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57" r:id="rId3"/>
    <p:sldId id="345" r:id="rId4"/>
    <p:sldId id="348" r:id="rId5"/>
    <p:sldId id="398" r:id="rId6"/>
    <p:sldId id="258" r:id="rId7"/>
    <p:sldId id="262" r:id="rId8"/>
    <p:sldId id="407" r:id="rId9"/>
    <p:sldId id="263" r:id="rId10"/>
    <p:sldId id="408" r:id="rId11"/>
    <p:sldId id="401" r:id="rId12"/>
    <p:sldId id="409" r:id="rId13"/>
    <p:sldId id="402" r:id="rId14"/>
    <p:sldId id="410" r:id="rId15"/>
    <p:sldId id="404" r:id="rId16"/>
    <p:sldId id="261" r:id="rId17"/>
    <p:sldId id="265" r:id="rId18"/>
    <p:sldId id="411" r:id="rId19"/>
    <p:sldId id="414" r:id="rId20"/>
    <p:sldId id="406"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e Merlin" initials="MM" lastIdx="2" clrIdx="0">
    <p:extLst>
      <p:ext uri="{19B8F6BF-5375-455C-9EA6-DF929625EA0E}">
        <p15:presenceInfo xmlns:p15="http://schemas.microsoft.com/office/powerpoint/2012/main" userId="Morgane Merlin" providerId="None"/>
      </p:ext>
    </p:extLst>
  </p:cmAuthor>
  <p:cmAuthor id="2" name="slandhae" initials="s" lastIdx="12" clrIdx="1">
    <p:extLst>
      <p:ext uri="{19B8F6BF-5375-455C-9EA6-DF929625EA0E}">
        <p15:presenceInfo xmlns:p15="http://schemas.microsoft.com/office/powerpoint/2012/main" userId="slandha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8" autoAdjust="0"/>
    <p:restoredTop sz="82189" autoAdjust="0"/>
  </p:normalViewPr>
  <p:slideViewPr>
    <p:cSldViewPr snapToGrid="0">
      <p:cViewPr>
        <p:scale>
          <a:sx n="50" d="100"/>
          <a:sy n="50" d="100"/>
        </p:scale>
        <p:origin x="112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240BA-5F21-4800-926A-BAD68E9712B7}" type="datetimeFigureOut">
              <a:rPr lang="en-CA" smtClean="0"/>
              <a:t>2020-05-03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05F61-493B-4C4F-86A6-BDD752C3858D}" type="slidenum">
              <a:rPr lang="en-CA" smtClean="0"/>
              <a:t>‹#›</a:t>
            </a:fld>
            <a:endParaRPr lang="en-CA"/>
          </a:p>
        </p:txBody>
      </p:sp>
    </p:spTree>
    <p:extLst>
      <p:ext uri="{BB962C8B-B14F-4D97-AF65-F5344CB8AC3E}">
        <p14:creationId xmlns:p14="http://schemas.microsoft.com/office/powerpoint/2010/main" val="333295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 water uptake are is tightly linked to the trees’ species, leaf area development (</a:t>
            </a:r>
            <a:r>
              <a:rPr lang="en-US" i="1" dirty="0"/>
              <a:t>&lt;animation&gt;</a:t>
            </a:r>
            <a:r>
              <a:rPr lang="en-US" i="0" dirty="0"/>
              <a:t>)</a:t>
            </a:r>
            <a:r>
              <a:rPr lang="en-US" dirty="0"/>
              <a:t> and environmental conditions.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uptake can only be supported if the water resources are available in the soil, and as such the rooting space, defined as the volume of soil accessible to roots) is crucial in determining water uptake. Both physical and chemical barriers can restrict root expansion, and together with soil composition, texture and water holding properties, they will define the soil water availability for root uptake.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Atmospheric conditions are one of the main drivers of transpiration at the leaf level, through opening and closure of the stomates.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 larger spatial scale, position on the landscape, and more specifically topography will affect the availability of water to the trees, as upper slope position may have restricted water availability due to increased exposure to climate and while lower slope position may have higher soil water availability for trees’ uptake due to water pooling following rainfalls, run off and flow.</a:t>
            </a:r>
          </a:p>
          <a:p>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2</a:t>
            </a:fld>
            <a:endParaRPr lang="en-CA"/>
          </a:p>
        </p:txBody>
      </p:sp>
    </p:spTree>
    <p:extLst>
      <p:ext uri="{BB962C8B-B14F-4D97-AF65-F5344CB8AC3E}">
        <p14:creationId xmlns:p14="http://schemas.microsoft.com/office/powerpoint/2010/main" val="467286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first look, here for both white spruce and trembling aspen on the 35 cm cap in 2014 and 2015. </a:t>
            </a:r>
          </a:p>
          <a:p>
            <a:r>
              <a:rPr lang="en-US" i="1" dirty="0"/>
              <a:t>&lt;animation&gt;</a:t>
            </a:r>
          </a:p>
          <a:p>
            <a:r>
              <a:rPr lang="en-US" dirty="0"/>
              <a:t>We observe that the correlation between daily sap velocity and daily VPD is highly dynamic during the summer, ranging from nearly zero to more than 0.8 for spruce, and between 0.4 and 0.8 for aspen.</a:t>
            </a:r>
          </a:p>
          <a:p>
            <a:r>
              <a:rPr lang="en-US" dirty="0"/>
              <a:t>Overall we see periods of decrease of the correlation between sap velocity and VPD, quite steady decline in 2014 for both species till mid August. In 2015, we observe more variability in the dynamics of the rolling correlation.</a:t>
            </a:r>
          </a:p>
          <a:p>
            <a:r>
              <a:rPr lang="en-US" i="1" dirty="0"/>
              <a:t>&lt;animation&gt;</a:t>
            </a:r>
            <a:endParaRPr lang="en-US" i="0" dirty="0"/>
          </a:p>
          <a:p>
            <a:endParaRPr lang="en-CA" i="1" dirty="0"/>
          </a:p>
        </p:txBody>
      </p:sp>
      <p:sp>
        <p:nvSpPr>
          <p:cNvPr id="4" name="Slide Number Placeholder 3"/>
          <p:cNvSpPr>
            <a:spLocks noGrp="1"/>
          </p:cNvSpPr>
          <p:nvPr>
            <p:ph type="sldNum" sz="quarter" idx="5"/>
          </p:nvPr>
        </p:nvSpPr>
        <p:spPr/>
        <p:txBody>
          <a:bodyPr/>
          <a:lstStyle/>
          <a:p>
            <a:fld id="{BD605F61-493B-4C4F-86A6-BDD752C3858D}" type="slidenum">
              <a:rPr lang="en-CA" smtClean="0"/>
              <a:t>11</a:t>
            </a:fld>
            <a:endParaRPr lang="en-CA"/>
          </a:p>
        </p:txBody>
      </p:sp>
    </p:spTree>
    <p:extLst>
      <p:ext uri="{BB962C8B-B14F-4D97-AF65-F5344CB8AC3E}">
        <p14:creationId xmlns:p14="http://schemas.microsoft.com/office/powerpoint/2010/main" val="206811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shaded grey areas, we highlight the periods during which the upper and lower slope position are significantly different from each other.</a:t>
            </a:r>
          </a:p>
          <a:p>
            <a:r>
              <a:rPr lang="en-US" i="1" dirty="0"/>
              <a:t>&lt;animation&gt;</a:t>
            </a:r>
          </a:p>
          <a:p>
            <a:r>
              <a:rPr lang="en-US" dirty="0"/>
              <a:t>Overall, as the summer progresses and get drier, the correlation between sap velocity and VPD decreases faster at the upper slope position than at the lower slope position. This difference is present in both species, but more pronounced for white spruce.</a:t>
            </a:r>
          </a:p>
          <a:p>
            <a:r>
              <a:rPr lang="en-CA" i="0" dirty="0"/>
              <a:t> We also looked at the differences between the two capping treatments, but they are not presented in this document.</a:t>
            </a:r>
          </a:p>
          <a:p>
            <a:r>
              <a:rPr lang="en-CA" i="0" dirty="0"/>
              <a:t>We did this for VPD as presented here, but also for solar radiation SR and soil water content SWC.</a:t>
            </a:r>
          </a:p>
        </p:txBody>
      </p:sp>
      <p:sp>
        <p:nvSpPr>
          <p:cNvPr id="4" name="Slide Number Placeholder 3"/>
          <p:cNvSpPr>
            <a:spLocks noGrp="1"/>
          </p:cNvSpPr>
          <p:nvPr>
            <p:ph type="sldNum" sz="quarter" idx="5"/>
          </p:nvPr>
        </p:nvSpPr>
        <p:spPr/>
        <p:txBody>
          <a:bodyPr/>
          <a:lstStyle/>
          <a:p>
            <a:fld id="{BD605F61-493B-4C4F-86A6-BDD752C3858D}" type="slidenum">
              <a:rPr lang="en-CA" smtClean="0"/>
              <a:t>12</a:t>
            </a:fld>
            <a:endParaRPr lang="en-CA"/>
          </a:p>
        </p:txBody>
      </p:sp>
    </p:spTree>
    <p:extLst>
      <p:ext uri="{BB962C8B-B14F-4D97-AF65-F5344CB8AC3E}">
        <p14:creationId xmlns:p14="http://schemas.microsoft.com/office/powerpoint/2010/main" val="145896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patterns emerged when looking simultaneously at the dynamics of the rolling correlations for VPD, SR and SWC for each species. So we looked at each of the rolling correlation dynamics, across all trees in the study, for VPD against SWC and SR, and for SR against SWC.</a:t>
            </a:r>
          </a:p>
          <a:p>
            <a:r>
              <a:rPr lang="en-US" dirty="0"/>
              <a:t>Doing so allowed us to observe whether there were switches, </a:t>
            </a:r>
            <a:r>
              <a:rPr lang="en-US" i="1" dirty="0"/>
              <a:t>i.e.</a:t>
            </a:r>
            <a:r>
              <a:rPr lang="en-US" i="0" dirty="0"/>
              <a:t> when the correlation with one environmental variable decreased, did the correlation with another variable increased ? This would give us a starting point in understanding how dynamic and interrelated the environmental controls of sap velocity are on the site in 2014 and 2015.</a:t>
            </a:r>
          </a:p>
          <a:p>
            <a:r>
              <a:rPr lang="en-US" i="1" dirty="0"/>
              <a:t>&lt;animation&gt;</a:t>
            </a:r>
            <a:endParaRPr lang="en-US" i="0" dirty="0"/>
          </a:p>
          <a:p>
            <a:r>
              <a:rPr lang="en-US" i="0" dirty="0"/>
              <a:t>Here we present in this figure the results for white spruce. We plotted the average rolling correlation between sap velocity and solar radiation SR (red) against soil water content SWC (green, panel 1), against VPD (orange, panel 2) and VPD against SWC (panel 3) for both 2014 (top row) and 2015 (bottom row).</a:t>
            </a:r>
          </a:p>
          <a:p>
            <a:r>
              <a:rPr lang="en-US" i="0" dirty="0"/>
              <a:t>&lt;animation&gt;</a:t>
            </a:r>
          </a:p>
          <a:p>
            <a:r>
              <a:rPr lang="en-US" i="0" dirty="0"/>
              <a:t>We see some interesting patterns as mentioned before: at different instances during the summer, we see increases in the correlation with VPD accompanied by a decrease in the correlation with SR, or more obviously, with SWC especially in 2015. More to investigate in this topic in the future.</a:t>
            </a:r>
            <a:endParaRPr lang="en-CA" i="1" dirty="0"/>
          </a:p>
        </p:txBody>
      </p:sp>
      <p:sp>
        <p:nvSpPr>
          <p:cNvPr id="4" name="Slide Number Placeholder 3"/>
          <p:cNvSpPr>
            <a:spLocks noGrp="1"/>
          </p:cNvSpPr>
          <p:nvPr>
            <p:ph type="sldNum" sz="quarter" idx="5"/>
          </p:nvPr>
        </p:nvSpPr>
        <p:spPr/>
        <p:txBody>
          <a:bodyPr/>
          <a:lstStyle/>
          <a:p>
            <a:fld id="{BD605F61-493B-4C4F-86A6-BDD752C3858D}" type="slidenum">
              <a:rPr lang="en-CA" smtClean="0"/>
              <a:t>13</a:t>
            </a:fld>
            <a:endParaRPr lang="en-CA"/>
          </a:p>
        </p:txBody>
      </p:sp>
    </p:spTree>
    <p:extLst>
      <p:ext uri="{BB962C8B-B14F-4D97-AF65-F5344CB8AC3E}">
        <p14:creationId xmlns:p14="http://schemas.microsoft.com/office/powerpoint/2010/main" val="4227706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aspen, it may not be as pronounced as for spruce. However we have similar dynamics between VPD and SR, both increase at the same time, whereas we have an opposite dynamic between VPD and SWC, when correlation with VPD increases, correlation with SWC decreases.</a:t>
            </a:r>
            <a:endParaRPr lang="en-US" i="0" dirty="0"/>
          </a:p>
          <a:p>
            <a:r>
              <a:rPr lang="en-US" i="1" dirty="0"/>
              <a:t>&lt;animation&gt;</a:t>
            </a:r>
            <a:endParaRPr lang="en-US" i="0" dirty="0"/>
          </a:p>
          <a:p>
            <a:r>
              <a:rPr lang="en-US" i="0" dirty="0"/>
              <a:t>There is more to explore on this topic, as these are somehow preliminary analysis, but they already inform us about the dynamic nature of the environmental controls of daily sap velocity for aspen and spruce across the landscape and in two distinct years.</a:t>
            </a:r>
            <a:endParaRPr lang="en-CA" i="1" dirty="0"/>
          </a:p>
        </p:txBody>
      </p:sp>
      <p:sp>
        <p:nvSpPr>
          <p:cNvPr id="4" name="Slide Number Placeholder 3"/>
          <p:cNvSpPr>
            <a:spLocks noGrp="1"/>
          </p:cNvSpPr>
          <p:nvPr>
            <p:ph type="sldNum" sz="quarter" idx="5"/>
          </p:nvPr>
        </p:nvSpPr>
        <p:spPr/>
        <p:txBody>
          <a:bodyPr/>
          <a:lstStyle/>
          <a:p>
            <a:fld id="{BD605F61-493B-4C4F-86A6-BDD752C3858D}" type="slidenum">
              <a:rPr lang="en-CA" smtClean="0"/>
              <a:t>14</a:t>
            </a:fld>
            <a:endParaRPr lang="en-CA"/>
          </a:p>
        </p:txBody>
      </p:sp>
    </p:spTree>
    <p:extLst>
      <p:ext uri="{BB962C8B-B14F-4D97-AF65-F5344CB8AC3E}">
        <p14:creationId xmlns:p14="http://schemas.microsoft.com/office/powerpoint/2010/main" val="136218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measures of daily sap velocity on a sample of trees across the landscape, we can try to scale these measurements up to the entire stand and estimate the daily and cumulative water uptake of all planted trees on the landscape for 2014 and 2015.</a:t>
            </a:r>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15</a:t>
            </a:fld>
            <a:endParaRPr lang="en-CA"/>
          </a:p>
        </p:txBody>
      </p:sp>
    </p:spTree>
    <p:extLst>
      <p:ext uri="{BB962C8B-B14F-4D97-AF65-F5344CB8AC3E}">
        <p14:creationId xmlns:p14="http://schemas.microsoft.com/office/powerpoint/2010/main" val="188366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so requires the obtention of a method to extrapolate measurements of daily sap velocity on our sampled trees, to the entire cohort of trees present on the site. The workflow is the following:</a:t>
            </a:r>
          </a:p>
          <a:p>
            <a:pPr marL="171450" indent="-171450">
              <a:buFontTx/>
              <a:buChar char="-"/>
            </a:pPr>
            <a:r>
              <a:rPr lang="en-US" dirty="0"/>
              <a:t>First we normalize the daily sap velocity for each tree to remove the influence of absolute values of daily sap velocity resulting from non-measured differences between individual trees.</a:t>
            </a:r>
          </a:p>
          <a:p>
            <a:pPr marL="171450" indent="-171450">
              <a:buFontTx/>
              <a:buChar char="-"/>
            </a:pPr>
            <a:r>
              <a:rPr lang="en-US" dirty="0"/>
              <a:t>Second, we average those normalized daily sap velocity per Species x Capping treatment x Slope position x Year combination (combination j). In this study, this means averaging 9 daily normalized daily sap velocity time series into one. At the end of this process, we have 3 mean normalized daily sap velocity time series per year per species</a:t>
            </a:r>
          </a:p>
          <a:p>
            <a:pPr marL="171450" indent="-171450">
              <a:buFontTx/>
              <a:buChar char="-"/>
            </a:pPr>
            <a:r>
              <a:rPr lang="en-US" i="1" dirty="0"/>
              <a:t>&lt;animation&gt;</a:t>
            </a:r>
          </a:p>
          <a:p>
            <a:pPr marL="171450" indent="-171450">
              <a:buFontTx/>
              <a:buChar char="-"/>
            </a:pPr>
            <a:r>
              <a:rPr lang="en-US" dirty="0"/>
              <a:t>Third, we model each mean normalized daily sap velocity as a non-linear relationship with the four environmental variables VPD, SR, SWC and daily precipitation P. Neural network algorithms were used here as they provided higher accuracy than </a:t>
            </a:r>
            <a:r>
              <a:rPr lang="en-US" dirty="0" err="1"/>
              <a:t>arima</a:t>
            </a:r>
            <a:r>
              <a:rPr lang="en-US" dirty="0"/>
              <a:t> models. These models allow complex non-linear relationship between the response variable and its predictors. </a:t>
            </a:r>
          </a:p>
          <a:p>
            <a:pPr marL="171450" indent="-171450">
              <a:buFontTx/>
              <a:buChar char="-"/>
            </a:pPr>
            <a:r>
              <a:rPr lang="en-US" i="1" dirty="0"/>
              <a:t>&lt;animation&gt;</a:t>
            </a:r>
          </a:p>
          <a:p>
            <a:pPr marL="171450" indent="-171450">
              <a:buFontTx/>
              <a:buChar char="-"/>
            </a:pPr>
            <a:r>
              <a:rPr lang="en-US" dirty="0"/>
              <a:t>Using these models we can fill in the treatment gaps we had (</a:t>
            </a:r>
            <a:r>
              <a:rPr lang="en-US" i="1" dirty="0"/>
              <a:t>i.e.</a:t>
            </a:r>
            <a:r>
              <a:rPr lang="en-US" i="0" dirty="0"/>
              <a:t> the lower slope position of the 100 cm in 2015 and the upper slope of the 100 cm cap in 2014) by forecasting daily normalized sap velocity values using the models for these positions, and the environmental data for the year selected.</a:t>
            </a:r>
          </a:p>
          <a:p>
            <a:pPr marL="171450" indent="-171450">
              <a:buFontTx/>
              <a:buChar char="-"/>
            </a:pPr>
            <a:r>
              <a:rPr lang="en-US" i="0" dirty="0"/>
              <a:t>Then we convert the modeled daily normalized sap velocity back into absolute daily sap velocity values by multiplying by the average maximum daily sap velocity for each combination j</a:t>
            </a:r>
          </a:p>
          <a:p>
            <a:pPr marL="171450" indent="-171450">
              <a:buFontTx/>
              <a:buChar char="-"/>
            </a:pPr>
            <a:r>
              <a:rPr lang="en-US" i="1" dirty="0"/>
              <a:t>&lt;animation&gt;</a:t>
            </a:r>
          </a:p>
          <a:p>
            <a:pPr marL="171450" indent="-171450">
              <a:buFontTx/>
              <a:buChar char="-"/>
            </a:pPr>
            <a:r>
              <a:rPr lang="en-US" i="0" dirty="0"/>
              <a:t>To obtain sap flow, a volumetric measurement, we multiply the velocity measurement by the sapwood area for each tree on site. Using allometric equations deriving sapwood area from measured diameter at breast height, we calculated daily sap flow for each tree on site (each tree measured by measurement campaigns by the company operating the site)</a:t>
            </a:r>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16</a:t>
            </a:fld>
            <a:endParaRPr lang="en-CA"/>
          </a:p>
        </p:txBody>
      </p:sp>
    </p:spTree>
    <p:extLst>
      <p:ext uri="{BB962C8B-B14F-4D97-AF65-F5344CB8AC3E}">
        <p14:creationId xmlns:p14="http://schemas.microsoft.com/office/powerpoint/2010/main" val="245676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landscape, we focus on the 100 cm (on the left) and 35 cm caps (on the right) </a:t>
            </a:r>
          </a:p>
          <a:p>
            <a:r>
              <a:rPr lang="en-US" i="1" dirty="0"/>
              <a:t>&lt;animation&gt;</a:t>
            </a:r>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17</a:t>
            </a:fld>
            <a:endParaRPr lang="en-CA"/>
          </a:p>
        </p:txBody>
      </p:sp>
    </p:spTree>
    <p:extLst>
      <p:ext uri="{BB962C8B-B14F-4D97-AF65-F5344CB8AC3E}">
        <p14:creationId xmlns:p14="http://schemas.microsoft.com/office/powerpoint/2010/main" val="3560990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a surface of totaling approximately 0.6 ha, where all planted aspen and spruce trees were measured and thus used to calculate stand daily sap flow. Stacking the daily cumulative sap flow, we can observe the partitioning between aspen and spruce on the landscape, as well as the cumulative tree water uptake in black.</a:t>
            </a:r>
          </a:p>
          <a:p>
            <a:r>
              <a:rPr lang="en-US" i="1" dirty="0"/>
              <a:t>&lt;animation&gt;</a:t>
            </a:r>
          </a:p>
          <a:p>
            <a:r>
              <a:rPr lang="en-US" dirty="0"/>
              <a:t>Overall, white spruce represented the bulk of the total stand sap flow, especially on the 35 cm and early in the season. We can also note that aspen’s water uptake almost doubled at the stand level when comparing the 100 cm to the 35 cm capping treatments, regardless of slope position.</a:t>
            </a:r>
          </a:p>
          <a:p>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18</a:t>
            </a:fld>
            <a:endParaRPr lang="en-CA"/>
          </a:p>
        </p:txBody>
      </p:sp>
    </p:spTree>
    <p:extLst>
      <p:ext uri="{BB962C8B-B14F-4D97-AF65-F5344CB8AC3E}">
        <p14:creationId xmlns:p14="http://schemas.microsoft.com/office/powerpoint/2010/main" val="3515990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compare those stand level sap fluxes to the measured evapotranspiration from the eddy covariance measurements.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t>
            </a:r>
            <a:r>
              <a:rPr lang="en-US" dirty="0"/>
              <a:t>his is a very first coarse look at the comparison between the daily evapotranspiration estimate obtained from the sap flow data (averaging the upper slope positions across the two capping treatments) and the estimate from the eddy covariance measurements.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on this comparison will come as the analysis progresses.</a:t>
            </a:r>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19</a:t>
            </a:fld>
            <a:endParaRPr lang="en-CA"/>
          </a:p>
        </p:txBody>
      </p:sp>
    </p:spTree>
    <p:extLst>
      <p:ext uri="{BB962C8B-B14F-4D97-AF65-F5344CB8AC3E}">
        <p14:creationId xmlns:p14="http://schemas.microsoft.com/office/powerpoint/2010/main" val="281885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overall, here is a summary of what we have observed in this study and (</a:t>
            </a:r>
            <a:r>
              <a:rPr lang="en-US" i="1" dirty="0"/>
              <a:t>&lt;animation&gt;</a:t>
            </a:r>
            <a:r>
              <a:rPr lang="en-US" i="0" dirty="0"/>
              <a:t>)</a:t>
            </a:r>
            <a:r>
              <a:rPr lang="en-US" dirty="0"/>
              <a:t> the future directions we are taking with the available data. </a:t>
            </a:r>
            <a:r>
              <a:rPr lang="en-CA" dirty="0"/>
              <a:t> These are somewhat preliminary analyses and results; we welcome any input or advice.</a:t>
            </a:r>
            <a:endParaRPr lang="en-US" dirty="0"/>
          </a:p>
        </p:txBody>
      </p:sp>
      <p:sp>
        <p:nvSpPr>
          <p:cNvPr id="4" name="Slide Number Placeholder 3"/>
          <p:cNvSpPr>
            <a:spLocks noGrp="1"/>
          </p:cNvSpPr>
          <p:nvPr>
            <p:ph type="sldNum" sz="quarter" idx="5"/>
          </p:nvPr>
        </p:nvSpPr>
        <p:spPr/>
        <p:txBody>
          <a:bodyPr/>
          <a:lstStyle/>
          <a:p>
            <a:fld id="{BD605F61-493B-4C4F-86A6-BDD752C3858D}" type="slidenum">
              <a:rPr lang="en-CA" smtClean="0"/>
              <a:t>20</a:t>
            </a:fld>
            <a:endParaRPr lang="en-CA"/>
          </a:p>
        </p:txBody>
      </p:sp>
    </p:spTree>
    <p:extLst>
      <p:ext uri="{BB962C8B-B14F-4D97-AF65-F5344CB8AC3E}">
        <p14:creationId xmlns:p14="http://schemas.microsoft.com/office/powerpoint/2010/main" val="146102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when trying to defined and understand tree water uptake, we have to consider that it is the result of a complex interaction between all those parameters: species, leaf area development, rooting space, weather and topography. </a:t>
            </a:r>
          </a:p>
          <a:p>
            <a:r>
              <a:rPr lang="en-US" dirty="0"/>
              <a:t>Trying to address the effects of each of those variables in natural forest stands is challenging, as legacies related to soil development and stand history may further complicate the interpretation of the responses seen in trees.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r>
              <a:rPr lang="en-US" dirty="0"/>
              <a:t>We have here, in Alberta, the unique opportunity to be able to isolate these variables when using reclamation sites </a:t>
            </a:r>
            <a:r>
              <a:rPr lang="en-US" b="0" dirty="0"/>
              <a:t>after</a:t>
            </a:r>
            <a:r>
              <a:rPr lang="en-US" b="0" baseline="0" dirty="0"/>
              <a:t> </a:t>
            </a:r>
            <a:r>
              <a:rPr lang="en-US" b="0" dirty="0"/>
              <a:t>open-pit mining. Reclamation and forest restoration of these sites requires the re-construction of a landform (topography) and a complete soil profiles (rooting space) with few legacy effects</a:t>
            </a:r>
            <a:r>
              <a:rPr lang="en-US" dirty="0"/>
              <a:t>, before planting different tree species. </a:t>
            </a:r>
            <a:r>
              <a:rPr lang="en-US" b="0" dirty="0"/>
              <a:t>These sites provide a unique opportunity to attempt to disentangle the effects of </a:t>
            </a:r>
            <a:r>
              <a:rPr lang="en-US" b="0" dirty="0">
                <a:solidFill>
                  <a:srgbClr val="FF0000"/>
                </a:solidFill>
              </a:rPr>
              <a:t>available</a:t>
            </a:r>
            <a:r>
              <a:rPr lang="en-US" b="0" dirty="0"/>
              <a:t> rooting space, topography and climate on the water uptake of different </a:t>
            </a:r>
            <a:r>
              <a:rPr lang="en-US" dirty="0"/>
              <a:t>tree species.</a:t>
            </a:r>
          </a:p>
        </p:txBody>
      </p:sp>
      <p:sp>
        <p:nvSpPr>
          <p:cNvPr id="4" name="Slide Number Placeholder 3"/>
          <p:cNvSpPr>
            <a:spLocks noGrp="1"/>
          </p:cNvSpPr>
          <p:nvPr>
            <p:ph type="sldNum" sz="quarter" idx="5"/>
          </p:nvPr>
        </p:nvSpPr>
        <p:spPr/>
        <p:txBody>
          <a:bodyPr/>
          <a:lstStyle/>
          <a:p>
            <a:fld id="{EAB77659-0BE1-45CB-99B3-A4E88FF3BB24}" type="slidenum">
              <a:rPr lang="en-US" smtClean="0"/>
              <a:t>3</a:t>
            </a:fld>
            <a:endParaRPr lang="en-US"/>
          </a:p>
        </p:txBody>
      </p:sp>
    </p:spTree>
    <p:extLst>
      <p:ext uri="{BB962C8B-B14F-4D97-AF65-F5344CB8AC3E}">
        <p14:creationId xmlns:p14="http://schemas.microsoft.com/office/powerpoint/2010/main" val="3531727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21</a:t>
            </a:fld>
            <a:endParaRPr lang="en-CA"/>
          </a:p>
        </p:txBody>
      </p:sp>
    </p:spTree>
    <p:extLst>
      <p:ext uri="{BB962C8B-B14F-4D97-AF65-F5344CB8AC3E}">
        <p14:creationId xmlns:p14="http://schemas.microsoft.com/office/powerpoint/2010/main" val="244967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research site was a reclaimed hillslope near Fort McMurray, established in 1999, so a 15 years old site at the time of the study. The landscape feature was constructed using saline sodic overburden material considered unsuitable for root and plant growth.</a:t>
            </a:r>
            <a:r>
              <a:rPr lang="en-US" b="0" baseline="0" dirty="0"/>
              <a:t> Soil was reconstructed with salvaged materials to two capping thicknesses</a:t>
            </a:r>
            <a:r>
              <a:rPr lang="en-US" b="0" dirty="0"/>
              <a:t>: </a:t>
            </a:r>
          </a:p>
          <a:p>
            <a:r>
              <a:rPr lang="en-US" b="0" dirty="0"/>
              <a:t>a 100 cm cap, with 20 cm peat mineral mix over 80 subsoil</a:t>
            </a:r>
          </a:p>
          <a:p>
            <a:r>
              <a:rPr lang="en-US" b="0" baseline="0" dirty="0"/>
              <a:t>a 35 cm cap with 15 cm peat mineral soil mix over 20 cm of subsoil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r>
              <a:rPr lang="en-US" b="0" baseline="0" dirty="0"/>
              <a:t>Since the underlying overburden material is unsuitable for root development we considered </a:t>
            </a:r>
            <a:r>
              <a:rPr lang="en-US" b="0" dirty="0"/>
              <a:t>the depth of each soil</a:t>
            </a:r>
            <a:r>
              <a:rPr lang="en-US" b="0" baseline="0" dirty="0"/>
              <a:t> </a:t>
            </a:r>
            <a:r>
              <a:rPr lang="en-US" b="0" dirty="0"/>
              <a:t>cap (35 and 100 cm) the effective rooting depth, thus illustrating a physical restriction of rooting space for the 35 cm cap.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r>
              <a:rPr lang="en-US" b="0" dirty="0"/>
              <a:t>Topographically we can define an upper slope, and a lower down slope position in this landscape across both capping treatments. Soil water content was continuously measured at 5 cm depth in the middle of the slope.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r>
              <a:rPr lang="en-US" b="0" dirty="0"/>
              <a:t>On the site, we have a soil moisture station and an eddy covariance tower providing us with half-hourly weather measurements</a:t>
            </a:r>
          </a:p>
        </p:txBody>
      </p:sp>
      <p:sp>
        <p:nvSpPr>
          <p:cNvPr id="4" name="Slide Number Placeholder 3"/>
          <p:cNvSpPr>
            <a:spLocks noGrp="1"/>
          </p:cNvSpPr>
          <p:nvPr>
            <p:ph type="sldNum" sz="quarter" idx="5"/>
          </p:nvPr>
        </p:nvSpPr>
        <p:spPr/>
        <p:txBody>
          <a:bodyPr/>
          <a:lstStyle/>
          <a:p>
            <a:fld id="{EAB77659-0BE1-45CB-99B3-A4E88FF3BB24}" type="slidenum">
              <a:rPr lang="en-US" smtClean="0"/>
              <a:t>4</a:t>
            </a:fld>
            <a:endParaRPr lang="en-US"/>
          </a:p>
        </p:txBody>
      </p:sp>
    </p:spTree>
    <p:extLst>
      <p:ext uri="{BB962C8B-B14F-4D97-AF65-F5344CB8AC3E}">
        <p14:creationId xmlns:p14="http://schemas.microsoft.com/office/powerpoint/2010/main" val="260855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capping treatments were planted with a 50/50 mixture of trembling aspen and white spruce in 2004. We established plots in 2014 and 2015 across capping treatments and slope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r>
              <a:rPr lang="en-US" dirty="0"/>
              <a:t>In each plot, three aspen trees and three spruce trees were equipped with a sap flow sensor each to monitor their water uptake throughout the growing season in these two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endParaRPr lang="en-US" dirty="0"/>
          </a:p>
          <a:p>
            <a:r>
              <a:rPr lang="en-US" dirty="0"/>
              <a:t>Those two species have different rooting strategies and leaf physiologies and thus we expect their response to the combination of daily weather conditions will differ across the different capping treatments (representing available rooting space) and across the site topography.</a:t>
            </a:r>
          </a:p>
        </p:txBody>
      </p:sp>
      <p:sp>
        <p:nvSpPr>
          <p:cNvPr id="4" name="Slide Number Placeholder 3"/>
          <p:cNvSpPr>
            <a:spLocks noGrp="1"/>
          </p:cNvSpPr>
          <p:nvPr>
            <p:ph type="sldNum" sz="quarter" idx="5"/>
          </p:nvPr>
        </p:nvSpPr>
        <p:spPr/>
        <p:txBody>
          <a:bodyPr/>
          <a:lstStyle/>
          <a:p>
            <a:fld id="{EAB77659-0BE1-45CB-99B3-A4E88FF3BB24}" type="slidenum">
              <a:rPr lang="en-US" smtClean="0"/>
              <a:t>5</a:t>
            </a:fld>
            <a:endParaRPr lang="en-US"/>
          </a:p>
        </p:txBody>
      </p:sp>
    </p:spTree>
    <p:extLst>
      <p:ext uri="{BB962C8B-B14F-4D97-AF65-F5344CB8AC3E}">
        <p14:creationId xmlns:p14="http://schemas.microsoft.com/office/powerpoint/2010/main" val="401599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first initial study on this site looked at overall patterns of daily and cumulative water uptake in relation with tree size and leaf area. </a:t>
            </a:r>
          </a:p>
          <a:p>
            <a:r>
              <a:rPr lang="en-CA" i="1" dirty="0"/>
              <a:t>&lt;animation&gt;</a:t>
            </a:r>
            <a:endParaRPr lang="en-US" i="1" dirty="0"/>
          </a:p>
          <a:p>
            <a:r>
              <a:rPr lang="en-US" dirty="0"/>
              <a:t>This study showed that aspen was mostly responding to a reduction in capping depth and rooting space, as it limits the vertical expansion of aspen roots. The potential for aspen to develop lateral roots spanning dozens of meters could have contributed to mitigating the effects of topography on aspen trees’ water uptake. aspen showed a very limited response to the rewetting event in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&lt;animation&gt;</a:t>
            </a:r>
            <a:endParaRPr lang="en-US" i="1" dirty="0"/>
          </a:p>
          <a:p>
            <a:r>
              <a:rPr lang="en-US" dirty="0"/>
              <a:t>Spruce however, mostly responded to topography, and little to the capping depth, as it bears a much shallower root system than aspen. Increased soil water stress on the upper slope position thus contributed to lower water uptake and size of spruce trees growing upslope.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&lt;animation&gt;</a:t>
            </a:r>
            <a:endParaRPr lang="en-US" i="1" dirty="0"/>
          </a:p>
          <a:p>
            <a:r>
              <a:rPr lang="en-US" dirty="0"/>
              <a:t>In 2015, the occurrence of a large precipitation event during the otherwise dry season represented between 10 and 20% of the total water uptake of spruce, whereas it represented less than 5% of aspen’s total summer water uptake.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&lt;animation&gt;</a:t>
            </a:r>
            <a:endParaRPr lang="en-US" i="1" dirty="0"/>
          </a:p>
          <a:p>
            <a:r>
              <a:rPr lang="en-US" dirty="0"/>
              <a:t>From this study, we wanted to expand and look more specifically how the weather controls of water uptake were expressed on both species across the landscape (across topographical position and capping treatments) in 2014 and 2015.</a:t>
            </a:r>
          </a:p>
        </p:txBody>
      </p:sp>
      <p:sp>
        <p:nvSpPr>
          <p:cNvPr id="4" name="Slide Number Placeholder 3"/>
          <p:cNvSpPr>
            <a:spLocks noGrp="1"/>
          </p:cNvSpPr>
          <p:nvPr>
            <p:ph type="sldNum" sz="quarter" idx="5"/>
          </p:nvPr>
        </p:nvSpPr>
        <p:spPr/>
        <p:txBody>
          <a:bodyPr/>
          <a:lstStyle/>
          <a:p>
            <a:fld id="{BD605F61-493B-4C4F-86A6-BDD752C3858D}" type="slidenum">
              <a:rPr lang="en-CA" smtClean="0"/>
              <a:t>6</a:t>
            </a:fld>
            <a:endParaRPr lang="en-CA"/>
          </a:p>
        </p:txBody>
      </p:sp>
    </p:spTree>
    <p:extLst>
      <p:ext uri="{BB962C8B-B14F-4D97-AF65-F5344CB8AC3E}">
        <p14:creationId xmlns:p14="http://schemas.microsoft.com/office/powerpoint/2010/main" val="353891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first step, we used the half-hourly data available to investigate the time lag observed on site between the sap velocity and the weather variables vapor pressure deficit and solar radiation.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&lt;animation&gt;</a:t>
            </a:r>
            <a:endParaRPr lang="en-US" i="1" dirty="0"/>
          </a:p>
          <a:p>
            <a:r>
              <a:rPr lang="en-US" dirty="0"/>
              <a:t>To do so, we extracted the daily component, </a:t>
            </a:r>
            <a:r>
              <a:rPr lang="en-US" i="1" dirty="0"/>
              <a:t>i.e.</a:t>
            </a:r>
            <a:r>
              <a:rPr lang="en-US" dirty="0"/>
              <a:t> 24 hour cycle, from the sap velocity time series of each tree using seasonal and trend decomposition using loess. This enabled us to focus on the cycle, without interferences from random variations in absolute sap velocity between trees and overall seasonal trend in sap velocity.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&lt;animation&gt;</a:t>
            </a:r>
            <a:endParaRPr lang="en-US" i="1" dirty="0"/>
          </a:p>
          <a:p>
            <a:r>
              <a:rPr lang="en-US" dirty="0"/>
              <a:t>Here is an example for spruce growing on the lower slope of the 35 cm cap in 2014. We have the raw data, sap velocity Js at the top, and the STL decomposition below, separated into a remainder, seasonal (i.e. daily cycle) and trend components. </a:t>
            </a:r>
          </a:p>
          <a:p>
            <a:r>
              <a:rPr lang="en-US" i="1" dirty="0"/>
              <a:t>&lt;animation&gt;</a:t>
            </a:r>
          </a:p>
          <a:p>
            <a:r>
              <a:rPr lang="en-US" dirty="0"/>
              <a:t>For our analysis we focus on the seasonal component. We did a similar decomposition for the weather variables VPD and SR and extracted the daily cycle.</a:t>
            </a:r>
            <a:endParaRPr lang="en-CA" dirty="0"/>
          </a:p>
        </p:txBody>
      </p:sp>
      <p:sp>
        <p:nvSpPr>
          <p:cNvPr id="4" name="Slide Number Placeholder 3"/>
          <p:cNvSpPr>
            <a:spLocks noGrp="1"/>
          </p:cNvSpPr>
          <p:nvPr>
            <p:ph type="sldNum" sz="quarter" idx="5"/>
          </p:nvPr>
        </p:nvSpPr>
        <p:spPr/>
        <p:txBody>
          <a:bodyPr/>
          <a:lstStyle/>
          <a:p>
            <a:fld id="{BD605F61-493B-4C4F-86A6-BDD752C3858D}" type="slidenum">
              <a:rPr lang="en-CA" smtClean="0"/>
              <a:t>7</a:t>
            </a:fld>
            <a:endParaRPr lang="en-CA"/>
          </a:p>
        </p:txBody>
      </p:sp>
    </p:spTree>
    <p:extLst>
      <p:ext uri="{BB962C8B-B14F-4D97-AF65-F5344CB8AC3E}">
        <p14:creationId xmlns:p14="http://schemas.microsoft.com/office/powerpoint/2010/main" val="2398823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computed the cross-correlation between the daily sap velocity cycle (at 30 minutes timesteps) and the daily VPD and SR cycles for each tree. We recorded the lag at which the cross-correlation was maximum, and assessed how capping treatment, slope position and species affected this time lag.</a:t>
            </a:r>
          </a:p>
          <a:p>
            <a:r>
              <a:rPr lang="en-US" i="1" dirty="0"/>
              <a:t>&lt;animation&gt;</a:t>
            </a:r>
          </a:p>
          <a:p>
            <a:r>
              <a:rPr lang="en-US" i="0" dirty="0"/>
              <a:t>Overall, there were no differences among slopes, capping depths or species in the time lag between the daily cycle of sap velocity and VPD &amp; SR. The figure here represents the average daily dynamic of sap velocity for both species (dark green for white spruce, light green for aspen), solar radiation (solid line) and VPD (dotted line) across the landscape. On average, peak sap velocity occurred about an hour after peak solar radiation, and an hour before peak VPD.</a:t>
            </a:r>
            <a:endParaRPr lang="en-CA" i="0" dirty="0"/>
          </a:p>
        </p:txBody>
      </p:sp>
      <p:sp>
        <p:nvSpPr>
          <p:cNvPr id="4" name="Slide Number Placeholder 3"/>
          <p:cNvSpPr>
            <a:spLocks noGrp="1"/>
          </p:cNvSpPr>
          <p:nvPr>
            <p:ph type="sldNum" sz="quarter" idx="5"/>
          </p:nvPr>
        </p:nvSpPr>
        <p:spPr/>
        <p:txBody>
          <a:bodyPr/>
          <a:lstStyle/>
          <a:p>
            <a:fld id="{BD605F61-493B-4C4F-86A6-BDD752C3858D}" type="slidenum">
              <a:rPr lang="en-CA" smtClean="0"/>
              <a:t>8</a:t>
            </a:fld>
            <a:endParaRPr lang="en-CA"/>
          </a:p>
        </p:txBody>
      </p:sp>
    </p:spTree>
    <p:extLst>
      <p:ext uri="{BB962C8B-B14F-4D97-AF65-F5344CB8AC3E}">
        <p14:creationId xmlns:p14="http://schemas.microsoft.com/office/powerpoint/2010/main" val="107900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daily timescale, we have daily sap velocity integrals for each species, slope position and capping treatment for 2014 and 2015.</a:t>
            </a:r>
          </a:p>
          <a:p>
            <a:r>
              <a:rPr lang="en-US" i="1" dirty="0"/>
              <a:t>&lt;animation&gt;</a:t>
            </a:r>
          </a:p>
          <a:p>
            <a:r>
              <a:rPr lang="en-US" dirty="0"/>
              <a:t>In terms of environmental variables, we have four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p>
          <a:p>
            <a:r>
              <a:rPr lang="en-CA" dirty="0"/>
              <a:t>Vapor pressure deficit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p>
          <a:p>
            <a:r>
              <a:rPr lang="en-CA" dirty="0"/>
              <a:t>Solar radiation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&lt;animation&gt;</a:t>
            </a:r>
          </a:p>
          <a:p>
            <a:r>
              <a:rPr lang="en-CA" dirty="0"/>
              <a:t>Soil water content at 5 cm and daily precipitation</a:t>
            </a:r>
          </a:p>
        </p:txBody>
      </p:sp>
      <p:sp>
        <p:nvSpPr>
          <p:cNvPr id="4" name="Slide Number Placeholder 3"/>
          <p:cNvSpPr>
            <a:spLocks noGrp="1"/>
          </p:cNvSpPr>
          <p:nvPr>
            <p:ph type="sldNum" sz="quarter" idx="5"/>
          </p:nvPr>
        </p:nvSpPr>
        <p:spPr/>
        <p:txBody>
          <a:bodyPr/>
          <a:lstStyle/>
          <a:p>
            <a:fld id="{BD605F61-493B-4C4F-86A6-BDD752C3858D}" type="slidenum">
              <a:rPr lang="en-CA" smtClean="0"/>
              <a:t>9</a:t>
            </a:fld>
            <a:endParaRPr lang="en-CA"/>
          </a:p>
        </p:txBody>
      </p:sp>
    </p:spTree>
    <p:extLst>
      <p:ext uri="{BB962C8B-B14F-4D97-AF65-F5344CB8AC3E}">
        <p14:creationId xmlns:p14="http://schemas.microsoft.com/office/powerpoint/2010/main" val="4063747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link the sap velocity integrals to the daily environmental variables, we looked at their correlation. In order to avoid spurious correlation, due to the existence of a common trend linked to a potential third factor not explicit in the study, we differenced the sap velocity and environmental time series. Differencing stabilizes the mean of a time series, by computing the differences between consecutive observations.</a:t>
            </a:r>
          </a:p>
          <a:p>
            <a:r>
              <a:rPr lang="en-US" i="1" dirty="0"/>
              <a:t>&lt;animation&gt;</a:t>
            </a:r>
          </a:p>
          <a:p>
            <a:r>
              <a:rPr lang="en-CA" dirty="0"/>
              <a:t>We then applied a rolling correlation. Instead of computing a single correlation value for the entire time series, we used a 15-days window to calculate the Pearson’s correlation. This way, we obtain a time series of Pearson’s correlation of sap velocity with each environmental variable for each tree. We can then assess whether there is a temporal dynamic to the strength of the correlation between sap velocity and environmental variables.</a:t>
            </a:r>
          </a:p>
        </p:txBody>
      </p:sp>
      <p:sp>
        <p:nvSpPr>
          <p:cNvPr id="4" name="Slide Number Placeholder 3"/>
          <p:cNvSpPr>
            <a:spLocks noGrp="1"/>
          </p:cNvSpPr>
          <p:nvPr>
            <p:ph type="sldNum" sz="quarter" idx="5"/>
          </p:nvPr>
        </p:nvSpPr>
        <p:spPr/>
        <p:txBody>
          <a:bodyPr/>
          <a:lstStyle/>
          <a:p>
            <a:fld id="{BD605F61-493B-4C4F-86A6-BDD752C3858D}" type="slidenum">
              <a:rPr lang="en-CA" smtClean="0"/>
              <a:t>10</a:t>
            </a:fld>
            <a:endParaRPr lang="en-CA"/>
          </a:p>
        </p:txBody>
      </p:sp>
    </p:spTree>
    <p:extLst>
      <p:ext uri="{BB962C8B-B14F-4D97-AF65-F5344CB8AC3E}">
        <p14:creationId xmlns:p14="http://schemas.microsoft.com/office/powerpoint/2010/main" val="195840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FD41E-2BD9-42B3-AAB4-3EBBF9E25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2CAFFD7-D504-4056-AE1F-70E755C3B2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153BFE4-7846-4DC9-9E7B-3E0F20B2954C}"/>
              </a:ext>
            </a:extLst>
          </p:cNvPr>
          <p:cNvSpPr>
            <a:spLocks noGrp="1"/>
          </p:cNvSpPr>
          <p:nvPr>
            <p:ph type="dt" sz="half" idx="10"/>
          </p:nvPr>
        </p:nvSpPr>
        <p:spPr/>
        <p:txBody>
          <a:bodyPr/>
          <a:lstStyle/>
          <a:p>
            <a:fld id="{0B8371D0-4D86-4879-8089-1DB602422F0A}" type="datetime1">
              <a:rPr lang="en-CA" smtClean="0"/>
              <a:t>2020-05-03</a:t>
            </a:fld>
            <a:endParaRPr lang="en-CA"/>
          </a:p>
        </p:txBody>
      </p:sp>
      <p:sp>
        <p:nvSpPr>
          <p:cNvPr id="5" name="Footer Placeholder 4">
            <a:extLst>
              <a:ext uri="{FF2B5EF4-FFF2-40B4-BE49-F238E27FC236}">
                <a16:creationId xmlns:a16="http://schemas.microsoft.com/office/drawing/2014/main" id="{1B7AECC6-37AA-46DD-9738-BD5035CEACF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01AEED4-C82D-4453-A9A7-756E46041324}"/>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360212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AD89-8C56-4089-B122-A205728A8E2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AE6855B-714F-41D2-AB28-6EF802F1EC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41F274F-B49A-41A9-90B4-6417F9EDE932}"/>
              </a:ext>
            </a:extLst>
          </p:cNvPr>
          <p:cNvSpPr>
            <a:spLocks noGrp="1"/>
          </p:cNvSpPr>
          <p:nvPr>
            <p:ph type="dt" sz="half" idx="10"/>
          </p:nvPr>
        </p:nvSpPr>
        <p:spPr/>
        <p:txBody>
          <a:bodyPr/>
          <a:lstStyle/>
          <a:p>
            <a:fld id="{CDCD8076-AE9A-4438-8B2A-1E552D27DA08}" type="datetime1">
              <a:rPr lang="en-CA" smtClean="0"/>
              <a:t>2020-05-03</a:t>
            </a:fld>
            <a:endParaRPr lang="en-CA"/>
          </a:p>
        </p:txBody>
      </p:sp>
      <p:sp>
        <p:nvSpPr>
          <p:cNvPr id="5" name="Footer Placeholder 4">
            <a:extLst>
              <a:ext uri="{FF2B5EF4-FFF2-40B4-BE49-F238E27FC236}">
                <a16:creationId xmlns:a16="http://schemas.microsoft.com/office/drawing/2014/main" id="{6FE120AB-18DE-4271-8C51-579CBD100D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DDD114F-56C6-4CBF-B4D5-A7ACA97A5773}"/>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936222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C00C39-1F6E-4AC9-8734-0427D4A56F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6A1144B-1EC4-4AB9-8931-2AF1300EF3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ECCDE9-684F-4B75-97E4-DC4A9CDF74A9}"/>
              </a:ext>
            </a:extLst>
          </p:cNvPr>
          <p:cNvSpPr>
            <a:spLocks noGrp="1"/>
          </p:cNvSpPr>
          <p:nvPr>
            <p:ph type="dt" sz="half" idx="10"/>
          </p:nvPr>
        </p:nvSpPr>
        <p:spPr/>
        <p:txBody>
          <a:bodyPr/>
          <a:lstStyle/>
          <a:p>
            <a:fld id="{7A8116A6-87AE-4A21-B1AE-63D342EEFDE0}" type="datetime1">
              <a:rPr lang="en-CA" smtClean="0"/>
              <a:t>2020-05-03</a:t>
            </a:fld>
            <a:endParaRPr lang="en-CA"/>
          </a:p>
        </p:txBody>
      </p:sp>
      <p:sp>
        <p:nvSpPr>
          <p:cNvPr id="5" name="Footer Placeholder 4">
            <a:extLst>
              <a:ext uri="{FF2B5EF4-FFF2-40B4-BE49-F238E27FC236}">
                <a16:creationId xmlns:a16="http://schemas.microsoft.com/office/drawing/2014/main" id="{1BCF0DF8-F2C1-4BEE-B7C5-2859D69A12B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87FDE9-5315-4FAB-976B-015C9AED9B84}"/>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274909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8196-E28E-420B-AE2B-1194DFF018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20ACBDE-BF79-45E7-92F7-351B5A6A9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B87703-A018-4075-8859-4EDB723F877F}"/>
              </a:ext>
            </a:extLst>
          </p:cNvPr>
          <p:cNvSpPr>
            <a:spLocks noGrp="1"/>
          </p:cNvSpPr>
          <p:nvPr>
            <p:ph type="dt" sz="half" idx="10"/>
          </p:nvPr>
        </p:nvSpPr>
        <p:spPr/>
        <p:txBody>
          <a:bodyPr/>
          <a:lstStyle/>
          <a:p>
            <a:fld id="{7EC6A11A-BAC2-49CC-858D-929BFBCA8447}" type="datetime1">
              <a:rPr lang="en-CA" smtClean="0"/>
              <a:t>2020-05-03</a:t>
            </a:fld>
            <a:endParaRPr lang="en-CA"/>
          </a:p>
        </p:txBody>
      </p:sp>
      <p:sp>
        <p:nvSpPr>
          <p:cNvPr id="5" name="Footer Placeholder 4">
            <a:extLst>
              <a:ext uri="{FF2B5EF4-FFF2-40B4-BE49-F238E27FC236}">
                <a16:creationId xmlns:a16="http://schemas.microsoft.com/office/drawing/2014/main" id="{3F51808D-6A61-4B37-9E61-763A15CA77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C9CD9E-2BBB-4B6C-9EC7-9529F623E964}"/>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24177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A7E31-2DC9-4625-B7AD-E99578580E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6CEA41E-4D3D-4C64-A3AF-92F5597A20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AE4F6-F709-4D2E-BED9-4C394F884AAD}"/>
              </a:ext>
            </a:extLst>
          </p:cNvPr>
          <p:cNvSpPr>
            <a:spLocks noGrp="1"/>
          </p:cNvSpPr>
          <p:nvPr>
            <p:ph type="dt" sz="half" idx="10"/>
          </p:nvPr>
        </p:nvSpPr>
        <p:spPr/>
        <p:txBody>
          <a:bodyPr/>
          <a:lstStyle/>
          <a:p>
            <a:fld id="{18E96FAE-C242-46BB-8DB4-296B9A2F0221}" type="datetime1">
              <a:rPr lang="en-CA" smtClean="0"/>
              <a:t>2020-05-03</a:t>
            </a:fld>
            <a:endParaRPr lang="en-CA"/>
          </a:p>
        </p:txBody>
      </p:sp>
      <p:sp>
        <p:nvSpPr>
          <p:cNvPr id="5" name="Footer Placeholder 4">
            <a:extLst>
              <a:ext uri="{FF2B5EF4-FFF2-40B4-BE49-F238E27FC236}">
                <a16:creationId xmlns:a16="http://schemas.microsoft.com/office/drawing/2014/main" id="{6D222349-D108-4F94-BC08-56CAD59414C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2758C0E-9250-483D-A13E-561BF14FCC35}"/>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196523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F9F0-EFBE-48C6-BA4A-F0405DCBC6A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D601CBC-DCFC-48F9-A72A-658880E23A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38D8BFB-45FB-4D38-8017-25C08F7CF6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172535-2D4A-4D37-BE17-AAAFB1A00255}"/>
              </a:ext>
            </a:extLst>
          </p:cNvPr>
          <p:cNvSpPr>
            <a:spLocks noGrp="1"/>
          </p:cNvSpPr>
          <p:nvPr>
            <p:ph type="dt" sz="half" idx="10"/>
          </p:nvPr>
        </p:nvSpPr>
        <p:spPr/>
        <p:txBody>
          <a:bodyPr/>
          <a:lstStyle/>
          <a:p>
            <a:fld id="{B44F0401-7459-4321-8ABE-1CFBA7194FE2}" type="datetime1">
              <a:rPr lang="en-CA" smtClean="0"/>
              <a:t>2020-05-03</a:t>
            </a:fld>
            <a:endParaRPr lang="en-CA"/>
          </a:p>
        </p:txBody>
      </p:sp>
      <p:sp>
        <p:nvSpPr>
          <p:cNvPr id="6" name="Footer Placeholder 5">
            <a:extLst>
              <a:ext uri="{FF2B5EF4-FFF2-40B4-BE49-F238E27FC236}">
                <a16:creationId xmlns:a16="http://schemas.microsoft.com/office/drawing/2014/main" id="{73DFFEF7-0645-4B10-88CD-41A585A0103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F176026-C532-43CF-8280-30B8FF3FAB1D}"/>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424276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7E14-23AA-4935-9C0C-C139D31B247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2DF20E0-4152-4BE7-BC96-20CD83AE79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313A4C-22DF-4CBE-91E7-A946972921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EE7744F-6F98-4411-85FE-D64837678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9F46B-2BBF-42A7-AF6F-CAC80AA41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BE4EFB1-4511-447F-817B-17CC5D193130}"/>
              </a:ext>
            </a:extLst>
          </p:cNvPr>
          <p:cNvSpPr>
            <a:spLocks noGrp="1"/>
          </p:cNvSpPr>
          <p:nvPr>
            <p:ph type="dt" sz="half" idx="10"/>
          </p:nvPr>
        </p:nvSpPr>
        <p:spPr/>
        <p:txBody>
          <a:bodyPr/>
          <a:lstStyle/>
          <a:p>
            <a:fld id="{8964E726-B3E5-4FDE-B61E-87206117B4FC}" type="datetime1">
              <a:rPr lang="en-CA" smtClean="0"/>
              <a:t>2020-05-03</a:t>
            </a:fld>
            <a:endParaRPr lang="en-CA"/>
          </a:p>
        </p:txBody>
      </p:sp>
      <p:sp>
        <p:nvSpPr>
          <p:cNvPr id="8" name="Footer Placeholder 7">
            <a:extLst>
              <a:ext uri="{FF2B5EF4-FFF2-40B4-BE49-F238E27FC236}">
                <a16:creationId xmlns:a16="http://schemas.microsoft.com/office/drawing/2014/main" id="{162303CA-3512-4BCB-8878-A5D356D82A3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E2791EA-5348-4CA1-8C74-CF0F418C0B03}"/>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305963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05CD-C5C0-4471-8659-28BB4ED59AD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D9DDD93-5725-4FE1-B656-4295013E45FD}"/>
              </a:ext>
            </a:extLst>
          </p:cNvPr>
          <p:cNvSpPr>
            <a:spLocks noGrp="1"/>
          </p:cNvSpPr>
          <p:nvPr>
            <p:ph type="dt" sz="half" idx="10"/>
          </p:nvPr>
        </p:nvSpPr>
        <p:spPr/>
        <p:txBody>
          <a:bodyPr/>
          <a:lstStyle/>
          <a:p>
            <a:fld id="{B966A7F5-BFCE-45B0-889A-E3B460665A76}" type="datetime1">
              <a:rPr lang="en-CA" smtClean="0"/>
              <a:t>2020-05-03</a:t>
            </a:fld>
            <a:endParaRPr lang="en-CA"/>
          </a:p>
        </p:txBody>
      </p:sp>
      <p:sp>
        <p:nvSpPr>
          <p:cNvPr id="4" name="Footer Placeholder 3">
            <a:extLst>
              <a:ext uri="{FF2B5EF4-FFF2-40B4-BE49-F238E27FC236}">
                <a16:creationId xmlns:a16="http://schemas.microsoft.com/office/drawing/2014/main" id="{5525C568-72C6-4650-BC08-F2E7DE10B1C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80E8169-FD7F-4868-9B2B-388A9C610083}"/>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3302762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66C6F-6CA1-4D42-9DE8-6F0354043CCA}"/>
              </a:ext>
            </a:extLst>
          </p:cNvPr>
          <p:cNvSpPr>
            <a:spLocks noGrp="1"/>
          </p:cNvSpPr>
          <p:nvPr>
            <p:ph type="dt" sz="half" idx="10"/>
          </p:nvPr>
        </p:nvSpPr>
        <p:spPr/>
        <p:txBody>
          <a:bodyPr/>
          <a:lstStyle/>
          <a:p>
            <a:fld id="{E9C4C376-E079-4612-9AFF-F6360B470EAB}" type="datetime1">
              <a:rPr lang="en-CA" smtClean="0"/>
              <a:t>2020-05-03</a:t>
            </a:fld>
            <a:endParaRPr lang="en-CA"/>
          </a:p>
        </p:txBody>
      </p:sp>
      <p:sp>
        <p:nvSpPr>
          <p:cNvPr id="3" name="Footer Placeholder 2">
            <a:extLst>
              <a:ext uri="{FF2B5EF4-FFF2-40B4-BE49-F238E27FC236}">
                <a16:creationId xmlns:a16="http://schemas.microsoft.com/office/drawing/2014/main" id="{269AEC80-F27B-40AF-9F42-9930731A0AE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61E3B60-588D-47D2-AFF1-226F96C2CCEE}"/>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237004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A80F-DCD9-4216-9747-CE914F8B54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AC1F659-4E23-4537-B8A6-26EFCA37A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80E070F-681E-43D9-BBBD-4FC750154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6EDFA-6725-425F-81F8-1955FAA7FF28}"/>
              </a:ext>
            </a:extLst>
          </p:cNvPr>
          <p:cNvSpPr>
            <a:spLocks noGrp="1"/>
          </p:cNvSpPr>
          <p:nvPr>
            <p:ph type="dt" sz="half" idx="10"/>
          </p:nvPr>
        </p:nvSpPr>
        <p:spPr/>
        <p:txBody>
          <a:bodyPr/>
          <a:lstStyle/>
          <a:p>
            <a:fld id="{E69202A4-3DD5-4399-AA85-EB9B05777184}" type="datetime1">
              <a:rPr lang="en-CA" smtClean="0"/>
              <a:t>2020-05-03</a:t>
            </a:fld>
            <a:endParaRPr lang="en-CA"/>
          </a:p>
        </p:txBody>
      </p:sp>
      <p:sp>
        <p:nvSpPr>
          <p:cNvPr id="6" name="Footer Placeholder 5">
            <a:extLst>
              <a:ext uri="{FF2B5EF4-FFF2-40B4-BE49-F238E27FC236}">
                <a16:creationId xmlns:a16="http://schemas.microsoft.com/office/drawing/2014/main" id="{0BDFEC51-FD20-4FD9-A1C0-1A4021D4765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8D2ACD5-E97A-4509-ADCE-F56D86F173DC}"/>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404905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4105-B8E9-4DEB-ADFC-752F63EA0B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2729686-B17D-461E-BA58-1044E5F90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8FAA51C-3CD2-4613-9998-49A7D648E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045C2-D0E0-46F1-848B-C9EFB82C625B}"/>
              </a:ext>
            </a:extLst>
          </p:cNvPr>
          <p:cNvSpPr>
            <a:spLocks noGrp="1"/>
          </p:cNvSpPr>
          <p:nvPr>
            <p:ph type="dt" sz="half" idx="10"/>
          </p:nvPr>
        </p:nvSpPr>
        <p:spPr/>
        <p:txBody>
          <a:bodyPr/>
          <a:lstStyle/>
          <a:p>
            <a:fld id="{602536B7-EBA2-4C32-9CA8-675C3B30C558}" type="datetime1">
              <a:rPr lang="en-CA" smtClean="0"/>
              <a:t>2020-05-03</a:t>
            </a:fld>
            <a:endParaRPr lang="en-CA"/>
          </a:p>
        </p:txBody>
      </p:sp>
      <p:sp>
        <p:nvSpPr>
          <p:cNvPr id="6" name="Footer Placeholder 5">
            <a:extLst>
              <a:ext uri="{FF2B5EF4-FFF2-40B4-BE49-F238E27FC236}">
                <a16:creationId xmlns:a16="http://schemas.microsoft.com/office/drawing/2014/main" id="{C018EEB8-5B29-4AE4-9FA1-0DFF048C83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651FC16-C4F5-435F-9A0F-5BBCAB35BC49}"/>
              </a:ext>
            </a:extLst>
          </p:cNvPr>
          <p:cNvSpPr>
            <a:spLocks noGrp="1"/>
          </p:cNvSpPr>
          <p:nvPr>
            <p:ph type="sldNum" sz="quarter" idx="12"/>
          </p:nvPr>
        </p:nvSpPr>
        <p:spPr/>
        <p:txBody>
          <a:bodyPr/>
          <a:lstStyle/>
          <a:p>
            <a:fld id="{AD4B3402-BAD3-45EB-BD2E-A77316B43EB4}" type="slidenum">
              <a:rPr lang="en-CA" smtClean="0"/>
              <a:t>‹#›</a:t>
            </a:fld>
            <a:endParaRPr lang="en-CA"/>
          </a:p>
        </p:txBody>
      </p:sp>
    </p:spTree>
    <p:extLst>
      <p:ext uri="{BB962C8B-B14F-4D97-AF65-F5344CB8AC3E}">
        <p14:creationId xmlns:p14="http://schemas.microsoft.com/office/powerpoint/2010/main" val="24887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C216A-BF39-4C06-A200-A8F72A5C27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C1F8A7E-B360-4512-B134-322BD733B8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899E794-F992-436B-B079-1A13D7F83F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28941-F4B5-4BF0-AA72-26585846DBB0}" type="datetime1">
              <a:rPr lang="en-CA" smtClean="0"/>
              <a:t>2020-05-03</a:t>
            </a:fld>
            <a:endParaRPr lang="en-CA"/>
          </a:p>
        </p:txBody>
      </p:sp>
      <p:sp>
        <p:nvSpPr>
          <p:cNvPr id="5" name="Footer Placeholder 4">
            <a:extLst>
              <a:ext uri="{FF2B5EF4-FFF2-40B4-BE49-F238E27FC236}">
                <a16:creationId xmlns:a16="http://schemas.microsoft.com/office/drawing/2014/main" id="{A3EF7898-3F97-420F-97E4-74B23BF07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pic>
        <p:nvPicPr>
          <p:cNvPr id="8" name="Picture 7" descr="A close up of a tree&#10;&#10;Description automatically generated">
            <a:extLst>
              <a:ext uri="{FF2B5EF4-FFF2-40B4-BE49-F238E27FC236}">
                <a16:creationId xmlns:a16="http://schemas.microsoft.com/office/drawing/2014/main" id="{0522C8DB-08FF-48C3-B433-27BF632BD3A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1773804" y="6230492"/>
            <a:ext cx="418196" cy="616839"/>
          </a:xfrm>
          <a:prstGeom prst="rect">
            <a:avLst/>
          </a:prstGeom>
        </p:spPr>
      </p:pic>
      <p:sp>
        <p:nvSpPr>
          <p:cNvPr id="6" name="Slide Number Placeholder 5">
            <a:extLst>
              <a:ext uri="{FF2B5EF4-FFF2-40B4-BE49-F238E27FC236}">
                <a16:creationId xmlns:a16="http://schemas.microsoft.com/office/drawing/2014/main" id="{088D6121-182B-4249-B3FE-55CA5918503E}"/>
              </a:ext>
            </a:extLst>
          </p:cNvPr>
          <p:cNvSpPr>
            <a:spLocks noGrp="1"/>
          </p:cNvSpPr>
          <p:nvPr>
            <p:ph type="sldNum" sz="quarter" idx="4"/>
          </p:nvPr>
        </p:nvSpPr>
        <p:spPr>
          <a:xfrm>
            <a:off x="9423400" y="6356350"/>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D4B3402-BAD3-45EB-BD2E-A77316B43EB4}" type="slidenum">
              <a:rPr lang="en-CA" smtClean="0"/>
              <a:pPr/>
              <a:t>‹#›</a:t>
            </a:fld>
            <a:endParaRPr lang="en-CA" dirty="0"/>
          </a:p>
        </p:txBody>
      </p:sp>
      <p:pic>
        <p:nvPicPr>
          <p:cNvPr id="9" name="Picture 8" descr="A drawing of a face&#10;&#10;Description automatically generated">
            <a:extLst>
              <a:ext uri="{FF2B5EF4-FFF2-40B4-BE49-F238E27FC236}">
                <a16:creationId xmlns:a16="http://schemas.microsoft.com/office/drawing/2014/main" id="{C9BF24C4-89A2-4851-BC83-DC18DF2C95E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64589" y="0"/>
            <a:ext cx="1227411" cy="429442"/>
          </a:xfrm>
          <a:prstGeom prst="rect">
            <a:avLst/>
          </a:prstGeom>
        </p:spPr>
      </p:pic>
    </p:spTree>
    <p:extLst>
      <p:ext uri="{BB962C8B-B14F-4D97-AF65-F5344CB8AC3E}">
        <p14:creationId xmlns:p14="http://schemas.microsoft.com/office/powerpoint/2010/main" val="2169951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41.tiff"/></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3.tiff"/><Relationship Id="rId4" Type="http://schemas.openxmlformats.org/officeDocument/2006/relationships/image" Target="../media/image41.tif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50.png"/><Relationship Id="rId7" Type="http://schemas.openxmlformats.org/officeDocument/2006/relationships/image" Target="../media/image54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0.png"/><Relationship Id="rId5" Type="http://schemas.openxmlformats.org/officeDocument/2006/relationships/image" Target="../media/image49.png"/><Relationship Id="rId4" Type="http://schemas.openxmlformats.org/officeDocument/2006/relationships/image" Target="../media/image51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tiff"/><Relationship Id="rId7" Type="http://schemas.openxmlformats.org/officeDocument/2006/relationships/image" Target="../media/image56.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tiff"/><Relationship Id="rId4" Type="http://schemas.openxmlformats.org/officeDocument/2006/relationships/image" Target="../media/image42.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8450F4-47AE-4115-8DC6-CEEC313AC28F}"/>
              </a:ext>
            </a:extLst>
          </p:cNvPr>
          <p:cNvGrpSpPr/>
          <p:nvPr/>
        </p:nvGrpSpPr>
        <p:grpSpPr>
          <a:xfrm>
            <a:off x="330200" y="6350"/>
            <a:ext cx="11861800" cy="6851650"/>
            <a:chOff x="330200" y="6350"/>
            <a:chExt cx="11861800" cy="6851650"/>
          </a:xfrm>
        </p:grpSpPr>
        <p:pic>
          <p:nvPicPr>
            <p:cNvPr id="8" name="Picture 7" descr="A close up of a green plant&#10;&#10;Description automatically generated">
              <a:extLst>
                <a:ext uri="{FF2B5EF4-FFF2-40B4-BE49-F238E27FC236}">
                  <a16:creationId xmlns:a16="http://schemas.microsoft.com/office/drawing/2014/main" id="{95BAAD8B-5CBB-49C0-9348-CCAB8A1786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3850" y="6350"/>
              <a:ext cx="8058150" cy="6851650"/>
            </a:xfrm>
            <a:prstGeom prst="rect">
              <a:avLst/>
            </a:prstGeom>
          </p:spPr>
        </p:pic>
        <p:cxnSp>
          <p:nvCxnSpPr>
            <p:cNvPr id="10" name="Straight Connector 9">
              <a:extLst>
                <a:ext uri="{FF2B5EF4-FFF2-40B4-BE49-F238E27FC236}">
                  <a16:creationId xmlns:a16="http://schemas.microsoft.com/office/drawing/2014/main" id="{2B407CCD-322B-4425-AC3D-E0FD71334CED}"/>
                </a:ext>
              </a:extLst>
            </p:cNvPr>
            <p:cNvCxnSpPr>
              <a:cxnSpLocks/>
            </p:cNvCxnSpPr>
            <p:nvPr/>
          </p:nvCxnSpPr>
          <p:spPr>
            <a:xfrm flipH="1">
              <a:off x="330200" y="4552950"/>
              <a:ext cx="41084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Rectangle: Rounded Corners 6">
            <a:extLst>
              <a:ext uri="{FF2B5EF4-FFF2-40B4-BE49-F238E27FC236}">
                <a16:creationId xmlns:a16="http://schemas.microsoft.com/office/drawing/2014/main" id="{778AAF51-34C1-42C5-8353-49D12C0316B7}"/>
              </a:ext>
            </a:extLst>
          </p:cNvPr>
          <p:cNvSpPr/>
          <p:nvPr/>
        </p:nvSpPr>
        <p:spPr>
          <a:xfrm>
            <a:off x="8845062" y="5028087"/>
            <a:ext cx="3185481" cy="1623508"/>
          </a:xfrm>
          <a:prstGeom prst="roundRect">
            <a:avLst/>
          </a:prstGeom>
          <a:solidFill>
            <a:schemeClr val="bg1">
              <a:alpha val="5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Garamond" panose="02020404030301010803" pitchFamily="18" charset="0"/>
                <a:sym typeface="Wingdings" panose="05000000000000000000" pitchFamily="2" charset="2"/>
              </a:rPr>
              <a:t>NOTE: there are animations and notes in this document. Please use them and follow along!</a:t>
            </a:r>
            <a:endParaRPr lang="en-US" sz="2000" dirty="0">
              <a:solidFill>
                <a:schemeClr val="tx1"/>
              </a:solidFill>
              <a:latin typeface="Garamond" panose="02020404030301010803" pitchFamily="18" charset="0"/>
            </a:endParaRPr>
          </a:p>
        </p:txBody>
      </p:sp>
      <p:sp>
        <p:nvSpPr>
          <p:cNvPr id="9" name="Subtitle 2">
            <a:extLst>
              <a:ext uri="{FF2B5EF4-FFF2-40B4-BE49-F238E27FC236}">
                <a16:creationId xmlns:a16="http://schemas.microsoft.com/office/drawing/2014/main" id="{FB07A91A-6E84-4BFD-87AF-C17BE0B954AA}"/>
              </a:ext>
            </a:extLst>
          </p:cNvPr>
          <p:cNvSpPr txBox="1">
            <a:spLocks/>
          </p:cNvSpPr>
          <p:nvPr/>
        </p:nvSpPr>
        <p:spPr>
          <a:xfrm>
            <a:off x="477981" y="4705454"/>
            <a:ext cx="4023359" cy="1692469"/>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b="1" spc="100" dirty="0">
                <a:latin typeface="Garamond" panose="02020404030301010803" pitchFamily="18" charset="0"/>
              </a:rPr>
              <a:t>Morgane Merlin</a:t>
            </a:r>
            <a:r>
              <a:rPr lang="en-US" sz="3300" b="1" spc="100" baseline="30000" dirty="0">
                <a:latin typeface="Garamond" panose="02020404030301010803" pitchFamily="18" charset="0"/>
              </a:rPr>
              <a:t>1</a:t>
            </a:r>
            <a:r>
              <a:rPr lang="en-US" sz="3300" spc="100" dirty="0">
                <a:latin typeface="Garamond" panose="02020404030301010803" pitchFamily="18" charset="0"/>
              </a:rPr>
              <a:t>, Sean K. Carey</a:t>
            </a:r>
            <a:r>
              <a:rPr lang="en-US" sz="3300" spc="100" baseline="30000" dirty="0">
                <a:latin typeface="Garamond" panose="02020404030301010803" pitchFamily="18" charset="0"/>
              </a:rPr>
              <a:t>2</a:t>
            </a:r>
            <a:r>
              <a:rPr lang="en-US" sz="3300" spc="100" dirty="0">
                <a:latin typeface="Garamond" panose="02020404030301010803" pitchFamily="18" charset="0"/>
              </a:rPr>
              <a:t> &amp; Simon M. Landhäusser</a:t>
            </a:r>
            <a:r>
              <a:rPr lang="en-US" sz="3300" spc="100" baseline="30000" dirty="0">
                <a:latin typeface="Garamond" panose="02020404030301010803" pitchFamily="18" charset="0"/>
              </a:rPr>
              <a:t>1</a:t>
            </a:r>
          </a:p>
          <a:p>
            <a:r>
              <a:rPr lang="en-US" sz="2000" spc="100" baseline="30000" dirty="0">
                <a:latin typeface="Garamond" panose="02020404030301010803" pitchFamily="18" charset="0"/>
              </a:rPr>
              <a:t>1</a:t>
            </a:r>
            <a:r>
              <a:rPr lang="en-US" sz="2000" spc="100" dirty="0">
                <a:latin typeface="Garamond" panose="02020404030301010803" pitchFamily="18" charset="0"/>
              </a:rPr>
              <a:t> Department of Renewable Resources, University of Alberta, Canada</a:t>
            </a:r>
          </a:p>
          <a:p>
            <a:r>
              <a:rPr lang="en-US" sz="2000" spc="100" baseline="30000" dirty="0">
                <a:latin typeface="Garamond" panose="02020404030301010803" pitchFamily="18" charset="0"/>
              </a:rPr>
              <a:t>2</a:t>
            </a:r>
            <a:r>
              <a:rPr lang="en-US" sz="2000" spc="100" dirty="0">
                <a:latin typeface="Garamond" panose="02020404030301010803" pitchFamily="18" charset="0"/>
              </a:rPr>
              <a:t> </a:t>
            </a:r>
            <a:r>
              <a:rPr lang="en-CA" sz="2000" spc="100" dirty="0">
                <a:latin typeface="Garamond" panose="02020404030301010803" pitchFamily="18" charset="0"/>
              </a:rPr>
              <a:t>Faculty of Science, School of Geography &amp; Earth Sciences, McMaster University</a:t>
            </a:r>
            <a:r>
              <a:rPr lang="en-US" sz="2000" spc="100" dirty="0">
                <a:latin typeface="Garamond" panose="02020404030301010803" pitchFamily="18" charset="0"/>
              </a:rPr>
              <a:t>, Canada</a:t>
            </a:r>
          </a:p>
        </p:txBody>
      </p:sp>
      <p:sp>
        <p:nvSpPr>
          <p:cNvPr id="11" name="Title 1">
            <a:extLst>
              <a:ext uri="{FF2B5EF4-FFF2-40B4-BE49-F238E27FC236}">
                <a16:creationId xmlns:a16="http://schemas.microsoft.com/office/drawing/2014/main" id="{E60186FE-4C34-4C4B-8099-396D1E6227F3}"/>
              </a:ext>
            </a:extLst>
          </p:cNvPr>
          <p:cNvSpPr txBox="1">
            <a:spLocks/>
          </p:cNvSpPr>
          <p:nvPr/>
        </p:nvSpPr>
        <p:spPr>
          <a:xfrm>
            <a:off x="477981" y="1122363"/>
            <a:ext cx="4023360" cy="3204134"/>
          </a:xfrm>
          <a:prstGeom prst="rect">
            <a:avLst/>
          </a:prstGeom>
        </p:spPr>
        <p:txBody>
          <a:bodyPr vert="horz" lIns="91440" tIns="45720" rIns="91440" bIns="4572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i="1" dirty="0">
                <a:latin typeface="Garamond" panose="02020404030301010803" pitchFamily="18" charset="0"/>
              </a:rPr>
              <a:t>From tree to stand: Scaling relationships of water uptake and climate in a reclaimed boreal </a:t>
            </a:r>
            <a:r>
              <a:rPr lang="en-US" sz="4000" b="1" i="1" dirty="0" err="1">
                <a:latin typeface="Garamond" panose="02020404030301010803" pitchFamily="18" charset="0"/>
              </a:rPr>
              <a:t>mixedwood</a:t>
            </a:r>
            <a:r>
              <a:rPr lang="en-US" sz="4000" b="1" i="1" dirty="0">
                <a:latin typeface="Garamond" panose="02020404030301010803" pitchFamily="18" charset="0"/>
              </a:rPr>
              <a:t> stand </a:t>
            </a:r>
            <a:endParaRPr lang="en-US" sz="1800" dirty="0">
              <a:latin typeface="Garamond" panose="02020404030301010803" pitchFamily="18" charset="0"/>
            </a:endParaRPr>
          </a:p>
        </p:txBody>
      </p:sp>
    </p:spTree>
    <p:extLst>
      <p:ext uri="{BB962C8B-B14F-4D97-AF65-F5344CB8AC3E}">
        <p14:creationId xmlns:p14="http://schemas.microsoft.com/office/powerpoint/2010/main" val="215994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10</a:t>
            </a:fld>
            <a:endParaRPr lang="en-CA"/>
          </a:p>
        </p:txBody>
      </p:sp>
      <p:sp>
        <p:nvSpPr>
          <p:cNvPr id="9" name="TextBox 8">
            <a:extLst>
              <a:ext uri="{FF2B5EF4-FFF2-40B4-BE49-F238E27FC236}">
                <a16:creationId xmlns:a16="http://schemas.microsoft.com/office/drawing/2014/main" id="{D049E005-8FAD-431A-A7E5-99A6BB345B63}"/>
              </a:ext>
            </a:extLst>
          </p:cNvPr>
          <p:cNvSpPr txBox="1"/>
          <p:nvPr/>
        </p:nvSpPr>
        <p:spPr>
          <a:xfrm>
            <a:off x="0" y="0"/>
            <a:ext cx="10820400" cy="523220"/>
          </a:xfrm>
          <a:prstGeom prst="rect">
            <a:avLst/>
          </a:prstGeom>
          <a:noFill/>
        </p:spPr>
        <p:txBody>
          <a:bodyPr wrap="square" rtlCol="0">
            <a:spAutoFit/>
          </a:bodyPr>
          <a:lstStyle/>
          <a:p>
            <a:r>
              <a:rPr lang="en-US" sz="2800" b="1" dirty="0">
                <a:latin typeface="Garamond" panose="02020404030301010803" pitchFamily="18" charset="0"/>
              </a:rPr>
              <a:t>Daily correlation between sap velocity &amp; environmental variables</a:t>
            </a:r>
          </a:p>
        </p:txBody>
      </p:sp>
      <p:cxnSp>
        <p:nvCxnSpPr>
          <p:cNvPr id="10" name="Straight Connector 9">
            <a:extLst>
              <a:ext uri="{FF2B5EF4-FFF2-40B4-BE49-F238E27FC236}">
                <a16:creationId xmlns:a16="http://schemas.microsoft.com/office/drawing/2014/main" id="{C9BFAE6A-DE5B-4A0D-B2FC-BECA08BDDC80}"/>
              </a:ext>
            </a:extLst>
          </p:cNvPr>
          <p:cNvCxnSpPr>
            <a:cxnSpLocks/>
          </p:cNvCxnSpPr>
          <p:nvPr/>
        </p:nvCxnSpPr>
        <p:spPr>
          <a:xfrm>
            <a:off x="0" y="511969"/>
            <a:ext cx="117482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6356521B-C110-48F6-83BD-F3ED0FF6FA11}"/>
              </a:ext>
            </a:extLst>
          </p:cNvPr>
          <p:cNvSpPr/>
          <p:nvPr/>
        </p:nvSpPr>
        <p:spPr>
          <a:xfrm>
            <a:off x="181382" y="1847277"/>
            <a:ext cx="2011680" cy="10972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Sap velocity </a:t>
            </a:r>
          </a:p>
          <a:p>
            <a:pPr algn="ctr"/>
            <a:r>
              <a:rPr lang="en-US" b="1" i="1" dirty="0">
                <a:solidFill>
                  <a:schemeClr val="tx1"/>
                </a:solidFill>
              </a:rPr>
              <a:t>J</a:t>
            </a:r>
            <a:r>
              <a:rPr lang="en-US" b="1" i="1" baseline="-25000" dirty="0">
                <a:solidFill>
                  <a:schemeClr val="tx1"/>
                </a:solidFill>
              </a:rPr>
              <a:t>s</a:t>
            </a:r>
            <a:endParaRPr lang="en-CA" b="1" i="1" baseline="-25000" dirty="0">
              <a:solidFill>
                <a:schemeClr val="tx1"/>
              </a:solidFill>
            </a:endParaRPr>
          </a:p>
        </p:txBody>
      </p:sp>
      <p:pic>
        <p:nvPicPr>
          <p:cNvPr id="30" name="Picture 29" descr="A close up of a map&#10;&#10;Description automatically generated">
            <a:extLst>
              <a:ext uri="{FF2B5EF4-FFF2-40B4-BE49-F238E27FC236}">
                <a16:creationId xmlns:a16="http://schemas.microsoft.com/office/drawing/2014/main" id="{8F34D2A5-165F-49D5-9193-356B875343AF}"/>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2362200" y="792544"/>
            <a:ext cx="9829800" cy="3206748"/>
          </a:xfrm>
          <a:prstGeom prst="rect">
            <a:avLst/>
          </a:prstGeom>
        </p:spPr>
      </p:pic>
      <p:sp>
        <p:nvSpPr>
          <p:cNvPr id="25" name="TextBox 24">
            <a:extLst>
              <a:ext uri="{FF2B5EF4-FFF2-40B4-BE49-F238E27FC236}">
                <a16:creationId xmlns:a16="http://schemas.microsoft.com/office/drawing/2014/main" id="{B0A5DEF8-3905-4161-8819-B3516305BABD}"/>
              </a:ext>
            </a:extLst>
          </p:cNvPr>
          <p:cNvSpPr txBox="1"/>
          <p:nvPr/>
        </p:nvSpPr>
        <p:spPr>
          <a:xfrm>
            <a:off x="277148" y="815916"/>
            <a:ext cx="1858054" cy="369332"/>
          </a:xfrm>
          <a:prstGeom prst="rect">
            <a:avLst/>
          </a:prstGeom>
          <a:noFill/>
        </p:spPr>
        <p:txBody>
          <a:bodyPr wrap="square" rtlCol="0">
            <a:spAutoFit/>
          </a:bodyPr>
          <a:lstStyle/>
          <a:p>
            <a:r>
              <a:rPr lang="en-US" b="1" dirty="0">
                <a:latin typeface="Garamond" panose="02020404030301010803" pitchFamily="18" charset="0"/>
                <a:cs typeface="Times New Roman" panose="02020603050405020304" pitchFamily="18" charset="0"/>
              </a:rPr>
              <a:t>Daily timescale</a:t>
            </a:r>
          </a:p>
        </p:txBody>
      </p:sp>
      <p:sp>
        <p:nvSpPr>
          <p:cNvPr id="19" name="Rectangle: Rounded Corners 18">
            <a:extLst>
              <a:ext uri="{FF2B5EF4-FFF2-40B4-BE49-F238E27FC236}">
                <a16:creationId xmlns:a16="http://schemas.microsoft.com/office/drawing/2014/main" id="{80A0C0A7-E9AB-42BE-BF21-627183126B52}"/>
              </a:ext>
            </a:extLst>
          </p:cNvPr>
          <p:cNvSpPr/>
          <p:nvPr/>
        </p:nvSpPr>
        <p:spPr>
          <a:xfrm>
            <a:off x="3084571" y="1847277"/>
            <a:ext cx="2011680" cy="10972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Vapor pressure deficit </a:t>
            </a:r>
          </a:p>
          <a:p>
            <a:pPr algn="ctr"/>
            <a:r>
              <a:rPr lang="en-US" b="1" dirty="0">
                <a:solidFill>
                  <a:schemeClr val="tx1"/>
                </a:solidFill>
              </a:rPr>
              <a:t>VPD</a:t>
            </a:r>
            <a:endParaRPr lang="en-CA" b="1" i="1" baseline="-25000" dirty="0">
              <a:solidFill>
                <a:schemeClr val="tx1"/>
              </a:solidFill>
            </a:endParaRPr>
          </a:p>
        </p:txBody>
      </p:sp>
      <p:sp>
        <p:nvSpPr>
          <p:cNvPr id="20" name="Rectangle: Rounded Corners 19">
            <a:extLst>
              <a:ext uri="{FF2B5EF4-FFF2-40B4-BE49-F238E27FC236}">
                <a16:creationId xmlns:a16="http://schemas.microsoft.com/office/drawing/2014/main" id="{473A0FFA-BDC8-4F94-8DD1-E10A6C103096}"/>
              </a:ext>
            </a:extLst>
          </p:cNvPr>
          <p:cNvSpPr/>
          <p:nvPr/>
        </p:nvSpPr>
        <p:spPr>
          <a:xfrm>
            <a:off x="6480248" y="1847277"/>
            <a:ext cx="2011680" cy="10972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radiation </a:t>
            </a:r>
          </a:p>
          <a:p>
            <a:pPr algn="ctr"/>
            <a:r>
              <a:rPr lang="en-US" b="1" dirty="0">
                <a:solidFill>
                  <a:schemeClr val="tx1"/>
                </a:solidFill>
              </a:rPr>
              <a:t>SR</a:t>
            </a:r>
            <a:endParaRPr lang="en-CA" i="1" baseline="-25000" dirty="0">
              <a:solidFill>
                <a:schemeClr val="tx1"/>
              </a:solidFill>
            </a:endParaRPr>
          </a:p>
        </p:txBody>
      </p:sp>
      <p:grpSp>
        <p:nvGrpSpPr>
          <p:cNvPr id="31" name="Group 30">
            <a:extLst>
              <a:ext uri="{FF2B5EF4-FFF2-40B4-BE49-F238E27FC236}">
                <a16:creationId xmlns:a16="http://schemas.microsoft.com/office/drawing/2014/main" id="{9387E69A-D0BB-4D02-BFFC-0F99681E2A79}"/>
              </a:ext>
            </a:extLst>
          </p:cNvPr>
          <p:cNvGrpSpPr/>
          <p:nvPr/>
        </p:nvGrpSpPr>
        <p:grpSpPr>
          <a:xfrm>
            <a:off x="9542824" y="1196451"/>
            <a:ext cx="2011680" cy="2398933"/>
            <a:chOff x="9383437" y="119395"/>
            <a:chExt cx="2011680" cy="2398933"/>
          </a:xfrm>
        </p:grpSpPr>
        <p:sp>
          <p:nvSpPr>
            <p:cNvPr id="24" name="Rectangle: Rounded Corners 23">
              <a:extLst>
                <a:ext uri="{FF2B5EF4-FFF2-40B4-BE49-F238E27FC236}">
                  <a16:creationId xmlns:a16="http://schemas.microsoft.com/office/drawing/2014/main" id="{E2036CE1-E349-4C47-9864-EF020B6ED295}"/>
                </a:ext>
              </a:extLst>
            </p:cNvPr>
            <p:cNvSpPr/>
            <p:nvPr/>
          </p:nvSpPr>
          <p:spPr>
            <a:xfrm>
              <a:off x="9383437" y="119395"/>
              <a:ext cx="2011680" cy="109728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Soil water content (at 5 cm depth) </a:t>
              </a:r>
            </a:p>
            <a:p>
              <a:pPr algn="ctr"/>
              <a:r>
                <a:rPr lang="en-US" b="1" dirty="0">
                  <a:solidFill>
                    <a:schemeClr val="tx1"/>
                  </a:solidFill>
                </a:rPr>
                <a:t>SWC</a:t>
              </a:r>
              <a:endParaRPr lang="en-CA" i="1" baseline="-25000" dirty="0">
                <a:solidFill>
                  <a:schemeClr val="tx1"/>
                </a:solidFill>
              </a:endParaRPr>
            </a:p>
          </p:txBody>
        </p:sp>
        <p:sp>
          <p:nvSpPr>
            <p:cNvPr id="23" name="Rectangle: Rounded Corners 22">
              <a:extLst>
                <a:ext uri="{FF2B5EF4-FFF2-40B4-BE49-F238E27FC236}">
                  <a16:creationId xmlns:a16="http://schemas.microsoft.com/office/drawing/2014/main" id="{5EBA4047-9FB8-4C60-A608-F565A45EEC00}"/>
                </a:ext>
              </a:extLst>
            </p:cNvPr>
            <p:cNvSpPr/>
            <p:nvPr/>
          </p:nvSpPr>
          <p:spPr>
            <a:xfrm>
              <a:off x="9383437" y="1421048"/>
              <a:ext cx="2011680" cy="10972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Precipitation </a:t>
              </a:r>
            </a:p>
            <a:p>
              <a:pPr algn="ctr"/>
              <a:r>
                <a:rPr lang="en-US" b="1" dirty="0">
                  <a:solidFill>
                    <a:schemeClr val="tx1"/>
                  </a:solidFill>
                </a:rPr>
                <a:t>P</a:t>
              </a:r>
              <a:endParaRPr lang="en-CA" i="1" baseline="-25000" dirty="0">
                <a:solidFill>
                  <a:schemeClr val="tx1"/>
                </a:solidFill>
              </a:endParaRPr>
            </a:p>
          </p:txBody>
        </p:sp>
      </p:gr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E67227B-C50D-4E0A-9151-5EBEEE97B26D}"/>
                  </a:ext>
                </a:extLst>
              </p:cNvPr>
              <p:cNvSpPr/>
              <p:nvPr/>
            </p:nvSpPr>
            <p:spPr>
              <a:xfrm>
                <a:off x="277147" y="4661321"/>
                <a:ext cx="5268003" cy="149930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To avoid spurious correlation, we differenced </a:t>
                </a:r>
                <a:r>
                  <a:rPr lang="en-US" sz="2000" dirty="0">
                    <a:solidFill>
                      <a:schemeClr val="tx1"/>
                    </a:solidFill>
                    <a:latin typeface="Garamond" panose="02020404030301010803" pitchFamily="18" charset="0"/>
                  </a:rPr>
                  <a:t>the individual </a:t>
                </a:r>
                <a:r>
                  <a:rPr lang="en-US" sz="2000" i="1" dirty="0">
                    <a:solidFill>
                      <a:schemeClr val="tx1"/>
                    </a:solidFill>
                    <a:latin typeface="Garamond" panose="02020404030301010803" pitchFamily="18" charset="0"/>
                  </a:rPr>
                  <a:t>J</a:t>
                </a:r>
                <a:r>
                  <a:rPr lang="en-US" sz="2000" i="1" baseline="-25000" dirty="0">
                    <a:solidFill>
                      <a:schemeClr val="tx1"/>
                    </a:solidFill>
                    <a:latin typeface="Garamond" panose="02020404030301010803" pitchFamily="18" charset="0"/>
                  </a:rPr>
                  <a:t>s</a:t>
                </a:r>
                <a:r>
                  <a:rPr lang="en-US" sz="2000" dirty="0">
                    <a:solidFill>
                      <a:schemeClr val="tx1"/>
                    </a:solidFill>
                    <a:latin typeface="Garamond" panose="02020404030301010803" pitchFamily="18" charset="0"/>
                  </a:rPr>
                  <a:t> and environmental time series</a:t>
                </a:r>
                <a:endParaRPr lang="en-US" sz="900" dirty="0">
                  <a:solidFill>
                    <a:schemeClr val="tx1"/>
                  </a:solidFill>
                  <a:latin typeface="Garamond" panose="02020404030301010803"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Sup>
                        <m:sSubSupPr>
                          <m:ctrlPr>
                            <a:rPr lang="en-CA"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rPr>
                            <m:t>𝑱</m:t>
                          </m:r>
                        </m:e>
                        <m:sub>
                          <m:r>
                            <a:rPr lang="en-US" b="1" i="1">
                              <a:solidFill>
                                <a:schemeClr val="tx1"/>
                              </a:solidFill>
                              <a:latin typeface="Cambria Math" panose="02040503050406030204" pitchFamily="18" charset="0"/>
                            </a:rPr>
                            <m:t>𝒔</m:t>
                          </m:r>
                          <m:r>
                            <a:rPr lang="en-US" b="1" i="1">
                              <a:solidFill>
                                <a:schemeClr val="tx1"/>
                              </a:solidFill>
                              <a:latin typeface="Cambria Math" panose="02040503050406030204" pitchFamily="18" charset="0"/>
                            </a:rPr>
                            <m:t>,</m:t>
                          </m:r>
                        </m:sub>
                        <m:sup>
                          <m:r>
                            <a:rPr lang="en-US" b="1" i="1" smtClean="0">
                              <a:solidFill>
                                <a:schemeClr val="tx1"/>
                              </a:solidFill>
                              <a:latin typeface="Cambria Math" panose="02040503050406030204" pitchFamily="18" charset="0"/>
                            </a:rPr>
                            <m:t>𝒅𝒊𝒇𝒇</m:t>
                          </m:r>
                        </m:sup>
                      </m:sSubSup>
                      <m:r>
                        <a:rPr lang="en-US" b="1" i="1">
                          <a:solidFill>
                            <a:schemeClr val="tx1"/>
                          </a:solidFill>
                          <a:latin typeface="Cambria Math" panose="02040503050406030204" pitchFamily="18" charset="0"/>
                        </a:rPr>
                        <m:t>=</m:t>
                      </m:r>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𝑱</m:t>
                          </m:r>
                        </m:e>
                        <m:sub>
                          <m:r>
                            <a:rPr lang="en-US" b="1" i="1">
                              <a:solidFill>
                                <a:schemeClr val="tx1"/>
                              </a:solidFill>
                              <a:latin typeface="Cambria Math" panose="02040503050406030204" pitchFamily="18" charset="0"/>
                            </a:rPr>
                            <m:t>𝒔</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𝒕</m:t>
                          </m:r>
                        </m:sub>
                      </m:sSub>
                      <m:r>
                        <a:rPr lang="en-US" b="1" i="1" smtClean="0">
                          <a:solidFill>
                            <a:schemeClr val="tx1"/>
                          </a:solidFill>
                          <a:latin typeface="Cambria Math" panose="02040503050406030204" pitchFamily="18" charset="0"/>
                        </a:rPr>
                        <m:t> −</m:t>
                      </m:r>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𝑱</m:t>
                          </m:r>
                        </m:e>
                        <m:sub>
                          <m:r>
                            <a:rPr lang="en-US" b="1" i="1">
                              <a:solidFill>
                                <a:schemeClr val="tx1"/>
                              </a:solidFill>
                              <a:latin typeface="Cambria Math" panose="02040503050406030204" pitchFamily="18" charset="0"/>
                            </a:rPr>
                            <m:t>𝒔</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𝒕</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𝟏</m:t>
                          </m:r>
                        </m:sub>
                      </m:sSub>
                    </m:oMath>
                  </m:oMathPara>
                </a14:m>
                <a:endParaRPr lang="en-CA" dirty="0">
                  <a:solidFill>
                    <a:schemeClr val="tx1"/>
                  </a:solidFill>
                  <a:latin typeface="Garamond" panose="02020404030301010803" pitchFamily="18" charset="0"/>
                </a:endParaRPr>
              </a:p>
            </p:txBody>
          </p:sp>
        </mc:Choice>
        <mc:Fallback xmlns="">
          <p:sp>
            <p:nvSpPr>
              <p:cNvPr id="11" name="Rectangle: Rounded Corners 10">
                <a:extLst>
                  <a:ext uri="{FF2B5EF4-FFF2-40B4-BE49-F238E27FC236}">
                    <a16:creationId xmlns:a16="http://schemas.microsoft.com/office/drawing/2014/main" id="{2E67227B-C50D-4E0A-9151-5EBEEE97B26D}"/>
                  </a:ext>
                </a:extLst>
              </p:cNvPr>
              <p:cNvSpPr>
                <a:spLocks noRot="1" noChangeAspect="1" noMove="1" noResize="1" noEditPoints="1" noAdjustHandles="1" noChangeArrowheads="1" noChangeShapeType="1" noTextEdit="1"/>
              </p:cNvSpPr>
              <p:nvPr/>
            </p:nvSpPr>
            <p:spPr>
              <a:xfrm>
                <a:off x="277147" y="4661321"/>
                <a:ext cx="5268003" cy="1499303"/>
              </a:xfrm>
              <a:prstGeom prst="roundRect">
                <a:avLst/>
              </a:prstGeom>
              <a:blipFill>
                <a:blip r:embed="rId4"/>
                <a:stretch>
                  <a:fillRect/>
                </a:stretch>
              </a:blipFill>
              <a:ln w="28575">
                <a:solidFill>
                  <a:schemeClr val="accent6">
                    <a:lumMod val="75000"/>
                  </a:schemeClr>
                </a:solidFill>
              </a:ln>
            </p:spPr>
            <p:txBody>
              <a:bodyPr/>
              <a:lstStyle/>
              <a:p>
                <a:r>
                  <a:rPr lang="en-CA">
                    <a:noFill/>
                  </a:rPr>
                  <a:t> </a:t>
                </a:r>
              </a:p>
            </p:txBody>
          </p:sp>
        </mc:Fallback>
      </mc:AlternateContent>
      <p:grpSp>
        <p:nvGrpSpPr>
          <p:cNvPr id="17" name="Group 16">
            <a:extLst>
              <a:ext uri="{FF2B5EF4-FFF2-40B4-BE49-F238E27FC236}">
                <a16:creationId xmlns:a16="http://schemas.microsoft.com/office/drawing/2014/main" id="{B26E0B10-53C4-4A54-B62C-2D7421408EB6}"/>
              </a:ext>
            </a:extLst>
          </p:cNvPr>
          <p:cNvGrpSpPr/>
          <p:nvPr/>
        </p:nvGrpSpPr>
        <p:grpSpPr>
          <a:xfrm>
            <a:off x="5545150" y="4504838"/>
            <a:ext cx="6203101" cy="1812267"/>
            <a:chOff x="5545150" y="4504838"/>
            <a:chExt cx="6203101" cy="1812267"/>
          </a:xfrm>
        </p:grpSpPr>
        <p:cxnSp>
          <p:nvCxnSpPr>
            <p:cNvPr id="13" name="Straight Arrow Connector 12">
              <a:extLst>
                <a:ext uri="{FF2B5EF4-FFF2-40B4-BE49-F238E27FC236}">
                  <a16:creationId xmlns:a16="http://schemas.microsoft.com/office/drawing/2014/main" id="{28DC5630-B5A7-4845-A587-D8D5E26C0D70}"/>
                </a:ext>
              </a:extLst>
            </p:cNvPr>
            <p:cNvCxnSpPr>
              <a:cxnSpLocks/>
              <a:stCxn id="11" idx="3"/>
              <a:endCxn id="37" idx="1"/>
            </p:cNvCxnSpPr>
            <p:nvPr/>
          </p:nvCxnSpPr>
          <p:spPr>
            <a:xfrm flipV="1">
              <a:off x="5545150" y="5410972"/>
              <a:ext cx="935098" cy="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21C79D59-540C-4BF4-8927-3CC5F9012749}"/>
                </a:ext>
              </a:extLst>
            </p:cNvPr>
            <p:cNvSpPr/>
            <p:nvPr/>
          </p:nvSpPr>
          <p:spPr>
            <a:xfrm>
              <a:off x="6480248" y="4504838"/>
              <a:ext cx="5268003" cy="1812267"/>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Rolling correlation</a:t>
              </a:r>
              <a:r>
                <a:rPr lang="en-US" sz="2000" dirty="0">
                  <a:solidFill>
                    <a:schemeClr val="tx1"/>
                  </a:solidFill>
                  <a:latin typeface="Garamond" panose="02020404030301010803" pitchFamily="18" charset="0"/>
                </a:rPr>
                <a:t>: using a 15-days window, we calculated the Pearson’s correlation to assess </a:t>
              </a:r>
              <a:r>
                <a:rPr lang="en-US" sz="2000" b="1" dirty="0">
                  <a:solidFill>
                    <a:schemeClr val="tx1"/>
                  </a:solidFill>
                  <a:latin typeface="Garamond" panose="02020404030301010803" pitchFamily="18" charset="0"/>
                </a:rPr>
                <a:t>whether there was a temporal dynamic to the correlation </a:t>
              </a:r>
              <a:r>
                <a:rPr lang="en-US" sz="2000" dirty="0">
                  <a:solidFill>
                    <a:schemeClr val="tx1"/>
                  </a:solidFill>
                  <a:latin typeface="Garamond" panose="02020404030301010803" pitchFamily="18" charset="0"/>
                </a:rPr>
                <a:t>between daily </a:t>
              </a:r>
              <a:r>
                <a:rPr lang="en-US" sz="2000" i="1" dirty="0">
                  <a:solidFill>
                    <a:schemeClr val="tx1"/>
                  </a:solidFill>
                  <a:latin typeface="Garamond" panose="02020404030301010803" pitchFamily="18" charset="0"/>
                </a:rPr>
                <a:t>J</a:t>
              </a:r>
              <a:r>
                <a:rPr lang="en-US" sz="2000" i="1" baseline="-25000" dirty="0">
                  <a:solidFill>
                    <a:schemeClr val="tx1"/>
                  </a:solidFill>
                  <a:latin typeface="Garamond" panose="02020404030301010803" pitchFamily="18" charset="0"/>
                </a:rPr>
                <a:t>s</a:t>
              </a:r>
              <a:r>
                <a:rPr lang="en-US" sz="2000" dirty="0">
                  <a:solidFill>
                    <a:schemeClr val="tx1"/>
                  </a:solidFill>
                  <a:latin typeface="Garamond" panose="02020404030301010803" pitchFamily="18" charset="0"/>
                </a:rPr>
                <a:t> and the environmental variables</a:t>
              </a:r>
              <a:endParaRPr lang="en-CA" sz="2000" b="1" dirty="0">
                <a:solidFill>
                  <a:schemeClr val="tx1"/>
                </a:solidFill>
                <a:latin typeface="Garamond" panose="02020404030301010803" pitchFamily="18" charset="0"/>
              </a:endParaRPr>
            </a:p>
          </p:txBody>
        </p:sp>
      </p:grpSp>
    </p:spTree>
    <p:extLst>
      <p:ext uri="{BB962C8B-B14F-4D97-AF65-F5344CB8AC3E}">
        <p14:creationId xmlns:p14="http://schemas.microsoft.com/office/powerpoint/2010/main" val="117317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1B96F7-58E8-431C-BB42-0CA8CB620D6E}"/>
              </a:ext>
            </a:extLst>
          </p:cNvPr>
          <p:cNvGrpSpPr/>
          <p:nvPr/>
        </p:nvGrpSpPr>
        <p:grpSpPr>
          <a:xfrm>
            <a:off x="3865464" y="1480450"/>
            <a:ext cx="8090808" cy="5312664"/>
            <a:chOff x="3865464" y="1480450"/>
            <a:chExt cx="8090808" cy="5312664"/>
          </a:xfrm>
        </p:grpSpPr>
        <p:grpSp>
          <p:nvGrpSpPr>
            <p:cNvPr id="36" name="Group 35">
              <a:extLst>
                <a:ext uri="{FF2B5EF4-FFF2-40B4-BE49-F238E27FC236}">
                  <a16:creationId xmlns:a16="http://schemas.microsoft.com/office/drawing/2014/main" id="{A6282F31-9A44-4FBE-9BDA-0A22B574458F}"/>
                </a:ext>
              </a:extLst>
            </p:cNvPr>
            <p:cNvGrpSpPr/>
            <p:nvPr/>
          </p:nvGrpSpPr>
          <p:grpSpPr>
            <a:xfrm>
              <a:off x="3865464" y="1480450"/>
              <a:ext cx="8090808" cy="5312664"/>
              <a:chOff x="3865464" y="1480450"/>
              <a:chExt cx="8090808" cy="5312664"/>
            </a:xfrm>
          </p:grpSpPr>
          <p:pic>
            <p:nvPicPr>
              <p:cNvPr id="35" name="Picture 34" descr="A close up of a map&#10;&#10;Description automatically generated">
                <a:extLst>
                  <a:ext uri="{FF2B5EF4-FFF2-40B4-BE49-F238E27FC236}">
                    <a16:creationId xmlns:a16="http://schemas.microsoft.com/office/drawing/2014/main" id="{1185F22E-2E61-4F41-96C5-83FBBCE57869}"/>
                  </a:ext>
                </a:extLst>
              </p:cNvPr>
              <p:cNvPicPr>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a:off x="3865464" y="1480450"/>
                <a:ext cx="7396710" cy="5312664"/>
              </a:xfrm>
              <a:prstGeom prst="rect">
                <a:avLst/>
              </a:prstGeom>
            </p:spPr>
          </p:pic>
          <p:grpSp>
            <p:nvGrpSpPr>
              <p:cNvPr id="4" name="Group 3">
                <a:extLst>
                  <a:ext uri="{FF2B5EF4-FFF2-40B4-BE49-F238E27FC236}">
                    <a16:creationId xmlns:a16="http://schemas.microsoft.com/office/drawing/2014/main" id="{28209C62-A8F5-4847-B239-FEA9ABB0F71C}"/>
                  </a:ext>
                </a:extLst>
              </p:cNvPr>
              <p:cNvGrpSpPr/>
              <p:nvPr/>
            </p:nvGrpSpPr>
            <p:grpSpPr>
              <a:xfrm>
                <a:off x="11204541" y="2782918"/>
                <a:ext cx="751731" cy="3316538"/>
                <a:chOff x="11448848" y="2973061"/>
                <a:chExt cx="716912" cy="3162921"/>
              </a:xfrm>
            </p:grpSpPr>
            <p:pic>
              <p:nvPicPr>
                <p:cNvPr id="23" name="Picture 22" descr="A tree in the dark&#10;&#10;Description automatically generated">
                  <a:extLst>
                    <a:ext uri="{FF2B5EF4-FFF2-40B4-BE49-F238E27FC236}">
                      <a16:creationId xmlns:a16="http://schemas.microsoft.com/office/drawing/2014/main" id="{C40C2283-912D-4251-986E-4C0C0CD971F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1502860" y="5055789"/>
                  <a:ext cx="662900" cy="1080193"/>
                </a:xfrm>
                <a:prstGeom prst="rect">
                  <a:avLst/>
                </a:prstGeom>
              </p:spPr>
            </p:pic>
            <p:pic>
              <p:nvPicPr>
                <p:cNvPr id="24" name="Picture 23" descr="A large tree in a forest&#10;&#10;Description automatically generated">
                  <a:extLst>
                    <a:ext uri="{FF2B5EF4-FFF2-40B4-BE49-F238E27FC236}">
                      <a16:creationId xmlns:a16="http://schemas.microsoft.com/office/drawing/2014/main" id="{302402CF-15C7-4FE4-98D4-C77B817181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48848" y="2973061"/>
                  <a:ext cx="682566" cy="957501"/>
                </a:xfrm>
                <a:prstGeom prst="rect">
                  <a:avLst/>
                </a:prstGeom>
              </p:spPr>
            </p:pic>
          </p:grpSp>
        </p:grpSp>
        <p:pic>
          <p:nvPicPr>
            <p:cNvPr id="17" name="Picture 16" descr="A close up of a map&#10;&#10;Description automatically generated">
              <a:extLst>
                <a:ext uri="{FF2B5EF4-FFF2-40B4-BE49-F238E27FC236}">
                  <a16:creationId xmlns:a16="http://schemas.microsoft.com/office/drawing/2014/main" id="{3FE3B28C-BF04-4383-82EA-AD01D3788D3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552986" y="1577566"/>
              <a:ext cx="1367272" cy="523220"/>
            </a:xfrm>
            <a:prstGeom prst="rect">
              <a:avLst/>
            </a:prstGeom>
          </p:spPr>
        </p:pic>
      </p:grpSp>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11</a:t>
            </a:fld>
            <a:endParaRPr lang="en-CA"/>
          </a:p>
        </p:txBody>
      </p:sp>
      <p:sp>
        <p:nvSpPr>
          <p:cNvPr id="20" name="TextBox 19">
            <a:extLst>
              <a:ext uri="{FF2B5EF4-FFF2-40B4-BE49-F238E27FC236}">
                <a16:creationId xmlns:a16="http://schemas.microsoft.com/office/drawing/2014/main" id="{8DD3D174-64CC-4A20-8FCF-8E42128109AF}"/>
              </a:ext>
            </a:extLst>
          </p:cNvPr>
          <p:cNvSpPr txBox="1"/>
          <p:nvPr/>
        </p:nvSpPr>
        <p:spPr>
          <a:xfrm>
            <a:off x="0" y="0"/>
            <a:ext cx="10820400" cy="523220"/>
          </a:xfrm>
          <a:prstGeom prst="rect">
            <a:avLst/>
          </a:prstGeom>
          <a:noFill/>
        </p:spPr>
        <p:txBody>
          <a:bodyPr wrap="square" rtlCol="0">
            <a:spAutoFit/>
          </a:bodyPr>
          <a:lstStyle/>
          <a:p>
            <a:r>
              <a:rPr lang="en-US" sz="2800" b="1" dirty="0">
                <a:latin typeface="Garamond" panose="02020404030301010803" pitchFamily="18" charset="0"/>
              </a:rPr>
              <a:t>Daily correlation between sap velocity &amp; environmental variables</a:t>
            </a:r>
          </a:p>
        </p:txBody>
      </p:sp>
      <p:cxnSp>
        <p:nvCxnSpPr>
          <p:cNvPr id="21" name="Straight Connector 20">
            <a:extLst>
              <a:ext uri="{FF2B5EF4-FFF2-40B4-BE49-F238E27FC236}">
                <a16:creationId xmlns:a16="http://schemas.microsoft.com/office/drawing/2014/main" id="{13334703-9DB0-4A50-96AD-6A6DC5F42801}"/>
              </a:ext>
            </a:extLst>
          </p:cNvPr>
          <p:cNvCxnSpPr>
            <a:cxnSpLocks/>
          </p:cNvCxnSpPr>
          <p:nvPr/>
        </p:nvCxnSpPr>
        <p:spPr>
          <a:xfrm>
            <a:off x="0" y="511969"/>
            <a:ext cx="117482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8FA1EEB4-15B1-44A1-8B8B-4352D3B88628}"/>
              </a:ext>
            </a:extLst>
          </p:cNvPr>
          <p:cNvSpPr/>
          <p:nvPr/>
        </p:nvSpPr>
        <p:spPr>
          <a:xfrm>
            <a:off x="0" y="836089"/>
            <a:ext cx="11748251" cy="582566"/>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Rolling correlation</a:t>
            </a:r>
            <a:r>
              <a:rPr lang="en-US" sz="2000" dirty="0">
                <a:solidFill>
                  <a:schemeClr val="tx1"/>
                </a:solidFill>
                <a:latin typeface="Garamond" panose="02020404030301010803" pitchFamily="18" charset="0"/>
              </a:rPr>
              <a:t>: ~ </a:t>
            </a:r>
            <a:r>
              <a:rPr lang="en-US" sz="2000" b="1" dirty="0">
                <a:solidFill>
                  <a:schemeClr val="tx1"/>
                </a:solidFill>
                <a:latin typeface="Garamond" panose="02020404030301010803" pitchFamily="18" charset="0"/>
              </a:rPr>
              <a:t>temporal dynamic to the correlation </a:t>
            </a:r>
            <a:r>
              <a:rPr lang="en-US" sz="2000" dirty="0">
                <a:solidFill>
                  <a:schemeClr val="tx1"/>
                </a:solidFill>
                <a:latin typeface="Garamond" panose="02020404030301010803" pitchFamily="18" charset="0"/>
              </a:rPr>
              <a:t>between daily </a:t>
            </a:r>
            <a:r>
              <a:rPr lang="en-US" sz="2000" i="1" dirty="0">
                <a:solidFill>
                  <a:schemeClr val="tx1"/>
                </a:solidFill>
                <a:latin typeface="Garamond" panose="02020404030301010803" pitchFamily="18" charset="0"/>
              </a:rPr>
              <a:t>J</a:t>
            </a:r>
            <a:r>
              <a:rPr lang="en-US" sz="2000" i="1" baseline="-25000" dirty="0">
                <a:solidFill>
                  <a:schemeClr val="tx1"/>
                </a:solidFill>
                <a:latin typeface="Garamond" panose="02020404030301010803" pitchFamily="18" charset="0"/>
              </a:rPr>
              <a:t>s</a:t>
            </a:r>
            <a:r>
              <a:rPr lang="en-US" sz="2000" dirty="0">
                <a:solidFill>
                  <a:schemeClr val="tx1"/>
                </a:solidFill>
                <a:latin typeface="Garamond" panose="02020404030301010803" pitchFamily="18" charset="0"/>
              </a:rPr>
              <a:t> and the environmental variables</a:t>
            </a:r>
            <a:endParaRPr lang="en-CA" sz="2000" b="1" dirty="0">
              <a:solidFill>
                <a:schemeClr val="tx1"/>
              </a:solidFill>
              <a:latin typeface="Garamond" panose="02020404030301010803" pitchFamily="18" charset="0"/>
            </a:endParaRPr>
          </a:p>
        </p:txBody>
      </p:sp>
      <p:sp>
        <p:nvSpPr>
          <p:cNvPr id="11" name="Rectangle 10">
            <a:extLst>
              <a:ext uri="{FF2B5EF4-FFF2-40B4-BE49-F238E27FC236}">
                <a16:creationId xmlns:a16="http://schemas.microsoft.com/office/drawing/2014/main" id="{9B7AB702-E7C9-46B5-B644-3CB68CAB3C47}"/>
              </a:ext>
            </a:extLst>
          </p:cNvPr>
          <p:cNvSpPr/>
          <p:nvPr/>
        </p:nvSpPr>
        <p:spPr>
          <a:xfrm>
            <a:off x="235728" y="1987620"/>
            <a:ext cx="3402386" cy="1631216"/>
          </a:xfrm>
          <a:prstGeom prst="rect">
            <a:avLst/>
          </a:prstGeom>
        </p:spPr>
        <p:txBody>
          <a:bodyPr wrap="square">
            <a:spAutoFit/>
          </a:bodyPr>
          <a:lstStyle/>
          <a:p>
            <a:r>
              <a:rPr lang="en-US" sz="2000" b="1" dirty="0">
                <a:solidFill>
                  <a:srgbClr val="FF0000"/>
                </a:solidFill>
                <a:latin typeface="Garamond" panose="02020404030301010803" pitchFamily="18" charset="0"/>
                <a:sym typeface="Wingdings" panose="05000000000000000000" pitchFamily="2" charset="2"/>
              </a:rPr>
              <a:t> </a:t>
            </a:r>
            <a:r>
              <a:rPr lang="en-US" sz="2000" b="1" dirty="0">
                <a:latin typeface="Garamond" panose="02020404030301010803" pitchFamily="18" charset="0"/>
              </a:rPr>
              <a:t>Dynamic temporal development of the correlation </a:t>
            </a:r>
            <a:r>
              <a:rPr lang="en-US" sz="2000" dirty="0">
                <a:latin typeface="Garamond" panose="02020404030301010803" pitchFamily="18" charset="0"/>
              </a:rPr>
              <a:t>between daily </a:t>
            </a:r>
            <a:r>
              <a:rPr lang="en-US" sz="2000" i="1" dirty="0">
                <a:latin typeface="Garamond" panose="02020404030301010803" pitchFamily="18" charset="0"/>
              </a:rPr>
              <a:t>J</a:t>
            </a:r>
            <a:r>
              <a:rPr lang="en-US" sz="2000" i="1" baseline="-25000" dirty="0">
                <a:latin typeface="Garamond" panose="02020404030301010803" pitchFamily="18" charset="0"/>
              </a:rPr>
              <a:t>s</a:t>
            </a:r>
            <a:r>
              <a:rPr lang="en-US" sz="2000" dirty="0">
                <a:latin typeface="Garamond" panose="02020404030301010803" pitchFamily="18" charset="0"/>
              </a:rPr>
              <a:t> and VPD on the 35 cm cap for both species.</a:t>
            </a:r>
          </a:p>
        </p:txBody>
      </p:sp>
      <p:grpSp>
        <p:nvGrpSpPr>
          <p:cNvPr id="9" name="Group 8">
            <a:extLst>
              <a:ext uri="{FF2B5EF4-FFF2-40B4-BE49-F238E27FC236}">
                <a16:creationId xmlns:a16="http://schemas.microsoft.com/office/drawing/2014/main" id="{B6DF032F-E7C0-43B1-9E14-3A0919CC1B94}"/>
              </a:ext>
            </a:extLst>
          </p:cNvPr>
          <p:cNvGrpSpPr/>
          <p:nvPr/>
        </p:nvGrpSpPr>
        <p:grpSpPr>
          <a:xfrm>
            <a:off x="4953000" y="2381250"/>
            <a:ext cx="0" cy="3320297"/>
            <a:chOff x="4895850" y="2375653"/>
            <a:chExt cx="0" cy="3320297"/>
          </a:xfrm>
        </p:grpSpPr>
        <p:cxnSp>
          <p:nvCxnSpPr>
            <p:cNvPr id="7" name="Straight Arrow Connector 6">
              <a:extLst>
                <a:ext uri="{FF2B5EF4-FFF2-40B4-BE49-F238E27FC236}">
                  <a16:creationId xmlns:a16="http://schemas.microsoft.com/office/drawing/2014/main" id="{D919C39B-B070-4E88-9C40-12537EDFCBF0}"/>
                </a:ext>
              </a:extLst>
            </p:cNvPr>
            <p:cNvCxnSpPr>
              <a:cxnSpLocks/>
            </p:cNvCxnSpPr>
            <p:nvPr/>
          </p:nvCxnSpPr>
          <p:spPr>
            <a:xfrm>
              <a:off x="4895850" y="2375653"/>
              <a:ext cx="0" cy="162484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E53ECCD-9D6D-4D1C-9AFB-583B049CAC03}"/>
                </a:ext>
              </a:extLst>
            </p:cNvPr>
            <p:cNvCxnSpPr>
              <a:cxnSpLocks/>
            </p:cNvCxnSpPr>
            <p:nvPr/>
          </p:nvCxnSpPr>
          <p:spPr>
            <a:xfrm>
              <a:off x="4895850" y="4661653"/>
              <a:ext cx="0" cy="103429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993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36EA2-413C-4551-9757-6676791879E8}"/>
              </a:ext>
            </a:extLst>
          </p:cNvPr>
          <p:cNvGrpSpPr/>
          <p:nvPr/>
        </p:nvGrpSpPr>
        <p:grpSpPr>
          <a:xfrm>
            <a:off x="3864466" y="1488186"/>
            <a:ext cx="8091806" cy="5312664"/>
            <a:chOff x="3864466" y="1488186"/>
            <a:chExt cx="8091806" cy="5312664"/>
          </a:xfrm>
        </p:grpSpPr>
        <p:grpSp>
          <p:nvGrpSpPr>
            <p:cNvPr id="14" name="Group 13">
              <a:extLst>
                <a:ext uri="{FF2B5EF4-FFF2-40B4-BE49-F238E27FC236}">
                  <a16:creationId xmlns:a16="http://schemas.microsoft.com/office/drawing/2014/main" id="{1FA8D6D8-0C6C-4E2A-BDEF-75370B0A50D3}"/>
                </a:ext>
              </a:extLst>
            </p:cNvPr>
            <p:cNvGrpSpPr/>
            <p:nvPr/>
          </p:nvGrpSpPr>
          <p:grpSpPr>
            <a:xfrm>
              <a:off x="3864466" y="1488186"/>
              <a:ext cx="8091806" cy="5312664"/>
              <a:chOff x="3864466" y="1488186"/>
              <a:chExt cx="8091806" cy="5312664"/>
            </a:xfrm>
          </p:grpSpPr>
          <p:pic>
            <p:nvPicPr>
              <p:cNvPr id="13" name="Picture 12" descr="A close up of a map&#10;&#10;Description automatically generated">
                <a:extLst>
                  <a:ext uri="{FF2B5EF4-FFF2-40B4-BE49-F238E27FC236}">
                    <a16:creationId xmlns:a16="http://schemas.microsoft.com/office/drawing/2014/main" id="{4CCE4BFD-6651-407C-B178-65E7DF7FE30A}"/>
                  </a:ext>
                </a:extLst>
              </p:cNvPr>
              <p:cNvPicPr>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a:off x="3864466" y="1488186"/>
                <a:ext cx="7396710" cy="5312664"/>
              </a:xfrm>
              <a:prstGeom prst="rect">
                <a:avLst/>
              </a:prstGeom>
            </p:spPr>
          </p:pic>
          <p:grpSp>
            <p:nvGrpSpPr>
              <p:cNvPr id="32" name="Group 31">
                <a:extLst>
                  <a:ext uri="{FF2B5EF4-FFF2-40B4-BE49-F238E27FC236}">
                    <a16:creationId xmlns:a16="http://schemas.microsoft.com/office/drawing/2014/main" id="{58215DD5-5C25-40A0-9019-FCC0AA03BB63}"/>
                  </a:ext>
                </a:extLst>
              </p:cNvPr>
              <p:cNvGrpSpPr/>
              <p:nvPr/>
            </p:nvGrpSpPr>
            <p:grpSpPr>
              <a:xfrm>
                <a:off x="11204541" y="2782918"/>
                <a:ext cx="751731" cy="3316538"/>
                <a:chOff x="11448848" y="2973061"/>
                <a:chExt cx="716912" cy="3162921"/>
              </a:xfrm>
            </p:grpSpPr>
            <p:pic>
              <p:nvPicPr>
                <p:cNvPr id="34" name="Picture 33" descr="A tree in the dark&#10;&#10;Description automatically generated">
                  <a:extLst>
                    <a:ext uri="{FF2B5EF4-FFF2-40B4-BE49-F238E27FC236}">
                      <a16:creationId xmlns:a16="http://schemas.microsoft.com/office/drawing/2014/main" id="{E3AECC5F-D60F-43C6-B9E3-09FBEC7F61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1502860" y="5055789"/>
                  <a:ext cx="662900" cy="1080193"/>
                </a:xfrm>
                <a:prstGeom prst="rect">
                  <a:avLst/>
                </a:prstGeom>
              </p:spPr>
            </p:pic>
            <p:pic>
              <p:nvPicPr>
                <p:cNvPr id="35" name="Picture 34" descr="A large tree in a forest&#10;&#10;Description automatically generated">
                  <a:extLst>
                    <a:ext uri="{FF2B5EF4-FFF2-40B4-BE49-F238E27FC236}">
                      <a16:creationId xmlns:a16="http://schemas.microsoft.com/office/drawing/2014/main" id="{1F584479-4C1B-4FCA-B3CA-F7A2B34BD4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48848" y="2973061"/>
                  <a:ext cx="682566" cy="957501"/>
                </a:xfrm>
                <a:prstGeom prst="rect">
                  <a:avLst/>
                </a:prstGeom>
              </p:spPr>
            </p:pic>
          </p:grpSp>
        </p:grpSp>
        <p:pic>
          <p:nvPicPr>
            <p:cNvPr id="19" name="Picture 18" descr="A close up of a map&#10;&#10;Description automatically generated">
              <a:extLst>
                <a:ext uri="{FF2B5EF4-FFF2-40B4-BE49-F238E27FC236}">
                  <a16:creationId xmlns:a16="http://schemas.microsoft.com/office/drawing/2014/main" id="{A38DE4F1-A2B0-47F0-BC62-E5D43CB3C4F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545957" y="1576982"/>
              <a:ext cx="1367272" cy="523220"/>
            </a:xfrm>
            <a:prstGeom prst="rect">
              <a:avLst/>
            </a:prstGeom>
          </p:spPr>
        </p:pic>
      </p:grpSp>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12</a:t>
            </a:fld>
            <a:endParaRPr lang="en-CA"/>
          </a:p>
        </p:txBody>
      </p:sp>
      <p:sp>
        <p:nvSpPr>
          <p:cNvPr id="27" name="Rectangle 26">
            <a:extLst>
              <a:ext uri="{FF2B5EF4-FFF2-40B4-BE49-F238E27FC236}">
                <a16:creationId xmlns:a16="http://schemas.microsoft.com/office/drawing/2014/main" id="{59A3B88E-8E32-4516-AF68-3611B6EA3A1C}"/>
              </a:ext>
            </a:extLst>
          </p:cNvPr>
          <p:cNvSpPr/>
          <p:nvPr/>
        </p:nvSpPr>
        <p:spPr>
          <a:xfrm>
            <a:off x="348904" y="5022592"/>
            <a:ext cx="3402386" cy="1323439"/>
          </a:xfrm>
          <a:prstGeom prst="rect">
            <a:avLst/>
          </a:prstGeom>
        </p:spPr>
        <p:txBody>
          <a:bodyPr wrap="square">
            <a:spAutoFit/>
          </a:bodyPr>
          <a:lstStyle/>
          <a:p>
            <a:r>
              <a:rPr lang="en-US" sz="2000" dirty="0">
                <a:latin typeface="Garamond" panose="02020404030301010803" pitchFamily="18" charset="0"/>
                <a:sym typeface="Wingdings" panose="05000000000000000000" pitchFamily="2" charset="2"/>
              </a:rPr>
              <a:t> T</a:t>
            </a:r>
            <a:r>
              <a:rPr lang="en-US" sz="2000" dirty="0">
                <a:latin typeface="Garamond" panose="02020404030301010803" pitchFamily="18" charset="0"/>
              </a:rPr>
              <a:t>rees at the </a:t>
            </a:r>
            <a:r>
              <a:rPr lang="en-US" sz="2000" b="1" dirty="0">
                <a:latin typeface="Garamond" panose="02020404030301010803" pitchFamily="18" charset="0"/>
              </a:rPr>
              <a:t>lower slope position maintained a higher correlation with VPD </a:t>
            </a:r>
            <a:r>
              <a:rPr lang="en-US" sz="2000" dirty="0">
                <a:latin typeface="Garamond" panose="02020404030301010803" pitchFamily="18" charset="0"/>
              </a:rPr>
              <a:t>than trees at the upper slope.</a:t>
            </a:r>
          </a:p>
        </p:txBody>
      </p:sp>
      <p:sp>
        <p:nvSpPr>
          <p:cNvPr id="20" name="TextBox 19">
            <a:extLst>
              <a:ext uri="{FF2B5EF4-FFF2-40B4-BE49-F238E27FC236}">
                <a16:creationId xmlns:a16="http://schemas.microsoft.com/office/drawing/2014/main" id="{8DD3D174-64CC-4A20-8FCF-8E42128109AF}"/>
              </a:ext>
            </a:extLst>
          </p:cNvPr>
          <p:cNvSpPr txBox="1"/>
          <p:nvPr/>
        </p:nvSpPr>
        <p:spPr>
          <a:xfrm>
            <a:off x="0" y="0"/>
            <a:ext cx="10820400" cy="523220"/>
          </a:xfrm>
          <a:prstGeom prst="rect">
            <a:avLst/>
          </a:prstGeom>
          <a:noFill/>
        </p:spPr>
        <p:txBody>
          <a:bodyPr wrap="square" rtlCol="0">
            <a:spAutoFit/>
          </a:bodyPr>
          <a:lstStyle/>
          <a:p>
            <a:r>
              <a:rPr lang="en-US" sz="2800" b="1" dirty="0">
                <a:latin typeface="Garamond" panose="02020404030301010803" pitchFamily="18" charset="0"/>
              </a:rPr>
              <a:t>Daily correlation between sap velocity &amp; environmental variables</a:t>
            </a:r>
          </a:p>
        </p:txBody>
      </p:sp>
      <p:cxnSp>
        <p:nvCxnSpPr>
          <p:cNvPr id="21" name="Straight Connector 20">
            <a:extLst>
              <a:ext uri="{FF2B5EF4-FFF2-40B4-BE49-F238E27FC236}">
                <a16:creationId xmlns:a16="http://schemas.microsoft.com/office/drawing/2014/main" id="{13334703-9DB0-4A50-96AD-6A6DC5F42801}"/>
              </a:ext>
            </a:extLst>
          </p:cNvPr>
          <p:cNvCxnSpPr>
            <a:cxnSpLocks/>
          </p:cNvCxnSpPr>
          <p:nvPr/>
        </p:nvCxnSpPr>
        <p:spPr>
          <a:xfrm>
            <a:off x="0" y="511969"/>
            <a:ext cx="117482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8FA1EEB4-15B1-44A1-8B8B-4352D3B88628}"/>
              </a:ext>
            </a:extLst>
          </p:cNvPr>
          <p:cNvSpPr/>
          <p:nvPr/>
        </p:nvSpPr>
        <p:spPr>
          <a:xfrm>
            <a:off x="348904" y="836089"/>
            <a:ext cx="11399347" cy="582566"/>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Rolling correlation</a:t>
            </a:r>
            <a:r>
              <a:rPr lang="en-US" sz="2000" dirty="0">
                <a:solidFill>
                  <a:schemeClr val="tx1"/>
                </a:solidFill>
                <a:latin typeface="Garamond" panose="02020404030301010803" pitchFamily="18" charset="0"/>
              </a:rPr>
              <a:t>: ~ </a:t>
            </a:r>
            <a:r>
              <a:rPr lang="en-US" sz="2000" b="1" dirty="0">
                <a:solidFill>
                  <a:schemeClr val="tx1"/>
                </a:solidFill>
                <a:latin typeface="Garamond" panose="02020404030301010803" pitchFamily="18" charset="0"/>
              </a:rPr>
              <a:t>temporal dynamic to the correlation </a:t>
            </a:r>
            <a:r>
              <a:rPr lang="en-US" sz="2000" dirty="0">
                <a:solidFill>
                  <a:schemeClr val="tx1"/>
                </a:solidFill>
                <a:latin typeface="Garamond" panose="02020404030301010803" pitchFamily="18" charset="0"/>
              </a:rPr>
              <a:t>between daily </a:t>
            </a:r>
            <a:r>
              <a:rPr lang="en-US" sz="2000" i="1" dirty="0">
                <a:solidFill>
                  <a:schemeClr val="tx1"/>
                </a:solidFill>
                <a:latin typeface="Garamond" panose="02020404030301010803" pitchFamily="18" charset="0"/>
              </a:rPr>
              <a:t>J</a:t>
            </a:r>
            <a:r>
              <a:rPr lang="en-US" sz="2000" i="1" baseline="-25000" dirty="0">
                <a:solidFill>
                  <a:schemeClr val="tx1"/>
                </a:solidFill>
                <a:latin typeface="Garamond" panose="02020404030301010803" pitchFamily="18" charset="0"/>
              </a:rPr>
              <a:t>s</a:t>
            </a:r>
            <a:r>
              <a:rPr lang="en-US" sz="2000" dirty="0">
                <a:solidFill>
                  <a:schemeClr val="tx1"/>
                </a:solidFill>
                <a:latin typeface="Garamond" panose="02020404030301010803" pitchFamily="18" charset="0"/>
              </a:rPr>
              <a:t> and the environmental variables</a:t>
            </a:r>
            <a:endParaRPr lang="en-CA" sz="2000" b="1" dirty="0">
              <a:solidFill>
                <a:schemeClr val="tx1"/>
              </a:solidFill>
              <a:latin typeface="Garamond" panose="02020404030301010803" pitchFamily="18" charset="0"/>
            </a:endParaRPr>
          </a:p>
        </p:txBody>
      </p:sp>
      <p:sp>
        <p:nvSpPr>
          <p:cNvPr id="11" name="Rectangle 10">
            <a:extLst>
              <a:ext uri="{FF2B5EF4-FFF2-40B4-BE49-F238E27FC236}">
                <a16:creationId xmlns:a16="http://schemas.microsoft.com/office/drawing/2014/main" id="{9B7AB702-E7C9-46B5-B644-3CB68CAB3C47}"/>
              </a:ext>
            </a:extLst>
          </p:cNvPr>
          <p:cNvSpPr/>
          <p:nvPr/>
        </p:nvSpPr>
        <p:spPr>
          <a:xfrm>
            <a:off x="235728" y="1987620"/>
            <a:ext cx="3402386" cy="1631216"/>
          </a:xfrm>
          <a:prstGeom prst="rect">
            <a:avLst/>
          </a:prstGeom>
        </p:spPr>
        <p:txBody>
          <a:bodyPr wrap="square">
            <a:spAutoFit/>
          </a:bodyPr>
          <a:lstStyle/>
          <a:p>
            <a:r>
              <a:rPr lang="en-US" sz="2000" b="1" dirty="0">
                <a:solidFill>
                  <a:schemeClr val="bg1">
                    <a:lumMod val="75000"/>
                  </a:schemeClr>
                </a:solidFill>
                <a:latin typeface="Garamond" panose="02020404030301010803" pitchFamily="18" charset="0"/>
                <a:sym typeface="Wingdings" panose="05000000000000000000" pitchFamily="2" charset="2"/>
              </a:rPr>
              <a:t> </a:t>
            </a:r>
            <a:r>
              <a:rPr lang="en-US" sz="2000" b="1" dirty="0">
                <a:solidFill>
                  <a:schemeClr val="bg1">
                    <a:lumMod val="75000"/>
                  </a:schemeClr>
                </a:solidFill>
                <a:latin typeface="Garamond" panose="02020404030301010803" pitchFamily="18" charset="0"/>
              </a:rPr>
              <a:t>Dynamic temporal development of the correlation </a:t>
            </a:r>
            <a:r>
              <a:rPr lang="en-US" sz="2000" dirty="0">
                <a:solidFill>
                  <a:schemeClr val="bg1">
                    <a:lumMod val="75000"/>
                  </a:schemeClr>
                </a:solidFill>
                <a:latin typeface="Garamond" panose="02020404030301010803" pitchFamily="18" charset="0"/>
              </a:rPr>
              <a:t>between daily </a:t>
            </a:r>
            <a:r>
              <a:rPr lang="en-US" sz="2000" i="1" dirty="0">
                <a:solidFill>
                  <a:schemeClr val="bg1">
                    <a:lumMod val="75000"/>
                  </a:schemeClr>
                </a:solidFill>
                <a:latin typeface="Garamond" panose="02020404030301010803" pitchFamily="18" charset="0"/>
              </a:rPr>
              <a:t>J</a:t>
            </a:r>
            <a:r>
              <a:rPr lang="en-US" sz="2000" i="1" baseline="-25000" dirty="0">
                <a:solidFill>
                  <a:schemeClr val="bg1">
                    <a:lumMod val="75000"/>
                  </a:schemeClr>
                </a:solidFill>
                <a:latin typeface="Garamond" panose="02020404030301010803" pitchFamily="18" charset="0"/>
              </a:rPr>
              <a:t>s</a:t>
            </a:r>
            <a:r>
              <a:rPr lang="en-US" sz="2000" dirty="0">
                <a:solidFill>
                  <a:schemeClr val="bg1">
                    <a:lumMod val="75000"/>
                  </a:schemeClr>
                </a:solidFill>
                <a:latin typeface="Garamond" panose="02020404030301010803" pitchFamily="18" charset="0"/>
              </a:rPr>
              <a:t> and VPD on the 35 cm cap for both species.</a:t>
            </a:r>
          </a:p>
        </p:txBody>
      </p:sp>
      <p:grpSp>
        <p:nvGrpSpPr>
          <p:cNvPr id="18" name="Group 17">
            <a:extLst>
              <a:ext uri="{FF2B5EF4-FFF2-40B4-BE49-F238E27FC236}">
                <a16:creationId xmlns:a16="http://schemas.microsoft.com/office/drawing/2014/main" id="{0003CA47-885C-4C67-99B1-2EA124B93E80}"/>
              </a:ext>
            </a:extLst>
          </p:cNvPr>
          <p:cNvGrpSpPr/>
          <p:nvPr/>
        </p:nvGrpSpPr>
        <p:grpSpPr>
          <a:xfrm>
            <a:off x="1815625" y="3284920"/>
            <a:ext cx="4058500" cy="1323439"/>
            <a:chOff x="1815625" y="3284920"/>
            <a:chExt cx="4058500" cy="1323439"/>
          </a:xfrm>
        </p:grpSpPr>
        <p:sp>
          <p:nvSpPr>
            <p:cNvPr id="37" name="Rectangle 36">
              <a:extLst>
                <a:ext uri="{FF2B5EF4-FFF2-40B4-BE49-F238E27FC236}">
                  <a16:creationId xmlns:a16="http://schemas.microsoft.com/office/drawing/2014/main" id="{D7CDBE53-C36D-4208-A198-B13469CD87E3}"/>
                </a:ext>
              </a:extLst>
            </p:cNvPr>
            <p:cNvSpPr/>
            <p:nvPr/>
          </p:nvSpPr>
          <p:spPr>
            <a:xfrm>
              <a:off x="1815625" y="3284920"/>
              <a:ext cx="1867659" cy="1323439"/>
            </a:xfrm>
            <a:prstGeom prst="rect">
              <a:avLst/>
            </a:prstGeom>
          </p:spPr>
          <p:txBody>
            <a:bodyPr wrap="square">
              <a:spAutoFit/>
            </a:bodyPr>
            <a:lstStyle/>
            <a:p>
              <a:pPr algn="r"/>
              <a:r>
                <a:rPr lang="en-US" sz="2000" dirty="0">
                  <a:latin typeface="Garamond" panose="02020404030301010803" pitchFamily="18" charset="0"/>
                </a:rPr>
                <a:t>Significant difference between slope positions</a:t>
              </a:r>
            </a:p>
          </p:txBody>
        </p:sp>
        <p:cxnSp>
          <p:nvCxnSpPr>
            <p:cNvPr id="16" name="Straight Arrow Connector 15">
              <a:extLst>
                <a:ext uri="{FF2B5EF4-FFF2-40B4-BE49-F238E27FC236}">
                  <a16:creationId xmlns:a16="http://schemas.microsoft.com/office/drawing/2014/main" id="{59FD0B46-B125-43E8-8DF7-32F4FBDBC88E}"/>
                </a:ext>
              </a:extLst>
            </p:cNvPr>
            <p:cNvCxnSpPr>
              <a:cxnSpLocks/>
              <a:stCxn id="37" idx="3"/>
            </p:cNvCxnSpPr>
            <p:nvPr/>
          </p:nvCxnSpPr>
          <p:spPr>
            <a:xfrm flipV="1">
              <a:off x="3683284" y="3946639"/>
              <a:ext cx="219084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4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13</a:t>
            </a:fld>
            <a:endParaRPr lang="en-CA"/>
          </a:p>
        </p:txBody>
      </p:sp>
      <p:sp>
        <p:nvSpPr>
          <p:cNvPr id="28" name="Rectangle: Rounded Corners 27">
            <a:extLst>
              <a:ext uri="{FF2B5EF4-FFF2-40B4-BE49-F238E27FC236}">
                <a16:creationId xmlns:a16="http://schemas.microsoft.com/office/drawing/2014/main" id="{37C04C62-C067-4AC5-8B1E-B878542DDB57}"/>
              </a:ext>
            </a:extLst>
          </p:cNvPr>
          <p:cNvSpPr/>
          <p:nvPr/>
        </p:nvSpPr>
        <p:spPr>
          <a:xfrm>
            <a:off x="1888983" y="763486"/>
            <a:ext cx="8414033" cy="818678"/>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Assess the temporal dynamics of the 15-days rolling correlation of each environmental variable against each other</a:t>
            </a:r>
            <a:endParaRPr lang="en-CA" sz="2000" b="1"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F48B381B-70DF-4C0C-B390-FA7D29CD8BD4}"/>
              </a:ext>
            </a:extLst>
          </p:cNvPr>
          <p:cNvSpPr/>
          <p:nvPr/>
        </p:nvSpPr>
        <p:spPr>
          <a:xfrm>
            <a:off x="7733139" y="3492423"/>
            <a:ext cx="4279666" cy="1631216"/>
          </a:xfrm>
          <a:prstGeom prst="rect">
            <a:avLst/>
          </a:prstGeom>
        </p:spPr>
        <p:txBody>
          <a:bodyPr wrap="square">
            <a:spAutoFit/>
          </a:bodyPr>
          <a:lstStyle/>
          <a:p>
            <a:r>
              <a:rPr lang="en-US" sz="2000" b="1" dirty="0">
                <a:latin typeface="Garamond" panose="02020404030301010803" pitchFamily="18" charset="0"/>
              </a:rPr>
              <a:t>Dynamic switches in the importance of the correlations </a:t>
            </a:r>
            <a:r>
              <a:rPr lang="en-US" sz="2000" dirty="0">
                <a:latin typeface="Garamond" panose="02020404030301010803" pitchFamily="18" charset="0"/>
              </a:rPr>
              <a:t>between daily </a:t>
            </a:r>
            <a:r>
              <a:rPr lang="en-US" sz="2000" i="1" dirty="0">
                <a:latin typeface="Garamond" panose="02020404030301010803" pitchFamily="18" charset="0"/>
              </a:rPr>
              <a:t>J</a:t>
            </a:r>
            <a:r>
              <a:rPr lang="en-US" sz="2000" i="1" baseline="-25000" dirty="0">
                <a:latin typeface="Garamond" panose="02020404030301010803" pitchFamily="18" charset="0"/>
              </a:rPr>
              <a:t>s</a:t>
            </a:r>
            <a:r>
              <a:rPr lang="en-US" sz="2000" dirty="0">
                <a:latin typeface="Garamond" panose="02020404030301010803" pitchFamily="18" charset="0"/>
              </a:rPr>
              <a:t> and the different weather variables, mostly visible over the course of the 2015 summer.</a:t>
            </a:r>
          </a:p>
        </p:txBody>
      </p:sp>
      <p:sp>
        <p:nvSpPr>
          <p:cNvPr id="20" name="TextBox 19">
            <a:extLst>
              <a:ext uri="{FF2B5EF4-FFF2-40B4-BE49-F238E27FC236}">
                <a16:creationId xmlns:a16="http://schemas.microsoft.com/office/drawing/2014/main" id="{6EB6BF4F-E646-4D23-815F-B5E05B556AE9}"/>
              </a:ext>
            </a:extLst>
          </p:cNvPr>
          <p:cNvSpPr txBox="1"/>
          <p:nvPr/>
        </p:nvSpPr>
        <p:spPr>
          <a:xfrm>
            <a:off x="0" y="0"/>
            <a:ext cx="10820400" cy="523220"/>
          </a:xfrm>
          <a:prstGeom prst="rect">
            <a:avLst/>
          </a:prstGeom>
          <a:noFill/>
        </p:spPr>
        <p:txBody>
          <a:bodyPr wrap="square" rtlCol="0">
            <a:spAutoFit/>
          </a:bodyPr>
          <a:lstStyle/>
          <a:p>
            <a:r>
              <a:rPr lang="en-US" sz="2800" b="1" dirty="0">
                <a:latin typeface="Garamond" panose="02020404030301010803" pitchFamily="18" charset="0"/>
              </a:rPr>
              <a:t>Daily correlation between sap velocity &amp; environmental variables</a:t>
            </a:r>
          </a:p>
        </p:txBody>
      </p:sp>
      <p:cxnSp>
        <p:nvCxnSpPr>
          <p:cNvPr id="22" name="Straight Connector 21">
            <a:extLst>
              <a:ext uri="{FF2B5EF4-FFF2-40B4-BE49-F238E27FC236}">
                <a16:creationId xmlns:a16="http://schemas.microsoft.com/office/drawing/2014/main" id="{F3D10DA8-5C71-4543-A7E0-1B0245B09B4E}"/>
              </a:ext>
            </a:extLst>
          </p:cNvPr>
          <p:cNvCxnSpPr>
            <a:cxnSpLocks/>
          </p:cNvCxnSpPr>
          <p:nvPr/>
        </p:nvCxnSpPr>
        <p:spPr>
          <a:xfrm>
            <a:off x="0" y="511969"/>
            <a:ext cx="117482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E712D12D-FC65-4029-96BE-1366D16C5D88}"/>
              </a:ext>
            </a:extLst>
          </p:cNvPr>
          <p:cNvGrpSpPr/>
          <p:nvPr/>
        </p:nvGrpSpPr>
        <p:grpSpPr>
          <a:xfrm>
            <a:off x="76327" y="1746230"/>
            <a:ext cx="7495068" cy="5042525"/>
            <a:chOff x="76327" y="1822430"/>
            <a:chExt cx="7495068" cy="5042525"/>
          </a:xfrm>
        </p:grpSpPr>
        <p:grpSp>
          <p:nvGrpSpPr>
            <p:cNvPr id="6" name="Group 5">
              <a:extLst>
                <a:ext uri="{FF2B5EF4-FFF2-40B4-BE49-F238E27FC236}">
                  <a16:creationId xmlns:a16="http://schemas.microsoft.com/office/drawing/2014/main" id="{95A7D770-F0D0-4C80-A61D-F9D6F379844C}"/>
                </a:ext>
              </a:extLst>
            </p:cNvPr>
            <p:cNvGrpSpPr/>
            <p:nvPr/>
          </p:nvGrpSpPr>
          <p:grpSpPr>
            <a:xfrm>
              <a:off x="76327" y="1822430"/>
              <a:ext cx="7495068" cy="4664579"/>
              <a:chOff x="4583661" y="1880039"/>
              <a:chExt cx="7495068" cy="4664579"/>
            </a:xfrm>
          </p:grpSpPr>
          <p:grpSp>
            <p:nvGrpSpPr>
              <p:cNvPr id="4" name="Group 3">
                <a:extLst>
                  <a:ext uri="{FF2B5EF4-FFF2-40B4-BE49-F238E27FC236}">
                    <a16:creationId xmlns:a16="http://schemas.microsoft.com/office/drawing/2014/main" id="{819689C6-EDDF-4062-8F61-4B55F175401D}"/>
                  </a:ext>
                </a:extLst>
              </p:cNvPr>
              <p:cNvGrpSpPr/>
              <p:nvPr/>
            </p:nvGrpSpPr>
            <p:grpSpPr>
              <a:xfrm>
                <a:off x="4583661" y="1972618"/>
                <a:ext cx="7495068" cy="4572000"/>
                <a:chOff x="4583661" y="1972618"/>
                <a:chExt cx="7495068" cy="4572000"/>
              </a:xfrm>
            </p:grpSpPr>
            <p:pic>
              <p:nvPicPr>
                <p:cNvPr id="3" name="Picture 2" descr="A map with text&#10;&#10;Description automatically generated">
                  <a:extLst>
                    <a:ext uri="{FF2B5EF4-FFF2-40B4-BE49-F238E27FC236}">
                      <a16:creationId xmlns:a16="http://schemas.microsoft.com/office/drawing/2014/main" id="{ED08C5E7-ACAC-44AF-9FD3-E0AEB91997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50468" y="1972618"/>
                  <a:ext cx="7228261" cy="4572000"/>
                </a:xfrm>
                <a:prstGeom prst="rect">
                  <a:avLst/>
                </a:prstGeom>
              </p:spPr>
            </p:pic>
            <p:pic>
              <p:nvPicPr>
                <p:cNvPr id="23" name="Picture 22" descr="A close up of a map&#10;&#10;Description automatically generated">
                  <a:extLst>
                    <a:ext uri="{FF2B5EF4-FFF2-40B4-BE49-F238E27FC236}">
                      <a16:creationId xmlns:a16="http://schemas.microsoft.com/office/drawing/2014/main" id="{24A574A8-874D-435B-AB85-AF6BE66B764D}"/>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l="-12747"/>
                <a:stretch/>
              </p:blipFill>
              <p:spPr>
                <a:xfrm>
                  <a:off x="4583661" y="3317511"/>
                  <a:ext cx="288102" cy="2471214"/>
                </a:xfrm>
                <a:prstGeom prst="rect">
                  <a:avLst/>
                </a:prstGeom>
              </p:spPr>
            </p:pic>
          </p:grpSp>
          <p:pic>
            <p:nvPicPr>
              <p:cNvPr id="32" name="Picture 31" descr="A large tree in a forest&#10;&#10;Description automatically generated">
                <a:extLst>
                  <a:ext uri="{FF2B5EF4-FFF2-40B4-BE49-F238E27FC236}">
                    <a16:creationId xmlns:a16="http://schemas.microsoft.com/office/drawing/2014/main" id="{E70E236E-BDA2-4905-A149-BE56208DEB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2414" y="1880039"/>
                <a:ext cx="439057" cy="615908"/>
              </a:xfrm>
              <a:prstGeom prst="rect">
                <a:avLst/>
              </a:prstGeom>
            </p:spPr>
          </p:pic>
        </p:grpSp>
        <p:pic>
          <p:nvPicPr>
            <p:cNvPr id="24" name="Picture 23" descr="A map with text&#10;&#10;Description automatically generated">
              <a:extLst>
                <a:ext uri="{FF2B5EF4-FFF2-40B4-BE49-F238E27FC236}">
                  <a16:creationId xmlns:a16="http://schemas.microsoft.com/office/drawing/2014/main" id="{15788C4F-B30D-4A76-85C4-A213D2E80E1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20378" y="6499830"/>
              <a:ext cx="7206966" cy="365125"/>
            </a:xfrm>
            <a:prstGeom prst="rect">
              <a:avLst/>
            </a:prstGeom>
          </p:spPr>
        </p:pic>
      </p:grpSp>
      <p:grpSp>
        <p:nvGrpSpPr>
          <p:cNvPr id="26" name="Group 25">
            <a:extLst>
              <a:ext uri="{FF2B5EF4-FFF2-40B4-BE49-F238E27FC236}">
                <a16:creationId xmlns:a16="http://schemas.microsoft.com/office/drawing/2014/main" id="{6610DB91-C164-41E3-AB8A-92ECAC71B1C4}"/>
              </a:ext>
            </a:extLst>
          </p:cNvPr>
          <p:cNvGrpSpPr/>
          <p:nvPr/>
        </p:nvGrpSpPr>
        <p:grpSpPr>
          <a:xfrm>
            <a:off x="3392061" y="3183702"/>
            <a:ext cx="3173839" cy="2471214"/>
            <a:chOff x="3392061" y="3259902"/>
            <a:chExt cx="3173839" cy="2471214"/>
          </a:xfrm>
        </p:grpSpPr>
        <p:grpSp>
          <p:nvGrpSpPr>
            <p:cNvPr id="16" name="Group 15">
              <a:extLst>
                <a:ext uri="{FF2B5EF4-FFF2-40B4-BE49-F238E27FC236}">
                  <a16:creationId xmlns:a16="http://schemas.microsoft.com/office/drawing/2014/main" id="{20ACB143-E2D9-42D4-B84A-49881F1A6CC9}"/>
                </a:ext>
              </a:extLst>
            </p:cNvPr>
            <p:cNvGrpSpPr/>
            <p:nvPr/>
          </p:nvGrpSpPr>
          <p:grpSpPr>
            <a:xfrm>
              <a:off x="3392061" y="3259902"/>
              <a:ext cx="1103739" cy="2471214"/>
              <a:chOff x="3392061" y="3259902"/>
              <a:chExt cx="1103739" cy="2471214"/>
            </a:xfrm>
          </p:grpSpPr>
          <p:cxnSp>
            <p:nvCxnSpPr>
              <p:cNvPr id="12" name="Straight Arrow Connector 11">
                <a:extLst>
                  <a:ext uri="{FF2B5EF4-FFF2-40B4-BE49-F238E27FC236}">
                    <a16:creationId xmlns:a16="http://schemas.microsoft.com/office/drawing/2014/main" id="{0E327001-8768-4FE4-8DB3-DEC172726F54}"/>
                  </a:ext>
                </a:extLst>
              </p:cNvPr>
              <p:cNvCxnSpPr/>
              <p:nvPr/>
            </p:nvCxnSpPr>
            <p:spPr>
              <a:xfrm>
                <a:off x="4495800" y="3259902"/>
                <a:ext cx="0" cy="46203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1A3DB6-4EAC-4226-AD9D-45D1CA7DCE34}"/>
                  </a:ext>
                </a:extLst>
              </p:cNvPr>
              <p:cNvCxnSpPr>
                <a:cxnSpLocks/>
              </p:cNvCxnSpPr>
              <p:nvPr/>
            </p:nvCxnSpPr>
            <p:spPr>
              <a:xfrm>
                <a:off x="3392061" y="4711700"/>
                <a:ext cx="0" cy="101941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21F265D-4819-4E73-A822-0F27392C580F}"/>
                </a:ext>
              </a:extLst>
            </p:cNvPr>
            <p:cNvGrpSpPr/>
            <p:nvPr/>
          </p:nvGrpSpPr>
          <p:grpSpPr>
            <a:xfrm>
              <a:off x="5562600" y="4957687"/>
              <a:ext cx="1003300" cy="661720"/>
              <a:chOff x="5562600" y="4957687"/>
              <a:chExt cx="1003300" cy="661720"/>
            </a:xfrm>
          </p:grpSpPr>
          <p:cxnSp>
            <p:nvCxnSpPr>
              <p:cNvPr id="33" name="Straight Arrow Connector 32">
                <a:extLst>
                  <a:ext uri="{FF2B5EF4-FFF2-40B4-BE49-F238E27FC236}">
                    <a16:creationId xmlns:a16="http://schemas.microsoft.com/office/drawing/2014/main" id="{9B347214-B347-4285-B575-AF1420B1C58C}"/>
                  </a:ext>
                </a:extLst>
              </p:cNvPr>
              <p:cNvCxnSpPr/>
              <p:nvPr/>
            </p:nvCxnSpPr>
            <p:spPr>
              <a:xfrm>
                <a:off x="5562600" y="4957687"/>
                <a:ext cx="0" cy="46203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1B6426C-F233-4CA1-9C33-C7D37315B045}"/>
                  </a:ext>
                </a:extLst>
              </p:cNvPr>
              <p:cNvCxnSpPr/>
              <p:nvPr/>
            </p:nvCxnSpPr>
            <p:spPr>
              <a:xfrm>
                <a:off x="6565900" y="4988810"/>
                <a:ext cx="0" cy="46203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2AE39E1-EED1-4A53-BF06-CB5977D60AB6}"/>
                  </a:ext>
                </a:extLst>
              </p:cNvPr>
              <p:cNvCxnSpPr/>
              <p:nvPr/>
            </p:nvCxnSpPr>
            <p:spPr>
              <a:xfrm>
                <a:off x="6248400" y="5157377"/>
                <a:ext cx="0" cy="46203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9279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14</a:t>
            </a:fld>
            <a:endParaRPr lang="en-CA"/>
          </a:p>
        </p:txBody>
      </p:sp>
      <p:sp>
        <p:nvSpPr>
          <p:cNvPr id="28" name="Rectangle: Rounded Corners 27">
            <a:extLst>
              <a:ext uri="{FF2B5EF4-FFF2-40B4-BE49-F238E27FC236}">
                <a16:creationId xmlns:a16="http://schemas.microsoft.com/office/drawing/2014/main" id="{37C04C62-C067-4AC5-8B1E-B878542DDB57}"/>
              </a:ext>
            </a:extLst>
          </p:cNvPr>
          <p:cNvSpPr/>
          <p:nvPr/>
        </p:nvSpPr>
        <p:spPr>
          <a:xfrm>
            <a:off x="1888983" y="763486"/>
            <a:ext cx="8414033" cy="818678"/>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Assess the temporal dynamics of the 15-days rolling correlation of each environmental variable against each other</a:t>
            </a:r>
            <a:endParaRPr lang="en-CA" sz="2000" b="1" dirty="0">
              <a:solidFill>
                <a:schemeClr val="tx1"/>
              </a:solidFill>
              <a:latin typeface="Garamond" panose="02020404030301010803" pitchFamily="18" charset="0"/>
            </a:endParaRPr>
          </a:p>
        </p:txBody>
      </p:sp>
      <p:sp>
        <p:nvSpPr>
          <p:cNvPr id="20" name="TextBox 19">
            <a:extLst>
              <a:ext uri="{FF2B5EF4-FFF2-40B4-BE49-F238E27FC236}">
                <a16:creationId xmlns:a16="http://schemas.microsoft.com/office/drawing/2014/main" id="{6EB6BF4F-E646-4D23-815F-B5E05B556AE9}"/>
              </a:ext>
            </a:extLst>
          </p:cNvPr>
          <p:cNvSpPr txBox="1"/>
          <p:nvPr/>
        </p:nvSpPr>
        <p:spPr>
          <a:xfrm>
            <a:off x="0" y="0"/>
            <a:ext cx="10820400" cy="523220"/>
          </a:xfrm>
          <a:prstGeom prst="rect">
            <a:avLst/>
          </a:prstGeom>
          <a:noFill/>
        </p:spPr>
        <p:txBody>
          <a:bodyPr wrap="square" rtlCol="0">
            <a:spAutoFit/>
          </a:bodyPr>
          <a:lstStyle/>
          <a:p>
            <a:r>
              <a:rPr lang="en-US" sz="2800" b="1" dirty="0">
                <a:latin typeface="Garamond" panose="02020404030301010803" pitchFamily="18" charset="0"/>
              </a:rPr>
              <a:t>Daily correlation between sap velocity &amp; environmental variables</a:t>
            </a:r>
          </a:p>
        </p:txBody>
      </p:sp>
      <p:cxnSp>
        <p:nvCxnSpPr>
          <p:cNvPr id="22" name="Straight Connector 21">
            <a:extLst>
              <a:ext uri="{FF2B5EF4-FFF2-40B4-BE49-F238E27FC236}">
                <a16:creationId xmlns:a16="http://schemas.microsoft.com/office/drawing/2014/main" id="{F3D10DA8-5C71-4543-A7E0-1B0245B09B4E}"/>
              </a:ext>
            </a:extLst>
          </p:cNvPr>
          <p:cNvCxnSpPr>
            <a:cxnSpLocks/>
          </p:cNvCxnSpPr>
          <p:nvPr/>
        </p:nvCxnSpPr>
        <p:spPr>
          <a:xfrm>
            <a:off x="0" y="511969"/>
            <a:ext cx="117482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A53AAB0-2103-4778-A243-E54D1AC7E3DB}"/>
              </a:ext>
            </a:extLst>
          </p:cNvPr>
          <p:cNvGrpSpPr/>
          <p:nvPr/>
        </p:nvGrpSpPr>
        <p:grpSpPr>
          <a:xfrm>
            <a:off x="76327" y="1616163"/>
            <a:ext cx="7495068" cy="5153542"/>
            <a:chOff x="76327" y="1711413"/>
            <a:chExt cx="7495068" cy="5153542"/>
          </a:xfrm>
        </p:grpSpPr>
        <p:grpSp>
          <p:nvGrpSpPr>
            <p:cNvPr id="2" name="Group 1">
              <a:extLst>
                <a:ext uri="{FF2B5EF4-FFF2-40B4-BE49-F238E27FC236}">
                  <a16:creationId xmlns:a16="http://schemas.microsoft.com/office/drawing/2014/main" id="{189F8085-30C6-4E3E-8F65-D5B4B3B16B1C}"/>
                </a:ext>
              </a:extLst>
            </p:cNvPr>
            <p:cNvGrpSpPr/>
            <p:nvPr/>
          </p:nvGrpSpPr>
          <p:grpSpPr>
            <a:xfrm>
              <a:off x="76327" y="1953109"/>
              <a:ext cx="7495068" cy="4911846"/>
              <a:chOff x="76327" y="1953109"/>
              <a:chExt cx="7495068" cy="4911846"/>
            </a:xfrm>
          </p:grpSpPr>
          <p:grpSp>
            <p:nvGrpSpPr>
              <p:cNvPr id="4" name="Group 3">
                <a:extLst>
                  <a:ext uri="{FF2B5EF4-FFF2-40B4-BE49-F238E27FC236}">
                    <a16:creationId xmlns:a16="http://schemas.microsoft.com/office/drawing/2014/main" id="{819689C6-EDDF-4062-8F61-4B55F175401D}"/>
                  </a:ext>
                </a:extLst>
              </p:cNvPr>
              <p:cNvGrpSpPr/>
              <p:nvPr/>
            </p:nvGrpSpPr>
            <p:grpSpPr>
              <a:xfrm>
                <a:off x="76327" y="1953109"/>
                <a:ext cx="7495068" cy="4583068"/>
                <a:chOff x="4583661" y="2010718"/>
                <a:chExt cx="7495068" cy="4583068"/>
              </a:xfrm>
            </p:grpSpPr>
            <p:pic>
              <p:nvPicPr>
                <p:cNvPr id="3" name="Picture 2" descr="A map with text&#10;&#10;Description automatically generated">
                  <a:extLst>
                    <a:ext uri="{FF2B5EF4-FFF2-40B4-BE49-F238E27FC236}">
                      <a16:creationId xmlns:a16="http://schemas.microsoft.com/office/drawing/2014/main" id="{ED08C5E7-ACAC-44AF-9FD3-E0AEB91997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71763" y="2010718"/>
                  <a:ext cx="7206966" cy="4583068"/>
                </a:xfrm>
                <a:prstGeom prst="rect">
                  <a:avLst/>
                </a:prstGeom>
              </p:spPr>
            </p:pic>
            <p:pic>
              <p:nvPicPr>
                <p:cNvPr id="23" name="Picture 22" descr="A close up of a map&#10;&#10;Description automatically generated">
                  <a:extLst>
                    <a:ext uri="{FF2B5EF4-FFF2-40B4-BE49-F238E27FC236}">
                      <a16:creationId xmlns:a16="http://schemas.microsoft.com/office/drawing/2014/main" id="{24A574A8-874D-435B-AB85-AF6BE66B764D}"/>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l="-12747"/>
                <a:stretch/>
              </p:blipFill>
              <p:spPr>
                <a:xfrm>
                  <a:off x="4583661" y="3317511"/>
                  <a:ext cx="288102" cy="2471214"/>
                </a:xfrm>
                <a:prstGeom prst="rect">
                  <a:avLst/>
                </a:prstGeom>
              </p:spPr>
            </p:pic>
          </p:grpSp>
          <p:pic>
            <p:nvPicPr>
              <p:cNvPr id="14" name="Picture 13" descr="A map with text&#10;&#10;Description automatically generated">
                <a:extLst>
                  <a:ext uri="{FF2B5EF4-FFF2-40B4-BE49-F238E27FC236}">
                    <a16:creationId xmlns:a16="http://schemas.microsoft.com/office/drawing/2014/main" id="{3A536913-A8F7-4600-BFAA-E96863FE2B9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20378" y="6499830"/>
                <a:ext cx="7206966" cy="365125"/>
              </a:xfrm>
              <a:prstGeom prst="rect">
                <a:avLst/>
              </a:prstGeom>
            </p:spPr>
          </p:pic>
        </p:grpSp>
        <p:pic>
          <p:nvPicPr>
            <p:cNvPr id="16" name="Picture 15" descr="A tree in the dark&#10;&#10;Description automatically generated">
              <a:extLst>
                <a:ext uri="{FF2B5EF4-FFF2-40B4-BE49-F238E27FC236}">
                  <a16:creationId xmlns:a16="http://schemas.microsoft.com/office/drawing/2014/main" id="{BD45A55F-1609-4C2F-B622-B549420502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220378" y="1711413"/>
              <a:ext cx="476275" cy="776088"/>
            </a:xfrm>
            <a:prstGeom prst="rect">
              <a:avLst/>
            </a:prstGeom>
          </p:spPr>
        </p:pic>
      </p:grpSp>
      <p:sp>
        <p:nvSpPr>
          <p:cNvPr id="19" name="Rectangle 18">
            <a:extLst>
              <a:ext uri="{FF2B5EF4-FFF2-40B4-BE49-F238E27FC236}">
                <a16:creationId xmlns:a16="http://schemas.microsoft.com/office/drawing/2014/main" id="{328C97FD-4A88-49D8-98E2-A51A3C265B3C}"/>
              </a:ext>
            </a:extLst>
          </p:cNvPr>
          <p:cNvSpPr/>
          <p:nvPr/>
        </p:nvSpPr>
        <p:spPr>
          <a:xfrm>
            <a:off x="7571395" y="3987677"/>
            <a:ext cx="4776443" cy="1015663"/>
          </a:xfrm>
          <a:prstGeom prst="rect">
            <a:avLst/>
          </a:prstGeom>
        </p:spPr>
        <p:txBody>
          <a:bodyPr wrap="square">
            <a:spAutoFit/>
          </a:bodyPr>
          <a:lstStyle/>
          <a:p>
            <a:r>
              <a:rPr lang="en-US" sz="2000" b="1" dirty="0">
                <a:latin typeface="Garamond" panose="02020404030301010803" pitchFamily="18" charset="0"/>
                <a:sym typeface="Wingdings" panose="05000000000000000000" pitchFamily="2" charset="2"/>
              </a:rPr>
              <a:t> Information about the dynamic environmental controls on daily sap velocity across years and species</a:t>
            </a:r>
            <a:endParaRPr lang="en-US" sz="2000" dirty="0">
              <a:latin typeface="Garamond" panose="02020404030301010803" pitchFamily="18" charset="0"/>
            </a:endParaRPr>
          </a:p>
        </p:txBody>
      </p:sp>
      <p:grpSp>
        <p:nvGrpSpPr>
          <p:cNvPr id="21" name="Group 20">
            <a:extLst>
              <a:ext uri="{FF2B5EF4-FFF2-40B4-BE49-F238E27FC236}">
                <a16:creationId xmlns:a16="http://schemas.microsoft.com/office/drawing/2014/main" id="{3DD1B39F-2C28-45FA-AC1B-C023FCFC9AEE}"/>
              </a:ext>
            </a:extLst>
          </p:cNvPr>
          <p:cNvGrpSpPr/>
          <p:nvPr/>
        </p:nvGrpSpPr>
        <p:grpSpPr>
          <a:xfrm>
            <a:off x="3696861" y="4881487"/>
            <a:ext cx="2678539" cy="661720"/>
            <a:chOff x="3696861" y="4957687"/>
            <a:chExt cx="2678539" cy="661720"/>
          </a:xfrm>
        </p:grpSpPr>
        <p:cxnSp>
          <p:nvCxnSpPr>
            <p:cNvPr id="34" name="Straight Arrow Connector 33">
              <a:extLst>
                <a:ext uri="{FF2B5EF4-FFF2-40B4-BE49-F238E27FC236}">
                  <a16:creationId xmlns:a16="http://schemas.microsoft.com/office/drawing/2014/main" id="{D8A668C6-0ECF-45C9-BA2A-FB8EF20BC9D3}"/>
                </a:ext>
              </a:extLst>
            </p:cNvPr>
            <p:cNvCxnSpPr>
              <a:cxnSpLocks/>
            </p:cNvCxnSpPr>
            <p:nvPr/>
          </p:nvCxnSpPr>
          <p:spPr>
            <a:xfrm flipH="1">
              <a:off x="3696861" y="4957687"/>
              <a:ext cx="64653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8B12093-BE4C-439D-BC1C-8DAD62F5CB7F}"/>
                </a:ext>
              </a:extLst>
            </p:cNvPr>
            <p:cNvGrpSpPr/>
            <p:nvPr/>
          </p:nvGrpSpPr>
          <p:grpSpPr>
            <a:xfrm>
              <a:off x="5429250" y="4988810"/>
              <a:ext cx="946150" cy="630597"/>
              <a:chOff x="5429250" y="4988810"/>
              <a:chExt cx="946150" cy="630597"/>
            </a:xfrm>
          </p:grpSpPr>
          <p:cxnSp>
            <p:nvCxnSpPr>
              <p:cNvPr id="26" name="Straight Arrow Connector 25">
                <a:extLst>
                  <a:ext uri="{FF2B5EF4-FFF2-40B4-BE49-F238E27FC236}">
                    <a16:creationId xmlns:a16="http://schemas.microsoft.com/office/drawing/2014/main" id="{8CDA3286-3653-4212-A4B2-816A54E061FF}"/>
                  </a:ext>
                </a:extLst>
              </p:cNvPr>
              <p:cNvCxnSpPr/>
              <p:nvPr/>
            </p:nvCxnSpPr>
            <p:spPr>
              <a:xfrm>
                <a:off x="5429250" y="5157377"/>
                <a:ext cx="0" cy="46203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25665FC-47B7-4985-BDFB-6D0AB090718D}"/>
                  </a:ext>
                </a:extLst>
              </p:cNvPr>
              <p:cNvCxnSpPr/>
              <p:nvPr/>
            </p:nvCxnSpPr>
            <p:spPr>
              <a:xfrm>
                <a:off x="6375400" y="4988810"/>
                <a:ext cx="0" cy="46203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26E57E-6EB9-472B-B6DA-2B8B58966CC5}"/>
                  </a:ext>
                </a:extLst>
              </p:cNvPr>
              <p:cNvCxnSpPr/>
              <p:nvPr/>
            </p:nvCxnSpPr>
            <p:spPr>
              <a:xfrm>
                <a:off x="5943600" y="4988810"/>
                <a:ext cx="0" cy="46203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2804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15</a:t>
            </a:fld>
            <a:endParaRPr lang="en-CA"/>
          </a:p>
        </p:txBody>
      </p:sp>
      <p:sp>
        <p:nvSpPr>
          <p:cNvPr id="41" name="TextBox 40">
            <a:extLst>
              <a:ext uri="{FF2B5EF4-FFF2-40B4-BE49-F238E27FC236}">
                <a16:creationId xmlns:a16="http://schemas.microsoft.com/office/drawing/2014/main" id="{98B7D48E-61F9-43CF-AC20-4A2769359ED5}"/>
              </a:ext>
            </a:extLst>
          </p:cNvPr>
          <p:cNvSpPr txBox="1"/>
          <p:nvPr/>
        </p:nvSpPr>
        <p:spPr>
          <a:xfrm>
            <a:off x="0" y="0"/>
            <a:ext cx="5506464" cy="523220"/>
          </a:xfrm>
          <a:prstGeom prst="rect">
            <a:avLst/>
          </a:prstGeom>
          <a:noFill/>
        </p:spPr>
        <p:txBody>
          <a:bodyPr wrap="square" rtlCol="0">
            <a:spAutoFit/>
          </a:bodyPr>
          <a:lstStyle/>
          <a:p>
            <a:r>
              <a:rPr lang="en-US" sz="2800" b="1" dirty="0">
                <a:latin typeface="Garamond" panose="02020404030301010803" pitchFamily="18" charset="0"/>
              </a:rPr>
              <a:t>Scaling up to daily stand sap flow</a:t>
            </a:r>
          </a:p>
        </p:txBody>
      </p:sp>
      <p:cxnSp>
        <p:nvCxnSpPr>
          <p:cNvPr id="42" name="Straight Connector 41">
            <a:extLst>
              <a:ext uri="{FF2B5EF4-FFF2-40B4-BE49-F238E27FC236}">
                <a16:creationId xmlns:a16="http://schemas.microsoft.com/office/drawing/2014/main" id="{DBC3A149-C715-4B71-BE55-A3F02A4ABB9B}"/>
              </a:ext>
            </a:extLst>
          </p:cNvPr>
          <p:cNvCxnSpPr>
            <a:cxnSpLocks/>
          </p:cNvCxnSpPr>
          <p:nvPr/>
        </p:nvCxnSpPr>
        <p:spPr>
          <a:xfrm>
            <a:off x="0" y="511969"/>
            <a:ext cx="6373738" cy="112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7F4DE93-32EE-435C-B84D-BC1755AFB808}"/>
              </a:ext>
            </a:extLst>
          </p:cNvPr>
          <p:cNvGrpSpPr/>
          <p:nvPr/>
        </p:nvGrpSpPr>
        <p:grpSpPr>
          <a:xfrm>
            <a:off x="2094182" y="2048203"/>
            <a:ext cx="8003635" cy="3753335"/>
            <a:chOff x="3383633" y="1629103"/>
            <a:chExt cx="8003635" cy="3753335"/>
          </a:xfrm>
        </p:grpSpPr>
        <p:grpSp>
          <p:nvGrpSpPr>
            <p:cNvPr id="85" name="Group 84">
              <a:extLst>
                <a:ext uri="{FF2B5EF4-FFF2-40B4-BE49-F238E27FC236}">
                  <a16:creationId xmlns:a16="http://schemas.microsoft.com/office/drawing/2014/main" id="{7DC873CC-B5E4-4A83-870F-4C0C3ECE43A0}"/>
                </a:ext>
              </a:extLst>
            </p:cNvPr>
            <p:cNvGrpSpPr/>
            <p:nvPr/>
          </p:nvGrpSpPr>
          <p:grpSpPr>
            <a:xfrm>
              <a:off x="3383633" y="1681150"/>
              <a:ext cx="3646655" cy="3701288"/>
              <a:chOff x="1106072" y="1005067"/>
              <a:chExt cx="3646655" cy="3701288"/>
            </a:xfrm>
          </p:grpSpPr>
          <p:sp>
            <p:nvSpPr>
              <p:cNvPr id="86" name="TextBox 85">
                <a:extLst>
                  <a:ext uri="{FF2B5EF4-FFF2-40B4-BE49-F238E27FC236}">
                    <a16:creationId xmlns:a16="http://schemas.microsoft.com/office/drawing/2014/main" id="{B8156161-17A3-4C73-B91D-FC93C9B426C3}"/>
                  </a:ext>
                </a:extLst>
              </p:cNvPr>
              <p:cNvSpPr txBox="1">
                <a:spLocks noChangeArrowheads="1"/>
              </p:cNvSpPr>
              <p:nvPr/>
            </p:nvSpPr>
            <p:spPr bwMode="auto">
              <a:xfrm>
                <a:off x="1658086" y="1005270"/>
                <a:ext cx="15976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100 cm cap</a:t>
                </a:r>
              </a:p>
            </p:txBody>
          </p:sp>
          <p:sp>
            <p:nvSpPr>
              <p:cNvPr id="87" name="TextBox 86">
                <a:extLst>
                  <a:ext uri="{FF2B5EF4-FFF2-40B4-BE49-F238E27FC236}">
                    <a16:creationId xmlns:a16="http://schemas.microsoft.com/office/drawing/2014/main" id="{C0C71F75-F709-464A-B954-A1151D14807F}"/>
                  </a:ext>
                </a:extLst>
              </p:cNvPr>
              <p:cNvSpPr txBox="1">
                <a:spLocks noChangeArrowheads="1"/>
              </p:cNvSpPr>
              <p:nvPr/>
            </p:nvSpPr>
            <p:spPr bwMode="auto">
              <a:xfrm>
                <a:off x="3176726" y="1005067"/>
                <a:ext cx="1347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35 cm cap</a:t>
                </a:r>
              </a:p>
            </p:txBody>
          </p:sp>
          <p:sp>
            <p:nvSpPr>
              <p:cNvPr id="88" name="Freeform: Shape 87">
                <a:extLst>
                  <a:ext uri="{FF2B5EF4-FFF2-40B4-BE49-F238E27FC236}">
                    <a16:creationId xmlns:a16="http://schemas.microsoft.com/office/drawing/2014/main" id="{C5276E7D-90D6-4E54-8D9C-40F9CC75B26D}"/>
                  </a:ext>
                </a:extLst>
              </p:cNvPr>
              <p:cNvSpPr/>
              <p:nvPr/>
            </p:nvSpPr>
            <p:spPr>
              <a:xfrm rot="10800000">
                <a:off x="2461965" y="3915711"/>
                <a:ext cx="2290762" cy="542925"/>
              </a:xfrm>
              <a:custGeom>
                <a:avLst/>
                <a:gdLst>
                  <a:gd name="connsiteX0" fmla="*/ 0 w 3414712"/>
                  <a:gd name="connsiteY0" fmla="*/ 614367 h 633417"/>
                  <a:gd name="connsiteX1" fmla="*/ 23812 w 3414712"/>
                  <a:gd name="connsiteY1" fmla="*/ 600079 h 633417"/>
                  <a:gd name="connsiteX2" fmla="*/ 52387 w 3414712"/>
                  <a:gd name="connsiteY2" fmla="*/ 590554 h 633417"/>
                  <a:gd name="connsiteX3" fmla="*/ 100012 w 3414712"/>
                  <a:gd name="connsiteY3" fmla="*/ 552454 h 633417"/>
                  <a:gd name="connsiteX4" fmla="*/ 119062 w 3414712"/>
                  <a:gd name="connsiteY4" fmla="*/ 547692 h 633417"/>
                  <a:gd name="connsiteX5" fmla="*/ 133350 w 3414712"/>
                  <a:gd name="connsiteY5" fmla="*/ 542929 h 633417"/>
                  <a:gd name="connsiteX6" fmla="*/ 504825 w 3414712"/>
                  <a:gd name="connsiteY6" fmla="*/ 538167 h 633417"/>
                  <a:gd name="connsiteX7" fmla="*/ 542925 w 3414712"/>
                  <a:gd name="connsiteY7" fmla="*/ 514354 h 633417"/>
                  <a:gd name="connsiteX8" fmla="*/ 571500 w 3414712"/>
                  <a:gd name="connsiteY8" fmla="*/ 504829 h 633417"/>
                  <a:gd name="connsiteX9" fmla="*/ 604837 w 3414712"/>
                  <a:gd name="connsiteY9" fmla="*/ 495304 h 633417"/>
                  <a:gd name="connsiteX10" fmla="*/ 652462 w 3414712"/>
                  <a:gd name="connsiteY10" fmla="*/ 481017 h 633417"/>
                  <a:gd name="connsiteX11" fmla="*/ 862012 w 3414712"/>
                  <a:gd name="connsiteY11" fmla="*/ 471492 h 633417"/>
                  <a:gd name="connsiteX12" fmla="*/ 962025 w 3414712"/>
                  <a:gd name="connsiteY12" fmla="*/ 476254 h 633417"/>
                  <a:gd name="connsiteX13" fmla="*/ 995362 w 3414712"/>
                  <a:gd name="connsiteY13" fmla="*/ 485779 h 633417"/>
                  <a:gd name="connsiteX14" fmla="*/ 1014412 w 3414712"/>
                  <a:gd name="connsiteY14" fmla="*/ 490542 h 633417"/>
                  <a:gd name="connsiteX15" fmla="*/ 1057275 w 3414712"/>
                  <a:gd name="connsiteY15" fmla="*/ 504829 h 633417"/>
                  <a:gd name="connsiteX16" fmla="*/ 1071562 w 3414712"/>
                  <a:gd name="connsiteY16" fmla="*/ 509592 h 633417"/>
                  <a:gd name="connsiteX17" fmla="*/ 1109662 w 3414712"/>
                  <a:gd name="connsiteY17" fmla="*/ 519117 h 633417"/>
                  <a:gd name="connsiteX18" fmla="*/ 1204912 w 3414712"/>
                  <a:gd name="connsiteY18" fmla="*/ 533404 h 633417"/>
                  <a:gd name="connsiteX19" fmla="*/ 1257300 w 3414712"/>
                  <a:gd name="connsiteY19" fmla="*/ 542929 h 633417"/>
                  <a:gd name="connsiteX20" fmla="*/ 1276350 w 3414712"/>
                  <a:gd name="connsiteY20" fmla="*/ 547692 h 633417"/>
                  <a:gd name="connsiteX21" fmla="*/ 1333500 w 3414712"/>
                  <a:gd name="connsiteY21" fmla="*/ 552454 h 633417"/>
                  <a:gd name="connsiteX22" fmla="*/ 1390650 w 3414712"/>
                  <a:gd name="connsiteY22" fmla="*/ 561979 h 633417"/>
                  <a:gd name="connsiteX23" fmla="*/ 1423987 w 3414712"/>
                  <a:gd name="connsiteY23" fmla="*/ 566742 h 633417"/>
                  <a:gd name="connsiteX24" fmla="*/ 1524000 w 3414712"/>
                  <a:gd name="connsiteY24" fmla="*/ 576267 h 633417"/>
                  <a:gd name="connsiteX25" fmla="*/ 1600200 w 3414712"/>
                  <a:gd name="connsiteY25" fmla="*/ 590554 h 633417"/>
                  <a:gd name="connsiteX26" fmla="*/ 1614487 w 3414712"/>
                  <a:gd name="connsiteY26" fmla="*/ 595317 h 633417"/>
                  <a:gd name="connsiteX27" fmla="*/ 1647825 w 3414712"/>
                  <a:gd name="connsiteY27" fmla="*/ 600079 h 633417"/>
                  <a:gd name="connsiteX28" fmla="*/ 1681162 w 3414712"/>
                  <a:gd name="connsiteY28" fmla="*/ 609604 h 633417"/>
                  <a:gd name="connsiteX29" fmla="*/ 1728787 w 3414712"/>
                  <a:gd name="connsiteY29" fmla="*/ 614367 h 633417"/>
                  <a:gd name="connsiteX30" fmla="*/ 1757362 w 3414712"/>
                  <a:gd name="connsiteY30" fmla="*/ 623892 h 633417"/>
                  <a:gd name="connsiteX31" fmla="*/ 1804987 w 3414712"/>
                  <a:gd name="connsiteY31" fmla="*/ 633417 h 633417"/>
                  <a:gd name="connsiteX32" fmla="*/ 1909762 w 3414712"/>
                  <a:gd name="connsiteY32" fmla="*/ 628654 h 633417"/>
                  <a:gd name="connsiteX33" fmla="*/ 1938337 w 3414712"/>
                  <a:gd name="connsiteY33" fmla="*/ 619129 h 633417"/>
                  <a:gd name="connsiteX34" fmla="*/ 1957387 w 3414712"/>
                  <a:gd name="connsiteY34" fmla="*/ 614367 h 633417"/>
                  <a:gd name="connsiteX35" fmla="*/ 1971675 w 3414712"/>
                  <a:gd name="connsiteY35" fmla="*/ 604842 h 633417"/>
                  <a:gd name="connsiteX36" fmla="*/ 2014537 w 3414712"/>
                  <a:gd name="connsiteY36" fmla="*/ 595317 h 633417"/>
                  <a:gd name="connsiteX37" fmla="*/ 2052637 w 3414712"/>
                  <a:gd name="connsiteY37" fmla="*/ 585792 h 633417"/>
                  <a:gd name="connsiteX38" fmla="*/ 2066925 w 3414712"/>
                  <a:gd name="connsiteY38" fmla="*/ 576267 h 633417"/>
                  <a:gd name="connsiteX39" fmla="*/ 2081212 w 3414712"/>
                  <a:gd name="connsiteY39" fmla="*/ 561979 h 633417"/>
                  <a:gd name="connsiteX40" fmla="*/ 2109787 w 3414712"/>
                  <a:gd name="connsiteY40" fmla="*/ 552454 h 633417"/>
                  <a:gd name="connsiteX41" fmla="*/ 2124075 w 3414712"/>
                  <a:gd name="connsiteY41" fmla="*/ 542929 h 633417"/>
                  <a:gd name="connsiteX42" fmla="*/ 2152650 w 3414712"/>
                  <a:gd name="connsiteY42" fmla="*/ 533404 h 633417"/>
                  <a:gd name="connsiteX43" fmla="*/ 2166937 w 3414712"/>
                  <a:gd name="connsiteY43" fmla="*/ 528642 h 633417"/>
                  <a:gd name="connsiteX44" fmla="*/ 2243137 w 3414712"/>
                  <a:gd name="connsiteY44" fmla="*/ 533404 h 633417"/>
                  <a:gd name="connsiteX45" fmla="*/ 2305050 w 3414712"/>
                  <a:gd name="connsiteY45" fmla="*/ 547692 h 633417"/>
                  <a:gd name="connsiteX46" fmla="*/ 2390775 w 3414712"/>
                  <a:gd name="connsiteY46" fmla="*/ 542929 h 633417"/>
                  <a:gd name="connsiteX47" fmla="*/ 2419350 w 3414712"/>
                  <a:gd name="connsiteY47" fmla="*/ 533404 h 633417"/>
                  <a:gd name="connsiteX48" fmla="*/ 2433637 w 3414712"/>
                  <a:gd name="connsiteY48" fmla="*/ 528642 h 633417"/>
                  <a:gd name="connsiteX49" fmla="*/ 2447925 w 3414712"/>
                  <a:gd name="connsiteY49" fmla="*/ 519117 h 633417"/>
                  <a:gd name="connsiteX50" fmla="*/ 2505075 w 3414712"/>
                  <a:gd name="connsiteY50" fmla="*/ 509592 h 633417"/>
                  <a:gd name="connsiteX51" fmla="*/ 2524125 w 3414712"/>
                  <a:gd name="connsiteY51" fmla="*/ 504829 h 633417"/>
                  <a:gd name="connsiteX52" fmla="*/ 2552700 w 3414712"/>
                  <a:gd name="connsiteY52" fmla="*/ 500067 h 633417"/>
                  <a:gd name="connsiteX53" fmla="*/ 2586037 w 3414712"/>
                  <a:gd name="connsiteY53" fmla="*/ 490542 h 633417"/>
                  <a:gd name="connsiteX54" fmla="*/ 2628900 w 3414712"/>
                  <a:gd name="connsiteY54" fmla="*/ 485779 h 633417"/>
                  <a:gd name="connsiteX55" fmla="*/ 2643187 w 3414712"/>
                  <a:gd name="connsiteY55" fmla="*/ 481017 h 633417"/>
                  <a:gd name="connsiteX56" fmla="*/ 2662237 w 3414712"/>
                  <a:gd name="connsiteY56" fmla="*/ 476254 h 633417"/>
                  <a:gd name="connsiteX57" fmla="*/ 2690812 w 3414712"/>
                  <a:gd name="connsiteY57" fmla="*/ 457204 h 633417"/>
                  <a:gd name="connsiteX58" fmla="*/ 2705100 w 3414712"/>
                  <a:gd name="connsiteY58" fmla="*/ 447679 h 633417"/>
                  <a:gd name="connsiteX59" fmla="*/ 2719387 w 3414712"/>
                  <a:gd name="connsiteY59" fmla="*/ 438154 h 633417"/>
                  <a:gd name="connsiteX60" fmla="*/ 2728912 w 3414712"/>
                  <a:gd name="connsiteY60" fmla="*/ 423867 h 633417"/>
                  <a:gd name="connsiteX61" fmla="*/ 2790825 w 3414712"/>
                  <a:gd name="connsiteY61" fmla="*/ 409579 h 633417"/>
                  <a:gd name="connsiteX62" fmla="*/ 2819400 w 3414712"/>
                  <a:gd name="connsiteY62" fmla="*/ 400054 h 633417"/>
                  <a:gd name="connsiteX63" fmla="*/ 2833687 w 3414712"/>
                  <a:gd name="connsiteY63" fmla="*/ 385767 h 633417"/>
                  <a:gd name="connsiteX64" fmla="*/ 2847975 w 3414712"/>
                  <a:gd name="connsiteY64" fmla="*/ 376242 h 633417"/>
                  <a:gd name="connsiteX65" fmla="*/ 2862262 w 3414712"/>
                  <a:gd name="connsiteY65" fmla="*/ 357192 h 633417"/>
                  <a:gd name="connsiteX66" fmla="*/ 2876550 w 3414712"/>
                  <a:gd name="connsiteY66" fmla="*/ 352429 h 633417"/>
                  <a:gd name="connsiteX67" fmla="*/ 2890837 w 3414712"/>
                  <a:gd name="connsiteY67" fmla="*/ 342904 h 633417"/>
                  <a:gd name="connsiteX68" fmla="*/ 2924175 w 3414712"/>
                  <a:gd name="connsiteY68" fmla="*/ 319092 h 633417"/>
                  <a:gd name="connsiteX69" fmla="*/ 2933700 w 3414712"/>
                  <a:gd name="connsiteY69" fmla="*/ 304804 h 633417"/>
                  <a:gd name="connsiteX70" fmla="*/ 2947987 w 3414712"/>
                  <a:gd name="connsiteY70" fmla="*/ 276229 h 633417"/>
                  <a:gd name="connsiteX71" fmla="*/ 3005137 w 3414712"/>
                  <a:gd name="connsiteY71" fmla="*/ 228604 h 633417"/>
                  <a:gd name="connsiteX72" fmla="*/ 3019425 w 3414712"/>
                  <a:gd name="connsiteY72" fmla="*/ 219079 h 633417"/>
                  <a:gd name="connsiteX73" fmla="*/ 3048000 w 3414712"/>
                  <a:gd name="connsiteY73" fmla="*/ 190504 h 633417"/>
                  <a:gd name="connsiteX74" fmla="*/ 3052762 w 3414712"/>
                  <a:gd name="connsiteY74" fmla="*/ 176217 h 633417"/>
                  <a:gd name="connsiteX75" fmla="*/ 3076575 w 3414712"/>
                  <a:gd name="connsiteY75" fmla="*/ 147642 h 633417"/>
                  <a:gd name="connsiteX76" fmla="*/ 3105150 w 3414712"/>
                  <a:gd name="connsiteY76" fmla="*/ 128592 h 633417"/>
                  <a:gd name="connsiteX77" fmla="*/ 3119437 w 3414712"/>
                  <a:gd name="connsiteY77" fmla="*/ 119067 h 633417"/>
                  <a:gd name="connsiteX78" fmla="*/ 3128962 w 3414712"/>
                  <a:gd name="connsiteY78" fmla="*/ 104779 h 633417"/>
                  <a:gd name="connsiteX79" fmla="*/ 3143250 w 3414712"/>
                  <a:gd name="connsiteY79" fmla="*/ 100017 h 633417"/>
                  <a:gd name="connsiteX80" fmla="*/ 3162300 w 3414712"/>
                  <a:gd name="connsiteY80" fmla="*/ 90492 h 633417"/>
                  <a:gd name="connsiteX81" fmla="*/ 3214687 w 3414712"/>
                  <a:gd name="connsiteY81" fmla="*/ 71442 h 633417"/>
                  <a:gd name="connsiteX82" fmla="*/ 3238500 w 3414712"/>
                  <a:gd name="connsiteY82" fmla="*/ 61917 h 633417"/>
                  <a:gd name="connsiteX83" fmla="*/ 3262312 w 3414712"/>
                  <a:gd name="connsiteY83" fmla="*/ 57154 h 633417"/>
                  <a:gd name="connsiteX84" fmla="*/ 3276600 w 3414712"/>
                  <a:gd name="connsiteY84" fmla="*/ 52392 h 633417"/>
                  <a:gd name="connsiteX85" fmla="*/ 3305175 w 3414712"/>
                  <a:gd name="connsiteY85" fmla="*/ 38104 h 633417"/>
                  <a:gd name="connsiteX86" fmla="*/ 3319462 w 3414712"/>
                  <a:gd name="connsiteY86" fmla="*/ 28579 h 633417"/>
                  <a:gd name="connsiteX87" fmla="*/ 3333750 w 3414712"/>
                  <a:gd name="connsiteY87" fmla="*/ 23817 h 633417"/>
                  <a:gd name="connsiteX88" fmla="*/ 3357562 w 3414712"/>
                  <a:gd name="connsiteY88" fmla="*/ 14292 h 633417"/>
                  <a:gd name="connsiteX89" fmla="*/ 3381375 w 3414712"/>
                  <a:gd name="connsiteY89" fmla="*/ 9529 h 633417"/>
                  <a:gd name="connsiteX90" fmla="*/ 3414712 w 3414712"/>
                  <a:gd name="connsiteY90" fmla="*/ 4 h 633417"/>
                  <a:gd name="connsiteX0" fmla="*/ 0 w 3414712"/>
                  <a:gd name="connsiteY0" fmla="*/ 614367 h 633417"/>
                  <a:gd name="connsiteX1" fmla="*/ 52387 w 3414712"/>
                  <a:gd name="connsiteY1" fmla="*/ 590554 h 633417"/>
                  <a:gd name="connsiteX2" fmla="*/ 100012 w 3414712"/>
                  <a:gd name="connsiteY2" fmla="*/ 552454 h 633417"/>
                  <a:gd name="connsiteX3" fmla="*/ 119062 w 3414712"/>
                  <a:gd name="connsiteY3" fmla="*/ 547692 h 633417"/>
                  <a:gd name="connsiteX4" fmla="*/ 133350 w 3414712"/>
                  <a:gd name="connsiteY4" fmla="*/ 542929 h 633417"/>
                  <a:gd name="connsiteX5" fmla="*/ 504825 w 3414712"/>
                  <a:gd name="connsiteY5" fmla="*/ 538167 h 633417"/>
                  <a:gd name="connsiteX6" fmla="*/ 542925 w 3414712"/>
                  <a:gd name="connsiteY6" fmla="*/ 514354 h 633417"/>
                  <a:gd name="connsiteX7" fmla="*/ 571500 w 3414712"/>
                  <a:gd name="connsiteY7" fmla="*/ 504829 h 633417"/>
                  <a:gd name="connsiteX8" fmla="*/ 604837 w 3414712"/>
                  <a:gd name="connsiteY8" fmla="*/ 495304 h 633417"/>
                  <a:gd name="connsiteX9" fmla="*/ 652462 w 3414712"/>
                  <a:gd name="connsiteY9" fmla="*/ 481017 h 633417"/>
                  <a:gd name="connsiteX10" fmla="*/ 862012 w 3414712"/>
                  <a:gd name="connsiteY10" fmla="*/ 471492 h 633417"/>
                  <a:gd name="connsiteX11" fmla="*/ 962025 w 3414712"/>
                  <a:gd name="connsiteY11" fmla="*/ 476254 h 633417"/>
                  <a:gd name="connsiteX12" fmla="*/ 995362 w 3414712"/>
                  <a:gd name="connsiteY12" fmla="*/ 485779 h 633417"/>
                  <a:gd name="connsiteX13" fmla="*/ 1014412 w 3414712"/>
                  <a:gd name="connsiteY13" fmla="*/ 490542 h 633417"/>
                  <a:gd name="connsiteX14" fmla="*/ 1057275 w 3414712"/>
                  <a:gd name="connsiteY14" fmla="*/ 504829 h 633417"/>
                  <a:gd name="connsiteX15" fmla="*/ 1071562 w 3414712"/>
                  <a:gd name="connsiteY15" fmla="*/ 509592 h 633417"/>
                  <a:gd name="connsiteX16" fmla="*/ 1109662 w 3414712"/>
                  <a:gd name="connsiteY16" fmla="*/ 519117 h 633417"/>
                  <a:gd name="connsiteX17" fmla="*/ 1204912 w 3414712"/>
                  <a:gd name="connsiteY17" fmla="*/ 533404 h 633417"/>
                  <a:gd name="connsiteX18" fmla="*/ 1257300 w 3414712"/>
                  <a:gd name="connsiteY18" fmla="*/ 542929 h 633417"/>
                  <a:gd name="connsiteX19" fmla="*/ 1276350 w 3414712"/>
                  <a:gd name="connsiteY19" fmla="*/ 547692 h 633417"/>
                  <a:gd name="connsiteX20" fmla="*/ 1333500 w 3414712"/>
                  <a:gd name="connsiteY20" fmla="*/ 552454 h 633417"/>
                  <a:gd name="connsiteX21" fmla="*/ 1390650 w 3414712"/>
                  <a:gd name="connsiteY21" fmla="*/ 561979 h 633417"/>
                  <a:gd name="connsiteX22" fmla="*/ 1423987 w 3414712"/>
                  <a:gd name="connsiteY22" fmla="*/ 566742 h 633417"/>
                  <a:gd name="connsiteX23" fmla="*/ 1524000 w 3414712"/>
                  <a:gd name="connsiteY23" fmla="*/ 576267 h 633417"/>
                  <a:gd name="connsiteX24" fmla="*/ 1600200 w 3414712"/>
                  <a:gd name="connsiteY24" fmla="*/ 590554 h 633417"/>
                  <a:gd name="connsiteX25" fmla="*/ 1614487 w 3414712"/>
                  <a:gd name="connsiteY25" fmla="*/ 595317 h 633417"/>
                  <a:gd name="connsiteX26" fmla="*/ 1647825 w 3414712"/>
                  <a:gd name="connsiteY26" fmla="*/ 600079 h 633417"/>
                  <a:gd name="connsiteX27" fmla="*/ 1681162 w 3414712"/>
                  <a:gd name="connsiteY27" fmla="*/ 609604 h 633417"/>
                  <a:gd name="connsiteX28" fmla="*/ 1728787 w 3414712"/>
                  <a:gd name="connsiteY28" fmla="*/ 614367 h 633417"/>
                  <a:gd name="connsiteX29" fmla="*/ 1757362 w 3414712"/>
                  <a:gd name="connsiteY29" fmla="*/ 623892 h 633417"/>
                  <a:gd name="connsiteX30" fmla="*/ 1804987 w 3414712"/>
                  <a:gd name="connsiteY30" fmla="*/ 633417 h 633417"/>
                  <a:gd name="connsiteX31" fmla="*/ 1909762 w 3414712"/>
                  <a:gd name="connsiteY31" fmla="*/ 628654 h 633417"/>
                  <a:gd name="connsiteX32" fmla="*/ 1938337 w 3414712"/>
                  <a:gd name="connsiteY32" fmla="*/ 619129 h 633417"/>
                  <a:gd name="connsiteX33" fmla="*/ 1957387 w 3414712"/>
                  <a:gd name="connsiteY33" fmla="*/ 614367 h 633417"/>
                  <a:gd name="connsiteX34" fmla="*/ 1971675 w 3414712"/>
                  <a:gd name="connsiteY34" fmla="*/ 604842 h 633417"/>
                  <a:gd name="connsiteX35" fmla="*/ 2014537 w 3414712"/>
                  <a:gd name="connsiteY35" fmla="*/ 595317 h 633417"/>
                  <a:gd name="connsiteX36" fmla="*/ 2052637 w 3414712"/>
                  <a:gd name="connsiteY36" fmla="*/ 585792 h 633417"/>
                  <a:gd name="connsiteX37" fmla="*/ 2066925 w 3414712"/>
                  <a:gd name="connsiteY37" fmla="*/ 576267 h 633417"/>
                  <a:gd name="connsiteX38" fmla="*/ 2081212 w 3414712"/>
                  <a:gd name="connsiteY38" fmla="*/ 561979 h 633417"/>
                  <a:gd name="connsiteX39" fmla="*/ 2109787 w 3414712"/>
                  <a:gd name="connsiteY39" fmla="*/ 552454 h 633417"/>
                  <a:gd name="connsiteX40" fmla="*/ 2124075 w 3414712"/>
                  <a:gd name="connsiteY40" fmla="*/ 542929 h 633417"/>
                  <a:gd name="connsiteX41" fmla="*/ 2152650 w 3414712"/>
                  <a:gd name="connsiteY41" fmla="*/ 533404 h 633417"/>
                  <a:gd name="connsiteX42" fmla="*/ 2166937 w 3414712"/>
                  <a:gd name="connsiteY42" fmla="*/ 528642 h 633417"/>
                  <a:gd name="connsiteX43" fmla="*/ 2243137 w 3414712"/>
                  <a:gd name="connsiteY43" fmla="*/ 533404 h 633417"/>
                  <a:gd name="connsiteX44" fmla="*/ 2305050 w 3414712"/>
                  <a:gd name="connsiteY44" fmla="*/ 547692 h 633417"/>
                  <a:gd name="connsiteX45" fmla="*/ 2390775 w 3414712"/>
                  <a:gd name="connsiteY45" fmla="*/ 542929 h 633417"/>
                  <a:gd name="connsiteX46" fmla="*/ 2419350 w 3414712"/>
                  <a:gd name="connsiteY46" fmla="*/ 533404 h 633417"/>
                  <a:gd name="connsiteX47" fmla="*/ 2433637 w 3414712"/>
                  <a:gd name="connsiteY47" fmla="*/ 528642 h 633417"/>
                  <a:gd name="connsiteX48" fmla="*/ 2447925 w 3414712"/>
                  <a:gd name="connsiteY48" fmla="*/ 519117 h 633417"/>
                  <a:gd name="connsiteX49" fmla="*/ 2505075 w 3414712"/>
                  <a:gd name="connsiteY49" fmla="*/ 509592 h 633417"/>
                  <a:gd name="connsiteX50" fmla="*/ 2524125 w 3414712"/>
                  <a:gd name="connsiteY50" fmla="*/ 504829 h 633417"/>
                  <a:gd name="connsiteX51" fmla="*/ 2552700 w 3414712"/>
                  <a:gd name="connsiteY51" fmla="*/ 500067 h 633417"/>
                  <a:gd name="connsiteX52" fmla="*/ 2586037 w 3414712"/>
                  <a:gd name="connsiteY52" fmla="*/ 490542 h 633417"/>
                  <a:gd name="connsiteX53" fmla="*/ 2628900 w 3414712"/>
                  <a:gd name="connsiteY53" fmla="*/ 485779 h 633417"/>
                  <a:gd name="connsiteX54" fmla="*/ 2643187 w 3414712"/>
                  <a:gd name="connsiteY54" fmla="*/ 481017 h 633417"/>
                  <a:gd name="connsiteX55" fmla="*/ 2662237 w 3414712"/>
                  <a:gd name="connsiteY55" fmla="*/ 476254 h 633417"/>
                  <a:gd name="connsiteX56" fmla="*/ 2690812 w 3414712"/>
                  <a:gd name="connsiteY56" fmla="*/ 457204 h 633417"/>
                  <a:gd name="connsiteX57" fmla="*/ 2705100 w 3414712"/>
                  <a:gd name="connsiteY57" fmla="*/ 447679 h 633417"/>
                  <a:gd name="connsiteX58" fmla="*/ 2719387 w 3414712"/>
                  <a:gd name="connsiteY58" fmla="*/ 438154 h 633417"/>
                  <a:gd name="connsiteX59" fmla="*/ 2728912 w 3414712"/>
                  <a:gd name="connsiteY59" fmla="*/ 423867 h 633417"/>
                  <a:gd name="connsiteX60" fmla="*/ 2790825 w 3414712"/>
                  <a:gd name="connsiteY60" fmla="*/ 409579 h 633417"/>
                  <a:gd name="connsiteX61" fmla="*/ 2819400 w 3414712"/>
                  <a:gd name="connsiteY61" fmla="*/ 400054 h 633417"/>
                  <a:gd name="connsiteX62" fmla="*/ 2833687 w 3414712"/>
                  <a:gd name="connsiteY62" fmla="*/ 385767 h 633417"/>
                  <a:gd name="connsiteX63" fmla="*/ 2847975 w 3414712"/>
                  <a:gd name="connsiteY63" fmla="*/ 376242 h 633417"/>
                  <a:gd name="connsiteX64" fmla="*/ 2862262 w 3414712"/>
                  <a:gd name="connsiteY64" fmla="*/ 357192 h 633417"/>
                  <a:gd name="connsiteX65" fmla="*/ 2876550 w 3414712"/>
                  <a:gd name="connsiteY65" fmla="*/ 352429 h 633417"/>
                  <a:gd name="connsiteX66" fmla="*/ 2890837 w 3414712"/>
                  <a:gd name="connsiteY66" fmla="*/ 342904 h 633417"/>
                  <a:gd name="connsiteX67" fmla="*/ 2924175 w 3414712"/>
                  <a:gd name="connsiteY67" fmla="*/ 319092 h 633417"/>
                  <a:gd name="connsiteX68" fmla="*/ 2933700 w 3414712"/>
                  <a:gd name="connsiteY68" fmla="*/ 304804 h 633417"/>
                  <a:gd name="connsiteX69" fmla="*/ 2947987 w 3414712"/>
                  <a:gd name="connsiteY69" fmla="*/ 276229 h 633417"/>
                  <a:gd name="connsiteX70" fmla="*/ 3005137 w 3414712"/>
                  <a:gd name="connsiteY70" fmla="*/ 228604 h 633417"/>
                  <a:gd name="connsiteX71" fmla="*/ 3019425 w 3414712"/>
                  <a:gd name="connsiteY71" fmla="*/ 219079 h 633417"/>
                  <a:gd name="connsiteX72" fmla="*/ 3048000 w 3414712"/>
                  <a:gd name="connsiteY72" fmla="*/ 190504 h 633417"/>
                  <a:gd name="connsiteX73" fmla="*/ 3052762 w 3414712"/>
                  <a:gd name="connsiteY73" fmla="*/ 176217 h 633417"/>
                  <a:gd name="connsiteX74" fmla="*/ 3076575 w 3414712"/>
                  <a:gd name="connsiteY74" fmla="*/ 147642 h 633417"/>
                  <a:gd name="connsiteX75" fmla="*/ 3105150 w 3414712"/>
                  <a:gd name="connsiteY75" fmla="*/ 128592 h 633417"/>
                  <a:gd name="connsiteX76" fmla="*/ 3119437 w 3414712"/>
                  <a:gd name="connsiteY76" fmla="*/ 119067 h 633417"/>
                  <a:gd name="connsiteX77" fmla="*/ 3128962 w 3414712"/>
                  <a:gd name="connsiteY77" fmla="*/ 104779 h 633417"/>
                  <a:gd name="connsiteX78" fmla="*/ 3143250 w 3414712"/>
                  <a:gd name="connsiteY78" fmla="*/ 100017 h 633417"/>
                  <a:gd name="connsiteX79" fmla="*/ 3162300 w 3414712"/>
                  <a:gd name="connsiteY79" fmla="*/ 90492 h 633417"/>
                  <a:gd name="connsiteX80" fmla="*/ 3214687 w 3414712"/>
                  <a:gd name="connsiteY80" fmla="*/ 71442 h 633417"/>
                  <a:gd name="connsiteX81" fmla="*/ 3238500 w 3414712"/>
                  <a:gd name="connsiteY81" fmla="*/ 61917 h 633417"/>
                  <a:gd name="connsiteX82" fmla="*/ 3262312 w 3414712"/>
                  <a:gd name="connsiteY82" fmla="*/ 57154 h 633417"/>
                  <a:gd name="connsiteX83" fmla="*/ 3276600 w 3414712"/>
                  <a:gd name="connsiteY83" fmla="*/ 52392 h 633417"/>
                  <a:gd name="connsiteX84" fmla="*/ 3305175 w 3414712"/>
                  <a:gd name="connsiteY84" fmla="*/ 38104 h 633417"/>
                  <a:gd name="connsiteX85" fmla="*/ 3319462 w 3414712"/>
                  <a:gd name="connsiteY85" fmla="*/ 28579 h 633417"/>
                  <a:gd name="connsiteX86" fmla="*/ 3333750 w 3414712"/>
                  <a:gd name="connsiteY86" fmla="*/ 23817 h 633417"/>
                  <a:gd name="connsiteX87" fmla="*/ 3357562 w 3414712"/>
                  <a:gd name="connsiteY87" fmla="*/ 14292 h 633417"/>
                  <a:gd name="connsiteX88" fmla="*/ 3381375 w 3414712"/>
                  <a:gd name="connsiteY88" fmla="*/ 9529 h 633417"/>
                  <a:gd name="connsiteX89" fmla="*/ 3414712 w 3414712"/>
                  <a:gd name="connsiteY89" fmla="*/ 4 h 633417"/>
                  <a:gd name="connsiteX0" fmla="*/ 0 w 3362325"/>
                  <a:gd name="connsiteY0" fmla="*/ 590554 h 633417"/>
                  <a:gd name="connsiteX1" fmla="*/ 47625 w 3362325"/>
                  <a:gd name="connsiteY1" fmla="*/ 552454 h 633417"/>
                  <a:gd name="connsiteX2" fmla="*/ 66675 w 3362325"/>
                  <a:gd name="connsiteY2" fmla="*/ 547692 h 633417"/>
                  <a:gd name="connsiteX3" fmla="*/ 80963 w 3362325"/>
                  <a:gd name="connsiteY3" fmla="*/ 542929 h 633417"/>
                  <a:gd name="connsiteX4" fmla="*/ 452438 w 3362325"/>
                  <a:gd name="connsiteY4" fmla="*/ 538167 h 633417"/>
                  <a:gd name="connsiteX5" fmla="*/ 490538 w 3362325"/>
                  <a:gd name="connsiteY5" fmla="*/ 514354 h 633417"/>
                  <a:gd name="connsiteX6" fmla="*/ 519113 w 3362325"/>
                  <a:gd name="connsiteY6" fmla="*/ 504829 h 633417"/>
                  <a:gd name="connsiteX7" fmla="*/ 552450 w 3362325"/>
                  <a:gd name="connsiteY7" fmla="*/ 495304 h 633417"/>
                  <a:gd name="connsiteX8" fmla="*/ 600075 w 3362325"/>
                  <a:gd name="connsiteY8" fmla="*/ 481017 h 633417"/>
                  <a:gd name="connsiteX9" fmla="*/ 809625 w 3362325"/>
                  <a:gd name="connsiteY9" fmla="*/ 471492 h 633417"/>
                  <a:gd name="connsiteX10" fmla="*/ 909638 w 3362325"/>
                  <a:gd name="connsiteY10" fmla="*/ 476254 h 633417"/>
                  <a:gd name="connsiteX11" fmla="*/ 942975 w 3362325"/>
                  <a:gd name="connsiteY11" fmla="*/ 485779 h 633417"/>
                  <a:gd name="connsiteX12" fmla="*/ 962025 w 3362325"/>
                  <a:gd name="connsiteY12" fmla="*/ 490542 h 633417"/>
                  <a:gd name="connsiteX13" fmla="*/ 1004888 w 3362325"/>
                  <a:gd name="connsiteY13" fmla="*/ 504829 h 633417"/>
                  <a:gd name="connsiteX14" fmla="*/ 1019175 w 3362325"/>
                  <a:gd name="connsiteY14" fmla="*/ 509592 h 633417"/>
                  <a:gd name="connsiteX15" fmla="*/ 1057275 w 3362325"/>
                  <a:gd name="connsiteY15" fmla="*/ 519117 h 633417"/>
                  <a:gd name="connsiteX16" fmla="*/ 1152525 w 3362325"/>
                  <a:gd name="connsiteY16" fmla="*/ 533404 h 633417"/>
                  <a:gd name="connsiteX17" fmla="*/ 1204913 w 3362325"/>
                  <a:gd name="connsiteY17" fmla="*/ 542929 h 633417"/>
                  <a:gd name="connsiteX18" fmla="*/ 1223963 w 3362325"/>
                  <a:gd name="connsiteY18" fmla="*/ 547692 h 633417"/>
                  <a:gd name="connsiteX19" fmla="*/ 1281113 w 3362325"/>
                  <a:gd name="connsiteY19" fmla="*/ 552454 h 633417"/>
                  <a:gd name="connsiteX20" fmla="*/ 1338263 w 3362325"/>
                  <a:gd name="connsiteY20" fmla="*/ 561979 h 633417"/>
                  <a:gd name="connsiteX21" fmla="*/ 1371600 w 3362325"/>
                  <a:gd name="connsiteY21" fmla="*/ 566742 h 633417"/>
                  <a:gd name="connsiteX22" fmla="*/ 1471613 w 3362325"/>
                  <a:gd name="connsiteY22" fmla="*/ 576267 h 633417"/>
                  <a:gd name="connsiteX23" fmla="*/ 1547813 w 3362325"/>
                  <a:gd name="connsiteY23" fmla="*/ 590554 h 633417"/>
                  <a:gd name="connsiteX24" fmla="*/ 1562100 w 3362325"/>
                  <a:gd name="connsiteY24" fmla="*/ 595317 h 633417"/>
                  <a:gd name="connsiteX25" fmla="*/ 1595438 w 3362325"/>
                  <a:gd name="connsiteY25" fmla="*/ 600079 h 633417"/>
                  <a:gd name="connsiteX26" fmla="*/ 1628775 w 3362325"/>
                  <a:gd name="connsiteY26" fmla="*/ 609604 h 633417"/>
                  <a:gd name="connsiteX27" fmla="*/ 1676400 w 3362325"/>
                  <a:gd name="connsiteY27" fmla="*/ 614367 h 633417"/>
                  <a:gd name="connsiteX28" fmla="*/ 1704975 w 3362325"/>
                  <a:gd name="connsiteY28" fmla="*/ 623892 h 633417"/>
                  <a:gd name="connsiteX29" fmla="*/ 1752600 w 3362325"/>
                  <a:gd name="connsiteY29" fmla="*/ 633417 h 633417"/>
                  <a:gd name="connsiteX30" fmla="*/ 1857375 w 3362325"/>
                  <a:gd name="connsiteY30" fmla="*/ 628654 h 633417"/>
                  <a:gd name="connsiteX31" fmla="*/ 1885950 w 3362325"/>
                  <a:gd name="connsiteY31" fmla="*/ 619129 h 633417"/>
                  <a:gd name="connsiteX32" fmla="*/ 1905000 w 3362325"/>
                  <a:gd name="connsiteY32" fmla="*/ 614367 h 633417"/>
                  <a:gd name="connsiteX33" fmla="*/ 1919288 w 3362325"/>
                  <a:gd name="connsiteY33" fmla="*/ 604842 h 633417"/>
                  <a:gd name="connsiteX34" fmla="*/ 1962150 w 3362325"/>
                  <a:gd name="connsiteY34" fmla="*/ 595317 h 633417"/>
                  <a:gd name="connsiteX35" fmla="*/ 2000250 w 3362325"/>
                  <a:gd name="connsiteY35" fmla="*/ 585792 h 633417"/>
                  <a:gd name="connsiteX36" fmla="*/ 2014538 w 3362325"/>
                  <a:gd name="connsiteY36" fmla="*/ 576267 h 633417"/>
                  <a:gd name="connsiteX37" fmla="*/ 2028825 w 3362325"/>
                  <a:gd name="connsiteY37" fmla="*/ 561979 h 633417"/>
                  <a:gd name="connsiteX38" fmla="*/ 2057400 w 3362325"/>
                  <a:gd name="connsiteY38" fmla="*/ 552454 h 633417"/>
                  <a:gd name="connsiteX39" fmla="*/ 2071688 w 3362325"/>
                  <a:gd name="connsiteY39" fmla="*/ 542929 h 633417"/>
                  <a:gd name="connsiteX40" fmla="*/ 2100263 w 3362325"/>
                  <a:gd name="connsiteY40" fmla="*/ 533404 h 633417"/>
                  <a:gd name="connsiteX41" fmla="*/ 2114550 w 3362325"/>
                  <a:gd name="connsiteY41" fmla="*/ 528642 h 633417"/>
                  <a:gd name="connsiteX42" fmla="*/ 2190750 w 3362325"/>
                  <a:gd name="connsiteY42" fmla="*/ 533404 h 633417"/>
                  <a:gd name="connsiteX43" fmla="*/ 2252663 w 3362325"/>
                  <a:gd name="connsiteY43" fmla="*/ 547692 h 633417"/>
                  <a:gd name="connsiteX44" fmla="*/ 2338388 w 3362325"/>
                  <a:gd name="connsiteY44" fmla="*/ 542929 h 633417"/>
                  <a:gd name="connsiteX45" fmla="*/ 2366963 w 3362325"/>
                  <a:gd name="connsiteY45" fmla="*/ 533404 h 633417"/>
                  <a:gd name="connsiteX46" fmla="*/ 2381250 w 3362325"/>
                  <a:gd name="connsiteY46" fmla="*/ 528642 h 633417"/>
                  <a:gd name="connsiteX47" fmla="*/ 2395538 w 3362325"/>
                  <a:gd name="connsiteY47" fmla="*/ 519117 h 633417"/>
                  <a:gd name="connsiteX48" fmla="*/ 2452688 w 3362325"/>
                  <a:gd name="connsiteY48" fmla="*/ 509592 h 633417"/>
                  <a:gd name="connsiteX49" fmla="*/ 2471738 w 3362325"/>
                  <a:gd name="connsiteY49" fmla="*/ 504829 h 633417"/>
                  <a:gd name="connsiteX50" fmla="*/ 2500313 w 3362325"/>
                  <a:gd name="connsiteY50" fmla="*/ 500067 h 633417"/>
                  <a:gd name="connsiteX51" fmla="*/ 2533650 w 3362325"/>
                  <a:gd name="connsiteY51" fmla="*/ 490542 h 633417"/>
                  <a:gd name="connsiteX52" fmla="*/ 2576513 w 3362325"/>
                  <a:gd name="connsiteY52" fmla="*/ 485779 h 633417"/>
                  <a:gd name="connsiteX53" fmla="*/ 2590800 w 3362325"/>
                  <a:gd name="connsiteY53" fmla="*/ 481017 h 633417"/>
                  <a:gd name="connsiteX54" fmla="*/ 2609850 w 3362325"/>
                  <a:gd name="connsiteY54" fmla="*/ 476254 h 633417"/>
                  <a:gd name="connsiteX55" fmla="*/ 2638425 w 3362325"/>
                  <a:gd name="connsiteY55" fmla="*/ 457204 h 633417"/>
                  <a:gd name="connsiteX56" fmla="*/ 2652713 w 3362325"/>
                  <a:gd name="connsiteY56" fmla="*/ 447679 h 633417"/>
                  <a:gd name="connsiteX57" fmla="*/ 2667000 w 3362325"/>
                  <a:gd name="connsiteY57" fmla="*/ 438154 h 633417"/>
                  <a:gd name="connsiteX58" fmla="*/ 2676525 w 3362325"/>
                  <a:gd name="connsiteY58" fmla="*/ 423867 h 633417"/>
                  <a:gd name="connsiteX59" fmla="*/ 2738438 w 3362325"/>
                  <a:gd name="connsiteY59" fmla="*/ 409579 h 633417"/>
                  <a:gd name="connsiteX60" fmla="*/ 2767013 w 3362325"/>
                  <a:gd name="connsiteY60" fmla="*/ 400054 h 633417"/>
                  <a:gd name="connsiteX61" fmla="*/ 2781300 w 3362325"/>
                  <a:gd name="connsiteY61" fmla="*/ 385767 h 633417"/>
                  <a:gd name="connsiteX62" fmla="*/ 2795588 w 3362325"/>
                  <a:gd name="connsiteY62" fmla="*/ 376242 h 633417"/>
                  <a:gd name="connsiteX63" fmla="*/ 2809875 w 3362325"/>
                  <a:gd name="connsiteY63" fmla="*/ 357192 h 633417"/>
                  <a:gd name="connsiteX64" fmla="*/ 2824163 w 3362325"/>
                  <a:gd name="connsiteY64" fmla="*/ 352429 h 633417"/>
                  <a:gd name="connsiteX65" fmla="*/ 2838450 w 3362325"/>
                  <a:gd name="connsiteY65" fmla="*/ 342904 h 633417"/>
                  <a:gd name="connsiteX66" fmla="*/ 2871788 w 3362325"/>
                  <a:gd name="connsiteY66" fmla="*/ 319092 h 633417"/>
                  <a:gd name="connsiteX67" fmla="*/ 2881313 w 3362325"/>
                  <a:gd name="connsiteY67" fmla="*/ 304804 h 633417"/>
                  <a:gd name="connsiteX68" fmla="*/ 2895600 w 3362325"/>
                  <a:gd name="connsiteY68" fmla="*/ 276229 h 633417"/>
                  <a:gd name="connsiteX69" fmla="*/ 2952750 w 3362325"/>
                  <a:gd name="connsiteY69" fmla="*/ 228604 h 633417"/>
                  <a:gd name="connsiteX70" fmla="*/ 2967038 w 3362325"/>
                  <a:gd name="connsiteY70" fmla="*/ 219079 h 633417"/>
                  <a:gd name="connsiteX71" fmla="*/ 2995613 w 3362325"/>
                  <a:gd name="connsiteY71" fmla="*/ 190504 h 633417"/>
                  <a:gd name="connsiteX72" fmla="*/ 3000375 w 3362325"/>
                  <a:gd name="connsiteY72" fmla="*/ 176217 h 633417"/>
                  <a:gd name="connsiteX73" fmla="*/ 3024188 w 3362325"/>
                  <a:gd name="connsiteY73" fmla="*/ 147642 h 633417"/>
                  <a:gd name="connsiteX74" fmla="*/ 3052763 w 3362325"/>
                  <a:gd name="connsiteY74" fmla="*/ 128592 h 633417"/>
                  <a:gd name="connsiteX75" fmla="*/ 3067050 w 3362325"/>
                  <a:gd name="connsiteY75" fmla="*/ 119067 h 633417"/>
                  <a:gd name="connsiteX76" fmla="*/ 3076575 w 3362325"/>
                  <a:gd name="connsiteY76" fmla="*/ 104779 h 633417"/>
                  <a:gd name="connsiteX77" fmla="*/ 3090863 w 3362325"/>
                  <a:gd name="connsiteY77" fmla="*/ 100017 h 633417"/>
                  <a:gd name="connsiteX78" fmla="*/ 3109913 w 3362325"/>
                  <a:gd name="connsiteY78" fmla="*/ 90492 h 633417"/>
                  <a:gd name="connsiteX79" fmla="*/ 3162300 w 3362325"/>
                  <a:gd name="connsiteY79" fmla="*/ 71442 h 633417"/>
                  <a:gd name="connsiteX80" fmla="*/ 3186113 w 3362325"/>
                  <a:gd name="connsiteY80" fmla="*/ 61917 h 633417"/>
                  <a:gd name="connsiteX81" fmla="*/ 3209925 w 3362325"/>
                  <a:gd name="connsiteY81" fmla="*/ 57154 h 633417"/>
                  <a:gd name="connsiteX82" fmla="*/ 3224213 w 3362325"/>
                  <a:gd name="connsiteY82" fmla="*/ 52392 h 633417"/>
                  <a:gd name="connsiteX83" fmla="*/ 3252788 w 3362325"/>
                  <a:gd name="connsiteY83" fmla="*/ 38104 h 633417"/>
                  <a:gd name="connsiteX84" fmla="*/ 3267075 w 3362325"/>
                  <a:gd name="connsiteY84" fmla="*/ 28579 h 633417"/>
                  <a:gd name="connsiteX85" fmla="*/ 3281363 w 3362325"/>
                  <a:gd name="connsiteY85" fmla="*/ 23817 h 633417"/>
                  <a:gd name="connsiteX86" fmla="*/ 3305175 w 3362325"/>
                  <a:gd name="connsiteY86" fmla="*/ 14292 h 633417"/>
                  <a:gd name="connsiteX87" fmla="*/ 3328988 w 3362325"/>
                  <a:gd name="connsiteY87" fmla="*/ 9529 h 633417"/>
                  <a:gd name="connsiteX88" fmla="*/ 3362325 w 3362325"/>
                  <a:gd name="connsiteY88" fmla="*/ 4 h 633417"/>
                  <a:gd name="connsiteX0" fmla="*/ 0 w 3314700"/>
                  <a:gd name="connsiteY0" fmla="*/ 552454 h 633417"/>
                  <a:gd name="connsiteX1" fmla="*/ 19050 w 3314700"/>
                  <a:gd name="connsiteY1" fmla="*/ 547692 h 633417"/>
                  <a:gd name="connsiteX2" fmla="*/ 33338 w 3314700"/>
                  <a:gd name="connsiteY2" fmla="*/ 542929 h 633417"/>
                  <a:gd name="connsiteX3" fmla="*/ 404813 w 3314700"/>
                  <a:gd name="connsiteY3" fmla="*/ 538167 h 633417"/>
                  <a:gd name="connsiteX4" fmla="*/ 442913 w 3314700"/>
                  <a:gd name="connsiteY4" fmla="*/ 514354 h 633417"/>
                  <a:gd name="connsiteX5" fmla="*/ 471488 w 3314700"/>
                  <a:gd name="connsiteY5" fmla="*/ 504829 h 633417"/>
                  <a:gd name="connsiteX6" fmla="*/ 504825 w 3314700"/>
                  <a:gd name="connsiteY6" fmla="*/ 495304 h 633417"/>
                  <a:gd name="connsiteX7" fmla="*/ 552450 w 3314700"/>
                  <a:gd name="connsiteY7" fmla="*/ 481017 h 633417"/>
                  <a:gd name="connsiteX8" fmla="*/ 762000 w 3314700"/>
                  <a:gd name="connsiteY8" fmla="*/ 471492 h 633417"/>
                  <a:gd name="connsiteX9" fmla="*/ 862013 w 3314700"/>
                  <a:gd name="connsiteY9" fmla="*/ 476254 h 633417"/>
                  <a:gd name="connsiteX10" fmla="*/ 895350 w 3314700"/>
                  <a:gd name="connsiteY10" fmla="*/ 485779 h 633417"/>
                  <a:gd name="connsiteX11" fmla="*/ 914400 w 3314700"/>
                  <a:gd name="connsiteY11" fmla="*/ 490542 h 633417"/>
                  <a:gd name="connsiteX12" fmla="*/ 957263 w 3314700"/>
                  <a:gd name="connsiteY12" fmla="*/ 504829 h 633417"/>
                  <a:gd name="connsiteX13" fmla="*/ 971550 w 3314700"/>
                  <a:gd name="connsiteY13" fmla="*/ 509592 h 633417"/>
                  <a:gd name="connsiteX14" fmla="*/ 1009650 w 3314700"/>
                  <a:gd name="connsiteY14" fmla="*/ 519117 h 633417"/>
                  <a:gd name="connsiteX15" fmla="*/ 1104900 w 3314700"/>
                  <a:gd name="connsiteY15" fmla="*/ 533404 h 633417"/>
                  <a:gd name="connsiteX16" fmla="*/ 1157288 w 3314700"/>
                  <a:gd name="connsiteY16" fmla="*/ 542929 h 633417"/>
                  <a:gd name="connsiteX17" fmla="*/ 1176338 w 3314700"/>
                  <a:gd name="connsiteY17" fmla="*/ 547692 h 633417"/>
                  <a:gd name="connsiteX18" fmla="*/ 1233488 w 3314700"/>
                  <a:gd name="connsiteY18" fmla="*/ 552454 h 633417"/>
                  <a:gd name="connsiteX19" fmla="*/ 1290638 w 3314700"/>
                  <a:gd name="connsiteY19" fmla="*/ 561979 h 633417"/>
                  <a:gd name="connsiteX20" fmla="*/ 1323975 w 3314700"/>
                  <a:gd name="connsiteY20" fmla="*/ 566742 h 633417"/>
                  <a:gd name="connsiteX21" fmla="*/ 1423988 w 3314700"/>
                  <a:gd name="connsiteY21" fmla="*/ 576267 h 633417"/>
                  <a:gd name="connsiteX22" fmla="*/ 1500188 w 3314700"/>
                  <a:gd name="connsiteY22" fmla="*/ 590554 h 633417"/>
                  <a:gd name="connsiteX23" fmla="*/ 1514475 w 3314700"/>
                  <a:gd name="connsiteY23" fmla="*/ 595317 h 633417"/>
                  <a:gd name="connsiteX24" fmla="*/ 1547813 w 3314700"/>
                  <a:gd name="connsiteY24" fmla="*/ 600079 h 633417"/>
                  <a:gd name="connsiteX25" fmla="*/ 1581150 w 3314700"/>
                  <a:gd name="connsiteY25" fmla="*/ 609604 h 633417"/>
                  <a:gd name="connsiteX26" fmla="*/ 1628775 w 3314700"/>
                  <a:gd name="connsiteY26" fmla="*/ 614367 h 633417"/>
                  <a:gd name="connsiteX27" fmla="*/ 1657350 w 3314700"/>
                  <a:gd name="connsiteY27" fmla="*/ 623892 h 633417"/>
                  <a:gd name="connsiteX28" fmla="*/ 1704975 w 3314700"/>
                  <a:gd name="connsiteY28" fmla="*/ 633417 h 633417"/>
                  <a:gd name="connsiteX29" fmla="*/ 1809750 w 3314700"/>
                  <a:gd name="connsiteY29" fmla="*/ 628654 h 633417"/>
                  <a:gd name="connsiteX30" fmla="*/ 1838325 w 3314700"/>
                  <a:gd name="connsiteY30" fmla="*/ 619129 h 633417"/>
                  <a:gd name="connsiteX31" fmla="*/ 1857375 w 3314700"/>
                  <a:gd name="connsiteY31" fmla="*/ 614367 h 633417"/>
                  <a:gd name="connsiteX32" fmla="*/ 1871663 w 3314700"/>
                  <a:gd name="connsiteY32" fmla="*/ 604842 h 633417"/>
                  <a:gd name="connsiteX33" fmla="*/ 1914525 w 3314700"/>
                  <a:gd name="connsiteY33" fmla="*/ 595317 h 633417"/>
                  <a:gd name="connsiteX34" fmla="*/ 1952625 w 3314700"/>
                  <a:gd name="connsiteY34" fmla="*/ 585792 h 633417"/>
                  <a:gd name="connsiteX35" fmla="*/ 1966913 w 3314700"/>
                  <a:gd name="connsiteY35" fmla="*/ 576267 h 633417"/>
                  <a:gd name="connsiteX36" fmla="*/ 1981200 w 3314700"/>
                  <a:gd name="connsiteY36" fmla="*/ 561979 h 633417"/>
                  <a:gd name="connsiteX37" fmla="*/ 2009775 w 3314700"/>
                  <a:gd name="connsiteY37" fmla="*/ 552454 h 633417"/>
                  <a:gd name="connsiteX38" fmla="*/ 2024063 w 3314700"/>
                  <a:gd name="connsiteY38" fmla="*/ 542929 h 633417"/>
                  <a:gd name="connsiteX39" fmla="*/ 2052638 w 3314700"/>
                  <a:gd name="connsiteY39" fmla="*/ 533404 h 633417"/>
                  <a:gd name="connsiteX40" fmla="*/ 2066925 w 3314700"/>
                  <a:gd name="connsiteY40" fmla="*/ 528642 h 633417"/>
                  <a:gd name="connsiteX41" fmla="*/ 2143125 w 3314700"/>
                  <a:gd name="connsiteY41" fmla="*/ 533404 h 633417"/>
                  <a:gd name="connsiteX42" fmla="*/ 2205038 w 3314700"/>
                  <a:gd name="connsiteY42" fmla="*/ 547692 h 633417"/>
                  <a:gd name="connsiteX43" fmla="*/ 2290763 w 3314700"/>
                  <a:gd name="connsiteY43" fmla="*/ 542929 h 633417"/>
                  <a:gd name="connsiteX44" fmla="*/ 2319338 w 3314700"/>
                  <a:gd name="connsiteY44" fmla="*/ 533404 h 633417"/>
                  <a:gd name="connsiteX45" fmla="*/ 2333625 w 3314700"/>
                  <a:gd name="connsiteY45" fmla="*/ 528642 h 633417"/>
                  <a:gd name="connsiteX46" fmla="*/ 2347913 w 3314700"/>
                  <a:gd name="connsiteY46" fmla="*/ 519117 h 633417"/>
                  <a:gd name="connsiteX47" fmla="*/ 2405063 w 3314700"/>
                  <a:gd name="connsiteY47" fmla="*/ 509592 h 633417"/>
                  <a:gd name="connsiteX48" fmla="*/ 2424113 w 3314700"/>
                  <a:gd name="connsiteY48" fmla="*/ 504829 h 633417"/>
                  <a:gd name="connsiteX49" fmla="*/ 2452688 w 3314700"/>
                  <a:gd name="connsiteY49" fmla="*/ 500067 h 633417"/>
                  <a:gd name="connsiteX50" fmla="*/ 2486025 w 3314700"/>
                  <a:gd name="connsiteY50" fmla="*/ 490542 h 633417"/>
                  <a:gd name="connsiteX51" fmla="*/ 2528888 w 3314700"/>
                  <a:gd name="connsiteY51" fmla="*/ 485779 h 633417"/>
                  <a:gd name="connsiteX52" fmla="*/ 2543175 w 3314700"/>
                  <a:gd name="connsiteY52" fmla="*/ 481017 h 633417"/>
                  <a:gd name="connsiteX53" fmla="*/ 2562225 w 3314700"/>
                  <a:gd name="connsiteY53" fmla="*/ 476254 h 633417"/>
                  <a:gd name="connsiteX54" fmla="*/ 2590800 w 3314700"/>
                  <a:gd name="connsiteY54" fmla="*/ 457204 h 633417"/>
                  <a:gd name="connsiteX55" fmla="*/ 2605088 w 3314700"/>
                  <a:gd name="connsiteY55" fmla="*/ 447679 h 633417"/>
                  <a:gd name="connsiteX56" fmla="*/ 2619375 w 3314700"/>
                  <a:gd name="connsiteY56" fmla="*/ 438154 h 633417"/>
                  <a:gd name="connsiteX57" fmla="*/ 2628900 w 3314700"/>
                  <a:gd name="connsiteY57" fmla="*/ 423867 h 633417"/>
                  <a:gd name="connsiteX58" fmla="*/ 2690813 w 3314700"/>
                  <a:gd name="connsiteY58" fmla="*/ 409579 h 633417"/>
                  <a:gd name="connsiteX59" fmla="*/ 2719388 w 3314700"/>
                  <a:gd name="connsiteY59" fmla="*/ 400054 h 633417"/>
                  <a:gd name="connsiteX60" fmla="*/ 2733675 w 3314700"/>
                  <a:gd name="connsiteY60" fmla="*/ 385767 h 633417"/>
                  <a:gd name="connsiteX61" fmla="*/ 2747963 w 3314700"/>
                  <a:gd name="connsiteY61" fmla="*/ 376242 h 633417"/>
                  <a:gd name="connsiteX62" fmla="*/ 2762250 w 3314700"/>
                  <a:gd name="connsiteY62" fmla="*/ 357192 h 633417"/>
                  <a:gd name="connsiteX63" fmla="*/ 2776538 w 3314700"/>
                  <a:gd name="connsiteY63" fmla="*/ 352429 h 633417"/>
                  <a:gd name="connsiteX64" fmla="*/ 2790825 w 3314700"/>
                  <a:gd name="connsiteY64" fmla="*/ 342904 h 633417"/>
                  <a:gd name="connsiteX65" fmla="*/ 2824163 w 3314700"/>
                  <a:gd name="connsiteY65" fmla="*/ 319092 h 633417"/>
                  <a:gd name="connsiteX66" fmla="*/ 2833688 w 3314700"/>
                  <a:gd name="connsiteY66" fmla="*/ 304804 h 633417"/>
                  <a:gd name="connsiteX67" fmla="*/ 2847975 w 3314700"/>
                  <a:gd name="connsiteY67" fmla="*/ 276229 h 633417"/>
                  <a:gd name="connsiteX68" fmla="*/ 2905125 w 3314700"/>
                  <a:gd name="connsiteY68" fmla="*/ 228604 h 633417"/>
                  <a:gd name="connsiteX69" fmla="*/ 2919413 w 3314700"/>
                  <a:gd name="connsiteY69" fmla="*/ 219079 h 633417"/>
                  <a:gd name="connsiteX70" fmla="*/ 2947988 w 3314700"/>
                  <a:gd name="connsiteY70" fmla="*/ 190504 h 633417"/>
                  <a:gd name="connsiteX71" fmla="*/ 2952750 w 3314700"/>
                  <a:gd name="connsiteY71" fmla="*/ 176217 h 633417"/>
                  <a:gd name="connsiteX72" fmla="*/ 2976563 w 3314700"/>
                  <a:gd name="connsiteY72" fmla="*/ 147642 h 633417"/>
                  <a:gd name="connsiteX73" fmla="*/ 3005138 w 3314700"/>
                  <a:gd name="connsiteY73" fmla="*/ 128592 h 633417"/>
                  <a:gd name="connsiteX74" fmla="*/ 3019425 w 3314700"/>
                  <a:gd name="connsiteY74" fmla="*/ 119067 h 633417"/>
                  <a:gd name="connsiteX75" fmla="*/ 3028950 w 3314700"/>
                  <a:gd name="connsiteY75" fmla="*/ 104779 h 633417"/>
                  <a:gd name="connsiteX76" fmla="*/ 3043238 w 3314700"/>
                  <a:gd name="connsiteY76" fmla="*/ 100017 h 633417"/>
                  <a:gd name="connsiteX77" fmla="*/ 3062288 w 3314700"/>
                  <a:gd name="connsiteY77" fmla="*/ 90492 h 633417"/>
                  <a:gd name="connsiteX78" fmla="*/ 3114675 w 3314700"/>
                  <a:gd name="connsiteY78" fmla="*/ 71442 h 633417"/>
                  <a:gd name="connsiteX79" fmla="*/ 3138488 w 3314700"/>
                  <a:gd name="connsiteY79" fmla="*/ 61917 h 633417"/>
                  <a:gd name="connsiteX80" fmla="*/ 3162300 w 3314700"/>
                  <a:gd name="connsiteY80" fmla="*/ 57154 h 633417"/>
                  <a:gd name="connsiteX81" fmla="*/ 3176588 w 3314700"/>
                  <a:gd name="connsiteY81" fmla="*/ 52392 h 633417"/>
                  <a:gd name="connsiteX82" fmla="*/ 3205163 w 3314700"/>
                  <a:gd name="connsiteY82" fmla="*/ 38104 h 633417"/>
                  <a:gd name="connsiteX83" fmla="*/ 3219450 w 3314700"/>
                  <a:gd name="connsiteY83" fmla="*/ 28579 h 633417"/>
                  <a:gd name="connsiteX84" fmla="*/ 3233738 w 3314700"/>
                  <a:gd name="connsiteY84" fmla="*/ 23817 h 633417"/>
                  <a:gd name="connsiteX85" fmla="*/ 3257550 w 3314700"/>
                  <a:gd name="connsiteY85" fmla="*/ 14292 h 633417"/>
                  <a:gd name="connsiteX86" fmla="*/ 3281363 w 3314700"/>
                  <a:gd name="connsiteY86" fmla="*/ 9529 h 633417"/>
                  <a:gd name="connsiteX87" fmla="*/ 3314700 w 3314700"/>
                  <a:gd name="connsiteY87" fmla="*/ 4 h 633417"/>
                  <a:gd name="connsiteX0" fmla="*/ 14988 w 3329688"/>
                  <a:gd name="connsiteY0" fmla="*/ 552454 h 633417"/>
                  <a:gd name="connsiteX1" fmla="*/ 34038 w 3329688"/>
                  <a:gd name="connsiteY1" fmla="*/ 547692 h 633417"/>
                  <a:gd name="connsiteX2" fmla="*/ 419801 w 3329688"/>
                  <a:gd name="connsiteY2" fmla="*/ 538167 h 633417"/>
                  <a:gd name="connsiteX3" fmla="*/ 457901 w 3329688"/>
                  <a:gd name="connsiteY3" fmla="*/ 514354 h 633417"/>
                  <a:gd name="connsiteX4" fmla="*/ 486476 w 3329688"/>
                  <a:gd name="connsiteY4" fmla="*/ 504829 h 633417"/>
                  <a:gd name="connsiteX5" fmla="*/ 519813 w 3329688"/>
                  <a:gd name="connsiteY5" fmla="*/ 495304 h 633417"/>
                  <a:gd name="connsiteX6" fmla="*/ 567438 w 3329688"/>
                  <a:gd name="connsiteY6" fmla="*/ 481017 h 633417"/>
                  <a:gd name="connsiteX7" fmla="*/ 776988 w 3329688"/>
                  <a:gd name="connsiteY7" fmla="*/ 471492 h 633417"/>
                  <a:gd name="connsiteX8" fmla="*/ 877001 w 3329688"/>
                  <a:gd name="connsiteY8" fmla="*/ 476254 h 633417"/>
                  <a:gd name="connsiteX9" fmla="*/ 910338 w 3329688"/>
                  <a:gd name="connsiteY9" fmla="*/ 485779 h 633417"/>
                  <a:gd name="connsiteX10" fmla="*/ 929388 w 3329688"/>
                  <a:gd name="connsiteY10" fmla="*/ 490542 h 633417"/>
                  <a:gd name="connsiteX11" fmla="*/ 972251 w 3329688"/>
                  <a:gd name="connsiteY11" fmla="*/ 504829 h 633417"/>
                  <a:gd name="connsiteX12" fmla="*/ 986538 w 3329688"/>
                  <a:gd name="connsiteY12" fmla="*/ 509592 h 633417"/>
                  <a:gd name="connsiteX13" fmla="*/ 1024638 w 3329688"/>
                  <a:gd name="connsiteY13" fmla="*/ 519117 h 633417"/>
                  <a:gd name="connsiteX14" fmla="*/ 1119888 w 3329688"/>
                  <a:gd name="connsiteY14" fmla="*/ 533404 h 633417"/>
                  <a:gd name="connsiteX15" fmla="*/ 1172276 w 3329688"/>
                  <a:gd name="connsiteY15" fmla="*/ 542929 h 633417"/>
                  <a:gd name="connsiteX16" fmla="*/ 1191326 w 3329688"/>
                  <a:gd name="connsiteY16" fmla="*/ 547692 h 633417"/>
                  <a:gd name="connsiteX17" fmla="*/ 1248476 w 3329688"/>
                  <a:gd name="connsiteY17" fmla="*/ 552454 h 633417"/>
                  <a:gd name="connsiteX18" fmla="*/ 1305626 w 3329688"/>
                  <a:gd name="connsiteY18" fmla="*/ 561979 h 633417"/>
                  <a:gd name="connsiteX19" fmla="*/ 1338963 w 3329688"/>
                  <a:gd name="connsiteY19" fmla="*/ 566742 h 633417"/>
                  <a:gd name="connsiteX20" fmla="*/ 1438976 w 3329688"/>
                  <a:gd name="connsiteY20" fmla="*/ 576267 h 633417"/>
                  <a:gd name="connsiteX21" fmla="*/ 1515176 w 3329688"/>
                  <a:gd name="connsiteY21" fmla="*/ 590554 h 633417"/>
                  <a:gd name="connsiteX22" fmla="*/ 1529463 w 3329688"/>
                  <a:gd name="connsiteY22" fmla="*/ 595317 h 633417"/>
                  <a:gd name="connsiteX23" fmla="*/ 1562801 w 3329688"/>
                  <a:gd name="connsiteY23" fmla="*/ 600079 h 633417"/>
                  <a:gd name="connsiteX24" fmla="*/ 1596138 w 3329688"/>
                  <a:gd name="connsiteY24" fmla="*/ 609604 h 633417"/>
                  <a:gd name="connsiteX25" fmla="*/ 1643763 w 3329688"/>
                  <a:gd name="connsiteY25" fmla="*/ 614367 h 633417"/>
                  <a:gd name="connsiteX26" fmla="*/ 1672338 w 3329688"/>
                  <a:gd name="connsiteY26" fmla="*/ 623892 h 633417"/>
                  <a:gd name="connsiteX27" fmla="*/ 1719963 w 3329688"/>
                  <a:gd name="connsiteY27" fmla="*/ 633417 h 633417"/>
                  <a:gd name="connsiteX28" fmla="*/ 1824738 w 3329688"/>
                  <a:gd name="connsiteY28" fmla="*/ 628654 h 633417"/>
                  <a:gd name="connsiteX29" fmla="*/ 1853313 w 3329688"/>
                  <a:gd name="connsiteY29" fmla="*/ 619129 h 633417"/>
                  <a:gd name="connsiteX30" fmla="*/ 1872363 w 3329688"/>
                  <a:gd name="connsiteY30" fmla="*/ 614367 h 633417"/>
                  <a:gd name="connsiteX31" fmla="*/ 1886651 w 3329688"/>
                  <a:gd name="connsiteY31" fmla="*/ 604842 h 633417"/>
                  <a:gd name="connsiteX32" fmla="*/ 1929513 w 3329688"/>
                  <a:gd name="connsiteY32" fmla="*/ 595317 h 633417"/>
                  <a:gd name="connsiteX33" fmla="*/ 1967613 w 3329688"/>
                  <a:gd name="connsiteY33" fmla="*/ 585792 h 633417"/>
                  <a:gd name="connsiteX34" fmla="*/ 1981901 w 3329688"/>
                  <a:gd name="connsiteY34" fmla="*/ 576267 h 633417"/>
                  <a:gd name="connsiteX35" fmla="*/ 1996188 w 3329688"/>
                  <a:gd name="connsiteY35" fmla="*/ 561979 h 633417"/>
                  <a:gd name="connsiteX36" fmla="*/ 2024763 w 3329688"/>
                  <a:gd name="connsiteY36" fmla="*/ 552454 h 633417"/>
                  <a:gd name="connsiteX37" fmla="*/ 2039051 w 3329688"/>
                  <a:gd name="connsiteY37" fmla="*/ 542929 h 633417"/>
                  <a:gd name="connsiteX38" fmla="*/ 2067626 w 3329688"/>
                  <a:gd name="connsiteY38" fmla="*/ 533404 h 633417"/>
                  <a:gd name="connsiteX39" fmla="*/ 2081913 w 3329688"/>
                  <a:gd name="connsiteY39" fmla="*/ 528642 h 633417"/>
                  <a:gd name="connsiteX40" fmla="*/ 2158113 w 3329688"/>
                  <a:gd name="connsiteY40" fmla="*/ 533404 h 633417"/>
                  <a:gd name="connsiteX41" fmla="*/ 2220026 w 3329688"/>
                  <a:gd name="connsiteY41" fmla="*/ 547692 h 633417"/>
                  <a:gd name="connsiteX42" fmla="*/ 2305751 w 3329688"/>
                  <a:gd name="connsiteY42" fmla="*/ 542929 h 633417"/>
                  <a:gd name="connsiteX43" fmla="*/ 2334326 w 3329688"/>
                  <a:gd name="connsiteY43" fmla="*/ 533404 h 633417"/>
                  <a:gd name="connsiteX44" fmla="*/ 2348613 w 3329688"/>
                  <a:gd name="connsiteY44" fmla="*/ 528642 h 633417"/>
                  <a:gd name="connsiteX45" fmla="*/ 2362901 w 3329688"/>
                  <a:gd name="connsiteY45" fmla="*/ 519117 h 633417"/>
                  <a:gd name="connsiteX46" fmla="*/ 2420051 w 3329688"/>
                  <a:gd name="connsiteY46" fmla="*/ 509592 h 633417"/>
                  <a:gd name="connsiteX47" fmla="*/ 2439101 w 3329688"/>
                  <a:gd name="connsiteY47" fmla="*/ 504829 h 633417"/>
                  <a:gd name="connsiteX48" fmla="*/ 2467676 w 3329688"/>
                  <a:gd name="connsiteY48" fmla="*/ 500067 h 633417"/>
                  <a:gd name="connsiteX49" fmla="*/ 2501013 w 3329688"/>
                  <a:gd name="connsiteY49" fmla="*/ 490542 h 633417"/>
                  <a:gd name="connsiteX50" fmla="*/ 2543876 w 3329688"/>
                  <a:gd name="connsiteY50" fmla="*/ 485779 h 633417"/>
                  <a:gd name="connsiteX51" fmla="*/ 2558163 w 3329688"/>
                  <a:gd name="connsiteY51" fmla="*/ 481017 h 633417"/>
                  <a:gd name="connsiteX52" fmla="*/ 2577213 w 3329688"/>
                  <a:gd name="connsiteY52" fmla="*/ 476254 h 633417"/>
                  <a:gd name="connsiteX53" fmla="*/ 2605788 w 3329688"/>
                  <a:gd name="connsiteY53" fmla="*/ 457204 h 633417"/>
                  <a:gd name="connsiteX54" fmla="*/ 2620076 w 3329688"/>
                  <a:gd name="connsiteY54" fmla="*/ 447679 h 633417"/>
                  <a:gd name="connsiteX55" fmla="*/ 2634363 w 3329688"/>
                  <a:gd name="connsiteY55" fmla="*/ 438154 h 633417"/>
                  <a:gd name="connsiteX56" fmla="*/ 2643888 w 3329688"/>
                  <a:gd name="connsiteY56" fmla="*/ 423867 h 633417"/>
                  <a:gd name="connsiteX57" fmla="*/ 2705801 w 3329688"/>
                  <a:gd name="connsiteY57" fmla="*/ 409579 h 633417"/>
                  <a:gd name="connsiteX58" fmla="*/ 2734376 w 3329688"/>
                  <a:gd name="connsiteY58" fmla="*/ 400054 h 633417"/>
                  <a:gd name="connsiteX59" fmla="*/ 2748663 w 3329688"/>
                  <a:gd name="connsiteY59" fmla="*/ 385767 h 633417"/>
                  <a:gd name="connsiteX60" fmla="*/ 2762951 w 3329688"/>
                  <a:gd name="connsiteY60" fmla="*/ 376242 h 633417"/>
                  <a:gd name="connsiteX61" fmla="*/ 2777238 w 3329688"/>
                  <a:gd name="connsiteY61" fmla="*/ 357192 h 633417"/>
                  <a:gd name="connsiteX62" fmla="*/ 2791526 w 3329688"/>
                  <a:gd name="connsiteY62" fmla="*/ 352429 h 633417"/>
                  <a:gd name="connsiteX63" fmla="*/ 2805813 w 3329688"/>
                  <a:gd name="connsiteY63" fmla="*/ 342904 h 633417"/>
                  <a:gd name="connsiteX64" fmla="*/ 2839151 w 3329688"/>
                  <a:gd name="connsiteY64" fmla="*/ 319092 h 633417"/>
                  <a:gd name="connsiteX65" fmla="*/ 2848676 w 3329688"/>
                  <a:gd name="connsiteY65" fmla="*/ 304804 h 633417"/>
                  <a:gd name="connsiteX66" fmla="*/ 2862963 w 3329688"/>
                  <a:gd name="connsiteY66" fmla="*/ 276229 h 633417"/>
                  <a:gd name="connsiteX67" fmla="*/ 2920113 w 3329688"/>
                  <a:gd name="connsiteY67" fmla="*/ 228604 h 633417"/>
                  <a:gd name="connsiteX68" fmla="*/ 2934401 w 3329688"/>
                  <a:gd name="connsiteY68" fmla="*/ 219079 h 633417"/>
                  <a:gd name="connsiteX69" fmla="*/ 2962976 w 3329688"/>
                  <a:gd name="connsiteY69" fmla="*/ 190504 h 633417"/>
                  <a:gd name="connsiteX70" fmla="*/ 2967738 w 3329688"/>
                  <a:gd name="connsiteY70" fmla="*/ 176217 h 633417"/>
                  <a:gd name="connsiteX71" fmla="*/ 2991551 w 3329688"/>
                  <a:gd name="connsiteY71" fmla="*/ 147642 h 633417"/>
                  <a:gd name="connsiteX72" fmla="*/ 3020126 w 3329688"/>
                  <a:gd name="connsiteY72" fmla="*/ 128592 h 633417"/>
                  <a:gd name="connsiteX73" fmla="*/ 3034413 w 3329688"/>
                  <a:gd name="connsiteY73" fmla="*/ 119067 h 633417"/>
                  <a:gd name="connsiteX74" fmla="*/ 3043938 w 3329688"/>
                  <a:gd name="connsiteY74" fmla="*/ 104779 h 633417"/>
                  <a:gd name="connsiteX75" fmla="*/ 3058226 w 3329688"/>
                  <a:gd name="connsiteY75" fmla="*/ 100017 h 633417"/>
                  <a:gd name="connsiteX76" fmla="*/ 3077276 w 3329688"/>
                  <a:gd name="connsiteY76" fmla="*/ 90492 h 633417"/>
                  <a:gd name="connsiteX77" fmla="*/ 3129663 w 3329688"/>
                  <a:gd name="connsiteY77" fmla="*/ 71442 h 633417"/>
                  <a:gd name="connsiteX78" fmla="*/ 3153476 w 3329688"/>
                  <a:gd name="connsiteY78" fmla="*/ 61917 h 633417"/>
                  <a:gd name="connsiteX79" fmla="*/ 3177288 w 3329688"/>
                  <a:gd name="connsiteY79" fmla="*/ 57154 h 633417"/>
                  <a:gd name="connsiteX80" fmla="*/ 3191576 w 3329688"/>
                  <a:gd name="connsiteY80" fmla="*/ 52392 h 633417"/>
                  <a:gd name="connsiteX81" fmla="*/ 3220151 w 3329688"/>
                  <a:gd name="connsiteY81" fmla="*/ 38104 h 633417"/>
                  <a:gd name="connsiteX82" fmla="*/ 3234438 w 3329688"/>
                  <a:gd name="connsiteY82" fmla="*/ 28579 h 633417"/>
                  <a:gd name="connsiteX83" fmla="*/ 3248726 w 3329688"/>
                  <a:gd name="connsiteY83" fmla="*/ 23817 h 633417"/>
                  <a:gd name="connsiteX84" fmla="*/ 3272538 w 3329688"/>
                  <a:gd name="connsiteY84" fmla="*/ 14292 h 633417"/>
                  <a:gd name="connsiteX85" fmla="*/ 3296351 w 3329688"/>
                  <a:gd name="connsiteY85" fmla="*/ 9529 h 633417"/>
                  <a:gd name="connsiteX86" fmla="*/ 3329688 w 3329688"/>
                  <a:gd name="connsiteY86" fmla="*/ 4 h 633417"/>
                  <a:gd name="connsiteX0" fmla="*/ 0 w 3314700"/>
                  <a:gd name="connsiteY0" fmla="*/ 552454 h 633417"/>
                  <a:gd name="connsiteX1" fmla="*/ 404813 w 3314700"/>
                  <a:gd name="connsiteY1" fmla="*/ 538167 h 633417"/>
                  <a:gd name="connsiteX2" fmla="*/ 442913 w 3314700"/>
                  <a:gd name="connsiteY2" fmla="*/ 514354 h 633417"/>
                  <a:gd name="connsiteX3" fmla="*/ 471488 w 3314700"/>
                  <a:gd name="connsiteY3" fmla="*/ 504829 h 633417"/>
                  <a:gd name="connsiteX4" fmla="*/ 504825 w 3314700"/>
                  <a:gd name="connsiteY4" fmla="*/ 495304 h 633417"/>
                  <a:gd name="connsiteX5" fmla="*/ 552450 w 3314700"/>
                  <a:gd name="connsiteY5" fmla="*/ 481017 h 633417"/>
                  <a:gd name="connsiteX6" fmla="*/ 762000 w 3314700"/>
                  <a:gd name="connsiteY6" fmla="*/ 471492 h 633417"/>
                  <a:gd name="connsiteX7" fmla="*/ 862013 w 3314700"/>
                  <a:gd name="connsiteY7" fmla="*/ 476254 h 633417"/>
                  <a:gd name="connsiteX8" fmla="*/ 895350 w 3314700"/>
                  <a:gd name="connsiteY8" fmla="*/ 485779 h 633417"/>
                  <a:gd name="connsiteX9" fmla="*/ 914400 w 3314700"/>
                  <a:gd name="connsiteY9" fmla="*/ 490542 h 633417"/>
                  <a:gd name="connsiteX10" fmla="*/ 957263 w 3314700"/>
                  <a:gd name="connsiteY10" fmla="*/ 504829 h 633417"/>
                  <a:gd name="connsiteX11" fmla="*/ 971550 w 3314700"/>
                  <a:gd name="connsiteY11" fmla="*/ 509592 h 633417"/>
                  <a:gd name="connsiteX12" fmla="*/ 1009650 w 3314700"/>
                  <a:gd name="connsiteY12" fmla="*/ 519117 h 633417"/>
                  <a:gd name="connsiteX13" fmla="*/ 1104900 w 3314700"/>
                  <a:gd name="connsiteY13" fmla="*/ 533404 h 633417"/>
                  <a:gd name="connsiteX14" fmla="*/ 1157288 w 3314700"/>
                  <a:gd name="connsiteY14" fmla="*/ 542929 h 633417"/>
                  <a:gd name="connsiteX15" fmla="*/ 1176338 w 3314700"/>
                  <a:gd name="connsiteY15" fmla="*/ 547692 h 633417"/>
                  <a:gd name="connsiteX16" fmla="*/ 1233488 w 3314700"/>
                  <a:gd name="connsiteY16" fmla="*/ 552454 h 633417"/>
                  <a:gd name="connsiteX17" fmla="*/ 1290638 w 3314700"/>
                  <a:gd name="connsiteY17" fmla="*/ 561979 h 633417"/>
                  <a:gd name="connsiteX18" fmla="*/ 1323975 w 3314700"/>
                  <a:gd name="connsiteY18" fmla="*/ 566742 h 633417"/>
                  <a:gd name="connsiteX19" fmla="*/ 1423988 w 3314700"/>
                  <a:gd name="connsiteY19" fmla="*/ 576267 h 633417"/>
                  <a:gd name="connsiteX20" fmla="*/ 1500188 w 3314700"/>
                  <a:gd name="connsiteY20" fmla="*/ 590554 h 633417"/>
                  <a:gd name="connsiteX21" fmla="*/ 1514475 w 3314700"/>
                  <a:gd name="connsiteY21" fmla="*/ 595317 h 633417"/>
                  <a:gd name="connsiteX22" fmla="*/ 1547813 w 3314700"/>
                  <a:gd name="connsiteY22" fmla="*/ 600079 h 633417"/>
                  <a:gd name="connsiteX23" fmla="*/ 1581150 w 3314700"/>
                  <a:gd name="connsiteY23" fmla="*/ 609604 h 633417"/>
                  <a:gd name="connsiteX24" fmla="*/ 1628775 w 3314700"/>
                  <a:gd name="connsiteY24" fmla="*/ 614367 h 633417"/>
                  <a:gd name="connsiteX25" fmla="*/ 1657350 w 3314700"/>
                  <a:gd name="connsiteY25" fmla="*/ 623892 h 633417"/>
                  <a:gd name="connsiteX26" fmla="*/ 1704975 w 3314700"/>
                  <a:gd name="connsiteY26" fmla="*/ 633417 h 633417"/>
                  <a:gd name="connsiteX27" fmla="*/ 1809750 w 3314700"/>
                  <a:gd name="connsiteY27" fmla="*/ 628654 h 633417"/>
                  <a:gd name="connsiteX28" fmla="*/ 1838325 w 3314700"/>
                  <a:gd name="connsiteY28" fmla="*/ 619129 h 633417"/>
                  <a:gd name="connsiteX29" fmla="*/ 1857375 w 3314700"/>
                  <a:gd name="connsiteY29" fmla="*/ 614367 h 633417"/>
                  <a:gd name="connsiteX30" fmla="*/ 1871663 w 3314700"/>
                  <a:gd name="connsiteY30" fmla="*/ 604842 h 633417"/>
                  <a:gd name="connsiteX31" fmla="*/ 1914525 w 3314700"/>
                  <a:gd name="connsiteY31" fmla="*/ 595317 h 633417"/>
                  <a:gd name="connsiteX32" fmla="*/ 1952625 w 3314700"/>
                  <a:gd name="connsiteY32" fmla="*/ 585792 h 633417"/>
                  <a:gd name="connsiteX33" fmla="*/ 1966913 w 3314700"/>
                  <a:gd name="connsiteY33" fmla="*/ 576267 h 633417"/>
                  <a:gd name="connsiteX34" fmla="*/ 1981200 w 3314700"/>
                  <a:gd name="connsiteY34" fmla="*/ 561979 h 633417"/>
                  <a:gd name="connsiteX35" fmla="*/ 2009775 w 3314700"/>
                  <a:gd name="connsiteY35" fmla="*/ 552454 h 633417"/>
                  <a:gd name="connsiteX36" fmla="*/ 2024063 w 3314700"/>
                  <a:gd name="connsiteY36" fmla="*/ 542929 h 633417"/>
                  <a:gd name="connsiteX37" fmla="*/ 2052638 w 3314700"/>
                  <a:gd name="connsiteY37" fmla="*/ 533404 h 633417"/>
                  <a:gd name="connsiteX38" fmla="*/ 2066925 w 3314700"/>
                  <a:gd name="connsiteY38" fmla="*/ 528642 h 633417"/>
                  <a:gd name="connsiteX39" fmla="*/ 2143125 w 3314700"/>
                  <a:gd name="connsiteY39" fmla="*/ 533404 h 633417"/>
                  <a:gd name="connsiteX40" fmla="*/ 2205038 w 3314700"/>
                  <a:gd name="connsiteY40" fmla="*/ 547692 h 633417"/>
                  <a:gd name="connsiteX41" fmla="*/ 2290763 w 3314700"/>
                  <a:gd name="connsiteY41" fmla="*/ 542929 h 633417"/>
                  <a:gd name="connsiteX42" fmla="*/ 2319338 w 3314700"/>
                  <a:gd name="connsiteY42" fmla="*/ 533404 h 633417"/>
                  <a:gd name="connsiteX43" fmla="*/ 2333625 w 3314700"/>
                  <a:gd name="connsiteY43" fmla="*/ 528642 h 633417"/>
                  <a:gd name="connsiteX44" fmla="*/ 2347913 w 3314700"/>
                  <a:gd name="connsiteY44" fmla="*/ 519117 h 633417"/>
                  <a:gd name="connsiteX45" fmla="*/ 2405063 w 3314700"/>
                  <a:gd name="connsiteY45" fmla="*/ 509592 h 633417"/>
                  <a:gd name="connsiteX46" fmla="*/ 2424113 w 3314700"/>
                  <a:gd name="connsiteY46" fmla="*/ 504829 h 633417"/>
                  <a:gd name="connsiteX47" fmla="*/ 2452688 w 3314700"/>
                  <a:gd name="connsiteY47" fmla="*/ 500067 h 633417"/>
                  <a:gd name="connsiteX48" fmla="*/ 2486025 w 3314700"/>
                  <a:gd name="connsiteY48" fmla="*/ 490542 h 633417"/>
                  <a:gd name="connsiteX49" fmla="*/ 2528888 w 3314700"/>
                  <a:gd name="connsiteY49" fmla="*/ 485779 h 633417"/>
                  <a:gd name="connsiteX50" fmla="*/ 2543175 w 3314700"/>
                  <a:gd name="connsiteY50" fmla="*/ 481017 h 633417"/>
                  <a:gd name="connsiteX51" fmla="*/ 2562225 w 3314700"/>
                  <a:gd name="connsiteY51" fmla="*/ 476254 h 633417"/>
                  <a:gd name="connsiteX52" fmla="*/ 2590800 w 3314700"/>
                  <a:gd name="connsiteY52" fmla="*/ 457204 h 633417"/>
                  <a:gd name="connsiteX53" fmla="*/ 2605088 w 3314700"/>
                  <a:gd name="connsiteY53" fmla="*/ 447679 h 633417"/>
                  <a:gd name="connsiteX54" fmla="*/ 2619375 w 3314700"/>
                  <a:gd name="connsiteY54" fmla="*/ 438154 h 633417"/>
                  <a:gd name="connsiteX55" fmla="*/ 2628900 w 3314700"/>
                  <a:gd name="connsiteY55" fmla="*/ 423867 h 633417"/>
                  <a:gd name="connsiteX56" fmla="*/ 2690813 w 3314700"/>
                  <a:gd name="connsiteY56" fmla="*/ 409579 h 633417"/>
                  <a:gd name="connsiteX57" fmla="*/ 2719388 w 3314700"/>
                  <a:gd name="connsiteY57" fmla="*/ 400054 h 633417"/>
                  <a:gd name="connsiteX58" fmla="*/ 2733675 w 3314700"/>
                  <a:gd name="connsiteY58" fmla="*/ 385767 h 633417"/>
                  <a:gd name="connsiteX59" fmla="*/ 2747963 w 3314700"/>
                  <a:gd name="connsiteY59" fmla="*/ 376242 h 633417"/>
                  <a:gd name="connsiteX60" fmla="*/ 2762250 w 3314700"/>
                  <a:gd name="connsiteY60" fmla="*/ 357192 h 633417"/>
                  <a:gd name="connsiteX61" fmla="*/ 2776538 w 3314700"/>
                  <a:gd name="connsiteY61" fmla="*/ 352429 h 633417"/>
                  <a:gd name="connsiteX62" fmla="*/ 2790825 w 3314700"/>
                  <a:gd name="connsiteY62" fmla="*/ 342904 h 633417"/>
                  <a:gd name="connsiteX63" fmla="*/ 2824163 w 3314700"/>
                  <a:gd name="connsiteY63" fmla="*/ 319092 h 633417"/>
                  <a:gd name="connsiteX64" fmla="*/ 2833688 w 3314700"/>
                  <a:gd name="connsiteY64" fmla="*/ 304804 h 633417"/>
                  <a:gd name="connsiteX65" fmla="*/ 2847975 w 3314700"/>
                  <a:gd name="connsiteY65" fmla="*/ 276229 h 633417"/>
                  <a:gd name="connsiteX66" fmla="*/ 2905125 w 3314700"/>
                  <a:gd name="connsiteY66" fmla="*/ 228604 h 633417"/>
                  <a:gd name="connsiteX67" fmla="*/ 2919413 w 3314700"/>
                  <a:gd name="connsiteY67" fmla="*/ 219079 h 633417"/>
                  <a:gd name="connsiteX68" fmla="*/ 2947988 w 3314700"/>
                  <a:gd name="connsiteY68" fmla="*/ 190504 h 633417"/>
                  <a:gd name="connsiteX69" fmla="*/ 2952750 w 3314700"/>
                  <a:gd name="connsiteY69" fmla="*/ 176217 h 633417"/>
                  <a:gd name="connsiteX70" fmla="*/ 2976563 w 3314700"/>
                  <a:gd name="connsiteY70" fmla="*/ 147642 h 633417"/>
                  <a:gd name="connsiteX71" fmla="*/ 3005138 w 3314700"/>
                  <a:gd name="connsiteY71" fmla="*/ 128592 h 633417"/>
                  <a:gd name="connsiteX72" fmla="*/ 3019425 w 3314700"/>
                  <a:gd name="connsiteY72" fmla="*/ 119067 h 633417"/>
                  <a:gd name="connsiteX73" fmla="*/ 3028950 w 3314700"/>
                  <a:gd name="connsiteY73" fmla="*/ 104779 h 633417"/>
                  <a:gd name="connsiteX74" fmla="*/ 3043238 w 3314700"/>
                  <a:gd name="connsiteY74" fmla="*/ 100017 h 633417"/>
                  <a:gd name="connsiteX75" fmla="*/ 3062288 w 3314700"/>
                  <a:gd name="connsiteY75" fmla="*/ 90492 h 633417"/>
                  <a:gd name="connsiteX76" fmla="*/ 3114675 w 3314700"/>
                  <a:gd name="connsiteY76" fmla="*/ 71442 h 633417"/>
                  <a:gd name="connsiteX77" fmla="*/ 3138488 w 3314700"/>
                  <a:gd name="connsiteY77" fmla="*/ 61917 h 633417"/>
                  <a:gd name="connsiteX78" fmla="*/ 3162300 w 3314700"/>
                  <a:gd name="connsiteY78" fmla="*/ 57154 h 633417"/>
                  <a:gd name="connsiteX79" fmla="*/ 3176588 w 3314700"/>
                  <a:gd name="connsiteY79" fmla="*/ 52392 h 633417"/>
                  <a:gd name="connsiteX80" fmla="*/ 3205163 w 3314700"/>
                  <a:gd name="connsiteY80" fmla="*/ 38104 h 633417"/>
                  <a:gd name="connsiteX81" fmla="*/ 3219450 w 3314700"/>
                  <a:gd name="connsiteY81" fmla="*/ 28579 h 633417"/>
                  <a:gd name="connsiteX82" fmla="*/ 3233738 w 3314700"/>
                  <a:gd name="connsiteY82" fmla="*/ 23817 h 633417"/>
                  <a:gd name="connsiteX83" fmla="*/ 3257550 w 3314700"/>
                  <a:gd name="connsiteY83" fmla="*/ 14292 h 633417"/>
                  <a:gd name="connsiteX84" fmla="*/ 3281363 w 3314700"/>
                  <a:gd name="connsiteY84" fmla="*/ 9529 h 633417"/>
                  <a:gd name="connsiteX85" fmla="*/ 3314700 w 3314700"/>
                  <a:gd name="connsiteY85" fmla="*/ 4 h 633417"/>
                  <a:gd name="connsiteX0" fmla="*/ 0 w 2909887"/>
                  <a:gd name="connsiteY0" fmla="*/ 538167 h 633417"/>
                  <a:gd name="connsiteX1" fmla="*/ 38100 w 2909887"/>
                  <a:gd name="connsiteY1" fmla="*/ 514354 h 633417"/>
                  <a:gd name="connsiteX2" fmla="*/ 66675 w 2909887"/>
                  <a:gd name="connsiteY2" fmla="*/ 504829 h 633417"/>
                  <a:gd name="connsiteX3" fmla="*/ 100012 w 2909887"/>
                  <a:gd name="connsiteY3" fmla="*/ 495304 h 633417"/>
                  <a:gd name="connsiteX4" fmla="*/ 147637 w 2909887"/>
                  <a:gd name="connsiteY4" fmla="*/ 481017 h 633417"/>
                  <a:gd name="connsiteX5" fmla="*/ 357187 w 2909887"/>
                  <a:gd name="connsiteY5" fmla="*/ 471492 h 633417"/>
                  <a:gd name="connsiteX6" fmla="*/ 457200 w 2909887"/>
                  <a:gd name="connsiteY6" fmla="*/ 476254 h 633417"/>
                  <a:gd name="connsiteX7" fmla="*/ 490537 w 2909887"/>
                  <a:gd name="connsiteY7" fmla="*/ 485779 h 633417"/>
                  <a:gd name="connsiteX8" fmla="*/ 509587 w 2909887"/>
                  <a:gd name="connsiteY8" fmla="*/ 490542 h 633417"/>
                  <a:gd name="connsiteX9" fmla="*/ 552450 w 2909887"/>
                  <a:gd name="connsiteY9" fmla="*/ 504829 h 633417"/>
                  <a:gd name="connsiteX10" fmla="*/ 566737 w 2909887"/>
                  <a:gd name="connsiteY10" fmla="*/ 509592 h 633417"/>
                  <a:gd name="connsiteX11" fmla="*/ 604837 w 2909887"/>
                  <a:gd name="connsiteY11" fmla="*/ 519117 h 633417"/>
                  <a:gd name="connsiteX12" fmla="*/ 700087 w 2909887"/>
                  <a:gd name="connsiteY12" fmla="*/ 533404 h 633417"/>
                  <a:gd name="connsiteX13" fmla="*/ 752475 w 2909887"/>
                  <a:gd name="connsiteY13" fmla="*/ 542929 h 633417"/>
                  <a:gd name="connsiteX14" fmla="*/ 771525 w 2909887"/>
                  <a:gd name="connsiteY14" fmla="*/ 547692 h 633417"/>
                  <a:gd name="connsiteX15" fmla="*/ 828675 w 2909887"/>
                  <a:gd name="connsiteY15" fmla="*/ 552454 h 633417"/>
                  <a:gd name="connsiteX16" fmla="*/ 885825 w 2909887"/>
                  <a:gd name="connsiteY16" fmla="*/ 561979 h 633417"/>
                  <a:gd name="connsiteX17" fmla="*/ 919162 w 2909887"/>
                  <a:gd name="connsiteY17" fmla="*/ 566742 h 633417"/>
                  <a:gd name="connsiteX18" fmla="*/ 1019175 w 2909887"/>
                  <a:gd name="connsiteY18" fmla="*/ 576267 h 633417"/>
                  <a:gd name="connsiteX19" fmla="*/ 1095375 w 2909887"/>
                  <a:gd name="connsiteY19" fmla="*/ 590554 h 633417"/>
                  <a:gd name="connsiteX20" fmla="*/ 1109662 w 2909887"/>
                  <a:gd name="connsiteY20" fmla="*/ 595317 h 633417"/>
                  <a:gd name="connsiteX21" fmla="*/ 1143000 w 2909887"/>
                  <a:gd name="connsiteY21" fmla="*/ 600079 h 633417"/>
                  <a:gd name="connsiteX22" fmla="*/ 1176337 w 2909887"/>
                  <a:gd name="connsiteY22" fmla="*/ 609604 h 633417"/>
                  <a:gd name="connsiteX23" fmla="*/ 1223962 w 2909887"/>
                  <a:gd name="connsiteY23" fmla="*/ 614367 h 633417"/>
                  <a:gd name="connsiteX24" fmla="*/ 1252537 w 2909887"/>
                  <a:gd name="connsiteY24" fmla="*/ 623892 h 633417"/>
                  <a:gd name="connsiteX25" fmla="*/ 1300162 w 2909887"/>
                  <a:gd name="connsiteY25" fmla="*/ 633417 h 633417"/>
                  <a:gd name="connsiteX26" fmla="*/ 1404937 w 2909887"/>
                  <a:gd name="connsiteY26" fmla="*/ 628654 h 633417"/>
                  <a:gd name="connsiteX27" fmla="*/ 1433512 w 2909887"/>
                  <a:gd name="connsiteY27" fmla="*/ 619129 h 633417"/>
                  <a:gd name="connsiteX28" fmla="*/ 1452562 w 2909887"/>
                  <a:gd name="connsiteY28" fmla="*/ 614367 h 633417"/>
                  <a:gd name="connsiteX29" fmla="*/ 1466850 w 2909887"/>
                  <a:gd name="connsiteY29" fmla="*/ 604842 h 633417"/>
                  <a:gd name="connsiteX30" fmla="*/ 1509712 w 2909887"/>
                  <a:gd name="connsiteY30" fmla="*/ 595317 h 633417"/>
                  <a:gd name="connsiteX31" fmla="*/ 1547812 w 2909887"/>
                  <a:gd name="connsiteY31" fmla="*/ 585792 h 633417"/>
                  <a:gd name="connsiteX32" fmla="*/ 1562100 w 2909887"/>
                  <a:gd name="connsiteY32" fmla="*/ 576267 h 633417"/>
                  <a:gd name="connsiteX33" fmla="*/ 1576387 w 2909887"/>
                  <a:gd name="connsiteY33" fmla="*/ 561979 h 633417"/>
                  <a:gd name="connsiteX34" fmla="*/ 1604962 w 2909887"/>
                  <a:gd name="connsiteY34" fmla="*/ 552454 h 633417"/>
                  <a:gd name="connsiteX35" fmla="*/ 1619250 w 2909887"/>
                  <a:gd name="connsiteY35" fmla="*/ 542929 h 633417"/>
                  <a:gd name="connsiteX36" fmla="*/ 1647825 w 2909887"/>
                  <a:gd name="connsiteY36" fmla="*/ 533404 h 633417"/>
                  <a:gd name="connsiteX37" fmla="*/ 1662112 w 2909887"/>
                  <a:gd name="connsiteY37" fmla="*/ 528642 h 633417"/>
                  <a:gd name="connsiteX38" fmla="*/ 1738312 w 2909887"/>
                  <a:gd name="connsiteY38" fmla="*/ 533404 h 633417"/>
                  <a:gd name="connsiteX39" fmla="*/ 1800225 w 2909887"/>
                  <a:gd name="connsiteY39" fmla="*/ 547692 h 633417"/>
                  <a:gd name="connsiteX40" fmla="*/ 1885950 w 2909887"/>
                  <a:gd name="connsiteY40" fmla="*/ 542929 h 633417"/>
                  <a:gd name="connsiteX41" fmla="*/ 1914525 w 2909887"/>
                  <a:gd name="connsiteY41" fmla="*/ 533404 h 633417"/>
                  <a:gd name="connsiteX42" fmla="*/ 1928812 w 2909887"/>
                  <a:gd name="connsiteY42" fmla="*/ 528642 h 633417"/>
                  <a:gd name="connsiteX43" fmla="*/ 1943100 w 2909887"/>
                  <a:gd name="connsiteY43" fmla="*/ 519117 h 633417"/>
                  <a:gd name="connsiteX44" fmla="*/ 2000250 w 2909887"/>
                  <a:gd name="connsiteY44" fmla="*/ 509592 h 633417"/>
                  <a:gd name="connsiteX45" fmla="*/ 2019300 w 2909887"/>
                  <a:gd name="connsiteY45" fmla="*/ 504829 h 633417"/>
                  <a:gd name="connsiteX46" fmla="*/ 2047875 w 2909887"/>
                  <a:gd name="connsiteY46" fmla="*/ 500067 h 633417"/>
                  <a:gd name="connsiteX47" fmla="*/ 2081212 w 2909887"/>
                  <a:gd name="connsiteY47" fmla="*/ 490542 h 633417"/>
                  <a:gd name="connsiteX48" fmla="*/ 2124075 w 2909887"/>
                  <a:gd name="connsiteY48" fmla="*/ 485779 h 633417"/>
                  <a:gd name="connsiteX49" fmla="*/ 2138362 w 2909887"/>
                  <a:gd name="connsiteY49" fmla="*/ 481017 h 633417"/>
                  <a:gd name="connsiteX50" fmla="*/ 2157412 w 2909887"/>
                  <a:gd name="connsiteY50" fmla="*/ 476254 h 633417"/>
                  <a:gd name="connsiteX51" fmla="*/ 2185987 w 2909887"/>
                  <a:gd name="connsiteY51" fmla="*/ 457204 h 633417"/>
                  <a:gd name="connsiteX52" fmla="*/ 2200275 w 2909887"/>
                  <a:gd name="connsiteY52" fmla="*/ 447679 h 633417"/>
                  <a:gd name="connsiteX53" fmla="*/ 2214562 w 2909887"/>
                  <a:gd name="connsiteY53" fmla="*/ 438154 h 633417"/>
                  <a:gd name="connsiteX54" fmla="*/ 2224087 w 2909887"/>
                  <a:gd name="connsiteY54" fmla="*/ 423867 h 633417"/>
                  <a:gd name="connsiteX55" fmla="*/ 2286000 w 2909887"/>
                  <a:gd name="connsiteY55" fmla="*/ 409579 h 633417"/>
                  <a:gd name="connsiteX56" fmla="*/ 2314575 w 2909887"/>
                  <a:gd name="connsiteY56" fmla="*/ 400054 h 633417"/>
                  <a:gd name="connsiteX57" fmla="*/ 2328862 w 2909887"/>
                  <a:gd name="connsiteY57" fmla="*/ 385767 h 633417"/>
                  <a:gd name="connsiteX58" fmla="*/ 2343150 w 2909887"/>
                  <a:gd name="connsiteY58" fmla="*/ 376242 h 633417"/>
                  <a:gd name="connsiteX59" fmla="*/ 2357437 w 2909887"/>
                  <a:gd name="connsiteY59" fmla="*/ 357192 h 633417"/>
                  <a:gd name="connsiteX60" fmla="*/ 2371725 w 2909887"/>
                  <a:gd name="connsiteY60" fmla="*/ 352429 h 633417"/>
                  <a:gd name="connsiteX61" fmla="*/ 2386012 w 2909887"/>
                  <a:gd name="connsiteY61" fmla="*/ 342904 h 633417"/>
                  <a:gd name="connsiteX62" fmla="*/ 2419350 w 2909887"/>
                  <a:gd name="connsiteY62" fmla="*/ 319092 h 633417"/>
                  <a:gd name="connsiteX63" fmla="*/ 2428875 w 2909887"/>
                  <a:gd name="connsiteY63" fmla="*/ 304804 h 633417"/>
                  <a:gd name="connsiteX64" fmla="*/ 2443162 w 2909887"/>
                  <a:gd name="connsiteY64" fmla="*/ 276229 h 633417"/>
                  <a:gd name="connsiteX65" fmla="*/ 2500312 w 2909887"/>
                  <a:gd name="connsiteY65" fmla="*/ 228604 h 633417"/>
                  <a:gd name="connsiteX66" fmla="*/ 2514600 w 2909887"/>
                  <a:gd name="connsiteY66" fmla="*/ 219079 h 633417"/>
                  <a:gd name="connsiteX67" fmla="*/ 2543175 w 2909887"/>
                  <a:gd name="connsiteY67" fmla="*/ 190504 h 633417"/>
                  <a:gd name="connsiteX68" fmla="*/ 2547937 w 2909887"/>
                  <a:gd name="connsiteY68" fmla="*/ 176217 h 633417"/>
                  <a:gd name="connsiteX69" fmla="*/ 2571750 w 2909887"/>
                  <a:gd name="connsiteY69" fmla="*/ 147642 h 633417"/>
                  <a:gd name="connsiteX70" fmla="*/ 2600325 w 2909887"/>
                  <a:gd name="connsiteY70" fmla="*/ 128592 h 633417"/>
                  <a:gd name="connsiteX71" fmla="*/ 2614612 w 2909887"/>
                  <a:gd name="connsiteY71" fmla="*/ 119067 h 633417"/>
                  <a:gd name="connsiteX72" fmla="*/ 2624137 w 2909887"/>
                  <a:gd name="connsiteY72" fmla="*/ 104779 h 633417"/>
                  <a:gd name="connsiteX73" fmla="*/ 2638425 w 2909887"/>
                  <a:gd name="connsiteY73" fmla="*/ 100017 h 633417"/>
                  <a:gd name="connsiteX74" fmla="*/ 2657475 w 2909887"/>
                  <a:gd name="connsiteY74" fmla="*/ 90492 h 633417"/>
                  <a:gd name="connsiteX75" fmla="*/ 2709862 w 2909887"/>
                  <a:gd name="connsiteY75" fmla="*/ 71442 h 633417"/>
                  <a:gd name="connsiteX76" fmla="*/ 2733675 w 2909887"/>
                  <a:gd name="connsiteY76" fmla="*/ 61917 h 633417"/>
                  <a:gd name="connsiteX77" fmla="*/ 2757487 w 2909887"/>
                  <a:gd name="connsiteY77" fmla="*/ 57154 h 633417"/>
                  <a:gd name="connsiteX78" fmla="*/ 2771775 w 2909887"/>
                  <a:gd name="connsiteY78" fmla="*/ 52392 h 633417"/>
                  <a:gd name="connsiteX79" fmla="*/ 2800350 w 2909887"/>
                  <a:gd name="connsiteY79" fmla="*/ 38104 h 633417"/>
                  <a:gd name="connsiteX80" fmla="*/ 2814637 w 2909887"/>
                  <a:gd name="connsiteY80" fmla="*/ 28579 h 633417"/>
                  <a:gd name="connsiteX81" fmla="*/ 2828925 w 2909887"/>
                  <a:gd name="connsiteY81" fmla="*/ 23817 h 633417"/>
                  <a:gd name="connsiteX82" fmla="*/ 2852737 w 2909887"/>
                  <a:gd name="connsiteY82" fmla="*/ 14292 h 633417"/>
                  <a:gd name="connsiteX83" fmla="*/ 2876550 w 2909887"/>
                  <a:gd name="connsiteY83" fmla="*/ 9529 h 633417"/>
                  <a:gd name="connsiteX84" fmla="*/ 2909887 w 2909887"/>
                  <a:gd name="connsiteY84" fmla="*/ 4 h 633417"/>
                  <a:gd name="connsiteX0" fmla="*/ 0 w 2871787"/>
                  <a:gd name="connsiteY0" fmla="*/ 514354 h 633417"/>
                  <a:gd name="connsiteX1" fmla="*/ 28575 w 2871787"/>
                  <a:gd name="connsiteY1" fmla="*/ 504829 h 633417"/>
                  <a:gd name="connsiteX2" fmla="*/ 61912 w 2871787"/>
                  <a:gd name="connsiteY2" fmla="*/ 495304 h 633417"/>
                  <a:gd name="connsiteX3" fmla="*/ 109537 w 2871787"/>
                  <a:gd name="connsiteY3" fmla="*/ 481017 h 633417"/>
                  <a:gd name="connsiteX4" fmla="*/ 319087 w 2871787"/>
                  <a:gd name="connsiteY4" fmla="*/ 471492 h 633417"/>
                  <a:gd name="connsiteX5" fmla="*/ 419100 w 2871787"/>
                  <a:gd name="connsiteY5" fmla="*/ 476254 h 633417"/>
                  <a:gd name="connsiteX6" fmla="*/ 452437 w 2871787"/>
                  <a:gd name="connsiteY6" fmla="*/ 485779 h 633417"/>
                  <a:gd name="connsiteX7" fmla="*/ 471487 w 2871787"/>
                  <a:gd name="connsiteY7" fmla="*/ 490542 h 633417"/>
                  <a:gd name="connsiteX8" fmla="*/ 514350 w 2871787"/>
                  <a:gd name="connsiteY8" fmla="*/ 504829 h 633417"/>
                  <a:gd name="connsiteX9" fmla="*/ 528637 w 2871787"/>
                  <a:gd name="connsiteY9" fmla="*/ 509592 h 633417"/>
                  <a:gd name="connsiteX10" fmla="*/ 566737 w 2871787"/>
                  <a:gd name="connsiteY10" fmla="*/ 519117 h 633417"/>
                  <a:gd name="connsiteX11" fmla="*/ 661987 w 2871787"/>
                  <a:gd name="connsiteY11" fmla="*/ 533404 h 633417"/>
                  <a:gd name="connsiteX12" fmla="*/ 714375 w 2871787"/>
                  <a:gd name="connsiteY12" fmla="*/ 542929 h 633417"/>
                  <a:gd name="connsiteX13" fmla="*/ 733425 w 2871787"/>
                  <a:gd name="connsiteY13" fmla="*/ 547692 h 633417"/>
                  <a:gd name="connsiteX14" fmla="*/ 790575 w 2871787"/>
                  <a:gd name="connsiteY14" fmla="*/ 552454 h 633417"/>
                  <a:gd name="connsiteX15" fmla="*/ 847725 w 2871787"/>
                  <a:gd name="connsiteY15" fmla="*/ 561979 h 633417"/>
                  <a:gd name="connsiteX16" fmla="*/ 881062 w 2871787"/>
                  <a:gd name="connsiteY16" fmla="*/ 566742 h 633417"/>
                  <a:gd name="connsiteX17" fmla="*/ 981075 w 2871787"/>
                  <a:gd name="connsiteY17" fmla="*/ 576267 h 633417"/>
                  <a:gd name="connsiteX18" fmla="*/ 1057275 w 2871787"/>
                  <a:gd name="connsiteY18" fmla="*/ 590554 h 633417"/>
                  <a:gd name="connsiteX19" fmla="*/ 1071562 w 2871787"/>
                  <a:gd name="connsiteY19" fmla="*/ 595317 h 633417"/>
                  <a:gd name="connsiteX20" fmla="*/ 1104900 w 2871787"/>
                  <a:gd name="connsiteY20" fmla="*/ 600079 h 633417"/>
                  <a:gd name="connsiteX21" fmla="*/ 1138237 w 2871787"/>
                  <a:gd name="connsiteY21" fmla="*/ 609604 h 633417"/>
                  <a:gd name="connsiteX22" fmla="*/ 1185862 w 2871787"/>
                  <a:gd name="connsiteY22" fmla="*/ 614367 h 633417"/>
                  <a:gd name="connsiteX23" fmla="*/ 1214437 w 2871787"/>
                  <a:gd name="connsiteY23" fmla="*/ 623892 h 633417"/>
                  <a:gd name="connsiteX24" fmla="*/ 1262062 w 2871787"/>
                  <a:gd name="connsiteY24" fmla="*/ 633417 h 633417"/>
                  <a:gd name="connsiteX25" fmla="*/ 1366837 w 2871787"/>
                  <a:gd name="connsiteY25" fmla="*/ 628654 h 633417"/>
                  <a:gd name="connsiteX26" fmla="*/ 1395412 w 2871787"/>
                  <a:gd name="connsiteY26" fmla="*/ 619129 h 633417"/>
                  <a:gd name="connsiteX27" fmla="*/ 1414462 w 2871787"/>
                  <a:gd name="connsiteY27" fmla="*/ 614367 h 633417"/>
                  <a:gd name="connsiteX28" fmla="*/ 1428750 w 2871787"/>
                  <a:gd name="connsiteY28" fmla="*/ 604842 h 633417"/>
                  <a:gd name="connsiteX29" fmla="*/ 1471612 w 2871787"/>
                  <a:gd name="connsiteY29" fmla="*/ 595317 h 633417"/>
                  <a:gd name="connsiteX30" fmla="*/ 1509712 w 2871787"/>
                  <a:gd name="connsiteY30" fmla="*/ 585792 h 633417"/>
                  <a:gd name="connsiteX31" fmla="*/ 1524000 w 2871787"/>
                  <a:gd name="connsiteY31" fmla="*/ 576267 h 633417"/>
                  <a:gd name="connsiteX32" fmla="*/ 1538287 w 2871787"/>
                  <a:gd name="connsiteY32" fmla="*/ 561979 h 633417"/>
                  <a:gd name="connsiteX33" fmla="*/ 1566862 w 2871787"/>
                  <a:gd name="connsiteY33" fmla="*/ 552454 h 633417"/>
                  <a:gd name="connsiteX34" fmla="*/ 1581150 w 2871787"/>
                  <a:gd name="connsiteY34" fmla="*/ 542929 h 633417"/>
                  <a:gd name="connsiteX35" fmla="*/ 1609725 w 2871787"/>
                  <a:gd name="connsiteY35" fmla="*/ 533404 h 633417"/>
                  <a:gd name="connsiteX36" fmla="*/ 1624012 w 2871787"/>
                  <a:gd name="connsiteY36" fmla="*/ 528642 h 633417"/>
                  <a:gd name="connsiteX37" fmla="*/ 1700212 w 2871787"/>
                  <a:gd name="connsiteY37" fmla="*/ 533404 h 633417"/>
                  <a:gd name="connsiteX38" fmla="*/ 1762125 w 2871787"/>
                  <a:gd name="connsiteY38" fmla="*/ 547692 h 633417"/>
                  <a:gd name="connsiteX39" fmla="*/ 1847850 w 2871787"/>
                  <a:gd name="connsiteY39" fmla="*/ 542929 h 633417"/>
                  <a:gd name="connsiteX40" fmla="*/ 1876425 w 2871787"/>
                  <a:gd name="connsiteY40" fmla="*/ 533404 h 633417"/>
                  <a:gd name="connsiteX41" fmla="*/ 1890712 w 2871787"/>
                  <a:gd name="connsiteY41" fmla="*/ 528642 h 633417"/>
                  <a:gd name="connsiteX42" fmla="*/ 1905000 w 2871787"/>
                  <a:gd name="connsiteY42" fmla="*/ 519117 h 633417"/>
                  <a:gd name="connsiteX43" fmla="*/ 1962150 w 2871787"/>
                  <a:gd name="connsiteY43" fmla="*/ 509592 h 633417"/>
                  <a:gd name="connsiteX44" fmla="*/ 1981200 w 2871787"/>
                  <a:gd name="connsiteY44" fmla="*/ 504829 h 633417"/>
                  <a:gd name="connsiteX45" fmla="*/ 2009775 w 2871787"/>
                  <a:gd name="connsiteY45" fmla="*/ 500067 h 633417"/>
                  <a:gd name="connsiteX46" fmla="*/ 2043112 w 2871787"/>
                  <a:gd name="connsiteY46" fmla="*/ 490542 h 633417"/>
                  <a:gd name="connsiteX47" fmla="*/ 2085975 w 2871787"/>
                  <a:gd name="connsiteY47" fmla="*/ 485779 h 633417"/>
                  <a:gd name="connsiteX48" fmla="*/ 2100262 w 2871787"/>
                  <a:gd name="connsiteY48" fmla="*/ 481017 h 633417"/>
                  <a:gd name="connsiteX49" fmla="*/ 2119312 w 2871787"/>
                  <a:gd name="connsiteY49" fmla="*/ 476254 h 633417"/>
                  <a:gd name="connsiteX50" fmla="*/ 2147887 w 2871787"/>
                  <a:gd name="connsiteY50" fmla="*/ 457204 h 633417"/>
                  <a:gd name="connsiteX51" fmla="*/ 2162175 w 2871787"/>
                  <a:gd name="connsiteY51" fmla="*/ 447679 h 633417"/>
                  <a:gd name="connsiteX52" fmla="*/ 2176462 w 2871787"/>
                  <a:gd name="connsiteY52" fmla="*/ 438154 h 633417"/>
                  <a:gd name="connsiteX53" fmla="*/ 2185987 w 2871787"/>
                  <a:gd name="connsiteY53" fmla="*/ 423867 h 633417"/>
                  <a:gd name="connsiteX54" fmla="*/ 2247900 w 2871787"/>
                  <a:gd name="connsiteY54" fmla="*/ 409579 h 633417"/>
                  <a:gd name="connsiteX55" fmla="*/ 2276475 w 2871787"/>
                  <a:gd name="connsiteY55" fmla="*/ 400054 h 633417"/>
                  <a:gd name="connsiteX56" fmla="*/ 2290762 w 2871787"/>
                  <a:gd name="connsiteY56" fmla="*/ 385767 h 633417"/>
                  <a:gd name="connsiteX57" fmla="*/ 2305050 w 2871787"/>
                  <a:gd name="connsiteY57" fmla="*/ 376242 h 633417"/>
                  <a:gd name="connsiteX58" fmla="*/ 2319337 w 2871787"/>
                  <a:gd name="connsiteY58" fmla="*/ 357192 h 633417"/>
                  <a:gd name="connsiteX59" fmla="*/ 2333625 w 2871787"/>
                  <a:gd name="connsiteY59" fmla="*/ 352429 h 633417"/>
                  <a:gd name="connsiteX60" fmla="*/ 2347912 w 2871787"/>
                  <a:gd name="connsiteY60" fmla="*/ 342904 h 633417"/>
                  <a:gd name="connsiteX61" fmla="*/ 2381250 w 2871787"/>
                  <a:gd name="connsiteY61" fmla="*/ 319092 h 633417"/>
                  <a:gd name="connsiteX62" fmla="*/ 2390775 w 2871787"/>
                  <a:gd name="connsiteY62" fmla="*/ 304804 h 633417"/>
                  <a:gd name="connsiteX63" fmla="*/ 2405062 w 2871787"/>
                  <a:gd name="connsiteY63" fmla="*/ 276229 h 633417"/>
                  <a:gd name="connsiteX64" fmla="*/ 2462212 w 2871787"/>
                  <a:gd name="connsiteY64" fmla="*/ 228604 h 633417"/>
                  <a:gd name="connsiteX65" fmla="*/ 2476500 w 2871787"/>
                  <a:gd name="connsiteY65" fmla="*/ 219079 h 633417"/>
                  <a:gd name="connsiteX66" fmla="*/ 2505075 w 2871787"/>
                  <a:gd name="connsiteY66" fmla="*/ 190504 h 633417"/>
                  <a:gd name="connsiteX67" fmla="*/ 2509837 w 2871787"/>
                  <a:gd name="connsiteY67" fmla="*/ 176217 h 633417"/>
                  <a:gd name="connsiteX68" fmla="*/ 2533650 w 2871787"/>
                  <a:gd name="connsiteY68" fmla="*/ 147642 h 633417"/>
                  <a:gd name="connsiteX69" fmla="*/ 2562225 w 2871787"/>
                  <a:gd name="connsiteY69" fmla="*/ 128592 h 633417"/>
                  <a:gd name="connsiteX70" fmla="*/ 2576512 w 2871787"/>
                  <a:gd name="connsiteY70" fmla="*/ 119067 h 633417"/>
                  <a:gd name="connsiteX71" fmla="*/ 2586037 w 2871787"/>
                  <a:gd name="connsiteY71" fmla="*/ 104779 h 633417"/>
                  <a:gd name="connsiteX72" fmla="*/ 2600325 w 2871787"/>
                  <a:gd name="connsiteY72" fmla="*/ 100017 h 633417"/>
                  <a:gd name="connsiteX73" fmla="*/ 2619375 w 2871787"/>
                  <a:gd name="connsiteY73" fmla="*/ 90492 h 633417"/>
                  <a:gd name="connsiteX74" fmla="*/ 2671762 w 2871787"/>
                  <a:gd name="connsiteY74" fmla="*/ 71442 h 633417"/>
                  <a:gd name="connsiteX75" fmla="*/ 2695575 w 2871787"/>
                  <a:gd name="connsiteY75" fmla="*/ 61917 h 633417"/>
                  <a:gd name="connsiteX76" fmla="*/ 2719387 w 2871787"/>
                  <a:gd name="connsiteY76" fmla="*/ 57154 h 633417"/>
                  <a:gd name="connsiteX77" fmla="*/ 2733675 w 2871787"/>
                  <a:gd name="connsiteY77" fmla="*/ 52392 h 633417"/>
                  <a:gd name="connsiteX78" fmla="*/ 2762250 w 2871787"/>
                  <a:gd name="connsiteY78" fmla="*/ 38104 h 633417"/>
                  <a:gd name="connsiteX79" fmla="*/ 2776537 w 2871787"/>
                  <a:gd name="connsiteY79" fmla="*/ 28579 h 633417"/>
                  <a:gd name="connsiteX80" fmla="*/ 2790825 w 2871787"/>
                  <a:gd name="connsiteY80" fmla="*/ 23817 h 633417"/>
                  <a:gd name="connsiteX81" fmla="*/ 2814637 w 2871787"/>
                  <a:gd name="connsiteY81" fmla="*/ 14292 h 633417"/>
                  <a:gd name="connsiteX82" fmla="*/ 2838450 w 2871787"/>
                  <a:gd name="connsiteY82" fmla="*/ 9529 h 633417"/>
                  <a:gd name="connsiteX83" fmla="*/ 2871787 w 2871787"/>
                  <a:gd name="connsiteY83" fmla="*/ 4 h 633417"/>
                  <a:gd name="connsiteX0" fmla="*/ 0 w 2871787"/>
                  <a:gd name="connsiteY0" fmla="*/ 514354 h 633417"/>
                  <a:gd name="connsiteX1" fmla="*/ 61912 w 2871787"/>
                  <a:gd name="connsiteY1" fmla="*/ 495304 h 633417"/>
                  <a:gd name="connsiteX2" fmla="*/ 109537 w 2871787"/>
                  <a:gd name="connsiteY2" fmla="*/ 481017 h 633417"/>
                  <a:gd name="connsiteX3" fmla="*/ 319087 w 2871787"/>
                  <a:gd name="connsiteY3" fmla="*/ 471492 h 633417"/>
                  <a:gd name="connsiteX4" fmla="*/ 419100 w 2871787"/>
                  <a:gd name="connsiteY4" fmla="*/ 476254 h 633417"/>
                  <a:gd name="connsiteX5" fmla="*/ 452437 w 2871787"/>
                  <a:gd name="connsiteY5" fmla="*/ 485779 h 633417"/>
                  <a:gd name="connsiteX6" fmla="*/ 471487 w 2871787"/>
                  <a:gd name="connsiteY6" fmla="*/ 490542 h 633417"/>
                  <a:gd name="connsiteX7" fmla="*/ 514350 w 2871787"/>
                  <a:gd name="connsiteY7" fmla="*/ 504829 h 633417"/>
                  <a:gd name="connsiteX8" fmla="*/ 528637 w 2871787"/>
                  <a:gd name="connsiteY8" fmla="*/ 509592 h 633417"/>
                  <a:gd name="connsiteX9" fmla="*/ 566737 w 2871787"/>
                  <a:gd name="connsiteY9" fmla="*/ 519117 h 633417"/>
                  <a:gd name="connsiteX10" fmla="*/ 661987 w 2871787"/>
                  <a:gd name="connsiteY10" fmla="*/ 533404 h 633417"/>
                  <a:gd name="connsiteX11" fmla="*/ 714375 w 2871787"/>
                  <a:gd name="connsiteY11" fmla="*/ 542929 h 633417"/>
                  <a:gd name="connsiteX12" fmla="*/ 733425 w 2871787"/>
                  <a:gd name="connsiteY12" fmla="*/ 547692 h 633417"/>
                  <a:gd name="connsiteX13" fmla="*/ 790575 w 2871787"/>
                  <a:gd name="connsiteY13" fmla="*/ 552454 h 633417"/>
                  <a:gd name="connsiteX14" fmla="*/ 847725 w 2871787"/>
                  <a:gd name="connsiteY14" fmla="*/ 561979 h 633417"/>
                  <a:gd name="connsiteX15" fmla="*/ 881062 w 2871787"/>
                  <a:gd name="connsiteY15" fmla="*/ 566742 h 633417"/>
                  <a:gd name="connsiteX16" fmla="*/ 981075 w 2871787"/>
                  <a:gd name="connsiteY16" fmla="*/ 576267 h 633417"/>
                  <a:gd name="connsiteX17" fmla="*/ 1057275 w 2871787"/>
                  <a:gd name="connsiteY17" fmla="*/ 590554 h 633417"/>
                  <a:gd name="connsiteX18" fmla="*/ 1071562 w 2871787"/>
                  <a:gd name="connsiteY18" fmla="*/ 595317 h 633417"/>
                  <a:gd name="connsiteX19" fmla="*/ 1104900 w 2871787"/>
                  <a:gd name="connsiteY19" fmla="*/ 600079 h 633417"/>
                  <a:gd name="connsiteX20" fmla="*/ 1138237 w 2871787"/>
                  <a:gd name="connsiteY20" fmla="*/ 609604 h 633417"/>
                  <a:gd name="connsiteX21" fmla="*/ 1185862 w 2871787"/>
                  <a:gd name="connsiteY21" fmla="*/ 614367 h 633417"/>
                  <a:gd name="connsiteX22" fmla="*/ 1214437 w 2871787"/>
                  <a:gd name="connsiteY22" fmla="*/ 623892 h 633417"/>
                  <a:gd name="connsiteX23" fmla="*/ 1262062 w 2871787"/>
                  <a:gd name="connsiteY23" fmla="*/ 633417 h 633417"/>
                  <a:gd name="connsiteX24" fmla="*/ 1366837 w 2871787"/>
                  <a:gd name="connsiteY24" fmla="*/ 628654 h 633417"/>
                  <a:gd name="connsiteX25" fmla="*/ 1395412 w 2871787"/>
                  <a:gd name="connsiteY25" fmla="*/ 619129 h 633417"/>
                  <a:gd name="connsiteX26" fmla="*/ 1414462 w 2871787"/>
                  <a:gd name="connsiteY26" fmla="*/ 614367 h 633417"/>
                  <a:gd name="connsiteX27" fmla="*/ 1428750 w 2871787"/>
                  <a:gd name="connsiteY27" fmla="*/ 604842 h 633417"/>
                  <a:gd name="connsiteX28" fmla="*/ 1471612 w 2871787"/>
                  <a:gd name="connsiteY28" fmla="*/ 595317 h 633417"/>
                  <a:gd name="connsiteX29" fmla="*/ 1509712 w 2871787"/>
                  <a:gd name="connsiteY29" fmla="*/ 585792 h 633417"/>
                  <a:gd name="connsiteX30" fmla="*/ 1524000 w 2871787"/>
                  <a:gd name="connsiteY30" fmla="*/ 576267 h 633417"/>
                  <a:gd name="connsiteX31" fmla="*/ 1538287 w 2871787"/>
                  <a:gd name="connsiteY31" fmla="*/ 561979 h 633417"/>
                  <a:gd name="connsiteX32" fmla="*/ 1566862 w 2871787"/>
                  <a:gd name="connsiteY32" fmla="*/ 552454 h 633417"/>
                  <a:gd name="connsiteX33" fmla="*/ 1581150 w 2871787"/>
                  <a:gd name="connsiteY33" fmla="*/ 542929 h 633417"/>
                  <a:gd name="connsiteX34" fmla="*/ 1609725 w 2871787"/>
                  <a:gd name="connsiteY34" fmla="*/ 533404 h 633417"/>
                  <a:gd name="connsiteX35" fmla="*/ 1624012 w 2871787"/>
                  <a:gd name="connsiteY35" fmla="*/ 528642 h 633417"/>
                  <a:gd name="connsiteX36" fmla="*/ 1700212 w 2871787"/>
                  <a:gd name="connsiteY36" fmla="*/ 533404 h 633417"/>
                  <a:gd name="connsiteX37" fmla="*/ 1762125 w 2871787"/>
                  <a:gd name="connsiteY37" fmla="*/ 547692 h 633417"/>
                  <a:gd name="connsiteX38" fmla="*/ 1847850 w 2871787"/>
                  <a:gd name="connsiteY38" fmla="*/ 542929 h 633417"/>
                  <a:gd name="connsiteX39" fmla="*/ 1876425 w 2871787"/>
                  <a:gd name="connsiteY39" fmla="*/ 533404 h 633417"/>
                  <a:gd name="connsiteX40" fmla="*/ 1890712 w 2871787"/>
                  <a:gd name="connsiteY40" fmla="*/ 528642 h 633417"/>
                  <a:gd name="connsiteX41" fmla="*/ 1905000 w 2871787"/>
                  <a:gd name="connsiteY41" fmla="*/ 519117 h 633417"/>
                  <a:gd name="connsiteX42" fmla="*/ 1962150 w 2871787"/>
                  <a:gd name="connsiteY42" fmla="*/ 509592 h 633417"/>
                  <a:gd name="connsiteX43" fmla="*/ 1981200 w 2871787"/>
                  <a:gd name="connsiteY43" fmla="*/ 504829 h 633417"/>
                  <a:gd name="connsiteX44" fmla="*/ 2009775 w 2871787"/>
                  <a:gd name="connsiteY44" fmla="*/ 500067 h 633417"/>
                  <a:gd name="connsiteX45" fmla="*/ 2043112 w 2871787"/>
                  <a:gd name="connsiteY45" fmla="*/ 490542 h 633417"/>
                  <a:gd name="connsiteX46" fmla="*/ 2085975 w 2871787"/>
                  <a:gd name="connsiteY46" fmla="*/ 485779 h 633417"/>
                  <a:gd name="connsiteX47" fmla="*/ 2100262 w 2871787"/>
                  <a:gd name="connsiteY47" fmla="*/ 481017 h 633417"/>
                  <a:gd name="connsiteX48" fmla="*/ 2119312 w 2871787"/>
                  <a:gd name="connsiteY48" fmla="*/ 476254 h 633417"/>
                  <a:gd name="connsiteX49" fmla="*/ 2147887 w 2871787"/>
                  <a:gd name="connsiteY49" fmla="*/ 457204 h 633417"/>
                  <a:gd name="connsiteX50" fmla="*/ 2162175 w 2871787"/>
                  <a:gd name="connsiteY50" fmla="*/ 447679 h 633417"/>
                  <a:gd name="connsiteX51" fmla="*/ 2176462 w 2871787"/>
                  <a:gd name="connsiteY51" fmla="*/ 438154 h 633417"/>
                  <a:gd name="connsiteX52" fmla="*/ 2185987 w 2871787"/>
                  <a:gd name="connsiteY52" fmla="*/ 423867 h 633417"/>
                  <a:gd name="connsiteX53" fmla="*/ 2247900 w 2871787"/>
                  <a:gd name="connsiteY53" fmla="*/ 409579 h 633417"/>
                  <a:gd name="connsiteX54" fmla="*/ 2276475 w 2871787"/>
                  <a:gd name="connsiteY54" fmla="*/ 400054 h 633417"/>
                  <a:gd name="connsiteX55" fmla="*/ 2290762 w 2871787"/>
                  <a:gd name="connsiteY55" fmla="*/ 385767 h 633417"/>
                  <a:gd name="connsiteX56" fmla="*/ 2305050 w 2871787"/>
                  <a:gd name="connsiteY56" fmla="*/ 376242 h 633417"/>
                  <a:gd name="connsiteX57" fmla="*/ 2319337 w 2871787"/>
                  <a:gd name="connsiteY57" fmla="*/ 357192 h 633417"/>
                  <a:gd name="connsiteX58" fmla="*/ 2333625 w 2871787"/>
                  <a:gd name="connsiteY58" fmla="*/ 352429 h 633417"/>
                  <a:gd name="connsiteX59" fmla="*/ 2347912 w 2871787"/>
                  <a:gd name="connsiteY59" fmla="*/ 342904 h 633417"/>
                  <a:gd name="connsiteX60" fmla="*/ 2381250 w 2871787"/>
                  <a:gd name="connsiteY60" fmla="*/ 319092 h 633417"/>
                  <a:gd name="connsiteX61" fmla="*/ 2390775 w 2871787"/>
                  <a:gd name="connsiteY61" fmla="*/ 304804 h 633417"/>
                  <a:gd name="connsiteX62" fmla="*/ 2405062 w 2871787"/>
                  <a:gd name="connsiteY62" fmla="*/ 276229 h 633417"/>
                  <a:gd name="connsiteX63" fmla="*/ 2462212 w 2871787"/>
                  <a:gd name="connsiteY63" fmla="*/ 228604 h 633417"/>
                  <a:gd name="connsiteX64" fmla="*/ 2476500 w 2871787"/>
                  <a:gd name="connsiteY64" fmla="*/ 219079 h 633417"/>
                  <a:gd name="connsiteX65" fmla="*/ 2505075 w 2871787"/>
                  <a:gd name="connsiteY65" fmla="*/ 190504 h 633417"/>
                  <a:gd name="connsiteX66" fmla="*/ 2509837 w 2871787"/>
                  <a:gd name="connsiteY66" fmla="*/ 176217 h 633417"/>
                  <a:gd name="connsiteX67" fmla="*/ 2533650 w 2871787"/>
                  <a:gd name="connsiteY67" fmla="*/ 147642 h 633417"/>
                  <a:gd name="connsiteX68" fmla="*/ 2562225 w 2871787"/>
                  <a:gd name="connsiteY68" fmla="*/ 128592 h 633417"/>
                  <a:gd name="connsiteX69" fmla="*/ 2576512 w 2871787"/>
                  <a:gd name="connsiteY69" fmla="*/ 119067 h 633417"/>
                  <a:gd name="connsiteX70" fmla="*/ 2586037 w 2871787"/>
                  <a:gd name="connsiteY70" fmla="*/ 104779 h 633417"/>
                  <a:gd name="connsiteX71" fmla="*/ 2600325 w 2871787"/>
                  <a:gd name="connsiteY71" fmla="*/ 100017 h 633417"/>
                  <a:gd name="connsiteX72" fmla="*/ 2619375 w 2871787"/>
                  <a:gd name="connsiteY72" fmla="*/ 90492 h 633417"/>
                  <a:gd name="connsiteX73" fmla="*/ 2671762 w 2871787"/>
                  <a:gd name="connsiteY73" fmla="*/ 71442 h 633417"/>
                  <a:gd name="connsiteX74" fmla="*/ 2695575 w 2871787"/>
                  <a:gd name="connsiteY74" fmla="*/ 61917 h 633417"/>
                  <a:gd name="connsiteX75" fmla="*/ 2719387 w 2871787"/>
                  <a:gd name="connsiteY75" fmla="*/ 57154 h 633417"/>
                  <a:gd name="connsiteX76" fmla="*/ 2733675 w 2871787"/>
                  <a:gd name="connsiteY76" fmla="*/ 52392 h 633417"/>
                  <a:gd name="connsiteX77" fmla="*/ 2762250 w 2871787"/>
                  <a:gd name="connsiteY77" fmla="*/ 38104 h 633417"/>
                  <a:gd name="connsiteX78" fmla="*/ 2776537 w 2871787"/>
                  <a:gd name="connsiteY78" fmla="*/ 28579 h 633417"/>
                  <a:gd name="connsiteX79" fmla="*/ 2790825 w 2871787"/>
                  <a:gd name="connsiteY79" fmla="*/ 23817 h 633417"/>
                  <a:gd name="connsiteX80" fmla="*/ 2814637 w 2871787"/>
                  <a:gd name="connsiteY80" fmla="*/ 14292 h 633417"/>
                  <a:gd name="connsiteX81" fmla="*/ 2838450 w 2871787"/>
                  <a:gd name="connsiteY81" fmla="*/ 9529 h 633417"/>
                  <a:gd name="connsiteX82" fmla="*/ 2871787 w 2871787"/>
                  <a:gd name="connsiteY82" fmla="*/ 4 h 633417"/>
                  <a:gd name="connsiteX0" fmla="*/ 0 w 2809875"/>
                  <a:gd name="connsiteY0" fmla="*/ 495304 h 633417"/>
                  <a:gd name="connsiteX1" fmla="*/ 47625 w 2809875"/>
                  <a:gd name="connsiteY1" fmla="*/ 481017 h 633417"/>
                  <a:gd name="connsiteX2" fmla="*/ 257175 w 2809875"/>
                  <a:gd name="connsiteY2" fmla="*/ 471492 h 633417"/>
                  <a:gd name="connsiteX3" fmla="*/ 357188 w 2809875"/>
                  <a:gd name="connsiteY3" fmla="*/ 476254 h 633417"/>
                  <a:gd name="connsiteX4" fmla="*/ 390525 w 2809875"/>
                  <a:gd name="connsiteY4" fmla="*/ 485779 h 633417"/>
                  <a:gd name="connsiteX5" fmla="*/ 409575 w 2809875"/>
                  <a:gd name="connsiteY5" fmla="*/ 490542 h 633417"/>
                  <a:gd name="connsiteX6" fmla="*/ 452438 w 2809875"/>
                  <a:gd name="connsiteY6" fmla="*/ 504829 h 633417"/>
                  <a:gd name="connsiteX7" fmla="*/ 466725 w 2809875"/>
                  <a:gd name="connsiteY7" fmla="*/ 509592 h 633417"/>
                  <a:gd name="connsiteX8" fmla="*/ 504825 w 2809875"/>
                  <a:gd name="connsiteY8" fmla="*/ 519117 h 633417"/>
                  <a:gd name="connsiteX9" fmla="*/ 600075 w 2809875"/>
                  <a:gd name="connsiteY9" fmla="*/ 533404 h 633417"/>
                  <a:gd name="connsiteX10" fmla="*/ 652463 w 2809875"/>
                  <a:gd name="connsiteY10" fmla="*/ 542929 h 633417"/>
                  <a:gd name="connsiteX11" fmla="*/ 671513 w 2809875"/>
                  <a:gd name="connsiteY11" fmla="*/ 547692 h 633417"/>
                  <a:gd name="connsiteX12" fmla="*/ 728663 w 2809875"/>
                  <a:gd name="connsiteY12" fmla="*/ 552454 h 633417"/>
                  <a:gd name="connsiteX13" fmla="*/ 785813 w 2809875"/>
                  <a:gd name="connsiteY13" fmla="*/ 561979 h 633417"/>
                  <a:gd name="connsiteX14" fmla="*/ 819150 w 2809875"/>
                  <a:gd name="connsiteY14" fmla="*/ 566742 h 633417"/>
                  <a:gd name="connsiteX15" fmla="*/ 919163 w 2809875"/>
                  <a:gd name="connsiteY15" fmla="*/ 576267 h 633417"/>
                  <a:gd name="connsiteX16" fmla="*/ 995363 w 2809875"/>
                  <a:gd name="connsiteY16" fmla="*/ 590554 h 633417"/>
                  <a:gd name="connsiteX17" fmla="*/ 1009650 w 2809875"/>
                  <a:gd name="connsiteY17" fmla="*/ 595317 h 633417"/>
                  <a:gd name="connsiteX18" fmla="*/ 1042988 w 2809875"/>
                  <a:gd name="connsiteY18" fmla="*/ 600079 h 633417"/>
                  <a:gd name="connsiteX19" fmla="*/ 1076325 w 2809875"/>
                  <a:gd name="connsiteY19" fmla="*/ 609604 h 633417"/>
                  <a:gd name="connsiteX20" fmla="*/ 1123950 w 2809875"/>
                  <a:gd name="connsiteY20" fmla="*/ 614367 h 633417"/>
                  <a:gd name="connsiteX21" fmla="*/ 1152525 w 2809875"/>
                  <a:gd name="connsiteY21" fmla="*/ 623892 h 633417"/>
                  <a:gd name="connsiteX22" fmla="*/ 1200150 w 2809875"/>
                  <a:gd name="connsiteY22" fmla="*/ 633417 h 633417"/>
                  <a:gd name="connsiteX23" fmla="*/ 1304925 w 2809875"/>
                  <a:gd name="connsiteY23" fmla="*/ 628654 h 633417"/>
                  <a:gd name="connsiteX24" fmla="*/ 1333500 w 2809875"/>
                  <a:gd name="connsiteY24" fmla="*/ 619129 h 633417"/>
                  <a:gd name="connsiteX25" fmla="*/ 1352550 w 2809875"/>
                  <a:gd name="connsiteY25" fmla="*/ 614367 h 633417"/>
                  <a:gd name="connsiteX26" fmla="*/ 1366838 w 2809875"/>
                  <a:gd name="connsiteY26" fmla="*/ 604842 h 633417"/>
                  <a:gd name="connsiteX27" fmla="*/ 1409700 w 2809875"/>
                  <a:gd name="connsiteY27" fmla="*/ 595317 h 633417"/>
                  <a:gd name="connsiteX28" fmla="*/ 1447800 w 2809875"/>
                  <a:gd name="connsiteY28" fmla="*/ 585792 h 633417"/>
                  <a:gd name="connsiteX29" fmla="*/ 1462088 w 2809875"/>
                  <a:gd name="connsiteY29" fmla="*/ 576267 h 633417"/>
                  <a:gd name="connsiteX30" fmla="*/ 1476375 w 2809875"/>
                  <a:gd name="connsiteY30" fmla="*/ 561979 h 633417"/>
                  <a:gd name="connsiteX31" fmla="*/ 1504950 w 2809875"/>
                  <a:gd name="connsiteY31" fmla="*/ 552454 h 633417"/>
                  <a:gd name="connsiteX32" fmla="*/ 1519238 w 2809875"/>
                  <a:gd name="connsiteY32" fmla="*/ 542929 h 633417"/>
                  <a:gd name="connsiteX33" fmla="*/ 1547813 w 2809875"/>
                  <a:gd name="connsiteY33" fmla="*/ 533404 h 633417"/>
                  <a:gd name="connsiteX34" fmla="*/ 1562100 w 2809875"/>
                  <a:gd name="connsiteY34" fmla="*/ 528642 h 633417"/>
                  <a:gd name="connsiteX35" fmla="*/ 1638300 w 2809875"/>
                  <a:gd name="connsiteY35" fmla="*/ 533404 h 633417"/>
                  <a:gd name="connsiteX36" fmla="*/ 1700213 w 2809875"/>
                  <a:gd name="connsiteY36" fmla="*/ 547692 h 633417"/>
                  <a:gd name="connsiteX37" fmla="*/ 1785938 w 2809875"/>
                  <a:gd name="connsiteY37" fmla="*/ 542929 h 633417"/>
                  <a:gd name="connsiteX38" fmla="*/ 1814513 w 2809875"/>
                  <a:gd name="connsiteY38" fmla="*/ 533404 h 633417"/>
                  <a:gd name="connsiteX39" fmla="*/ 1828800 w 2809875"/>
                  <a:gd name="connsiteY39" fmla="*/ 528642 h 633417"/>
                  <a:gd name="connsiteX40" fmla="*/ 1843088 w 2809875"/>
                  <a:gd name="connsiteY40" fmla="*/ 519117 h 633417"/>
                  <a:gd name="connsiteX41" fmla="*/ 1900238 w 2809875"/>
                  <a:gd name="connsiteY41" fmla="*/ 509592 h 633417"/>
                  <a:gd name="connsiteX42" fmla="*/ 1919288 w 2809875"/>
                  <a:gd name="connsiteY42" fmla="*/ 504829 h 633417"/>
                  <a:gd name="connsiteX43" fmla="*/ 1947863 w 2809875"/>
                  <a:gd name="connsiteY43" fmla="*/ 500067 h 633417"/>
                  <a:gd name="connsiteX44" fmla="*/ 1981200 w 2809875"/>
                  <a:gd name="connsiteY44" fmla="*/ 490542 h 633417"/>
                  <a:gd name="connsiteX45" fmla="*/ 2024063 w 2809875"/>
                  <a:gd name="connsiteY45" fmla="*/ 485779 h 633417"/>
                  <a:gd name="connsiteX46" fmla="*/ 2038350 w 2809875"/>
                  <a:gd name="connsiteY46" fmla="*/ 481017 h 633417"/>
                  <a:gd name="connsiteX47" fmla="*/ 2057400 w 2809875"/>
                  <a:gd name="connsiteY47" fmla="*/ 476254 h 633417"/>
                  <a:gd name="connsiteX48" fmla="*/ 2085975 w 2809875"/>
                  <a:gd name="connsiteY48" fmla="*/ 457204 h 633417"/>
                  <a:gd name="connsiteX49" fmla="*/ 2100263 w 2809875"/>
                  <a:gd name="connsiteY49" fmla="*/ 447679 h 633417"/>
                  <a:gd name="connsiteX50" fmla="*/ 2114550 w 2809875"/>
                  <a:gd name="connsiteY50" fmla="*/ 438154 h 633417"/>
                  <a:gd name="connsiteX51" fmla="*/ 2124075 w 2809875"/>
                  <a:gd name="connsiteY51" fmla="*/ 423867 h 633417"/>
                  <a:gd name="connsiteX52" fmla="*/ 2185988 w 2809875"/>
                  <a:gd name="connsiteY52" fmla="*/ 409579 h 633417"/>
                  <a:gd name="connsiteX53" fmla="*/ 2214563 w 2809875"/>
                  <a:gd name="connsiteY53" fmla="*/ 400054 h 633417"/>
                  <a:gd name="connsiteX54" fmla="*/ 2228850 w 2809875"/>
                  <a:gd name="connsiteY54" fmla="*/ 385767 h 633417"/>
                  <a:gd name="connsiteX55" fmla="*/ 2243138 w 2809875"/>
                  <a:gd name="connsiteY55" fmla="*/ 376242 h 633417"/>
                  <a:gd name="connsiteX56" fmla="*/ 2257425 w 2809875"/>
                  <a:gd name="connsiteY56" fmla="*/ 357192 h 633417"/>
                  <a:gd name="connsiteX57" fmla="*/ 2271713 w 2809875"/>
                  <a:gd name="connsiteY57" fmla="*/ 352429 h 633417"/>
                  <a:gd name="connsiteX58" fmla="*/ 2286000 w 2809875"/>
                  <a:gd name="connsiteY58" fmla="*/ 342904 h 633417"/>
                  <a:gd name="connsiteX59" fmla="*/ 2319338 w 2809875"/>
                  <a:gd name="connsiteY59" fmla="*/ 319092 h 633417"/>
                  <a:gd name="connsiteX60" fmla="*/ 2328863 w 2809875"/>
                  <a:gd name="connsiteY60" fmla="*/ 304804 h 633417"/>
                  <a:gd name="connsiteX61" fmla="*/ 2343150 w 2809875"/>
                  <a:gd name="connsiteY61" fmla="*/ 276229 h 633417"/>
                  <a:gd name="connsiteX62" fmla="*/ 2400300 w 2809875"/>
                  <a:gd name="connsiteY62" fmla="*/ 228604 h 633417"/>
                  <a:gd name="connsiteX63" fmla="*/ 2414588 w 2809875"/>
                  <a:gd name="connsiteY63" fmla="*/ 219079 h 633417"/>
                  <a:gd name="connsiteX64" fmla="*/ 2443163 w 2809875"/>
                  <a:gd name="connsiteY64" fmla="*/ 190504 h 633417"/>
                  <a:gd name="connsiteX65" fmla="*/ 2447925 w 2809875"/>
                  <a:gd name="connsiteY65" fmla="*/ 176217 h 633417"/>
                  <a:gd name="connsiteX66" fmla="*/ 2471738 w 2809875"/>
                  <a:gd name="connsiteY66" fmla="*/ 147642 h 633417"/>
                  <a:gd name="connsiteX67" fmla="*/ 2500313 w 2809875"/>
                  <a:gd name="connsiteY67" fmla="*/ 128592 h 633417"/>
                  <a:gd name="connsiteX68" fmla="*/ 2514600 w 2809875"/>
                  <a:gd name="connsiteY68" fmla="*/ 119067 h 633417"/>
                  <a:gd name="connsiteX69" fmla="*/ 2524125 w 2809875"/>
                  <a:gd name="connsiteY69" fmla="*/ 104779 h 633417"/>
                  <a:gd name="connsiteX70" fmla="*/ 2538413 w 2809875"/>
                  <a:gd name="connsiteY70" fmla="*/ 100017 h 633417"/>
                  <a:gd name="connsiteX71" fmla="*/ 2557463 w 2809875"/>
                  <a:gd name="connsiteY71" fmla="*/ 90492 h 633417"/>
                  <a:gd name="connsiteX72" fmla="*/ 2609850 w 2809875"/>
                  <a:gd name="connsiteY72" fmla="*/ 71442 h 633417"/>
                  <a:gd name="connsiteX73" fmla="*/ 2633663 w 2809875"/>
                  <a:gd name="connsiteY73" fmla="*/ 61917 h 633417"/>
                  <a:gd name="connsiteX74" fmla="*/ 2657475 w 2809875"/>
                  <a:gd name="connsiteY74" fmla="*/ 57154 h 633417"/>
                  <a:gd name="connsiteX75" fmla="*/ 2671763 w 2809875"/>
                  <a:gd name="connsiteY75" fmla="*/ 52392 h 633417"/>
                  <a:gd name="connsiteX76" fmla="*/ 2700338 w 2809875"/>
                  <a:gd name="connsiteY76" fmla="*/ 38104 h 633417"/>
                  <a:gd name="connsiteX77" fmla="*/ 2714625 w 2809875"/>
                  <a:gd name="connsiteY77" fmla="*/ 28579 h 633417"/>
                  <a:gd name="connsiteX78" fmla="*/ 2728913 w 2809875"/>
                  <a:gd name="connsiteY78" fmla="*/ 23817 h 633417"/>
                  <a:gd name="connsiteX79" fmla="*/ 2752725 w 2809875"/>
                  <a:gd name="connsiteY79" fmla="*/ 14292 h 633417"/>
                  <a:gd name="connsiteX80" fmla="*/ 2776538 w 2809875"/>
                  <a:gd name="connsiteY80" fmla="*/ 9529 h 633417"/>
                  <a:gd name="connsiteX81" fmla="*/ 2809875 w 2809875"/>
                  <a:gd name="connsiteY81" fmla="*/ 4 h 633417"/>
                  <a:gd name="connsiteX0" fmla="*/ 0 w 2762250"/>
                  <a:gd name="connsiteY0" fmla="*/ 481017 h 633417"/>
                  <a:gd name="connsiteX1" fmla="*/ 209550 w 2762250"/>
                  <a:gd name="connsiteY1" fmla="*/ 471492 h 633417"/>
                  <a:gd name="connsiteX2" fmla="*/ 309563 w 2762250"/>
                  <a:gd name="connsiteY2" fmla="*/ 476254 h 633417"/>
                  <a:gd name="connsiteX3" fmla="*/ 342900 w 2762250"/>
                  <a:gd name="connsiteY3" fmla="*/ 485779 h 633417"/>
                  <a:gd name="connsiteX4" fmla="*/ 361950 w 2762250"/>
                  <a:gd name="connsiteY4" fmla="*/ 490542 h 633417"/>
                  <a:gd name="connsiteX5" fmla="*/ 404813 w 2762250"/>
                  <a:gd name="connsiteY5" fmla="*/ 504829 h 633417"/>
                  <a:gd name="connsiteX6" fmla="*/ 419100 w 2762250"/>
                  <a:gd name="connsiteY6" fmla="*/ 509592 h 633417"/>
                  <a:gd name="connsiteX7" fmla="*/ 457200 w 2762250"/>
                  <a:gd name="connsiteY7" fmla="*/ 519117 h 633417"/>
                  <a:gd name="connsiteX8" fmla="*/ 552450 w 2762250"/>
                  <a:gd name="connsiteY8" fmla="*/ 533404 h 633417"/>
                  <a:gd name="connsiteX9" fmla="*/ 604838 w 2762250"/>
                  <a:gd name="connsiteY9" fmla="*/ 542929 h 633417"/>
                  <a:gd name="connsiteX10" fmla="*/ 623888 w 2762250"/>
                  <a:gd name="connsiteY10" fmla="*/ 547692 h 633417"/>
                  <a:gd name="connsiteX11" fmla="*/ 681038 w 2762250"/>
                  <a:gd name="connsiteY11" fmla="*/ 552454 h 633417"/>
                  <a:gd name="connsiteX12" fmla="*/ 738188 w 2762250"/>
                  <a:gd name="connsiteY12" fmla="*/ 561979 h 633417"/>
                  <a:gd name="connsiteX13" fmla="*/ 771525 w 2762250"/>
                  <a:gd name="connsiteY13" fmla="*/ 566742 h 633417"/>
                  <a:gd name="connsiteX14" fmla="*/ 871538 w 2762250"/>
                  <a:gd name="connsiteY14" fmla="*/ 576267 h 633417"/>
                  <a:gd name="connsiteX15" fmla="*/ 947738 w 2762250"/>
                  <a:gd name="connsiteY15" fmla="*/ 590554 h 633417"/>
                  <a:gd name="connsiteX16" fmla="*/ 962025 w 2762250"/>
                  <a:gd name="connsiteY16" fmla="*/ 595317 h 633417"/>
                  <a:gd name="connsiteX17" fmla="*/ 995363 w 2762250"/>
                  <a:gd name="connsiteY17" fmla="*/ 600079 h 633417"/>
                  <a:gd name="connsiteX18" fmla="*/ 1028700 w 2762250"/>
                  <a:gd name="connsiteY18" fmla="*/ 609604 h 633417"/>
                  <a:gd name="connsiteX19" fmla="*/ 1076325 w 2762250"/>
                  <a:gd name="connsiteY19" fmla="*/ 614367 h 633417"/>
                  <a:gd name="connsiteX20" fmla="*/ 1104900 w 2762250"/>
                  <a:gd name="connsiteY20" fmla="*/ 623892 h 633417"/>
                  <a:gd name="connsiteX21" fmla="*/ 1152525 w 2762250"/>
                  <a:gd name="connsiteY21" fmla="*/ 633417 h 633417"/>
                  <a:gd name="connsiteX22" fmla="*/ 1257300 w 2762250"/>
                  <a:gd name="connsiteY22" fmla="*/ 628654 h 633417"/>
                  <a:gd name="connsiteX23" fmla="*/ 1285875 w 2762250"/>
                  <a:gd name="connsiteY23" fmla="*/ 619129 h 633417"/>
                  <a:gd name="connsiteX24" fmla="*/ 1304925 w 2762250"/>
                  <a:gd name="connsiteY24" fmla="*/ 614367 h 633417"/>
                  <a:gd name="connsiteX25" fmla="*/ 1319213 w 2762250"/>
                  <a:gd name="connsiteY25" fmla="*/ 604842 h 633417"/>
                  <a:gd name="connsiteX26" fmla="*/ 1362075 w 2762250"/>
                  <a:gd name="connsiteY26" fmla="*/ 595317 h 633417"/>
                  <a:gd name="connsiteX27" fmla="*/ 1400175 w 2762250"/>
                  <a:gd name="connsiteY27" fmla="*/ 585792 h 633417"/>
                  <a:gd name="connsiteX28" fmla="*/ 1414463 w 2762250"/>
                  <a:gd name="connsiteY28" fmla="*/ 576267 h 633417"/>
                  <a:gd name="connsiteX29" fmla="*/ 1428750 w 2762250"/>
                  <a:gd name="connsiteY29" fmla="*/ 561979 h 633417"/>
                  <a:gd name="connsiteX30" fmla="*/ 1457325 w 2762250"/>
                  <a:gd name="connsiteY30" fmla="*/ 552454 h 633417"/>
                  <a:gd name="connsiteX31" fmla="*/ 1471613 w 2762250"/>
                  <a:gd name="connsiteY31" fmla="*/ 542929 h 633417"/>
                  <a:gd name="connsiteX32" fmla="*/ 1500188 w 2762250"/>
                  <a:gd name="connsiteY32" fmla="*/ 533404 h 633417"/>
                  <a:gd name="connsiteX33" fmla="*/ 1514475 w 2762250"/>
                  <a:gd name="connsiteY33" fmla="*/ 528642 h 633417"/>
                  <a:gd name="connsiteX34" fmla="*/ 1590675 w 2762250"/>
                  <a:gd name="connsiteY34" fmla="*/ 533404 h 633417"/>
                  <a:gd name="connsiteX35" fmla="*/ 1652588 w 2762250"/>
                  <a:gd name="connsiteY35" fmla="*/ 547692 h 633417"/>
                  <a:gd name="connsiteX36" fmla="*/ 1738313 w 2762250"/>
                  <a:gd name="connsiteY36" fmla="*/ 542929 h 633417"/>
                  <a:gd name="connsiteX37" fmla="*/ 1766888 w 2762250"/>
                  <a:gd name="connsiteY37" fmla="*/ 533404 h 633417"/>
                  <a:gd name="connsiteX38" fmla="*/ 1781175 w 2762250"/>
                  <a:gd name="connsiteY38" fmla="*/ 528642 h 633417"/>
                  <a:gd name="connsiteX39" fmla="*/ 1795463 w 2762250"/>
                  <a:gd name="connsiteY39" fmla="*/ 519117 h 633417"/>
                  <a:gd name="connsiteX40" fmla="*/ 1852613 w 2762250"/>
                  <a:gd name="connsiteY40" fmla="*/ 509592 h 633417"/>
                  <a:gd name="connsiteX41" fmla="*/ 1871663 w 2762250"/>
                  <a:gd name="connsiteY41" fmla="*/ 504829 h 633417"/>
                  <a:gd name="connsiteX42" fmla="*/ 1900238 w 2762250"/>
                  <a:gd name="connsiteY42" fmla="*/ 500067 h 633417"/>
                  <a:gd name="connsiteX43" fmla="*/ 1933575 w 2762250"/>
                  <a:gd name="connsiteY43" fmla="*/ 490542 h 633417"/>
                  <a:gd name="connsiteX44" fmla="*/ 1976438 w 2762250"/>
                  <a:gd name="connsiteY44" fmla="*/ 485779 h 633417"/>
                  <a:gd name="connsiteX45" fmla="*/ 1990725 w 2762250"/>
                  <a:gd name="connsiteY45" fmla="*/ 481017 h 633417"/>
                  <a:gd name="connsiteX46" fmla="*/ 2009775 w 2762250"/>
                  <a:gd name="connsiteY46" fmla="*/ 476254 h 633417"/>
                  <a:gd name="connsiteX47" fmla="*/ 2038350 w 2762250"/>
                  <a:gd name="connsiteY47" fmla="*/ 457204 h 633417"/>
                  <a:gd name="connsiteX48" fmla="*/ 2052638 w 2762250"/>
                  <a:gd name="connsiteY48" fmla="*/ 447679 h 633417"/>
                  <a:gd name="connsiteX49" fmla="*/ 2066925 w 2762250"/>
                  <a:gd name="connsiteY49" fmla="*/ 438154 h 633417"/>
                  <a:gd name="connsiteX50" fmla="*/ 2076450 w 2762250"/>
                  <a:gd name="connsiteY50" fmla="*/ 423867 h 633417"/>
                  <a:gd name="connsiteX51" fmla="*/ 2138363 w 2762250"/>
                  <a:gd name="connsiteY51" fmla="*/ 409579 h 633417"/>
                  <a:gd name="connsiteX52" fmla="*/ 2166938 w 2762250"/>
                  <a:gd name="connsiteY52" fmla="*/ 400054 h 633417"/>
                  <a:gd name="connsiteX53" fmla="*/ 2181225 w 2762250"/>
                  <a:gd name="connsiteY53" fmla="*/ 385767 h 633417"/>
                  <a:gd name="connsiteX54" fmla="*/ 2195513 w 2762250"/>
                  <a:gd name="connsiteY54" fmla="*/ 376242 h 633417"/>
                  <a:gd name="connsiteX55" fmla="*/ 2209800 w 2762250"/>
                  <a:gd name="connsiteY55" fmla="*/ 357192 h 633417"/>
                  <a:gd name="connsiteX56" fmla="*/ 2224088 w 2762250"/>
                  <a:gd name="connsiteY56" fmla="*/ 352429 h 633417"/>
                  <a:gd name="connsiteX57" fmla="*/ 2238375 w 2762250"/>
                  <a:gd name="connsiteY57" fmla="*/ 342904 h 633417"/>
                  <a:gd name="connsiteX58" fmla="*/ 2271713 w 2762250"/>
                  <a:gd name="connsiteY58" fmla="*/ 319092 h 633417"/>
                  <a:gd name="connsiteX59" fmla="*/ 2281238 w 2762250"/>
                  <a:gd name="connsiteY59" fmla="*/ 304804 h 633417"/>
                  <a:gd name="connsiteX60" fmla="*/ 2295525 w 2762250"/>
                  <a:gd name="connsiteY60" fmla="*/ 276229 h 633417"/>
                  <a:gd name="connsiteX61" fmla="*/ 2352675 w 2762250"/>
                  <a:gd name="connsiteY61" fmla="*/ 228604 h 633417"/>
                  <a:gd name="connsiteX62" fmla="*/ 2366963 w 2762250"/>
                  <a:gd name="connsiteY62" fmla="*/ 219079 h 633417"/>
                  <a:gd name="connsiteX63" fmla="*/ 2395538 w 2762250"/>
                  <a:gd name="connsiteY63" fmla="*/ 190504 h 633417"/>
                  <a:gd name="connsiteX64" fmla="*/ 2400300 w 2762250"/>
                  <a:gd name="connsiteY64" fmla="*/ 176217 h 633417"/>
                  <a:gd name="connsiteX65" fmla="*/ 2424113 w 2762250"/>
                  <a:gd name="connsiteY65" fmla="*/ 147642 h 633417"/>
                  <a:gd name="connsiteX66" fmla="*/ 2452688 w 2762250"/>
                  <a:gd name="connsiteY66" fmla="*/ 128592 h 633417"/>
                  <a:gd name="connsiteX67" fmla="*/ 2466975 w 2762250"/>
                  <a:gd name="connsiteY67" fmla="*/ 119067 h 633417"/>
                  <a:gd name="connsiteX68" fmla="*/ 2476500 w 2762250"/>
                  <a:gd name="connsiteY68" fmla="*/ 104779 h 633417"/>
                  <a:gd name="connsiteX69" fmla="*/ 2490788 w 2762250"/>
                  <a:gd name="connsiteY69" fmla="*/ 100017 h 633417"/>
                  <a:gd name="connsiteX70" fmla="*/ 2509838 w 2762250"/>
                  <a:gd name="connsiteY70" fmla="*/ 90492 h 633417"/>
                  <a:gd name="connsiteX71" fmla="*/ 2562225 w 2762250"/>
                  <a:gd name="connsiteY71" fmla="*/ 71442 h 633417"/>
                  <a:gd name="connsiteX72" fmla="*/ 2586038 w 2762250"/>
                  <a:gd name="connsiteY72" fmla="*/ 61917 h 633417"/>
                  <a:gd name="connsiteX73" fmla="*/ 2609850 w 2762250"/>
                  <a:gd name="connsiteY73" fmla="*/ 57154 h 633417"/>
                  <a:gd name="connsiteX74" fmla="*/ 2624138 w 2762250"/>
                  <a:gd name="connsiteY74" fmla="*/ 52392 h 633417"/>
                  <a:gd name="connsiteX75" fmla="*/ 2652713 w 2762250"/>
                  <a:gd name="connsiteY75" fmla="*/ 38104 h 633417"/>
                  <a:gd name="connsiteX76" fmla="*/ 2667000 w 2762250"/>
                  <a:gd name="connsiteY76" fmla="*/ 28579 h 633417"/>
                  <a:gd name="connsiteX77" fmla="*/ 2681288 w 2762250"/>
                  <a:gd name="connsiteY77" fmla="*/ 23817 h 633417"/>
                  <a:gd name="connsiteX78" fmla="*/ 2705100 w 2762250"/>
                  <a:gd name="connsiteY78" fmla="*/ 14292 h 633417"/>
                  <a:gd name="connsiteX79" fmla="*/ 2728913 w 2762250"/>
                  <a:gd name="connsiteY79" fmla="*/ 9529 h 633417"/>
                  <a:gd name="connsiteX80" fmla="*/ 2762250 w 2762250"/>
                  <a:gd name="connsiteY80" fmla="*/ 4 h 633417"/>
                  <a:gd name="connsiteX0" fmla="*/ 0 w 2552700"/>
                  <a:gd name="connsiteY0" fmla="*/ 471492 h 633417"/>
                  <a:gd name="connsiteX1" fmla="*/ 100013 w 2552700"/>
                  <a:gd name="connsiteY1" fmla="*/ 476254 h 633417"/>
                  <a:gd name="connsiteX2" fmla="*/ 133350 w 2552700"/>
                  <a:gd name="connsiteY2" fmla="*/ 485779 h 633417"/>
                  <a:gd name="connsiteX3" fmla="*/ 152400 w 2552700"/>
                  <a:gd name="connsiteY3" fmla="*/ 490542 h 633417"/>
                  <a:gd name="connsiteX4" fmla="*/ 195263 w 2552700"/>
                  <a:gd name="connsiteY4" fmla="*/ 504829 h 633417"/>
                  <a:gd name="connsiteX5" fmla="*/ 209550 w 2552700"/>
                  <a:gd name="connsiteY5" fmla="*/ 509592 h 633417"/>
                  <a:gd name="connsiteX6" fmla="*/ 247650 w 2552700"/>
                  <a:gd name="connsiteY6" fmla="*/ 519117 h 633417"/>
                  <a:gd name="connsiteX7" fmla="*/ 342900 w 2552700"/>
                  <a:gd name="connsiteY7" fmla="*/ 533404 h 633417"/>
                  <a:gd name="connsiteX8" fmla="*/ 395288 w 2552700"/>
                  <a:gd name="connsiteY8" fmla="*/ 542929 h 633417"/>
                  <a:gd name="connsiteX9" fmla="*/ 414338 w 2552700"/>
                  <a:gd name="connsiteY9" fmla="*/ 547692 h 633417"/>
                  <a:gd name="connsiteX10" fmla="*/ 471488 w 2552700"/>
                  <a:gd name="connsiteY10" fmla="*/ 552454 h 633417"/>
                  <a:gd name="connsiteX11" fmla="*/ 528638 w 2552700"/>
                  <a:gd name="connsiteY11" fmla="*/ 561979 h 633417"/>
                  <a:gd name="connsiteX12" fmla="*/ 561975 w 2552700"/>
                  <a:gd name="connsiteY12" fmla="*/ 566742 h 633417"/>
                  <a:gd name="connsiteX13" fmla="*/ 661988 w 2552700"/>
                  <a:gd name="connsiteY13" fmla="*/ 576267 h 633417"/>
                  <a:gd name="connsiteX14" fmla="*/ 738188 w 2552700"/>
                  <a:gd name="connsiteY14" fmla="*/ 590554 h 633417"/>
                  <a:gd name="connsiteX15" fmla="*/ 752475 w 2552700"/>
                  <a:gd name="connsiteY15" fmla="*/ 595317 h 633417"/>
                  <a:gd name="connsiteX16" fmla="*/ 785813 w 2552700"/>
                  <a:gd name="connsiteY16" fmla="*/ 600079 h 633417"/>
                  <a:gd name="connsiteX17" fmla="*/ 819150 w 2552700"/>
                  <a:gd name="connsiteY17" fmla="*/ 609604 h 633417"/>
                  <a:gd name="connsiteX18" fmla="*/ 866775 w 2552700"/>
                  <a:gd name="connsiteY18" fmla="*/ 614367 h 633417"/>
                  <a:gd name="connsiteX19" fmla="*/ 895350 w 2552700"/>
                  <a:gd name="connsiteY19" fmla="*/ 623892 h 633417"/>
                  <a:gd name="connsiteX20" fmla="*/ 942975 w 2552700"/>
                  <a:gd name="connsiteY20" fmla="*/ 633417 h 633417"/>
                  <a:gd name="connsiteX21" fmla="*/ 1047750 w 2552700"/>
                  <a:gd name="connsiteY21" fmla="*/ 628654 h 633417"/>
                  <a:gd name="connsiteX22" fmla="*/ 1076325 w 2552700"/>
                  <a:gd name="connsiteY22" fmla="*/ 619129 h 633417"/>
                  <a:gd name="connsiteX23" fmla="*/ 1095375 w 2552700"/>
                  <a:gd name="connsiteY23" fmla="*/ 614367 h 633417"/>
                  <a:gd name="connsiteX24" fmla="*/ 1109663 w 2552700"/>
                  <a:gd name="connsiteY24" fmla="*/ 604842 h 633417"/>
                  <a:gd name="connsiteX25" fmla="*/ 1152525 w 2552700"/>
                  <a:gd name="connsiteY25" fmla="*/ 595317 h 633417"/>
                  <a:gd name="connsiteX26" fmla="*/ 1190625 w 2552700"/>
                  <a:gd name="connsiteY26" fmla="*/ 585792 h 633417"/>
                  <a:gd name="connsiteX27" fmla="*/ 1204913 w 2552700"/>
                  <a:gd name="connsiteY27" fmla="*/ 576267 h 633417"/>
                  <a:gd name="connsiteX28" fmla="*/ 1219200 w 2552700"/>
                  <a:gd name="connsiteY28" fmla="*/ 561979 h 633417"/>
                  <a:gd name="connsiteX29" fmla="*/ 1247775 w 2552700"/>
                  <a:gd name="connsiteY29" fmla="*/ 552454 h 633417"/>
                  <a:gd name="connsiteX30" fmla="*/ 1262063 w 2552700"/>
                  <a:gd name="connsiteY30" fmla="*/ 542929 h 633417"/>
                  <a:gd name="connsiteX31" fmla="*/ 1290638 w 2552700"/>
                  <a:gd name="connsiteY31" fmla="*/ 533404 h 633417"/>
                  <a:gd name="connsiteX32" fmla="*/ 1304925 w 2552700"/>
                  <a:gd name="connsiteY32" fmla="*/ 528642 h 633417"/>
                  <a:gd name="connsiteX33" fmla="*/ 1381125 w 2552700"/>
                  <a:gd name="connsiteY33" fmla="*/ 533404 h 633417"/>
                  <a:gd name="connsiteX34" fmla="*/ 1443038 w 2552700"/>
                  <a:gd name="connsiteY34" fmla="*/ 547692 h 633417"/>
                  <a:gd name="connsiteX35" fmla="*/ 1528763 w 2552700"/>
                  <a:gd name="connsiteY35" fmla="*/ 542929 h 633417"/>
                  <a:gd name="connsiteX36" fmla="*/ 1557338 w 2552700"/>
                  <a:gd name="connsiteY36" fmla="*/ 533404 h 633417"/>
                  <a:gd name="connsiteX37" fmla="*/ 1571625 w 2552700"/>
                  <a:gd name="connsiteY37" fmla="*/ 528642 h 633417"/>
                  <a:gd name="connsiteX38" fmla="*/ 1585913 w 2552700"/>
                  <a:gd name="connsiteY38" fmla="*/ 519117 h 633417"/>
                  <a:gd name="connsiteX39" fmla="*/ 1643063 w 2552700"/>
                  <a:gd name="connsiteY39" fmla="*/ 509592 h 633417"/>
                  <a:gd name="connsiteX40" fmla="*/ 1662113 w 2552700"/>
                  <a:gd name="connsiteY40" fmla="*/ 504829 h 633417"/>
                  <a:gd name="connsiteX41" fmla="*/ 1690688 w 2552700"/>
                  <a:gd name="connsiteY41" fmla="*/ 500067 h 633417"/>
                  <a:gd name="connsiteX42" fmla="*/ 1724025 w 2552700"/>
                  <a:gd name="connsiteY42" fmla="*/ 490542 h 633417"/>
                  <a:gd name="connsiteX43" fmla="*/ 1766888 w 2552700"/>
                  <a:gd name="connsiteY43" fmla="*/ 485779 h 633417"/>
                  <a:gd name="connsiteX44" fmla="*/ 1781175 w 2552700"/>
                  <a:gd name="connsiteY44" fmla="*/ 481017 h 633417"/>
                  <a:gd name="connsiteX45" fmla="*/ 1800225 w 2552700"/>
                  <a:gd name="connsiteY45" fmla="*/ 476254 h 633417"/>
                  <a:gd name="connsiteX46" fmla="*/ 1828800 w 2552700"/>
                  <a:gd name="connsiteY46" fmla="*/ 457204 h 633417"/>
                  <a:gd name="connsiteX47" fmla="*/ 1843088 w 2552700"/>
                  <a:gd name="connsiteY47" fmla="*/ 447679 h 633417"/>
                  <a:gd name="connsiteX48" fmla="*/ 1857375 w 2552700"/>
                  <a:gd name="connsiteY48" fmla="*/ 438154 h 633417"/>
                  <a:gd name="connsiteX49" fmla="*/ 1866900 w 2552700"/>
                  <a:gd name="connsiteY49" fmla="*/ 423867 h 633417"/>
                  <a:gd name="connsiteX50" fmla="*/ 1928813 w 2552700"/>
                  <a:gd name="connsiteY50" fmla="*/ 409579 h 633417"/>
                  <a:gd name="connsiteX51" fmla="*/ 1957388 w 2552700"/>
                  <a:gd name="connsiteY51" fmla="*/ 400054 h 633417"/>
                  <a:gd name="connsiteX52" fmla="*/ 1971675 w 2552700"/>
                  <a:gd name="connsiteY52" fmla="*/ 385767 h 633417"/>
                  <a:gd name="connsiteX53" fmla="*/ 1985963 w 2552700"/>
                  <a:gd name="connsiteY53" fmla="*/ 376242 h 633417"/>
                  <a:gd name="connsiteX54" fmla="*/ 2000250 w 2552700"/>
                  <a:gd name="connsiteY54" fmla="*/ 357192 h 633417"/>
                  <a:gd name="connsiteX55" fmla="*/ 2014538 w 2552700"/>
                  <a:gd name="connsiteY55" fmla="*/ 352429 h 633417"/>
                  <a:gd name="connsiteX56" fmla="*/ 2028825 w 2552700"/>
                  <a:gd name="connsiteY56" fmla="*/ 342904 h 633417"/>
                  <a:gd name="connsiteX57" fmla="*/ 2062163 w 2552700"/>
                  <a:gd name="connsiteY57" fmla="*/ 319092 h 633417"/>
                  <a:gd name="connsiteX58" fmla="*/ 2071688 w 2552700"/>
                  <a:gd name="connsiteY58" fmla="*/ 304804 h 633417"/>
                  <a:gd name="connsiteX59" fmla="*/ 2085975 w 2552700"/>
                  <a:gd name="connsiteY59" fmla="*/ 276229 h 633417"/>
                  <a:gd name="connsiteX60" fmla="*/ 2143125 w 2552700"/>
                  <a:gd name="connsiteY60" fmla="*/ 228604 h 633417"/>
                  <a:gd name="connsiteX61" fmla="*/ 2157413 w 2552700"/>
                  <a:gd name="connsiteY61" fmla="*/ 219079 h 633417"/>
                  <a:gd name="connsiteX62" fmla="*/ 2185988 w 2552700"/>
                  <a:gd name="connsiteY62" fmla="*/ 190504 h 633417"/>
                  <a:gd name="connsiteX63" fmla="*/ 2190750 w 2552700"/>
                  <a:gd name="connsiteY63" fmla="*/ 176217 h 633417"/>
                  <a:gd name="connsiteX64" fmla="*/ 2214563 w 2552700"/>
                  <a:gd name="connsiteY64" fmla="*/ 147642 h 633417"/>
                  <a:gd name="connsiteX65" fmla="*/ 2243138 w 2552700"/>
                  <a:gd name="connsiteY65" fmla="*/ 128592 h 633417"/>
                  <a:gd name="connsiteX66" fmla="*/ 2257425 w 2552700"/>
                  <a:gd name="connsiteY66" fmla="*/ 119067 h 633417"/>
                  <a:gd name="connsiteX67" fmla="*/ 2266950 w 2552700"/>
                  <a:gd name="connsiteY67" fmla="*/ 104779 h 633417"/>
                  <a:gd name="connsiteX68" fmla="*/ 2281238 w 2552700"/>
                  <a:gd name="connsiteY68" fmla="*/ 100017 h 633417"/>
                  <a:gd name="connsiteX69" fmla="*/ 2300288 w 2552700"/>
                  <a:gd name="connsiteY69" fmla="*/ 90492 h 633417"/>
                  <a:gd name="connsiteX70" fmla="*/ 2352675 w 2552700"/>
                  <a:gd name="connsiteY70" fmla="*/ 71442 h 633417"/>
                  <a:gd name="connsiteX71" fmla="*/ 2376488 w 2552700"/>
                  <a:gd name="connsiteY71" fmla="*/ 61917 h 633417"/>
                  <a:gd name="connsiteX72" fmla="*/ 2400300 w 2552700"/>
                  <a:gd name="connsiteY72" fmla="*/ 57154 h 633417"/>
                  <a:gd name="connsiteX73" fmla="*/ 2414588 w 2552700"/>
                  <a:gd name="connsiteY73" fmla="*/ 52392 h 633417"/>
                  <a:gd name="connsiteX74" fmla="*/ 2443163 w 2552700"/>
                  <a:gd name="connsiteY74" fmla="*/ 38104 h 633417"/>
                  <a:gd name="connsiteX75" fmla="*/ 2457450 w 2552700"/>
                  <a:gd name="connsiteY75" fmla="*/ 28579 h 633417"/>
                  <a:gd name="connsiteX76" fmla="*/ 2471738 w 2552700"/>
                  <a:gd name="connsiteY76" fmla="*/ 23817 h 633417"/>
                  <a:gd name="connsiteX77" fmla="*/ 2495550 w 2552700"/>
                  <a:gd name="connsiteY77" fmla="*/ 14292 h 633417"/>
                  <a:gd name="connsiteX78" fmla="*/ 2519363 w 2552700"/>
                  <a:gd name="connsiteY78" fmla="*/ 9529 h 633417"/>
                  <a:gd name="connsiteX79" fmla="*/ 2552700 w 2552700"/>
                  <a:gd name="connsiteY79" fmla="*/ 4 h 633417"/>
                  <a:gd name="connsiteX0" fmla="*/ 0 w 2452687"/>
                  <a:gd name="connsiteY0" fmla="*/ 476254 h 633417"/>
                  <a:gd name="connsiteX1" fmla="*/ 33337 w 2452687"/>
                  <a:gd name="connsiteY1" fmla="*/ 485779 h 633417"/>
                  <a:gd name="connsiteX2" fmla="*/ 52387 w 2452687"/>
                  <a:gd name="connsiteY2" fmla="*/ 490542 h 633417"/>
                  <a:gd name="connsiteX3" fmla="*/ 95250 w 2452687"/>
                  <a:gd name="connsiteY3" fmla="*/ 504829 h 633417"/>
                  <a:gd name="connsiteX4" fmla="*/ 109537 w 2452687"/>
                  <a:gd name="connsiteY4" fmla="*/ 509592 h 633417"/>
                  <a:gd name="connsiteX5" fmla="*/ 147637 w 2452687"/>
                  <a:gd name="connsiteY5" fmla="*/ 519117 h 633417"/>
                  <a:gd name="connsiteX6" fmla="*/ 242887 w 2452687"/>
                  <a:gd name="connsiteY6" fmla="*/ 533404 h 633417"/>
                  <a:gd name="connsiteX7" fmla="*/ 295275 w 2452687"/>
                  <a:gd name="connsiteY7" fmla="*/ 542929 h 633417"/>
                  <a:gd name="connsiteX8" fmla="*/ 314325 w 2452687"/>
                  <a:gd name="connsiteY8" fmla="*/ 547692 h 633417"/>
                  <a:gd name="connsiteX9" fmla="*/ 371475 w 2452687"/>
                  <a:gd name="connsiteY9" fmla="*/ 552454 h 633417"/>
                  <a:gd name="connsiteX10" fmla="*/ 428625 w 2452687"/>
                  <a:gd name="connsiteY10" fmla="*/ 561979 h 633417"/>
                  <a:gd name="connsiteX11" fmla="*/ 461962 w 2452687"/>
                  <a:gd name="connsiteY11" fmla="*/ 566742 h 633417"/>
                  <a:gd name="connsiteX12" fmla="*/ 561975 w 2452687"/>
                  <a:gd name="connsiteY12" fmla="*/ 576267 h 633417"/>
                  <a:gd name="connsiteX13" fmla="*/ 638175 w 2452687"/>
                  <a:gd name="connsiteY13" fmla="*/ 590554 h 633417"/>
                  <a:gd name="connsiteX14" fmla="*/ 652462 w 2452687"/>
                  <a:gd name="connsiteY14" fmla="*/ 595317 h 633417"/>
                  <a:gd name="connsiteX15" fmla="*/ 685800 w 2452687"/>
                  <a:gd name="connsiteY15" fmla="*/ 600079 h 633417"/>
                  <a:gd name="connsiteX16" fmla="*/ 719137 w 2452687"/>
                  <a:gd name="connsiteY16" fmla="*/ 609604 h 633417"/>
                  <a:gd name="connsiteX17" fmla="*/ 766762 w 2452687"/>
                  <a:gd name="connsiteY17" fmla="*/ 614367 h 633417"/>
                  <a:gd name="connsiteX18" fmla="*/ 795337 w 2452687"/>
                  <a:gd name="connsiteY18" fmla="*/ 623892 h 633417"/>
                  <a:gd name="connsiteX19" fmla="*/ 842962 w 2452687"/>
                  <a:gd name="connsiteY19" fmla="*/ 633417 h 633417"/>
                  <a:gd name="connsiteX20" fmla="*/ 947737 w 2452687"/>
                  <a:gd name="connsiteY20" fmla="*/ 628654 h 633417"/>
                  <a:gd name="connsiteX21" fmla="*/ 976312 w 2452687"/>
                  <a:gd name="connsiteY21" fmla="*/ 619129 h 633417"/>
                  <a:gd name="connsiteX22" fmla="*/ 995362 w 2452687"/>
                  <a:gd name="connsiteY22" fmla="*/ 614367 h 633417"/>
                  <a:gd name="connsiteX23" fmla="*/ 1009650 w 2452687"/>
                  <a:gd name="connsiteY23" fmla="*/ 604842 h 633417"/>
                  <a:gd name="connsiteX24" fmla="*/ 1052512 w 2452687"/>
                  <a:gd name="connsiteY24" fmla="*/ 595317 h 633417"/>
                  <a:gd name="connsiteX25" fmla="*/ 1090612 w 2452687"/>
                  <a:gd name="connsiteY25" fmla="*/ 585792 h 633417"/>
                  <a:gd name="connsiteX26" fmla="*/ 1104900 w 2452687"/>
                  <a:gd name="connsiteY26" fmla="*/ 576267 h 633417"/>
                  <a:gd name="connsiteX27" fmla="*/ 1119187 w 2452687"/>
                  <a:gd name="connsiteY27" fmla="*/ 561979 h 633417"/>
                  <a:gd name="connsiteX28" fmla="*/ 1147762 w 2452687"/>
                  <a:gd name="connsiteY28" fmla="*/ 552454 h 633417"/>
                  <a:gd name="connsiteX29" fmla="*/ 1162050 w 2452687"/>
                  <a:gd name="connsiteY29" fmla="*/ 542929 h 633417"/>
                  <a:gd name="connsiteX30" fmla="*/ 1190625 w 2452687"/>
                  <a:gd name="connsiteY30" fmla="*/ 533404 h 633417"/>
                  <a:gd name="connsiteX31" fmla="*/ 1204912 w 2452687"/>
                  <a:gd name="connsiteY31" fmla="*/ 528642 h 633417"/>
                  <a:gd name="connsiteX32" fmla="*/ 1281112 w 2452687"/>
                  <a:gd name="connsiteY32" fmla="*/ 533404 h 633417"/>
                  <a:gd name="connsiteX33" fmla="*/ 1343025 w 2452687"/>
                  <a:gd name="connsiteY33" fmla="*/ 547692 h 633417"/>
                  <a:gd name="connsiteX34" fmla="*/ 1428750 w 2452687"/>
                  <a:gd name="connsiteY34" fmla="*/ 542929 h 633417"/>
                  <a:gd name="connsiteX35" fmla="*/ 1457325 w 2452687"/>
                  <a:gd name="connsiteY35" fmla="*/ 533404 h 633417"/>
                  <a:gd name="connsiteX36" fmla="*/ 1471612 w 2452687"/>
                  <a:gd name="connsiteY36" fmla="*/ 528642 h 633417"/>
                  <a:gd name="connsiteX37" fmla="*/ 1485900 w 2452687"/>
                  <a:gd name="connsiteY37" fmla="*/ 519117 h 633417"/>
                  <a:gd name="connsiteX38" fmla="*/ 1543050 w 2452687"/>
                  <a:gd name="connsiteY38" fmla="*/ 509592 h 633417"/>
                  <a:gd name="connsiteX39" fmla="*/ 1562100 w 2452687"/>
                  <a:gd name="connsiteY39" fmla="*/ 504829 h 633417"/>
                  <a:gd name="connsiteX40" fmla="*/ 1590675 w 2452687"/>
                  <a:gd name="connsiteY40" fmla="*/ 500067 h 633417"/>
                  <a:gd name="connsiteX41" fmla="*/ 1624012 w 2452687"/>
                  <a:gd name="connsiteY41" fmla="*/ 490542 h 633417"/>
                  <a:gd name="connsiteX42" fmla="*/ 1666875 w 2452687"/>
                  <a:gd name="connsiteY42" fmla="*/ 485779 h 633417"/>
                  <a:gd name="connsiteX43" fmla="*/ 1681162 w 2452687"/>
                  <a:gd name="connsiteY43" fmla="*/ 481017 h 633417"/>
                  <a:gd name="connsiteX44" fmla="*/ 1700212 w 2452687"/>
                  <a:gd name="connsiteY44" fmla="*/ 476254 h 633417"/>
                  <a:gd name="connsiteX45" fmla="*/ 1728787 w 2452687"/>
                  <a:gd name="connsiteY45" fmla="*/ 457204 h 633417"/>
                  <a:gd name="connsiteX46" fmla="*/ 1743075 w 2452687"/>
                  <a:gd name="connsiteY46" fmla="*/ 447679 h 633417"/>
                  <a:gd name="connsiteX47" fmla="*/ 1757362 w 2452687"/>
                  <a:gd name="connsiteY47" fmla="*/ 438154 h 633417"/>
                  <a:gd name="connsiteX48" fmla="*/ 1766887 w 2452687"/>
                  <a:gd name="connsiteY48" fmla="*/ 423867 h 633417"/>
                  <a:gd name="connsiteX49" fmla="*/ 1828800 w 2452687"/>
                  <a:gd name="connsiteY49" fmla="*/ 409579 h 633417"/>
                  <a:gd name="connsiteX50" fmla="*/ 1857375 w 2452687"/>
                  <a:gd name="connsiteY50" fmla="*/ 400054 h 633417"/>
                  <a:gd name="connsiteX51" fmla="*/ 1871662 w 2452687"/>
                  <a:gd name="connsiteY51" fmla="*/ 385767 h 633417"/>
                  <a:gd name="connsiteX52" fmla="*/ 1885950 w 2452687"/>
                  <a:gd name="connsiteY52" fmla="*/ 376242 h 633417"/>
                  <a:gd name="connsiteX53" fmla="*/ 1900237 w 2452687"/>
                  <a:gd name="connsiteY53" fmla="*/ 357192 h 633417"/>
                  <a:gd name="connsiteX54" fmla="*/ 1914525 w 2452687"/>
                  <a:gd name="connsiteY54" fmla="*/ 352429 h 633417"/>
                  <a:gd name="connsiteX55" fmla="*/ 1928812 w 2452687"/>
                  <a:gd name="connsiteY55" fmla="*/ 342904 h 633417"/>
                  <a:gd name="connsiteX56" fmla="*/ 1962150 w 2452687"/>
                  <a:gd name="connsiteY56" fmla="*/ 319092 h 633417"/>
                  <a:gd name="connsiteX57" fmla="*/ 1971675 w 2452687"/>
                  <a:gd name="connsiteY57" fmla="*/ 304804 h 633417"/>
                  <a:gd name="connsiteX58" fmla="*/ 1985962 w 2452687"/>
                  <a:gd name="connsiteY58" fmla="*/ 276229 h 633417"/>
                  <a:gd name="connsiteX59" fmla="*/ 2043112 w 2452687"/>
                  <a:gd name="connsiteY59" fmla="*/ 228604 h 633417"/>
                  <a:gd name="connsiteX60" fmla="*/ 2057400 w 2452687"/>
                  <a:gd name="connsiteY60" fmla="*/ 219079 h 633417"/>
                  <a:gd name="connsiteX61" fmla="*/ 2085975 w 2452687"/>
                  <a:gd name="connsiteY61" fmla="*/ 190504 h 633417"/>
                  <a:gd name="connsiteX62" fmla="*/ 2090737 w 2452687"/>
                  <a:gd name="connsiteY62" fmla="*/ 176217 h 633417"/>
                  <a:gd name="connsiteX63" fmla="*/ 2114550 w 2452687"/>
                  <a:gd name="connsiteY63" fmla="*/ 147642 h 633417"/>
                  <a:gd name="connsiteX64" fmla="*/ 2143125 w 2452687"/>
                  <a:gd name="connsiteY64" fmla="*/ 128592 h 633417"/>
                  <a:gd name="connsiteX65" fmla="*/ 2157412 w 2452687"/>
                  <a:gd name="connsiteY65" fmla="*/ 119067 h 633417"/>
                  <a:gd name="connsiteX66" fmla="*/ 2166937 w 2452687"/>
                  <a:gd name="connsiteY66" fmla="*/ 104779 h 633417"/>
                  <a:gd name="connsiteX67" fmla="*/ 2181225 w 2452687"/>
                  <a:gd name="connsiteY67" fmla="*/ 100017 h 633417"/>
                  <a:gd name="connsiteX68" fmla="*/ 2200275 w 2452687"/>
                  <a:gd name="connsiteY68" fmla="*/ 90492 h 633417"/>
                  <a:gd name="connsiteX69" fmla="*/ 2252662 w 2452687"/>
                  <a:gd name="connsiteY69" fmla="*/ 71442 h 633417"/>
                  <a:gd name="connsiteX70" fmla="*/ 2276475 w 2452687"/>
                  <a:gd name="connsiteY70" fmla="*/ 61917 h 633417"/>
                  <a:gd name="connsiteX71" fmla="*/ 2300287 w 2452687"/>
                  <a:gd name="connsiteY71" fmla="*/ 57154 h 633417"/>
                  <a:gd name="connsiteX72" fmla="*/ 2314575 w 2452687"/>
                  <a:gd name="connsiteY72" fmla="*/ 52392 h 633417"/>
                  <a:gd name="connsiteX73" fmla="*/ 2343150 w 2452687"/>
                  <a:gd name="connsiteY73" fmla="*/ 38104 h 633417"/>
                  <a:gd name="connsiteX74" fmla="*/ 2357437 w 2452687"/>
                  <a:gd name="connsiteY74" fmla="*/ 28579 h 633417"/>
                  <a:gd name="connsiteX75" fmla="*/ 2371725 w 2452687"/>
                  <a:gd name="connsiteY75" fmla="*/ 23817 h 633417"/>
                  <a:gd name="connsiteX76" fmla="*/ 2395537 w 2452687"/>
                  <a:gd name="connsiteY76" fmla="*/ 14292 h 633417"/>
                  <a:gd name="connsiteX77" fmla="*/ 2419350 w 2452687"/>
                  <a:gd name="connsiteY77" fmla="*/ 9529 h 633417"/>
                  <a:gd name="connsiteX78" fmla="*/ 2452687 w 2452687"/>
                  <a:gd name="connsiteY78" fmla="*/ 4 h 633417"/>
                  <a:gd name="connsiteX0" fmla="*/ 0 w 2419350"/>
                  <a:gd name="connsiteY0" fmla="*/ 485779 h 633417"/>
                  <a:gd name="connsiteX1" fmla="*/ 19050 w 2419350"/>
                  <a:gd name="connsiteY1" fmla="*/ 490542 h 633417"/>
                  <a:gd name="connsiteX2" fmla="*/ 61913 w 2419350"/>
                  <a:gd name="connsiteY2" fmla="*/ 504829 h 633417"/>
                  <a:gd name="connsiteX3" fmla="*/ 76200 w 2419350"/>
                  <a:gd name="connsiteY3" fmla="*/ 509592 h 633417"/>
                  <a:gd name="connsiteX4" fmla="*/ 114300 w 2419350"/>
                  <a:gd name="connsiteY4" fmla="*/ 519117 h 633417"/>
                  <a:gd name="connsiteX5" fmla="*/ 209550 w 2419350"/>
                  <a:gd name="connsiteY5" fmla="*/ 533404 h 633417"/>
                  <a:gd name="connsiteX6" fmla="*/ 261938 w 2419350"/>
                  <a:gd name="connsiteY6" fmla="*/ 542929 h 633417"/>
                  <a:gd name="connsiteX7" fmla="*/ 280988 w 2419350"/>
                  <a:gd name="connsiteY7" fmla="*/ 547692 h 633417"/>
                  <a:gd name="connsiteX8" fmla="*/ 338138 w 2419350"/>
                  <a:gd name="connsiteY8" fmla="*/ 552454 h 633417"/>
                  <a:gd name="connsiteX9" fmla="*/ 395288 w 2419350"/>
                  <a:gd name="connsiteY9" fmla="*/ 561979 h 633417"/>
                  <a:gd name="connsiteX10" fmla="*/ 428625 w 2419350"/>
                  <a:gd name="connsiteY10" fmla="*/ 566742 h 633417"/>
                  <a:gd name="connsiteX11" fmla="*/ 528638 w 2419350"/>
                  <a:gd name="connsiteY11" fmla="*/ 576267 h 633417"/>
                  <a:gd name="connsiteX12" fmla="*/ 604838 w 2419350"/>
                  <a:gd name="connsiteY12" fmla="*/ 590554 h 633417"/>
                  <a:gd name="connsiteX13" fmla="*/ 619125 w 2419350"/>
                  <a:gd name="connsiteY13" fmla="*/ 595317 h 633417"/>
                  <a:gd name="connsiteX14" fmla="*/ 652463 w 2419350"/>
                  <a:gd name="connsiteY14" fmla="*/ 600079 h 633417"/>
                  <a:gd name="connsiteX15" fmla="*/ 685800 w 2419350"/>
                  <a:gd name="connsiteY15" fmla="*/ 609604 h 633417"/>
                  <a:gd name="connsiteX16" fmla="*/ 733425 w 2419350"/>
                  <a:gd name="connsiteY16" fmla="*/ 614367 h 633417"/>
                  <a:gd name="connsiteX17" fmla="*/ 762000 w 2419350"/>
                  <a:gd name="connsiteY17" fmla="*/ 623892 h 633417"/>
                  <a:gd name="connsiteX18" fmla="*/ 809625 w 2419350"/>
                  <a:gd name="connsiteY18" fmla="*/ 633417 h 633417"/>
                  <a:gd name="connsiteX19" fmla="*/ 914400 w 2419350"/>
                  <a:gd name="connsiteY19" fmla="*/ 628654 h 633417"/>
                  <a:gd name="connsiteX20" fmla="*/ 942975 w 2419350"/>
                  <a:gd name="connsiteY20" fmla="*/ 619129 h 633417"/>
                  <a:gd name="connsiteX21" fmla="*/ 962025 w 2419350"/>
                  <a:gd name="connsiteY21" fmla="*/ 614367 h 633417"/>
                  <a:gd name="connsiteX22" fmla="*/ 976313 w 2419350"/>
                  <a:gd name="connsiteY22" fmla="*/ 604842 h 633417"/>
                  <a:gd name="connsiteX23" fmla="*/ 1019175 w 2419350"/>
                  <a:gd name="connsiteY23" fmla="*/ 595317 h 633417"/>
                  <a:gd name="connsiteX24" fmla="*/ 1057275 w 2419350"/>
                  <a:gd name="connsiteY24" fmla="*/ 585792 h 633417"/>
                  <a:gd name="connsiteX25" fmla="*/ 1071563 w 2419350"/>
                  <a:gd name="connsiteY25" fmla="*/ 576267 h 633417"/>
                  <a:gd name="connsiteX26" fmla="*/ 1085850 w 2419350"/>
                  <a:gd name="connsiteY26" fmla="*/ 561979 h 633417"/>
                  <a:gd name="connsiteX27" fmla="*/ 1114425 w 2419350"/>
                  <a:gd name="connsiteY27" fmla="*/ 552454 h 633417"/>
                  <a:gd name="connsiteX28" fmla="*/ 1128713 w 2419350"/>
                  <a:gd name="connsiteY28" fmla="*/ 542929 h 633417"/>
                  <a:gd name="connsiteX29" fmla="*/ 1157288 w 2419350"/>
                  <a:gd name="connsiteY29" fmla="*/ 533404 h 633417"/>
                  <a:gd name="connsiteX30" fmla="*/ 1171575 w 2419350"/>
                  <a:gd name="connsiteY30" fmla="*/ 528642 h 633417"/>
                  <a:gd name="connsiteX31" fmla="*/ 1247775 w 2419350"/>
                  <a:gd name="connsiteY31" fmla="*/ 533404 h 633417"/>
                  <a:gd name="connsiteX32" fmla="*/ 1309688 w 2419350"/>
                  <a:gd name="connsiteY32" fmla="*/ 547692 h 633417"/>
                  <a:gd name="connsiteX33" fmla="*/ 1395413 w 2419350"/>
                  <a:gd name="connsiteY33" fmla="*/ 542929 h 633417"/>
                  <a:gd name="connsiteX34" fmla="*/ 1423988 w 2419350"/>
                  <a:gd name="connsiteY34" fmla="*/ 533404 h 633417"/>
                  <a:gd name="connsiteX35" fmla="*/ 1438275 w 2419350"/>
                  <a:gd name="connsiteY35" fmla="*/ 528642 h 633417"/>
                  <a:gd name="connsiteX36" fmla="*/ 1452563 w 2419350"/>
                  <a:gd name="connsiteY36" fmla="*/ 519117 h 633417"/>
                  <a:gd name="connsiteX37" fmla="*/ 1509713 w 2419350"/>
                  <a:gd name="connsiteY37" fmla="*/ 509592 h 633417"/>
                  <a:gd name="connsiteX38" fmla="*/ 1528763 w 2419350"/>
                  <a:gd name="connsiteY38" fmla="*/ 504829 h 633417"/>
                  <a:gd name="connsiteX39" fmla="*/ 1557338 w 2419350"/>
                  <a:gd name="connsiteY39" fmla="*/ 500067 h 633417"/>
                  <a:gd name="connsiteX40" fmla="*/ 1590675 w 2419350"/>
                  <a:gd name="connsiteY40" fmla="*/ 490542 h 633417"/>
                  <a:gd name="connsiteX41" fmla="*/ 1633538 w 2419350"/>
                  <a:gd name="connsiteY41" fmla="*/ 485779 h 633417"/>
                  <a:gd name="connsiteX42" fmla="*/ 1647825 w 2419350"/>
                  <a:gd name="connsiteY42" fmla="*/ 481017 h 633417"/>
                  <a:gd name="connsiteX43" fmla="*/ 1666875 w 2419350"/>
                  <a:gd name="connsiteY43" fmla="*/ 476254 h 633417"/>
                  <a:gd name="connsiteX44" fmla="*/ 1695450 w 2419350"/>
                  <a:gd name="connsiteY44" fmla="*/ 457204 h 633417"/>
                  <a:gd name="connsiteX45" fmla="*/ 1709738 w 2419350"/>
                  <a:gd name="connsiteY45" fmla="*/ 447679 h 633417"/>
                  <a:gd name="connsiteX46" fmla="*/ 1724025 w 2419350"/>
                  <a:gd name="connsiteY46" fmla="*/ 438154 h 633417"/>
                  <a:gd name="connsiteX47" fmla="*/ 1733550 w 2419350"/>
                  <a:gd name="connsiteY47" fmla="*/ 423867 h 633417"/>
                  <a:gd name="connsiteX48" fmla="*/ 1795463 w 2419350"/>
                  <a:gd name="connsiteY48" fmla="*/ 409579 h 633417"/>
                  <a:gd name="connsiteX49" fmla="*/ 1824038 w 2419350"/>
                  <a:gd name="connsiteY49" fmla="*/ 400054 h 633417"/>
                  <a:gd name="connsiteX50" fmla="*/ 1838325 w 2419350"/>
                  <a:gd name="connsiteY50" fmla="*/ 385767 h 633417"/>
                  <a:gd name="connsiteX51" fmla="*/ 1852613 w 2419350"/>
                  <a:gd name="connsiteY51" fmla="*/ 376242 h 633417"/>
                  <a:gd name="connsiteX52" fmla="*/ 1866900 w 2419350"/>
                  <a:gd name="connsiteY52" fmla="*/ 357192 h 633417"/>
                  <a:gd name="connsiteX53" fmla="*/ 1881188 w 2419350"/>
                  <a:gd name="connsiteY53" fmla="*/ 352429 h 633417"/>
                  <a:gd name="connsiteX54" fmla="*/ 1895475 w 2419350"/>
                  <a:gd name="connsiteY54" fmla="*/ 342904 h 633417"/>
                  <a:gd name="connsiteX55" fmla="*/ 1928813 w 2419350"/>
                  <a:gd name="connsiteY55" fmla="*/ 319092 h 633417"/>
                  <a:gd name="connsiteX56" fmla="*/ 1938338 w 2419350"/>
                  <a:gd name="connsiteY56" fmla="*/ 304804 h 633417"/>
                  <a:gd name="connsiteX57" fmla="*/ 1952625 w 2419350"/>
                  <a:gd name="connsiteY57" fmla="*/ 276229 h 633417"/>
                  <a:gd name="connsiteX58" fmla="*/ 2009775 w 2419350"/>
                  <a:gd name="connsiteY58" fmla="*/ 228604 h 633417"/>
                  <a:gd name="connsiteX59" fmla="*/ 2024063 w 2419350"/>
                  <a:gd name="connsiteY59" fmla="*/ 219079 h 633417"/>
                  <a:gd name="connsiteX60" fmla="*/ 2052638 w 2419350"/>
                  <a:gd name="connsiteY60" fmla="*/ 190504 h 633417"/>
                  <a:gd name="connsiteX61" fmla="*/ 2057400 w 2419350"/>
                  <a:gd name="connsiteY61" fmla="*/ 176217 h 633417"/>
                  <a:gd name="connsiteX62" fmla="*/ 2081213 w 2419350"/>
                  <a:gd name="connsiteY62" fmla="*/ 147642 h 633417"/>
                  <a:gd name="connsiteX63" fmla="*/ 2109788 w 2419350"/>
                  <a:gd name="connsiteY63" fmla="*/ 128592 h 633417"/>
                  <a:gd name="connsiteX64" fmla="*/ 2124075 w 2419350"/>
                  <a:gd name="connsiteY64" fmla="*/ 119067 h 633417"/>
                  <a:gd name="connsiteX65" fmla="*/ 2133600 w 2419350"/>
                  <a:gd name="connsiteY65" fmla="*/ 104779 h 633417"/>
                  <a:gd name="connsiteX66" fmla="*/ 2147888 w 2419350"/>
                  <a:gd name="connsiteY66" fmla="*/ 100017 h 633417"/>
                  <a:gd name="connsiteX67" fmla="*/ 2166938 w 2419350"/>
                  <a:gd name="connsiteY67" fmla="*/ 90492 h 633417"/>
                  <a:gd name="connsiteX68" fmla="*/ 2219325 w 2419350"/>
                  <a:gd name="connsiteY68" fmla="*/ 71442 h 633417"/>
                  <a:gd name="connsiteX69" fmla="*/ 2243138 w 2419350"/>
                  <a:gd name="connsiteY69" fmla="*/ 61917 h 633417"/>
                  <a:gd name="connsiteX70" fmla="*/ 2266950 w 2419350"/>
                  <a:gd name="connsiteY70" fmla="*/ 57154 h 633417"/>
                  <a:gd name="connsiteX71" fmla="*/ 2281238 w 2419350"/>
                  <a:gd name="connsiteY71" fmla="*/ 52392 h 633417"/>
                  <a:gd name="connsiteX72" fmla="*/ 2309813 w 2419350"/>
                  <a:gd name="connsiteY72" fmla="*/ 38104 h 633417"/>
                  <a:gd name="connsiteX73" fmla="*/ 2324100 w 2419350"/>
                  <a:gd name="connsiteY73" fmla="*/ 28579 h 633417"/>
                  <a:gd name="connsiteX74" fmla="*/ 2338388 w 2419350"/>
                  <a:gd name="connsiteY74" fmla="*/ 23817 h 633417"/>
                  <a:gd name="connsiteX75" fmla="*/ 2362200 w 2419350"/>
                  <a:gd name="connsiteY75" fmla="*/ 14292 h 633417"/>
                  <a:gd name="connsiteX76" fmla="*/ 2386013 w 2419350"/>
                  <a:gd name="connsiteY76" fmla="*/ 9529 h 633417"/>
                  <a:gd name="connsiteX77" fmla="*/ 2419350 w 2419350"/>
                  <a:gd name="connsiteY77" fmla="*/ 4 h 633417"/>
                  <a:gd name="connsiteX0" fmla="*/ 0 w 2419350"/>
                  <a:gd name="connsiteY0" fmla="*/ 485779 h 633417"/>
                  <a:gd name="connsiteX1" fmla="*/ 61913 w 2419350"/>
                  <a:gd name="connsiteY1" fmla="*/ 504829 h 633417"/>
                  <a:gd name="connsiteX2" fmla="*/ 76200 w 2419350"/>
                  <a:gd name="connsiteY2" fmla="*/ 509592 h 633417"/>
                  <a:gd name="connsiteX3" fmla="*/ 114300 w 2419350"/>
                  <a:gd name="connsiteY3" fmla="*/ 519117 h 633417"/>
                  <a:gd name="connsiteX4" fmla="*/ 209550 w 2419350"/>
                  <a:gd name="connsiteY4" fmla="*/ 533404 h 633417"/>
                  <a:gd name="connsiteX5" fmla="*/ 261938 w 2419350"/>
                  <a:gd name="connsiteY5" fmla="*/ 542929 h 633417"/>
                  <a:gd name="connsiteX6" fmla="*/ 280988 w 2419350"/>
                  <a:gd name="connsiteY6" fmla="*/ 547692 h 633417"/>
                  <a:gd name="connsiteX7" fmla="*/ 338138 w 2419350"/>
                  <a:gd name="connsiteY7" fmla="*/ 552454 h 633417"/>
                  <a:gd name="connsiteX8" fmla="*/ 395288 w 2419350"/>
                  <a:gd name="connsiteY8" fmla="*/ 561979 h 633417"/>
                  <a:gd name="connsiteX9" fmla="*/ 428625 w 2419350"/>
                  <a:gd name="connsiteY9" fmla="*/ 566742 h 633417"/>
                  <a:gd name="connsiteX10" fmla="*/ 528638 w 2419350"/>
                  <a:gd name="connsiteY10" fmla="*/ 576267 h 633417"/>
                  <a:gd name="connsiteX11" fmla="*/ 604838 w 2419350"/>
                  <a:gd name="connsiteY11" fmla="*/ 590554 h 633417"/>
                  <a:gd name="connsiteX12" fmla="*/ 619125 w 2419350"/>
                  <a:gd name="connsiteY12" fmla="*/ 595317 h 633417"/>
                  <a:gd name="connsiteX13" fmla="*/ 652463 w 2419350"/>
                  <a:gd name="connsiteY13" fmla="*/ 600079 h 633417"/>
                  <a:gd name="connsiteX14" fmla="*/ 685800 w 2419350"/>
                  <a:gd name="connsiteY14" fmla="*/ 609604 h 633417"/>
                  <a:gd name="connsiteX15" fmla="*/ 733425 w 2419350"/>
                  <a:gd name="connsiteY15" fmla="*/ 614367 h 633417"/>
                  <a:gd name="connsiteX16" fmla="*/ 762000 w 2419350"/>
                  <a:gd name="connsiteY16" fmla="*/ 623892 h 633417"/>
                  <a:gd name="connsiteX17" fmla="*/ 809625 w 2419350"/>
                  <a:gd name="connsiteY17" fmla="*/ 633417 h 633417"/>
                  <a:gd name="connsiteX18" fmla="*/ 914400 w 2419350"/>
                  <a:gd name="connsiteY18" fmla="*/ 628654 h 633417"/>
                  <a:gd name="connsiteX19" fmla="*/ 942975 w 2419350"/>
                  <a:gd name="connsiteY19" fmla="*/ 619129 h 633417"/>
                  <a:gd name="connsiteX20" fmla="*/ 962025 w 2419350"/>
                  <a:gd name="connsiteY20" fmla="*/ 614367 h 633417"/>
                  <a:gd name="connsiteX21" fmla="*/ 976313 w 2419350"/>
                  <a:gd name="connsiteY21" fmla="*/ 604842 h 633417"/>
                  <a:gd name="connsiteX22" fmla="*/ 1019175 w 2419350"/>
                  <a:gd name="connsiteY22" fmla="*/ 595317 h 633417"/>
                  <a:gd name="connsiteX23" fmla="*/ 1057275 w 2419350"/>
                  <a:gd name="connsiteY23" fmla="*/ 585792 h 633417"/>
                  <a:gd name="connsiteX24" fmla="*/ 1071563 w 2419350"/>
                  <a:gd name="connsiteY24" fmla="*/ 576267 h 633417"/>
                  <a:gd name="connsiteX25" fmla="*/ 1085850 w 2419350"/>
                  <a:gd name="connsiteY25" fmla="*/ 561979 h 633417"/>
                  <a:gd name="connsiteX26" fmla="*/ 1114425 w 2419350"/>
                  <a:gd name="connsiteY26" fmla="*/ 552454 h 633417"/>
                  <a:gd name="connsiteX27" fmla="*/ 1128713 w 2419350"/>
                  <a:gd name="connsiteY27" fmla="*/ 542929 h 633417"/>
                  <a:gd name="connsiteX28" fmla="*/ 1157288 w 2419350"/>
                  <a:gd name="connsiteY28" fmla="*/ 533404 h 633417"/>
                  <a:gd name="connsiteX29" fmla="*/ 1171575 w 2419350"/>
                  <a:gd name="connsiteY29" fmla="*/ 528642 h 633417"/>
                  <a:gd name="connsiteX30" fmla="*/ 1247775 w 2419350"/>
                  <a:gd name="connsiteY30" fmla="*/ 533404 h 633417"/>
                  <a:gd name="connsiteX31" fmla="*/ 1309688 w 2419350"/>
                  <a:gd name="connsiteY31" fmla="*/ 547692 h 633417"/>
                  <a:gd name="connsiteX32" fmla="*/ 1395413 w 2419350"/>
                  <a:gd name="connsiteY32" fmla="*/ 542929 h 633417"/>
                  <a:gd name="connsiteX33" fmla="*/ 1423988 w 2419350"/>
                  <a:gd name="connsiteY33" fmla="*/ 533404 h 633417"/>
                  <a:gd name="connsiteX34" fmla="*/ 1438275 w 2419350"/>
                  <a:gd name="connsiteY34" fmla="*/ 528642 h 633417"/>
                  <a:gd name="connsiteX35" fmla="*/ 1452563 w 2419350"/>
                  <a:gd name="connsiteY35" fmla="*/ 519117 h 633417"/>
                  <a:gd name="connsiteX36" fmla="*/ 1509713 w 2419350"/>
                  <a:gd name="connsiteY36" fmla="*/ 509592 h 633417"/>
                  <a:gd name="connsiteX37" fmla="*/ 1528763 w 2419350"/>
                  <a:gd name="connsiteY37" fmla="*/ 504829 h 633417"/>
                  <a:gd name="connsiteX38" fmla="*/ 1557338 w 2419350"/>
                  <a:gd name="connsiteY38" fmla="*/ 500067 h 633417"/>
                  <a:gd name="connsiteX39" fmla="*/ 1590675 w 2419350"/>
                  <a:gd name="connsiteY39" fmla="*/ 490542 h 633417"/>
                  <a:gd name="connsiteX40" fmla="*/ 1633538 w 2419350"/>
                  <a:gd name="connsiteY40" fmla="*/ 485779 h 633417"/>
                  <a:gd name="connsiteX41" fmla="*/ 1647825 w 2419350"/>
                  <a:gd name="connsiteY41" fmla="*/ 481017 h 633417"/>
                  <a:gd name="connsiteX42" fmla="*/ 1666875 w 2419350"/>
                  <a:gd name="connsiteY42" fmla="*/ 476254 h 633417"/>
                  <a:gd name="connsiteX43" fmla="*/ 1695450 w 2419350"/>
                  <a:gd name="connsiteY43" fmla="*/ 457204 h 633417"/>
                  <a:gd name="connsiteX44" fmla="*/ 1709738 w 2419350"/>
                  <a:gd name="connsiteY44" fmla="*/ 447679 h 633417"/>
                  <a:gd name="connsiteX45" fmla="*/ 1724025 w 2419350"/>
                  <a:gd name="connsiteY45" fmla="*/ 438154 h 633417"/>
                  <a:gd name="connsiteX46" fmla="*/ 1733550 w 2419350"/>
                  <a:gd name="connsiteY46" fmla="*/ 423867 h 633417"/>
                  <a:gd name="connsiteX47" fmla="*/ 1795463 w 2419350"/>
                  <a:gd name="connsiteY47" fmla="*/ 409579 h 633417"/>
                  <a:gd name="connsiteX48" fmla="*/ 1824038 w 2419350"/>
                  <a:gd name="connsiteY48" fmla="*/ 400054 h 633417"/>
                  <a:gd name="connsiteX49" fmla="*/ 1838325 w 2419350"/>
                  <a:gd name="connsiteY49" fmla="*/ 385767 h 633417"/>
                  <a:gd name="connsiteX50" fmla="*/ 1852613 w 2419350"/>
                  <a:gd name="connsiteY50" fmla="*/ 376242 h 633417"/>
                  <a:gd name="connsiteX51" fmla="*/ 1866900 w 2419350"/>
                  <a:gd name="connsiteY51" fmla="*/ 357192 h 633417"/>
                  <a:gd name="connsiteX52" fmla="*/ 1881188 w 2419350"/>
                  <a:gd name="connsiteY52" fmla="*/ 352429 h 633417"/>
                  <a:gd name="connsiteX53" fmla="*/ 1895475 w 2419350"/>
                  <a:gd name="connsiteY53" fmla="*/ 342904 h 633417"/>
                  <a:gd name="connsiteX54" fmla="*/ 1928813 w 2419350"/>
                  <a:gd name="connsiteY54" fmla="*/ 319092 h 633417"/>
                  <a:gd name="connsiteX55" fmla="*/ 1938338 w 2419350"/>
                  <a:gd name="connsiteY55" fmla="*/ 304804 h 633417"/>
                  <a:gd name="connsiteX56" fmla="*/ 1952625 w 2419350"/>
                  <a:gd name="connsiteY56" fmla="*/ 276229 h 633417"/>
                  <a:gd name="connsiteX57" fmla="*/ 2009775 w 2419350"/>
                  <a:gd name="connsiteY57" fmla="*/ 228604 h 633417"/>
                  <a:gd name="connsiteX58" fmla="*/ 2024063 w 2419350"/>
                  <a:gd name="connsiteY58" fmla="*/ 219079 h 633417"/>
                  <a:gd name="connsiteX59" fmla="*/ 2052638 w 2419350"/>
                  <a:gd name="connsiteY59" fmla="*/ 190504 h 633417"/>
                  <a:gd name="connsiteX60" fmla="*/ 2057400 w 2419350"/>
                  <a:gd name="connsiteY60" fmla="*/ 176217 h 633417"/>
                  <a:gd name="connsiteX61" fmla="*/ 2081213 w 2419350"/>
                  <a:gd name="connsiteY61" fmla="*/ 147642 h 633417"/>
                  <a:gd name="connsiteX62" fmla="*/ 2109788 w 2419350"/>
                  <a:gd name="connsiteY62" fmla="*/ 128592 h 633417"/>
                  <a:gd name="connsiteX63" fmla="*/ 2124075 w 2419350"/>
                  <a:gd name="connsiteY63" fmla="*/ 119067 h 633417"/>
                  <a:gd name="connsiteX64" fmla="*/ 2133600 w 2419350"/>
                  <a:gd name="connsiteY64" fmla="*/ 104779 h 633417"/>
                  <a:gd name="connsiteX65" fmla="*/ 2147888 w 2419350"/>
                  <a:gd name="connsiteY65" fmla="*/ 100017 h 633417"/>
                  <a:gd name="connsiteX66" fmla="*/ 2166938 w 2419350"/>
                  <a:gd name="connsiteY66" fmla="*/ 90492 h 633417"/>
                  <a:gd name="connsiteX67" fmla="*/ 2219325 w 2419350"/>
                  <a:gd name="connsiteY67" fmla="*/ 71442 h 633417"/>
                  <a:gd name="connsiteX68" fmla="*/ 2243138 w 2419350"/>
                  <a:gd name="connsiteY68" fmla="*/ 61917 h 633417"/>
                  <a:gd name="connsiteX69" fmla="*/ 2266950 w 2419350"/>
                  <a:gd name="connsiteY69" fmla="*/ 57154 h 633417"/>
                  <a:gd name="connsiteX70" fmla="*/ 2281238 w 2419350"/>
                  <a:gd name="connsiteY70" fmla="*/ 52392 h 633417"/>
                  <a:gd name="connsiteX71" fmla="*/ 2309813 w 2419350"/>
                  <a:gd name="connsiteY71" fmla="*/ 38104 h 633417"/>
                  <a:gd name="connsiteX72" fmla="*/ 2324100 w 2419350"/>
                  <a:gd name="connsiteY72" fmla="*/ 28579 h 633417"/>
                  <a:gd name="connsiteX73" fmla="*/ 2338388 w 2419350"/>
                  <a:gd name="connsiteY73" fmla="*/ 23817 h 633417"/>
                  <a:gd name="connsiteX74" fmla="*/ 2362200 w 2419350"/>
                  <a:gd name="connsiteY74" fmla="*/ 14292 h 633417"/>
                  <a:gd name="connsiteX75" fmla="*/ 2386013 w 2419350"/>
                  <a:gd name="connsiteY75" fmla="*/ 9529 h 633417"/>
                  <a:gd name="connsiteX76" fmla="*/ 2419350 w 2419350"/>
                  <a:gd name="connsiteY76" fmla="*/ 4 h 633417"/>
                  <a:gd name="connsiteX0" fmla="*/ 0 w 2357437"/>
                  <a:gd name="connsiteY0" fmla="*/ 504829 h 633417"/>
                  <a:gd name="connsiteX1" fmla="*/ 14287 w 2357437"/>
                  <a:gd name="connsiteY1" fmla="*/ 509592 h 633417"/>
                  <a:gd name="connsiteX2" fmla="*/ 52387 w 2357437"/>
                  <a:gd name="connsiteY2" fmla="*/ 519117 h 633417"/>
                  <a:gd name="connsiteX3" fmla="*/ 147637 w 2357437"/>
                  <a:gd name="connsiteY3" fmla="*/ 533404 h 633417"/>
                  <a:gd name="connsiteX4" fmla="*/ 200025 w 2357437"/>
                  <a:gd name="connsiteY4" fmla="*/ 542929 h 633417"/>
                  <a:gd name="connsiteX5" fmla="*/ 219075 w 2357437"/>
                  <a:gd name="connsiteY5" fmla="*/ 547692 h 633417"/>
                  <a:gd name="connsiteX6" fmla="*/ 276225 w 2357437"/>
                  <a:gd name="connsiteY6" fmla="*/ 552454 h 633417"/>
                  <a:gd name="connsiteX7" fmla="*/ 333375 w 2357437"/>
                  <a:gd name="connsiteY7" fmla="*/ 561979 h 633417"/>
                  <a:gd name="connsiteX8" fmla="*/ 366712 w 2357437"/>
                  <a:gd name="connsiteY8" fmla="*/ 566742 h 633417"/>
                  <a:gd name="connsiteX9" fmla="*/ 466725 w 2357437"/>
                  <a:gd name="connsiteY9" fmla="*/ 576267 h 633417"/>
                  <a:gd name="connsiteX10" fmla="*/ 542925 w 2357437"/>
                  <a:gd name="connsiteY10" fmla="*/ 590554 h 633417"/>
                  <a:gd name="connsiteX11" fmla="*/ 557212 w 2357437"/>
                  <a:gd name="connsiteY11" fmla="*/ 595317 h 633417"/>
                  <a:gd name="connsiteX12" fmla="*/ 590550 w 2357437"/>
                  <a:gd name="connsiteY12" fmla="*/ 600079 h 633417"/>
                  <a:gd name="connsiteX13" fmla="*/ 623887 w 2357437"/>
                  <a:gd name="connsiteY13" fmla="*/ 609604 h 633417"/>
                  <a:gd name="connsiteX14" fmla="*/ 671512 w 2357437"/>
                  <a:gd name="connsiteY14" fmla="*/ 614367 h 633417"/>
                  <a:gd name="connsiteX15" fmla="*/ 700087 w 2357437"/>
                  <a:gd name="connsiteY15" fmla="*/ 623892 h 633417"/>
                  <a:gd name="connsiteX16" fmla="*/ 747712 w 2357437"/>
                  <a:gd name="connsiteY16" fmla="*/ 633417 h 633417"/>
                  <a:gd name="connsiteX17" fmla="*/ 852487 w 2357437"/>
                  <a:gd name="connsiteY17" fmla="*/ 628654 h 633417"/>
                  <a:gd name="connsiteX18" fmla="*/ 881062 w 2357437"/>
                  <a:gd name="connsiteY18" fmla="*/ 619129 h 633417"/>
                  <a:gd name="connsiteX19" fmla="*/ 900112 w 2357437"/>
                  <a:gd name="connsiteY19" fmla="*/ 614367 h 633417"/>
                  <a:gd name="connsiteX20" fmla="*/ 914400 w 2357437"/>
                  <a:gd name="connsiteY20" fmla="*/ 604842 h 633417"/>
                  <a:gd name="connsiteX21" fmla="*/ 957262 w 2357437"/>
                  <a:gd name="connsiteY21" fmla="*/ 595317 h 633417"/>
                  <a:gd name="connsiteX22" fmla="*/ 995362 w 2357437"/>
                  <a:gd name="connsiteY22" fmla="*/ 585792 h 633417"/>
                  <a:gd name="connsiteX23" fmla="*/ 1009650 w 2357437"/>
                  <a:gd name="connsiteY23" fmla="*/ 576267 h 633417"/>
                  <a:gd name="connsiteX24" fmla="*/ 1023937 w 2357437"/>
                  <a:gd name="connsiteY24" fmla="*/ 561979 h 633417"/>
                  <a:gd name="connsiteX25" fmla="*/ 1052512 w 2357437"/>
                  <a:gd name="connsiteY25" fmla="*/ 552454 h 633417"/>
                  <a:gd name="connsiteX26" fmla="*/ 1066800 w 2357437"/>
                  <a:gd name="connsiteY26" fmla="*/ 542929 h 633417"/>
                  <a:gd name="connsiteX27" fmla="*/ 1095375 w 2357437"/>
                  <a:gd name="connsiteY27" fmla="*/ 533404 h 633417"/>
                  <a:gd name="connsiteX28" fmla="*/ 1109662 w 2357437"/>
                  <a:gd name="connsiteY28" fmla="*/ 528642 h 633417"/>
                  <a:gd name="connsiteX29" fmla="*/ 1185862 w 2357437"/>
                  <a:gd name="connsiteY29" fmla="*/ 533404 h 633417"/>
                  <a:gd name="connsiteX30" fmla="*/ 1247775 w 2357437"/>
                  <a:gd name="connsiteY30" fmla="*/ 547692 h 633417"/>
                  <a:gd name="connsiteX31" fmla="*/ 1333500 w 2357437"/>
                  <a:gd name="connsiteY31" fmla="*/ 542929 h 633417"/>
                  <a:gd name="connsiteX32" fmla="*/ 1362075 w 2357437"/>
                  <a:gd name="connsiteY32" fmla="*/ 533404 h 633417"/>
                  <a:gd name="connsiteX33" fmla="*/ 1376362 w 2357437"/>
                  <a:gd name="connsiteY33" fmla="*/ 528642 h 633417"/>
                  <a:gd name="connsiteX34" fmla="*/ 1390650 w 2357437"/>
                  <a:gd name="connsiteY34" fmla="*/ 519117 h 633417"/>
                  <a:gd name="connsiteX35" fmla="*/ 1447800 w 2357437"/>
                  <a:gd name="connsiteY35" fmla="*/ 509592 h 633417"/>
                  <a:gd name="connsiteX36" fmla="*/ 1466850 w 2357437"/>
                  <a:gd name="connsiteY36" fmla="*/ 504829 h 633417"/>
                  <a:gd name="connsiteX37" fmla="*/ 1495425 w 2357437"/>
                  <a:gd name="connsiteY37" fmla="*/ 500067 h 633417"/>
                  <a:gd name="connsiteX38" fmla="*/ 1528762 w 2357437"/>
                  <a:gd name="connsiteY38" fmla="*/ 490542 h 633417"/>
                  <a:gd name="connsiteX39" fmla="*/ 1571625 w 2357437"/>
                  <a:gd name="connsiteY39" fmla="*/ 485779 h 633417"/>
                  <a:gd name="connsiteX40" fmla="*/ 1585912 w 2357437"/>
                  <a:gd name="connsiteY40" fmla="*/ 481017 h 633417"/>
                  <a:gd name="connsiteX41" fmla="*/ 1604962 w 2357437"/>
                  <a:gd name="connsiteY41" fmla="*/ 476254 h 633417"/>
                  <a:gd name="connsiteX42" fmla="*/ 1633537 w 2357437"/>
                  <a:gd name="connsiteY42" fmla="*/ 457204 h 633417"/>
                  <a:gd name="connsiteX43" fmla="*/ 1647825 w 2357437"/>
                  <a:gd name="connsiteY43" fmla="*/ 447679 h 633417"/>
                  <a:gd name="connsiteX44" fmla="*/ 1662112 w 2357437"/>
                  <a:gd name="connsiteY44" fmla="*/ 438154 h 633417"/>
                  <a:gd name="connsiteX45" fmla="*/ 1671637 w 2357437"/>
                  <a:gd name="connsiteY45" fmla="*/ 423867 h 633417"/>
                  <a:gd name="connsiteX46" fmla="*/ 1733550 w 2357437"/>
                  <a:gd name="connsiteY46" fmla="*/ 409579 h 633417"/>
                  <a:gd name="connsiteX47" fmla="*/ 1762125 w 2357437"/>
                  <a:gd name="connsiteY47" fmla="*/ 400054 h 633417"/>
                  <a:gd name="connsiteX48" fmla="*/ 1776412 w 2357437"/>
                  <a:gd name="connsiteY48" fmla="*/ 385767 h 633417"/>
                  <a:gd name="connsiteX49" fmla="*/ 1790700 w 2357437"/>
                  <a:gd name="connsiteY49" fmla="*/ 376242 h 633417"/>
                  <a:gd name="connsiteX50" fmla="*/ 1804987 w 2357437"/>
                  <a:gd name="connsiteY50" fmla="*/ 357192 h 633417"/>
                  <a:gd name="connsiteX51" fmla="*/ 1819275 w 2357437"/>
                  <a:gd name="connsiteY51" fmla="*/ 352429 h 633417"/>
                  <a:gd name="connsiteX52" fmla="*/ 1833562 w 2357437"/>
                  <a:gd name="connsiteY52" fmla="*/ 342904 h 633417"/>
                  <a:gd name="connsiteX53" fmla="*/ 1866900 w 2357437"/>
                  <a:gd name="connsiteY53" fmla="*/ 319092 h 633417"/>
                  <a:gd name="connsiteX54" fmla="*/ 1876425 w 2357437"/>
                  <a:gd name="connsiteY54" fmla="*/ 304804 h 633417"/>
                  <a:gd name="connsiteX55" fmla="*/ 1890712 w 2357437"/>
                  <a:gd name="connsiteY55" fmla="*/ 276229 h 633417"/>
                  <a:gd name="connsiteX56" fmla="*/ 1947862 w 2357437"/>
                  <a:gd name="connsiteY56" fmla="*/ 228604 h 633417"/>
                  <a:gd name="connsiteX57" fmla="*/ 1962150 w 2357437"/>
                  <a:gd name="connsiteY57" fmla="*/ 219079 h 633417"/>
                  <a:gd name="connsiteX58" fmla="*/ 1990725 w 2357437"/>
                  <a:gd name="connsiteY58" fmla="*/ 190504 h 633417"/>
                  <a:gd name="connsiteX59" fmla="*/ 1995487 w 2357437"/>
                  <a:gd name="connsiteY59" fmla="*/ 176217 h 633417"/>
                  <a:gd name="connsiteX60" fmla="*/ 2019300 w 2357437"/>
                  <a:gd name="connsiteY60" fmla="*/ 147642 h 633417"/>
                  <a:gd name="connsiteX61" fmla="*/ 2047875 w 2357437"/>
                  <a:gd name="connsiteY61" fmla="*/ 128592 h 633417"/>
                  <a:gd name="connsiteX62" fmla="*/ 2062162 w 2357437"/>
                  <a:gd name="connsiteY62" fmla="*/ 119067 h 633417"/>
                  <a:gd name="connsiteX63" fmla="*/ 2071687 w 2357437"/>
                  <a:gd name="connsiteY63" fmla="*/ 104779 h 633417"/>
                  <a:gd name="connsiteX64" fmla="*/ 2085975 w 2357437"/>
                  <a:gd name="connsiteY64" fmla="*/ 100017 h 633417"/>
                  <a:gd name="connsiteX65" fmla="*/ 2105025 w 2357437"/>
                  <a:gd name="connsiteY65" fmla="*/ 90492 h 633417"/>
                  <a:gd name="connsiteX66" fmla="*/ 2157412 w 2357437"/>
                  <a:gd name="connsiteY66" fmla="*/ 71442 h 633417"/>
                  <a:gd name="connsiteX67" fmla="*/ 2181225 w 2357437"/>
                  <a:gd name="connsiteY67" fmla="*/ 61917 h 633417"/>
                  <a:gd name="connsiteX68" fmla="*/ 2205037 w 2357437"/>
                  <a:gd name="connsiteY68" fmla="*/ 57154 h 633417"/>
                  <a:gd name="connsiteX69" fmla="*/ 2219325 w 2357437"/>
                  <a:gd name="connsiteY69" fmla="*/ 52392 h 633417"/>
                  <a:gd name="connsiteX70" fmla="*/ 2247900 w 2357437"/>
                  <a:gd name="connsiteY70" fmla="*/ 38104 h 633417"/>
                  <a:gd name="connsiteX71" fmla="*/ 2262187 w 2357437"/>
                  <a:gd name="connsiteY71" fmla="*/ 28579 h 633417"/>
                  <a:gd name="connsiteX72" fmla="*/ 2276475 w 2357437"/>
                  <a:gd name="connsiteY72" fmla="*/ 23817 h 633417"/>
                  <a:gd name="connsiteX73" fmla="*/ 2300287 w 2357437"/>
                  <a:gd name="connsiteY73" fmla="*/ 14292 h 633417"/>
                  <a:gd name="connsiteX74" fmla="*/ 2324100 w 2357437"/>
                  <a:gd name="connsiteY74" fmla="*/ 9529 h 633417"/>
                  <a:gd name="connsiteX75" fmla="*/ 2357437 w 2357437"/>
                  <a:gd name="connsiteY75" fmla="*/ 4 h 633417"/>
                  <a:gd name="connsiteX0" fmla="*/ 100160 w 2457597"/>
                  <a:gd name="connsiteY0" fmla="*/ 504829 h 633417"/>
                  <a:gd name="connsiteX1" fmla="*/ 147 w 2457597"/>
                  <a:gd name="connsiteY1" fmla="*/ 547692 h 633417"/>
                  <a:gd name="connsiteX2" fmla="*/ 152547 w 2457597"/>
                  <a:gd name="connsiteY2" fmla="*/ 519117 h 633417"/>
                  <a:gd name="connsiteX3" fmla="*/ 247797 w 2457597"/>
                  <a:gd name="connsiteY3" fmla="*/ 533404 h 633417"/>
                  <a:gd name="connsiteX4" fmla="*/ 300185 w 2457597"/>
                  <a:gd name="connsiteY4" fmla="*/ 542929 h 633417"/>
                  <a:gd name="connsiteX5" fmla="*/ 319235 w 2457597"/>
                  <a:gd name="connsiteY5" fmla="*/ 547692 h 633417"/>
                  <a:gd name="connsiteX6" fmla="*/ 376385 w 2457597"/>
                  <a:gd name="connsiteY6" fmla="*/ 552454 h 633417"/>
                  <a:gd name="connsiteX7" fmla="*/ 433535 w 2457597"/>
                  <a:gd name="connsiteY7" fmla="*/ 561979 h 633417"/>
                  <a:gd name="connsiteX8" fmla="*/ 466872 w 2457597"/>
                  <a:gd name="connsiteY8" fmla="*/ 566742 h 633417"/>
                  <a:gd name="connsiteX9" fmla="*/ 566885 w 2457597"/>
                  <a:gd name="connsiteY9" fmla="*/ 576267 h 633417"/>
                  <a:gd name="connsiteX10" fmla="*/ 643085 w 2457597"/>
                  <a:gd name="connsiteY10" fmla="*/ 590554 h 633417"/>
                  <a:gd name="connsiteX11" fmla="*/ 657372 w 2457597"/>
                  <a:gd name="connsiteY11" fmla="*/ 595317 h 633417"/>
                  <a:gd name="connsiteX12" fmla="*/ 690710 w 2457597"/>
                  <a:gd name="connsiteY12" fmla="*/ 600079 h 633417"/>
                  <a:gd name="connsiteX13" fmla="*/ 724047 w 2457597"/>
                  <a:gd name="connsiteY13" fmla="*/ 609604 h 633417"/>
                  <a:gd name="connsiteX14" fmla="*/ 771672 w 2457597"/>
                  <a:gd name="connsiteY14" fmla="*/ 614367 h 633417"/>
                  <a:gd name="connsiteX15" fmla="*/ 800247 w 2457597"/>
                  <a:gd name="connsiteY15" fmla="*/ 623892 h 633417"/>
                  <a:gd name="connsiteX16" fmla="*/ 847872 w 2457597"/>
                  <a:gd name="connsiteY16" fmla="*/ 633417 h 633417"/>
                  <a:gd name="connsiteX17" fmla="*/ 952647 w 2457597"/>
                  <a:gd name="connsiteY17" fmla="*/ 628654 h 633417"/>
                  <a:gd name="connsiteX18" fmla="*/ 981222 w 2457597"/>
                  <a:gd name="connsiteY18" fmla="*/ 619129 h 633417"/>
                  <a:gd name="connsiteX19" fmla="*/ 1000272 w 2457597"/>
                  <a:gd name="connsiteY19" fmla="*/ 614367 h 633417"/>
                  <a:gd name="connsiteX20" fmla="*/ 1014560 w 2457597"/>
                  <a:gd name="connsiteY20" fmla="*/ 604842 h 633417"/>
                  <a:gd name="connsiteX21" fmla="*/ 1057422 w 2457597"/>
                  <a:gd name="connsiteY21" fmla="*/ 595317 h 633417"/>
                  <a:gd name="connsiteX22" fmla="*/ 1095522 w 2457597"/>
                  <a:gd name="connsiteY22" fmla="*/ 585792 h 633417"/>
                  <a:gd name="connsiteX23" fmla="*/ 1109810 w 2457597"/>
                  <a:gd name="connsiteY23" fmla="*/ 576267 h 633417"/>
                  <a:gd name="connsiteX24" fmla="*/ 1124097 w 2457597"/>
                  <a:gd name="connsiteY24" fmla="*/ 561979 h 633417"/>
                  <a:gd name="connsiteX25" fmla="*/ 1152672 w 2457597"/>
                  <a:gd name="connsiteY25" fmla="*/ 552454 h 633417"/>
                  <a:gd name="connsiteX26" fmla="*/ 1166960 w 2457597"/>
                  <a:gd name="connsiteY26" fmla="*/ 542929 h 633417"/>
                  <a:gd name="connsiteX27" fmla="*/ 1195535 w 2457597"/>
                  <a:gd name="connsiteY27" fmla="*/ 533404 h 633417"/>
                  <a:gd name="connsiteX28" fmla="*/ 1209822 w 2457597"/>
                  <a:gd name="connsiteY28" fmla="*/ 528642 h 633417"/>
                  <a:gd name="connsiteX29" fmla="*/ 1286022 w 2457597"/>
                  <a:gd name="connsiteY29" fmla="*/ 533404 h 633417"/>
                  <a:gd name="connsiteX30" fmla="*/ 1347935 w 2457597"/>
                  <a:gd name="connsiteY30" fmla="*/ 547692 h 633417"/>
                  <a:gd name="connsiteX31" fmla="*/ 1433660 w 2457597"/>
                  <a:gd name="connsiteY31" fmla="*/ 542929 h 633417"/>
                  <a:gd name="connsiteX32" fmla="*/ 1462235 w 2457597"/>
                  <a:gd name="connsiteY32" fmla="*/ 533404 h 633417"/>
                  <a:gd name="connsiteX33" fmla="*/ 1476522 w 2457597"/>
                  <a:gd name="connsiteY33" fmla="*/ 528642 h 633417"/>
                  <a:gd name="connsiteX34" fmla="*/ 1490810 w 2457597"/>
                  <a:gd name="connsiteY34" fmla="*/ 519117 h 633417"/>
                  <a:gd name="connsiteX35" fmla="*/ 1547960 w 2457597"/>
                  <a:gd name="connsiteY35" fmla="*/ 509592 h 633417"/>
                  <a:gd name="connsiteX36" fmla="*/ 1567010 w 2457597"/>
                  <a:gd name="connsiteY36" fmla="*/ 504829 h 633417"/>
                  <a:gd name="connsiteX37" fmla="*/ 1595585 w 2457597"/>
                  <a:gd name="connsiteY37" fmla="*/ 500067 h 633417"/>
                  <a:gd name="connsiteX38" fmla="*/ 1628922 w 2457597"/>
                  <a:gd name="connsiteY38" fmla="*/ 490542 h 633417"/>
                  <a:gd name="connsiteX39" fmla="*/ 1671785 w 2457597"/>
                  <a:gd name="connsiteY39" fmla="*/ 485779 h 633417"/>
                  <a:gd name="connsiteX40" fmla="*/ 1686072 w 2457597"/>
                  <a:gd name="connsiteY40" fmla="*/ 481017 h 633417"/>
                  <a:gd name="connsiteX41" fmla="*/ 1705122 w 2457597"/>
                  <a:gd name="connsiteY41" fmla="*/ 476254 h 633417"/>
                  <a:gd name="connsiteX42" fmla="*/ 1733697 w 2457597"/>
                  <a:gd name="connsiteY42" fmla="*/ 457204 h 633417"/>
                  <a:gd name="connsiteX43" fmla="*/ 1747985 w 2457597"/>
                  <a:gd name="connsiteY43" fmla="*/ 447679 h 633417"/>
                  <a:gd name="connsiteX44" fmla="*/ 1762272 w 2457597"/>
                  <a:gd name="connsiteY44" fmla="*/ 438154 h 633417"/>
                  <a:gd name="connsiteX45" fmla="*/ 1771797 w 2457597"/>
                  <a:gd name="connsiteY45" fmla="*/ 423867 h 633417"/>
                  <a:gd name="connsiteX46" fmla="*/ 1833710 w 2457597"/>
                  <a:gd name="connsiteY46" fmla="*/ 409579 h 633417"/>
                  <a:gd name="connsiteX47" fmla="*/ 1862285 w 2457597"/>
                  <a:gd name="connsiteY47" fmla="*/ 400054 h 633417"/>
                  <a:gd name="connsiteX48" fmla="*/ 1876572 w 2457597"/>
                  <a:gd name="connsiteY48" fmla="*/ 385767 h 633417"/>
                  <a:gd name="connsiteX49" fmla="*/ 1890860 w 2457597"/>
                  <a:gd name="connsiteY49" fmla="*/ 376242 h 633417"/>
                  <a:gd name="connsiteX50" fmla="*/ 1905147 w 2457597"/>
                  <a:gd name="connsiteY50" fmla="*/ 357192 h 633417"/>
                  <a:gd name="connsiteX51" fmla="*/ 1919435 w 2457597"/>
                  <a:gd name="connsiteY51" fmla="*/ 352429 h 633417"/>
                  <a:gd name="connsiteX52" fmla="*/ 1933722 w 2457597"/>
                  <a:gd name="connsiteY52" fmla="*/ 342904 h 633417"/>
                  <a:gd name="connsiteX53" fmla="*/ 1967060 w 2457597"/>
                  <a:gd name="connsiteY53" fmla="*/ 319092 h 633417"/>
                  <a:gd name="connsiteX54" fmla="*/ 1976585 w 2457597"/>
                  <a:gd name="connsiteY54" fmla="*/ 304804 h 633417"/>
                  <a:gd name="connsiteX55" fmla="*/ 1990872 w 2457597"/>
                  <a:gd name="connsiteY55" fmla="*/ 276229 h 633417"/>
                  <a:gd name="connsiteX56" fmla="*/ 2048022 w 2457597"/>
                  <a:gd name="connsiteY56" fmla="*/ 228604 h 633417"/>
                  <a:gd name="connsiteX57" fmla="*/ 2062310 w 2457597"/>
                  <a:gd name="connsiteY57" fmla="*/ 219079 h 633417"/>
                  <a:gd name="connsiteX58" fmla="*/ 2090885 w 2457597"/>
                  <a:gd name="connsiteY58" fmla="*/ 190504 h 633417"/>
                  <a:gd name="connsiteX59" fmla="*/ 2095647 w 2457597"/>
                  <a:gd name="connsiteY59" fmla="*/ 176217 h 633417"/>
                  <a:gd name="connsiteX60" fmla="*/ 2119460 w 2457597"/>
                  <a:gd name="connsiteY60" fmla="*/ 147642 h 633417"/>
                  <a:gd name="connsiteX61" fmla="*/ 2148035 w 2457597"/>
                  <a:gd name="connsiteY61" fmla="*/ 128592 h 633417"/>
                  <a:gd name="connsiteX62" fmla="*/ 2162322 w 2457597"/>
                  <a:gd name="connsiteY62" fmla="*/ 119067 h 633417"/>
                  <a:gd name="connsiteX63" fmla="*/ 2171847 w 2457597"/>
                  <a:gd name="connsiteY63" fmla="*/ 104779 h 633417"/>
                  <a:gd name="connsiteX64" fmla="*/ 2186135 w 2457597"/>
                  <a:gd name="connsiteY64" fmla="*/ 100017 h 633417"/>
                  <a:gd name="connsiteX65" fmla="*/ 2205185 w 2457597"/>
                  <a:gd name="connsiteY65" fmla="*/ 90492 h 633417"/>
                  <a:gd name="connsiteX66" fmla="*/ 2257572 w 2457597"/>
                  <a:gd name="connsiteY66" fmla="*/ 71442 h 633417"/>
                  <a:gd name="connsiteX67" fmla="*/ 2281385 w 2457597"/>
                  <a:gd name="connsiteY67" fmla="*/ 61917 h 633417"/>
                  <a:gd name="connsiteX68" fmla="*/ 2305197 w 2457597"/>
                  <a:gd name="connsiteY68" fmla="*/ 57154 h 633417"/>
                  <a:gd name="connsiteX69" fmla="*/ 2319485 w 2457597"/>
                  <a:gd name="connsiteY69" fmla="*/ 52392 h 633417"/>
                  <a:gd name="connsiteX70" fmla="*/ 2348060 w 2457597"/>
                  <a:gd name="connsiteY70" fmla="*/ 38104 h 633417"/>
                  <a:gd name="connsiteX71" fmla="*/ 2362347 w 2457597"/>
                  <a:gd name="connsiteY71" fmla="*/ 28579 h 633417"/>
                  <a:gd name="connsiteX72" fmla="*/ 2376635 w 2457597"/>
                  <a:gd name="connsiteY72" fmla="*/ 23817 h 633417"/>
                  <a:gd name="connsiteX73" fmla="*/ 2400447 w 2457597"/>
                  <a:gd name="connsiteY73" fmla="*/ 14292 h 633417"/>
                  <a:gd name="connsiteX74" fmla="*/ 2424260 w 2457597"/>
                  <a:gd name="connsiteY74" fmla="*/ 9529 h 633417"/>
                  <a:gd name="connsiteX75" fmla="*/ 2457597 w 2457597"/>
                  <a:gd name="connsiteY75" fmla="*/ 4 h 633417"/>
                  <a:gd name="connsiteX0" fmla="*/ 0 w 2543174"/>
                  <a:gd name="connsiteY0" fmla="*/ 542929 h 633417"/>
                  <a:gd name="connsiteX1" fmla="*/ 85724 w 2543174"/>
                  <a:gd name="connsiteY1" fmla="*/ 547692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43174"/>
                  <a:gd name="connsiteY0" fmla="*/ 542929 h 633417"/>
                  <a:gd name="connsiteX1" fmla="*/ 161924 w 2543174"/>
                  <a:gd name="connsiteY1" fmla="*/ 500067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09837"/>
                  <a:gd name="connsiteY0" fmla="*/ 533400 h 623888"/>
                  <a:gd name="connsiteX1" fmla="*/ 161924 w 2509837"/>
                  <a:gd name="connsiteY1" fmla="*/ 490538 h 623888"/>
                  <a:gd name="connsiteX2" fmla="*/ 238124 w 2509837"/>
                  <a:gd name="connsiteY2" fmla="*/ 509588 h 623888"/>
                  <a:gd name="connsiteX3" fmla="*/ 333374 w 2509837"/>
                  <a:gd name="connsiteY3" fmla="*/ 523875 h 623888"/>
                  <a:gd name="connsiteX4" fmla="*/ 385762 w 2509837"/>
                  <a:gd name="connsiteY4" fmla="*/ 533400 h 623888"/>
                  <a:gd name="connsiteX5" fmla="*/ 404812 w 2509837"/>
                  <a:gd name="connsiteY5" fmla="*/ 538163 h 623888"/>
                  <a:gd name="connsiteX6" fmla="*/ 461962 w 2509837"/>
                  <a:gd name="connsiteY6" fmla="*/ 542925 h 623888"/>
                  <a:gd name="connsiteX7" fmla="*/ 519112 w 2509837"/>
                  <a:gd name="connsiteY7" fmla="*/ 552450 h 623888"/>
                  <a:gd name="connsiteX8" fmla="*/ 552449 w 2509837"/>
                  <a:gd name="connsiteY8" fmla="*/ 557213 h 623888"/>
                  <a:gd name="connsiteX9" fmla="*/ 652462 w 2509837"/>
                  <a:gd name="connsiteY9" fmla="*/ 566738 h 623888"/>
                  <a:gd name="connsiteX10" fmla="*/ 728662 w 2509837"/>
                  <a:gd name="connsiteY10" fmla="*/ 581025 h 623888"/>
                  <a:gd name="connsiteX11" fmla="*/ 742949 w 2509837"/>
                  <a:gd name="connsiteY11" fmla="*/ 585788 h 623888"/>
                  <a:gd name="connsiteX12" fmla="*/ 776287 w 2509837"/>
                  <a:gd name="connsiteY12" fmla="*/ 590550 h 623888"/>
                  <a:gd name="connsiteX13" fmla="*/ 809624 w 2509837"/>
                  <a:gd name="connsiteY13" fmla="*/ 600075 h 623888"/>
                  <a:gd name="connsiteX14" fmla="*/ 857249 w 2509837"/>
                  <a:gd name="connsiteY14" fmla="*/ 604838 h 623888"/>
                  <a:gd name="connsiteX15" fmla="*/ 885824 w 2509837"/>
                  <a:gd name="connsiteY15" fmla="*/ 614363 h 623888"/>
                  <a:gd name="connsiteX16" fmla="*/ 933449 w 2509837"/>
                  <a:gd name="connsiteY16" fmla="*/ 623888 h 623888"/>
                  <a:gd name="connsiteX17" fmla="*/ 1038224 w 2509837"/>
                  <a:gd name="connsiteY17" fmla="*/ 619125 h 623888"/>
                  <a:gd name="connsiteX18" fmla="*/ 1066799 w 2509837"/>
                  <a:gd name="connsiteY18" fmla="*/ 609600 h 623888"/>
                  <a:gd name="connsiteX19" fmla="*/ 1085849 w 2509837"/>
                  <a:gd name="connsiteY19" fmla="*/ 604838 h 623888"/>
                  <a:gd name="connsiteX20" fmla="*/ 1100137 w 2509837"/>
                  <a:gd name="connsiteY20" fmla="*/ 595313 h 623888"/>
                  <a:gd name="connsiteX21" fmla="*/ 1142999 w 2509837"/>
                  <a:gd name="connsiteY21" fmla="*/ 585788 h 623888"/>
                  <a:gd name="connsiteX22" fmla="*/ 1181099 w 2509837"/>
                  <a:gd name="connsiteY22" fmla="*/ 576263 h 623888"/>
                  <a:gd name="connsiteX23" fmla="*/ 1195387 w 2509837"/>
                  <a:gd name="connsiteY23" fmla="*/ 566738 h 623888"/>
                  <a:gd name="connsiteX24" fmla="*/ 1209674 w 2509837"/>
                  <a:gd name="connsiteY24" fmla="*/ 552450 h 623888"/>
                  <a:gd name="connsiteX25" fmla="*/ 1238249 w 2509837"/>
                  <a:gd name="connsiteY25" fmla="*/ 542925 h 623888"/>
                  <a:gd name="connsiteX26" fmla="*/ 1252537 w 2509837"/>
                  <a:gd name="connsiteY26" fmla="*/ 533400 h 623888"/>
                  <a:gd name="connsiteX27" fmla="*/ 1281112 w 2509837"/>
                  <a:gd name="connsiteY27" fmla="*/ 523875 h 623888"/>
                  <a:gd name="connsiteX28" fmla="*/ 1295399 w 2509837"/>
                  <a:gd name="connsiteY28" fmla="*/ 519113 h 623888"/>
                  <a:gd name="connsiteX29" fmla="*/ 1371599 w 2509837"/>
                  <a:gd name="connsiteY29" fmla="*/ 523875 h 623888"/>
                  <a:gd name="connsiteX30" fmla="*/ 1433512 w 2509837"/>
                  <a:gd name="connsiteY30" fmla="*/ 538163 h 623888"/>
                  <a:gd name="connsiteX31" fmla="*/ 1519237 w 2509837"/>
                  <a:gd name="connsiteY31" fmla="*/ 533400 h 623888"/>
                  <a:gd name="connsiteX32" fmla="*/ 1547812 w 2509837"/>
                  <a:gd name="connsiteY32" fmla="*/ 523875 h 623888"/>
                  <a:gd name="connsiteX33" fmla="*/ 1562099 w 2509837"/>
                  <a:gd name="connsiteY33" fmla="*/ 519113 h 623888"/>
                  <a:gd name="connsiteX34" fmla="*/ 1576387 w 2509837"/>
                  <a:gd name="connsiteY34" fmla="*/ 509588 h 623888"/>
                  <a:gd name="connsiteX35" fmla="*/ 1633537 w 2509837"/>
                  <a:gd name="connsiteY35" fmla="*/ 500063 h 623888"/>
                  <a:gd name="connsiteX36" fmla="*/ 1652587 w 2509837"/>
                  <a:gd name="connsiteY36" fmla="*/ 495300 h 623888"/>
                  <a:gd name="connsiteX37" fmla="*/ 1681162 w 2509837"/>
                  <a:gd name="connsiteY37" fmla="*/ 490538 h 623888"/>
                  <a:gd name="connsiteX38" fmla="*/ 1714499 w 2509837"/>
                  <a:gd name="connsiteY38" fmla="*/ 481013 h 623888"/>
                  <a:gd name="connsiteX39" fmla="*/ 1757362 w 2509837"/>
                  <a:gd name="connsiteY39" fmla="*/ 476250 h 623888"/>
                  <a:gd name="connsiteX40" fmla="*/ 1771649 w 2509837"/>
                  <a:gd name="connsiteY40" fmla="*/ 471488 h 623888"/>
                  <a:gd name="connsiteX41" fmla="*/ 1790699 w 2509837"/>
                  <a:gd name="connsiteY41" fmla="*/ 466725 h 623888"/>
                  <a:gd name="connsiteX42" fmla="*/ 1819274 w 2509837"/>
                  <a:gd name="connsiteY42" fmla="*/ 447675 h 623888"/>
                  <a:gd name="connsiteX43" fmla="*/ 1833562 w 2509837"/>
                  <a:gd name="connsiteY43" fmla="*/ 438150 h 623888"/>
                  <a:gd name="connsiteX44" fmla="*/ 1847849 w 2509837"/>
                  <a:gd name="connsiteY44" fmla="*/ 428625 h 623888"/>
                  <a:gd name="connsiteX45" fmla="*/ 1857374 w 2509837"/>
                  <a:gd name="connsiteY45" fmla="*/ 414338 h 623888"/>
                  <a:gd name="connsiteX46" fmla="*/ 1919287 w 2509837"/>
                  <a:gd name="connsiteY46" fmla="*/ 400050 h 623888"/>
                  <a:gd name="connsiteX47" fmla="*/ 1947862 w 2509837"/>
                  <a:gd name="connsiteY47" fmla="*/ 390525 h 623888"/>
                  <a:gd name="connsiteX48" fmla="*/ 1962149 w 2509837"/>
                  <a:gd name="connsiteY48" fmla="*/ 376238 h 623888"/>
                  <a:gd name="connsiteX49" fmla="*/ 1976437 w 2509837"/>
                  <a:gd name="connsiteY49" fmla="*/ 366713 h 623888"/>
                  <a:gd name="connsiteX50" fmla="*/ 1990724 w 2509837"/>
                  <a:gd name="connsiteY50" fmla="*/ 347663 h 623888"/>
                  <a:gd name="connsiteX51" fmla="*/ 2005012 w 2509837"/>
                  <a:gd name="connsiteY51" fmla="*/ 342900 h 623888"/>
                  <a:gd name="connsiteX52" fmla="*/ 2019299 w 2509837"/>
                  <a:gd name="connsiteY52" fmla="*/ 333375 h 623888"/>
                  <a:gd name="connsiteX53" fmla="*/ 2052637 w 2509837"/>
                  <a:gd name="connsiteY53" fmla="*/ 309563 h 623888"/>
                  <a:gd name="connsiteX54" fmla="*/ 2062162 w 2509837"/>
                  <a:gd name="connsiteY54" fmla="*/ 295275 h 623888"/>
                  <a:gd name="connsiteX55" fmla="*/ 2076449 w 2509837"/>
                  <a:gd name="connsiteY55" fmla="*/ 266700 h 623888"/>
                  <a:gd name="connsiteX56" fmla="*/ 2133599 w 2509837"/>
                  <a:gd name="connsiteY56" fmla="*/ 219075 h 623888"/>
                  <a:gd name="connsiteX57" fmla="*/ 2147887 w 2509837"/>
                  <a:gd name="connsiteY57" fmla="*/ 209550 h 623888"/>
                  <a:gd name="connsiteX58" fmla="*/ 2176462 w 2509837"/>
                  <a:gd name="connsiteY58" fmla="*/ 180975 h 623888"/>
                  <a:gd name="connsiteX59" fmla="*/ 2181224 w 2509837"/>
                  <a:gd name="connsiteY59" fmla="*/ 166688 h 623888"/>
                  <a:gd name="connsiteX60" fmla="*/ 2205037 w 2509837"/>
                  <a:gd name="connsiteY60" fmla="*/ 138113 h 623888"/>
                  <a:gd name="connsiteX61" fmla="*/ 2233612 w 2509837"/>
                  <a:gd name="connsiteY61" fmla="*/ 119063 h 623888"/>
                  <a:gd name="connsiteX62" fmla="*/ 2247899 w 2509837"/>
                  <a:gd name="connsiteY62" fmla="*/ 109538 h 623888"/>
                  <a:gd name="connsiteX63" fmla="*/ 2257424 w 2509837"/>
                  <a:gd name="connsiteY63" fmla="*/ 95250 h 623888"/>
                  <a:gd name="connsiteX64" fmla="*/ 2271712 w 2509837"/>
                  <a:gd name="connsiteY64" fmla="*/ 90488 h 623888"/>
                  <a:gd name="connsiteX65" fmla="*/ 2290762 w 2509837"/>
                  <a:gd name="connsiteY65" fmla="*/ 80963 h 623888"/>
                  <a:gd name="connsiteX66" fmla="*/ 2343149 w 2509837"/>
                  <a:gd name="connsiteY66" fmla="*/ 61913 h 623888"/>
                  <a:gd name="connsiteX67" fmla="*/ 2366962 w 2509837"/>
                  <a:gd name="connsiteY67" fmla="*/ 52388 h 623888"/>
                  <a:gd name="connsiteX68" fmla="*/ 2390774 w 2509837"/>
                  <a:gd name="connsiteY68" fmla="*/ 47625 h 623888"/>
                  <a:gd name="connsiteX69" fmla="*/ 2405062 w 2509837"/>
                  <a:gd name="connsiteY69" fmla="*/ 42863 h 623888"/>
                  <a:gd name="connsiteX70" fmla="*/ 2433637 w 2509837"/>
                  <a:gd name="connsiteY70" fmla="*/ 28575 h 623888"/>
                  <a:gd name="connsiteX71" fmla="*/ 2447924 w 2509837"/>
                  <a:gd name="connsiteY71" fmla="*/ 19050 h 623888"/>
                  <a:gd name="connsiteX72" fmla="*/ 2462212 w 2509837"/>
                  <a:gd name="connsiteY72" fmla="*/ 14288 h 623888"/>
                  <a:gd name="connsiteX73" fmla="*/ 2486024 w 2509837"/>
                  <a:gd name="connsiteY73" fmla="*/ 4763 h 623888"/>
                  <a:gd name="connsiteX74" fmla="*/ 2509837 w 2509837"/>
                  <a:gd name="connsiteY74" fmla="*/ 0 h 623888"/>
                  <a:gd name="connsiteX0" fmla="*/ 0 w 2486024"/>
                  <a:gd name="connsiteY0" fmla="*/ 528637 h 619125"/>
                  <a:gd name="connsiteX1" fmla="*/ 161924 w 2486024"/>
                  <a:gd name="connsiteY1" fmla="*/ 485775 h 619125"/>
                  <a:gd name="connsiteX2" fmla="*/ 238124 w 2486024"/>
                  <a:gd name="connsiteY2" fmla="*/ 504825 h 619125"/>
                  <a:gd name="connsiteX3" fmla="*/ 333374 w 2486024"/>
                  <a:gd name="connsiteY3" fmla="*/ 519112 h 619125"/>
                  <a:gd name="connsiteX4" fmla="*/ 385762 w 2486024"/>
                  <a:gd name="connsiteY4" fmla="*/ 528637 h 619125"/>
                  <a:gd name="connsiteX5" fmla="*/ 404812 w 2486024"/>
                  <a:gd name="connsiteY5" fmla="*/ 533400 h 619125"/>
                  <a:gd name="connsiteX6" fmla="*/ 461962 w 2486024"/>
                  <a:gd name="connsiteY6" fmla="*/ 538162 h 619125"/>
                  <a:gd name="connsiteX7" fmla="*/ 519112 w 2486024"/>
                  <a:gd name="connsiteY7" fmla="*/ 547687 h 619125"/>
                  <a:gd name="connsiteX8" fmla="*/ 552449 w 2486024"/>
                  <a:gd name="connsiteY8" fmla="*/ 552450 h 619125"/>
                  <a:gd name="connsiteX9" fmla="*/ 652462 w 2486024"/>
                  <a:gd name="connsiteY9" fmla="*/ 561975 h 619125"/>
                  <a:gd name="connsiteX10" fmla="*/ 728662 w 2486024"/>
                  <a:gd name="connsiteY10" fmla="*/ 576262 h 619125"/>
                  <a:gd name="connsiteX11" fmla="*/ 742949 w 2486024"/>
                  <a:gd name="connsiteY11" fmla="*/ 581025 h 619125"/>
                  <a:gd name="connsiteX12" fmla="*/ 776287 w 2486024"/>
                  <a:gd name="connsiteY12" fmla="*/ 585787 h 619125"/>
                  <a:gd name="connsiteX13" fmla="*/ 809624 w 2486024"/>
                  <a:gd name="connsiteY13" fmla="*/ 595312 h 619125"/>
                  <a:gd name="connsiteX14" fmla="*/ 857249 w 2486024"/>
                  <a:gd name="connsiteY14" fmla="*/ 600075 h 619125"/>
                  <a:gd name="connsiteX15" fmla="*/ 885824 w 2486024"/>
                  <a:gd name="connsiteY15" fmla="*/ 609600 h 619125"/>
                  <a:gd name="connsiteX16" fmla="*/ 933449 w 2486024"/>
                  <a:gd name="connsiteY16" fmla="*/ 619125 h 619125"/>
                  <a:gd name="connsiteX17" fmla="*/ 1038224 w 2486024"/>
                  <a:gd name="connsiteY17" fmla="*/ 614362 h 619125"/>
                  <a:gd name="connsiteX18" fmla="*/ 1066799 w 2486024"/>
                  <a:gd name="connsiteY18" fmla="*/ 604837 h 619125"/>
                  <a:gd name="connsiteX19" fmla="*/ 1085849 w 2486024"/>
                  <a:gd name="connsiteY19" fmla="*/ 600075 h 619125"/>
                  <a:gd name="connsiteX20" fmla="*/ 1100137 w 2486024"/>
                  <a:gd name="connsiteY20" fmla="*/ 590550 h 619125"/>
                  <a:gd name="connsiteX21" fmla="*/ 1142999 w 2486024"/>
                  <a:gd name="connsiteY21" fmla="*/ 581025 h 619125"/>
                  <a:gd name="connsiteX22" fmla="*/ 1181099 w 2486024"/>
                  <a:gd name="connsiteY22" fmla="*/ 571500 h 619125"/>
                  <a:gd name="connsiteX23" fmla="*/ 1195387 w 2486024"/>
                  <a:gd name="connsiteY23" fmla="*/ 561975 h 619125"/>
                  <a:gd name="connsiteX24" fmla="*/ 1209674 w 2486024"/>
                  <a:gd name="connsiteY24" fmla="*/ 547687 h 619125"/>
                  <a:gd name="connsiteX25" fmla="*/ 1238249 w 2486024"/>
                  <a:gd name="connsiteY25" fmla="*/ 538162 h 619125"/>
                  <a:gd name="connsiteX26" fmla="*/ 1252537 w 2486024"/>
                  <a:gd name="connsiteY26" fmla="*/ 528637 h 619125"/>
                  <a:gd name="connsiteX27" fmla="*/ 1281112 w 2486024"/>
                  <a:gd name="connsiteY27" fmla="*/ 519112 h 619125"/>
                  <a:gd name="connsiteX28" fmla="*/ 1295399 w 2486024"/>
                  <a:gd name="connsiteY28" fmla="*/ 514350 h 619125"/>
                  <a:gd name="connsiteX29" fmla="*/ 1371599 w 2486024"/>
                  <a:gd name="connsiteY29" fmla="*/ 519112 h 619125"/>
                  <a:gd name="connsiteX30" fmla="*/ 1433512 w 2486024"/>
                  <a:gd name="connsiteY30" fmla="*/ 533400 h 619125"/>
                  <a:gd name="connsiteX31" fmla="*/ 1519237 w 2486024"/>
                  <a:gd name="connsiteY31" fmla="*/ 528637 h 619125"/>
                  <a:gd name="connsiteX32" fmla="*/ 1547812 w 2486024"/>
                  <a:gd name="connsiteY32" fmla="*/ 519112 h 619125"/>
                  <a:gd name="connsiteX33" fmla="*/ 1562099 w 2486024"/>
                  <a:gd name="connsiteY33" fmla="*/ 514350 h 619125"/>
                  <a:gd name="connsiteX34" fmla="*/ 1576387 w 2486024"/>
                  <a:gd name="connsiteY34" fmla="*/ 504825 h 619125"/>
                  <a:gd name="connsiteX35" fmla="*/ 1633537 w 2486024"/>
                  <a:gd name="connsiteY35" fmla="*/ 495300 h 619125"/>
                  <a:gd name="connsiteX36" fmla="*/ 1652587 w 2486024"/>
                  <a:gd name="connsiteY36" fmla="*/ 490537 h 619125"/>
                  <a:gd name="connsiteX37" fmla="*/ 1681162 w 2486024"/>
                  <a:gd name="connsiteY37" fmla="*/ 485775 h 619125"/>
                  <a:gd name="connsiteX38" fmla="*/ 1714499 w 2486024"/>
                  <a:gd name="connsiteY38" fmla="*/ 476250 h 619125"/>
                  <a:gd name="connsiteX39" fmla="*/ 1757362 w 2486024"/>
                  <a:gd name="connsiteY39" fmla="*/ 471487 h 619125"/>
                  <a:gd name="connsiteX40" fmla="*/ 1771649 w 2486024"/>
                  <a:gd name="connsiteY40" fmla="*/ 466725 h 619125"/>
                  <a:gd name="connsiteX41" fmla="*/ 1790699 w 2486024"/>
                  <a:gd name="connsiteY41" fmla="*/ 461962 h 619125"/>
                  <a:gd name="connsiteX42" fmla="*/ 1819274 w 2486024"/>
                  <a:gd name="connsiteY42" fmla="*/ 442912 h 619125"/>
                  <a:gd name="connsiteX43" fmla="*/ 1833562 w 2486024"/>
                  <a:gd name="connsiteY43" fmla="*/ 433387 h 619125"/>
                  <a:gd name="connsiteX44" fmla="*/ 1847849 w 2486024"/>
                  <a:gd name="connsiteY44" fmla="*/ 423862 h 619125"/>
                  <a:gd name="connsiteX45" fmla="*/ 1857374 w 2486024"/>
                  <a:gd name="connsiteY45" fmla="*/ 409575 h 619125"/>
                  <a:gd name="connsiteX46" fmla="*/ 1919287 w 2486024"/>
                  <a:gd name="connsiteY46" fmla="*/ 395287 h 619125"/>
                  <a:gd name="connsiteX47" fmla="*/ 1947862 w 2486024"/>
                  <a:gd name="connsiteY47" fmla="*/ 385762 h 619125"/>
                  <a:gd name="connsiteX48" fmla="*/ 1962149 w 2486024"/>
                  <a:gd name="connsiteY48" fmla="*/ 371475 h 619125"/>
                  <a:gd name="connsiteX49" fmla="*/ 1976437 w 2486024"/>
                  <a:gd name="connsiteY49" fmla="*/ 361950 h 619125"/>
                  <a:gd name="connsiteX50" fmla="*/ 1990724 w 2486024"/>
                  <a:gd name="connsiteY50" fmla="*/ 342900 h 619125"/>
                  <a:gd name="connsiteX51" fmla="*/ 2005012 w 2486024"/>
                  <a:gd name="connsiteY51" fmla="*/ 338137 h 619125"/>
                  <a:gd name="connsiteX52" fmla="*/ 2019299 w 2486024"/>
                  <a:gd name="connsiteY52" fmla="*/ 328612 h 619125"/>
                  <a:gd name="connsiteX53" fmla="*/ 2052637 w 2486024"/>
                  <a:gd name="connsiteY53" fmla="*/ 304800 h 619125"/>
                  <a:gd name="connsiteX54" fmla="*/ 2062162 w 2486024"/>
                  <a:gd name="connsiteY54" fmla="*/ 290512 h 619125"/>
                  <a:gd name="connsiteX55" fmla="*/ 2076449 w 2486024"/>
                  <a:gd name="connsiteY55" fmla="*/ 261937 h 619125"/>
                  <a:gd name="connsiteX56" fmla="*/ 2133599 w 2486024"/>
                  <a:gd name="connsiteY56" fmla="*/ 214312 h 619125"/>
                  <a:gd name="connsiteX57" fmla="*/ 2147887 w 2486024"/>
                  <a:gd name="connsiteY57" fmla="*/ 204787 h 619125"/>
                  <a:gd name="connsiteX58" fmla="*/ 2176462 w 2486024"/>
                  <a:gd name="connsiteY58" fmla="*/ 176212 h 619125"/>
                  <a:gd name="connsiteX59" fmla="*/ 2181224 w 2486024"/>
                  <a:gd name="connsiteY59" fmla="*/ 161925 h 619125"/>
                  <a:gd name="connsiteX60" fmla="*/ 2205037 w 2486024"/>
                  <a:gd name="connsiteY60" fmla="*/ 133350 h 619125"/>
                  <a:gd name="connsiteX61" fmla="*/ 2233612 w 2486024"/>
                  <a:gd name="connsiteY61" fmla="*/ 114300 h 619125"/>
                  <a:gd name="connsiteX62" fmla="*/ 2247899 w 2486024"/>
                  <a:gd name="connsiteY62" fmla="*/ 104775 h 619125"/>
                  <a:gd name="connsiteX63" fmla="*/ 2257424 w 2486024"/>
                  <a:gd name="connsiteY63" fmla="*/ 90487 h 619125"/>
                  <a:gd name="connsiteX64" fmla="*/ 2271712 w 2486024"/>
                  <a:gd name="connsiteY64" fmla="*/ 85725 h 619125"/>
                  <a:gd name="connsiteX65" fmla="*/ 2290762 w 2486024"/>
                  <a:gd name="connsiteY65" fmla="*/ 76200 h 619125"/>
                  <a:gd name="connsiteX66" fmla="*/ 2343149 w 2486024"/>
                  <a:gd name="connsiteY66" fmla="*/ 57150 h 619125"/>
                  <a:gd name="connsiteX67" fmla="*/ 2366962 w 2486024"/>
                  <a:gd name="connsiteY67" fmla="*/ 47625 h 619125"/>
                  <a:gd name="connsiteX68" fmla="*/ 2390774 w 2486024"/>
                  <a:gd name="connsiteY68" fmla="*/ 42862 h 619125"/>
                  <a:gd name="connsiteX69" fmla="*/ 2405062 w 2486024"/>
                  <a:gd name="connsiteY69" fmla="*/ 38100 h 619125"/>
                  <a:gd name="connsiteX70" fmla="*/ 2433637 w 2486024"/>
                  <a:gd name="connsiteY70" fmla="*/ 23812 h 619125"/>
                  <a:gd name="connsiteX71" fmla="*/ 2447924 w 2486024"/>
                  <a:gd name="connsiteY71" fmla="*/ 14287 h 619125"/>
                  <a:gd name="connsiteX72" fmla="*/ 2462212 w 2486024"/>
                  <a:gd name="connsiteY72" fmla="*/ 9525 h 619125"/>
                  <a:gd name="connsiteX73" fmla="*/ 2486024 w 2486024"/>
                  <a:gd name="connsiteY73" fmla="*/ 0 h 619125"/>
                  <a:gd name="connsiteX0" fmla="*/ 0 w 2462212"/>
                  <a:gd name="connsiteY0" fmla="*/ 519112 h 609600"/>
                  <a:gd name="connsiteX1" fmla="*/ 161924 w 2462212"/>
                  <a:gd name="connsiteY1" fmla="*/ 476250 h 609600"/>
                  <a:gd name="connsiteX2" fmla="*/ 238124 w 2462212"/>
                  <a:gd name="connsiteY2" fmla="*/ 495300 h 609600"/>
                  <a:gd name="connsiteX3" fmla="*/ 333374 w 2462212"/>
                  <a:gd name="connsiteY3" fmla="*/ 509587 h 609600"/>
                  <a:gd name="connsiteX4" fmla="*/ 385762 w 2462212"/>
                  <a:gd name="connsiteY4" fmla="*/ 519112 h 609600"/>
                  <a:gd name="connsiteX5" fmla="*/ 404812 w 2462212"/>
                  <a:gd name="connsiteY5" fmla="*/ 523875 h 609600"/>
                  <a:gd name="connsiteX6" fmla="*/ 461962 w 2462212"/>
                  <a:gd name="connsiteY6" fmla="*/ 528637 h 609600"/>
                  <a:gd name="connsiteX7" fmla="*/ 519112 w 2462212"/>
                  <a:gd name="connsiteY7" fmla="*/ 538162 h 609600"/>
                  <a:gd name="connsiteX8" fmla="*/ 552449 w 2462212"/>
                  <a:gd name="connsiteY8" fmla="*/ 542925 h 609600"/>
                  <a:gd name="connsiteX9" fmla="*/ 652462 w 2462212"/>
                  <a:gd name="connsiteY9" fmla="*/ 552450 h 609600"/>
                  <a:gd name="connsiteX10" fmla="*/ 728662 w 2462212"/>
                  <a:gd name="connsiteY10" fmla="*/ 566737 h 609600"/>
                  <a:gd name="connsiteX11" fmla="*/ 742949 w 2462212"/>
                  <a:gd name="connsiteY11" fmla="*/ 571500 h 609600"/>
                  <a:gd name="connsiteX12" fmla="*/ 776287 w 2462212"/>
                  <a:gd name="connsiteY12" fmla="*/ 576262 h 609600"/>
                  <a:gd name="connsiteX13" fmla="*/ 809624 w 2462212"/>
                  <a:gd name="connsiteY13" fmla="*/ 585787 h 609600"/>
                  <a:gd name="connsiteX14" fmla="*/ 857249 w 2462212"/>
                  <a:gd name="connsiteY14" fmla="*/ 590550 h 609600"/>
                  <a:gd name="connsiteX15" fmla="*/ 885824 w 2462212"/>
                  <a:gd name="connsiteY15" fmla="*/ 600075 h 609600"/>
                  <a:gd name="connsiteX16" fmla="*/ 933449 w 2462212"/>
                  <a:gd name="connsiteY16" fmla="*/ 609600 h 609600"/>
                  <a:gd name="connsiteX17" fmla="*/ 1038224 w 2462212"/>
                  <a:gd name="connsiteY17" fmla="*/ 604837 h 609600"/>
                  <a:gd name="connsiteX18" fmla="*/ 1066799 w 2462212"/>
                  <a:gd name="connsiteY18" fmla="*/ 595312 h 609600"/>
                  <a:gd name="connsiteX19" fmla="*/ 1085849 w 2462212"/>
                  <a:gd name="connsiteY19" fmla="*/ 590550 h 609600"/>
                  <a:gd name="connsiteX20" fmla="*/ 1100137 w 2462212"/>
                  <a:gd name="connsiteY20" fmla="*/ 581025 h 609600"/>
                  <a:gd name="connsiteX21" fmla="*/ 1142999 w 2462212"/>
                  <a:gd name="connsiteY21" fmla="*/ 571500 h 609600"/>
                  <a:gd name="connsiteX22" fmla="*/ 1181099 w 2462212"/>
                  <a:gd name="connsiteY22" fmla="*/ 561975 h 609600"/>
                  <a:gd name="connsiteX23" fmla="*/ 1195387 w 2462212"/>
                  <a:gd name="connsiteY23" fmla="*/ 552450 h 609600"/>
                  <a:gd name="connsiteX24" fmla="*/ 1209674 w 2462212"/>
                  <a:gd name="connsiteY24" fmla="*/ 538162 h 609600"/>
                  <a:gd name="connsiteX25" fmla="*/ 1238249 w 2462212"/>
                  <a:gd name="connsiteY25" fmla="*/ 528637 h 609600"/>
                  <a:gd name="connsiteX26" fmla="*/ 1252537 w 2462212"/>
                  <a:gd name="connsiteY26" fmla="*/ 519112 h 609600"/>
                  <a:gd name="connsiteX27" fmla="*/ 1281112 w 2462212"/>
                  <a:gd name="connsiteY27" fmla="*/ 509587 h 609600"/>
                  <a:gd name="connsiteX28" fmla="*/ 1295399 w 2462212"/>
                  <a:gd name="connsiteY28" fmla="*/ 504825 h 609600"/>
                  <a:gd name="connsiteX29" fmla="*/ 1371599 w 2462212"/>
                  <a:gd name="connsiteY29" fmla="*/ 509587 h 609600"/>
                  <a:gd name="connsiteX30" fmla="*/ 1433512 w 2462212"/>
                  <a:gd name="connsiteY30" fmla="*/ 523875 h 609600"/>
                  <a:gd name="connsiteX31" fmla="*/ 1519237 w 2462212"/>
                  <a:gd name="connsiteY31" fmla="*/ 519112 h 609600"/>
                  <a:gd name="connsiteX32" fmla="*/ 1547812 w 2462212"/>
                  <a:gd name="connsiteY32" fmla="*/ 509587 h 609600"/>
                  <a:gd name="connsiteX33" fmla="*/ 1562099 w 2462212"/>
                  <a:gd name="connsiteY33" fmla="*/ 504825 h 609600"/>
                  <a:gd name="connsiteX34" fmla="*/ 1576387 w 2462212"/>
                  <a:gd name="connsiteY34" fmla="*/ 495300 h 609600"/>
                  <a:gd name="connsiteX35" fmla="*/ 1633537 w 2462212"/>
                  <a:gd name="connsiteY35" fmla="*/ 485775 h 609600"/>
                  <a:gd name="connsiteX36" fmla="*/ 1652587 w 2462212"/>
                  <a:gd name="connsiteY36" fmla="*/ 481012 h 609600"/>
                  <a:gd name="connsiteX37" fmla="*/ 1681162 w 2462212"/>
                  <a:gd name="connsiteY37" fmla="*/ 476250 h 609600"/>
                  <a:gd name="connsiteX38" fmla="*/ 1714499 w 2462212"/>
                  <a:gd name="connsiteY38" fmla="*/ 466725 h 609600"/>
                  <a:gd name="connsiteX39" fmla="*/ 1757362 w 2462212"/>
                  <a:gd name="connsiteY39" fmla="*/ 461962 h 609600"/>
                  <a:gd name="connsiteX40" fmla="*/ 1771649 w 2462212"/>
                  <a:gd name="connsiteY40" fmla="*/ 457200 h 609600"/>
                  <a:gd name="connsiteX41" fmla="*/ 1790699 w 2462212"/>
                  <a:gd name="connsiteY41" fmla="*/ 452437 h 609600"/>
                  <a:gd name="connsiteX42" fmla="*/ 1819274 w 2462212"/>
                  <a:gd name="connsiteY42" fmla="*/ 433387 h 609600"/>
                  <a:gd name="connsiteX43" fmla="*/ 1833562 w 2462212"/>
                  <a:gd name="connsiteY43" fmla="*/ 423862 h 609600"/>
                  <a:gd name="connsiteX44" fmla="*/ 1847849 w 2462212"/>
                  <a:gd name="connsiteY44" fmla="*/ 414337 h 609600"/>
                  <a:gd name="connsiteX45" fmla="*/ 1857374 w 2462212"/>
                  <a:gd name="connsiteY45" fmla="*/ 400050 h 609600"/>
                  <a:gd name="connsiteX46" fmla="*/ 1919287 w 2462212"/>
                  <a:gd name="connsiteY46" fmla="*/ 385762 h 609600"/>
                  <a:gd name="connsiteX47" fmla="*/ 1947862 w 2462212"/>
                  <a:gd name="connsiteY47" fmla="*/ 376237 h 609600"/>
                  <a:gd name="connsiteX48" fmla="*/ 1962149 w 2462212"/>
                  <a:gd name="connsiteY48" fmla="*/ 361950 h 609600"/>
                  <a:gd name="connsiteX49" fmla="*/ 1976437 w 2462212"/>
                  <a:gd name="connsiteY49" fmla="*/ 352425 h 609600"/>
                  <a:gd name="connsiteX50" fmla="*/ 1990724 w 2462212"/>
                  <a:gd name="connsiteY50" fmla="*/ 333375 h 609600"/>
                  <a:gd name="connsiteX51" fmla="*/ 2005012 w 2462212"/>
                  <a:gd name="connsiteY51" fmla="*/ 328612 h 609600"/>
                  <a:gd name="connsiteX52" fmla="*/ 2019299 w 2462212"/>
                  <a:gd name="connsiteY52" fmla="*/ 319087 h 609600"/>
                  <a:gd name="connsiteX53" fmla="*/ 2052637 w 2462212"/>
                  <a:gd name="connsiteY53" fmla="*/ 295275 h 609600"/>
                  <a:gd name="connsiteX54" fmla="*/ 2062162 w 2462212"/>
                  <a:gd name="connsiteY54" fmla="*/ 280987 h 609600"/>
                  <a:gd name="connsiteX55" fmla="*/ 2076449 w 2462212"/>
                  <a:gd name="connsiteY55" fmla="*/ 252412 h 609600"/>
                  <a:gd name="connsiteX56" fmla="*/ 2133599 w 2462212"/>
                  <a:gd name="connsiteY56" fmla="*/ 204787 h 609600"/>
                  <a:gd name="connsiteX57" fmla="*/ 2147887 w 2462212"/>
                  <a:gd name="connsiteY57" fmla="*/ 195262 h 609600"/>
                  <a:gd name="connsiteX58" fmla="*/ 2176462 w 2462212"/>
                  <a:gd name="connsiteY58" fmla="*/ 166687 h 609600"/>
                  <a:gd name="connsiteX59" fmla="*/ 2181224 w 2462212"/>
                  <a:gd name="connsiteY59" fmla="*/ 152400 h 609600"/>
                  <a:gd name="connsiteX60" fmla="*/ 2205037 w 2462212"/>
                  <a:gd name="connsiteY60" fmla="*/ 123825 h 609600"/>
                  <a:gd name="connsiteX61" fmla="*/ 2233612 w 2462212"/>
                  <a:gd name="connsiteY61" fmla="*/ 104775 h 609600"/>
                  <a:gd name="connsiteX62" fmla="*/ 2247899 w 2462212"/>
                  <a:gd name="connsiteY62" fmla="*/ 95250 h 609600"/>
                  <a:gd name="connsiteX63" fmla="*/ 2257424 w 2462212"/>
                  <a:gd name="connsiteY63" fmla="*/ 80962 h 609600"/>
                  <a:gd name="connsiteX64" fmla="*/ 2271712 w 2462212"/>
                  <a:gd name="connsiteY64" fmla="*/ 76200 h 609600"/>
                  <a:gd name="connsiteX65" fmla="*/ 2290762 w 2462212"/>
                  <a:gd name="connsiteY65" fmla="*/ 66675 h 609600"/>
                  <a:gd name="connsiteX66" fmla="*/ 2343149 w 2462212"/>
                  <a:gd name="connsiteY66" fmla="*/ 47625 h 609600"/>
                  <a:gd name="connsiteX67" fmla="*/ 2366962 w 2462212"/>
                  <a:gd name="connsiteY67" fmla="*/ 38100 h 609600"/>
                  <a:gd name="connsiteX68" fmla="*/ 2390774 w 2462212"/>
                  <a:gd name="connsiteY68" fmla="*/ 33337 h 609600"/>
                  <a:gd name="connsiteX69" fmla="*/ 2405062 w 2462212"/>
                  <a:gd name="connsiteY69" fmla="*/ 28575 h 609600"/>
                  <a:gd name="connsiteX70" fmla="*/ 2433637 w 2462212"/>
                  <a:gd name="connsiteY70" fmla="*/ 14287 h 609600"/>
                  <a:gd name="connsiteX71" fmla="*/ 2447924 w 2462212"/>
                  <a:gd name="connsiteY71" fmla="*/ 4762 h 609600"/>
                  <a:gd name="connsiteX72" fmla="*/ 2462212 w 2462212"/>
                  <a:gd name="connsiteY72" fmla="*/ 0 h 609600"/>
                  <a:gd name="connsiteX0" fmla="*/ 0 w 2447924"/>
                  <a:gd name="connsiteY0" fmla="*/ 514350 h 604838"/>
                  <a:gd name="connsiteX1" fmla="*/ 161924 w 2447924"/>
                  <a:gd name="connsiteY1" fmla="*/ 471488 h 604838"/>
                  <a:gd name="connsiteX2" fmla="*/ 238124 w 2447924"/>
                  <a:gd name="connsiteY2" fmla="*/ 490538 h 604838"/>
                  <a:gd name="connsiteX3" fmla="*/ 333374 w 2447924"/>
                  <a:gd name="connsiteY3" fmla="*/ 504825 h 604838"/>
                  <a:gd name="connsiteX4" fmla="*/ 385762 w 2447924"/>
                  <a:gd name="connsiteY4" fmla="*/ 514350 h 604838"/>
                  <a:gd name="connsiteX5" fmla="*/ 404812 w 2447924"/>
                  <a:gd name="connsiteY5" fmla="*/ 519113 h 604838"/>
                  <a:gd name="connsiteX6" fmla="*/ 461962 w 2447924"/>
                  <a:gd name="connsiteY6" fmla="*/ 523875 h 604838"/>
                  <a:gd name="connsiteX7" fmla="*/ 519112 w 2447924"/>
                  <a:gd name="connsiteY7" fmla="*/ 533400 h 604838"/>
                  <a:gd name="connsiteX8" fmla="*/ 552449 w 2447924"/>
                  <a:gd name="connsiteY8" fmla="*/ 538163 h 604838"/>
                  <a:gd name="connsiteX9" fmla="*/ 652462 w 2447924"/>
                  <a:gd name="connsiteY9" fmla="*/ 547688 h 604838"/>
                  <a:gd name="connsiteX10" fmla="*/ 728662 w 2447924"/>
                  <a:gd name="connsiteY10" fmla="*/ 561975 h 604838"/>
                  <a:gd name="connsiteX11" fmla="*/ 742949 w 2447924"/>
                  <a:gd name="connsiteY11" fmla="*/ 566738 h 604838"/>
                  <a:gd name="connsiteX12" fmla="*/ 776287 w 2447924"/>
                  <a:gd name="connsiteY12" fmla="*/ 571500 h 604838"/>
                  <a:gd name="connsiteX13" fmla="*/ 809624 w 2447924"/>
                  <a:gd name="connsiteY13" fmla="*/ 581025 h 604838"/>
                  <a:gd name="connsiteX14" fmla="*/ 857249 w 2447924"/>
                  <a:gd name="connsiteY14" fmla="*/ 585788 h 604838"/>
                  <a:gd name="connsiteX15" fmla="*/ 885824 w 2447924"/>
                  <a:gd name="connsiteY15" fmla="*/ 595313 h 604838"/>
                  <a:gd name="connsiteX16" fmla="*/ 933449 w 2447924"/>
                  <a:gd name="connsiteY16" fmla="*/ 604838 h 604838"/>
                  <a:gd name="connsiteX17" fmla="*/ 1038224 w 2447924"/>
                  <a:gd name="connsiteY17" fmla="*/ 600075 h 604838"/>
                  <a:gd name="connsiteX18" fmla="*/ 1066799 w 2447924"/>
                  <a:gd name="connsiteY18" fmla="*/ 590550 h 604838"/>
                  <a:gd name="connsiteX19" fmla="*/ 1085849 w 2447924"/>
                  <a:gd name="connsiteY19" fmla="*/ 585788 h 604838"/>
                  <a:gd name="connsiteX20" fmla="*/ 1100137 w 2447924"/>
                  <a:gd name="connsiteY20" fmla="*/ 576263 h 604838"/>
                  <a:gd name="connsiteX21" fmla="*/ 1142999 w 2447924"/>
                  <a:gd name="connsiteY21" fmla="*/ 566738 h 604838"/>
                  <a:gd name="connsiteX22" fmla="*/ 1181099 w 2447924"/>
                  <a:gd name="connsiteY22" fmla="*/ 557213 h 604838"/>
                  <a:gd name="connsiteX23" fmla="*/ 1195387 w 2447924"/>
                  <a:gd name="connsiteY23" fmla="*/ 547688 h 604838"/>
                  <a:gd name="connsiteX24" fmla="*/ 1209674 w 2447924"/>
                  <a:gd name="connsiteY24" fmla="*/ 533400 h 604838"/>
                  <a:gd name="connsiteX25" fmla="*/ 1238249 w 2447924"/>
                  <a:gd name="connsiteY25" fmla="*/ 523875 h 604838"/>
                  <a:gd name="connsiteX26" fmla="*/ 1252537 w 2447924"/>
                  <a:gd name="connsiteY26" fmla="*/ 514350 h 604838"/>
                  <a:gd name="connsiteX27" fmla="*/ 1281112 w 2447924"/>
                  <a:gd name="connsiteY27" fmla="*/ 504825 h 604838"/>
                  <a:gd name="connsiteX28" fmla="*/ 1295399 w 2447924"/>
                  <a:gd name="connsiteY28" fmla="*/ 500063 h 604838"/>
                  <a:gd name="connsiteX29" fmla="*/ 1371599 w 2447924"/>
                  <a:gd name="connsiteY29" fmla="*/ 504825 h 604838"/>
                  <a:gd name="connsiteX30" fmla="*/ 1433512 w 2447924"/>
                  <a:gd name="connsiteY30" fmla="*/ 519113 h 604838"/>
                  <a:gd name="connsiteX31" fmla="*/ 1519237 w 2447924"/>
                  <a:gd name="connsiteY31" fmla="*/ 514350 h 604838"/>
                  <a:gd name="connsiteX32" fmla="*/ 1547812 w 2447924"/>
                  <a:gd name="connsiteY32" fmla="*/ 504825 h 604838"/>
                  <a:gd name="connsiteX33" fmla="*/ 1562099 w 2447924"/>
                  <a:gd name="connsiteY33" fmla="*/ 500063 h 604838"/>
                  <a:gd name="connsiteX34" fmla="*/ 1576387 w 2447924"/>
                  <a:gd name="connsiteY34" fmla="*/ 490538 h 604838"/>
                  <a:gd name="connsiteX35" fmla="*/ 1633537 w 2447924"/>
                  <a:gd name="connsiteY35" fmla="*/ 481013 h 604838"/>
                  <a:gd name="connsiteX36" fmla="*/ 1652587 w 2447924"/>
                  <a:gd name="connsiteY36" fmla="*/ 476250 h 604838"/>
                  <a:gd name="connsiteX37" fmla="*/ 1681162 w 2447924"/>
                  <a:gd name="connsiteY37" fmla="*/ 471488 h 604838"/>
                  <a:gd name="connsiteX38" fmla="*/ 1714499 w 2447924"/>
                  <a:gd name="connsiteY38" fmla="*/ 461963 h 604838"/>
                  <a:gd name="connsiteX39" fmla="*/ 1757362 w 2447924"/>
                  <a:gd name="connsiteY39" fmla="*/ 457200 h 604838"/>
                  <a:gd name="connsiteX40" fmla="*/ 1771649 w 2447924"/>
                  <a:gd name="connsiteY40" fmla="*/ 452438 h 604838"/>
                  <a:gd name="connsiteX41" fmla="*/ 1790699 w 2447924"/>
                  <a:gd name="connsiteY41" fmla="*/ 447675 h 604838"/>
                  <a:gd name="connsiteX42" fmla="*/ 1819274 w 2447924"/>
                  <a:gd name="connsiteY42" fmla="*/ 428625 h 604838"/>
                  <a:gd name="connsiteX43" fmla="*/ 1833562 w 2447924"/>
                  <a:gd name="connsiteY43" fmla="*/ 419100 h 604838"/>
                  <a:gd name="connsiteX44" fmla="*/ 1847849 w 2447924"/>
                  <a:gd name="connsiteY44" fmla="*/ 409575 h 604838"/>
                  <a:gd name="connsiteX45" fmla="*/ 1857374 w 2447924"/>
                  <a:gd name="connsiteY45" fmla="*/ 395288 h 604838"/>
                  <a:gd name="connsiteX46" fmla="*/ 1919287 w 2447924"/>
                  <a:gd name="connsiteY46" fmla="*/ 381000 h 604838"/>
                  <a:gd name="connsiteX47" fmla="*/ 1947862 w 2447924"/>
                  <a:gd name="connsiteY47" fmla="*/ 371475 h 604838"/>
                  <a:gd name="connsiteX48" fmla="*/ 1962149 w 2447924"/>
                  <a:gd name="connsiteY48" fmla="*/ 357188 h 604838"/>
                  <a:gd name="connsiteX49" fmla="*/ 1976437 w 2447924"/>
                  <a:gd name="connsiteY49" fmla="*/ 347663 h 604838"/>
                  <a:gd name="connsiteX50" fmla="*/ 1990724 w 2447924"/>
                  <a:gd name="connsiteY50" fmla="*/ 328613 h 604838"/>
                  <a:gd name="connsiteX51" fmla="*/ 2005012 w 2447924"/>
                  <a:gd name="connsiteY51" fmla="*/ 323850 h 604838"/>
                  <a:gd name="connsiteX52" fmla="*/ 2019299 w 2447924"/>
                  <a:gd name="connsiteY52" fmla="*/ 314325 h 604838"/>
                  <a:gd name="connsiteX53" fmla="*/ 2052637 w 2447924"/>
                  <a:gd name="connsiteY53" fmla="*/ 290513 h 604838"/>
                  <a:gd name="connsiteX54" fmla="*/ 2062162 w 2447924"/>
                  <a:gd name="connsiteY54" fmla="*/ 276225 h 604838"/>
                  <a:gd name="connsiteX55" fmla="*/ 2076449 w 2447924"/>
                  <a:gd name="connsiteY55" fmla="*/ 247650 h 604838"/>
                  <a:gd name="connsiteX56" fmla="*/ 2133599 w 2447924"/>
                  <a:gd name="connsiteY56" fmla="*/ 200025 h 604838"/>
                  <a:gd name="connsiteX57" fmla="*/ 2147887 w 2447924"/>
                  <a:gd name="connsiteY57" fmla="*/ 190500 h 604838"/>
                  <a:gd name="connsiteX58" fmla="*/ 2176462 w 2447924"/>
                  <a:gd name="connsiteY58" fmla="*/ 161925 h 604838"/>
                  <a:gd name="connsiteX59" fmla="*/ 2181224 w 2447924"/>
                  <a:gd name="connsiteY59" fmla="*/ 147638 h 604838"/>
                  <a:gd name="connsiteX60" fmla="*/ 2205037 w 2447924"/>
                  <a:gd name="connsiteY60" fmla="*/ 119063 h 604838"/>
                  <a:gd name="connsiteX61" fmla="*/ 2233612 w 2447924"/>
                  <a:gd name="connsiteY61" fmla="*/ 100013 h 604838"/>
                  <a:gd name="connsiteX62" fmla="*/ 2247899 w 2447924"/>
                  <a:gd name="connsiteY62" fmla="*/ 90488 h 604838"/>
                  <a:gd name="connsiteX63" fmla="*/ 2257424 w 2447924"/>
                  <a:gd name="connsiteY63" fmla="*/ 76200 h 604838"/>
                  <a:gd name="connsiteX64" fmla="*/ 2271712 w 2447924"/>
                  <a:gd name="connsiteY64" fmla="*/ 71438 h 604838"/>
                  <a:gd name="connsiteX65" fmla="*/ 2290762 w 2447924"/>
                  <a:gd name="connsiteY65" fmla="*/ 61913 h 604838"/>
                  <a:gd name="connsiteX66" fmla="*/ 2343149 w 2447924"/>
                  <a:gd name="connsiteY66" fmla="*/ 42863 h 604838"/>
                  <a:gd name="connsiteX67" fmla="*/ 2366962 w 2447924"/>
                  <a:gd name="connsiteY67" fmla="*/ 33338 h 604838"/>
                  <a:gd name="connsiteX68" fmla="*/ 2390774 w 2447924"/>
                  <a:gd name="connsiteY68" fmla="*/ 28575 h 604838"/>
                  <a:gd name="connsiteX69" fmla="*/ 2405062 w 2447924"/>
                  <a:gd name="connsiteY69" fmla="*/ 23813 h 604838"/>
                  <a:gd name="connsiteX70" fmla="*/ 2433637 w 2447924"/>
                  <a:gd name="connsiteY70" fmla="*/ 9525 h 604838"/>
                  <a:gd name="connsiteX71" fmla="*/ 2447924 w 2447924"/>
                  <a:gd name="connsiteY71" fmla="*/ 0 h 604838"/>
                  <a:gd name="connsiteX0" fmla="*/ 0 w 2433637"/>
                  <a:gd name="connsiteY0" fmla="*/ 504825 h 595313"/>
                  <a:gd name="connsiteX1" fmla="*/ 161924 w 2433637"/>
                  <a:gd name="connsiteY1" fmla="*/ 461963 h 595313"/>
                  <a:gd name="connsiteX2" fmla="*/ 238124 w 2433637"/>
                  <a:gd name="connsiteY2" fmla="*/ 481013 h 595313"/>
                  <a:gd name="connsiteX3" fmla="*/ 333374 w 2433637"/>
                  <a:gd name="connsiteY3" fmla="*/ 495300 h 595313"/>
                  <a:gd name="connsiteX4" fmla="*/ 385762 w 2433637"/>
                  <a:gd name="connsiteY4" fmla="*/ 504825 h 595313"/>
                  <a:gd name="connsiteX5" fmla="*/ 404812 w 2433637"/>
                  <a:gd name="connsiteY5" fmla="*/ 509588 h 595313"/>
                  <a:gd name="connsiteX6" fmla="*/ 461962 w 2433637"/>
                  <a:gd name="connsiteY6" fmla="*/ 514350 h 595313"/>
                  <a:gd name="connsiteX7" fmla="*/ 519112 w 2433637"/>
                  <a:gd name="connsiteY7" fmla="*/ 523875 h 595313"/>
                  <a:gd name="connsiteX8" fmla="*/ 552449 w 2433637"/>
                  <a:gd name="connsiteY8" fmla="*/ 528638 h 595313"/>
                  <a:gd name="connsiteX9" fmla="*/ 652462 w 2433637"/>
                  <a:gd name="connsiteY9" fmla="*/ 538163 h 595313"/>
                  <a:gd name="connsiteX10" fmla="*/ 728662 w 2433637"/>
                  <a:gd name="connsiteY10" fmla="*/ 552450 h 595313"/>
                  <a:gd name="connsiteX11" fmla="*/ 742949 w 2433637"/>
                  <a:gd name="connsiteY11" fmla="*/ 557213 h 595313"/>
                  <a:gd name="connsiteX12" fmla="*/ 776287 w 2433637"/>
                  <a:gd name="connsiteY12" fmla="*/ 561975 h 595313"/>
                  <a:gd name="connsiteX13" fmla="*/ 809624 w 2433637"/>
                  <a:gd name="connsiteY13" fmla="*/ 571500 h 595313"/>
                  <a:gd name="connsiteX14" fmla="*/ 857249 w 2433637"/>
                  <a:gd name="connsiteY14" fmla="*/ 576263 h 595313"/>
                  <a:gd name="connsiteX15" fmla="*/ 885824 w 2433637"/>
                  <a:gd name="connsiteY15" fmla="*/ 585788 h 595313"/>
                  <a:gd name="connsiteX16" fmla="*/ 933449 w 2433637"/>
                  <a:gd name="connsiteY16" fmla="*/ 595313 h 595313"/>
                  <a:gd name="connsiteX17" fmla="*/ 1038224 w 2433637"/>
                  <a:gd name="connsiteY17" fmla="*/ 590550 h 595313"/>
                  <a:gd name="connsiteX18" fmla="*/ 1066799 w 2433637"/>
                  <a:gd name="connsiteY18" fmla="*/ 581025 h 595313"/>
                  <a:gd name="connsiteX19" fmla="*/ 1085849 w 2433637"/>
                  <a:gd name="connsiteY19" fmla="*/ 576263 h 595313"/>
                  <a:gd name="connsiteX20" fmla="*/ 1100137 w 2433637"/>
                  <a:gd name="connsiteY20" fmla="*/ 566738 h 595313"/>
                  <a:gd name="connsiteX21" fmla="*/ 1142999 w 2433637"/>
                  <a:gd name="connsiteY21" fmla="*/ 557213 h 595313"/>
                  <a:gd name="connsiteX22" fmla="*/ 1181099 w 2433637"/>
                  <a:gd name="connsiteY22" fmla="*/ 547688 h 595313"/>
                  <a:gd name="connsiteX23" fmla="*/ 1195387 w 2433637"/>
                  <a:gd name="connsiteY23" fmla="*/ 538163 h 595313"/>
                  <a:gd name="connsiteX24" fmla="*/ 1209674 w 2433637"/>
                  <a:gd name="connsiteY24" fmla="*/ 523875 h 595313"/>
                  <a:gd name="connsiteX25" fmla="*/ 1238249 w 2433637"/>
                  <a:gd name="connsiteY25" fmla="*/ 514350 h 595313"/>
                  <a:gd name="connsiteX26" fmla="*/ 1252537 w 2433637"/>
                  <a:gd name="connsiteY26" fmla="*/ 504825 h 595313"/>
                  <a:gd name="connsiteX27" fmla="*/ 1281112 w 2433637"/>
                  <a:gd name="connsiteY27" fmla="*/ 495300 h 595313"/>
                  <a:gd name="connsiteX28" fmla="*/ 1295399 w 2433637"/>
                  <a:gd name="connsiteY28" fmla="*/ 490538 h 595313"/>
                  <a:gd name="connsiteX29" fmla="*/ 1371599 w 2433637"/>
                  <a:gd name="connsiteY29" fmla="*/ 495300 h 595313"/>
                  <a:gd name="connsiteX30" fmla="*/ 1433512 w 2433637"/>
                  <a:gd name="connsiteY30" fmla="*/ 509588 h 595313"/>
                  <a:gd name="connsiteX31" fmla="*/ 1519237 w 2433637"/>
                  <a:gd name="connsiteY31" fmla="*/ 504825 h 595313"/>
                  <a:gd name="connsiteX32" fmla="*/ 1547812 w 2433637"/>
                  <a:gd name="connsiteY32" fmla="*/ 495300 h 595313"/>
                  <a:gd name="connsiteX33" fmla="*/ 1562099 w 2433637"/>
                  <a:gd name="connsiteY33" fmla="*/ 490538 h 595313"/>
                  <a:gd name="connsiteX34" fmla="*/ 1576387 w 2433637"/>
                  <a:gd name="connsiteY34" fmla="*/ 481013 h 595313"/>
                  <a:gd name="connsiteX35" fmla="*/ 1633537 w 2433637"/>
                  <a:gd name="connsiteY35" fmla="*/ 471488 h 595313"/>
                  <a:gd name="connsiteX36" fmla="*/ 1652587 w 2433637"/>
                  <a:gd name="connsiteY36" fmla="*/ 466725 h 595313"/>
                  <a:gd name="connsiteX37" fmla="*/ 1681162 w 2433637"/>
                  <a:gd name="connsiteY37" fmla="*/ 461963 h 595313"/>
                  <a:gd name="connsiteX38" fmla="*/ 1714499 w 2433637"/>
                  <a:gd name="connsiteY38" fmla="*/ 452438 h 595313"/>
                  <a:gd name="connsiteX39" fmla="*/ 1757362 w 2433637"/>
                  <a:gd name="connsiteY39" fmla="*/ 447675 h 595313"/>
                  <a:gd name="connsiteX40" fmla="*/ 1771649 w 2433637"/>
                  <a:gd name="connsiteY40" fmla="*/ 442913 h 595313"/>
                  <a:gd name="connsiteX41" fmla="*/ 1790699 w 2433637"/>
                  <a:gd name="connsiteY41" fmla="*/ 438150 h 595313"/>
                  <a:gd name="connsiteX42" fmla="*/ 1819274 w 2433637"/>
                  <a:gd name="connsiteY42" fmla="*/ 419100 h 595313"/>
                  <a:gd name="connsiteX43" fmla="*/ 1833562 w 2433637"/>
                  <a:gd name="connsiteY43" fmla="*/ 409575 h 595313"/>
                  <a:gd name="connsiteX44" fmla="*/ 1847849 w 2433637"/>
                  <a:gd name="connsiteY44" fmla="*/ 400050 h 595313"/>
                  <a:gd name="connsiteX45" fmla="*/ 1857374 w 2433637"/>
                  <a:gd name="connsiteY45" fmla="*/ 385763 h 595313"/>
                  <a:gd name="connsiteX46" fmla="*/ 1919287 w 2433637"/>
                  <a:gd name="connsiteY46" fmla="*/ 371475 h 595313"/>
                  <a:gd name="connsiteX47" fmla="*/ 1947862 w 2433637"/>
                  <a:gd name="connsiteY47" fmla="*/ 361950 h 595313"/>
                  <a:gd name="connsiteX48" fmla="*/ 1962149 w 2433637"/>
                  <a:gd name="connsiteY48" fmla="*/ 347663 h 595313"/>
                  <a:gd name="connsiteX49" fmla="*/ 1976437 w 2433637"/>
                  <a:gd name="connsiteY49" fmla="*/ 338138 h 595313"/>
                  <a:gd name="connsiteX50" fmla="*/ 1990724 w 2433637"/>
                  <a:gd name="connsiteY50" fmla="*/ 319088 h 595313"/>
                  <a:gd name="connsiteX51" fmla="*/ 2005012 w 2433637"/>
                  <a:gd name="connsiteY51" fmla="*/ 314325 h 595313"/>
                  <a:gd name="connsiteX52" fmla="*/ 2019299 w 2433637"/>
                  <a:gd name="connsiteY52" fmla="*/ 304800 h 595313"/>
                  <a:gd name="connsiteX53" fmla="*/ 2052637 w 2433637"/>
                  <a:gd name="connsiteY53" fmla="*/ 280988 h 595313"/>
                  <a:gd name="connsiteX54" fmla="*/ 2062162 w 2433637"/>
                  <a:gd name="connsiteY54" fmla="*/ 266700 h 595313"/>
                  <a:gd name="connsiteX55" fmla="*/ 2076449 w 2433637"/>
                  <a:gd name="connsiteY55" fmla="*/ 238125 h 595313"/>
                  <a:gd name="connsiteX56" fmla="*/ 2133599 w 2433637"/>
                  <a:gd name="connsiteY56" fmla="*/ 190500 h 595313"/>
                  <a:gd name="connsiteX57" fmla="*/ 2147887 w 2433637"/>
                  <a:gd name="connsiteY57" fmla="*/ 180975 h 595313"/>
                  <a:gd name="connsiteX58" fmla="*/ 2176462 w 2433637"/>
                  <a:gd name="connsiteY58" fmla="*/ 152400 h 595313"/>
                  <a:gd name="connsiteX59" fmla="*/ 2181224 w 2433637"/>
                  <a:gd name="connsiteY59" fmla="*/ 138113 h 595313"/>
                  <a:gd name="connsiteX60" fmla="*/ 2205037 w 2433637"/>
                  <a:gd name="connsiteY60" fmla="*/ 109538 h 595313"/>
                  <a:gd name="connsiteX61" fmla="*/ 2233612 w 2433637"/>
                  <a:gd name="connsiteY61" fmla="*/ 90488 h 595313"/>
                  <a:gd name="connsiteX62" fmla="*/ 2247899 w 2433637"/>
                  <a:gd name="connsiteY62" fmla="*/ 80963 h 595313"/>
                  <a:gd name="connsiteX63" fmla="*/ 2257424 w 2433637"/>
                  <a:gd name="connsiteY63" fmla="*/ 66675 h 595313"/>
                  <a:gd name="connsiteX64" fmla="*/ 2271712 w 2433637"/>
                  <a:gd name="connsiteY64" fmla="*/ 61913 h 595313"/>
                  <a:gd name="connsiteX65" fmla="*/ 2290762 w 2433637"/>
                  <a:gd name="connsiteY65" fmla="*/ 52388 h 595313"/>
                  <a:gd name="connsiteX66" fmla="*/ 2343149 w 2433637"/>
                  <a:gd name="connsiteY66" fmla="*/ 33338 h 595313"/>
                  <a:gd name="connsiteX67" fmla="*/ 2366962 w 2433637"/>
                  <a:gd name="connsiteY67" fmla="*/ 23813 h 595313"/>
                  <a:gd name="connsiteX68" fmla="*/ 2390774 w 2433637"/>
                  <a:gd name="connsiteY68" fmla="*/ 19050 h 595313"/>
                  <a:gd name="connsiteX69" fmla="*/ 2405062 w 2433637"/>
                  <a:gd name="connsiteY69" fmla="*/ 14288 h 595313"/>
                  <a:gd name="connsiteX70" fmla="*/ 2433637 w 2433637"/>
                  <a:gd name="connsiteY70" fmla="*/ 0 h 595313"/>
                  <a:gd name="connsiteX0" fmla="*/ 0 w 2405062"/>
                  <a:gd name="connsiteY0" fmla="*/ 490537 h 581025"/>
                  <a:gd name="connsiteX1" fmla="*/ 161924 w 2405062"/>
                  <a:gd name="connsiteY1" fmla="*/ 447675 h 581025"/>
                  <a:gd name="connsiteX2" fmla="*/ 238124 w 2405062"/>
                  <a:gd name="connsiteY2" fmla="*/ 466725 h 581025"/>
                  <a:gd name="connsiteX3" fmla="*/ 333374 w 2405062"/>
                  <a:gd name="connsiteY3" fmla="*/ 481012 h 581025"/>
                  <a:gd name="connsiteX4" fmla="*/ 385762 w 2405062"/>
                  <a:gd name="connsiteY4" fmla="*/ 490537 h 581025"/>
                  <a:gd name="connsiteX5" fmla="*/ 404812 w 2405062"/>
                  <a:gd name="connsiteY5" fmla="*/ 495300 h 581025"/>
                  <a:gd name="connsiteX6" fmla="*/ 461962 w 2405062"/>
                  <a:gd name="connsiteY6" fmla="*/ 500062 h 581025"/>
                  <a:gd name="connsiteX7" fmla="*/ 519112 w 2405062"/>
                  <a:gd name="connsiteY7" fmla="*/ 509587 h 581025"/>
                  <a:gd name="connsiteX8" fmla="*/ 552449 w 2405062"/>
                  <a:gd name="connsiteY8" fmla="*/ 514350 h 581025"/>
                  <a:gd name="connsiteX9" fmla="*/ 652462 w 2405062"/>
                  <a:gd name="connsiteY9" fmla="*/ 523875 h 581025"/>
                  <a:gd name="connsiteX10" fmla="*/ 728662 w 2405062"/>
                  <a:gd name="connsiteY10" fmla="*/ 538162 h 581025"/>
                  <a:gd name="connsiteX11" fmla="*/ 742949 w 2405062"/>
                  <a:gd name="connsiteY11" fmla="*/ 542925 h 581025"/>
                  <a:gd name="connsiteX12" fmla="*/ 776287 w 2405062"/>
                  <a:gd name="connsiteY12" fmla="*/ 547687 h 581025"/>
                  <a:gd name="connsiteX13" fmla="*/ 809624 w 2405062"/>
                  <a:gd name="connsiteY13" fmla="*/ 557212 h 581025"/>
                  <a:gd name="connsiteX14" fmla="*/ 857249 w 2405062"/>
                  <a:gd name="connsiteY14" fmla="*/ 561975 h 581025"/>
                  <a:gd name="connsiteX15" fmla="*/ 885824 w 2405062"/>
                  <a:gd name="connsiteY15" fmla="*/ 571500 h 581025"/>
                  <a:gd name="connsiteX16" fmla="*/ 933449 w 2405062"/>
                  <a:gd name="connsiteY16" fmla="*/ 581025 h 581025"/>
                  <a:gd name="connsiteX17" fmla="*/ 1038224 w 2405062"/>
                  <a:gd name="connsiteY17" fmla="*/ 576262 h 581025"/>
                  <a:gd name="connsiteX18" fmla="*/ 1066799 w 2405062"/>
                  <a:gd name="connsiteY18" fmla="*/ 566737 h 581025"/>
                  <a:gd name="connsiteX19" fmla="*/ 1085849 w 2405062"/>
                  <a:gd name="connsiteY19" fmla="*/ 561975 h 581025"/>
                  <a:gd name="connsiteX20" fmla="*/ 1100137 w 2405062"/>
                  <a:gd name="connsiteY20" fmla="*/ 552450 h 581025"/>
                  <a:gd name="connsiteX21" fmla="*/ 1142999 w 2405062"/>
                  <a:gd name="connsiteY21" fmla="*/ 542925 h 581025"/>
                  <a:gd name="connsiteX22" fmla="*/ 1181099 w 2405062"/>
                  <a:gd name="connsiteY22" fmla="*/ 533400 h 581025"/>
                  <a:gd name="connsiteX23" fmla="*/ 1195387 w 2405062"/>
                  <a:gd name="connsiteY23" fmla="*/ 523875 h 581025"/>
                  <a:gd name="connsiteX24" fmla="*/ 1209674 w 2405062"/>
                  <a:gd name="connsiteY24" fmla="*/ 509587 h 581025"/>
                  <a:gd name="connsiteX25" fmla="*/ 1238249 w 2405062"/>
                  <a:gd name="connsiteY25" fmla="*/ 500062 h 581025"/>
                  <a:gd name="connsiteX26" fmla="*/ 1252537 w 2405062"/>
                  <a:gd name="connsiteY26" fmla="*/ 490537 h 581025"/>
                  <a:gd name="connsiteX27" fmla="*/ 1281112 w 2405062"/>
                  <a:gd name="connsiteY27" fmla="*/ 481012 h 581025"/>
                  <a:gd name="connsiteX28" fmla="*/ 1295399 w 2405062"/>
                  <a:gd name="connsiteY28" fmla="*/ 476250 h 581025"/>
                  <a:gd name="connsiteX29" fmla="*/ 1371599 w 2405062"/>
                  <a:gd name="connsiteY29" fmla="*/ 481012 h 581025"/>
                  <a:gd name="connsiteX30" fmla="*/ 1433512 w 2405062"/>
                  <a:gd name="connsiteY30" fmla="*/ 495300 h 581025"/>
                  <a:gd name="connsiteX31" fmla="*/ 1519237 w 2405062"/>
                  <a:gd name="connsiteY31" fmla="*/ 490537 h 581025"/>
                  <a:gd name="connsiteX32" fmla="*/ 1547812 w 2405062"/>
                  <a:gd name="connsiteY32" fmla="*/ 481012 h 581025"/>
                  <a:gd name="connsiteX33" fmla="*/ 1562099 w 2405062"/>
                  <a:gd name="connsiteY33" fmla="*/ 476250 h 581025"/>
                  <a:gd name="connsiteX34" fmla="*/ 1576387 w 2405062"/>
                  <a:gd name="connsiteY34" fmla="*/ 466725 h 581025"/>
                  <a:gd name="connsiteX35" fmla="*/ 1633537 w 2405062"/>
                  <a:gd name="connsiteY35" fmla="*/ 457200 h 581025"/>
                  <a:gd name="connsiteX36" fmla="*/ 1652587 w 2405062"/>
                  <a:gd name="connsiteY36" fmla="*/ 452437 h 581025"/>
                  <a:gd name="connsiteX37" fmla="*/ 1681162 w 2405062"/>
                  <a:gd name="connsiteY37" fmla="*/ 447675 h 581025"/>
                  <a:gd name="connsiteX38" fmla="*/ 1714499 w 2405062"/>
                  <a:gd name="connsiteY38" fmla="*/ 438150 h 581025"/>
                  <a:gd name="connsiteX39" fmla="*/ 1757362 w 2405062"/>
                  <a:gd name="connsiteY39" fmla="*/ 433387 h 581025"/>
                  <a:gd name="connsiteX40" fmla="*/ 1771649 w 2405062"/>
                  <a:gd name="connsiteY40" fmla="*/ 428625 h 581025"/>
                  <a:gd name="connsiteX41" fmla="*/ 1790699 w 2405062"/>
                  <a:gd name="connsiteY41" fmla="*/ 423862 h 581025"/>
                  <a:gd name="connsiteX42" fmla="*/ 1819274 w 2405062"/>
                  <a:gd name="connsiteY42" fmla="*/ 404812 h 581025"/>
                  <a:gd name="connsiteX43" fmla="*/ 1833562 w 2405062"/>
                  <a:gd name="connsiteY43" fmla="*/ 395287 h 581025"/>
                  <a:gd name="connsiteX44" fmla="*/ 1847849 w 2405062"/>
                  <a:gd name="connsiteY44" fmla="*/ 385762 h 581025"/>
                  <a:gd name="connsiteX45" fmla="*/ 1857374 w 2405062"/>
                  <a:gd name="connsiteY45" fmla="*/ 371475 h 581025"/>
                  <a:gd name="connsiteX46" fmla="*/ 1919287 w 2405062"/>
                  <a:gd name="connsiteY46" fmla="*/ 357187 h 581025"/>
                  <a:gd name="connsiteX47" fmla="*/ 1947862 w 2405062"/>
                  <a:gd name="connsiteY47" fmla="*/ 347662 h 581025"/>
                  <a:gd name="connsiteX48" fmla="*/ 1962149 w 2405062"/>
                  <a:gd name="connsiteY48" fmla="*/ 333375 h 581025"/>
                  <a:gd name="connsiteX49" fmla="*/ 1976437 w 2405062"/>
                  <a:gd name="connsiteY49" fmla="*/ 323850 h 581025"/>
                  <a:gd name="connsiteX50" fmla="*/ 1990724 w 2405062"/>
                  <a:gd name="connsiteY50" fmla="*/ 304800 h 581025"/>
                  <a:gd name="connsiteX51" fmla="*/ 2005012 w 2405062"/>
                  <a:gd name="connsiteY51" fmla="*/ 300037 h 581025"/>
                  <a:gd name="connsiteX52" fmla="*/ 2019299 w 2405062"/>
                  <a:gd name="connsiteY52" fmla="*/ 290512 h 581025"/>
                  <a:gd name="connsiteX53" fmla="*/ 2052637 w 2405062"/>
                  <a:gd name="connsiteY53" fmla="*/ 266700 h 581025"/>
                  <a:gd name="connsiteX54" fmla="*/ 2062162 w 2405062"/>
                  <a:gd name="connsiteY54" fmla="*/ 252412 h 581025"/>
                  <a:gd name="connsiteX55" fmla="*/ 2076449 w 2405062"/>
                  <a:gd name="connsiteY55" fmla="*/ 223837 h 581025"/>
                  <a:gd name="connsiteX56" fmla="*/ 2133599 w 2405062"/>
                  <a:gd name="connsiteY56" fmla="*/ 176212 h 581025"/>
                  <a:gd name="connsiteX57" fmla="*/ 2147887 w 2405062"/>
                  <a:gd name="connsiteY57" fmla="*/ 166687 h 581025"/>
                  <a:gd name="connsiteX58" fmla="*/ 2176462 w 2405062"/>
                  <a:gd name="connsiteY58" fmla="*/ 138112 h 581025"/>
                  <a:gd name="connsiteX59" fmla="*/ 2181224 w 2405062"/>
                  <a:gd name="connsiteY59" fmla="*/ 123825 h 581025"/>
                  <a:gd name="connsiteX60" fmla="*/ 2205037 w 2405062"/>
                  <a:gd name="connsiteY60" fmla="*/ 95250 h 581025"/>
                  <a:gd name="connsiteX61" fmla="*/ 2233612 w 2405062"/>
                  <a:gd name="connsiteY61" fmla="*/ 76200 h 581025"/>
                  <a:gd name="connsiteX62" fmla="*/ 2247899 w 2405062"/>
                  <a:gd name="connsiteY62" fmla="*/ 66675 h 581025"/>
                  <a:gd name="connsiteX63" fmla="*/ 2257424 w 2405062"/>
                  <a:gd name="connsiteY63" fmla="*/ 52387 h 581025"/>
                  <a:gd name="connsiteX64" fmla="*/ 2271712 w 2405062"/>
                  <a:gd name="connsiteY64" fmla="*/ 47625 h 581025"/>
                  <a:gd name="connsiteX65" fmla="*/ 2290762 w 2405062"/>
                  <a:gd name="connsiteY65" fmla="*/ 38100 h 581025"/>
                  <a:gd name="connsiteX66" fmla="*/ 2343149 w 2405062"/>
                  <a:gd name="connsiteY66" fmla="*/ 19050 h 581025"/>
                  <a:gd name="connsiteX67" fmla="*/ 2366962 w 2405062"/>
                  <a:gd name="connsiteY67" fmla="*/ 9525 h 581025"/>
                  <a:gd name="connsiteX68" fmla="*/ 2390774 w 2405062"/>
                  <a:gd name="connsiteY68" fmla="*/ 4762 h 581025"/>
                  <a:gd name="connsiteX69" fmla="*/ 2405062 w 2405062"/>
                  <a:gd name="connsiteY69" fmla="*/ 0 h 581025"/>
                  <a:gd name="connsiteX0" fmla="*/ 0 w 2390774"/>
                  <a:gd name="connsiteY0" fmla="*/ 485775 h 576263"/>
                  <a:gd name="connsiteX1" fmla="*/ 161924 w 2390774"/>
                  <a:gd name="connsiteY1" fmla="*/ 442913 h 576263"/>
                  <a:gd name="connsiteX2" fmla="*/ 238124 w 2390774"/>
                  <a:gd name="connsiteY2" fmla="*/ 461963 h 576263"/>
                  <a:gd name="connsiteX3" fmla="*/ 333374 w 2390774"/>
                  <a:gd name="connsiteY3" fmla="*/ 476250 h 576263"/>
                  <a:gd name="connsiteX4" fmla="*/ 385762 w 2390774"/>
                  <a:gd name="connsiteY4" fmla="*/ 485775 h 576263"/>
                  <a:gd name="connsiteX5" fmla="*/ 404812 w 2390774"/>
                  <a:gd name="connsiteY5" fmla="*/ 490538 h 576263"/>
                  <a:gd name="connsiteX6" fmla="*/ 461962 w 2390774"/>
                  <a:gd name="connsiteY6" fmla="*/ 495300 h 576263"/>
                  <a:gd name="connsiteX7" fmla="*/ 519112 w 2390774"/>
                  <a:gd name="connsiteY7" fmla="*/ 504825 h 576263"/>
                  <a:gd name="connsiteX8" fmla="*/ 552449 w 2390774"/>
                  <a:gd name="connsiteY8" fmla="*/ 509588 h 576263"/>
                  <a:gd name="connsiteX9" fmla="*/ 652462 w 2390774"/>
                  <a:gd name="connsiteY9" fmla="*/ 519113 h 576263"/>
                  <a:gd name="connsiteX10" fmla="*/ 728662 w 2390774"/>
                  <a:gd name="connsiteY10" fmla="*/ 533400 h 576263"/>
                  <a:gd name="connsiteX11" fmla="*/ 742949 w 2390774"/>
                  <a:gd name="connsiteY11" fmla="*/ 538163 h 576263"/>
                  <a:gd name="connsiteX12" fmla="*/ 776287 w 2390774"/>
                  <a:gd name="connsiteY12" fmla="*/ 542925 h 576263"/>
                  <a:gd name="connsiteX13" fmla="*/ 809624 w 2390774"/>
                  <a:gd name="connsiteY13" fmla="*/ 552450 h 576263"/>
                  <a:gd name="connsiteX14" fmla="*/ 857249 w 2390774"/>
                  <a:gd name="connsiteY14" fmla="*/ 557213 h 576263"/>
                  <a:gd name="connsiteX15" fmla="*/ 885824 w 2390774"/>
                  <a:gd name="connsiteY15" fmla="*/ 566738 h 576263"/>
                  <a:gd name="connsiteX16" fmla="*/ 933449 w 2390774"/>
                  <a:gd name="connsiteY16" fmla="*/ 576263 h 576263"/>
                  <a:gd name="connsiteX17" fmla="*/ 1038224 w 2390774"/>
                  <a:gd name="connsiteY17" fmla="*/ 571500 h 576263"/>
                  <a:gd name="connsiteX18" fmla="*/ 1066799 w 2390774"/>
                  <a:gd name="connsiteY18" fmla="*/ 561975 h 576263"/>
                  <a:gd name="connsiteX19" fmla="*/ 1085849 w 2390774"/>
                  <a:gd name="connsiteY19" fmla="*/ 557213 h 576263"/>
                  <a:gd name="connsiteX20" fmla="*/ 1100137 w 2390774"/>
                  <a:gd name="connsiteY20" fmla="*/ 547688 h 576263"/>
                  <a:gd name="connsiteX21" fmla="*/ 1142999 w 2390774"/>
                  <a:gd name="connsiteY21" fmla="*/ 538163 h 576263"/>
                  <a:gd name="connsiteX22" fmla="*/ 1181099 w 2390774"/>
                  <a:gd name="connsiteY22" fmla="*/ 528638 h 576263"/>
                  <a:gd name="connsiteX23" fmla="*/ 1195387 w 2390774"/>
                  <a:gd name="connsiteY23" fmla="*/ 519113 h 576263"/>
                  <a:gd name="connsiteX24" fmla="*/ 1209674 w 2390774"/>
                  <a:gd name="connsiteY24" fmla="*/ 504825 h 576263"/>
                  <a:gd name="connsiteX25" fmla="*/ 1238249 w 2390774"/>
                  <a:gd name="connsiteY25" fmla="*/ 495300 h 576263"/>
                  <a:gd name="connsiteX26" fmla="*/ 1252537 w 2390774"/>
                  <a:gd name="connsiteY26" fmla="*/ 485775 h 576263"/>
                  <a:gd name="connsiteX27" fmla="*/ 1281112 w 2390774"/>
                  <a:gd name="connsiteY27" fmla="*/ 476250 h 576263"/>
                  <a:gd name="connsiteX28" fmla="*/ 1295399 w 2390774"/>
                  <a:gd name="connsiteY28" fmla="*/ 471488 h 576263"/>
                  <a:gd name="connsiteX29" fmla="*/ 1371599 w 2390774"/>
                  <a:gd name="connsiteY29" fmla="*/ 476250 h 576263"/>
                  <a:gd name="connsiteX30" fmla="*/ 1433512 w 2390774"/>
                  <a:gd name="connsiteY30" fmla="*/ 490538 h 576263"/>
                  <a:gd name="connsiteX31" fmla="*/ 1519237 w 2390774"/>
                  <a:gd name="connsiteY31" fmla="*/ 485775 h 576263"/>
                  <a:gd name="connsiteX32" fmla="*/ 1547812 w 2390774"/>
                  <a:gd name="connsiteY32" fmla="*/ 476250 h 576263"/>
                  <a:gd name="connsiteX33" fmla="*/ 1562099 w 2390774"/>
                  <a:gd name="connsiteY33" fmla="*/ 471488 h 576263"/>
                  <a:gd name="connsiteX34" fmla="*/ 1576387 w 2390774"/>
                  <a:gd name="connsiteY34" fmla="*/ 461963 h 576263"/>
                  <a:gd name="connsiteX35" fmla="*/ 1633537 w 2390774"/>
                  <a:gd name="connsiteY35" fmla="*/ 452438 h 576263"/>
                  <a:gd name="connsiteX36" fmla="*/ 1652587 w 2390774"/>
                  <a:gd name="connsiteY36" fmla="*/ 447675 h 576263"/>
                  <a:gd name="connsiteX37" fmla="*/ 1681162 w 2390774"/>
                  <a:gd name="connsiteY37" fmla="*/ 442913 h 576263"/>
                  <a:gd name="connsiteX38" fmla="*/ 1714499 w 2390774"/>
                  <a:gd name="connsiteY38" fmla="*/ 433388 h 576263"/>
                  <a:gd name="connsiteX39" fmla="*/ 1757362 w 2390774"/>
                  <a:gd name="connsiteY39" fmla="*/ 428625 h 576263"/>
                  <a:gd name="connsiteX40" fmla="*/ 1771649 w 2390774"/>
                  <a:gd name="connsiteY40" fmla="*/ 423863 h 576263"/>
                  <a:gd name="connsiteX41" fmla="*/ 1790699 w 2390774"/>
                  <a:gd name="connsiteY41" fmla="*/ 419100 h 576263"/>
                  <a:gd name="connsiteX42" fmla="*/ 1819274 w 2390774"/>
                  <a:gd name="connsiteY42" fmla="*/ 400050 h 576263"/>
                  <a:gd name="connsiteX43" fmla="*/ 1833562 w 2390774"/>
                  <a:gd name="connsiteY43" fmla="*/ 390525 h 576263"/>
                  <a:gd name="connsiteX44" fmla="*/ 1847849 w 2390774"/>
                  <a:gd name="connsiteY44" fmla="*/ 381000 h 576263"/>
                  <a:gd name="connsiteX45" fmla="*/ 1857374 w 2390774"/>
                  <a:gd name="connsiteY45" fmla="*/ 366713 h 576263"/>
                  <a:gd name="connsiteX46" fmla="*/ 1919287 w 2390774"/>
                  <a:gd name="connsiteY46" fmla="*/ 352425 h 576263"/>
                  <a:gd name="connsiteX47" fmla="*/ 1947862 w 2390774"/>
                  <a:gd name="connsiteY47" fmla="*/ 342900 h 576263"/>
                  <a:gd name="connsiteX48" fmla="*/ 1962149 w 2390774"/>
                  <a:gd name="connsiteY48" fmla="*/ 328613 h 576263"/>
                  <a:gd name="connsiteX49" fmla="*/ 1976437 w 2390774"/>
                  <a:gd name="connsiteY49" fmla="*/ 319088 h 576263"/>
                  <a:gd name="connsiteX50" fmla="*/ 1990724 w 2390774"/>
                  <a:gd name="connsiteY50" fmla="*/ 300038 h 576263"/>
                  <a:gd name="connsiteX51" fmla="*/ 2005012 w 2390774"/>
                  <a:gd name="connsiteY51" fmla="*/ 295275 h 576263"/>
                  <a:gd name="connsiteX52" fmla="*/ 2019299 w 2390774"/>
                  <a:gd name="connsiteY52" fmla="*/ 285750 h 576263"/>
                  <a:gd name="connsiteX53" fmla="*/ 2052637 w 2390774"/>
                  <a:gd name="connsiteY53" fmla="*/ 261938 h 576263"/>
                  <a:gd name="connsiteX54" fmla="*/ 2062162 w 2390774"/>
                  <a:gd name="connsiteY54" fmla="*/ 247650 h 576263"/>
                  <a:gd name="connsiteX55" fmla="*/ 2076449 w 2390774"/>
                  <a:gd name="connsiteY55" fmla="*/ 219075 h 576263"/>
                  <a:gd name="connsiteX56" fmla="*/ 2133599 w 2390774"/>
                  <a:gd name="connsiteY56" fmla="*/ 171450 h 576263"/>
                  <a:gd name="connsiteX57" fmla="*/ 2147887 w 2390774"/>
                  <a:gd name="connsiteY57" fmla="*/ 161925 h 576263"/>
                  <a:gd name="connsiteX58" fmla="*/ 2176462 w 2390774"/>
                  <a:gd name="connsiteY58" fmla="*/ 133350 h 576263"/>
                  <a:gd name="connsiteX59" fmla="*/ 2181224 w 2390774"/>
                  <a:gd name="connsiteY59" fmla="*/ 119063 h 576263"/>
                  <a:gd name="connsiteX60" fmla="*/ 2205037 w 2390774"/>
                  <a:gd name="connsiteY60" fmla="*/ 90488 h 576263"/>
                  <a:gd name="connsiteX61" fmla="*/ 2233612 w 2390774"/>
                  <a:gd name="connsiteY61" fmla="*/ 71438 h 576263"/>
                  <a:gd name="connsiteX62" fmla="*/ 2247899 w 2390774"/>
                  <a:gd name="connsiteY62" fmla="*/ 61913 h 576263"/>
                  <a:gd name="connsiteX63" fmla="*/ 2257424 w 2390774"/>
                  <a:gd name="connsiteY63" fmla="*/ 47625 h 576263"/>
                  <a:gd name="connsiteX64" fmla="*/ 2271712 w 2390774"/>
                  <a:gd name="connsiteY64" fmla="*/ 42863 h 576263"/>
                  <a:gd name="connsiteX65" fmla="*/ 2290762 w 2390774"/>
                  <a:gd name="connsiteY65" fmla="*/ 33338 h 576263"/>
                  <a:gd name="connsiteX66" fmla="*/ 2343149 w 2390774"/>
                  <a:gd name="connsiteY66" fmla="*/ 14288 h 576263"/>
                  <a:gd name="connsiteX67" fmla="*/ 2366962 w 2390774"/>
                  <a:gd name="connsiteY67" fmla="*/ 4763 h 576263"/>
                  <a:gd name="connsiteX68" fmla="*/ 2390774 w 2390774"/>
                  <a:gd name="connsiteY68" fmla="*/ 0 h 576263"/>
                  <a:gd name="connsiteX0" fmla="*/ 0 w 2366962"/>
                  <a:gd name="connsiteY0" fmla="*/ 481012 h 571500"/>
                  <a:gd name="connsiteX1" fmla="*/ 161924 w 2366962"/>
                  <a:gd name="connsiteY1" fmla="*/ 438150 h 571500"/>
                  <a:gd name="connsiteX2" fmla="*/ 238124 w 2366962"/>
                  <a:gd name="connsiteY2" fmla="*/ 457200 h 571500"/>
                  <a:gd name="connsiteX3" fmla="*/ 333374 w 2366962"/>
                  <a:gd name="connsiteY3" fmla="*/ 471487 h 571500"/>
                  <a:gd name="connsiteX4" fmla="*/ 385762 w 2366962"/>
                  <a:gd name="connsiteY4" fmla="*/ 481012 h 571500"/>
                  <a:gd name="connsiteX5" fmla="*/ 404812 w 2366962"/>
                  <a:gd name="connsiteY5" fmla="*/ 485775 h 571500"/>
                  <a:gd name="connsiteX6" fmla="*/ 461962 w 2366962"/>
                  <a:gd name="connsiteY6" fmla="*/ 490537 h 571500"/>
                  <a:gd name="connsiteX7" fmla="*/ 519112 w 2366962"/>
                  <a:gd name="connsiteY7" fmla="*/ 500062 h 571500"/>
                  <a:gd name="connsiteX8" fmla="*/ 552449 w 2366962"/>
                  <a:gd name="connsiteY8" fmla="*/ 504825 h 571500"/>
                  <a:gd name="connsiteX9" fmla="*/ 652462 w 2366962"/>
                  <a:gd name="connsiteY9" fmla="*/ 514350 h 571500"/>
                  <a:gd name="connsiteX10" fmla="*/ 728662 w 2366962"/>
                  <a:gd name="connsiteY10" fmla="*/ 528637 h 571500"/>
                  <a:gd name="connsiteX11" fmla="*/ 742949 w 2366962"/>
                  <a:gd name="connsiteY11" fmla="*/ 533400 h 571500"/>
                  <a:gd name="connsiteX12" fmla="*/ 776287 w 2366962"/>
                  <a:gd name="connsiteY12" fmla="*/ 538162 h 571500"/>
                  <a:gd name="connsiteX13" fmla="*/ 809624 w 2366962"/>
                  <a:gd name="connsiteY13" fmla="*/ 547687 h 571500"/>
                  <a:gd name="connsiteX14" fmla="*/ 857249 w 2366962"/>
                  <a:gd name="connsiteY14" fmla="*/ 552450 h 571500"/>
                  <a:gd name="connsiteX15" fmla="*/ 885824 w 2366962"/>
                  <a:gd name="connsiteY15" fmla="*/ 561975 h 571500"/>
                  <a:gd name="connsiteX16" fmla="*/ 933449 w 2366962"/>
                  <a:gd name="connsiteY16" fmla="*/ 571500 h 571500"/>
                  <a:gd name="connsiteX17" fmla="*/ 1038224 w 2366962"/>
                  <a:gd name="connsiteY17" fmla="*/ 566737 h 571500"/>
                  <a:gd name="connsiteX18" fmla="*/ 1066799 w 2366962"/>
                  <a:gd name="connsiteY18" fmla="*/ 557212 h 571500"/>
                  <a:gd name="connsiteX19" fmla="*/ 1085849 w 2366962"/>
                  <a:gd name="connsiteY19" fmla="*/ 552450 h 571500"/>
                  <a:gd name="connsiteX20" fmla="*/ 1100137 w 2366962"/>
                  <a:gd name="connsiteY20" fmla="*/ 542925 h 571500"/>
                  <a:gd name="connsiteX21" fmla="*/ 1142999 w 2366962"/>
                  <a:gd name="connsiteY21" fmla="*/ 533400 h 571500"/>
                  <a:gd name="connsiteX22" fmla="*/ 1181099 w 2366962"/>
                  <a:gd name="connsiteY22" fmla="*/ 523875 h 571500"/>
                  <a:gd name="connsiteX23" fmla="*/ 1195387 w 2366962"/>
                  <a:gd name="connsiteY23" fmla="*/ 514350 h 571500"/>
                  <a:gd name="connsiteX24" fmla="*/ 1209674 w 2366962"/>
                  <a:gd name="connsiteY24" fmla="*/ 500062 h 571500"/>
                  <a:gd name="connsiteX25" fmla="*/ 1238249 w 2366962"/>
                  <a:gd name="connsiteY25" fmla="*/ 490537 h 571500"/>
                  <a:gd name="connsiteX26" fmla="*/ 1252537 w 2366962"/>
                  <a:gd name="connsiteY26" fmla="*/ 481012 h 571500"/>
                  <a:gd name="connsiteX27" fmla="*/ 1281112 w 2366962"/>
                  <a:gd name="connsiteY27" fmla="*/ 471487 h 571500"/>
                  <a:gd name="connsiteX28" fmla="*/ 1295399 w 2366962"/>
                  <a:gd name="connsiteY28" fmla="*/ 466725 h 571500"/>
                  <a:gd name="connsiteX29" fmla="*/ 1371599 w 2366962"/>
                  <a:gd name="connsiteY29" fmla="*/ 471487 h 571500"/>
                  <a:gd name="connsiteX30" fmla="*/ 1433512 w 2366962"/>
                  <a:gd name="connsiteY30" fmla="*/ 485775 h 571500"/>
                  <a:gd name="connsiteX31" fmla="*/ 1519237 w 2366962"/>
                  <a:gd name="connsiteY31" fmla="*/ 481012 h 571500"/>
                  <a:gd name="connsiteX32" fmla="*/ 1547812 w 2366962"/>
                  <a:gd name="connsiteY32" fmla="*/ 471487 h 571500"/>
                  <a:gd name="connsiteX33" fmla="*/ 1562099 w 2366962"/>
                  <a:gd name="connsiteY33" fmla="*/ 466725 h 571500"/>
                  <a:gd name="connsiteX34" fmla="*/ 1576387 w 2366962"/>
                  <a:gd name="connsiteY34" fmla="*/ 457200 h 571500"/>
                  <a:gd name="connsiteX35" fmla="*/ 1633537 w 2366962"/>
                  <a:gd name="connsiteY35" fmla="*/ 447675 h 571500"/>
                  <a:gd name="connsiteX36" fmla="*/ 1652587 w 2366962"/>
                  <a:gd name="connsiteY36" fmla="*/ 442912 h 571500"/>
                  <a:gd name="connsiteX37" fmla="*/ 1681162 w 2366962"/>
                  <a:gd name="connsiteY37" fmla="*/ 438150 h 571500"/>
                  <a:gd name="connsiteX38" fmla="*/ 1714499 w 2366962"/>
                  <a:gd name="connsiteY38" fmla="*/ 428625 h 571500"/>
                  <a:gd name="connsiteX39" fmla="*/ 1757362 w 2366962"/>
                  <a:gd name="connsiteY39" fmla="*/ 423862 h 571500"/>
                  <a:gd name="connsiteX40" fmla="*/ 1771649 w 2366962"/>
                  <a:gd name="connsiteY40" fmla="*/ 419100 h 571500"/>
                  <a:gd name="connsiteX41" fmla="*/ 1790699 w 2366962"/>
                  <a:gd name="connsiteY41" fmla="*/ 414337 h 571500"/>
                  <a:gd name="connsiteX42" fmla="*/ 1819274 w 2366962"/>
                  <a:gd name="connsiteY42" fmla="*/ 395287 h 571500"/>
                  <a:gd name="connsiteX43" fmla="*/ 1833562 w 2366962"/>
                  <a:gd name="connsiteY43" fmla="*/ 385762 h 571500"/>
                  <a:gd name="connsiteX44" fmla="*/ 1847849 w 2366962"/>
                  <a:gd name="connsiteY44" fmla="*/ 376237 h 571500"/>
                  <a:gd name="connsiteX45" fmla="*/ 1857374 w 2366962"/>
                  <a:gd name="connsiteY45" fmla="*/ 361950 h 571500"/>
                  <a:gd name="connsiteX46" fmla="*/ 1919287 w 2366962"/>
                  <a:gd name="connsiteY46" fmla="*/ 347662 h 571500"/>
                  <a:gd name="connsiteX47" fmla="*/ 1947862 w 2366962"/>
                  <a:gd name="connsiteY47" fmla="*/ 338137 h 571500"/>
                  <a:gd name="connsiteX48" fmla="*/ 1962149 w 2366962"/>
                  <a:gd name="connsiteY48" fmla="*/ 323850 h 571500"/>
                  <a:gd name="connsiteX49" fmla="*/ 1976437 w 2366962"/>
                  <a:gd name="connsiteY49" fmla="*/ 314325 h 571500"/>
                  <a:gd name="connsiteX50" fmla="*/ 1990724 w 2366962"/>
                  <a:gd name="connsiteY50" fmla="*/ 295275 h 571500"/>
                  <a:gd name="connsiteX51" fmla="*/ 2005012 w 2366962"/>
                  <a:gd name="connsiteY51" fmla="*/ 290512 h 571500"/>
                  <a:gd name="connsiteX52" fmla="*/ 2019299 w 2366962"/>
                  <a:gd name="connsiteY52" fmla="*/ 280987 h 571500"/>
                  <a:gd name="connsiteX53" fmla="*/ 2052637 w 2366962"/>
                  <a:gd name="connsiteY53" fmla="*/ 257175 h 571500"/>
                  <a:gd name="connsiteX54" fmla="*/ 2062162 w 2366962"/>
                  <a:gd name="connsiteY54" fmla="*/ 242887 h 571500"/>
                  <a:gd name="connsiteX55" fmla="*/ 2076449 w 2366962"/>
                  <a:gd name="connsiteY55" fmla="*/ 214312 h 571500"/>
                  <a:gd name="connsiteX56" fmla="*/ 2133599 w 2366962"/>
                  <a:gd name="connsiteY56" fmla="*/ 166687 h 571500"/>
                  <a:gd name="connsiteX57" fmla="*/ 2147887 w 2366962"/>
                  <a:gd name="connsiteY57" fmla="*/ 157162 h 571500"/>
                  <a:gd name="connsiteX58" fmla="*/ 2176462 w 2366962"/>
                  <a:gd name="connsiteY58" fmla="*/ 128587 h 571500"/>
                  <a:gd name="connsiteX59" fmla="*/ 2181224 w 2366962"/>
                  <a:gd name="connsiteY59" fmla="*/ 114300 h 571500"/>
                  <a:gd name="connsiteX60" fmla="*/ 2205037 w 2366962"/>
                  <a:gd name="connsiteY60" fmla="*/ 85725 h 571500"/>
                  <a:gd name="connsiteX61" fmla="*/ 2233612 w 2366962"/>
                  <a:gd name="connsiteY61" fmla="*/ 66675 h 571500"/>
                  <a:gd name="connsiteX62" fmla="*/ 2247899 w 2366962"/>
                  <a:gd name="connsiteY62" fmla="*/ 57150 h 571500"/>
                  <a:gd name="connsiteX63" fmla="*/ 2257424 w 2366962"/>
                  <a:gd name="connsiteY63" fmla="*/ 42862 h 571500"/>
                  <a:gd name="connsiteX64" fmla="*/ 2271712 w 2366962"/>
                  <a:gd name="connsiteY64" fmla="*/ 38100 h 571500"/>
                  <a:gd name="connsiteX65" fmla="*/ 2290762 w 2366962"/>
                  <a:gd name="connsiteY65" fmla="*/ 28575 h 571500"/>
                  <a:gd name="connsiteX66" fmla="*/ 2343149 w 2366962"/>
                  <a:gd name="connsiteY66" fmla="*/ 9525 h 571500"/>
                  <a:gd name="connsiteX67" fmla="*/ 2366962 w 2366962"/>
                  <a:gd name="connsiteY67" fmla="*/ 0 h 571500"/>
                  <a:gd name="connsiteX0" fmla="*/ 0 w 2343149"/>
                  <a:gd name="connsiteY0" fmla="*/ 471487 h 561975"/>
                  <a:gd name="connsiteX1" fmla="*/ 161924 w 2343149"/>
                  <a:gd name="connsiteY1" fmla="*/ 428625 h 561975"/>
                  <a:gd name="connsiteX2" fmla="*/ 238124 w 2343149"/>
                  <a:gd name="connsiteY2" fmla="*/ 447675 h 561975"/>
                  <a:gd name="connsiteX3" fmla="*/ 333374 w 2343149"/>
                  <a:gd name="connsiteY3" fmla="*/ 461962 h 561975"/>
                  <a:gd name="connsiteX4" fmla="*/ 385762 w 2343149"/>
                  <a:gd name="connsiteY4" fmla="*/ 471487 h 561975"/>
                  <a:gd name="connsiteX5" fmla="*/ 404812 w 2343149"/>
                  <a:gd name="connsiteY5" fmla="*/ 476250 h 561975"/>
                  <a:gd name="connsiteX6" fmla="*/ 461962 w 2343149"/>
                  <a:gd name="connsiteY6" fmla="*/ 481012 h 561975"/>
                  <a:gd name="connsiteX7" fmla="*/ 519112 w 2343149"/>
                  <a:gd name="connsiteY7" fmla="*/ 490537 h 561975"/>
                  <a:gd name="connsiteX8" fmla="*/ 552449 w 2343149"/>
                  <a:gd name="connsiteY8" fmla="*/ 495300 h 561975"/>
                  <a:gd name="connsiteX9" fmla="*/ 652462 w 2343149"/>
                  <a:gd name="connsiteY9" fmla="*/ 504825 h 561975"/>
                  <a:gd name="connsiteX10" fmla="*/ 728662 w 2343149"/>
                  <a:gd name="connsiteY10" fmla="*/ 519112 h 561975"/>
                  <a:gd name="connsiteX11" fmla="*/ 742949 w 2343149"/>
                  <a:gd name="connsiteY11" fmla="*/ 523875 h 561975"/>
                  <a:gd name="connsiteX12" fmla="*/ 776287 w 2343149"/>
                  <a:gd name="connsiteY12" fmla="*/ 528637 h 561975"/>
                  <a:gd name="connsiteX13" fmla="*/ 809624 w 2343149"/>
                  <a:gd name="connsiteY13" fmla="*/ 538162 h 561975"/>
                  <a:gd name="connsiteX14" fmla="*/ 857249 w 2343149"/>
                  <a:gd name="connsiteY14" fmla="*/ 542925 h 561975"/>
                  <a:gd name="connsiteX15" fmla="*/ 885824 w 2343149"/>
                  <a:gd name="connsiteY15" fmla="*/ 552450 h 561975"/>
                  <a:gd name="connsiteX16" fmla="*/ 933449 w 2343149"/>
                  <a:gd name="connsiteY16" fmla="*/ 561975 h 561975"/>
                  <a:gd name="connsiteX17" fmla="*/ 1038224 w 2343149"/>
                  <a:gd name="connsiteY17" fmla="*/ 557212 h 561975"/>
                  <a:gd name="connsiteX18" fmla="*/ 1066799 w 2343149"/>
                  <a:gd name="connsiteY18" fmla="*/ 547687 h 561975"/>
                  <a:gd name="connsiteX19" fmla="*/ 1085849 w 2343149"/>
                  <a:gd name="connsiteY19" fmla="*/ 542925 h 561975"/>
                  <a:gd name="connsiteX20" fmla="*/ 1100137 w 2343149"/>
                  <a:gd name="connsiteY20" fmla="*/ 533400 h 561975"/>
                  <a:gd name="connsiteX21" fmla="*/ 1142999 w 2343149"/>
                  <a:gd name="connsiteY21" fmla="*/ 523875 h 561975"/>
                  <a:gd name="connsiteX22" fmla="*/ 1181099 w 2343149"/>
                  <a:gd name="connsiteY22" fmla="*/ 514350 h 561975"/>
                  <a:gd name="connsiteX23" fmla="*/ 1195387 w 2343149"/>
                  <a:gd name="connsiteY23" fmla="*/ 504825 h 561975"/>
                  <a:gd name="connsiteX24" fmla="*/ 1209674 w 2343149"/>
                  <a:gd name="connsiteY24" fmla="*/ 490537 h 561975"/>
                  <a:gd name="connsiteX25" fmla="*/ 1238249 w 2343149"/>
                  <a:gd name="connsiteY25" fmla="*/ 481012 h 561975"/>
                  <a:gd name="connsiteX26" fmla="*/ 1252537 w 2343149"/>
                  <a:gd name="connsiteY26" fmla="*/ 471487 h 561975"/>
                  <a:gd name="connsiteX27" fmla="*/ 1281112 w 2343149"/>
                  <a:gd name="connsiteY27" fmla="*/ 461962 h 561975"/>
                  <a:gd name="connsiteX28" fmla="*/ 1295399 w 2343149"/>
                  <a:gd name="connsiteY28" fmla="*/ 457200 h 561975"/>
                  <a:gd name="connsiteX29" fmla="*/ 1371599 w 2343149"/>
                  <a:gd name="connsiteY29" fmla="*/ 461962 h 561975"/>
                  <a:gd name="connsiteX30" fmla="*/ 1433512 w 2343149"/>
                  <a:gd name="connsiteY30" fmla="*/ 476250 h 561975"/>
                  <a:gd name="connsiteX31" fmla="*/ 1519237 w 2343149"/>
                  <a:gd name="connsiteY31" fmla="*/ 471487 h 561975"/>
                  <a:gd name="connsiteX32" fmla="*/ 1547812 w 2343149"/>
                  <a:gd name="connsiteY32" fmla="*/ 461962 h 561975"/>
                  <a:gd name="connsiteX33" fmla="*/ 1562099 w 2343149"/>
                  <a:gd name="connsiteY33" fmla="*/ 457200 h 561975"/>
                  <a:gd name="connsiteX34" fmla="*/ 1576387 w 2343149"/>
                  <a:gd name="connsiteY34" fmla="*/ 447675 h 561975"/>
                  <a:gd name="connsiteX35" fmla="*/ 1633537 w 2343149"/>
                  <a:gd name="connsiteY35" fmla="*/ 438150 h 561975"/>
                  <a:gd name="connsiteX36" fmla="*/ 1652587 w 2343149"/>
                  <a:gd name="connsiteY36" fmla="*/ 433387 h 561975"/>
                  <a:gd name="connsiteX37" fmla="*/ 1681162 w 2343149"/>
                  <a:gd name="connsiteY37" fmla="*/ 428625 h 561975"/>
                  <a:gd name="connsiteX38" fmla="*/ 1714499 w 2343149"/>
                  <a:gd name="connsiteY38" fmla="*/ 419100 h 561975"/>
                  <a:gd name="connsiteX39" fmla="*/ 1757362 w 2343149"/>
                  <a:gd name="connsiteY39" fmla="*/ 414337 h 561975"/>
                  <a:gd name="connsiteX40" fmla="*/ 1771649 w 2343149"/>
                  <a:gd name="connsiteY40" fmla="*/ 409575 h 561975"/>
                  <a:gd name="connsiteX41" fmla="*/ 1790699 w 2343149"/>
                  <a:gd name="connsiteY41" fmla="*/ 404812 h 561975"/>
                  <a:gd name="connsiteX42" fmla="*/ 1819274 w 2343149"/>
                  <a:gd name="connsiteY42" fmla="*/ 385762 h 561975"/>
                  <a:gd name="connsiteX43" fmla="*/ 1833562 w 2343149"/>
                  <a:gd name="connsiteY43" fmla="*/ 376237 h 561975"/>
                  <a:gd name="connsiteX44" fmla="*/ 1847849 w 2343149"/>
                  <a:gd name="connsiteY44" fmla="*/ 366712 h 561975"/>
                  <a:gd name="connsiteX45" fmla="*/ 1857374 w 2343149"/>
                  <a:gd name="connsiteY45" fmla="*/ 352425 h 561975"/>
                  <a:gd name="connsiteX46" fmla="*/ 1919287 w 2343149"/>
                  <a:gd name="connsiteY46" fmla="*/ 338137 h 561975"/>
                  <a:gd name="connsiteX47" fmla="*/ 1947862 w 2343149"/>
                  <a:gd name="connsiteY47" fmla="*/ 328612 h 561975"/>
                  <a:gd name="connsiteX48" fmla="*/ 1962149 w 2343149"/>
                  <a:gd name="connsiteY48" fmla="*/ 314325 h 561975"/>
                  <a:gd name="connsiteX49" fmla="*/ 1976437 w 2343149"/>
                  <a:gd name="connsiteY49" fmla="*/ 304800 h 561975"/>
                  <a:gd name="connsiteX50" fmla="*/ 1990724 w 2343149"/>
                  <a:gd name="connsiteY50" fmla="*/ 285750 h 561975"/>
                  <a:gd name="connsiteX51" fmla="*/ 2005012 w 2343149"/>
                  <a:gd name="connsiteY51" fmla="*/ 280987 h 561975"/>
                  <a:gd name="connsiteX52" fmla="*/ 2019299 w 2343149"/>
                  <a:gd name="connsiteY52" fmla="*/ 271462 h 561975"/>
                  <a:gd name="connsiteX53" fmla="*/ 2052637 w 2343149"/>
                  <a:gd name="connsiteY53" fmla="*/ 247650 h 561975"/>
                  <a:gd name="connsiteX54" fmla="*/ 2062162 w 2343149"/>
                  <a:gd name="connsiteY54" fmla="*/ 233362 h 561975"/>
                  <a:gd name="connsiteX55" fmla="*/ 2076449 w 2343149"/>
                  <a:gd name="connsiteY55" fmla="*/ 204787 h 561975"/>
                  <a:gd name="connsiteX56" fmla="*/ 2133599 w 2343149"/>
                  <a:gd name="connsiteY56" fmla="*/ 157162 h 561975"/>
                  <a:gd name="connsiteX57" fmla="*/ 2147887 w 2343149"/>
                  <a:gd name="connsiteY57" fmla="*/ 147637 h 561975"/>
                  <a:gd name="connsiteX58" fmla="*/ 2176462 w 2343149"/>
                  <a:gd name="connsiteY58" fmla="*/ 119062 h 561975"/>
                  <a:gd name="connsiteX59" fmla="*/ 2181224 w 2343149"/>
                  <a:gd name="connsiteY59" fmla="*/ 104775 h 561975"/>
                  <a:gd name="connsiteX60" fmla="*/ 2205037 w 2343149"/>
                  <a:gd name="connsiteY60" fmla="*/ 76200 h 561975"/>
                  <a:gd name="connsiteX61" fmla="*/ 2233612 w 2343149"/>
                  <a:gd name="connsiteY61" fmla="*/ 57150 h 561975"/>
                  <a:gd name="connsiteX62" fmla="*/ 2247899 w 2343149"/>
                  <a:gd name="connsiteY62" fmla="*/ 47625 h 561975"/>
                  <a:gd name="connsiteX63" fmla="*/ 2257424 w 2343149"/>
                  <a:gd name="connsiteY63" fmla="*/ 33337 h 561975"/>
                  <a:gd name="connsiteX64" fmla="*/ 2271712 w 2343149"/>
                  <a:gd name="connsiteY64" fmla="*/ 28575 h 561975"/>
                  <a:gd name="connsiteX65" fmla="*/ 2290762 w 2343149"/>
                  <a:gd name="connsiteY65" fmla="*/ 19050 h 561975"/>
                  <a:gd name="connsiteX66" fmla="*/ 2343149 w 2343149"/>
                  <a:gd name="connsiteY66" fmla="*/ 0 h 561975"/>
                  <a:gd name="connsiteX0" fmla="*/ 0 w 2290762"/>
                  <a:gd name="connsiteY0" fmla="*/ 452437 h 542925"/>
                  <a:gd name="connsiteX1" fmla="*/ 161924 w 2290762"/>
                  <a:gd name="connsiteY1" fmla="*/ 409575 h 542925"/>
                  <a:gd name="connsiteX2" fmla="*/ 238124 w 2290762"/>
                  <a:gd name="connsiteY2" fmla="*/ 428625 h 542925"/>
                  <a:gd name="connsiteX3" fmla="*/ 333374 w 2290762"/>
                  <a:gd name="connsiteY3" fmla="*/ 442912 h 542925"/>
                  <a:gd name="connsiteX4" fmla="*/ 385762 w 2290762"/>
                  <a:gd name="connsiteY4" fmla="*/ 452437 h 542925"/>
                  <a:gd name="connsiteX5" fmla="*/ 404812 w 2290762"/>
                  <a:gd name="connsiteY5" fmla="*/ 457200 h 542925"/>
                  <a:gd name="connsiteX6" fmla="*/ 461962 w 2290762"/>
                  <a:gd name="connsiteY6" fmla="*/ 461962 h 542925"/>
                  <a:gd name="connsiteX7" fmla="*/ 519112 w 2290762"/>
                  <a:gd name="connsiteY7" fmla="*/ 471487 h 542925"/>
                  <a:gd name="connsiteX8" fmla="*/ 552449 w 2290762"/>
                  <a:gd name="connsiteY8" fmla="*/ 476250 h 542925"/>
                  <a:gd name="connsiteX9" fmla="*/ 652462 w 2290762"/>
                  <a:gd name="connsiteY9" fmla="*/ 485775 h 542925"/>
                  <a:gd name="connsiteX10" fmla="*/ 728662 w 2290762"/>
                  <a:gd name="connsiteY10" fmla="*/ 500062 h 542925"/>
                  <a:gd name="connsiteX11" fmla="*/ 742949 w 2290762"/>
                  <a:gd name="connsiteY11" fmla="*/ 504825 h 542925"/>
                  <a:gd name="connsiteX12" fmla="*/ 776287 w 2290762"/>
                  <a:gd name="connsiteY12" fmla="*/ 509587 h 542925"/>
                  <a:gd name="connsiteX13" fmla="*/ 809624 w 2290762"/>
                  <a:gd name="connsiteY13" fmla="*/ 519112 h 542925"/>
                  <a:gd name="connsiteX14" fmla="*/ 857249 w 2290762"/>
                  <a:gd name="connsiteY14" fmla="*/ 523875 h 542925"/>
                  <a:gd name="connsiteX15" fmla="*/ 885824 w 2290762"/>
                  <a:gd name="connsiteY15" fmla="*/ 533400 h 542925"/>
                  <a:gd name="connsiteX16" fmla="*/ 933449 w 2290762"/>
                  <a:gd name="connsiteY16" fmla="*/ 542925 h 542925"/>
                  <a:gd name="connsiteX17" fmla="*/ 1038224 w 2290762"/>
                  <a:gd name="connsiteY17" fmla="*/ 538162 h 542925"/>
                  <a:gd name="connsiteX18" fmla="*/ 1066799 w 2290762"/>
                  <a:gd name="connsiteY18" fmla="*/ 528637 h 542925"/>
                  <a:gd name="connsiteX19" fmla="*/ 1085849 w 2290762"/>
                  <a:gd name="connsiteY19" fmla="*/ 523875 h 542925"/>
                  <a:gd name="connsiteX20" fmla="*/ 1100137 w 2290762"/>
                  <a:gd name="connsiteY20" fmla="*/ 514350 h 542925"/>
                  <a:gd name="connsiteX21" fmla="*/ 1142999 w 2290762"/>
                  <a:gd name="connsiteY21" fmla="*/ 504825 h 542925"/>
                  <a:gd name="connsiteX22" fmla="*/ 1181099 w 2290762"/>
                  <a:gd name="connsiteY22" fmla="*/ 495300 h 542925"/>
                  <a:gd name="connsiteX23" fmla="*/ 1195387 w 2290762"/>
                  <a:gd name="connsiteY23" fmla="*/ 485775 h 542925"/>
                  <a:gd name="connsiteX24" fmla="*/ 1209674 w 2290762"/>
                  <a:gd name="connsiteY24" fmla="*/ 471487 h 542925"/>
                  <a:gd name="connsiteX25" fmla="*/ 1238249 w 2290762"/>
                  <a:gd name="connsiteY25" fmla="*/ 461962 h 542925"/>
                  <a:gd name="connsiteX26" fmla="*/ 1252537 w 2290762"/>
                  <a:gd name="connsiteY26" fmla="*/ 452437 h 542925"/>
                  <a:gd name="connsiteX27" fmla="*/ 1281112 w 2290762"/>
                  <a:gd name="connsiteY27" fmla="*/ 442912 h 542925"/>
                  <a:gd name="connsiteX28" fmla="*/ 1295399 w 2290762"/>
                  <a:gd name="connsiteY28" fmla="*/ 438150 h 542925"/>
                  <a:gd name="connsiteX29" fmla="*/ 1371599 w 2290762"/>
                  <a:gd name="connsiteY29" fmla="*/ 442912 h 542925"/>
                  <a:gd name="connsiteX30" fmla="*/ 1433512 w 2290762"/>
                  <a:gd name="connsiteY30" fmla="*/ 457200 h 542925"/>
                  <a:gd name="connsiteX31" fmla="*/ 1519237 w 2290762"/>
                  <a:gd name="connsiteY31" fmla="*/ 452437 h 542925"/>
                  <a:gd name="connsiteX32" fmla="*/ 1547812 w 2290762"/>
                  <a:gd name="connsiteY32" fmla="*/ 442912 h 542925"/>
                  <a:gd name="connsiteX33" fmla="*/ 1562099 w 2290762"/>
                  <a:gd name="connsiteY33" fmla="*/ 438150 h 542925"/>
                  <a:gd name="connsiteX34" fmla="*/ 1576387 w 2290762"/>
                  <a:gd name="connsiteY34" fmla="*/ 428625 h 542925"/>
                  <a:gd name="connsiteX35" fmla="*/ 1633537 w 2290762"/>
                  <a:gd name="connsiteY35" fmla="*/ 419100 h 542925"/>
                  <a:gd name="connsiteX36" fmla="*/ 1652587 w 2290762"/>
                  <a:gd name="connsiteY36" fmla="*/ 414337 h 542925"/>
                  <a:gd name="connsiteX37" fmla="*/ 1681162 w 2290762"/>
                  <a:gd name="connsiteY37" fmla="*/ 409575 h 542925"/>
                  <a:gd name="connsiteX38" fmla="*/ 1714499 w 2290762"/>
                  <a:gd name="connsiteY38" fmla="*/ 400050 h 542925"/>
                  <a:gd name="connsiteX39" fmla="*/ 1757362 w 2290762"/>
                  <a:gd name="connsiteY39" fmla="*/ 395287 h 542925"/>
                  <a:gd name="connsiteX40" fmla="*/ 1771649 w 2290762"/>
                  <a:gd name="connsiteY40" fmla="*/ 390525 h 542925"/>
                  <a:gd name="connsiteX41" fmla="*/ 1790699 w 2290762"/>
                  <a:gd name="connsiteY41" fmla="*/ 385762 h 542925"/>
                  <a:gd name="connsiteX42" fmla="*/ 1819274 w 2290762"/>
                  <a:gd name="connsiteY42" fmla="*/ 366712 h 542925"/>
                  <a:gd name="connsiteX43" fmla="*/ 1833562 w 2290762"/>
                  <a:gd name="connsiteY43" fmla="*/ 357187 h 542925"/>
                  <a:gd name="connsiteX44" fmla="*/ 1847849 w 2290762"/>
                  <a:gd name="connsiteY44" fmla="*/ 347662 h 542925"/>
                  <a:gd name="connsiteX45" fmla="*/ 1857374 w 2290762"/>
                  <a:gd name="connsiteY45" fmla="*/ 333375 h 542925"/>
                  <a:gd name="connsiteX46" fmla="*/ 1919287 w 2290762"/>
                  <a:gd name="connsiteY46" fmla="*/ 319087 h 542925"/>
                  <a:gd name="connsiteX47" fmla="*/ 1947862 w 2290762"/>
                  <a:gd name="connsiteY47" fmla="*/ 309562 h 542925"/>
                  <a:gd name="connsiteX48" fmla="*/ 1962149 w 2290762"/>
                  <a:gd name="connsiteY48" fmla="*/ 295275 h 542925"/>
                  <a:gd name="connsiteX49" fmla="*/ 1976437 w 2290762"/>
                  <a:gd name="connsiteY49" fmla="*/ 285750 h 542925"/>
                  <a:gd name="connsiteX50" fmla="*/ 1990724 w 2290762"/>
                  <a:gd name="connsiteY50" fmla="*/ 266700 h 542925"/>
                  <a:gd name="connsiteX51" fmla="*/ 2005012 w 2290762"/>
                  <a:gd name="connsiteY51" fmla="*/ 261937 h 542925"/>
                  <a:gd name="connsiteX52" fmla="*/ 2019299 w 2290762"/>
                  <a:gd name="connsiteY52" fmla="*/ 252412 h 542925"/>
                  <a:gd name="connsiteX53" fmla="*/ 2052637 w 2290762"/>
                  <a:gd name="connsiteY53" fmla="*/ 228600 h 542925"/>
                  <a:gd name="connsiteX54" fmla="*/ 2062162 w 2290762"/>
                  <a:gd name="connsiteY54" fmla="*/ 214312 h 542925"/>
                  <a:gd name="connsiteX55" fmla="*/ 2076449 w 2290762"/>
                  <a:gd name="connsiteY55" fmla="*/ 185737 h 542925"/>
                  <a:gd name="connsiteX56" fmla="*/ 2133599 w 2290762"/>
                  <a:gd name="connsiteY56" fmla="*/ 138112 h 542925"/>
                  <a:gd name="connsiteX57" fmla="*/ 2147887 w 2290762"/>
                  <a:gd name="connsiteY57" fmla="*/ 128587 h 542925"/>
                  <a:gd name="connsiteX58" fmla="*/ 2176462 w 2290762"/>
                  <a:gd name="connsiteY58" fmla="*/ 100012 h 542925"/>
                  <a:gd name="connsiteX59" fmla="*/ 2181224 w 2290762"/>
                  <a:gd name="connsiteY59" fmla="*/ 85725 h 542925"/>
                  <a:gd name="connsiteX60" fmla="*/ 2205037 w 2290762"/>
                  <a:gd name="connsiteY60" fmla="*/ 57150 h 542925"/>
                  <a:gd name="connsiteX61" fmla="*/ 2233612 w 2290762"/>
                  <a:gd name="connsiteY61" fmla="*/ 38100 h 542925"/>
                  <a:gd name="connsiteX62" fmla="*/ 2247899 w 2290762"/>
                  <a:gd name="connsiteY62" fmla="*/ 28575 h 542925"/>
                  <a:gd name="connsiteX63" fmla="*/ 2257424 w 2290762"/>
                  <a:gd name="connsiteY63" fmla="*/ 14287 h 542925"/>
                  <a:gd name="connsiteX64" fmla="*/ 2271712 w 2290762"/>
                  <a:gd name="connsiteY64" fmla="*/ 9525 h 542925"/>
                  <a:gd name="connsiteX65" fmla="*/ 2290762 w 2290762"/>
                  <a:gd name="connsiteY65"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0762" h="542925">
                    <a:moveTo>
                      <a:pt x="0" y="452437"/>
                    </a:moveTo>
                    <a:cubicBezTo>
                      <a:pt x="12700" y="456406"/>
                      <a:pt x="122237" y="413544"/>
                      <a:pt x="161924" y="409575"/>
                    </a:cubicBezTo>
                    <a:cubicBezTo>
                      <a:pt x="201611" y="405606"/>
                      <a:pt x="209549" y="423069"/>
                      <a:pt x="238124" y="428625"/>
                    </a:cubicBezTo>
                    <a:cubicBezTo>
                      <a:pt x="266699" y="434181"/>
                      <a:pt x="248386" y="432289"/>
                      <a:pt x="333374" y="442912"/>
                    </a:cubicBezTo>
                    <a:cubicBezTo>
                      <a:pt x="345174" y="444387"/>
                      <a:pt x="373236" y="449653"/>
                      <a:pt x="385762" y="452437"/>
                    </a:cubicBezTo>
                    <a:cubicBezTo>
                      <a:pt x="392152" y="453857"/>
                      <a:pt x="398317" y="456388"/>
                      <a:pt x="404812" y="457200"/>
                    </a:cubicBezTo>
                    <a:cubicBezTo>
                      <a:pt x="423780" y="459571"/>
                      <a:pt x="442912" y="460375"/>
                      <a:pt x="461962" y="461962"/>
                    </a:cubicBezTo>
                    <a:cubicBezTo>
                      <a:pt x="495060" y="470237"/>
                      <a:pt x="471327" y="465116"/>
                      <a:pt x="519112" y="471487"/>
                    </a:cubicBezTo>
                    <a:cubicBezTo>
                      <a:pt x="530239" y="472971"/>
                      <a:pt x="541288" y="475054"/>
                      <a:pt x="552449" y="476250"/>
                    </a:cubicBezTo>
                    <a:cubicBezTo>
                      <a:pt x="585747" y="479818"/>
                      <a:pt x="619164" y="482207"/>
                      <a:pt x="652462" y="485775"/>
                    </a:cubicBezTo>
                    <a:cubicBezTo>
                      <a:pt x="680307" y="488758"/>
                      <a:pt x="700894" y="493120"/>
                      <a:pt x="728662" y="500062"/>
                    </a:cubicBezTo>
                    <a:cubicBezTo>
                      <a:pt x="733532" y="501280"/>
                      <a:pt x="738026" y="503840"/>
                      <a:pt x="742949" y="504825"/>
                    </a:cubicBezTo>
                    <a:cubicBezTo>
                      <a:pt x="753956" y="507026"/>
                      <a:pt x="765174" y="508000"/>
                      <a:pt x="776287" y="509587"/>
                    </a:cubicBezTo>
                    <a:cubicBezTo>
                      <a:pt x="786469" y="512981"/>
                      <a:pt x="799152" y="517616"/>
                      <a:pt x="809624" y="519112"/>
                    </a:cubicBezTo>
                    <a:cubicBezTo>
                      <a:pt x="825418" y="521368"/>
                      <a:pt x="841374" y="522287"/>
                      <a:pt x="857249" y="523875"/>
                    </a:cubicBezTo>
                    <a:cubicBezTo>
                      <a:pt x="866774" y="527050"/>
                      <a:pt x="875979" y="531431"/>
                      <a:pt x="885824" y="533400"/>
                    </a:cubicBezTo>
                    <a:lnTo>
                      <a:pt x="933449" y="542925"/>
                    </a:lnTo>
                    <a:cubicBezTo>
                      <a:pt x="968374" y="541337"/>
                      <a:pt x="1003462" y="541887"/>
                      <a:pt x="1038224" y="538162"/>
                    </a:cubicBezTo>
                    <a:cubicBezTo>
                      <a:pt x="1048207" y="537092"/>
                      <a:pt x="1057058" y="531072"/>
                      <a:pt x="1066799" y="528637"/>
                    </a:cubicBezTo>
                    <a:lnTo>
                      <a:pt x="1085849" y="523875"/>
                    </a:lnTo>
                    <a:cubicBezTo>
                      <a:pt x="1090612" y="520700"/>
                      <a:pt x="1094876" y="516605"/>
                      <a:pt x="1100137" y="514350"/>
                    </a:cubicBezTo>
                    <a:cubicBezTo>
                      <a:pt x="1106560" y="511597"/>
                      <a:pt x="1138095" y="505957"/>
                      <a:pt x="1142999" y="504825"/>
                    </a:cubicBezTo>
                    <a:cubicBezTo>
                      <a:pt x="1155755" y="501881"/>
                      <a:pt x="1181099" y="495300"/>
                      <a:pt x="1181099" y="495300"/>
                    </a:cubicBezTo>
                    <a:cubicBezTo>
                      <a:pt x="1185862" y="492125"/>
                      <a:pt x="1190990" y="489439"/>
                      <a:pt x="1195387" y="485775"/>
                    </a:cubicBezTo>
                    <a:cubicBezTo>
                      <a:pt x="1200561" y="481463"/>
                      <a:pt x="1203786" y="474758"/>
                      <a:pt x="1209674" y="471487"/>
                    </a:cubicBezTo>
                    <a:cubicBezTo>
                      <a:pt x="1218451" y="466611"/>
                      <a:pt x="1229895" y="467531"/>
                      <a:pt x="1238249" y="461962"/>
                    </a:cubicBezTo>
                    <a:cubicBezTo>
                      <a:pt x="1243012" y="458787"/>
                      <a:pt x="1247306" y="454762"/>
                      <a:pt x="1252537" y="452437"/>
                    </a:cubicBezTo>
                    <a:cubicBezTo>
                      <a:pt x="1261712" y="448359"/>
                      <a:pt x="1271587" y="446087"/>
                      <a:pt x="1281112" y="442912"/>
                    </a:cubicBezTo>
                    <a:lnTo>
                      <a:pt x="1295399" y="438150"/>
                    </a:lnTo>
                    <a:cubicBezTo>
                      <a:pt x="1320799" y="439737"/>
                      <a:pt x="1346317" y="439995"/>
                      <a:pt x="1371599" y="442912"/>
                    </a:cubicBezTo>
                    <a:cubicBezTo>
                      <a:pt x="1403747" y="446621"/>
                      <a:pt x="1410191" y="449426"/>
                      <a:pt x="1433512" y="457200"/>
                    </a:cubicBezTo>
                    <a:cubicBezTo>
                      <a:pt x="1462087" y="455612"/>
                      <a:pt x="1490839" y="455987"/>
                      <a:pt x="1519237" y="452437"/>
                    </a:cubicBezTo>
                    <a:cubicBezTo>
                      <a:pt x="1529200" y="451192"/>
                      <a:pt x="1538287" y="446087"/>
                      <a:pt x="1547812" y="442912"/>
                    </a:cubicBezTo>
                    <a:lnTo>
                      <a:pt x="1562099" y="438150"/>
                    </a:lnTo>
                    <a:cubicBezTo>
                      <a:pt x="1566862" y="434975"/>
                      <a:pt x="1571267" y="431185"/>
                      <a:pt x="1576387" y="428625"/>
                    </a:cubicBezTo>
                    <a:cubicBezTo>
                      <a:pt x="1592347" y="420645"/>
                      <a:pt x="1619947" y="420610"/>
                      <a:pt x="1633537" y="419100"/>
                    </a:cubicBezTo>
                    <a:cubicBezTo>
                      <a:pt x="1639887" y="417512"/>
                      <a:pt x="1646169" y="415621"/>
                      <a:pt x="1652587" y="414337"/>
                    </a:cubicBezTo>
                    <a:cubicBezTo>
                      <a:pt x="1662056" y="412443"/>
                      <a:pt x="1671736" y="411670"/>
                      <a:pt x="1681162" y="409575"/>
                    </a:cubicBezTo>
                    <a:cubicBezTo>
                      <a:pt x="1709186" y="403347"/>
                      <a:pt x="1680764" y="405240"/>
                      <a:pt x="1714499" y="400050"/>
                    </a:cubicBezTo>
                    <a:cubicBezTo>
                      <a:pt x="1728707" y="397864"/>
                      <a:pt x="1743074" y="396875"/>
                      <a:pt x="1757362" y="395287"/>
                    </a:cubicBezTo>
                    <a:cubicBezTo>
                      <a:pt x="1762124" y="393700"/>
                      <a:pt x="1766822" y="391904"/>
                      <a:pt x="1771649" y="390525"/>
                    </a:cubicBezTo>
                    <a:cubicBezTo>
                      <a:pt x="1777943" y="388727"/>
                      <a:pt x="1784845" y="388689"/>
                      <a:pt x="1790699" y="385762"/>
                    </a:cubicBezTo>
                    <a:cubicBezTo>
                      <a:pt x="1800938" y="380642"/>
                      <a:pt x="1809749" y="373062"/>
                      <a:pt x="1819274" y="366712"/>
                    </a:cubicBezTo>
                    <a:lnTo>
                      <a:pt x="1833562" y="357187"/>
                    </a:lnTo>
                    <a:lnTo>
                      <a:pt x="1847849" y="347662"/>
                    </a:lnTo>
                    <a:cubicBezTo>
                      <a:pt x="1851024" y="342900"/>
                      <a:pt x="1852255" y="335935"/>
                      <a:pt x="1857374" y="333375"/>
                    </a:cubicBezTo>
                    <a:cubicBezTo>
                      <a:pt x="1871742" y="326191"/>
                      <a:pt x="1902169" y="323756"/>
                      <a:pt x="1919287" y="319087"/>
                    </a:cubicBezTo>
                    <a:cubicBezTo>
                      <a:pt x="1928973" y="316445"/>
                      <a:pt x="1947862" y="309562"/>
                      <a:pt x="1947862" y="309562"/>
                    </a:cubicBezTo>
                    <a:cubicBezTo>
                      <a:pt x="1952624" y="304800"/>
                      <a:pt x="1956975" y="299587"/>
                      <a:pt x="1962149" y="295275"/>
                    </a:cubicBezTo>
                    <a:cubicBezTo>
                      <a:pt x="1966546" y="291611"/>
                      <a:pt x="1972390" y="289797"/>
                      <a:pt x="1976437" y="285750"/>
                    </a:cubicBezTo>
                    <a:cubicBezTo>
                      <a:pt x="1982050" y="280137"/>
                      <a:pt x="1984626" y="271781"/>
                      <a:pt x="1990724" y="266700"/>
                    </a:cubicBezTo>
                    <a:cubicBezTo>
                      <a:pt x="1994581" y="263486"/>
                      <a:pt x="2000522" y="264182"/>
                      <a:pt x="2005012" y="261937"/>
                    </a:cubicBezTo>
                    <a:cubicBezTo>
                      <a:pt x="2010131" y="259377"/>
                      <a:pt x="2014641" y="255739"/>
                      <a:pt x="2019299" y="252412"/>
                    </a:cubicBezTo>
                    <a:cubicBezTo>
                      <a:pt x="2060632" y="222888"/>
                      <a:pt x="2018978" y="251039"/>
                      <a:pt x="2052637" y="228600"/>
                    </a:cubicBezTo>
                    <a:cubicBezTo>
                      <a:pt x="2055812" y="223837"/>
                      <a:pt x="2059602" y="219432"/>
                      <a:pt x="2062162" y="214312"/>
                    </a:cubicBezTo>
                    <a:cubicBezTo>
                      <a:pt x="2071619" y="195398"/>
                      <a:pt x="2060850" y="203286"/>
                      <a:pt x="2076449" y="185737"/>
                    </a:cubicBezTo>
                    <a:cubicBezTo>
                      <a:pt x="2103116" y="155736"/>
                      <a:pt x="2102316" y="158967"/>
                      <a:pt x="2133599" y="138112"/>
                    </a:cubicBezTo>
                    <a:cubicBezTo>
                      <a:pt x="2138362" y="134937"/>
                      <a:pt x="2143840" y="132634"/>
                      <a:pt x="2147887" y="128587"/>
                    </a:cubicBezTo>
                    <a:lnTo>
                      <a:pt x="2176462" y="100012"/>
                    </a:lnTo>
                    <a:cubicBezTo>
                      <a:pt x="2178049" y="95250"/>
                      <a:pt x="2178979" y="90215"/>
                      <a:pt x="2181224" y="85725"/>
                    </a:cubicBezTo>
                    <a:cubicBezTo>
                      <a:pt x="2186228" y="75717"/>
                      <a:pt x="2196417" y="63854"/>
                      <a:pt x="2205037" y="57150"/>
                    </a:cubicBezTo>
                    <a:cubicBezTo>
                      <a:pt x="2214073" y="50122"/>
                      <a:pt x="2224087" y="44450"/>
                      <a:pt x="2233612" y="38100"/>
                    </a:cubicBezTo>
                    <a:lnTo>
                      <a:pt x="2247899" y="28575"/>
                    </a:lnTo>
                    <a:cubicBezTo>
                      <a:pt x="2251074" y="23812"/>
                      <a:pt x="2252954" y="17863"/>
                      <a:pt x="2257424" y="14287"/>
                    </a:cubicBezTo>
                    <a:cubicBezTo>
                      <a:pt x="2261344" y="11151"/>
                      <a:pt x="2267098" y="11502"/>
                      <a:pt x="2271712" y="9525"/>
                    </a:cubicBezTo>
                    <a:cubicBezTo>
                      <a:pt x="2278238" y="6728"/>
                      <a:pt x="2284274" y="2883"/>
                      <a:pt x="2290762"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89" name="Freeform: Shape 88">
                <a:extLst>
                  <a:ext uri="{FF2B5EF4-FFF2-40B4-BE49-F238E27FC236}">
                    <a16:creationId xmlns:a16="http://schemas.microsoft.com/office/drawing/2014/main" id="{9CD11854-C56F-4D7B-839C-BF9EF612A0E3}"/>
                  </a:ext>
                </a:extLst>
              </p:cNvPr>
              <p:cNvSpPr/>
              <p:nvPr/>
            </p:nvSpPr>
            <p:spPr>
              <a:xfrm rot="10800000">
                <a:off x="2342904" y="2625020"/>
                <a:ext cx="2333625" cy="438208"/>
              </a:xfrm>
              <a:custGeom>
                <a:avLst/>
                <a:gdLst>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33550 w 3400425"/>
                  <a:gd name="connsiteY45" fmla="*/ 561975 h 952500"/>
                  <a:gd name="connsiteX46" fmla="*/ 1781175 w 3400425"/>
                  <a:gd name="connsiteY46" fmla="*/ 552450 h 952500"/>
                  <a:gd name="connsiteX47" fmla="*/ 1795462 w 3400425"/>
                  <a:gd name="connsiteY47" fmla="*/ 542925 h 952500"/>
                  <a:gd name="connsiteX48" fmla="*/ 1814512 w 3400425"/>
                  <a:gd name="connsiteY48" fmla="*/ 533400 h 952500"/>
                  <a:gd name="connsiteX49" fmla="*/ 1843087 w 3400425"/>
                  <a:gd name="connsiteY49" fmla="*/ 523875 h 952500"/>
                  <a:gd name="connsiteX50" fmla="*/ 1857375 w 3400425"/>
                  <a:gd name="connsiteY50" fmla="*/ 514350 h 952500"/>
                  <a:gd name="connsiteX51" fmla="*/ 1890712 w 3400425"/>
                  <a:gd name="connsiteY51" fmla="*/ 500063 h 952500"/>
                  <a:gd name="connsiteX52" fmla="*/ 1909762 w 3400425"/>
                  <a:gd name="connsiteY52" fmla="*/ 495300 h 952500"/>
                  <a:gd name="connsiteX53" fmla="*/ 2138362 w 3400425"/>
                  <a:gd name="connsiteY53" fmla="*/ 481013 h 952500"/>
                  <a:gd name="connsiteX54" fmla="*/ 2166937 w 3400425"/>
                  <a:gd name="connsiteY54" fmla="*/ 466725 h 952500"/>
                  <a:gd name="connsiteX55" fmla="*/ 2181225 w 3400425"/>
                  <a:gd name="connsiteY55" fmla="*/ 461963 h 952500"/>
                  <a:gd name="connsiteX56" fmla="*/ 2195512 w 3400425"/>
                  <a:gd name="connsiteY56" fmla="*/ 452438 h 952500"/>
                  <a:gd name="connsiteX57" fmla="*/ 2233612 w 3400425"/>
                  <a:gd name="connsiteY57" fmla="*/ 442913 h 952500"/>
                  <a:gd name="connsiteX58" fmla="*/ 2262187 w 3400425"/>
                  <a:gd name="connsiteY58" fmla="*/ 433388 h 952500"/>
                  <a:gd name="connsiteX59" fmla="*/ 2276475 w 3400425"/>
                  <a:gd name="connsiteY59" fmla="*/ 419100 h 952500"/>
                  <a:gd name="connsiteX60" fmla="*/ 2386012 w 3400425"/>
                  <a:gd name="connsiteY60" fmla="*/ 404813 h 952500"/>
                  <a:gd name="connsiteX61" fmla="*/ 2447925 w 3400425"/>
                  <a:gd name="connsiteY61" fmla="*/ 400050 h 952500"/>
                  <a:gd name="connsiteX62" fmla="*/ 2462212 w 3400425"/>
                  <a:gd name="connsiteY62" fmla="*/ 395288 h 952500"/>
                  <a:gd name="connsiteX63" fmla="*/ 2505075 w 3400425"/>
                  <a:gd name="connsiteY63" fmla="*/ 385763 h 952500"/>
                  <a:gd name="connsiteX64" fmla="*/ 2533650 w 3400425"/>
                  <a:gd name="connsiteY64" fmla="*/ 381000 h 952500"/>
                  <a:gd name="connsiteX65" fmla="*/ 2547937 w 3400425"/>
                  <a:gd name="connsiteY65" fmla="*/ 376238 h 952500"/>
                  <a:gd name="connsiteX66" fmla="*/ 2581275 w 3400425"/>
                  <a:gd name="connsiteY66" fmla="*/ 371475 h 952500"/>
                  <a:gd name="connsiteX67" fmla="*/ 2633662 w 3400425"/>
                  <a:gd name="connsiteY67" fmla="*/ 357188 h 952500"/>
                  <a:gd name="connsiteX68" fmla="*/ 2705100 w 3400425"/>
                  <a:gd name="connsiteY68" fmla="*/ 352425 h 952500"/>
                  <a:gd name="connsiteX69" fmla="*/ 2719387 w 3400425"/>
                  <a:gd name="connsiteY69" fmla="*/ 347663 h 952500"/>
                  <a:gd name="connsiteX70" fmla="*/ 2828925 w 3400425"/>
                  <a:gd name="connsiteY70" fmla="*/ 338138 h 952500"/>
                  <a:gd name="connsiteX71" fmla="*/ 2905125 w 3400425"/>
                  <a:gd name="connsiteY71" fmla="*/ 328613 h 952500"/>
                  <a:gd name="connsiteX72" fmla="*/ 2943225 w 3400425"/>
                  <a:gd name="connsiteY72" fmla="*/ 323850 h 952500"/>
                  <a:gd name="connsiteX73" fmla="*/ 2971800 w 3400425"/>
                  <a:gd name="connsiteY73" fmla="*/ 304800 h 952500"/>
                  <a:gd name="connsiteX74" fmla="*/ 2986087 w 3400425"/>
                  <a:gd name="connsiteY74" fmla="*/ 295275 h 952500"/>
                  <a:gd name="connsiteX75" fmla="*/ 3014662 w 3400425"/>
                  <a:gd name="connsiteY75" fmla="*/ 266700 h 952500"/>
                  <a:gd name="connsiteX76" fmla="*/ 3028950 w 3400425"/>
                  <a:gd name="connsiteY76" fmla="*/ 252413 h 952500"/>
                  <a:gd name="connsiteX77" fmla="*/ 3057525 w 3400425"/>
                  <a:gd name="connsiteY77" fmla="*/ 238125 h 952500"/>
                  <a:gd name="connsiteX78" fmla="*/ 3071812 w 3400425"/>
                  <a:gd name="connsiteY78" fmla="*/ 228600 h 952500"/>
                  <a:gd name="connsiteX79" fmla="*/ 3105150 w 3400425"/>
                  <a:gd name="connsiteY79" fmla="*/ 214313 h 952500"/>
                  <a:gd name="connsiteX80" fmla="*/ 3148012 w 3400425"/>
                  <a:gd name="connsiteY80" fmla="*/ 185738 h 952500"/>
                  <a:gd name="connsiteX81" fmla="*/ 3176587 w 3400425"/>
                  <a:gd name="connsiteY81" fmla="*/ 166688 h 952500"/>
                  <a:gd name="connsiteX82" fmla="*/ 3205162 w 3400425"/>
                  <a:gd name="connsiteY82" fmla="*/ 138113 h 952500"/>
                  <a:gd name="connsiteX83" fmla="*/ 3233737 w 3400425"/>
                  <a:gd name="connsiteY83" fmla="*/ 119063 h 952500"/>
                  <a:gd name="connsiteX84" fmla="*/ 3248025 w 3400425"/>
                  <a:gd name="connsiteY84" fmla="*/ 109538 h 952500"/>
                  <a:gd name="connsiteX85" fmla="*/ 3271837 w 3400425"/>
                  <a:gd name="connsiteY85" fmla="*/ 85725 h 952500"/>
                  <a:gd name="connsiteX86" fmla="*/ 3295650 w 3400425"/>
                  <a:gd name="connsiteY86" fmla="*/ 57150 h 952500"/>
                  <a:gd name="connsiteX87" fmla="*/ 3309937 w 3400425"/>
                  <a:gd name="connsiteY87" fmla="*/ 52388 h 952500"/>
                  <a:gd name="connsiteX88" fmla="*/ 3324225 w 3400425"/>
                  <a:gd name="connsiteY88" fmla="*/ 38100 h 952500"/>
                  <a:gd name="connsiteX89" fmla="*/ 3352800 w 3400425"/>
                  <a:gd name="connsiteY89" fmla="*/ 28575 h 952500"/>
                  <a:gd name="connsiteX90" fmla="*/ 3371850 w 3400425"/>
                  <a:gd name="connsiteY90" fmla="*/ 19050 h 952500"/>
                  <a:gd name="connsiteX91" fmla="*/ 3400425 w 3400425"/>
                  <a:gd name="connsiteY91"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81175 w 3400425"/>
                  <a:gd name="connsiteY45" fmla="*/ 552450 h 952500"/>
                  <a:gd name="connsiteX46" fmla="*/ 1795462 w 3400425"/>
                  <a:gd name="connsiteY46" fmla="*/ 542925 h 952500"/>
                  <a:gd name="connsiteX47" fmla="*/ 1814512 w 3400425"/>
                  <a:gd name="connsiteY47" fmla="*/ 533400 h 952500"/>
                  <a:gd name="connsiteX48" fmla="*/ 1843087 w 3400425"/>
                  <a:gd name="connsiteY48" fmla="*/ 523875 h 952500"/>
                  <a:gd name="connsiteX49" fmla="*/ 1857375 w 3400425"/>
                  <a:gd name="connsiteY49" fmla="*/ 514350 h 952500"/>
                  <a:gd name="connsiteX50" fmla="*/ 1890712 w 3400425"/>
                  <a:gd name="connsiteY50" fmla="*/ 500063 h 952500"/>
                  <a:gd name="connsiteX51" fmla="*/ 1909762 w 3400425"/>
                  <a:gd name="connsiteY51" fmla="*/ 495300 h 952500"/>
                  <a:gd name="connsiteX52" fmla="*/ 2138362 w 3400425"/>
                  <a:gd name="connsiteY52" fmla="*/ 481013 h 952500"/>
                  <a:gd name="connsiteX53" fmla="*/ 2166937 w 3400425"/>
                  <a:gd name="connsiteY53" fmla="*/ 466725 h 952500"/>
                  <a:gd name="connsiteX54" fmla="*/ 2181225 w 3400425"/>
                  <a:gd name="connsiteY54" fmla="*/ 461963 h 952500"/>
                  <a:gd name="connsiteX55" fmla="*/ 2195512 w 3400425"/>
                  <a:gd name="connsiteY55" fmla="*/ 452438 h 952500"/>
                  <a:gd name="connsiteX56" fmla="*/ 2233612 w 3400425"/>
                  <a:gd name="connsiteY56" fmla="*/ 442913 h 952500"/>
                  <a:gd name="connsiteX57" fmla="*/ 2262187 w 3400425"/>
                  <a:gd name="connsiteY57" fmla="*/ 433388 h 952500"/>
                  <a:gd name="connsiteX58" fmla="*/ 2276475 w 3400425"/>
                  <a:gd name="connsiteY58" fmla="*/ 419100 h 952500"/>
                  <a:gd name="connsiteX59" fmla="*/ 2386012 w 3400425"/>
                  <a:gd name="connsiteY59" fmla="*/ 404813 h 952500"/>
                  <a:gd name="connsiteX60" fmla="*/ 2447925 w 3400425"/>
                  <a:gd name="connsiteY60" fmla="*/ 400050 h 952500"/>
                  <a:gd name="connsiteX61" fmla="*/ 2462212 w 3400425"/>
                  <a:gd name="connsiteY61" fmla="*/ 395288 h 952500"/>
                  <a:gd name="connsiteX62" fmla="*/ 2505075 w 3400425"/>
                  <a:gd name="connsiteY62" fmla="*/ 385763 h 952500"/>
                  <a:gd name="connsiteX63" fmla="*/ 2533650 w 3400425"/>
                  <a:gd name="connsiteY63" fmla="*/ 381000 h 952500"/>
                  <a:gd name="connsiteX64" fmla="*/ 2547937 w 3400425"/>
                  <a:gd name="connsiteY64" fmla="*/ 376238 h 952500"/>
                  <a:gd name="connsiteX65" fmla="*/ 2581275 w 3400425"/>
                  <a:gd name="connsiteY65" fmla="*/ 371475 h 952500"/>
                  <a:gd name="connsiteX66" fmla="*/ 2633662 w 3400425"/>
                  <a:gd name="connsiteY66" fmla="*/ 357188 h 952500"/>
                  <a:gd name="connsiteX67" fmla="*/ 2705100 w 3400425"/>
                  <a:gd name="connsiteY67" fmla="*/ 352425 h 952500"/>
                  <a:gd name="connsiteX68" fmla="*/ 2719387 w 3400425"/>
                  <a:gd name="connsiteY68" fmla="*/ 347663 h 952500"/>
                  <a:gd name="connsiteX69" fmla="*/ 2828925 w 3400425"/>
                  <a:gd name="connsiteY69" fmla="*/ 338138 h 952500"/>
                  <a:gd name="connsiteX70" fmla="*/ 2905125 w 3400425"/>
                  <a:gd name="connsiteY70" fmla="*/ 328613 h 952500"/>
                  <a:gd name="connsiteX71" fmla="*/ 2943225 w 3400425"/>
                  <a:gd name="connsiteY71" fmla="*/ 323850 h 952500"/>
                  <a:gd name="connsiteX72" fmla="*/ 2971800 w 3400425"/>
                  <a:gd name="connsiteY72" fmla="*/ 304800 h 952500"/>
                  <a:gd name="connsiteX73" fmla="*/ 2986087 w 3400425"/>
                  <a:gd name="connsiteY73" fmla="*/ 295275 h 952500"/>
                  <a:gd name="connsiteX74" fmla="*/ 3014662 w 3400425"/>
                  <a:gd name="connsiteY74" fmla="*/ 266700 h 952500"/>
                  <a:gd name="connsiteX75" fmla="*/ 3028950 w 3400425"/>
                  <a:gd name="connsiteY75" fmla="*/ 252413 h 952500"/>
                  <a:gd name="connsiteX76" fmla="*/ 3057525 w 3400425"/>
                  <a:gd name="connsiteY76" fmla="*/ 238125 h 952500"/>
                  <a:gd name="connsiteX77" fmla="*/ 3071812 w 3400425"/>
                  <a:gd name="connsiteY77" fmla="*/ 228600 h 952500"/>
                  <a:gd name="connsiteX78" fmla="*/ 3105150 w 3400425"/>
                  <a:gd name="connsiteY78" fmla="*/ 214313 h 952500"/>
                  <a:gd name="connsiteX79" fmla="*/ 3148012 w 3400425"/>
                  <a:gd name="connsiteY79" fmla="*/ 185738 h 952500"/>
                  <a:gd name="connsiteX80" fmla="*/ 3176587 w 3400425"/>
                  <a:gd name="connsiteY80" fmla="*/ 166688 h 952500"/>
                  <a:gd name="connsiteX81" fmla="*/ 3205162 w 3400425"/>
                  <a:gd name="connsiteY81" fmla="*/ 138113 h 952500"/>
                  <a:gd name="connsiteX82" fmla="*/ 3233737 w 3400425"/>
                  <a:gd name="connsiteY82" fmla="*/ 119063 h 952500"/>
                  <a:gd name="connsiteX83" fmla="*/ 3248025 w 3400425"/>
                  <a:gd name="connsiteY83" fmla="*/ 109538 h 952500"/>
                  <a:gd name="connsiteX84" fmla="*/ 3271837 w 3400425"/>
                  <a:gd name="connsiteY84" fmla="*/ 85725 h 952500"/>
                  <a:gd name="connsiteX85" fmla="*/ 3295650 w 3400425"/>
                  <a:gd name="connsiteY85" fmla="*/ 57150 h 952500"/>
                  <a:gd name="connsiteX86" fmla="*/ 3309937 w 3400425"/>
                  <a:gd name="connsiteY86" fmla="*/ 52388 h 952500"/>
                  <a:gd name="connsiteX87" fmla="*/ 3324225 w 3400425"/>
                  <a:gd name="connsiteY87" fmla="*/ 38100 h 952500"/>
                  <a:gd name="connsiteX88" fmla="*/ 3352800 w 3400425"/>
                  <a:gd name="connsiteY88" fmla="*/ 28575 h 952500"/>
                  <a:gd name="connsiteX89" fmla="*/ 3371850 w 3400425"/>
                  <a:gd name="connsiteY89" fmla="*/ 19050 h 952500"/>
                  <a:gd name="connsiteX90" fmla="*/ 3400425 w 3400425"/>
                  <a:gd name="connsiteY90"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81175 w 3400425"/>
                  <a:gd name="connsiteY44" fmla="*/ 552450 h 952500"/>
                  <a:gd name="connsiteX45" fmla="*/ 1795462 w 3400425"/>
                  <a:gd name="connsiteY45" fmla="*/ 542925 h 952500"/>
                  <a:gd name="connsiteX46" fmla="*/ 1814512 w 3400425"/>
                  <a:gd name="connsiteY46" fmla="*/ 533400 h 952500"/>
                  <a:gd name="connsiteX47" fmla="*/ 1843087 w 3400425"/>
                  <a:gd name="connsiteY47" fmla="*/ 523875 h 952500"/>
                  <a:gd name="connsiteX48" fmla="*/ 1857375 w 3400425"/>
                  <a:gd name="connsiteY48" fmla="*/ 514350 h 952500"/>
                  <a:gd name="connsiteX49" fmla="*/ 1890712 w 3400425"/>
                  <a:gd name="connsiteY49" fmla="*/ 500063 h 952500"/>
                  <a:gd name="connsiteX50" fmla="*/ 1909762 w 3400425"/>
                  <a:gd name="connsiteY50" fmla="*/ 495300 h 952500"/>
                  <a:gd name="connsiteX51" fmla="*/ 2138362 w 3400425"/>
                  <a:gd name="connsiteY51" fmla="*/ 481013 h 952500"/>
                  <a:gd name="connsiteX52" fmla="*/ 2166937 w 3400425"/>
                  <a:gd name="connsiteY52" fmla="*/ 466725 h 952500"/>
                  <a:gd name="connsiteX53" fmla="*/ 2181225 w 3400425"/>
                  <a:gd name="connsiteY53" fmla="*/ 461963 h 952500"/>
                  <a:gd name="connsiteX54" fmla="*/ 2195512 w 3400425"/>
                  <a:gd name="connsiteY54" fmla="*/ 452438 h 952500"/>
                  <a:gd name="connsiteX55" fmla="*/ 2233612 w 3400425"/>
                  <a:gd name="connsiteY55" fmla="*/ 442913 h 952500"/>
                  <a:gd name="connsiteX56" fmla="*/ 2262187 w 3400425"/>
                  <a:gd name="connsiteY56" fmla="*/ 433388 h 952500"/>
                  <a:gd name="connsiteX57" fmla="*/ 2276475 w 3400425"/>
                  <a:gd name="connsiteY57" fmla="*/ 419100 h 952500"/>
                  <a:gd name="connsiteX58" fmla="*/ 2386012 w 3400425"/>
                  <a:gd name="connsiteY58" fmla="*/ 404813 h 952500"/>
                  <a:gd name="connsiteX59" fmla="*/ 2447925 w 3400425"/>
                  <a:gd name="connsiteY59" fmla="*/ 400050 h 952500"/>
                  <a:gd name="connsiteX60" fmla="*/ 2462212 w 3400425"/>
                  <a:gd name="connsiteY60" fmla="*/ 395288 h 952500"/>
                  <a:gd name="connsiteX61" fmla="*/ 2505075 w 3400425"/>
                  <a:gd name="connsiteY61" fmla="*/ 385763 h 952500"/>
                  <a:gd name="connsiteX62" fmla="*/ 2533650 w 3400425"/>
                  <a:gd name="connsiteY62" fmla="*/ 381000 h 952500"/>
                  <a:gd name="connsiteX63" fmla="*/ 2547937 w 3400425"/>
                  <a:gd name="connsiteY63" fmla="*/ 376238 h 952500"/>
                  <a:gd name="connsiteX64" fmla="*/ 2581275 w 3400425"/>
                  <a:gd name="connsiteY64" fmla="*/ 371475 h 952500"/>
                  <a:gd name="connsiteX65" fmla="*/ 2633662 w 3400425"/>
                  <a:gd name="connsiteY65" fmla="*/ 357188 h 952500"/>
                  <a:gd name="connsiteX66" fmla="*/ 2705100 w 3400425"/>
                  <a:gd name="connsiteY66" fmla="*/ 352425 h 952500"/>
                  <a:gd name="connsiteX67" fmla="*/ 2719387 w 3400425"/>
                  <a:gd name="connsiteY67" fmla="*/ 347663 h 952500"/>
                  <a:gd name="connsiteX68" fmla="*/ 2828925 w 3400425"/>
                  <a:gd name="connsiteY68" fmla="*/ 338138 h 952500"/>
                  <a:gd name="connsiteX69" fmla="*/ 2905125 w 3400425"/>
                  <a:gd name="connsiteY69" fmla="*/ 328613 h 952500"/>
                  <a:gd name="connsiteX70" fmla="*/ 2943225 w 3400425"/>
                  <a:gd name="connsiteY70" fmla="*/ 323850 h 952500"/>
                  <a:gd name="connsiteX71" fmla="*/ 2971800 w 3400425"/>
                  <a:gd name="connsiteY71" fmla="*/ 304800 h 952500"/>
                  <a:gd name="connsiteX72" fmla="*/ 2986087 w 3400425"/>
                  <a:gd name="connsiteY72" fmla="*/ 295275 h 952500"/>
                  <a:gd name="connsiteX73" fmla="*/ 3014662 w 3400425"/>
                  <a:gd name="connsiteY73" fmla="*/ 266700 h 952500"/>
                  <a:gd name="connsiteX74" fmla="*/ 3028950 w 3400425"/>
                  <a:gd name="connsiteY74" fmla="*/ 252413 h 952500"/>
                  <a:gd name="connsiteX75" fmla="*/ 3057525 w 3400425"/>
                  <a:gd name="connsiteY75" fmla="*/ 238125 h 952500"/>
                  <a:gd name="connsiteX76" fmla="*/ 3071812 w 3400425"/>
                  <a:gd name="connsiteY76" fmla="*/ 228600 h 952500"/>
                  <a:gd name="connsiteX77" fmla="*/ 3105150 w 3400425"/>
                  <a:gd name="connsiteY77" fmla="*/ 214313 h 952500"/>
                  <a:gd name="connsiteX78" fmla="*/ 3148012 w 3400425"/>
                  <a:gd name="connsiteY78" fmla="*/ 185738 h 952500"/>
                  <a:gd name="connsiteX79" fmla="*/ 3176587 w 3400425"/>
                  <a:gd name="connsiteY79" fmla="*/ 166688 h 952500"/>
                  <a:gd name="connsiteX80" fmla="*/ 3205162 w 3400425"/>
                  <a:gd name="connsiteY80" fmla="*/ 138113 h 952500"/>
                  <a:gd name="connsiteX81" fmla="*/ 3233737 w 3400425"/>
                  <a:gd name="connsiteY81" fmla="*/ 119063 h 952500"/>
                  <a:gd name="connsiteX82" fmla="*/ 3248025 w 3400425"/>
                  <a:gd name="connsiteY82" fmla="*/ 109538 h 952500"/>
                  <a:gd name="connsiteX83" fmla="*/ 3271837 w 3400425"/>
                  <a:gd name="connsiteY83" fmla="*/ 85725 h 952500"/>
                  <a:gd name="connsiteX84" fmla="*/ 3295650 w 3400425"/>
                  <a:gd name="connsiteY84" fmla="*/ 57150 h 952500"/>
                  <a:gd name="connsiteX85" fmla="*/ 3309937 w 3400425"/>
                  <a:gd name="connsiteY85" fmla="*/ 52388 h 952500"/>
                  <a:gd name="connsiteX86" fmla="*/ 3324225 w 3400425"/>
                  <a:gd name="connsiteY86" fmla="*/ 38100 h 952500"/>
                  <a:gd name="connsiteX87" fmla="*/ 3352800 w 3400425"/>
                  <a:gd name="connsiteY87" fmla="*/ 28575 h 952500"/>
                  <a:gd name="connsiteX88" fmla="*/ 3371850 w 3400425"/>
                  <a:gd name="connsiteY88" fmla="*/ 19050 h 952500"/>
                  <a:gd name="connsiteX89" fmla="*/ 3400425 w 3400425"/>
                  <a:gd name="connsiteY89"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81175 w 3400425"/>
                  <a:gd name="connsiteY43" fmla="*/ 552450 h 952500"/>
                  <a:gd name="connsiteX44" fmla="*/ 1795462 w 3400425"/>
                  <a:gd name="connsiteY44" fmla="*/ 542925 h 952500"/>
                  <a:gd name="connsiteX45" fmla="*/ 1814512 w 3400425"/>
                  <a:gd name="connsiteY45" fmla="*/ 533400 h 952500"/>
                  <a:gd name="connsiteX46" fmla="*/ 1843087 w 3400425"/>
                  <a:gd name="connsiteY46" fmla="*/ 523875 h 952500"/>
                  <a:gd name="connsiteX47" fmla="*/ 1857375 w 3400425"/>
                  <a:gd name="connsiteY47" fmla="*/ 514350 h 952500"/>
                  <a:gd name="connsiteX48" fmla="*/ 1890712 w 3400425"/>
                  <a:gd name="connsiteY48" fmla="*/ 500063 h 952500"/>
                  <a:gd name="connsiteX49" fmla="*/ 1909762 w 3400425"/>
                  <a:gd name="connsiteY49" fmla="*/ 495300 h 952500"/>
                  <a:gd name="connsiteX50" fmla="*/ 2138362 w 3400425"/>
                  <a:gd name="connsiteY50" fmla="*/ 481013 h 952500"/>
                  <a:gd name="connsiteX51" fmla="*/ 2166937 w 3400425"/>
                  <a:gd name="connsiteY51" fmla="*/ 466725 h 952500"/>
                  <a:gd name="connsiteX52" fmla="*/ 2181225 w 3400425"/>
                  <a:gd name="connsiteY52" fmla="*/ 461963 h 952500"/>
                  <a:gd name="connsiteX53" fmla="*/ 2195512 w 3400425"/>
                  <a:gd name="connsiteY53" fmla="*/ 452438 h 952500"/>
                  <a:gd name="connsiteX54" fmla="*/ 2233612 w 3400425"/>
                  <a:gd name="connsiteY54" fmla="*/ 442913 h 952500"/>
                  <a:gd name="connsiteX55" fmla="*/ 2262187 w 3400425"/>
                  <a:gd name="connsiteY55" fmla="*/ 433388 h 952500"/>
                  <a:gd name="connsiteX56" fmla="*/ 2276475 w 3400425"/>
                  <a:gd name="connsiteY56" fmla="*/ 419100 h 952500"/>
                  <a:gd name="connsiteX57" fmla="*/ 2386012 w 3400425"/>
                  <a:gd name="connsiteY57" fmla="*/ 404813 h 952500"/>
                  <a:gd name="connsiteX58" fmla="*/ 2447925 w 3400425"/>
                  <a:gd name="connsiteY58" fmla="*/ 400050 h 952500"/>
                  <a:gd name="connsiteX59" fmla="*/ 2462212 w 3400425"/>
                  <a:gd name="connsiteY59" fmla="*/ 395288 h 952500"/>
                  <a:gd name="connsiteX60" fmla="*/ 2505075 w 3400425"/>
                  <a:gd name="connsiteY60" fmla="*/ 385763 h 952500"/>
                  <a:gd name="connsiteX61" fmla="*/ 2533650 w 3400425"/>
                  <a:gd name="connsiteY61" fmla="*/ 381000 h 952500"/>
                  <a:gd name="connsiteX62" fmla="*/ 2547937 w 3400425"/>
                  <a:gd name="connsiteY62" fmla="*/ 376238 h 952500"/>
                  <a:gd name="connsiteX63" fmla="*/ 2581275 w 3400425"/>
                  <a:gd name="connsiteY63" fmla="*/ 371475 h 952500"/>
                  <a:gd name="connsiteX64" fmla="*/ 2633662 w 3400425"/>
                  <a:gd name="connsiteY64" fmla="*/ 357188 h 952500"/>
                  <a:gd name="connsiteX65" fmla="*/ 2705100 w 3400425"/>
                  <a:gd name="connsiteY65" fmla="*/ 352425 h 952500"/>
                  <a:gd name="connsiteX66" fmla="*/ 2719387 w 3400425"/>
                  <a:gd name="connsiteY66" fmla="*/ 347663 h 952500"/>
                  <a:gd name="connsiteX67" fmla="*/ 2828925 w 3400425"/>
                  <a:gd name="connsiteY67" fmla="*/ 338138 h 952500"/>
                  <a:gd name="connsiteX68" fmla="*/ 2905125 w 3400425"/>
                  <a:gd name="connsiteY68" fmla="*/ 328613 h 952500"/>
                  <a:gd name="connsiteX69" fmla="*/ 2943225 w 3400425"/>
                  <a:gd name="connsiteY69" fmla="*/ 323850 h 952500"/>
                  <a:gd name="connsiteX70" fmla="*/ 2971800 w 3400425"/>
                  <a:gd name="connsiteY70" fmla="*/ 304800 h 952500"/>
                  <a:gd name="connsiteX71" fmla="*/ 2986087 w 3400425"/>
                  <a:gd name="connsiteY71" fmla="*/ 295275 h 952500"/>
                  <a:gd name="connsiteX72" fmla="*/ 3014662 w 3400425"/>
                  <a:gd name="connsiteY72" fmla="*/ 266700 h 952500"/>
                  <a:gd name="connsiteX73" fmla="*/ 3028950 w 3400425"/>
                  <a:gd name="connsiteY73" fmla="*/ 252413 h 952500"/>
                  <a:gd name="connsiteX74" fmla="*/ 3057525 w 3400425"/>
                  <a:gd name="connsiteY74" fmla="*/ 238125 h 952500"/>
                  <a:gd name="connsiteX75" fmla="*/ 3071812 w 3400425"/>
                  <a:gd name="connsiteY75" fmla="*/ 228600 h 952500"/>
                  <a:gd name="connsiteX76" fmla="*/ 3105150 w 3400425"/>
                  <a:gd name="connsiteY76" fmla="*/ 214313 h 952500"/>
                  <a:gd name="connsiteX77" fmla="*/ 3148012 w 3400425"/>
                  <a:gd name="connsiteY77" fmla="*/ 185738 h 952500"/>
                  <a:gd name="connsiteX78" fmla="*/ 3176587 w 3400425"/>
                  <a:gd name="connsiteY78" fmla="*/ 166688 h 952500"/>
                  <a:gd name="connsiteX79" fmla="*/ 3205162 w 3400425"/>
                  <a:gd name="connsiteY79" fmla="*/ 138113 h 952500"/>
                  <a:gd name="connsiteX80" fmla="*/ 3233737 w 3400425"/>
                  <a:gd name="connsiteY80" fmla="*/ 119063 h 952500"/>
                  <a:gd name="connsiteX81" fmla="*/ 3248025 w 3400425"/>
                  <a:gd name="connsiteY81" fmla="*/ 109538 h 952500"/>
                  <a:gd name="connsiteX82" fmla="*/ 3271837 w 3400425"/>
                  <a:gd name="connsiteY82" fmla="*/ 85725 h 952500"/>
                  <a:gd name="connsiteX83" fmla="*/ 3295650 w 3400425"/>
                  <a:gd name="connsiteY83" fmla="*/ 57150 h 952500"/>
                  <a:gd name="connsiteX84" fmla="*/ 3309937 w 3400425"/>
                  <a:gd name="connsiteY84" fmla="*/ 52388 h 952500"/>
                  <a:gd name="connsiteX85" fmla="*/ 3324225 w 3400425"/>
                  <a:gd name="connsiteY85" fmla="*/ 38100 h 952500"/>
                  <a:gd name="connsiteX86" fmla="*/ 3352800 w 3400425"/>
                  <a:gd name="connsiteY86" fmla="*/ 28575 h 952500"/>
                  <a:gd name="connsiteX87" fmla="*/ 3371850 w 3400425"/>
                  <a:gd name="connsiteY87" fmla="*/ 19050 h 952500"/>
                  <a:gd name="connsiteX88" fmla="*/ 3400425 w 3400425"/>
                  <a:gd name="connsiteY88"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95462 w 3400425"/>
                  <a:gd name="connsiteY43" fmla="*/ 542925 h 952500"/>
                  <a:gd name="connsiteX44" fmla="*/ 1814512 w 3400425"/>
                  <a:gd name="connsiteY44" fmla="*/ 533400 h 952500"/>
                  <a:gd name="connsiteX45" fmla="*/ 1843087 w 3400425"/>
                  <a:gd name="connsiteY45" fmla="*/ 523875 h 952500"/>
                  <a:gd name="connsiteX46" fmla="*/ 1857375 w 3400425"/>
                  <a:gd name="connsiteY46" fmla="*/ 514350 h 952500"/>
                  <a:gd name="connsiteX47" fmla="*/ 1890712 w 3400425"/>
                  <a:gd name="connsiteY47" fmla="*/ 500063 h 952500"/>
                  <a:gd name="connsiteX48" fmla="*/ 1909762 w 3400425"/>
                  <a:gd name="connsiteY48" fmla="*/ 495300 h 952500"/>
                  <a:gd name="connsiteX49" fmla="*/ 2138362 w 3400425"/>
                  <a:gd name="connsiteY49" fmla="*/ 481013 h 952500"/>
                  <a:gd name="connsiteX50" fmla="*/ 2166937 w 3400425"/>
                  <a:gd name="connsiteY50" fmla="*/ 466725 h 952500"/>
                  <a:gd name="connsiteX51" fmla="*/ 2181225 w 3400425"/>
                  <a:gd name="connsiteY51" fmla="*/ 461963 h 952500"/>
                  <a:gd name="connsiteX52" fmla="*/ 2195512 w 3400425"/>
                  <a:gd name="connsiteY52" fmla="*/ 452438 h 952500"/>
                  <a:gd name="connsiteX53" fmla="*/ 2233612 w 3400425"/>
                  <a:gd name="connsiteY53" fmla="*/ 442913 h 952500"/>
                  <a:gd name="connsiteX54" fmla="*/ 2262187 w 3400425"/>
                  <a:gd name="connsiteY54" fmla="*/ 433388 h 952500"/>
                  <a:gd name="connsiteX55" fmla="*/ 2276475 w 3400425"/>
                  <a:gd name="connsiteY55" fmla="*/ 419100 h 952500"/>
                  <a:gd name="connsiteX56" fmla="*/ 2386012 w 3400425"/>
                  <a:gd name="connsiteY56" fmla="*/ 404813 h 952500"/>
                  <a:gd name="connsiteX57" fmla="*/ 2447925 w 3400425"/>
                  <a:gd name="connsiteY57" fmla="*/ 400050 h 952500"/>
                  <a:gd name="connsiteX58" fmla="*/ 2462212 w 3400425"/>
                  <a:gd name="connsiteY58" fmla="*/ 395288 h 952500"/>
                  <a:gd name="connsiteX59" fmla="*/ 2505075 w 3400425"/>
                  <a:gd name="connsiteY59" fmla="*/ 385763 h 952500"/>
                  <a:gd name="connsiteX60" fmla="*/ 2533650 w 3400425"/>
                  <a:gd name="connsiteY60" fmla="*/ 381000 h 952500"/>
                  <a:gd name="connsiteX61" fmla="*/ 2547937 w 3400425"/>
                  <a:gd name="connsiteY61" fmla="*/ 376238 h 952500"/>
                  <a:gd name="connsiteX62" fmla="*/ 2581275 w 3400425"/>
                  <a:gd name="connsiteY62" fmla="*/ 371475 h 952500"/>
                  <a:gd name="connsiteX63" fmla="*/ 2633662 w 3400425"/>
                  <a:gd name="connsiteY63" fmla="*/ 357188 h 952500"/>
                  <a:gd name="connsiteX64" fmla="*/ 2705100 w 3400425"/>
                  <a:gd name="connsiteY64" fmla="*/ 352425 h 952500"/>
                  <a:gd name="connsiteX65" fmla="*/ 2719387 w 3400425"/>
                  <a:gd name="connsiteY65" fmla="*/ 347663 h 952500"/>
                  <a:gd name="connsiteX66" fmla="*/ 2828925 w 3400425"/>
                  <a:gd name="connsiteY66" fmla="*/ 338138 h 952500"/>
                  <a:gd name="connsiteX67" fmla="*/ 2905125 w 3400425"/>
                  <a:gd name="connsiteY67" fmla="*/ 328613 h 952500"/>
                  <a:gd name="connsiteX68" fmla="*/ 2943225 w 3400425"/>
                  <a:gd name="connsiteY68" fmla="*/ 323850 h 952500"/>
                  <a:gd name="connsiteX69" fmla="*/ 2971800 w 3400425"/>
                  <a:gd name="connsiteY69" fmla="*/ 304800 h 952500"/>
                  <a:gd name="connsiteX70" fmla="*/ 2986087 w 3400425"/>
                  <a:gd name="connsiteY70" fmla="*/ 295275 h 952500"/>
                  <a:gd name="connsiteX71" fmla="*/ 3014662 w 3400425"/>
                  <a:gd name="connsiteY71" fmla="*/ 266700 h 952500"/>
                  <a:gd name="connsiteX72" fmla="*/ 3028950 w 3400425"/>
                  <a:gd name="connsiteY72" fmla="*/ 252413 h 952500"/>
                  <a:gd name="connsiteX73" fmla="*/ 3057525 w 3400425"/>
                  <a:gd name="connsiteY73" fmla="*/ 238125 h 952500"/>
                  <a:gd name="connsiteX74" fmla="*/ 3071812 w 3400425"/>
                  <a:gd name="connsiteY74" fmla="*/ 228600 h 952500"/>
                  <a:gd name="connsiteX75" fmla="*/ 3105150 w 3400425"/>
                  <a:gd name="connsiteY75" fmla="*/ 214313 h 952500"/>
                  <a:gd name="connsiteX76" fmla="*/ 3148012 w 3400425"/>
                  <a:gd name="connsiteY76" fmla="*/ 185738 h 952500"/>
                  <a:gd name="connsiteX77" fmla="*/ 3176587 w 3400425"/>
                  <a:gd name="connsiteY77" fmla="*/ 166688 h 952500"/>
                  <a:gd name="connsiteX78" fmla="*/ 3205162 w 3400425"/>
                  <a:gd name="connsiteY78" fmla="*/ 138113 h 952500"/>
                  <a:gd name="connsiteX79" fmla="*/ 3233737 w 3400425"/>
                  <a:gd name="connsiteY79" fmla="*/ 119063 h 952500"/>
                  <a:gd name="connsiteX80" fmla="*/ 3248025 w 3400425"/>
                  <a:gd name="connsiteY80" fmla="*/ 109538 h 952500"/>
                  <a:gd name="connsiteX81" fmla="*/ 3271837 w 3400425"/>
                  <a:gd name="connsiteY81" fmla="*/ 85725 h 952500"/>
                  <a:gd name="connsiteX82" fmla="*/ 3295650 w 3400425"/>
                  <a:gd name="connsiteY82" fmla="*/ 57150 h 952500"/>
                  <a:gd name="connsiteX83" fmla="*/ 3309937 w 3400425"/>
                  <a:gd name="connsiteY83" fmla="*/ 52388 h 952500"/>
                  <a:gd name="connsiteX84" fmla="*/ 3324225 w 3400425"/>
                  <a:gd name="connsiteY84" fmla="*/ 38100 h 952500"/>
                  <a:gd name="connsiteX85" fmla="*/ 3352800 w 3400425"/>
                  <a:gd name="connsiteY85" fmla="*/ 28575 h 952500"/>
                  <a:gd name="connsiteX86" fmla="*/ 3371850 w 3400425"/>
                  <a:gd name="connsiteY86" fmla="*/ 19050 h 952500"/>
                  <a:gd name="connsiteX87" fmla="*/ 3400425 w 3400425"/>
                  <a:gd name="connsiteY87"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14512 w 3400425"/>
                  <a:gd name="connsiteY43" fmla="*/ 533400 h 952500"/>
                  <a:gd name="connsiteX44" fmla="*/ 1843087 w 3400425"/>
                  <a:gd name="connsiteY44" fmla="*/ 523875 h 952500"/>
                  <a:gd name="connsiteX45" fmla="*/ 1857375 w 3400425"/>
                  <a:gd name="connsiteY45" fmla="*/ 514350 h 952500"/>
                  <a:gd name="connsiteX46" fmla="*/ 1890712 w 3400425"/>
                  <a:gd name="connsiteY46" fmla="*/ 500063 h 952500"/>
                  <a:gd name="connsiteX47" fmla="*/ 1909762 w 3400425"/>
                  <a:gd name="connsiteY47" fmla="*/ 495300 h 952500"/>
                  <a:gd name="connsiteX48" fmla="*/ 2138362 w 3400425"/>
                  <a:gd name="connsiteY48" fmla="*/ 481013 h 952500"/>
                  <a:gd name="connsiteX49" fmla="*/ 2166937 w 3400425"/>
                  <a:gd name="connsiteY49" fmla="*/ 466725 h 952500"/>
                  <a:gd name="connsiteX50" fmla="*/ 2181225 w 3400425"/>
                  <a:gd name="connsiteY50" fmla="*/ 461963 h 952500"/>
                  <a:gd name="connsiteX51" fmla="*/ 2195512 w 3400425"/>
                  <a:gd name="connsiteY51" fmla="*/ 452438 h 952500"/>
                  <a:gd name="connsiteX52" fmla="*/ 2233612 w 3400425"/>
                  <a:gd name="connsiteY52" fmla="*/ 442913 h 952500"/>
                  <a:gd name="connsiteX53" fmla="*/ 2262187 w 3400425"/>
                  <a:gd name="connsiteY53" fmla="*/ 433388 h 952500"/>
                  <a:gd name="connsiteX54" fmla="*/ 2276475 w 3400425"/>
                  <a:gd name="connsiteY54" fmla="*/ 419100 h 952500"/>
                  <a:gd name="connsiteX55" fmla="*/ 2386012 w 3400425"/>
                  <a:gd name="connsiteY55" fmla="*/ 404813 h 952500"/>
                  <a:gd name="connsiteX56" fmla="*/ 2447925 w 3400425"/>
                  <a:gd name="connsiteY56" fmla="*/ 400050 h 952500"/>
                  <a:gd name="connsiteX57" fmla="*/ 2462212 w 3400425"/>
                  <a:gd name="connsiteY57" fmla="*/ 395288 h 952500"/>
                  <a:gd name="connsiteX58" fmla="*/ 2505075 w 3400425"/>
                  <a:gd name="connsiteY58" fmla="*/ 385763 h 952500"/>
                  <a:gd name="connsiteX59" fmla="*/ 2533650 w 3400425"/>
                  <a:gd name="connsiteY59" fmla="*/ 381000 h 952500"/>
                  <a:gd name="connsiteX60" fmla="*/ 2547937 w 3400425"/>
                  <a:gd name="connsiteY60" fmla="*/ 376238 h 952500"/>
                  <a:gd name="connsiteX61" fmla="*/ 2581275 w 3400425"/>
                  <a:gd name="connsiteY61" fmla="*/ 371475 h 952500"/>
                  <a:gd name="connsiteX62" fmla="*/ 2633662 w 3400425"/>
                  <a:gd name="connsiteY62" fmla="*/ 357188 h 952500"/>
                  <a:gd name="connsiteX63" fmla="*/ 2705100 w 3400425"/>
                  <a:gd name="connsiteY63" fmla="*/ 352425 h 952500"/>
                  <a:gd name="connsiteX64" fmla="*/ 2719387 w 3400425"/>
                  <a:gd name="connsiteY64" fmla="*/ 347663 h 952500"/>
                  <a:gd name="connsiteX65" fmla="*/ 2828925 w 3400425"/>
                  <a:gd name="connsiteY65" fmla="*/ 338138 h 952500"/>
                  <a:gd name="connsiteX66" fmla="*/ 2905125 w 3400425"/>
                  <a:gd name="connsiteY66" fmla="*/ 328613 h 952500"/>
                  <a:gd name="connsiteX67" fmla="*/ 2943225 w 3400425"/>
                  <a:gd name="connsiteY67" fmla="*/ 323850 h 952500"/>
                  <a:gd name="connsiteX68" fmla="*/ 2971800 w 3400425"/>
                  <a:gd name="connsiteY68" fmla="*/ 304800 h 952500"/>
                  <a:gd name="connsiteX69" fmla="*/ 2986087 w 3400425"/>
                  <a:gd name="connsiteY69" fmla="*/ 295275 h 952500"/>
                  <a:gd name="connsiteX70" fmla="*/ 3014662 w 3400425"/>
                  <a:gd name="connsiteY70" fmla="*/ 266700 h 952500"/>
                  <a:gd name="connsiteX71" fmla="*/ 3028950 w 3400425"/>
                  <a:gd name="connsiteY71" fmla="*/ 252413 h 952500"/>
                  <a:gd name="connsiteX72" fmla="*/ 3057525 w 3400425"/>
                  <a:gd name="connsiteY72" fmla="*/ 238125 h 952500"/>
                  <a:gd name="connsiteX73" fmla="*/ 3071812 w 3400425"/>
                  <a:gd name="connsiteY73" fmla="*/ 228600 h 952500"/>
                  <a:gd name="connsiteX74" fmla="*/ 3105150 w 3400425"/>
                  <a:gd name="connsiteY74" fmla="*/ 214313 h 952500"/>
                  <a:gd name="connsiteX75" fmla="*/ 3148012 w 3400425"/>
                  <a:gd name="connsiteY75" fmla="*/ 185738 h 952500"/>
                  <a:gd name="connsiteX76" fmla="*/ 3176587 w 3400425"/>
                  <a:gd name="connsiteY76" fmla="*/ 166688 h 952500"/>
                  <a:gd name="connsiteX77" fmla="*/ 3205162 w 3400425"/>
                  <a:gd name="connsiteY77" fmla="*/ 138113 h 952500"/>
                  <a:gd name="connsiteX78" fmla="*/ 3233737 w 3400425"/>
                  <a:gd name="connsiteY78" fmla="*/ 119063 h 952500"/>
                  <a:gd name="connsiteX79" fmla="*/ 3248025 w 3400425"/>
                  <a:gd name="connsiteY79" fmla="*/ 109538 h 952500"/>
                  <a:gd name="connsiteX80" fmla="*/ 3271837 w 3400425"/>
                  <a:gd name="connsiteY80" fmla="*/ 85725 h 952500"/>
                  <a:gd name="connsiteX81" fmla="*/ 3295650 w 3400425"/>
                  <a:gd name="connsiteY81" fmla="*/ 57150 h 952500"/>
                  <a:gd name="connsiteX82" fmla="*/ 3309937 w 3400425"/>
                  <a:gd name="connsiteY82" fmla="*/ 52388 h 952500"/>
                  <a:gd name="connsiteX83" fmla="*/ 3324225 w 3400425"/>
                  <a:gd name="connsiteY83" fmla="*/ 38100 h 952500"/>
                  <a:gd name="connsiteX84" fmla="*/ 3352800 w 3400425"/>
                  <a:gd name="connsiteY84" fmla="*/ 28575 h 952500"/>
                  <a:gd name="connsiteX85" fmla="*/ 3371850 w 3400425"/>
                  <a:gd name="connsiteY85" fmla="*/ 19050 h 952500"/>
                  <a:gd name="connsiteX86" fmla="*/ 3400425 w 3400425"/>
                  <a:gd name="connsiteY86"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409575 w 3400425"/>
                  <a:gd name="connsiteY18" fmla="*/ 471488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19099 w 3400425"/>
                  <a:gd name="connsiteY19" fmla="*/ 445294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357563"/>
                  <a:gd name="connsiteY0" fmla="*/ 890588 h 890588"/>
                  <a:gd name="connsiteX1" fmla="*/ 4763 w 3357563"/>
                  <a:gd name="connsiteY1" fmla="*/ 876300 h 890588"/>
                  <a:gd name="connsiteX2" fmla="*/ 19050 w 3357563"/>
                  <a:gd name="connsiteY2" fmla="*/ 866775 h 890588"/>
                  <a:gd name="connsiteX3" fmla="*/ 33338 w 3357563"/>
                  <a:gd name="connsiteY3" fmla="*/ 852488 h 890588"/>
                  <a:gd name="connsiteX4" fmla="*/ 52388 w 3357563"/>
                  <a:gd name="connsiteY4" fmla="*/ 819150 h 890588"/>
                  <a:gd name="connsiteX5" fmla="*/ 76200 w 3357563"/>
                  <a:gd name="connsiteY5" fmla="*/ 790575 h 890588"/>
                  <a:gd name="connsiteX6" fmla="*/ 100013 w 3357563"/>
                  <a:gd name="connsiteY6" fmla="*/ 762000 h 890588"/>
                  <a:gd name="connsiteX7" fmla="*/ 123825 w 3357563"/>
                  <a:gd name="connsiteY7" fmla="*/ 719138 h 890588"/>
                  <a:gd name="connsiteX8" fmla="*/ 133350 w 3357563"/>
                  <a:gd name="connsiteY8" fmla="*/ 700088 h 890588"/>
                  <a:gd name="connsiteX9" fmla="*/ 138113 w 3357563"/>
                  <a:gd name="connsiteY9" fmla="*/ 685800 h 890588"/>
                  <a:gd name="connsiteX10" fmla="*/ 152400 w 3357563"/>
                  <a:gd name="connsiteY10" fmla="*/ 666750 h 890588"/>
                  <a:gd name="connsiteX11" fmla="*/ 195263 w 3357563"/>
                  <a:gd name="connsiteY11" fmla="*/ 628650 h 890588"/>
                  <a:gd name="connsiteX12" fmla="*/ 200025 w 3357563"/>
                  <a:gd name="connsiteY12" fmla="*/ 614363 h 890588"/>
                  <a:gd name="connsiteX13" fmla="*/ 223838 w 3357563"/>
                  <a:gd name="connsiteY13" fmla="*/ 585788 h 890588"/>
                  <a:gd name="connsiteX14" fmla="*/ 242888 w 3357563"/>
                  <a:gd name="connsiteY14" fmla="*/ 557213 h 890588"/>
                  <a:gd name="connsiteX15" fmla="*/ 271463 w 3357563"/>
                  <a:gd name="connsiteY15" fmla="*/ 528638 h 890588"/>
                  <a:gd name="connsiteX16" fmla="*/ 295275 w 3357563"/>
                  <a:gd name="connsiteY16" fmla="*/ 500062 h 890588"/>
                  <a:gd name="connsiteX17" fmla="*/ 340519 w 3357563"/>
                  <a:gd name="connsiteY17" fmla="*/ 459582 h 890588"/>
                  <a:gd name="connsiteX18" fmla="*/ 376237 w 3357563"/>
                  <a:gd name="connsiteY18" fmla="*/ 445294 h 890588"/>
                  <a:gd name="connsiteX19" fmla="*/ 404813 w 3357563"/>
                  <a:gd name="connsiteY19" fmla="*/ 442913 h 890588"/>
                  <a:gd name="connsiteX20" fmla="*/ 447675 w 3357563"/>
                  <a:gd name="connsiteY20" fmla="*/ 461963 h 890588"/>
                  <a:gd name="connsiteX21" fmla="*/ 476250 w 3357563"/>
                  <a:gd name="connsiteY21" fmla="*/ 471488 h 890588"/>
                  <a:gd name="connsiteX22" fmla="*/ 638175 w 3357563"/>
                  <a:gd name="connsiteY22" fmla="*/ 466725 h 890588"/>
                  <a:gd name="connsiteX23" fmla="*/ 671513 w 3357563"/>
                  <a:gd name="connsiteY23" fmla="*/ 457200 h 890588"/>
                  <a:gd name="connsiteX24" fmla="*/ 752475 w 3357563"/>
                  <a:gd name="connsiteY24" fmla="*/ 452438 h 890588"/>
                  <a:gd name="connsiteX25" fmla="*/ 962025 w 3357563"/>
                  <a:gd name="connsiteY25" fmla="*/ 457200 h 890588"/>
                  <a:gd name="connsiteX26" fmla="*/ 1038225 w 3357563"/>
                  <a:gd name="connsiteY26" fmla="*/ 466725 h 890588"/>
                  <a:gd name="connsiteX27" fmla="*/ 1066800 w 3357563"/>
                  <a:gd name="connsiteY27" fmla="*/ 476250 h 890588"/>
                  <a:gd name="connsiteX28" fmla="*/ 1138238 w 3357563"/>
                  <a:gd name="connsiteY28" fmla="*/ 485775 h 890588"/>
                  <a:gd name="connsiteX29" fmla="*/ 1243013 w 3357563"/>
                  <a:gd name="connsiteY29" fmla="*/ 476250 h 890588"/>
                  <a:gd name="connsiteX30" fmla="*/ 1257300 w 3357563"/>
                  <a:gd name="connsiteY30" fmla="*/ 471488 h 890588"/>
                  <a:gd name="connsiteX31" fmla="*/ 1285875 w 3357563"/>
                  <a:gd name="connsiteY31" fmla="*/ 476250 h 890588"/>
                  <a:gd name="connsiteX32" fmla="*/ 1304925 w 3357563"/>
                  <a:gd name="connsiteY32" fmla="*/ 481013 h 890588"/>
                  <a:gd name="connsiteX33" fmla="*/ 1338263 w 3357563"/>
                  <a:gd name="connsiteY33" fmla="*/ 485775 h 890588"/>
                  <a:gd name="connsiteX34" fmla="*/ 1390650 w 3357563"/>
                  <a:gd name="connsiteY34" fmla="*/ 495300 h 890588"/>
                  <a:gd name="connsiteX35" fmla="*/ 1414463 w 3357563"/>
                  <a:gd name="connsiteY35" fmla="*/ 500063 h 890588"/>
                  <a:gd name="connsiteX36" fmla="*/ 1481138 w 3357563"/>
                  <a:gd name="connsiteY36" fmla="*/ 504825 h 890588"/>
                  <a:gd name="connsiteX37" fmla="*/ 1528763 w 3357563"/>
                  <a:gd name="connsiteY37" fmla="*/ 509588 h 890588"/>
                  <a:gd name="connsiteX38" fmla="*/ 1547813 w 3357563"/>
                  <a:gd name="connsiteY38" fmla="*/ 514350 h 890588"/>
                  <a:gd name="connsiteX39" fmla="*/ 1562100 w 3357563"/>
                  <a:gd name="connsiteY39" fmla="*/ 519113 h 890588"/>
                  <a:gd name="connsiteX40" fmla="*/ 1735931 w 3357563"/>
                  <a:gd name="connsiteY40" fmla="*/ 509588 h 890588"/>
                  <a:gd name="connsiteX41" fmla="*/ 1800225 w 3357563"/>
                  <a:gd name="connsiteY41" fmla="*/ 523875 h 890588"/>
                  <a:gd name="connsiteX42" fmla="*/ 1814513 w 3357563"/>
                  <a:gd name="connsiteY42" fmla="*/ 514350 h 890588"/>
                  <a:gd name="connsiteX43" fmla="*/ 1847850 w 3357563"/>
                  <a:gd name="connsiteY43" fmla="*/ 500063 h 890588"/>
                  <a:gd name="connsiteX44" fmla="*/ 1866900 w 3357563"/>
                  <a:gd name="connsiteY44" fmla="*/ 495300 h 890588"/>
                  <a:gd name="connsiteX45" fmla="*/ 2095500 w 3357563"/>
                  <a:gd name="connsiteY45" fmla="*/ 481013 h 890588"/>
                  <a:gd name="connsiteX46" fmla="*/ 2124075 w 3357563"/>
                  <a:gd name="connsiteY46" fmla="*/ 466725 h 890588"/>
                  <a:gd name="connsiteX47" fmla="*/ 2138363 w 3357563"/>
                  <a:gd name="connsiteY47" fmla="*/ 461963 h 890588"/>
                  <a:gd name="connsiteX48" fmla="*/ 2152650 w 3357563"/>
                  <a:gd name="connsiteY48" fmla="*/ 452438 h 890588"/>
                  <a:gd name="connsiteX49" fmla="*/ 2190750 w 3357563"/>
                  <a:gd name="connsiteY49" fmla="*/ 442913 h 890588"/>
                  <a:gd name="connsiteX50" fmla="*/ 2219325 w 3357563"/>
                  <a:gd name="connsiteY50" fmla="*/ 433388 h 890588"/>
                  <a:gd name="connsiteX51" fmla="*/ 2233613 w 3357563"/>
                  <a:gd name="connsiteY51" fmla="*/ 419100 h 890588"/>
                  <a:gd name="connsiteX52" fmla="*/ 2343150 w 3357563"/>
                  <a:gd name="connsiteY52" fmla="*/ 404813 h 890588"/>
                  <a:gd name="connsiteX53" fmla="*/ 2405063 w 3357563"/>
                  <a:gd name="connsiteY53" fmla="*/ 400050 h 890588"/>
                  <a:gd name="connsiteX54" fmla="*/ 2419350 w 3357563"/>
                  <a:gd name="connsiteY54" fmla="*/ 395288 h 890588"/>
                  <a:gd name="connsiteX55" fmla="*/ 2462213 w 3357563"/>
                  <a:gd name="connsiteY55" fmla="*/ 385763 h 890588"/>
                  <a:gd name="connsiteX56" fmla="*/ 2490788 w 3357563"/>
                  <a:gd name="connsiteY56" fmla="*/ 381000 h 890588"/>
                  <a:gd name="connsiteX57" fmla="*/ 2505075 w 3357563"/>
                  <a:gd name="connsiteY57" fmla="*/ 376238 h 890588"/>
                  <a:gd name="connsiteX58" fmla="*/ 2538413 w 3357563"/>
                  <a:gd name="connsiteY58" fmla="*/ 371475 h 890588"/>
                  <a:gd name="connsiteX59" fmla="*/ 2590800 w 3357563"/>
                  <a:gd name="connsiteY59" fmla="*/ 357188 h 890588"/>
                  <a:gd name="connsiteX60" fmla="*/ 2662238 w 3357563"/>
                  <a:gd name="connsiteY60" fmla="*/ 352425 h 890588"/>
                  <a:gd name="connsiteX61" fmla="*/ 2676525 w 3357563"/>
                  <a:gd name="connsiteY61" fmla="*/ 347663 h 890588"/>
                  <a:gd name="connsiteX62" fmla="*/ 2786063 w 3357563"/>
                  <a:gd name="connsiteY62" fmla="*/ 338138 h 890588"/>
                  <a:gd name="connsiteX63" fmla="*/ 2862263 w 3357563"/>
                  <a:gd name="connsiteY63" fmla="*/ 328613 h 890588"/>
                  <a:gd name="connsiteX64" fmla="*/ 2900363 w 3357563"/>
                  <a:gd name="connsiteY64" fmla="*/ 323850 h 890588"/>
                  <a:gd name="connsiteX65" fmla="*/ 2928938 w 3357563"/>
                  <a:gd name="connsiteY65" fmla="*/ 304800 h 890588"/>
                  <a:gd name="connsiteX66" fmla="*/ 2943225 w 3357563"/>
                  <a:gd name="connsiteY66" fmla="*/ 295275 h 890588"/>
                  <a:gd name="connsiteX67" fmla="*/ 2971800 w 3357563"/>
                  <a:gd name="connsiteY67" fmla="*/ 266700 h 890588"/>
                  <a:gd name="connsiteX68" fmla="*/ 2986088 w 3357563"/>
                  <a:gd name="connsiteY68" fmla="*/ 252413 h 890588"/>
                  <a:gd name="connsiteX69" fmla="*/ 3014663 w 3357563"/>
                  <a:gd name="connsiteY69" fmla="*/ 238125 h 890588"/>
                  <a:gd name="connsiteX70" fmla="*/ 3028950 w 3357563"/>
                  <a:gd name="connsiteY70" fmla="*/ 228600 h 890588"/>
                  <a:gd name="connsiteX71" fmla="*/ 3062288 w 3357563"/>
                  <a:gd name="connsiteY71" fmla="*/ 214313 h 890588"/>
                  <a:gd name="connsiteX72" fmla="*/ 3105150 w 3357563"/>
                  <a:gd name="connsiteY72" fmla="*/ 185738 h 890588"/>
                  <a:gd name="connsiteX73" fmla="*/ 3133725 w 3357563"/>
                  <a:gd name="connsiteY73" fmla="*/ 166688 h 890588"/>
                  <a:gd name="connsiteX74" fmla="*/ 3162300 w 3357563"/>
                  <a:gd name="connsiteY74" fmla="*/ 138113 h 890588"/>
                  <a:gd name="connsiteX75" fmla="*/ 3190875 w 3357563"/>
                  <a:gd name="connsiteY75" fmla="*/ 119063 h 890588"/>
                  <a:gd name="connsiteX76" fmla="*/ 3205163 w 3357563"/>
                  <a:gd name="connsiteY76" fmla="*/ 109538 h 890588"/>
                  <a:gd name="connsiteX77" fmla="*/ 3228975 w 3357563"/>
                  <a:gd name="connsiteY77" fmla="*/ 85725 h 890588"/>
                  <a:gd name="connsiteX78" fmla="*/ 3252788 w 3357563"/>
                  <a:gd name="connsiteY78" fmla="*/ 57150 h 890588"/>
                  <a:gd name="connsiteX79" fmla="*/ 3267075 w 3357563"/>
                  <a:gd name="connsiteY79" fmla="*/ 52388 h 890588"/>
                  <a:gd name="connsiteX80" fmla="*/ 3281363 w 3357563"/>
                  <a:gd name="connsiteY80" fmla="*/ 38100 h 890588"/>
                  <a:gd name="connsiteX81" fmla="*/ 3309938 w 3357563"/>
                  <a:gd name="connsiteY81" fmla="*/ 28575 h 890588"/>
                  <a:gd name="connsiteX82" fmla="*/ 3328988 w 3357563"/>
                  <a:gd name="connsiteY82" fmla="*/ 19050 h 890588"/>
                  <a:gd name="connsiteX83" fmla="*/ 3357563 w 3357563"/>
                  <a:gd name="connsiteY83" fmla="*/ 0 h 890588"/>
                  <a:gd name="connsiteX0" fmla="*/ 0 w 3357563"/>
                  <a:gd name="connsiteY0" fmla="*/ 890588 h 890588"/>
                  <a:gd name="connsiteX1" fmla="*/ 19050 w 3357563"/>
                  <a:gd name="connsiteY1" fmla="*/ 866775 h 890588"/>
                  <a:gd name="connsiteX2" fmla="*/ 33338 w 3357563"/>
                  <a:gd name="connsiteY2" fmla="*/ 852488 h 890588"/>
                  <a:gd name="connsiteX3" fmla="*/ 52388 w 3357563"/>
                  <a:gd name="connsiteY3" fmla="*/ 819150 h 890588"/>
                  <a:gd name="connsiteX4" fmla="*/ 76200 w 3357563"/>
                  <a:gd name="connsiteY4" fmla="*/ 790575 h 890588"/>
                  <a:gd name="connsiteX5" fmla="*/ 100013 w 3357563"/>
                  <a:gd name="connsiteY5" fmla="*/ 762000 h 890588"/>
                  <a:gd name="connsiteX6" fmla="*/ 123825 w 3357563"/>
                  <a:gd name="connsiteY6" fmla="*/ 719138 h 890588"/>
                  <a:gd name="connsiteX7" fmla="*/ 133350 w 3357563"/>
                  <a:gd name="connsiteY7" fmla="*/ 700088 h 890588"/>
                  <a:gd name="connsiteX8" fmla="*/ 138113 w 3357563"/>
                  <a:gd name="connsiteY8" fmla="*/ 685800 h 890588"/>
                  <a:gd name="connsiteX9" fmla="*/ 152400 w 3357563"/>
                  <a:gd name="connsiteY9" fmla="*/ 666750 h 890588"/>
                  <a:gd name="connsiteX10" fmla="*/ 195263 w 3357563"/>
                  <a:gd name="connsiteY10" fmla="*/ 628650 h 890588"/>
                  <a:gd name="connsiteX11" fmla="*/ 200025 w 3357563"/>
                  <a:gd name="connsiteY11" fmla="*/ 614363 h 890588"/>
                  <a:gd name="connsiteX12" fmla="*/ 223838 w 3357563"/>
                  <a:gd name="connsiteY12" fmla="*/ 585788 h 890588"/>
                  <a:gd name="connsiteX13" fmla="*/ 242888 w 3357563"/>
                  <a:gd name="connsiteY13" fmla="*/ 557213 h 890588"/>
                  <a:gd name="connsiteX14" fmla="*/ 271463 w 3357563"/>
                  <a:gd name="connsiteY14" fmla="*/ 528638 h 890588"/>
                  <a:gd name="connsiteX15" fmla="*/ 295275 w 3357563"/>
                  <a:gd name="connsiteY15" fmla="*/ 500062 h 890588"/>
                  <a:gd name="connsiteX16" fmla="*/ 340519 w 3357563"/>
                  <a:gd name="connsiteY16" fmla="*/ 459582 h 890588"/>
                  <a:gd name="connsiteX17" fmla="*/ 376237 w 3357563"/>
                  <a:gd name="connsiteY17" fmla="*/ 445294 h 890588"/>
                  <a:gd name="connsiteX18" fmla="*/ 404813 w 3357563"/>
                  <a:gd name="connsiteY18" fmla="*/ 442913 h 890588"/>
                  <a:gd name="connsiteX19" fmla="*/ 447675 w 3357563"/>
                  <a:gd name="connsiteY19" fmla="*/ 461963 h 890588"/>
                  <a:gd name="connsiteX20" fmla="*/ 476250 w 3357563"/>
                  <a:gd name="connsiteY20" fmla="*/ 471488 h 890588"/>
                  <a:gd name="connsiteX21" fmla="*/ 638175 w 3357563"/>
                  <a:gd name="connsiteY21" fmla="*/ 466725 h 890588"/>
                  <a:gd name="connsiteX22" fmla="*/ 671513 w 3357563"/>
                  <a:gd name="connsiteY22" fmla="*/ 457200 h 890588"/>
                  <a:gd name="connsiteX23" fmla="*/ 752475 w 3357563"/>
                  <a:gd name="connsiteY23" fmla="*/ 452438 h 890588"/>
                  <a:gd name="connsiteX24" fmla="*/ 962025 w 3357563"/>
                  <a:gd name="connsiteY24" fmla="*/ 457200 h 890588"/>
                  <a:gd name="connsiteX25" fmla="*/ 1038225 w 3357563"/>
                  <a:gd name="connsiteY25" fmla="*/ 466725 h 890588"/>
                  <a:gd name="connsiteX26" fmla="*/ 1066800 w 3357563"/>
                  <a:gd name="connsiteY26" fmla="*/ 476250 h 890588"/>
                  <a:gd name="connsiteX27" fmla="*/ 1138238 w 3357563"/>
                  <a:gd name="connsiteY27" fmla="*/ 485775 h 890588"/>
                  <a:gd name="connsiteX28" fmla="*/ 1243013 w 3357563"/>
                  <a:gd name="connsiteY28" fmla="*/ 476250 h 890588"/>
                  <a:gd name="connsiteX29" fmla="*/ 1257300 w 3357563"/>
                  <a:gd name="connsiteY29" fmla="*/ 471488 h 890588"/>
                  <a:gd name="connsiteX30" fmla="*/ 1285875 w 3357563"/>
                  <a:gd name="connsiteY30" fmla="*/ 476250 h 890588"/>
                  <a:gd name="connsiteX31" fmla="*/ 1304925 w 3357563"/>
                  <a:gd name="connsiteY31" fmla="*/ 481013 h 890588"/>
                  <a:gd name="connsiteX32" fmla="*/ 1338263 w 3357563"/>
                  <a:gd name="connsiteY32" fmla="*/ 485775 h 890588"/>
                  <a:gd name="connsiteX33" fmla="*/ 1390650 w 3357563"/>
                  <a:gd name="connsiteY33" fmla="*/ 495300 h 890588"/>
                  <a:gd name="connsiteX34" fmla="*/ 1414463 w 3357563"/>
                  <a:gd name="connsiteY34" fmla="*/ 500063 h 890588"/>
                  <a:gd name="connsiteX35" fmla="*/ 1481138 w 3357563"/>
                  <a:gd name="connsiteY35" fmla="*/ 504825 h 890588"/>
                  <a:gd name="connsiteX36" fmla="*/ 1528763 w 3357563"/>
                  <a:gd name="connsiteY36" fmla="*/ 509588 h 890588"/>
                  <a:gd name="connsiteX37" fmla="*/ 1547813 w 3357563"/>
                  <a:gd name="connsiteY37" fmla="*/ 514350 h 890588"/>
                  <a:gd name="connsiteX38" fmla="*/ 1562100 w 3357563"/>
                  <a:gd name="connsiteY38" fmla="*/ 519113 h 890588"/>
                  <a:gd name="connsiteX39" fmla="*/ 1735931 w 3357563"/>
                  <a:gd name="connsiteY39" fmla="*/ 509588 h 890588"/>
                  <a:gd name="connsiteX40" fmla="*/ 1800225 w 3357563"/>
                  <a:gd name="connsiteY40" fmla="*/ 523875 h 890588"/>
                  <a:gd name="connsiteX41" fmla="*/ 1814513 w 3357563"/>
                  <a:gd name="connsiteY41" fmla="*/ 514350 h 890588"/>
                  <a:gd name="connsiteX42" fmla="*/ 1847850 w 3357563"/>
                  <a:gd name="connsiteY42" fmla="*/ 500063 h 890588"/>
                  <a:gd name="connsiteX43" fmla="*/ 1866900 w 3357563"/>
                  <a:gd name="connsiteY43" fmla="*/ 495300 h 890588"/>
                  <a:gd name="connsiteX44" fmla="*/ 2095500 w 3357563"/>
                  <a:gd name="connsiteY44" fmla="*/ 481013 h 890588"/>
                  <a:gd name="connsiteX45" fmla="*/ 2124075 w 3357563"/>
                  <a:gd name="connsiteY45" fmla="*/ 466725 h 890588"/>
                  <a:gd name="connsiteX46" fmla="*/ 2138363 w 3357563"/>
                  <a:gd name="connsiteY46" fmla="*/ 461963 h 890588"/>
                  <a:gd name="connsiteX47" fmla="*/ 2152650 w 3357563"/>
                  <a:gd name="connsiteY47" fmla="*/ 452438 h 890588"/>
                  <a:gd name="connsiteX48" fmla="*/ 2190750 w 3357563"/>
                  <a:gd name="connsiteY48" fmla="*/ 442913 h 890588"/>
                  <a:gd name="connsiteX49" fmla="*/ 2219325 w 3357563"/>
                  <a:gd name="connsiteY49" fmla="*/ 433388 h 890588"/>
                  <a:gd name="connsiteX50" fmla="*/ 2233613 w 3357563"/>
                  <a:gd name="connsiteY50" fmla="*/ 419100 h 890588"/>
                  <a:gd name="connsiteX51" fmla="*/ 2343150 w 3357563"/>
                  <a:gd name="connsiteY51" fmla="*/ 404813 h 890588"/>
                  <a:gd name="connsiteX52" fmla="*/ 2405063 w 3357563"/>
                  <a:gd name="connsiteY52" fmla="*/ 400050 h 890588"/>
                  <a:gd name="connsiteX53" fmla="*/ 2419350 w 3357563"/>
                  <a:gd name="connsiteY53" fmla="*/ 395288 h 890588"/>
                  <a:gd name="connsiteX54" fmla="*/ 2462213 w 3357563"/>
                  <a:gd name="connsiteY54" fmla="*/ 385763 h 890588"/>
                  <a:gd name="connsiteX55" fmla="*/ 2490788 w 3357563"/>
                  <a:gd name="connsiteY55" fmla="*/ 381000 h 890588"/>
                  <a:gd name="connsiteX56" fmla="*/ 2505075 w 3357563"/>
                  <a:gd name="connsiteY56" fmla="*/ 376238 h 890588"/>
                  <a:gd name="connsiteX57" fmla="*/ 2538413 w 3357563"/>
                  <a:gd name="connsiteY57" fmla="*/ 371475 h 890588"/>
                  <a:gd name="connsiteX58" fmla="*/ 2590800 w 3357563"/>
                  <a:gd name="connsiteY58" fmla="*/ 357188 h 890588"/>
                  <a:gd name="connsiteX59" fmla="*/ 2662238 w 3357563"/>
                  <a:gd name="connsiteY59" fmla="*/ 352425 h 890588"/>
                  <a:gd name="connsiteX60" fmla="*/ 2676525 w 3357563"/>
                  <a:gd name="connsiteY60" fmla="*/ 347663 h 890588"/>
                  <a:gd name="connsiteX61" fmla="*/ 2786063 w 3357563"/>
                  <a:gd name="connsiteY61" fmla="*/ 338138 h 890588"/>
                  <a:gd name="connsiteX62" fmla="*/ 2862263 w 3357563"/>
                  <a:gd name="connsiteY62" fmla="*/ 328613 h 890588"/>
                  <a:gd name="connsiteX63" fmla="*/ 2900363 w 3357563"/>
                  <a:gd name="connsiteY63" fmla="*/ 323850 h 890588"/>
                  <a:gd name="connsiteX64" fmla="*/ 2928938 w 3357563"/>
                  <a:gd name="connsiteY64" fmla="*/ 304800 h 890588"/>
                  <a:gd name="connsiteX65" fmla="*/ 2943225 w 3357563"/>
                  <a:gd name="connsiteY65" fmla="*/ 295275 h 890588"/>
                  <a:gd name="connsiteX66" fmla="*/ 2971800 w 3357563"/>
                  <a:gd name="connsiteY66" fmla="*/ 266700 h 890588"/>
                  <a:gd name="connsiteX67" fmla="*/ 2986088 w 3357563"/>
                  <a:gd name="connsiteY67" fmla="*/ 252413 h 890588"/>
                  <a:gd name="connsiteX68" fmla="*/ 3014663 w 3357563"/>
                  <a:gd name="connsiteY68" fmla="*/ 238125 h 890588"/>
                  <a:gd name="connsiteX69" fmla="*/ 3028950 w 3357563"/>
                  <a:gd name="connsiteY69" fmla="*/ 228600 h 890588"/>
                  <a:gd name="connsiteX70" fmla="*/ 3062288 w 3357563"/>
                  <a:gd name="connsiteY70" fmla="*/ 214313 h 890588"/>
                  <a:gd name="connsiteX71" fmla="*/ 3105150 w 3357563"/>
                  <a:gd name="connsiteY71" fmla="*/ 185738 h 890588"/>
                  <a:gd name="connsiteX72" fmla="*/ 3133725 w 3357563"/>
                  <a:gd name="connsiteY72" fmla="*/ 166688 h 890588"/>
                  <a:gd name="connsiteX73" fmla="*/ 3162300 w 3357563"/>
                  <a:gd name="connsiteY73" fmla="*/ 138113 h 890588"/>
                  <a:gd name="connsiteX74" fmla="*/ 3190875 w 3357563"/>
                  <a:gd name="connsiteY74" fmla="*/ 119063 h 890588"/>
                  <a:gd name="connsiteX75" fmla="*/ 3205163 w 3357563"/>
                  <a:gd name="connsiteY75" fmla="*/ 109538 h 890588"/>
                  <a:gd name="connsiteX76" fmla="*/ 3228975 w 3357563"/>
                  <a:gd name="connsiteY76" fmla="*/ 85725 h 890588"/>
                  <a:gd name="connsiteX77" fmla="*/ 3252788 w 3357563"/>
                  <a:gd name="connsiteY77" fmla="*/ 57150 h 890588"/>
                  <a:gd name="connsiteX78" fmla="*/ 3267075 w 3357563"/>
                  <a:gd name="connsiteY78" fmla="*/ 52388 h 890588"/>
                  <a:gd name="connsiteX79" fmla="*/ 3281363 w 3357563"/>
                  <a:gd name="connsiteY79" fmla="*/ 38100 h 890588"/>
                  <a:gd name="connsiteX80" fmla="*/ 3309938 w 3357563"/>
                  <a:gd name="connsiteY80" fmla="*/ 28575 h 890588"/>
                  <a:gd name="connsiteX81" fmla="*/ 3328988 w 3357563"/>
                  <a:gd name="connsiteY81" fmla="*/ 19050 h 890588"/>
                  <a:gd name="connsiteX82" fmla="*/ 3357563 w 3357563"/>
                  <a:gd name="connsiteY82" fmla="*/ 0 h 890588"/>
                  <a:gd name="connsiteX0" fmla="*/ 0 w 3357563"/>
                  <a:gd name="connsiteY0" fmla="*/ 890588 h 890588"/>
                  <a:gd name="connsiteX1" fmla="*/ 19050 w 3357563"/>
                  <a:gd name="connsiteY1" fmla="*/ 866775 h 890588"/>
                  <a:gd name="connsiteX2" fmla="*/ 52388 w 3357563"/>
                  <a:gd name="connsiteY2" fmla="*/ 819150 h 890588"/>
                  <a:gd name="connsiteX3" fmla="*/ 76200 w 3357563"/>
                  <a:gd name="connsiteY3" fmla="*/ 790575 h 890588"/>
                  <a:gd name="connsiteX4" fmla="*/ 100013 w 3357563"/>
                  <a:gd name="connsiteY4" fmla="*/ 762000 h 890588"/>
                  <a:gd name="connsiteX5" fmla="*/ 123825 w 3357563"/>
                  <a:gd name="connsiteY5" fmla="*/ 719138 h 890588"/>
                  <a:gd name="connsiteX6" fmla="*/ 133350 w 3357563"/>
                  <a:gd name="connsiteY6" fmla="*/ 700088 h 890588"/>
                  <a:gd name="connsiteX7" fmla="*/ 138113 w 3357563"/>
                  <a:gd name="connsiteY7" fmla="*/ 685800 h 890588"/>
                  <a:gd name="connsiteX8" fmla="*/ 152400 w 3357563"/>
                  <a:gd name="connsiteY8" fmla="*/ 666750 h 890588"/>
                  <a:gd name="connsiteX9" fmla="*/ 195263 w 3357563"/>
                  <a:gd name="connsiteY9" fmla="*/ 628650 h 890588"/>
                  <a:gd name="connsiteX10" fmla="*/ 200025 w 3357563"/>
                  <a:gd name="connsiteY10" fmla="*/ 614363 h 890588"/>
                  <a:gd name="connsiteX11" fmla="*/ 223838 w 3357563"/>
                  <a:gd name="connsiteY11" fmla="*/ 585788 h 890588"/>
                  <a:gd name="connsiteX12" fmla="*/ 242888 w 3357563"/>
                  <a:gd name="connsiteY12" fmla="*/ 557213 h 890588"/>
                  <a:gd name="connsiteX13" fmla="*/ 271463 w 3357563"/>
                  <a:gd name="connsiteY13" fmla="*/ 528638 h 890588"/>
                  <a:gd name="connsiteX14" fmla="*/ 295275 w 3357563"/>
                  <a:gd name="connsiteY14" fmla="*/ 500062 h 890588"/>
                  <a:gd name="connsiteX15" fmla="*/ 340519 w 3357563"/>
                  <a:gd name="connsiteY15" fmla="*/ 459582 h 890588"/>
                  <a:gd name="connsiteX16" fmla="*/ 376237 w 3357563"/>
                  <a:gd name="connsiteY16" fmla="*/ 445294 h 890588"/>
                  <a:gd name="connsiteX17" fmla="*/ 404813 w 3357563"/>
                  <a:gd name="connsiteY17" fmla="*/ 442913 h 890588"/>
                  <a:gd name="connsiteX18" fmla="*/ 447675 w 3357563"/>
                  <a:gd name="connsiteY18" fmla="*/ 461963 h 890588"/>
                  <a:gd name="connsiteX19" fmla="*/ 476250 w 3357563"/>
                  <a:gd name="connsiteY19" fmla="*/ 471488 h 890588"/>
                  <a:gd name="connsiteX20" fmla="*/ 638175 w 3357563"/>
                  <a:gd name="connsiteY20" fmla="*/ 466725 h 890588"/>
                  <a:gd name="connsiteX21" fmla="*/ 671513 w 3357563"/>
                  <a:gd name="connsiteY21" fmla="*/ 457200 h 890588"/>
                  <a:gd name="connsiteX22" fmla="*/ 752475 w 3357563"/>
                  <a:gd name="connsiteY22" fmla="*/ 452438 h 890588"/>
                  <a:gd name="connsiteX23" fmla="*/ 962025 w 3357563"/>
                  <a:gd name="connsiteY23" fmla="*/ 457200 h 890588"/>
                  <a:gd name="connsiteX24" fmla="*/ 1038225 w 3357563"/>
                  <a:gd name="connsiteY24" fmla="*/ 466725 h 890588"/>
                  <a:gd name="connsiteX25" fmla="*/ 1066800 w 3357563"/>
                  <a:gd name="connsiteY25" fmla="*/ 476250 h 890588"/>
                  <a:gd name="connsiteX26" fmla="*/ 1138238 w 3357563"/>
                  <a:gd name="connsiteY26" fmla="*/ 485775 h 890588"/>
                  <a:gd name="connsiteX27" fmla="*/ 1243013 w 3357563"/>
                  <a:gd name="connsiteY27" fmla="*/ 476250 h 890588"/>
                  <a:gd name="connsiteX28" fmla="*/ 1257300 w 3357563"/>
                  <a:gd name="connsiteY28" fmla="*/ 471488 h 890588"/>
                  <a:gd name="connsiteX29" fmla="*/ 1285875 w 3357563"/>
                  <a:gd name="connsiteY29" fmla="*/ 476250 h 890588"/>
                  <a:gd name="connsiteX30" fmla="*/ 1304925 w 3357563"/>
                  <a:gd name="connsiteY30" fmla="*/ 481013 h 890588"/>
                  <a:gd name="connsiteX31" fmla="*/ 1338263 w 3357563"/>
                  <a:gd name="connsiteY31" fmla="*/ 485775 h 890588"/>
                  <a:gd name="connsiteX32" fmla="*/ 1390650 w 3357563"/>
                  <a:gd name="connsiteY32" fmla="*/ 495300 h 890588"/>
                  <a:gd name="connsiteX33" fmla="*/ 1414463 w 3357563"/>
                  <a:gd name="connsiteY33" fmla="*/ 500063 h 890588"/>
                  <a:gd name="connsiteX34" fmla="*/ 1481138 w 3357563"/>
                  <a:gd name="connsiteY34" fmla="*/ 504825 h 890588"/>
                  <a:gd name="connsiteX35" fmla="*/ 1528763 w 3357563"/>
                  <a:gd name="connsiteY35" fmla="*/ 509588 h 890588"/>
                  <a:gd name="connsiteX36" fmla="*/ 1547813 w 3357563"/>
                  <a:gd name="connsiteY36" fmla="*/ 514350 h 890588"/>
                  <a:gd name="connsiteX37" fmla="*/ 1562100 w 3357563"/>
                  <a:gd name="connsiteY37" fmla="*/ 519113 h 890588"/>
                  <a:gd name="connsiteX38" fmla="*/ 1735931 w 3357563"/>
                  <a:gd name="connsiteY38" fmla="*/ 509588 h 890588"/>
                  <a:gd name="connsiteX39" fmla="*/ 1800225 w 3357563"/>
                  <a:gd name="connsiteY39" fmla="*/ 523875 h 890588"/>
                  <a:gd name="connsiteX40" fmla="*/ 1814513 w 3357563"/>
                  <a:gd name="connsiteY40" fmla="*/ 514350 h 890588"/>
                  <a:gd name="connsiteX41" fmla="*/ 1847850 w 3357563"/>
                  <a:gd name="connsiteY41" fmla="*/ 500063 h 890588"/>
                  <a:gd name="connsiteX42" fmla="*/ 1866900 w 3357563"/>
                  <a:gd name="connsiteY42" fmla="*/ 495300 h 890588"/>
                  <a:gd name="connsiteX43" fmla="*/ 2095500 w 3357563"/>
                  <a:gd name="connsiteY43" fmla="*/ 481013 h 890588"/>
                  <a:gd name="connsiteX44" fmla="*/ 2124075 w 3357563"/>
                  <a:gd name="connsiteY44" fmla="*/ 466725 h 890588"/>
                  <a:gd name="connsiteX45" fmla="*/ 2138363 w 3357563"/>
                  <a:gd name="connsiteY45" fmla="*/ 461963 h 890588"/>
                  <a:gd name="connsiteX46" fmla="*/ 2152650 w 3357563"/>
                  <a:gd name="connsiteY46" fmla="*/ 452438 h 890588"/>
                  <a:gd name="connsiteX47" fmla="*/ 2190750 w 3357563"/>
                  <a:gd name="connsiteY47" fmla="*/ 442913 h 890588"/>
                  <a:gd name="connsiteX48" fmla="*/ 2219325 w 3357563"/>
                  <a:gd name="connsiteY48" fmla="*/ 433388 h 890588"/>
                  <a:gd name="connsiteX49" fmla="*/ 2233613 w 3357563"/>
                  <a:gd name="connsiteY49" fmla="*/ 419100 h 890588"/>
                  <a:gd name="connsiteX50" fmla="*/ 2343150 w 3357563"/>
                  <a:gd name="connsiteY50" fmla="*/ 404813 h 890588"/>
                  <a:gd name="connsiteX51" fmla="*/ 2405063 w 3357563"/>
                  <a:gd name="connsiteY51" fmla="*/ 400050 h 890588"/>
                  <a:gd name="connsiteX52" fmla="*/ 2419350 w 3357563"/>
                  <a:gd name="connsiteY52" fmla="*/ 395288 h 890588"/>
                  <a:gd name="connsiteX53" fmla="*/ 2462213 w 3357563"/>
                  <a:gd name="connsiteY53" fmla="*/ 385763 h 890588"/>
                  <a:gd name="connsiteX54" fmla="*/ 2490788 w 3357563"/>
                  <a:gd name="connsiteY54" fmla="*/ 381000 h 890588"/>
                  <a:gd name="connsiteX55" fmla="*/ 2505075 w 3357563"/>
                  <a:gd name="connsiteY55" fmla="*/ 376238 h 890588"/>
                  <a:gd name="connsiteX56" fmla="*/ 2538413 w 3357563"/>
                  <a:gd name="connsiteY56" fmla="*/ 371475 h 890588"/>
                  <a:gd name="connsiteX57" fmla="*/ 2590800 w 3357563"/>
                  <a:gd name="connsiteY57" fmla="*/ 357188 h 890588"/>
                  <a:gd name="connsiteX58" fmla="*/ 2662238 w 3357563"/>
                  <a:gd name="connsiteY58" fmla="*/ 352425 h 890588"/>
                  <a:gd name="connsiteX59" fmla="*/ 2676525 w 3357563"/>
                  <a:gd name="connsiteY59" fmla="*/ 347663 h 890588"/>
                  <a:gd name="connsiteX60" fmla="*/ 2786063 w 3357563"/>
                  <a:gd name="connsiteY60" fmla="*/ 338138 h 890588"/>
                  <a:gd name="connsiteX61" fmla="*/ 2862263 w 3357563"/>
                  <a:gd name="connsiteY61" fmla="*/ 328613 h 890588"/>
                  <a:gd name="connsiteX62" fmla="*/ 2900363 w 3357563"/>
                  <a:gd name="connsiteY62" fmla="*/ 323850 h 890588"/>
                  <a:gd name="connsiteX63" fmla="*/ 2928938 w 3357563"/>
                  <a:gd name="connsiteY63" fmla="*/ 304800 h 890588"/>
                  <a:gd name="connsiteX64" fmla="*/ 2943225 w 3357563"/>
                  <a:gd name="connsiteY64" fmla="*/ 295275 h 890588"/>
                  <a:gd name="connsiteX65" fmla="*/ 2971800 w 3357563"/>
                  <a:gd name="connsiteY65" fmla="*/ 266700 h 890588"/>
                  <a:gd name="connsiteX66" fmla="*/ 2986088 w 3357563"/>
                  <a:gd name="connsiteY66" fmla="*/ 252413 h 890588"/>
                  <a:gd name="connsiteX67" fmla="*/ 3014663 w 3357563"/>
                  <a:gd name="connsiteY67" fmla="*/ 238125 h 890588"/>
                  <a:gd name="connsiteX68" fmla="*/ 3028950 w 3357563"/>
                  <a:gd name="connsiteY68" fmla="*/ 228600 h 890588"/>
                  <a:gd name="connsiteX69" fmla="*/ 3062288 w 3357563"/>
                  <a:gd name="connsiteY69" fmla="*/ 214313 h 890588"/>
                  <a:gd name="connsiteX70" fmla="*/ 3105150 w 3357563"/>
                  <a:gd name="connsiteY70" fmla="*/ 185738 h 890588"/>
                  <a:gd name="connsiteX71" fmla="*/ 3133725 w 3357563"/>
                  <a:gd name="connsiteY71" fmla="*/ 166688 h 890588"/>
                  <a:gd name="connsiteX72" fmla="*/ 3162300 w 3357563"/>
                  <a:gd name="connsiteY72" fmla="*/ 138113 h 890588"/>
                  <a:gd name="connsiteX73" fmla="*/ 3190875 w 3357563"/>
                  <a:gd name="connsiteY73" fmla="*/ 119063 h 890588"/>
                  <a:gd name="connsiteX74" fmla="*/ 3205163 w 3357563"/>
                  <a:gd name="connsiteY74" fmla="*/ 109538 h 890588"/>
                  <a:gd name="connsiteX75" fmla="*/ 3228975 w 3357563"/>
                  <a:gd name="connsiteY75" fmla="*/ 85725 h 890588"/>
                  <a:gd name="connsiteX76" fmla="*/ 3252788 w 3357563"/>
                  <a:gd name="connsiteY76" fmla="*/ 57150 h 890588"/>
                  <a:gd name="connsiteX77" fmla="*/ 3267075 w 3357563"/>
                  <a:gd name="connsiteY77" fmla="*/ 52388 h 890588"/>
                  <a:gd name="connsiteX78" fmla="*/ 3281363 w 3357563"/>
                  <a:gd name="connsiteY78" fmla="*/ 38100 h 890588"/>
                  <a:gd name="connsiteX79" fmla="*/ 3309938 w 3357563"/>
                  <a:gd name="connsiteY79" fmla="*/ 28575 h 890588"/>
                  <a:gd name="connsiteX80" fmla="*/ 3328988 w 3357563"/>
                  <a:gd name="connsiteY80" fmla="*/ 19050 h 890588"/>
                  <a:gd name="connsiteX81" fmla="*/ 3357563 w 3357563"/>
                  <a:gd name="connsiteY81" fmla="*/ 0 h 890588"/>
                  <a:gd name="connsiteX0" fmla="*/ 0 w 3357563"/>
                  <a:gd name="connsiteY0" fmla="*/ 890588 h 890588"/>
                  <a:gd name="connsiteX1" fmla="*/ 52388 w 3357563"/>
                  <a:gd name="connsiteY1" fmla="*/ 819150 h 890588"/>
                  <a:gd name="connsiteX2" fmla="*/ 76200 w 3357563"/>
                  <a:gd name="connsiteY2" fmla="*/ 790575 h 890588"/>
                  <a:gd name="connsiteX3" fmla="*/ 100013 w 3357563"/>
                  <a:gd name="connsiteY3" fmla="*/ 762000 h 890588"/>
                  <a:gd name="connsiteX4" fmla="*/ 123825 w 3357563"/>
                  <a:gd name="connsiteY4" fmla="*/ 719138 h 890588"/>
                  <a:gd name="connsiteX5" fmla="*/ 133350 w 3357563"/>
                  <a:gd name="connsiteY5" fmla="*/ 700088 h 890588"/>
                  <a:gd name="connsiteX6" fmla="*/ 138113 w 3357563"/>
                  <a:gd name="connsiteY6" fmla="*/ 685800 h 890588"/>
                  <a:gd name="connsiteX7" fmla="*/ 152400 w 3357563"/>
                  <a:gd name="connsiteY7" fmla="*/ 666750 h 890588"/>
                  <a:gd name="connsiteX8" fmla="*/ 195263 w 3357563"/>
                  <a:gd name="connsiteY8" fmla="*/ 628650 h 890588"/>
                  <a:gd name="connsiteX9" fmla="*/ 200025 w 3357563"/>
                  <a:gd name="connsiteY9" fmla="*/ 614363 h 890588"/>
                  <a:gd name="connsiteX10" fmla="*/ 223838 w 3357563"/>
                  <a:gd name="connsiteY10" fmla="*/ 585788 h 890588"/>
                  <a:gd name="connsiteX11" fmla="*/ 242888 w 3357563"/>
                  <a:gd name="connsiteY11" fmla="*/ 557213 h 890588"/>
                  <a:gd name="connsiteX12" fmla="*/ 271463 w 3357563"/>
                  <a:gd name="connsiteY12" fmla="*/ 528638 h 890588"/>
                  <a:gd name="connsiteX13" fmla="*/ 295275 w 3357563"/>
                  <a:gd name="connsiteY13" fmla="*/ 500062 h 890588"/>
                  <a:gd name="connsiteX14" fmla="*/ 340519 w 3357563"/>
                  <a:gd name="connsiteY14" fmla="*/ 459582 h 890588"/>
                  <a:gd name="connsiteX15" fmla="*/ 376237 w 3357563"/>
                  <a:gd name="connsiteY15" fmla="*/ 445294 h 890588"/>
                  <a:gd name="connsiteX16" fmla="*/ 404813 w 3357563"/>
                  <a:gd name="connsiteY16" fmla="*/ 442913 h 890588"/>
                  <a:gd name="connsiteX17" fmla="*/ 447675 w 3357563"/>
                  <a:gd name="connsiteY17" fmla="*/ 461963 h 890588"/>
                  <a:gd name="connsiteX18" fmla="*/ 476250 w 3357563"/>
                  <a:gd name="connsiteY18" fmla="*/ 471488 h 890588"/>
                  <a:gd name="connsiteX19" fmla="*/ 638175 w 3357563"/>
                  <a:gd name="connsiteY19" fmla="*/ 466725 h 890588"/>
                  <a:gd name="connsiteX20" fmla="*/ 671513 w 3357563"/>
                  <a:gd name="connsiteY20" fmla="*/ 457200 h 890588"/>
                  <a:gd name="connsiteX21" fmla="*/ 752475 w 3357563"/>
                  <a:gd name="connsiteY21" fmla="*/ 452438 h 890588"/>
                  <a:gd name="connsiteX22" fmla="*/ 962025 w 3357563"/>
                  <a:gd name="connsiteY22" fmla="*/ 457200 h 890588"/>
                  <a:gd name="connsiteX23" fmla="*/ 1038225 w 3357563"/>
                  <a:gd name="connsiteY23" fmla="*/ 466725 h 890588"/>
                  <a:gd name="connsiteX24" fmla="*/ 1066800 w 3357563"/>
                  <a:gd name="connsiteY24" fmla="*/ 476250 h 890588"/>
                  <a:gd name="connsiteX25" fmla="*/ 1138238 w 3357563"/>
                  <a:gd name="connsiteY25" fmla="*/ 485775 h 890588"/>
                  <a:gd name="connsiteX26" fmla="*/ 1243013 w 3357563"/>
                  <a:gd name="connsiteY26" fmla="*/ 476250 h 890588"/>
                  <a:gd name="connsiteX27" fmla="*/ 1257300 w 3357563"/>
                  <a:gd name="connsiteY27" fmla="*/ 471488 h 890588"/>
                  <a:gd name="connsiteX28" fmla="*/ 1285875 w 3357563"/>
                  <a:gd name="connsiteY28" fmla="*/ 476250 h 890588"/>
                  <a:gd name="connsiteX29" fmla="*/ 1304925 w 3357563"/>
                  <a:gd name="connsiteY29" fmla="*/ 481013 h 890588"/>
                  <a:gd name="connsiteX30" fmla="*/ 1338263 w 3357563"/>
                  <a:gd name="connsiteY30" fmla="*/ 485775 h 890588"/>
                  <a:gd name="connsiteX31" fmla="*/ 1390650 w 3357563"/>
                  <a:gd name="connsiteY31" fmla="*/ 495300 h 890588"/>
                  <a:gd name="connsiteX32" fmla="*/ 1414463 w 3357563"/>
                  <a:gd name="connsiteY32" fmla="*/ 500063 h 890588"/>
                  <a:gd name="connsiteX33" fmla="*/ 1481138 w 3357563"/>
                  <a:gd name="connsiteY33" fmla="*/ 504825 h 890588"/>
                  <a:gd name="connsiteX34" fmla="*/ 1528763 w 3357563"/>
                  <a:gd name="connsiteY34" fmla="*/ 509588 h 890588"/>
                  <a:gd name="connsiteX35" fmla="*/ 1547813 w 3357563"/>
                  <a:gd name="connsiteY35" fmla="*/ 514350 h 890588"/>
                  <a:gd name="connsiteX36" fmla="*/ 1562100 w 3357563"/>
                  <a:gd name="connsiteY36" fmla="*/ 519113 h 890588"/>
                  <a:gd name="connsiteX37" fmla="*/ 1735931 w 3357563"/>
                  <a:gd name="connsiteY37" fmla="*/ 509588 h 890588"/>
                  <a:gd name="connsiteX38" fmla="*/ 1800225 w 3357563"/>
                  <a:gd name="connsiteY38" fmla="*/ 523875 h 890588"/>
                  <a:gd name="connsiteX39" fmla="*/ 1814513 w 3357563"/>
                  <a:gd name="connsiteY39" fmla="*/ 514350 h 890588"/>
                  <a:gd name="connsiteX40" fmla="*/ 1847850 w 3357563"/>
                  <a:gd name="connsiteY40" fmla="*/ 500063 h 890588"/>
                  <a:gd name="connsiteX41" fmla="*/ 1866900 w 3357563"/>
                  <a:gd name="connsiteY41" fmla="*/ 495300 h 890588"/>
                  <a:gd name="connsiteX42" fmla="*/ 2095500 w 3357563"/>
                  <a:gd name="connsiteY42" fmla="*/ 481013 h 890588"/>
                  <a:gd name="connsiteX43" fmla="*/ 2124075 w 3357563"/>
                  <a:gd name="connsiteY43" fmla="*/ 466725 h 890588"/>
                  <a:gd name="connsiteX44" fmla="*/ 2138363 w 3357563"/>
                  <a:gd name="connsiteY44" fmla="*/ 461963 h 890588"/>
                  <a:gd name="connsiteX45" fmla="*/ 2152650 w 3357563"/>
                  <a:gd name="connsiteY45" fmla="*/ 452438 h 890588"/>
                  <a:gd name="connsiteX46" fmla="*/ 2190750 w 3357563"/>
                  <a:gd name="connsiteY46" fmla="*/ 442913 h 890588"/>
                  <a:gd name="connsiteX47" fmla="*/ 2219325 w 3357563"/>
                  <a:gd name="connsiteY47" fmla="*/ 433388 h 890588"/>
                  <a:gd name="connsiteX48" fmla="*/ 2233613 w 3357563"/>
                  <a:gd name="connsiteY48" fmla="*/ 419100 h 890588"/>
                  <a:gd name="connsiteX49" fmla="*/ 2343150 w 3357563"/>
                  <a:gd name="connsiteY49" fmla="*/ 404813 h 890588"/>
                  <a:gd name="connsiteX50" fmla="*/ 2405063 w 3357563"/>
                  <a:gd name="connsiteY50" fmla="*/ 400050 h 890588"/>
                  <a:gd name="connsiteX51" fmla="*/ 2419350 w 3357563"/>
                  <a:gd name="connsiteY51" fmla="*/ 395288 h 890588"/>
                  <a:gd name="connsiteX52" fmla="*/ 2462213 w 3357563"/>
                  <a:gd name="connsiteY52" fmla="*/ 385763 h 890588"/>
                  <a:gd name="connsiteX53" fmla="*/ 2490788 w 3357563"/>
                  <a:gd name="connsiteY53" fmla="*/ 381000 h 890588"/>
                  <a:gd name="connsiteX54" fmla="*/ 2505075 w 3357563"/>
                  <a:gd name="connsiteY54" fmla="*/ 376238 h 890588"/>
                  <a:gd name="connsiteX55" fmla="*/ 2538413 w 3357563"/>
                  <a:gd name="connsiteY55" fmla="*/ 371475 h 890588"/>
                  <a:gd name="connsiteX56" fmla="*/ 2590800 w 3357563"/>
                  <a:gd name="connsiteY56" fmla="*/ 357188 h 890588"/>
                  <a:gd name="connsiteX57" fmla="*/ 2662238 w 3357563"/>
                  <a:gd name="connsiteY57" fmla="*/ 352425 h 890588"/>
                  <a:gd name="connsiteX58" fmla="*/ 2676525 w 3357563"/>
                  <a:gd name="connsiteY58" fmla="*/ 347663 h 890588"/>
                  <a:gd name="connsiteX59" fmla="*/ 2786063 w 3357563"/>
                  <a:gd name="connsiteY59" fmla="*/ 338138 h 890588"/>
                  <a:gd name="connsiteX60" fmla="*/ 2862263 w 3357563"/>
                  <a:gd name="connsiteY60" fmla="*/ 328613 h 890588"/>
                  <a:gd name="connsiteX61" fmla="*/ 2900363 w 3357563"/>
                  <a:gd name="connsiteY61" fmla="*/ 323850 h 890588"/>
                  <a:gd name="connsiteX62" fmla="*/ 2928938 w 3357563"/>
                  <a:gd name="connsiteY62" fmla="*/ 304800 h 890588"/>
                  <a:gd name="connsiteX63" fmla="*/ 2943225 w 3357563"/>
                  <a:gd name="connsiteY63" fmla="*/ 295275 h 890588"/>
                  <a:gd name="connsiteX64" fmla="*/ 2971800 w 3357563"/>
                  <a:gd name="connsiteY64" fmla="*/ 266700 h 890588"/>
                  <a:gd name="connsiteX65" fmla="*/ 2986088 w 3357563"/>
                  <a:gd name="connsiteY65" fmla="*/ 252413 h 890588"/>
                  <a:gd name="connsiteX66" fmla="*/ 3014663 w 3357563"/>
                  <a:gd name="connsiteY66" fmla="*/ 238125 h 890588"/>
                  <a:gd name="connsiteX67" fmla="*/ 3028950 w 3357563"/>
                  <a:gd name="connsiteY67" fmla="*/ 228600 h 890588"/>
                  <a:gd name="connsiteX68" fmla="*/ 3062288 w 3357563"/>
                  <a:gd name="connsiteY68" fmla="*/ 214313 h 890588"/>
                  <a:gd name="connsiteX69" fmla="*/ 3105150 w 3357563"/>
                  <a:gd name="connsiteY69" fmla="*/ 185738 h 890588"/>
                  <a:gd name="connsiteX70" fmla="*/ 3133725 w 3357563"/>
                  <a:gd name="connsiteY70" fmla="*/ 166688 h 890588"/>
                  <a:gd name="connsiteX71" fmla="*/ 3162300 w 3357563"/>
                  <a:gd name="connsiteY71" fmla="*/ 138113 h 890588"/>
                  <a:gd name="connsiteX72" fmla="*/ 3190875 w 3357563"/>
                  <a:gd name="connsiteY72" fmla="*/ 119063 h 890588"/>
                  <a:gd name="connsiteX73" fmla="*/ 3205163 w 3357563"/>
                  <a:gd name="connsiteY73" fmla="*/ 109538 h 890588"/>
                  <a:gd name="connsiteX74" fmla="*/ 3228975 w 3357563"/>
                  <a:gd name="connsiteY74" fmla="*/ 85725 h 890588"/>
                  <a:gd name="connsiteX75" fmla="*/ 3252788 w 3357563"/>
                  <a:gd name="connsiteY75" fmla="*/ 57150 h 890588"/>
                  <a:gd name="connsiteX76" fmla="*/ 3267075 w 3357563"/>
                  <a:gd name="connsiteY76" fmla="*/ 52388 h 890588"/>
                  <a:gd name="connsiteX77" fmla="*/ 3281363 w 3357563"/>
                  <a:gd name="connsiteY77" fmla="*/ 38100 h 890588"/>
                  <a:gd name="connsiteX78" fmla="*/ 3309938 w 3357563"/>
                  <a:gd name="connsiteY78" fmla="*/ 28575 h 890588"/>
                  <a:gd name="connsiteX79" fmla="*/ 3328988 w 3357563"/>
                  <a:gd name="connsiteY79" fmla="*/ 19050 h 890588"/>
                  <a:gd name="connsiteX80" fmla="*/ 3357563 w 3357563"/>
                  <a:gd name="connsiteY80" fmla="*/ 0 h 890588"/>
                  <a:gd name="connsiteX0" fmla="*/ 0 w 3305175"/>
                  <a:gd name="connsiteY0" fmla="*/ 819150 h 819150"/>
                  <a:gd name="connsiteX1" fmla="*/ 23812 w 3305175"/>
                  <a:gd name="connsiteY1" fmla="*/ 790575 h 819150"/>
                  <a:gd name="connsiteX2" fmla="*/ 47625 w 3305175"/>
                  <a:gd name="connsiteY2" fmla="*/ 762000 h 819150"/>
                  <a:gd name="connsiteX3" fmla="*/ 71437 w 3305175"/>
                  <a:gd name="connsiteY3" fmla="*/ 719138 h 819150"/>
                  <a:gd name="connsiteX4" fmla="*/ 80962 w 3305175"/>
                  <a:gd name="connsiteY4" fmla="*/ 700088 h 819150"/>
                  <a:gd name="connsiteX5" fmla="*/ 85725 w 3305175"/>
                  <a:gd name="connsiteY5" fmla="*/ 685800 h 819150"/>
                  <a:gd name="connsiteX6" fmla="*/ 100012 w 3305175"/>
                  <a:gd name="connsiteY6" fmla="*/ 666750 h 819150"/>
                  <a:gd name="connsiteX7" fmla="*/ 142875 w 3305175"/>
                  <a:gd name="connsiteY7" fmla="*/ 628650 h 819150"/>
                  <a:gd name="connsiteX8" fmla="*/ 147637 w 3305175"/>
                  <a:gd name="connsiteY8" fmla="*/ 614363 h 819150"/>
                  <a:gd name="connsiteX9" fmla="*/ 171450 w 3305175"/>
                  <a:gd name="connsiteY9" fmla="*/ 585788 h 819150"/>
                  <a:gd name="connsiteX10" fmla="*/ 190500 w 3305175"/>
                  <a:gd name="connsiteY10" fmla="*/ 557213 h 819150"/>
                  <a:gd name="connsiteX11" fmla="*/ 219075 w 3305175"/>
                  <a:gd name="connsiteY11" fmla="*/ 528638 h 819150"/>
                  <a:gd name="connsiteX12" fmla="*/ 242887 w 3305175"/>
                  <a:gd name="connsiteY12" fmla="*/ 500062 h 819150"/>
                  <a:gd name="connsiteX13" fmla="*/ 288131 w 3305175"/>
                  <a:gd name="connsiteY13" fmla="*/ 459582 h 819150"/>
                  <a:gd name="connsiteX14" fmla="*/ 323849 w 3305175"/>
                  <a:gd name="connsiteY14" fmla="*/ 445294 h 819150"/>
                  <a:gd name="connsiteX15" fmla="*/ 352425 w 3305175"/>
                  <a:gd name="connsiteY15" fmla="*/ 442913 h 819150"/>
                  <a:gd name="connsiteX16" fmla="*/ 395287 w 3305175"/>
                  <a:gd name="connsiteY16" fmla="*/ 461963 h 819150"/>
                  <a:gd name="connsiteX17" fmla="*/ 423862 w 3305175"/>
                  <a:gd name="connsiteY17" fmla="*/ 471488 h 819150"/>
                  <a:gd name="connsiteX18" fmla="*/ 585787 w 3305175"/>
                  <a:gd name="connsiteY18" fmla="*/ 466725 h 819150"/>
                  <a:gd name="connsiteX19" fmla="*/ 619125 w 3305175"/>
                  <a:gd name="connsiteY19" fmla="*/ 457200 h 819150"/>
                  <a:gd name="connsiteX20" fmla="*/ 700087 w 3305175"/>
                  <a:gd name="connsiteY20" fmla="*/ 452438 h 819150"/>
                  <a:gd name="connsiteX21" fmla="*/ 909637 w 3305175"/>
                  <a:gd name="connsiteY21" fmla="*/ 457200 h 819150"/>
                  <a:gd name="connsiteX22" fmla="*/ 985837 w 3305175"/>
                  <a:gd name="connsiteY22" fmla="*/ 466725 h 819150"/>
                  <a:gd name="connsiteX23" fmla="*/ 1014412 w 3305175"/>
                  <a:gd name="connsiteY23" fmla="*/ 476250 h 819150"/>
                  <a:gd name="connsiteX24" fmla="*/ 1085850 w 3305175"/>
                  <a:gd name="connsiteY24" fmla="*/ 485775 h 819150"/>
                  <a:gd name="connsiteX25" fmla="*/ 1190625 w 3305175"/>
                  <a:gd name="connsiteY25" fmla="*/ 476250 h 819150"/>
                  <a:gd name="connsiteX26" fmla="*/ 1204912 w 3305175"/>
                  <a:gd name="connsiteY26" fmla="*/ 471488 h 819150"/>
                  <a:gd name="connsiteX27" fmla="*/ 1233487 w 3305175"/>
                  <a:gd name="connsiteY27" fmla="*/ 476250 h 819150"/>
                  <a:gd name="connsiteX28" fmla="*/ 1252537 w 3305175"/>
                  <a:gd name="connsiteY28" fmla="*/ 481013 h 819150"/>
                  <a:gd name="connsiteX29" fmla="*/ 1285875 w 3305175"/>
                  <a:gd name="connsiteY29" fmla="*/ 485775 h 819150"/>
                  <a:gd name="connsiteX30" fmla="*/ 1338262 w 3305175"/>
                  <a:gd name="connsiteY30" fmla="*/ 495300 h 819150"/>
                  <a:gd name="connsiteX31" fmla="*/ 1362075 w 3305175"/>
                  <a:gd name="connsiteY31" fmla="*/ 500063 h 819150"/>
                  <a:gd name="connsiteX32" fmla="*/ 1428750 w 3305175"/>
                  <a:gd name="connsiteY32" fmla="*/ 504825 h 819150"/>
                  <a:gd name="connsiteX33" fmla="*/ 1476375 w 3305175"/>
                  <a:gd name="connsiteY33" fmla="*/ 509588 h 819150"/>
                  <a:gd name="connsiteX34" fmla="*/ 1495425 w 3305175"/>
                  <a:gd name="connsiteY34" fmla="*/ 514350 h 819150"/>
                  <a:gd name="connsiteX35" fmla="*/ 1509712 w 3305175"/>
                  <a:gd name="connsiteY35" fmla="*/ 519113 h 819150"/>
                  <a:gd name="connsiteX36" fmla="*/ 1683543 w 3305175"/>
                  <a:gd name="connsiteY36" fmla="*/ 509588 h 819150"/>
                  <a:gd name="connsiteX37" fmla="*/ 1747837 w 3305175"/>
                  <a:gd name="connsiteY37" fmla="*/ 523875 h 819150"/>
                  <a:gd name="connsiteX38" fmla="*/ 1762125 w 3305175"/>
                  <a:gd name="connsiteY38" fmla="*/ 514350 h 819150"/>
                  <a:gd name="connsiteX39" fmla="*/ 1795462 w 3305175"/>
                  <a:gd name="connsiteY39" fmla="*/ 500063 h 819150"/>
                  <a:gd name="connsiteX40" fmla="*/ 1814512 w 3305175"/>
                  <a:gd name="connsiteY40" fmla="*/ 495300 h 819150"/>
                  <a:gd name="connsiteX41" fmla="*/ 2043112 w 3305175"/>
                  <a:gd name="connsiteY41" fmla="*/ 481013 h 819150"/>
                  <a:gd name="connsiteX42" fmla="*/ 2071687 w 3305175"/>
                  <a:gd name="connsiteY42" fmla="*/ 466725 h 819150"/>
                  <a:gd name="connsiteX43" fmla="*/ 2085975 w 3305175"/>
                  <a:gd name="connsiteY43" fmla="*/ 461963 h 819150"/>
                  <a:gd name="connsiteX44" fmla="*/ 2100262 w 3305175"/>
                  <a:gd name="connsiteY44" fmla="*/ 452438 h 819150"/>
                  <a:gd name="connsiteX45" fmla="*/ 2138362 w 3305175"/>
                  <a:gd name="connsiteY45" fmla="*/ 442913 h 819150"/>
                  <a:gd name="connsiteX46" fmla="*/ 2166937 w 3305175"/>
                  <a:gd name="connsiteY46" fmla="*/ 433388 h 819150"/>
                  <a:gd name="connsiteX47" fmla="*/ 2181225 w 3305175"/>
                  <a:gd name="connsiteY47" fmla="*/ 419100 h 819150"/>
                  <a:gd name="connsiteX48" fmla="*/ 2290762 w 3305175"/>
                  <a:gd name="connsiteY48" fmla="*/ 404813 h 819150"/>
                  <a:gd name="connsiteX49" fmla="*/ 2352675 w 3305175"/>
                  <a:gd name="connsiteY49" fmla="*/ 400050 h 819150"/>
                  <a:gd name="connsiteX50" fmla="*/ 2366962 w 3305175"/>
                  <a:gd name="connsiteY50" fmla="*/ 395288 h 819150"/>
                  <a:gd name="connsiteX51" fmla="*/ 2409825 w 3305175"/>
                  <a:gd name="connsiteY51" fmla="*/ 385763 h 819150"/>
                  <a:gd name="connsiteX52" fmla="*/ 2438400 w 3305175"/>
                  <a:gd name="connsiteY52" fmla="*/ 381000 h 819150"/>
                  <a:gd name="connsiteX53" fmla="*/ 2452687 w 3305175"/>
                  <a:gd name="connsiteY53" fmla="*/ 376238 h 819150"/>
                  <a:gd name="connsiteX54" fmla="*/ 2486025 w 3305175"/>
                  <a:gd name="connsiteY54" fmla="*/ 371475 h 819150"/>
                  <a:gd name="connsiteX55" fmla="*/ 2538412 w 3305175"/>
                  <a:gd name="connsiteY55" fmla="*/ 357188 h 819150"/>
                  <a:gd name="connsiteX56" fmla="*/ 2609850 w 3305175"/>
                  <a:gd name="connsiteY56" fmla="*/ 352425 h 819150"/>
                  <a:gd name="connsiteX57" fmla="*/ 2624137 w 3305175"/>
                  <a:gd name="connsiteY57" fmla="*/ 347663 h 819150"/>
                  <a:gd name="connsiteX58" fmla="*/ 2733675 w 3305175"/>
                  <a:gd name="connsiteY58" fmla="*/ 338138 h 819150"/>
                  <a:gd name="connsiteX59" fmla="*/ 2809875 w 3305175"/>
                  <a:gd name="connsiteY59" fmla="*/ 328613 h 819150"/>
                  <a:gd name="connsiteX60" fmla="*/ 2847975 w 3305175"/>
                  <a:gd name="connsiteY60" fmla="*/ 323850 h 819150"/>
                  <a:gd name="connsiteX61" fmla="*/ 2876550 w 3305175"/>
                  <a:gd name="connsiteY61" fmla="*/ 304800 h 819150"/>
                  <a:gd name="connsiteX62" fmla="*/ 2890837 w 3305175"/>
                  <a:gd name="connsiteY62" fmla="*/ 295275 h 819150"/>
                  <a:gd name="connsiteX63" fmla="*/ 2919412 w 3305175"/>
                  <a:gd name="connsiteY63" fmla="*/ 266700 h 819150"/>
                  <a:gd name="connsiteX64" fmla="*/ 2933700 w 3305175"/>
                  <a:gd name="connsiteY64" fmla="*/ 252413 h 819150"/>
                  <a:gd name="connsiteX65" fmla="*/ 2962275 w 3305175"/>
                  <a:gd name="connsiteY65" fmla="*/ 238125 h 819150"/>
                  <a:gd name="connsiteX66" fmla="*/ 2976562 w 3305175"/>
                  <a:gd name="connsiteY66" fmla="*/ 228600 h 819150"/>
                  <a:gd name="connsiteX67" fmla="*/ 3009900 w 3305175"/>
                  <a:gd name="connsiteY67" fmla="*/ 214313 h 819150"/>
                  <a:gd name="connsiteX68" fmla="*/ 3052762 w 3305175"/>
                  <a:gd name="connsiteY68" fmla="*/ 185738 h 819150"/>
                  <a:gd name="connsiteX69" fmla="*/ 3081337 w 3305175"/>
                  <a:gd name="connsiteY69" fmla="*/ 166688 h 819150"/>
                  <a:gd name="connsiteX70" fmla="*/ 3109912 w 3305175"/>
                  <a:gd name="connsiteY70" fmla="*/ 138113 h 819150"/>
                  <a:gd name="connsiteX71" fmla="*/ 3138487 w 3305175"/>
                  <a:gd name="connsiteY71" fmla="*/ 119063 h 819150"/>
                  <a:gd name="connsiteX72" fmla="*/ 3152775 w 3305175"/>
                  <a:gd name="connsiteY72" fmla="*/ 109538 h 819150"/>
                  <a:gd name="connsiteX73" fmla="*/ 3176587 w 3305175"/>
                  <a:gd name="connsiteY73" fmla="*/ 85725 h 819150"/>
                  <a:gd name="connsiteX74" fmla="*/ 3200400 w 3305175"/>
                  <a:gd name="connsiteY74" fmla="*/ 57150 h 819150"/>
                  <a:gd name="connsiteX75" fmla="*/ 3214687 w 3305175"/>
                  <a:gd name="connsiteY75" fmla="*/ 52388 h 819150"/>
                  <a:gd name="connsiteX76" fmla="*/ 3228975 w 3305175"/>
                  <a:gd name="connsiteY76" fmla="*/ 38100 h 819150"/>
                  <a:gd name="connsiteX77" fmla="*/ 3257550 w 3305175"/>
                  <a:gd name="connsiteY77" fmla="*/ 28575 h 819150"/>
                  <a:gd name="connsiteX78" fmla="*/ 3276600 w 3305175"/>
                  <a:gd name="connsiteY78" fmla="*/ 19050 h 819150"/>
                  <a:gd name="connsiteX79" fmla="*/ 3305175 w 3305175"/>
                  <a:gd name="connsiteY79" fmla="*/ 0 h 819150"/>
                  <a:gd name="connsiteX0" fmla="*/ 0 w 3281363"/>
                  <a:gd name="connsiteY0" fmla="*/ 790575 h 790575"/>
                  <a:gd name="connsiteX1" fmla="*/ 23813 w 3281363"/>
                  <a:gd name="connsiteY1" fmla="*/ 762000 h 790575"/>
                  <a:gd name="connsiteX2" fmla="*/ 47625 w 3281363"/>
                  <a:gd name="connsiteY2" fmla="*/ 719138 h 790575"/>
                  <a:gd name="connsiteX3" fmla="*/ 57150 w 3281363"/>
                  <a:gd name="connsiteY3" fmla="*/ 700088 h 790575"/>
                  <a:gd name="connsiteX4" fmla="*/ 61913 w 3281363"/>
                  <a:gd name="connsiteY4" fmla="*/ 685800 h 790575"/>
                  <a:gd name="connsiteX5" fmla="*/ 76200 w 3281363"/>
                  <a:gd name="connsiteY5" fmla="*/ 666750 h 790575"/>
                  <a:gd name="connsiteX6" fmla="*/ 119063 w 3281363"/>
                  <a:gd name="connsiteY6" fmla="*/ 628650 h 790575"/>
                  <a:gd name="connsiteX7" fmla="*/ 123825 w 3281363"/>
                  <a:gd name="connsiteY7" fmla="*/ 614363 h 790575"/>
                  <a:gd name="connsiteX8" fmla="*/ 147638 w 3281363"/>
                  <a:gd name="connsiteY8" fmla="*/ 585788 h 790575"/>
                  <a:gd name="connsiteX9" fmla="*/ 166688 w 3281363"/>
                  <a:gd name="connsiteY9" fmla="*/ 557213 h 790575"/>
                  <a:gd name="connsiteX10" fmla="*/ 195263 w 3281363"/>
                  <a:gd name="connsiteY10" fmla="*/ 528638 h 790575"/>
                  <a:gd name="connsiteX11" fmla="*/ 219075 w 3281363"/>
                  <a:gd name="connsiteY11" fmla="*/ 500062 h 790575"/>
                  <a:gd name="connsiteX12" fmla="*/ 264319 w 3281363"/>
                  <a:gd name="connsiteY12" fmla="*/ 459582 h 790575"/>
                  <a:gd name="connsiteX13" fmla="*/ 300037 w 3281363"/>
                  <a:gd name="connsiteY13" fmla="*/ 445294 h 790575"/>
                  <a:gd name="connsiteX14" fmla="*/ 328613 w 3281363"/>
                  <a:gd name="connsiteY14" fmla="*/ 442913 h 790575"/>
                  <a:gd name="connsiteX15" fmla="*/ 371475 w 3281363"/>
                  <a:gd name="connsiteY15" fmla="*/ 461963 h 790575"/>
                  <a:gd name="connsiteX16" fmla="*/ 400050 w 3281363"/>
                  <a:gd name="connsiteY16" fmla="*/ 471488 h 790575"/>
                  <a:gd name="connsiteX17" fmla="*/ 561975 w 3281363"/>
                  <a:gd name="connsiteY17" fmla="*/ 466725 h 790575"/>
                  <a:gd name="connsiteX18" fmla="*/ 595313 w 3281363"/>
                  <a:gd name="connsiteY18" fmla="*/ 457200 h 790575"/>
                  <a:gd name="connsiteX19" fmla="*/ 676275 w 3281363"/>
                  <a:gd name="connsiteY19" fmla="*/ 452438 h 790575"/>
                  <a:gd name="connsiteX20" fmla="*/ 885825 w 3281363"/>
                  <a:gd name="connsiteY20" fmla="*/ 457200 h 790575"/>
                  <a:gd name="connsiteX21" fmla="*/ 962025 w 3281363"/>
                  <a:gd name="connsiteY21" fmla="*/ 466725 h 790575"/>
                  <a:gd name="connsiteX22" fmla="*/ 990600 w 3281363"/>
                  <a:gd name="connsiteY22" fmla="*/ 476250 h 790575"/>
                  <a:gd name="connsiteX23" fmla="*/ 1062038 w 3281363"/>
                  <a:gd name="connsiteY23" fmla="*/ 485775 h 790575"/>
                  <a:gd name="connsiteX24" fmla="*/ 1166813 w 3281363"/>
                  <a:gd name="connsiteY24" fmla="*/ 476250 h 790575"/>
                  <a:gd name="connsiteX25" fmla="*/ 1181100 w 3281363"/>
                  <a:gd name="connsiteY25" fmla="*/ 471488 h 790575"/>
                  <a:gd name="connsiteX26" fmla="*/ 1209675 w 3281363"/>
                  <a:gd name="connsiteY26" fmla="*/ 476250 h 790575"/>
                  <a:gd name="connsiteX27" fmla="*/ 1228725 w 3281363"/>
                  <a:gd name="connsiteY27" fmla="*/ 481013 h 790575"/>
                  <a:gd name="connsiteX28" fmla="*/ 1262063 w 3281363"/>
                  <a:gd name="connsiteY28" fmla="*/ 485775 h 790575"/>
                  <a:gd name="connsiteX29" fmla="*/ 1314450 w 3281363"/>
                  <a:gd name="connsiteY29" fmla="*/ 495300 h 790575"/>
                  <a:gd name="connsiteX30" fmla="*/ 1338263 w 3281363"/>
                  <a:gd name="connsiteY30" fmla="*/ 500063 h 790575"/>
                  <a:gd name="connsiteX31" fmla="*/ 1404938 w 3281363"/>
                  <a:gd name="connsiteY31" fmla="*/ 504825 h 790575"/>
                  <a:gd name="connsiteX32" fmla="*/ 1452563 w 3281363"/>
                  <a:gd name="connsiteY32" fmla="*/ 509588 h 790575"/>
                  <a:gd name="connsiteX33" fmla="*/ 1471613 w 3281363"/>
                  <a:gd name="connsiteY33" fmla="*/ 514350 h 790575"/>
                  <a:gd name="connsiteX34" fmla="*/ 1485900 w 3281363"/>
                  <a:gd name="connsiteY34" fmla="*/ 519113 h 790575"/>
                  <a:gd name="connsiteX35" fmla="*/ 1659731 w 3281363"/>
                  <a:gd name="connsiteY35" fmla="*/ 509588 h 790575"/>
                  <a:gd name="connsiteX36" fmla="*/ 1724025 w 3281363"/>
                  <a:gd name="connsiteY36" fmla="*/ 523875 h 790575"/>
                  <a:gd name="connsiteX37" fmla="*/ 1738313 w 3281363"/>
                  <a:gd name="connsiteY37" fmla="*/ 514350 h 790575"/>
                  <a:gd name="connsiteX38" fmla="*/ 1771650 w 3281363"/>
                  <a:gd name="connsiteY38" fmla="*/ 500063 h 790575"/>
                  <a:gd name="connsiteX39" fmla="*/ 1790700 w 3281363"/>
                  <a:gd name="connsiteY39" fmla="*/ 495300 h 790575"/>
                  <a:gd name="connsiteX40" fmla="*/ 2019300 w 3281363"/>
                  <a:gd name="connsiteY40" fmla="*/ 481013 h 790575"/>
                  <a:gd name="connsiteX41" fmla="*/ 2047875 w 3281363"/>
                  <a:gd name="connsiteY41" fmla="*/ 466725 h 790575"/>
                  <a:gd name="connsiteX42" fmla="*/ 2062163 w 3281363"/>
                  <a:gd name="connsiteY42" fmla="*/ 461963 h 790575"/>
                  <a:gd name="connsiteX43" fmla="*/ 2076450 w 3281363"/>
                  <a:gd name="connsiteY43" fmla="*/ 452438 h 790575"/>
                  <a:gd name="connsiteX44" fmla="*/ 2114550 w 3281363"/>
                  <a:gd name="connsiteY44" fmla="*/ 442913 h 790575"/>
                  <a:gd name="connsiteX45" fmla="*/ 2143125 w 3281363"/>
                  <a:gd name="connsiteY45" fmla="*/ 433388 h 790575"/>
                  <a:gd name="connsiteX46" fmla="*/ 2157413 w 3281363"/>
                  <a:gd name="connsiteY46" fmla="*/ 419100 h 790575"/>
                  <a:gd name="connsiteX47" fmla="*/ 2266950 w 3281363"/>
                  <a:gd name="connsiteY47" fmla="*/ 404813 h 790575"/>
                  <a:gd name="connsiteX48" fmla="*/ 2328863 w 3281363"/>
                  <a:gd name="connsiteY48" fmla="*/ 400050 h 790575"/>
                  <a:gd name="connsiteX49" fmla="*/ 2343150 w 3281363"/>
                  <a:gd name="connsiteY49" fmla="*/ 395288 h 790575"/>
                  <a:gd name="connsiteX50" fmla="*/ 2386013 w 3281363"/>
                  <a:gd name="connsiteY50" fmla="*/ 385763 h 790575"/>
                  <a:gd name="connsiteX51" fmla="*/ 2414588 w 3281363"/>
                  <a:gd name="connsiteY51" fmla="*/ 381000 h 790575"/>
                  <a:gd name="connsiteX52" fmla="*/ 2428875 w 3281363"/>
                  <a:gd name="connsiteY52" fmla="*/ 376238 h 790575"/>
                  <a:gd name="connsiteX53" fmla="*/ 2462213 w 3281363"/>
                  <a:gd name="connsiteY53" fmla="*/ 371475 h 790575"/>
                  <a:gd name="connsiteX54" fmla="*/ 2514600 w 3281363"/>
                  <a:gd name="connsiteY54" fmla="*/ 357188 h 790575"/>
                  <a:gd name="connsiteX55" fmla="*/ 2586038 w 3281363"/>
                  <a:gd name="connsiteY55" fmla="*/ 352425 h 790575"/>
                  <a:gd name="connsiteX56" fmla="*/ 2600325 w 3281363"/>
                  <a:gd name="connsiteY56" fmla="*/ 347663 h 790575"/>
                  <a:gd name="connsiteX57" fmla="*/ 2709863 w 3281363"/>
                  <a:gd name="connsiteY57" fmla="*/ 338138 h 790575"/>
                  <a:gd name="connsiteX58" fmla="*/ 2786063 w 3281363"/>
                  <a:gd name="connsiteY58" fmla="*/ 328613 h 790575"/>
                  <a:gd name="connsiteX59" fmla="*/ 2824163 w 3281363"/>
                  <a:gd name="connsiteY59" fmla="*/ 323850 h 790575"/>
                  <a:gd name="connsiteX60" fmla="*/ 2852738 w 3281363"/>
                  <a:gd name="connsiteY60" fmla="*/ 304800 h 790575"/>
                  <a:gd name="connsiteX61" fmla="*/ 2867025 w 3281363"/>
                  <a:gd name="connsiteY61" fmla="*/ 295275 h 790575"/>
                  <a:gd name="connsiteX62" fmla="*/ 2895600 w 3281363"/>
                  <a:gd name="connsiteY62" fmla="*/ 266700 h 790575"/>
                  <a:gd name="connsiteX63" fmla="*/ 2909888 w 3281363"/>
                  <a:gd name="connsiteY63" fmla="*/ 252413 h 790575"/>
                  <a:gd name="connsiteX64" fmla="*/ 2938463 w 3281363"/>
                  <a:gd name="connsiteY64" fmla="*/ 238125 h 790575"/>
                  <a:gd name="connsiteX65" fmla="*/ 2952750 w 3281363"/>
                  <a:gd name="connsiteY65" fmla="*/ 228600 h 790575"/>
                  <a:gd name="connsiteX66" fmla="*/ 2986088 w 3281363"/>
                  <a:gd name="connsiteY66" fmla="*/ 214313 h 790575"/>
                  <a:gd name="connsiteX67" fmla="*/ 3028950 w 3281363"/>
                  <a:gd name="connsiteY67" fmla="*/ 185738 h 790575"/>
                  <a:gd name="connsiteX68" fmla="*/ 3057525 w 3281363"/>
                  <a:gd name="connsiteY68" fmla="*/ 166688 h 790575"/>
                  <a:gd name="connsiteX69" fmla="*/ 3086100 w 3281363"/>
                  <a:gd name="connsiteY69" fmla="*/ 138113 h 790575"/>
                  <a:gd name="connsiteX70" fmla="*/ 3114675 w 3281363"/>
                  <a:gd name="connsiteY70" fmla="*/ 119063 h 790575"/>
                  <a:gd name="connsiteX71" fmla="*/ 3128963 w 3281363"/>
                  <a:gd name="connsiteY71" fmla="*/ 109538 h 790575"/>
                  <a:gd name="connsiteX72" fmla="*/ 3152775 w 3281363"/>
                  <a:gd name="connsiteY72" fmla="*/ 85725 h 790575"/>
                  <a:gd name="connsiteX73" fmla="*/ 3176588 w 3281363"/>
                  <a:gd name="connsiteY73" fmla="*/ 57150 h 790575"/>
                  <a:gd name="connsiteX74" fmla="*/ 3190875 w 3281363"/>
                  <a:gd name="connsiteY74" fmla="*/ 52388 h 790575"/>
                  <a:gd name="connsiteX75" fmla="*/ 3205163 w 3281363"/>
                  <a:gd name="connsiteY75" fmla="*/ 38100 h 790575"/>
                  <a:gd name="connsiteX76" fmla="*/ 3233738 w 3281363"/>
                  <a:gd name="connsiteY76" fmla="*/ 28575 h 790575"/>
                  <a:gd name="connsiteX77" fmla="*/ 3252788 w 3281363"/>
                  <a:gd name="connsiteY77" fmla="*/ 19050 h 790575"/>
                  <a:gd name="connsiteX78" fmla="*/ 3281363 w 3281363"/>
                  <a:gd name="connsiteY78" fmla="*/ 0 h 790575"/>
                  <a:gd name="connsiteX0" fmla="*/ 0 w 3257550"/>
                  <a:gd name="connsiteY0" fmla="*/ 762000 h 762000"/>
                  <a:gd name="connsiteX1" fmla="*/ 23812 w 3257550"/>
                  <a:gd name="connsiteY1" fmla="*/ 719138 h 762000"/>
                  <a:gd name="connsiteX2" fmla="*/ 33337 w 3257550"/>
                  <a:gd name="connsiteY2" fmla="*/ 700088 h 762000"/>
                  <a:gd name="connsiteX3" fmla="*/ 38100 w 3257550"/>
                  <a:gd name="connsiteY3" fmla="*/ 685800 h 762000"/>
                  <a:gd name="connsiteX4" fmla="*/ 52387 w 3257550"/>
                  <a:gd name="connsiteY4" fmla="*/ 666750 h 762000"/>
                  <a:gd name="connsiteX5" fmla="*/ 95250 w 3257550"/>
                  <a:gd name="connsiteY5" fmla="*/ 628650 h 762000"/>
                  <a:gd name="connsiteX6" fmla="*/ 100012 w 3257550"/>
                  <a:gd name="connsiteY6" fmla="*/ 614363 h 762000"/>
                  <a:gd name="connsiteX7" fmla="*/ 123825 w 3257550"/>
                  <a:gd name="connsiteY7" fmla="*/ 585788 h 762000"/>
                  <a:gd name="connsiteX8" fmla="*/ 142875 w 3257550"/>
                  <a:gd name="connsiteY8" fmla="*/ 557213 h 762000"/>
                  <a:gd name="connsiteX9" fmla="*/ 171450 w 3257550"/>
                  <a:gd name="connsiteY9" fmla="*/ 528638 h 762000"/>
                  <a:gd name="connsiteX10" fmla="*/ 195262 w 3257550"/>
                  <a:gd name="connsiteY10" fmla="*/ 500062 h 762000"/>
                  <a:gd name="connsiteX11" fmla="*/ 240506 w 3257550"/>
                  <a:gd name="connsiteY11" fmla="*/ 459582 h 762000"/>
                  <a:gd name="connsiteX12" fmla="*/ 276224 w 3257550"/>
                  <a:gd name="connsiteY12" fmla="*/ 445294 h 762000"/>
                  <a:gd name="connsiteX13" fmla="*/ 304800 w 3257550"/>
                  <a:gd name="connsiteY13" fmla="*/ 442913 h 762000"/>
                  <a:gd name="connsiteX14" fmla="*/ 347662 w 3257550"/>
                  <a:gd name="connsiteY14" fmla="*/ 461963 h 762000"/>
                  <a:gd name="connsiteX15" fmla="*/ 376237 w 3257550"/>
                  <a:gd name="connsiteY15" fmla="*/ 471488 h 762000"/>
                  <a:gd name="connsiteX16" fmla="*/ 538162 w 3257550"/>
                  <a:gd name="connsiteY16" fmla="*/ 466725 h 762000"/>
                  <a:gd name="connsiteX17" fmla="*/ 571500 w 3257550"/>
                  <a:gd name="connsiteY17" fmla="*/ 457200 h 762000"/>
                  <a:gd name="connsiteX18" fmla="*/ 652462 w 3257550"/>
                  <a:gd name="connsiteY18" fmla="*/ 452438 h 762000"/>
                  <a:gd name="connsiteX19" fmla="*/ 862012 w 3257550"/>
                  <a:gd name="connsiteY19" fmla="*/ 457200 h 762000"/>
                  <a:gd name="connsiteX20" fmla="*/ 938212 w 3257550"/>
                  <a:gd name="connsiteY20" fmla="*/ 466725 h 762000"/>
                  <a:gd name="connsiteX21" fmla="*/ 966787 w 3257550"/>
                  <a:gd name="connsiteY21" fmla="*/ 476250 h 762000"/>
                  <a:gd name="connsiteX22" fmla="*/ 1038225 w 3257550"/>
                  <a:gd name="connsiteY22" fmla="*/ 485775 h 762000"/>
                  <a:gd name="connsiteX23" fmla="*/ 1143000 w 3257550"/>
                  <a:gd name="connsiteY23" fmla="*/ 476250 h 762000"/>
                  <a:gd name="connsiteX24" fmla="*/ 1157287 w 3257550"/>
                  <a:gd name="connsiteY24" fmla="*/ 471488 h 762000"/>
                  <a:gd name="connsiteX25" fmla="*/ 1185862 w 3257550"/>
                  <a:gd name="connsiteY25" fmla="*/ 476250 h 762000"/>
                  <a:gd name="connsiteX26" fmla="*/ 1204912 w 3257550"/>
                  <a:gd name="connsiteY26" fmla="*/ 481013 h 762000"/>
                  <a:gd name="connsiteX27" fmla="*/ 1238250 w 3257550"/>
                  <a:gd name="connsiteY27" fmla="*/ 485775 h 762000"/>
                  <a:gd name="connsiteX28" fmla="*/ 1290637 w 3257550"/>
                  <a:gd name="connsiteY28" fmla="*/ 495300 h 762000"/>
                  <a:gd name="connsiteX29" fmla="*/ 1314450 w 3257550"/>
                  <a:gd name="connsiteY29" fmla="*/ 500063 h 762000"/>
                  <a:gd name="connsiteX30" fmla="*/ 1381125 w 3257550"/>
                  <a:gd name="connsiteY30" fmla="*/ 504825 h 762000"/>
                  <a:gd name="connsiteX31" fmla="*/ 1428750 w 3257550"/>
                  <a:gd name="connsiteY31" fmla="*/ 509588 h 762000"/>
                  <a:gd name="connsiteX32" fmla="*/ 1447800 w 3257550"/>
                  <a:gd name="connsiteY32" fmla="*/ 514350 h 762000"/>
                  <a:gd name="connsiteX33" fmla="*/ 1462087 w 3257550"/>
                  <a:gd name="connsiteY33" fmla="*/ 519113 h 762000"/>
                  <a:gd name="connsiteX34" fmla="*/ 1635918 w 3257550"/>
                  <a:gd name="connsiteY34" fmla="*/ 509588 h 762000"/>
                  <a:gd name="connsiteX35" fmla="*/ 1700212 w 3257550"/>
                  <a:gd name="connsiteY35" fmla="*/ 523875 h 762000"/>
                  <a:gd name="connsiteX36" fmla="*/ 1714500 w 3257550"/>
                  <a:gd name="connsiteY36" fmla="*/ 514350 h 762000"/>
                  <a:gd name="connsiteX37" fmla="*/ 1747837 w 3257550"/>
                  <a:gd name="connsiteY37" fmla="*/ 500063 h 762000"/>
                  <a:gd name="connsiteX38" fmla="*/ 1766887 w 3257550"/>
                  <a:gd name="connsiteY38" fmla="*/ 495300 h 762000"/>
                  <a:gd name="connsiteX39" fmla="*/ 1995487 w 3257550"/>
                  <a:gd name="connsiteY39" fmla="*/ 481013 h 762000"/>
                  <a:gd name="connsiteX40" fmla="*/ 2024062 w 3257550"/>
                  <a:gd name="connsiteY40" fmla="*/ 466725 h 762000"/>
                  <a:gd name="connsiteX41" fmla="*/ 2038350 w 3257550"/>
                  <a:gd name="connsiteY41" fmla="*/ 461963 h 762000"/>
                  <a:gd name="connsiteX42" fmla="*/ 2052637 w 3257550"/>
                  <a:gd name="connsiteY42" fmla="*/ 452438 h 762000"/>
                  <a:gd name="connsiteX43" fmla="*/ 2090737 w 3257550"/>
                  <a:gd name="connsiteY43" fmla="*/ 442913 h 762000"/>
                  <a:gd name="connsiteX44" fmla="*/ 2119312 w 3257550"/>
                  <a:gd name="connsiteY44" fmla="*/ 433388 h 762000"/>
                  <a:gd name="connsiteX45" fmla="*/ 2133600 w 3257550"/>
                  <a:gd name="connsiteY45" fmla="*/ 419100 h 762000"/>
                  <a:gd name="connsiteX46" fmla="*/ 2243137 w 3257550"/>
                  <a:gd name="connsiteY46" fmla="*/ 404813 h 762000"/>
                  <a:gd name="connsiteX47" fmla="*/ 2305050 w 3257550"/>
                  <a:gd name="connsiteY47" fmla="*/ 400050 h 762000"/>
                  <a:gd name="connsiteX48" fmla="*/ 2319337 w 3257550"/>
                  <a:gd name="connsiteY48" fmla="*/ 395288 h 762000"/>
                  <a:gd name="connsiteX49" fmla="*/ 2362200 w 3257550"/>
                  <a:gd name="connsiteY49" fmla="*/ 385763 h 762000"/>
                  <a:gd name="connsiteX50" fmla="*/ 2390775 w 3257550"/>
                  <a:gd name="connsiteY50" fmla="*/ 381000 h 762000"/>
                  <a:gd name="connsiteX51" fmla="*/ 2405062 w 3257550"/>
                  <a:gd name="connsiteY51" fmla="*/ 376238 h 762000"/>
                  <a:gd name="connsiteX52" fmla="*/ 2438400 w 3257550"/>
                  <a:gd name="connsiteY52" fmla="*/ 371475 h 762000"/>
                  <a:gd name="connsiteX53" fmla="*/ 2490787 w 3257550"/>
                  <a:gd name="connsiteY53" fmla="*/ 357188 h 762000"/>
                  <a:gd name="connsiteX54" fmla="*/ 2562225 w 3257550"/>
                  <a:gd name="connsiteY54" fmla="*/ 352425 h 762000"/>
                  <a:gd name="connsiteX55" fmla="*/ 2576512 w 3257550"/>
                  <a:gd name="connsiteY55" fmla="*/ 347663 h 762000"/>
                  <a:gd name="connsiteX56" fmla="*/ 2686050 w 3257550"/>
                  <a:gd name="connsiteY56" fmla="*/ 338138 h 762000"/>
                  <a:gd name="connsiteX57" fmla="*/ 2762250 w 3257550"/>
                  <a:gd name="connsiteY57" fmla="*/ 328613 h 762000"/>
                  <a:gd name="connsiteX58" fmla="*/ 2800350 w 3257550"/>
                  <a:gd name="connsiteY58" fmla="*/ 323850 h 762000"/>
                  <a:gd name="connsiteX59" fmla="*/ 2828925 w 3257550"/>
                  <a:gd name="connsiteY59" fmla="*/ 304800 h 762000"/>
                  <a:gd name="connsiteX60" fmla="*/ 2843212 w 3257550"/>
                  <a:gd name="connsiteY60" fmla="*/ 295275 h 762000"/>
                  <a:gd name="connsiteX61" fmla="*/ 2871787 w 3257550"/>
                  <a:gd name="connsiteY61" fmla="*/ 266700 h 762000"/>
                  <a:gd name="connsiteX62" fmla="*/ 2886075 w 3257550"/>
                  <a:gd name="connsiteY62" fmla="*/ 252413 h 762000"/>
                  <a:gd name="connsiteX63" fmla="*/ 2914650 w 3257550"/>
                  <a:gd name="connsiteY63" fmla="*/ 238125 h 762000"/>
                  <a:gd name="connsiteX64" fmla="*/ 2928937 w 3257550"/>
                  <a:gd name="connsiteY64" fmla="*/ 228600 h 762000"/>
                  <a:gd name="connsiteX65" fmla="*/ 2962275 w 3257550"/>
                  <a:gd name="connsiteY65" fmla="*/ 214313 h 762000"/>
                  <a:gd name="connsiteX66" fmla="*/ 3005137 w 3257550"/>
                  <a:gd name="connsiteY66" fmla="*/ 185738 h 762000"/>
                  <a:gd name="connsiteX67" fmla="*/ 3033712 w 3257550"/>
                  <a:gd name="connsiteY67" fmla="*/ 166688 h 762000"/>
                  <a:gd name="connsiteX68" fmla="*/ 3062287 w 3257550"/>
                  <a:gd name="connsiteY68" fmla="*/ 138113 h 762000"/>
                  <a:gd name="connsiteX69" fmla="*/ 3090862 w 3257550"/>
                  <a:gd name="connsiteY69" fmla="*/ 119063 h 762000"/>
                  <a:gd name="connsiteX70" fmla="*/ 3105150 w 3257550"/>
                  <a:gd name="connsiteY70" fmla="*/ 109538 h 762000"/>
                  <a:gd name="connsiteX71" fmla="*/ 3128962 w 3257550"/>
                  <a:gd name="connsiteY71" fmla="*/ 85725 h 762000"/>
                  <a:gd name="connsiteX72" fmla="*/ 3152775 w 3257550"/>
                  <a:gd name="connsiteY72" fmla="*/ 57150 h 762000"/>
                  <a:gd name="connsiteX73" fmla="*/ 3167062 w 3257550"/>
                  <a:gd name="connsiteY73" fmla="*/ 52388 h 762000"/>
                  <a:gd name="connsiteX74" fmla="*/ 3181350 w 3257550"/>
                  <a:gd name="connsiteY74" fmla="*/ 38100 h 762000"/>
                  <a:gd name="connsiteX75" fmla="*/ 3209925 w 3257550"/>
                  <a:gd name="connsiteY75" fmla="*/ 28575 h 762000"/>
                  <a:gd name="connsiteX76" fmla="*/ 3228975 w 3257550"/>
                  <a:gd name="connsiteY76" fmla="*/ 19050 h 762000"/>
                  <a:gd name="connsiteX77" fmla="*/ 3257550 w 3257550"/>
                  <a:gd name="connsiteY77" fmla="*/ 0 h 762000"/>
                  <a:gd name="connsiteX0" fmla="*/ 0 w 3233738"/>
                  <a:gd name="connsiteY0" fmla="*/ 719138 h 719138"/>
                  <a:gd name="connsiteX1" fmla="*/ 9525 w 3233738"/>
                  <a:gd name="connsiteY1" fmla="*/ 700088 h 719138"/>
                  <a:gd name="connsiteX2" fmla="*/ 14288 w 3233738"/>
                  <a:gd name="connsiteY2" fmla="*/ 685800 h 719138"/>
                  <a:gd name="connsiteX3" fmla="*/ 28575 w 3233738"/>
                  <a:gd name="connsiteY3" fmla="*/ 666750 h 719138"/>
                  <a:gd name="connsiteX4" fmla="*/ 71438 w 3233738"/>
                  <a:gd name="connsiteY4" fmla="*/ 628650 h 719138"/>
                  <a:gd name="connsiteX5" fmla="*/ 76200 w 3233738"/>
                  <a:gd name="connsiteY5" fmla="*/ 614363 h 719138"/>
                  <a:gd name="connsiteX6" fmla="*/ 100013 w 3233738"/>
                  <a:gd name="connsiteY6" fmla="*/ 585788 h 719138"/>
                  <a:gd name="connsiteX7" fmla="*/ 119063 w 3233738"/>
                  <a:gd name="connsiteY7" fmla="*/ 557213 h 719138"/>
                  <a:gd name="connsiteX8" fmla="*/ 147638 w 3233738"/>
                  <a:gd name="connsiteY8" fmla="*/ 528638 h 719138"/>
                  <a:gd name="connsiteX9" fmla="*/ 171450 w 3233738"/>
                  <a:gd name="connsiteY9" fmla="*/ 500062 h 719138"/>
                  <a:gd name="connsiteX10" fmla="*/ 216694 w 3233738"/>
                  <a:gd name="connsiteY10" fmla="*/ 459582 h 719138"/>
                  <a:gd name="connsiteX11" fmla="*/ 252412 w 3233738"/>
                  <a:gd name="connsiteY11" fmla="*/ 445294 h 719138"/>
                  <a:gd name="connsiteX12" fmla="*/ 280988 w 3233738"/>
                  <a:gd name="connsiteY12" fmla="*/ 442913 h 719138"/>
                  <a:gd name="connsiteX13" fmla="*/ 323850 w 3233738"/>
                  <a:gd name="connsiteY13" fmla="*/ 461963 h 719138"/>
                  <a:gd name="connsiteX14" fmla="*/ 352425 w 3233738"/>
                  <a:gd name="connsiteY14" fmla="*/ 471488 h 719138"/>
                  <a:gd name="connsiteX15" fmla="*/ 514350 w 3233738"/>
                  <a:gd name="connsiteY15" fmla="*/ 466725 h 719138"/>
                  <a:gd name="connsiteX16" fmla="*/ 547688 w 3233738"/>
                  <a:gd name="connsiteY16" fmla="*/ 457200 h 719138"/>
                  <a:gd name="connsiteX17" fmla="*/ 628650 w 3233738"/>
                  <a:gd name="connsiteY17" fmla="*/ 452438 h 719138"/>
                  <a:gd name="connsiteX18" fmla="*/ 838200 w 3233738"/>
                  <a:gd name="connsiteY18" fmla="*/ 457200 h 719138"/>
                  <a:gd name="connsiteX19" fmla="*/ 914400 w 3233738"/>
                  <a:gd name="connsiteY19" fmla="*/ 466725 h 719138"/>
                  <a:gd name="connsiteX20" fmla="*/ 942975 w 3233738"/>
                  <a:gd name="connsiteY20" fmla="*/ 476250 h 719138"/>
                  <a:gd name="connsiteX21" fmla="*/ 1014413 w 3233738"/>
                  <a:gd name="connsiteY21" fmla="*/ 485775 h 719138"/>
                  <a:gd name="connsiteX22" fmla="*/ 1119188 w 3233738"/>
                  <a:gd name="connsiteY22" fmla="*/ 476250 h 719138"/>
                  <a:gd name="connsiteX23" fmla="*/ 1133475 w 3233738"/>
                  <a:gd name="connsiteY23" fmla="*/ 471488 h 719138"/>
                  <a:gd name="connsiteX24" fmla="*/ 1162050 w 3233738"/>
                  <a:gd name="connsiteY24" fmla="*/ 476250 h 719138"/>
                  <a:gd name="connsiteX25" fmla="*/ 1181100 w 3233738"/>
                  <a:gd name="connsiteY25" fmla="*/ 481013 h 719138"/>
                  <a:gd name="connsiteX26" fmla="*/ 1214438 w 3233738"/>
                  <a:gd name="connsiteY26" fmla="*/ 485775 h 719138"/>
                  <a:gd name="connsiteX27" fmla="*/ 1266825 w 3233738"/>
                  <a:gd name="connsiteY27" fmla="*/ 495300 h 719138"/>
                  <a:gd name="connsiteX28" fmla="*/ 1290638 w 3233738"/>
                  <a:gd name="connsiteY28" fmla="*/ 500063 h 719138"/>
                  <a:gd name="connsiteX29" fmla="*/ 1357313 w 3233738"/>
                  <a:gd name="connsiteY29" fmla="*/ 504825 h 719138"/>
                  <a:gd name="connsiteX30" fmla="*/ 1404938 w 3233738"/>
                  <a:gd name="connsiteY30" fmla="*/ 509588 h 719138"/>
                  <a:gd name="connsiteX31" fmla="*/ 1423988 w 3233738"/>
                  <a:gd name="connsiteY31" fmla="*/ 514350 h 719138"/>
                  <a:gd name="connsiteX32" fmla="*/ 1438275 w 3233738"/>
                  <a:gd name="connsiteY32" fmla="*/ 519113 h 719138"/>
                  <a:gd name="connsiteX33" fmla="*/ 1612106 w 3233738"/>
                  <a:gd name="connsiteY33" fmla="*/ 509588 h 719138"/>
                  <a:gd name="connsiteX34" fmla="*/ 1676400 w 3233738"/>
                  <a:gd name="connsiteY34" fmla="*/ 523875 h 719138"/>
                  <a:gd name="connsiteX35" fmla="*/ 1690688 w 3233738"/>
                  <a:gd name="connsiteY35" fmla="*/ 514350 h 719138"/>
                  <a:gd name="connsiteX36" fmla="*/ 1724025 w 3233738"/>
                  <a:gd name="connsiteY36" fmla="*/ 500063 h 719138"/>
                  <a:gd name="connsiteX37" fmla="*/ 1743075 w 3233738"/>
                  <a:gd name="connsiteY37" fmla="*/ 495300 h 719138"/>
                  <a:gd name="connsiteX38" fmla="*/ 1971675 w 3233738"/>
                  <a:gd name="connsiteY38" fmla="*/ 481013 h 719138"/>
                  <a:gd name="connsiteX39" fmla="*/ 2000250 w 3233738"/>
                  <a:gd name="connsiteY39" fmla="*/ 466725 h 719138"/>
                  <a:gd name="connsiteX40" fmla="*/ 2014538 w 3233738"/>
                  <a:gd name="connsiteY40" fmla="*/ 461963 h 719138"/>
                  <a:gd name="connsiteX41" fmla="*/ 2028825 w 3233738"/>
                  <a:gd name="connsiteY41" fmla="*/ 452438 h 719138"/>
                  <a:gd name="connsiteX42" fmla="*/ 2066925 w 3233738"/>
                  <a:gd name="connsiteY42" fmla="*/ 442913 h 719138"/>
                  <a:gd name="connsiteX43" fmla="*/ 2095500 w 3233738"/>
                  <a:gd name="connsiteY43" fmla="*/ 433388 h 719138"/>
                  <a:gd name="connsiteX44" fmla="*/ 2109788 w 3233738"/>
                  <a:gd name="connsiteY44" fmla="*/ 419100 h 719138"/>
                  <a:gd name="connsiteX45" fmla="*/ 2219325 w 3233738"/>
                  <a:gd name="connsiteY45" fmla="*/ 404813 h 719138"/>
                  <a:gd name="connsiteX46" fmla="*/ 2281238 w 3233738"/>
                  <a:gd name="connsiteY46" fmla="*/ 400050 h 719138"/>
                  <a:gd name="connsiteX47" fmla="*/ 2295525 w 3233738"/>
                  <a:gd name="connsiteY47" fmla="*/ 395288 h 719138"/>
                  <a:gd name="connsiteX48" fmla="*/ 2338388 w 3233738"/>
                  <a:gd name="connsiteY48" fmla="*/ 385763 h 719138"/>
                  <a:gd name="connsiteX49" fmla="*/ 2366963 w 3233738"/>
                  <a:gd name="connsiteY49" fmla="*/ 381000 h 719138"/>
                  <a:gd name="connsiteX50" fmla="*/ 2381250 w 3233738"/>
                  <a:gd name="connsiteY50" fmla="*/ 376238 h 719138"/>
                  <a:gd name="connsiteX51" fmla="*/ 2414588 w 3233738"/>
                  <a:gd name="connsiteY51" fmla="*/ 371475 h 719138"/>
                  <a:gd name="connsiteX52" fmla="*/ 2466975 w 3233738"/>
                  <a:gd name="connsiteY52" fmla="*/ 357188 h 719138"/>
                  <a:gd name="connsiteX53" fmla="*/ 2538413 w 3233738"/>
                  <a:gd name="connsiteY53" fmla="*/ 352425 h 719138"/>
                  <a:gd name="connsiteX54" fmla="*/ 2552700 w 3233738"/>
                  <a:gd name="connsiteY54" fmla="*/ 347663 h 719138"/>
                  <a:gd name="connsiteX55" fmla="*/ 2662238 w 3233738"/>
                  <a:gd name="connsiteY55" fmla="*/ 338138 h 719138"/>
                  <a:gd name="connsiteX56" fmla="*/ 2738438 w 3233738"/>
                  <a:gd name="connsiteY56" fmla="*/ 328613 h 719138"/>
                  <a:gd name="connsiteX57" fmla="*/ 2776538 w 3233738"/>
                  <a:gd name="connsiteY57" fmla="*/ 323850 h 719138"/>
                  <a:gd name="connsiteX58" fmla="*/ 2805113 w 3233738"/>
                  <a:gd name="connsiteY58" fmla="*/ 304800 h 719138"/>
                  <a:gd name="connsiteX59" fmla="*/ 2819400 w 3233738"/>
                  <a:gd name="connsiteY59" fmla="*/ 295275 h 719138"/>
                  <a:gd name="connsiteX60" fmla="*/ 2847975 w 3233738"/>
                  <a:gd name="connsiteY60" fmla="*/ 266700 h 719138"/>
                  <a:gd name="connsiteX61" fmla="*/ 2862263 w 3233738"/>
                  <a:gd name="connsiteY61" fmla="*/ 252413 h 719138"/>
                  <a:gd name="connsiteX62" fmla="*/ 2890838 w 3233738"/>
                  <a:gd name="connsiteY62" fmla="*/ 238125 h 719138"/>
                  <a:gd name="connsiteX63" fmla="*/ 2905125 w 3233738"/>
                  <a:gd name="connsiteY63" fmla="*/ 228600 h 719138"/>
                  <a:gd name="connsiteX64" fmla="*/ 2938463 w 3233738"/>
                  <a:gd name="connsiteY64" fmla="*/ 214313 h 719138"/>
                  <a:gd name="connsiteX65" fmla="*/ 2981325 w 3233738"/>
                  <a:gd name="connsiteY65" fmla="*/ 185738 h 719138"/>
                  <a:gd name="connsiteX66" fmla="*/ 3009900 w 3233738"/>
                  <a:gd name="connsiteY66" fmla="*/ 166688 h 719138"/>
                  <a:gd name="connsiteX67" fmla="*/ 3038475 w 3233738"/>
                  <a:gd name="connsiteY67" fmla="*/ 138113 h 719138"/>
                  <a:gd name="connsiteX68" fmla="*/ 3067050 w 3233738"/>
                  <a:gd name="connsiteY68" fmla="*/ 119063 h 719138"/>
                  <a:gd name="connsiteX69" fmla="*/ 3081338 w 3233738"/>
                  <a:gd name="connsiteY69" fmla="*/ 109538 h 719138"/>
                  <a:gd name="connsiteX70" fmla="*/ 3105150 w 3233738"/>
                  <a:gd name="connsiteY70" fmla="*/ 85725 h 719138"/>
                  <a:gd name="connsiteX71" fmla="*/ 3128963 w 3233738"/>
                  <a:gd name="connsiteY71" fmla="*/ 57150 h 719138"/>
                  <a:gd name="connsiteX72" fmla="*/ 3143250 w 3233738"/>
                  <a:gd name="connsiteY72" fmla="*/ 52388 h 719138"/>
                  <a:gd name="connsiteX73" fmla="*/ 3157538 w 3233738"/>
                  <a:gd name="connsiteY73" fmla="*/ 38100 h 719138"/>
                  <a:gd name="connsiteX74" fmla="*/ 3186113 w 3233738"/>
                  <a:gd name="connsiteY74" fmla="*/ 28575 h 719138"/>
                  <a:gd name="connsiteX75" fmla="*/ 3205163 w 3233738"/>
                  <a:gd name="connsiteY75" fmla="*/ 19050 h 719138"/>
                  <a:gd name="connsiteX76" fmla="*/ 3233738 w 3233738"/>
                  <a:gd name="connsiteY76" fmla="*/ 0 h 719138"/>
                  <a:gd name="connsiteX0" fmla="*/ 0 w 3233738"/>
                  <a:gd name="connsiteY0" fmla="*/ 719138 h 719138"/>
                  <a:gd name="connsiteX1" fmla="*/ 9525 w 3233738"/>
                  <a:gd name="connsiteY1" fmla="*/ 700088 h 719138"/>
                  <a:gd name="connsiteX2" fmla="*/ 28575 w 3233738"/>
                  <a:gd name="connsiteY2" fmla="*/ 666750 h 719138"/>
                  <a:gd name="connsiteX3" fmla="*/ 71438 w 3233738"/>
                  <a:gd name="connsiteY3" fmla="*/ 628650 h 719138"/>
                  <a:gd name="connsiteX4" fmla="*/ 76200 w 3233738"/>
                  <a:gd name="connsiteY4" fmla="*/ 614363 h 719138"/>
                  <a:gd name="connsiteX5" fmla="*/ 100013 w 3233738"/>
                  <a:gd name="connsiteY5" fmla="*/ 585788 h 719138"/>
                  <a:gd name="connsiteX6" fmla="*/ 119063 w 3233738"/>
                  <a:gd name="connsiteY6" fmla="*/ 557213 h 719138"/>
                  <a:gd name="connsiteX7" fmla="*/ 147638 w 3233738"/>
                  <a:gd name="connsiteY7" fmla="*/ 528638 h 719138"/>
                  <a:gd name="connsiteX8" fmla="*/ 171450 w 3233738"/>
                  <a:gd name="connsiteY8" fmla="*/ 500062 h 719138"/>
                  <a:gd name="connsiteX9" fmla="*/ 216694 w 3233738"/>
                  <a:gd name="connsiteY9" fmla="*/ 459582 h 719138"/>
                  <a:gd name="connsiteX10" fmla="*/ 252412 w 3233738"/>
                  <a:gd name="connsiteY10" fmla="*/ 445294 h 719138"/>
                  <a:gd name="connsiteX11" fmla="*/ 280988 w 3233738"/>
                  <a:gd name="connsiteY11" fmla="*/ 442913 h 719138"/>
                  <a:gd name="connsiteX12" fmla="*/ 323850 w 3233738"/>
                  <a:gd name="connsiteY12" fmla="*/ 461963 h 719138"/>
                  <a:gd name="connsiteX13" fmla="*/ 352425 w 3233738"/>
                  <a:gd name="connsiteY13" fmla="*/ 471488 h 719138"/>
                  <a:gd name="connsiteX14" fmla="*/ 514350 w 3233738"/>
                  <a:gd name="connsiteY14" fmla="*/ 466725 h 719138"/>
                  <a:gd name="connsiteX15" fmla="*/ 547688 w 3233738"/>
                  <a:gd name="connsiteY15" fmla="*/ 457200 h 719138"/>
                  <a:gd name="connsiteX16" fmla="*/ 628650 w 3233738"/>
                  <a:gd name="connsiteY16" fmla="*/ 452438 h 719138"/>
                  <a:gd name="connsiteX17" fmla="*/ 838200 w 3233738"/>
                  <a:gd name="connsiteY17" fmla="*/ 457200 h 719138"/>
                  <a:gd name="connsiteX18" fmla="*/ 914400 w 3233738"/>
                  <a:gd name="connsiteY18" fmla="*/ 466725 h 719138"/>
                  <a:gd name="connsiteX19" fmla="*/ 942975 w 3233738"/>
                  <a:gd name="connsiteY19" fmla="*/ 476250 h 719138"/>
                  <a:gd name="connsiteX20" fmla="*/ 1014413 w 3233738"/>
                  <a:gd name="connsiteY20" fmla="*/ 485775 h 719138"/>
                  <a:gd name="connsiteX21" fmla="*/ 1119188 w 3233738"/>
                  <a:gd name="connsiteY21" fmla="*/ 476250 h 719138"/>
                  <a:gd name="connsiteX22" fmla="*/ 1133475 w 3233738"/>
                  <a:gd name="connsiteY22" fmla="*/ 471488 h 719138"/>
                  <a:gd name="connsiteX23" fmla="*/ 1162050 w 3233738"/>
                  <a:gd name="connsiteY23" fmla="*/ 476250 h 719138"/>
                  <a:gd name="connsiteX24" fmla="*/ 1181100 w 3233738"/>
                  <a:gd name="connsiteY24" fmla="*/ 481013 h 719138"/>
                  <a:gd name="connsiteX25" fmla="*/ 1214438 w 3233738"/>
                  <a:gd name="connsiteY25" fmla="*/ 485775 h 719138"/>
                  <a:gd name="connsiteX26" fmla="*/ 1266825 w 3233738"/>
                  <a:gd name="connsiteY26" fmla="*/ 495300 h 719138"/>
                  <a:gd name="connsiteX27" fmla="*/ 1290638 w 3233738"/>
                  <a:gd name="connsiteY27" fmla="*/ 500063 h 719138"/>
                  <a:gd name="connsiteX28" fmla="*/ 1357313 w 3233738"/>
                  <a:gd name="connsiteY28" fmla="*/ 504825 h 719138"/>
                  <a:gd name="connsiteX29" fmla="*/ 1404938 w 3233738"/>
                  <a:gd name="connsiteY29" fmla="*/ 509588 h 719138"/>
                  <a:gd name="connsiteX30" fmla="*/ 1423988 w 3233738"/>
                  <a:gd name="connsiteY30" fmla="*/ 514350 h 719138"/>
                  <a:gd name="connsiteX31" fmla="*/ 1438275 w 3233738"/>
                  <a:gd name="connsiteY31" fmla="*/ 519113 h 719138"/>
                  <a:gd name="connsiteX32" fmla="*/ 1612106 w 3233738"/>
                  <a:gd name="connsiteY32" fmla="*/ 509588 h 719138"/>
                  <a:gd name="connsiteX33" fmla="*/ 1676400 w 3233738"/>
                  <a:gd name="connsiteY33" fmla="*/ 523875 h 719138"/>
                  <a:gd name="connsiteX34" fmla="*/ 1690688 w 3233738"/>
                  <a:gd name="connsiteY34" fmla="*/ 514350 h 719138"/>
                  <a:gd name="connsiteX35" fmla="*/ 1724025 w 3233738"/>
                  <a:gd name="connsiteY35" fmla="*/ 500063 h 719138"/>
                  <a:gd name="connsiteX36" fmla="*/ 1743075 w 3233738"/>
                  <a:gd name="connsiteY36" fmla="*/ 495300 h 719138"/>
                  <a:gd name="connsiteX37" fmla="*/ 1971675 w 3233738"/>
                  <a:gd name="connsiteY37" fmla="*/ 481013 h 719138"/>
                  <a:gd name="connsiteX38" fmla="*/ 2000250 w 3233738"/>
                  <a:gd name="connsiteY38" fmla="*/ 466725 h 719138"/>
                  <a:gd name="connsiteX39" fmla="*/ 2014538 w 3233738"/>
                  <a:gd name="connsiteY39" fmla="*/ 461963 h 719138"/>
                  <a:gd name="connsiteX40" fmla="*/ 2028825 w 3233738"/>
                  <a:gd name="connsiteY40" fmla="*/ 452438 h 719138"/>
                  <a:gd name="connsiteX41" fmla="*/ 2066925 w 3233738"/>
                  <a:gd name="connsiteY41" fmla="*/ 442913 h 719138"/>
                  <a:gd name="connsiteX42" fmla="*/ 2095500 w 3233738"/>
                  <a:gd name="connsiteY42" fmla="*/ 433388 h 719138"/>
                  <a:gd name="connsiteX43" fmla="*/ 2109788 w 3233738"/>
                  <a:gd name="connsiteY43" fmla="*/ 419100 h 719138"/>
                  <a:gd name="connsiteX44" fmla="*/ 2219325 w 3233738"/>
                  <a:gd name="connsiteY44" fmla="*/ 404813 h 719138"/>
                  <a:gd name="connsiteX45" fmla="*/ 2281238 w 3233738"/>
                  <a:gd name="connsiteY45" fmla="*/ 400050 h 719138"/>
                  <a:gd name="connsiteX46" fmla="*/ 2295525 w 3233738"/>
                  <a:gd name="connsiteY46" fmla="*/ 395288 h 719138"/>
                  <a:gd name="connsiteX47" fmla="*/ 2338388 w 3233738"/>
                  <a:gd name="connsiteY47" fmla="*/ 385763 h 719138"/>
                  <a:gd name="connsiteX48" fmla="*/ 2366963 w 3233738"/>
                  <a:gd name="connsiteY48" fmla="*/ 381000 h 719138"/>
                  <a:gd name="connsiteX49" fmla="*/ 2381250 w 3233738"/>
                  <a:gd name="connsiteY49" fmla="*/ 376238 h 719138"/>
                  <a:gd name="connsiteX50" fmla="*/ 2414588 w 3233738"/>
                  <a:gd name="connsiteY50" fmla="*/ 371475 h 719138"/>
                  <a:gd name="connsiteX51" fmla="*/ 2466975 w 3233738"/>
                  <a:gd name="connsiteY51" fmla="*/ 357188 h 719138"/>
                  <a:gd name="connsiteX52" fmla="*/ 2538413 w 3233738"/>
                  <a:gd name="connsiteY52" fmla="*/ 352425 h 719138"/>
                  <a:gd name="connsiteX53" fmla="*/ 2552700 w 3233738"/>
                  <a:gd name="connsiteY53" fmla="*/ 347663 h 719138"/>
                  <a:gd name="connsiteX54" fmla="*/ 2662238 w 3233738"/>
                  <a:gd name="connsiteY54" fmla="*/ 338138 h 719138"/>
                  <a:gd name="connsiteX55" fmla="*/ 2738438 w 3233738"/>
                  <a:gd name="connsiteY55" fmla="*/ 328613 h 719138"/>
                  <a:gd name="connsiteX56" fmla="*/ 2776538 w 3233738"/>
                  <a:gd name="connsiteY56" fmla="*/ 323850 h 719138"/>
                  <a:gd name="connsiteX57" fmla="*/ 2805113 w 3233738"/>
                  <a:gd name="connsiteY57" fmla="*/ 304800 h 719138"/>
                  <a:gd name="connsiteX58" fmla="*/ 2819400 w 3233738"/>
                  <a:gd name="connsiteY58" fmla="*/ 295275 h 719138"/>
                  <a:gd name="connsiteX59" fmla="*/ 2847975 w 3233738"/>
                  <a:gd name="connsiteY59" fmla="*/ 266700 h 719138"/>
                  <a:gd name="connsiteX60" fmla="*/ 2862263 w 3233738"/>
                  <a:gd name="connsiteY60" fmla="*/ 252413 h 719138"/>
                  <a:gd name="connsiteX61" fmla="*/ 2890838 w 3233738"/>
                  <a:gd name="connsiteY61" fmla="*/ 238125 h 719138"/>
                  <a:gd name="connsiteX62" fmla="*/ 2905125 w 3233738"/>
                  <a:gd name="connsiteY62" fmla="*/ 228600 h 719138"/>
                  <a:gd name="connsiteX63" fmla="*/ 2938463 w 3233738"/>
                  <a:gd name="connsiteY63" fmla="*/ 214313 h 719138"/>
                  <a:gd name="connsiteX64" fmla="*/ 2981325 w 3233738"/>
                  <a:gd name="connsiteY64" fmla="*/ 185738 h 719138"/>
                  <a:gd name="connsiteX65" fmla="*/ 3009900 w 3233738"/>
                  <a:gd name="connsiteY65" fmla="*/ 166688 h 719138"/>
                  <a:gd name="connsiteX66" fmla="*/ 3038475 w 3233738"/>
                  <a:gd name="connsiteY66" fmla="*/ 138113 h 719138"/>
                  <a:gd name="connsiteX67" fmla="*/ 3067050 w 3233738"/>
                  <a:gd name="connsiteY67" fmla="*/ 119063 h 719138"/>
                  <a:gd name="connsiteX68" fmla="*/ 3081338 w 3233738"/>
                  <a:gd name="connsiteY68" fmla="*/ 109538 h 719138"/>
                  <a:gd name="connsiteX69" fmla="*/ 3105150 w 3233738"/>
                  <a:gd name="connsiteY69" fmla="*/ 85725 h 719138"/>
                  <a:gd name="connsiteX70" fmla="*/ 3128963 w 3233738"/>
                  <a:gd name="connsiteY70" fmla="*/ 57150 h 719138"/>
                  <a:gd name="connsiteX71" fmla="*/ 3143250 w 3233738"/>
                  <a:gd name="connsiteY71" fmla="*/ 52388 h 719138"/>
                  <a:gd name="connsiteX72" fmla="*/ 3157538 w 3233738"/>
                  <a:gd name="connsiteY72" fmla="*/ 38100 h 719138"/>
                  <a:gd name="connsiteX73" fmla="*/ 3186113 w 3233738"/>
                  <a:gd name="connsiteY73" fmla="*/ 28575 h 719138"/>
                  <a:gd name="connsiteX74" fmla="*/ 3205163 w 3233738"/>
                  <a:gd name="connsiteY74" fmla="*/ 19050 h 719138"/>
                  <a:gd name="connsiteX75" fmla="*/ 3233738 w 3233738"/>
                  <a:gd name="connsiteY75" fmla="*/ 0 h 719138"/>
                  <a:gd name="connsiteX0" fmla="*/ 0 w 3233738"/>
                  <a:gd name="connsiteY0" fmla="*/ 719138 h 719138"/>
                  <a:gd name="connsiteX1" fmla="*/ 9525 w 3233738"/>
                  <a:gd name="connsiteY1" fmla="*/ 700088 h 719138"/>
                  <a:gd name="connsiteX2" fmla="*/ 71438 w 3233738"/>
                  <a:gd name="connsiteY2" fmla="*/ 628650 h 719138"/>
                  <a:gd name="connsiteX3" fmla="*/ 76200 w 3233738"/>
                  <a:gd name="connsiteY3" fmla="*/ 614363 h 719138"/>
                  <a:gd name="connsiteX4" fmla="*/ 100013 w 3233738"/>
                  <a:gd name="connsiteY4" fmla="*/ 585788 h 719138"/>
                  <a:gd name="connsiteX5" fmla="*/ 119063 w 3233738"/>
                  <a:gd name="connsiteY5" fmla="*/ 557213 h 719138"/>
                  <a:gd name="connsiteX6" fmla="*/ 147638 w 3233738"/>
                  <a:gd name="connsiteY6" fmla="*/ 528638 h 719138"/>
                  <a:gd name="connsiteX7" fmla="*/ 171450 w 3233738"/>
                  <a:gd name="connsiteY7" fmla="*/ 500062 h 719138"/>
                  <a:gd name="connsiteX8" fmla="*/ 216694 w 3233738"/>
                  <a:gd name="connsiteY8" fmla="*/ 459582 h 719138"/>
                  <a:gd name="connsiteX9" fmla="*/ 252412 w 3233738"/>
                  <a:gd name="connsiteY9" fmla="*/ 445294 h 719138"/>
                  <a:gd name="connsiteX10" fmla="*/ 280988 w 3233738"/>
                  <a:gd name="connsiteY10" fmla="*/ 442913 h 719138"/>
                  <a:gd name="connsiteX11" fmla="*/ 323850 w 3233738"/>
                  <a:gd name="connsiteY11" fmla="*/ 461963 h 719138"/>
                  <a:gd name="connsiteX12" fmla="*/ 352425 w 3233738"/>
                  <a:gd name="connsiteY12" fmla="*/ 471488 h 719138"/>
                  <a:gd name="connsiteX13" fmla="*/ 514350 w 3233738"/>
                  <a:gd name="connsiteY13" fmla="*/ 466725 h 719138"/>
                  <a:gd name="connsiteX14" fmla="*/ 547688 w 3233738"/>
                  <a:gd name="connsiteY14" fmla="*/ 457200 h 719138"/>
                  <a:gd name="connsiteX15" fmla="*/ 628650 w 3233738"/>
                  <a:gd name="connsiteY15" fmla="*/ 452438 h 719138"/>
                  <a:gd name="connsiteX16" fmla="*/ 838200 w 3233738"/>
                  <a:gd name="connsiteY16" fmla="*/ 457200 h 719138"/>
                  <a:gd name="connsiteX17" fmla="*/ 914400 w 3233738"/>
                  <a:gd name="connsiteY17" fmla="*/ 466725 h 719138"/>
                  <a:gd name="connsiteX18" fmla="*/ 942975 w 3233738"/>
                  <a:gd name="connsiteY18" fmla="*/ 476250 h 719138"/>
                  <a:gd name="connsiteX19" fmla="*/ 1014413 w 3233738"/>
                  <a:gd name="connsiteY19" fmla="*/ 485775 h 719138"/>
                  <a:gd name="connsiteX20" fmla="*/ 1119188 w 3233738"/>
                  <a:gd name="connsiteY20" fmla="*/ 476250 h 719138"/>
                  <a:gd name="connsiteX21" fmla="*/ 1133475 w 3233738"/>
                  <a:gd name="connsiteY21" fmla="*/ 471488 h 719138"/>
                  <a:gd name="connsiteX22" fmla="*/ 1162050 w 3233738"/>
                  <a:gd name="connsiteY22" fmla="*/ 476250 h 719138"/>
                  <a:gd name="connsiteX23" fmla="*/ 1181100 w 3233738"/>
                  <a:gd name="connsiteY23" fmla="*/ 481013 h 719138"/>
                  <a:gd name="connsiteX24" fmla="*/ 1214438 w 3233738"/>
                  <a:gd name="connsiteY24" fmla="*/ 485775 h 719138"/>
                  <a:gd name="connsiteX25" fmla="*/ 1266825 w 3233738"/>
                  <a:gd name="connsiteY25" fmla="*/ 495300 h 719138"/>
                  <a:gd name="connsiteX26" fmla="*/ 1290638 w 3233738"/>
                  <a:gd name="connsiteY26" fmla="*/ 500063 h 719138"/>
                  <a:gd name="connsiteX27" fmla="*/ 1357313 w 3233738"/>
                  <a:gd name="connsiteY27" fmla="*/ 504825 h 719138"/>
                  <a:gd name="connsiteX28" fmla="*/ 1404938 w 3233738"/>
                  <a:gd name="connsiteY28" fmla="*/ 509588 h 719138"/>
                  <a:gd name="connsiteX29" fmla="*/ 1423988 w 3233738"/>
                  <a:gd name="connsiteY29" fmla="*/ 514350 h 719138"/>
                  <a:gd name="connsiteX30" fmla="*/ 1438275 w 3233738"/>
                  <a:gd name="connsiteY30" fmla="*/ 519113 h 719138"/>
                  <a:gd name="connsiteX31" fmla="*/ 1612106 w 3233738"/>
                  <a:gd name="connsiteY31" fmla="*/ 509588 h 719138"/>
                  <a:gd name="connsiteX32" fmla="*/ 1676400 w 3233738"/>
                  <a:gd name="connsiteY32" fmla="*/ 523875 h 719138"/>
                  <a:gd name="connsiteX33" fmla="*/ 1690688 w 3233738"/>
                  <a:gd name="connsiteY33" fmla="*/ 514350 h 719138"/>
                  <a:gd name="connsiteX34" fmla="*/ 1724025 w 3233738"/>
                  <a:gd name="connsiteY34" fmla="*/ 500063 h 719138"/>
                  <a:gd name="connsiteX35" fmla="*/ 1743075 w 3233738"/>
                  <a:gd name="connsiteY35" fmla="*/ 495300 h 719138"/>
                  <a:gd name="connsiteX36" fmla="*/ 1971675 w 3233738"/>
                  <a:gd name="connsiteY36" fmla="*/ 481013 h 719138"/>
                  <a:gd name="connsiteX37" fmla="*/ 2000250 w 3233738"/>
                  <a:gd name="connsiteY37" fmla="*/ 466725 h 719138"/>
                  <a:gd name="connsiteX38" fmla="*/ 2014538 w 3233738"/>
                  <a:gd name="connsiteY38" fmla="*/ 461963 h 719138"/>
                  <a:gd name="connsiteX39" fmla="*/ 2028825 w 3233738"/>
                  <a:gd name="connsiteY39" fmla="*/ 452438 h 719138"/>
                  <a:gd name="connsiteX40" fmla="*/ 2066925 w 3233738"/>
                  <a:gd name="connsiteY40" fmla="*/ 442913 h 719138"/>
                  <a:gd name="connsiteX41" fmla="*/ 2095500 w 3233738"/>
                  <a:gd name="connsiteY41" fmla="*/ 433388 h 719138"/>
                  <a:gd name="connsiteX42" fmla="*/ 2109788 w 3233738"/>
                  <a:gd name="connsiteY42" fmla="*/ 419100 h 719138"/>
                  <a:gd name="connsiteX43" fmla="*/ 2219325 w 3233738"/>
                  <a:gd name="connsiteY43" fmla="*/ 404813 h 719138"/>
                  <a:gd name="connsiteX44" fmla="*/ 2281238 w 3233738"/>
                  <a:gd name="connsiteY44" fmla="*/ 400050 h 719138"/>
                  <a:gd name="connsiteX45" fmla="*/ 2295525 w 3233738"/>
                  <a:gd name="connsiteY45" fmla="*/ 395288 h 719138"/>
                  <a:gd name="connsiteX46" fmla="*/ 2338388 w 3233738"/>
                  <a:gd name="connsiteY46" fmla="*/ 385763 h 719138"/>
                  <a:gd name="connsiteX47" fmla="*/ 2366963 w 3233738"/>
                  <a:gd name="connsiteY47" fmla="*/ 381000 h 719138"/>
                  <a:gd name="connsiteX48" fmla="*/ 2381250 w 3233738"/>
                  <a:gd name="connsiteY48" fmla="*/ 376238 h 719138"/>
                  <a:gd name="connsiteX49" fmla="*/ 2414588 w 3233738"/>
                  <a:gd name="connsiteY49" fmla="*/ 371475 h 719138"/>
                  <a:gd name="connsiteX50" fmla="*/ 2466975 w 3233738"/>
                  <a:gd name="connsiteY50" fmla="*/ 357188 h 719138"/>
                  <a:gd name="connsiteX51" fmla="*/ 2538413 w 3233738"/>
                  <a:gd name="connsiteY51" fmla="*/ 352425 h 719138"/>
                  <a:gd name="connsiteX52" fmla="*/ 2552700 w 3233738"/>
                  <a:gd name="connsiteY52" fmla="*/ 347663 h 719138"/>
                  <a:gd name="connsiteX53" fmla="*/ 2662238 w 3233738"/>
                  <a:gd name="connsiteY53" fmla="*/ 338138 h 719138"/>
                  <a:gd name="connsiteX54" fmla="*/ 2738438 w 3233738"/>
                  <a:gd name="connsiteY54" fmla="*/ 328613 h 719138"/>
                  <a:gd name="connsiteX55" fmla="*/ 2776538 w 3233738"/>
                  <a:gd name="connsiteY55" fmla="*/ 323850 h 719138"/>
                  <a:gd name="connsiteX56" fmla="*/ 2805113 w 3233738"/>
                  <a:gd name="connsiteY56" fmla="*/ 304800 h 719138"/>
                  <a:gd name="connsiteX57" fmla="*/ 2819400 w 3233738"/>
                  <a:gd name="connsiteY57" fmla="*/ 295275 h 719138"/>
                  <a:gd name="connsiteX58" fmla="*/ 2847975 w 3233738"/>
                  <a:gd name="connsiteY58" fmla="*/ 266700 h 719138"/>
                  <a:gd name="connsiteX59" fmla="*/ 2862263 w 3233738"/>
                  <a:gd name="connsiteY59" fmla="*/ 252413 h 719138"/>
                  <a:gd name="connsiteX60" fmla="*/ 2890838 w 3233738"/>
                  <a:gd name="connsiteY60" fmla="*/ 238125 h 719138"/>
                  <a:gd name="connsiteX61" fmla="*/ 2905125 w 3233738"/>
                  <a:gd name="connsiteY61" fmla="*/ 228600 h 719138"/>
                  <a:gd name="connsiteX62" fmla="*/ 2938463 w 3233738"/>
                  <a:gd name="connsiteY62" fmla="*/ 214313 h 719138"/>
                  <a:gd name="connsiteX63" fmla="*/ 2981325 w 3233738"/>
                  <a:gd name="connsiteY63" fmla="*/ 185738 h 719138"/>
                  <a:gd name="connsiteX64" fmla="*/ 3009900 w 3233738"/>
                  <a:gd name="connsiteY64" fmla="*/ 166688 h 719138"/>
                  <a:gd name="connsiteX65" fmla="*/ 3038475 w 3233738"/>
                  <a:gd name="connsiteY65" fmla="*/ 138113 h 719138"/>
                  <a:gd name="connsiteX66" fmla="*/ 3067050 w 3233738"/>
                  <a:gd name="connsiteY66" fmla="*/ 119063 h 719138"/>
                  <a:gd name="connsiteX67" fmla="*/ 3081338 w 3233738"/>
                  <a:gd name="connsiteY67" fmla="*/ 109538 h 719138"/>
                  <a:gd name="connsiteX68" fmla="*/ 3105150 w 3233738"/>
                  <a:gd name="connsiteY68" fmla="*/ 85725 h 719138"/>
                  <a:gd name="connsiteX69" fmla="*/ 3128963 w 3233738"/>
                  <a:gd name="connsiteY69" fmla="*/ 57150 h 719138"/>
                  <a:gd name="connsiteX70" fmla="*/ 3143250 w 3233738"/>
                  <a:gd name="connsiteY70" fmla="*/ 52388 h 719138"/>
                  <a:gd name="connsiteX71" fmla="*/ 3157538 w 3233738"/>
                  <a:gd name="connsiteY71" fmla="*/ 38100 h 719138"/>
                  <a:gd name="connsiteX72" fmla="*/ 3186113 w 3233738"/>
                  <a:gd name="connsiteY72" fmla="*/ 28575 h 719138"/>
                  <a:gd name="connsiteX73" fmla="*/ 3205163 w 3233738"/>
                  <a:gd name="connsiteY73" fmla="*/ 19050 h 719138"/>
                  <a:gd name="connsiteX74" fmla="*/ 3233738 w 3233738"/>
                  <a:gd name="connsiteY74" fmla="*/ 0 h 719138"/>
                  <a:gd name="connsiteX0" fmla="*/ 0 w 3233738"/>
                  <a:gd name="connsiteY0" fmla="*/ 719138 h 719138"/>
                  <a:gd name="connsiteX1" fmla="*/ 71438 w 3233738"/>
                  <a:gd name="connsiteY1" fmla="*/ 628650 h 719138"/>
                  <a:gd name="connsiteX2" fmla="*/ 76200 w 3233738"/>
                  <a:gd name="connsiteY2" fmla="*/ 614363 h 719138"/>
                  <a:gd name="connsiteX3" fmla="*/ 100013 w 3233738"/>
                  <a:gd name="connsiteY3" fmla="*/ 585788 h 719138"/>
                  <a:gd name="connsiteX4" fmla="*/ 119063 w 3233738"/>
                  <a:gd name="connsiteY4" fmla="*/ 557213 h 719138"/>
                  <a:gd name="connsiteX5" fmla="*/ 147638 w 3233738"/>
                  <a:gd name="connsiteY5" fmla="*/ 528638 h 719138"/>
                  <a:gd name="connsiteX6" fmla="*/ 171450 w 3233738"/>
                  <a:gd name="connsiteY6" fmla="*/ 500062 h 719138"/>
                  <a:gd name="connsiteX7" fmla="*/ 216694 w 3233738"/>
                  <a:gd name="connsiteY7" fmla="*/ 459582 h 719138"/>
                  <a:gd name="connsiteX8" fmla="*/ 252412 w 3233738"/>
                  <a:gd name="connsiteY8" fmla="*/ 445294 h 719138"/>
                  <a:gd name="connsiteX9" fmla="*/ 280988 w 3233738"/>
                  <a:gd name="connsiteY9" fmla="*/ 442913 h 719138"/>
                  <a:gd name="connsiteX10" fmla="*/ 323850 w 3233738"/>
                  <a:gd name="connsiteY10" fmla="*/ 461963 h 719138"/>
                  <a:gd name="connsiteX11" fmla="*/ 352425 w 3233738"/>
                  <a:gd name="connsiteY11" fmla="*/ 471488 h 719138"/>
                  <a:gd name="connsiteX12" fmla="*/ 514350 w 3233738"/>
                  <a:gd name="connsiteY12" fmla="*/ 466725 h 719138"/>
                  <a:gd name="connsiteX13" fmla="*/ 547688 w 3233738"/>
                  <a:gd name="connsiteY13" fmla="*/ 457200 h 719138"/>
                  <a:gd name="connsiteX14" fmla="*/ 628650 w 3233738"/>
                  <a:gd name="connsiteY14" fmla="*/ 452438 h 719138"/>
                  <a:gd name="connsiteX15" fmla="*/ 838200 w 3233738"/>
                  <a:gd name="connsiteY15" fmla="*/ 457200 h 719138"/>
                  <a:gd name="connsiteX16" fmla="*/ 914400 w 3233738"/>
                  <a:gd name="connsiteY16" fmla="*/ 466725 h 719138"/>
                  <a:gd name="connsiteX17" fmla="*/ 942975 w 3233738"/>
                  <a:gd name="connsiteY17" fmla="*/ 476250 h 719138"/>
                  <a:gd name="connsiteX18" fmla="*/ 1014413 w 3233738"/>
                  <a:gd name="connsiteY18" fmla="*/ 485775 h 719138"/>
                  <a:gd name="connsiteX19" fmla="*/ 1119188 w 3233738"/>
                  <a:gd name="connsiteY19" fmla="*/ 476250 h 719138"/>
                  <a:gd name="connsiteX20" fmla="*/ 1133475 w 3233738"/>
                  <a:gd name="connsiteY20" fmla="*/ 471488 h 719138"/>
                  <a:gd name="connsiteX21" fmla="*/ 1162050 w 3233738"/>
                  <a:gd name="connsiteY21" fmla="*/ 476250 h 719138"/>
                  <a:gd name="connsiteX22" fmla="*/ 1181100 w 3233738"/>
                  <a:gd name="connsiteY22" fmla="*/ 481013 h 719138"/>
                  <a:gd name="connsiteX23" fmla="*/ 1214438 w 3233738"/>
                  <a:gd name="connsiteY23" fmla="*/ 485775 h 719138"/>
                  <a:gd name="connsiteX24" fmla="*/ 1266825 w 3233738"/>
                  <a:gd name="connsiteY24" fmla="*/ 495300 h 719138"/>
                  <a:gd name="connsiteX25" fmla="*/ 1290638 w 3233738"/>
                  <a:gd name="connsiteY25" fmla="*/ 500063 h 719138"/>
                  <a:gd name="connsiteX26" fmla="*/ 1357313 w 3233738"/>
                  <a:gd name="connsiteY26" fmla="*/ 504825 h 719138"/>
                  <a:gd name="connsiteX27" fmla="*/ 1404938 w 3233738"/>
                  <a:gd name="connsiteY27" fmla="*/ 509588 h 719138"/>
                  <a:gd name="connsiteX28" fmla="*/ 1423988 w 3233738"/>
                  <a:gd name="connsiteY28" fmla="*/ 514350 h 719138"/>
                  <a:gd name="connsiteX29" fmla="*/ 1438275 w 3233738"/>
                  <a:gd name="connsiteY29" fmla="*/ 519113 h 719138"/>
                  <a:gd name="connsiteX30" fmla="*/ 1612106 w 3233738"/>
                  <a:gd name="connsiteY30" fmla="*/ 509588 h 719138"/>
                  <a:gd name="connsiteX31" fmla="*/ 1676400 w 3233738"/>
                  <a:gd name="connsiteY31" fmla="*/ 523875 h 719138"/>
                  <a:gd name="connsiteX32" fmla="*/ 1690688 w 3233738"/>
                  <a:gd name="connsiteY32" fmla="*/ 514350 h 719138"/>
                  <a:gd name="connsiteX33" fmla="*/ 1724025 w 3233738"/>
                  <a:gd name="connsiteY33" fmla="*/ 500063 h 719138"/>
                  <a:gd name="connsiteX34" fmla="*/ 1743075 w 3233738"/>
                  <a:gd name="connsiteY34" fmla="*/ 495300 h 719138"/>
                  <a:gd name="connsiteX35" fmla="*/ 1971675 w 3233738"/>
                  <a:gd name="connsiteY35" fmla="*/ 481013 h 719138"/>
                  <a:gd name="connsiteX36" fmla="*/ 2000250 w 3233738"/>
                  <a:gd name="connsiteY36" fmla="*/ 466725 h 719138"/>
                  <a:gd name="connsiteX37" fmla="*/ 2014538 w 3233738"/>
                  <a:gd name="connsiteY37" fmla="*/ 461963 h 719138"/>
                  <a:gd name="connsiteX38" fmla="*/ 2028825 w 3233738"/>
                  <a:gd name="connsiteY38" fmla="*/ 452438 h 719138"/>
                  <a:gd name="connsiteX39" fmla="*/ 2066925 w 3233738"/>
                  <a:gd name="connsiteY39" fmla="*/ 442913 h 719138"/>
                  <a:gd name="connsiteX40" fmla="*/ 2095500 w 3233738"/>
                  <a:gd name="connsiteY40" fmla="*/ 433388 h 719138"/>
                  <a:gd name="connsiteX41" fmla="*/ 2109788 w 3233738"/>
                  <a:gd name="connsiteY41" fmla="*/ 419100 h 719138"/>
                  <a:gd name="connsiteX42" fmla="*/ 2219325 w 3233738"/>
                  <a:gd name="connsiteY42" fmla="*/ 404813 h 719138"/>
                  <a:gd name="connsiteX43" fmla="*/ 2281238 w 3233738"/>
                  <a:gd name="connsiteY43" fmla="*/ 400050 h 719138"/>
                  <a:gd name="connsiteX44" fmla="*/ 2295525 w 3233738"/>
                  <a:gd name="connsiteY44" fmla="*/ 395288 h 719138"/>
                  <a:gd name="connsiteX45" fmla="*/ 2338388 w 3233738"/>
                  <a:gd name="connsiteY45" fmla="*/ 385763 h 719138"/>
                  <a:gd name="connsiteX46" fmla="*/ 2366963 w 3233738"/>
                  <a:gd name="connsiteY46" fmla="*/ 381000 h 719138"/>
                  <a:gd name="connsiteX47" fmla="*/ 2381250 w 3233738"/>
                  <a:gd name="connsiteY47" fmla="*/ 376238 h 719138"/>
                  <a:gd name="connsiteX48" fmla="*/ 2414588 w 3233738"/>
                  <a:gd name="connsiteY48" fmla="*/ 371475 h 719138"/>
                  <a:gd name="connsiteX49" fmla="*/ 2466975 w 3233738"/>
                  <a:gd name="connsiteY49" fmla="*/ 357188 h 719138"/>
                  <a:gd name="connsiteX50" fmla="*/ 2538413 w 3233738"/>
                  <a:gd name="connsiteY50" fmla="*/ 352425 h 719138"/>
                  <a:gd name="connsiteX51" fmla="*/ 2552700 w 3233738"/>
                  <a:gd name="connsiteY51" fmla="*/ 347663 h 719138"/>
                  <a:gd name="connsiteX52" fmla="*/ 2662238 w 3233738"/>
                  <a:gd name="connsiteY52" fmla="*/ 338138 h 719138"/>
                  <a:gd name="connsiteX53" fmla="*/ 2738438 w 3233738"/>
                  <a:gd name="connsiteY53" fmla="*/ 328613 h 719138"/>
                  <a:gd name="connsiteX54" fmla="*/ 2776538 w 3233738"/>
                  <a:gd name="connsiteY54" fmla="*/ 323850 h 719138"/>
                  <a:gd name="connsiteX55" fmla="*/ 2805113 w 3233738"/>
                  <a:gd name="connsiteY55" fmla="*/ 304800 h 719138"/>
                  <a:gd name="connsiteX56" fmla="*/ 2819400 w 3233738"/>
                  <a:gd name="connsiteY56" fmla="*/ 295275 h 719138"/>
                  <a:gd name="connsiteX57" fmla="*/ 2847975 w 3233738"/>
                  <a:gd name="connsiteY57" fmla="*/ 266700 h 719138"/>
                  <a:gd name="connsiteX58" fmla="*/ 2862263 w 3233738"/>
                  <a:gd name="connsiteY58" fmla="*/ 252413 h 719138"/>
                  <a:gd name="connsiteX59" fmla="*/ 2890838 w 3233738"/>
                  <a:gd name="connsiteY59" fmla="*/ 238125 h 719138"/>
                  <a:gd name="connsiteX60" fmla="*/ 2905125 w 3233738"/>
                  <a:gd name="connsiteY60" fmla="*/ 228600 h 719138"/>
                  <a:gd name="connsiteX61" fmla="*/ 2938463 w 3233738"/>
                  <a:gd name="connsiteY61" fmla="*/ 214313 h 719138"/>
                  <a:gd name="connsiteX62" fmla="*/ 2981325 w 3233738"/>
                  <a:gd name="connsiteY62" fmla="*/ 185738 h 719138"/>
                  <a:gd name="connsiteX63" fmla="*/ 3009900 w 3233738"/>
                  <a:gd name="connsiteY63" fmla="*/ 166688 h 719138"/>
                  <a:gd name="connsiteX64" fmla="*/ 3038475 w 3233738"/>
                  <a:gd name="connsiteY64" fmla="*/ 138113 h 719138"/>
                  <a:gd name="connsiteX65" fmla="*/ 3067050 w 3233738"/>
                  <a:gd name="connsiteY65" fmla="*/ 119063 h 719138"/>
                  <a:gd name="connsiteX66" fmla="*/ 3081338 w 3233738"/>
                  <a:gd name="connsiteY66" fmla="*/ 109538 h 719138"/>
                  <a:gd name="connsiteX67" fmla="*/ 3105150 w 3233738"/>
                  <a:gd name="connsiteY67" fmla="*/ 85725 h 719138"/>
                  <a:gd name="connsiteX68" fmla="*/ 3128963 w 3233738"/>
                  <a:gd name="connsiteY68" fmla="*/ 57150 h 719138"/>
                  <a:gd name="connsiteX69" fmla="*/ 3143250 w 3233738"/>
                  <a:gd name="connsiteY69" fmla="*/ 52388 h 719138"/>
                  <a:gd name="connsiteX70" fmla="*/ 3157538 w 3233738"/>
                  <a:gd name="connsiteY70" fmla="*/ 38100 h 719138"/>
                  <a:gd name="connsiteX71" fmla="*/ 3186113 w 3233738"/>
                  <a:gd name="connsiteY71" fmla="*/ 28575 h 719138"/>
                  <a:gd name="connsiteX72" fmla="*/ 3205163 w 3233738"/>
                  <a:gd name="connsiteY72" fmla="*/ 19050 h 719138"/>
                  <a:gd name="connsiteX73" fmla="*/ 3233738 w 3233738"/>
                  <a:gd name="connsiteY73" fmla="*/ 0 h 719138"/>
                  <a:gd name="connsiteX0" fmla="*/ 0 w 3233738"/>
                  <a:gd name="connsiteY0" fmla="*/ 719138 h 719138"/>
                  <a:gd name="connsiteX1" fmla="*/ 76200 w 3233738"/>
                  <a:gd name="connsiteY1" fmla="*/ 614363 h 719138"/>
                  <a:gd name="connsiteX2" fmla="*/ 100013 w 3233738"/>
                  <a:gd name="connsiteY2" fmla="*/ 585788 h 719138"/>
                  <a:gd name="connsiteX3" fmla="*/ 119063 w 3233738"/>
                  <a:gd name="connsiteY3" fmla="*/ 557213 h 719138"/>
                  <a:gd name="connsiteX4" fmla="*/ 147638 w 3233738"/>
                  <a:gd name="connsiteY4" fmla="*/ 528638 h 719138"/>
                  <a:gd name="connsiteX5" fmla="*/ 171450 w 3233738"/>
                  <a:gd name="connsiteY5" fmla="*/ 500062 h 719138"/>
                  <a:gd name="connsiteX6" fmla="*/ 216694 w 3233738"/>
                  <a:gd name="connsiteY6" fmla="*/ 459582 h 719138"/>
                  <a:gd name="connsiteX7" fmla="*/ 252412 w 3233738"/>
                  <a:gd name="connsiteY7" fmla="*/ 445294 h 719138"/>
                  <a:gd name="connsiteX8" fmla="*/ 280988 w 3233738"/>
                  <a:gd name="connsiteY8" fmla="*/ 442913 h 719138"/>
                  <a:gd name="connsiteX9" fmla="*/ 323850 w 3233738"/>
                  <a:gd name="connsiteY9" fmla="*/ 461963 h 719138"/>
                  <a:gd name="connsiteX10" fmla="*/ 352425 w 3233738"/>
                  <a:gd name="connsiteY10" fmla="*/ 471488 h 719138"/>
                  <a:gd name="connsiteX11" fmla="*/ 514350 w 3233738"/>
                  <a:gd name="connsiteY11" fmla="*/ 466725 h 719138"/>
                  <a:gd name="connsiteX12" fmla="*/ 547688 w 3233738"/>
                  <a:gd name="connsiteY12" fmla="*/ 457200 h 719138"/>
                  <a:gd name="connsiteX13" fmla="*/ 628650 w 3233738"/>
                  <a:gd name="connsiteY13" fmla="*/ 452438 h 719138"/>
                  <a:gd name="connsiteX14" fmla="*/ 838200 w 3233738"/>
                  <a:gd name="connsiteY14" fmla="*/ 457200 h 719138"/>
                  <a:gd name="connsiteX15" fmla="*/ 914400 w 3233738"/>
                  <a:gd name="connsiteY15" fmla="*/ 466725 h 719138"/>
                  <a:gd name="connsiteX16" fmla="*/ 942975 w 3233738"/>
                  <a:gd name="connsiteY16" fmla="*/ 476250 h 719138"/>
                  <a:gd name="connsiteX17" fmla="*/ 1014413 w 3233738"/>
                  <a:gd name="connsiteY17" fmla="*/ 485775 h 719138"/>
                  <a:gd name="connsiteX18" fmla="*/ 1119188 w 3233738"/>
                  <a:gd name="connsiteY18" fmla="*/ 476250 h 719138"/>
                  <a:gd name="connsiteX19" fmla="*/ 1133475 w 3233738"/>
                  <a:gd name="connsiteY19" fmla="*/ 471488 h 719138"/>
                  <a:gd name="connsiteX20" fmla="*/ 1162050 w 3233738"/>
                  <a:gd name="connsiteY20" fmla="*/ 476250 h 719138"/>
                  <a:gd name="connsiteX21" fmla="*/ 1181100 w 3233738"/>
                  <a:gd name="connsiteY21" fmla="*/ 481013 h 719138"/>
                  <a:gd name="connsiteX22" fmla="*/ 1214438 w 3233738"/>
                  <a:gd name="connsiteY22" fmla="*/ 485775 h 719138"/>
                  <a:gd name="connsiteX23" fmla="*/ 1266825 w 3233738"/>
                  <a:gd name="connsiteY23" fmla="*/ 495300 h 719138"/>
                  <a:gd name="connsiteX24" fmla="*/ 1290638 w 3233738"/>
                  <a:gd name="connsiteY24" fmla="*/ 500063 h 719138"/>
                  <a:gd name="connsiteX25" fmla="*/ 1357313 w 3233738"/>
                  <a:gd name="connsiteY25" fmla="*/ 504825 h 719138"/>
                  <a:gd name="connsiteX26" fmla="*/ 1404938 w 3233738"/>
                  <a:gd name="connsiteY26" fmla="*/ 509588 h 719138"/>
                  <a:gd name="connsiteX27" fmla="*/ 1423988 w 3233738"/>
                  <a:gd name="connsiteY27" fmla="*/ 514350 h 719138"/>
                  <a:gd name="connsiteX28" fmla="*/ 1438275 w 3233738"/>
                  <a:gd name="connsiteY28" fmla="*/ 519113 h 719138"/>
                  <a:gd name="connsiteX29" fmla="*/ 1612106 w 3233738"/>
                  <a:gd name="connsiteY29" fmla="*/ 509588 h 719138"/>
                  <a:gd name="connsiteX30" fmla="*/ 1676400 w 3233738"/>
                  <a:gd name="connsiteY30" fmla="*/ 523875 h 719138"/>
                  <a:gd name="connsiteX31" fmla="*/ 1690688 w 3233738"/>
                  <a:gd name="connsiteY31" fmla="*/ 514350 h 719138"/>
                  <a:gd name="connsiteX32" fmla="*/ 1724025 w 3233738"/>
                  <a:gd name="connsiteY32" fmla="*/ 500063 h 719138"/>
                  <a:gd name="connsiteX33" fmla="*/ 1743075 w 3233738"/>
                  <a:gd name="connsiteY33" fmla="*/ 495300 h 719138"/>
                  <a:gd name="connsiteX34" fmla="*/ 1971675 w 3233738"/>
                  <a:gd name="connsiteY34" fmla="*/ 481013 h 719138"/>
                  <a:gd name="connsiteX35" fmla="*/ 2000250 w 3233738"/>
                  <a:gd name="connsiteY35" fmla="*/ 466725 h 719138"/>
                  <a:gd name="connsiteX36" fmla="*/ 2014538 w 3233738"/>
                  <a:gd name="connsiteY36" fmla="*/ 461963 h 719138"/>
                  <a:gd name="connsiteX37" fmla="*/ 2028825 w 3233738"/>
                  <a:gd name="connsiteY37" fmla="*/ 452438 h 719138"/>
                  <a:gd name="connsiteX38" fmla="*/ 2066925 w 3233738"/>
                  <a:gd name="connsiteY38" fmla="*/ 442913 h 719138"/>
                  <a:gd name="connsiteX39" fmla="*/ 2095500 w 3233738"/>
                  <a:gd name="connsiteY39" fmla="*/ 433388 h 719138"/>
                  <a:gd name="connsiteX40" fmla="*/ 2109788 w 3233738"/>
                  <a:gd name="connsiteY40" fmla="*/ 419100 h 719138"/>
                  <a:gd name="connsiteX41" fmla="*/ 2219325 w 3233738"/>
                  <a:gd name="connsiteY41" fmla="*/ 404813 h 719138"/>
                  <a:gd name="connsiteX42" fmla="*/ 2281238 w 3233738"/>
                  <a:gd name="connsiteY42" fmla="*/ 400050 h 719138"/>
                  <a:gd name="connsiteX43" fmla="*/ 2295525 w 3233738"/>
                  <a:gd name="connsiteY43" fmla="*/ 395288 h 719138"/>
                  <a:gd name="connsiteX44" fmla="*/ 2338388 w 3233738"/>
                  <a:gd name="connsiteY44" fmla="*/ 385763 h 719138"/>
                  <a:gd name="connsiteX45" fmla="*/ 2366963 w 3233738"/>
                  <a:gd name="connsiteY45" fmla="*/ 381000 h 719138"/>
                  <a:gd name="connsiteX46" fmla="*/ 2381250 w 3233738"/>
                  <a:gd name="connsiteY46" fmla="*/ 376238 h 719138"/>
                  <a:gd name="connsiteX47" fmla="*/ 2414588 w 3233738"/>
                  <a:gd name="connsiteY47" fmla="*/ 371475 h 719138"/>
                  <a:gd name="connsiteX48" fmla="*/ 2466975 w 3233738"/>
                  <a:gd name="connsiteY48" fmla="*/ 357188 h 719138"/>
                  <a:gd name="connsiteX49" fmla="*/ 2538413 w 3233738"/>
                  <a:gd name="connsiteY49" fmla="*/ 352425 h 719138"/>
                  <a:gd name="connsiteX50" fmla="*/ 2552700 w 3233738"/>
                  <a:gd name="connsiteY50" fmla="*/ 347663 h 719138"/>
                  <a:gd name="connsiteX51" fmla="*/ 2662238 w 3233738"/>
                  <a:gd name="connsiteY51" fmla="*/ 338138 h 719138"/>
                  <a:gd name="connsiteX52" fmla="*/ 2738438 w 3233738"/>
                  <a:gd name="connsiteY52" fmla="*/ 328613 h 719138"/>
                  <a:gd name="connsiteX53" fmla="*/ 2776538 w 3233738"/>
                  <a:gd name="connsiteY53" fmla="*/ 323850 h 719138"/>
                  <a:gd name="connsiteX54" fmla="*/ 2805113 w 3233738"/>
                  <a:gd name="connsiteY54" fmla="*/ 304800 h 719138"/>
                  <a:gd name="connsiteX55" fmla="*/ 2819400 w 3233738"/>
                  <a:gd name="connsiteY55" fmla="*/ 295275 h 719138"/>
                  <a:gd name="connsiteX56" fmla="*/ 2847975 w 3233738"/>
                  <a:gd name="connsiteY56" fmla="*/ 266700 h 719138"/>
                  <a:gd name="connsiteX57" fmla="*/ 2862263 w 3233738"/>
                  <a:gd name="connsiteY57" fmla="*/ 252413 h 719138"/>
                  <a:gd name="connsiteX58" fmla="*/ 2890838 w 3233738"/>
                  <a:gd name="connsiteY58" fmla="*/ 238125 h 719138"/>
                  <a:gd name="connsiteX59" fmla="*/ 2905125 w 3233738"/>
                  <a:gd name="connsiteY59" fmla="*/ 228600 h 719138"/>
                  <a:gd name="connsiteX60" fmla="*/ 2938463 w 3233738"/>
                  <a:gd name="connsiteY60" fmla="*/ 214313 h 719138"/>
                  <a:gd name="connsiteX61" fmla="*/ 2981325 w 3233738"/>
                  <a:gd name="connsiteY61" fmla="*/ 185738 h 719138"/>
                  <a:gd name="connsiteX62" fmla="*/ 3009900 w 3233738"/>
                  <a:gd name="connsiteY62" fmla="*/ 166688 h 719138"/>
                  <a:gd name="connsiteX63" fmla="*/ 3038475 w 3233738"/>
                  <a:gd name="connsiteY63" fmla="*/ 138113 h 719138"/>
                  <a:gd name="connsiteX64" fmla="*/ 3067050 w 3233738"/>
                  <a:gd name="connsiteY64" fmla="*/ 119063 h 719138"/>
                  <a:gd name="connsiteX65" fmla="*/ 3081338 w 3233738"/>
                  <a:gd name="connsiteY65" fmla="*/ 109538 h 719138"/>
                  <a:gd name="connsiteX66" fmla="*/ 3105150 w 3233738"/>
                  <a:gd name="connsiteY66" fmla="*/ 85725 h 719138"/>
                  <a:gd name="connsiteX67" fmla="*/ 3128963 w 3233738"/>
                  <a:gd name="connsiteY67" fmla="*/ 57150 h 719138"/>
                  <a:gd name="connsiteX68" fmla="*/ 3143250 w 3233738"/>
                  <a:gd name="connsiteY68" fmla="*/ 52388 h 719138"/>
                  <a:gd name="connsiteX69" fmla="*/ 3157538 w 3233738"/>
                  <a:gd name="connsiteY69" fmla="*/ 38100 h 719138"/>
                  <a:gd name="connsiteX70" fmla="*/ 3186113 w 3233738"/>
                  <a:gd name="connsiteY70" fmla="*/ 28575 h 719138"/>
                  <a:gd name="connsiteX71" fmla="*/ 3205163 w 3233738"/>
                  <a:gd name="connsiteY71" fmla="*/ 19050 h 719138"/>
                  <a:gd name="connsiteX72" fmla="*/ 3233738 w 3233738"/>
                  <a:gd name="connsiteY72" fmla="*/ 0 h 719138"/>
                  <a:gd name="connsiteX0" fmla="*/ 0 w 3157538"/>
                  <a:gd name="connsiteY0" fmla="*/ 614363 h 614363"/>
                  <a:gd name="connsiteX1" fmla="*/ 23813 w 3157538"/>
                  <a:gd name="connsiteY1" fmla="*/ 585788 h 614363"/>
                  <a:gd name="connsiteX2" fmla="*/ 42863 w 3157538"/>
                  <a:gd name="connsiteY2" fmla="*/ 557213 h 614363"/>
                  <a:gd name="connsiteX3" fmla="*/ 71438 w 3157538"/>
                  <a:gd name="connsiteY3" fmla="*/ 528638 h 614363"/>
                  <a:gd name="connsiteX4" fmla="*/ 95250 w 3157538"/>
                  <a:gd name="connsiteY4" fmla="*/ 500062 h 614363"/>
                  <a:gd name="connsiteX5" fmla="*/ 140494 w 3157538"/>
                  <a:gd name="connsiteY5" fmla="*/ 459582 h 614363"/>
                  <a:gd name="connsiteX6" fmla="*/ 176212 w 3157538"/>
                  <a:gd name="connsiteY6" fmla="*/ 445294 h 614363"/>
                  <a:gd name="connsiteX7" fmla="*/ 204788 w 3157538"/>
                  <a:gd name="connsiteY7" fmla="*/ 442913 h 614363"/>
                  <a:gd name="connsiteX8" fmla="*/ 247650 w 3157538"/>
                  <a:gd name="connsiteY8" fmla="*/ 461963 h 614363"/>
                  <a:gd name="connsiteX9" fmla="*/ 276225 w 3157538"/>
                  <a:gd name="connsiteY9" fmla="*/ 471488 h 614363"/>
                  <a:gd name="connsiteX10" fmla="*/ 438150 w 3157538"/>
                  <a:gd name="connsiteY10" fmla="*/ 466725 h 614363"/>
                  <a:gd name="connsiteX11" fmla="*/ 471488 w 3157538"/>
                  <a:gd name="connsiteY11" fmla="*/ 457200 h 614363"/>
                  <a:gd name="connsiteX12" fmla="*/ 552450 w 3157538"/>
                  <a:gd name="connsiteY12" fmla="*/ 452438 h 614363"/>
                  <a:gd name="connsiteX13" fmla="*/ 762000 w 3157538"/>
                  <a:gd name="connsiteY13" fmla="*/ 457200 h 614363"/>
                  <a:gd name="connsiteX14" fmla="*/ 838200 w 3157538"/>
                  <a:gd name="connsiteY14" fmla="*/ 466725 h 614363"/>
                  <a:gd name="connsiteX15" fmla="*/ 866775 w 3157538"/>
                  <a:gd name="connsiteY15" fmla="*/ 476250 h 614363"/>
                  <a:gd name="connsiteX16" fmla="*/ 938213 w 3157538"/>
                  <a:gd name="connsiteY16" fmla="*/ 485775 h 614363"/>
                  <a:gd name="connsiteX17" fmla="*/ 1042988 w 3157538"/>
                  <a:gd name="connsiteY17" fmla="*/ 476250 h 614363"/>
                  <a:gd name="connsiteX18" fmla="*/ 1057275 w 3157538"/>
                  <a:gd name="connsiteY18" fmla="*/ 471488 h 614363"/>
                  <a:gd name="connsiteX19" fmla="*/ 1085850 w 3157538"/>
                  <a:gd name="connsiteY19" fmla="*/ 476250 h 614363"/>
                  <a:gd name="connsiteX20" fmla="*/ 1104900 w 3157538"/>
                  <a:gd name="connsiteY20" fmla="*/ 481013 h 614363"/>
                  <a:gd name="connsiteX21" fmla="*/ 1138238 w 3157538"/>
                  <a:gd name="connsiteY21" fmla="*/ 485775 h 614363"/>
                  <a:gd name="connsiteX22" fmla="*/ 1190625 w 3157538"/>
                  <a:gd name="connsiteY22" fmla="*/ 495300 h 614363"/>
                  <a:gd name="connsiteX23" fmla="*/ 1214438 w 3157538"/>
                  <a:gd name="connsiteY23" fmla="*/ 500063 h 614363"/>
                  <a:gd name="connsiteX24" fmla="*/ 1281113 w 3157538"/>
                  <a:gd name="connsiteY24" fmla="*/ 504825 h 614363"/>
                  <a:gd name="connsiteX25" fmla="*/ 1328738 w 3157538"/>
                  <a:gd name="connsiteY25" fmla="*/ 509588 h 614363"/>
                  <a:gd name="connsiteX26" fmla="*/ 1347788 w 3157538"/>
                  <a:gd name="connsiteY26" fmla="*/ 514350 h 614363"/>
                  <a:gd name="connsiteX27" fmla="*/ 1362075 w 3157538"/>
                  <a:gd name="connsiteY27" fmla="*/ 519113 h 614363"/>
                  <a:gd name="connsiteX28" fmla="*/ 1535906 w 3157538"/>
                  <a:gd name="connsiteY28" fmla="*/ 509588 h 614363"/>
                  <a:gd name="connsiteX29" fmla="*/ 1600200 w 3157538"/>
                  <a:gd name="connsiteY29" fmla="*/ 523875 h 614363"/>
                  <a:gd name="connsiteX30" fmla="*/ 1614488 w 3157538"/>
                  <a:gd name="connsiteY30" fmla="*/ 514350 h 614363"/>
                  <a:gd name="connsiteX31" fmla="*/ 1647825 w 3157538"/>
                  <a:gd name="connsiteY31" fmla="*/ 500063 h 614363"/>
                  <a:gd name="connsiteX32" fmla="*/ 1666875 w 3157538"/>
                  <a:gd name="connsiteY32" fmla="*/ 495300 h 614363"/>
                  <a:gd name="connsiteX33" fmla="*/ 1895475 w 3157538"/>
                  <a:gd name="connsiteY33" fmla="*/ 481013 h 614363"/>
                  <a:gd name="connsiteX34" fmla="*/ 1924050 w 3157538"/>
                  <a:gd name="connsiteY34" fmla="*/ 466725 h 614363"/>
                  <a:gd name="connsiteX35" fmla="*/ 1938338 w 3157538"/>
                  <a:gd name="connsiteY35" fmla="*/ 461963 h 614363"/>
                  <a:gd name="connsiteX36" fmla="*/ 1952625 w 3157538"/>
                  <a:gd name="connsiteY36" fmla="*/ 452438 h 614363"/>
                  <a:gd name="connsiteX37" fmla="*/ 1990725 w 3157538"/>
                  <a:gd name="connsiteY37" fmla="*/ 442913 h 614363"/>
                  <a:gd name="connsiteX38" fmla="*/ 2019300 w 3157538"/>
                  <a:gd name="connsiteY38" fmla="*/ 433388 h 614363"/>
                  <a:gd name="connsiteX39" fmla="*/ 2033588 w 3157538"/>
                  <a:gd name="connsiteY39" fmla="*/ 419100 h 614363"/>
                  <a:gd name="connsiteX40" fmla="*/ 2143125 w 3157538"/>
                  <a:gd name="connsiteY40" fmla="*/ 404813 h 614363"/>
                  <a:gd name="connsiteX41" fmla="*/ 2205038 w 3157538"/>
                  <a:gd name="connsiteY41" fmla="*/ 400050 h 614363"/>
                  <a:gd name="connsiteX42" fmla="*/ 2219325 w 3157538"/>
                  <a:gd name="connsiteY42" fmla="*/ 395288 h 614363"/>
                  <a:gd name="connsiteX43" fmla="*/ 2262188 w 3157538"/>
                  <a:gd name="connsiteY43" fmla="*/ 385763 h 614363"/>
                  <a:gd name="connsiteX44" fmla="*/ 2290763 w 3157538"/>
                  <a:gd name="connsiteY44" fmla="*/ 381000 h 614363"/>
                  <a:gd name="connsiteX45" fmla="*/ 2305050 w 3157538"/>
                  <a:gd name="connsiteY45" fmla="*/ 376238 h 614363"/>
                  <a:gd name="connsiteX46" fmla="*/ 2338388 w 3157538"/>
                  <a:gd name="connsiteY46" fmla="*/ 371475 h 614363"/>
                  <a:gd name="connsiteX47" fmla="*/ 2390775 w 3157538"/>
                  <a:gd name="connsiteY47" fmla="*/ 357188 h 614363"/>
                  <a:gd name="connsiteX48" fmla="*/ 2462213 w 3157538"/>
                  <a:gd name="connsiteY48" fmla="*/ 352425 h 614363"/>
                  <a:gd name="connsiteX49" fmla="*/ 2476500 w 3157538"/>
                  <a:gd name="connsiteY49" fmla="*/ 347663 h 614363"/>
                  <a:gd name="connsiteX50" fmla="*/ 2586038 w 3157538"/>
                  <a:gd name="connsiteY50" fmla="*/ 338138 h 614363"/>
                  <a:gd name="connsiteX51" fmla="*/ 2662238 w 3157538"/>
                  <a:gd name="connsiteY51" fmla="*/ 328613 h 614363"/>
                  <a:gd name="connsiteX52" fmla="*/ 2700338 w 3157538"/>
                  <a:gd name="connsiteY52" fmla="*/ 323850 h 614363"/>
                  <a:gd name="connsiteX53" fmla="*/ 2728913 w 3157538"/>
                  <a:gd name="connsiteY53" fmla="*/ 304800 h 614363"/>
                  <a:gd name="connsiteX54" fmla="*/ 2743200 w 3157538"/>
                  <a:gd name="connsiteY54" fmla="*/ 295275 h 614363"/>
                  <a:gd name="connsiteX55" fmla="*/ 2771775 w 3157538"/>
                  <a:gd name="connsiteY55" fmla="*/ 266700 h 614363"/>
                  <a:gd name="connsiteX56" fmla="*/ 2786063 w 3157538"/>
                  <a:gd name="connsiteY56" fmla="*/ 252413 h 614363"/>
                  <a:gd name="connsiteX57" fmla="*/ 2814638 w 3157538"/>
                  <a:gd name="connsiteY57" fmla="*/ 238125 h 614363"/>
                  <a:gd name="connsiteX58" fmla="*/ 2828925 w 3157538"/>
                  <a:gd name="connsiteY58" fmla="*/ 228600 h 614363"/>
                  <a:gd name="connsiteX59" fmla="*/ 2862263 w 3157538"/>
                  <a:gd name="connsiteY59" fmla="*/ 214313 h 614363"/>
                  <a:gd name="connsiteX60" fmla="*/ 2905125 w 3157538"/>
                  <a:gd name="connsiteY60" fmla="*/ 185738 h 614363"/>
                  <a:gd name="connsiteX61" fmla="*/ 2933700 w 3157538"/>
                  <a:gd name="connsiteY61" fmla="*/ 166688 h 614363"/>
                  <a:gd name="connsiteX62" fmla="*/ 2962275 w 3157538"/>
                  <a:gd name="connsiteY62" fmla="*/ 138113 h 614363"/>
                  <a:gd name="connsiteX63" fmla="*/ 2990850 w 3157538"/>
                  <a:gd name="connsiteY63" fmla="*/ 119063 h 614363"/>
                  <a:gd name="connsiteX64" fmla="*/ 3005138 w 3157538"/>
                  <a:gd name="connsiteY64" fmla="*/ 109538 h 614363"/>
                  <a:gd name="connsiteX65" fmla="*/ 3028950 w 3157538"/>
                  <a:gd name="connsiteY65" fmla="*/ 85725 h 614363"/>
                  <a:gd name="connsiteX66" fmla="*/ 3052763 w 3157538"/>
                  <a:gd name="connsiteY66" fmla="*/ 57150 h 614363"/>
                  <a:gd name="connsiteX67" fmla="*/ 3067050 w 3157538"/>
                  <a:gd name="connsiteY67" fmla="*/ 52388 h 614363"/>
                  <a:gd name="connsiteX68" fmla="*/ 3081338 w 3157538"/>
                  <a:gd name="connsiteY68" fmla="*/ 38100 h 614363"/>
                  <a:gd name="connsiteX69" fmla="*/ 3109913 w 3157538"/>
                  <a:gd name="connsiteY69" fmla="*/ 28575 h 614363"/>
                  <a:gd name="connsiteX70" fmla="*/ 3128963 w 3157538"/>
                  <a:gd name="connsiteY70" fmla="*/ 19050 h 614363"/>
                  <a:gd name="connsiteX71" fmla="*/ 3157538 w 3157538"/>
                  <a:gd name="connsiteY71" fmla="*/ 0 h 614363"/>
                  <a:gd name="connsiteX0" fmla="*/ 0 w 3157538"/>
                  <a:gd name="connsiteY0" fmla="*/ 614363 h 614363"/>
                  <a:gd name="connsiteX1" fmla="*/ 42863 w 3157538"/>
                  <a:gd name="connsiteY1" fmla="*/ 557213 h 614363"/>
                  <a:gd name="connsiteX2" fmla="*/ 71438 w 3157538"/>
                  <a:gd name="connsiteY2" fmla="*/ 528638 h 614363"/>
                  <a:gd name="connsiteX3" fmla="*/ 95250 w 3157538"/>
                  <a:gd name="connsiteY3" fmla="*/ 500062 h 614363"/>
                  <a:gd name="connsiteX4" fmla="*/ 140494 w 3157538"/>
                  <a:gd name="connsiteY4" fmla="*/ 459582 h 614363"/>
                  <a:gd name="connsiteX5" fmla="*/ 176212 w 3157538"/>
                  <a:gd name="connsiteY5" fmla="*/ 445294 h 614363"/>
                  <a:gd name="connsiteX6" fmla="*/ 204788 w 3157538"/>
                  <a:gd name="connsiteY6" fmla="*/ 442913 h 614363"/>
                  <a:gd name="connsiteX7" fmla="*/ 247650 w 3157538"/>
                  <a:gd name="connsiteY7" fmla="*/ 461963 h 614363"/>
                  <a:gd name="connsiteX8" fmla="*/ 276225 w 3157538"/>
                  <a:gd name="connsiteY8" fmla="*/ 471488 h 614363"/>
                  <a:gd name="connsiteX9" fmla="*/ 438150 w 3157538"/>
                  <a:gd name="connsiteY9" fmla="*/ 466725 h 614363"/>
                  <a:gd name="connsiteX10" fmla="*/ 471488 w 3157538"/>
                  <a:gd name="connsiteY10" fmla="*/ 457200 h 614363"/>
                  <a:gd name="connsiteX11" fmla="*/ 552450 w 3157538"/>
                  <a:gd name="connsiteY11" fmla="*/ 452438 h 614363"/>
                  <a:gd name="connsiteX12" fmla="*/ 762000 w 3157538"/>
                  <a:gd name="connsiteY12" fmla="*/ 457200 h 614363"/>
                  <a:gd name="connsiteX13" fmla="*/ 838200 w 3157538"/>
                  <a:gd name="connsiteY13" fmla="*/ 466725 h 614363"/>
                  <a:gd name="connsiteX14" fmla="*/ 866775 w 3157538"/>
                  <a:gd name="connsiteY14" fmla="*/ 476250 h 614363"/>
                  <a:gd name="connsiteX15" fmla="*/ 938213 w 3157538"/>
                  <a:gd name="connsiteY15" fmla="*/ 485775 h 614363"/>
                  <a:gd name="connsiteX16" fmla="*/ 1042988 w 3157538"/>
                  <a:gd name="connsiteY16" fmla="*/ 476250 h 614363"/>
                  <a:gd name="connsiteX17" fmla="*/ 1057275 w 3157538"/>
                  <a:gd name="connsiteY17" fmla="*/ 471488 h 614363"/>
                  <a:gd name="connsiteX18" fmla="*/ 1085850 w 3157538"/>
                  <a:gd name="connsiteY18" fmla="*/ 476250 h 614363"/>
                  <a:gd name="connsiteX19" fmla="*/ 1104900 w 3157538"/>
                  <a:gd name="connsiteY19" fmla="*/ 481013 h 614363"/>
                  <a:gd name="connsiteX20" fmla="*/ 1138238 w 3157538"/>
                  <a:gd name="connsiteY20" fmla="*/ 485775 h 614363"/>
                  <a:gd name="connsiteX21" fmla="*/ 1190625 w 3157538"/>
                  <a:gd name="connsiteY21" fmla="*/ 495300 h 614363"/>
                  <a:gd name="connsiteX22" fmla="*/ 1214438 w 3157538"/>
                  <a:gd name="connsiteY22" fmla="*/ 500063 h 614363"/>
                  <a:gd name="connsiteX23" fmla="*/ 1281113 w 3157538"/>
                  <a:gd name="connsiteY23" fmla="*/ 504825 h 614363"/>
                  <a:gd name="connsiteX24" fmla="*/ 1328738 w 3157538"/>
                  <a:gd name="connsiteY24" fmla="*/ 509588 h 614363"/>
                  <a:gd name="connsiteX25" fmla="*/ 1347788 w 3157538"/>
                  <a:gd name="connsiteY25" fmla="*/ 514350 h 614363"/>
                  <a:gd name="connsiteX26" fmla="*/ 1362075 w 3157538"/>
                  <a:gd name="connsiteY26" fmla="*/ 519113 h 614363"/>
                  <a:gd name="connsiteX27" fmla="*/ 1535906 w 3157538"/>
                  <a:gd name="connsiteY27" fmla="*/ 509588 h 614363"/>
                  <a:gd name="connsiteX28" fmla="*/ 1600200 w 3157538"/>
                  <a:gd name="connsiteY28" fmla="*/ 523875 h 614363"/>
                  <a:gd name="connsiteX29" fmla="*/ 1614488 w 3157538"/>
                  <a:gd name="connsiteY29" fmla="*/ 514350 h 614363"/>
                  <a:gd name="connsiteX30" fmla="*/ 1647825 w 3157538"/>
                  <a:gd name="connsiteY30" fmla="*/ 500063 h 614363"/>
                  <a:gd name="connsiteX31" fmla="*/ 1666875 w 3157538"/>
                  <a:gd name="connsiteY31" fmla="*/ 495300 h 614363"/>
                  <a:gd name="connsiteX32" fmla="*/ 1895475 w 3157538"/>
                  <a:gd name="connsiteY32" fmla="*/ 481013 h 614363"/>
                  <a:gd name="connsiteX33" fmla="*/ 1924050 w 3157538"/>
                  <a:gd name="connsiteY33" fmla="*/ 466725 h 614363"/>
                  <a:gd name="connsiteX34" fmla="*/ 1938338 w 3157538"/>
                  <a:gd name="connsiteY34" fmla="*/ 461963 h 614363"/>
                  <a:gd name="connsiteX35" fmla="*/ 1952625 w 3157538"/>
                  <a:gd name="connsiteY35" fmla="*/ 452438 h 614363"/>
                  <a:gd name="connsiteX36" fmla="*/ 1990725 w 3157538"/>
                  <a:gd name="connsiteY36" fmla="*/ 442913 h 614363"/>
                  <a:gd name="connsiteX37" fmla="*/ 2019300 w 3157538"/>
                  <a:gd name="connsiteY37" fmla="*/ 433388 h 614363"/>
                  <a:gd name="connsiteX38" fmla="*/ 2033588 w 3157538"/>
                  <a:gd name="connsiteY38" fmla="*/ 419100 h 614363"/>
                  <a:gd name="connsiteX39" fmla="*/ 2143125 w 3157538"/>
                  <a:gd name="connsiteY39" fmla="*/ 404813 h 614363"/>
                  <a:gd name="connsiteX40" fmla="*/ 2205038 w 3157538"/>
                  <a:gd name="connsiteY40" fmla="*/ 400050 h 614363"/>
                  <a:gd name="connsiteX41" fmla="*/ 2219325 w 3157538"/>
                  <a:gd name="connsiteY41" fmla="*/ 395288 h 614363"/>
                  <a:gd name="connsiteX42" fmla="*/ 2262188 w 3157538"/>
                  <a:gd name="connsiteY42" fmla="*/ 385763 h 614363"/>
                  <a:gd name="connsiteX43" fmla="*/ 2290763 w 3157538"/>
                  <a:gd name="connsiteY43" fmla="*/ 381000 h 614363"/>
                  <a:gd name="connsiteX44" fmla="*/ 2305050 w 3157538"/>
                  <a:gd name="connsiteY44" fmla="*/ 376238 h 614363"/>
                  <a:gd name="connsiteX45" fmla="*/ 2338388 w 3157538"/>
                  <a:gd name="connsiteY45" fmla="*/ 371475 h 614363"/>
                  <a:gd name="connsiteX46" fmla="*/ 2390775 w 3157538"/>
                  <a:gd name="connsiteY46" fmla="*/ 357188 h 614363"/>
                  <a:gd name="connsiteX47" fmla="*/ 2462213 w 3157538"/>
                  <a:gd name="connsiteY47" fmla="*/ 352425 h 614363"/>
                  <a:gd name="connsiteX48" fmla="*/ 2476500 w 3157538"/>
                  <a:gd name="connsiteY48" fmla="*/ 347663 h 614363"/>
                  <a:gd name="connsiteX49" fmla="*/ 2586038 w 3157538"/>
                  <a:gd name="connsiteY49" fmla="*/ 338138 h 614363"/>
                  <a:gd name="connsiteX50" fmla="*/ 2662238 w 3157538"/>
                  <a:gd name="connsiteY50" fmla="*/ 328613 h 614363"/>
                  <a:gd name="connsiteX51" fmla="*/ 2700338 w 3157538"/>
                  <a:gd name="connsiteY51" fmla="*/ 323850 h 614363"/>
                  <a:gd name="connsiteX52" fmla="*/ 2728913 w 3157538"/>
                  <a:gd name="connsiteY52" fmla="*/ 304800 h 614363"/>
                  <a:gd name="connsiteX53" fmla="*/ 2743200 w 3157538"/>
                  <a:gd name="connsiteY53" fmla="*/ 295275 h 614363"/>
                  <a:gd name="connsiteX54" fmla="*/ 2771775 w 3157538"/>
                  <a:gd name="connsiteY54" fmla="*/ 266700 h 614363"/>
                  <a:gd name="connsiteX55" fmla="*/ 2786063 w 3157538"/>
                  <a:gd name="connsiteY55" fmla="*/ 252413 h 614363"/>
                  <a:gd name="connsiteX56" fmla="*/ 2814638 w 3157538"/>
                  <a:gd name="connsiteY56" fmla="*/ 238125 h 614363"/>
                  <a:gd name="connsiteX57" fmla="*/ 2828925 w 3157538"/>
                  <a:gd name="connsiteY57" fmla="*/ 228600 h 614363"/>
                  <a:gd name="connsiteX58" fmla="*/ 2862263 w 3157538"/>
                  <a:gd name="connsiteY58" fmla="*/ 214313 h 614363"/>
                  <a:gd name="connsiteX59" fmla="*/ 2905125 w 3157538"/>
                  <a:gd name="connsiteY59" fmla="*/ 185738 h 614363"/>
                  <a:gd name="connsiteX60" fmla="*/ 2933700 w 3157538"/>
                  <a:gd name="connsiteY60" fmla="*/ 166688 h 614363"/>
                  <a:gd name="connsiteX61" fmla="*/ 2962275 w 3157538"/>
                  <a:gd name="connsiteY61" fmla="*/ 138113 h 614363"/>
                  <a:gd name="connsiteX62" fmla="*/ 2990850 w 3157538"/>
                  <a:gd name="connsiteY62" fmla="*/ 119063 h 614363"/>
                  <a:gd name="connsiteX63" fmla="*/ 3005138 w 3157538"/>
                  <a:gd name="connsiteY63" fmla="*/ 109538 h 614363"/>
                  <a:gd name="connsiteX64" fmla="*/ 3028950 w 3157538"/>
                  <a:gd name="connsiteY64" fmla="*/ 85725 h 614363"/>
                  <a:gd name="connsiteX65" fmla="*/ 3052763 w 3157538"/>
                  <a:gd name="connsiteY65" fmla="*/ 57150 h 614363"/>
                  <a:gd name="connsiteX66" fmla="*/ 3067050 w 3157538"/>
                  <a:gd name="connsiteY66" fmla="*/ 52388 h 614363"/>
                  <a:gd name="connsiteX67" fmla="*/ 3081338 w 3157538"/>
                  <a:gd name="connsiteY67" fmla="*/ 38100 h 614363"/>
                  <a:gd name="connsiteX68" fmla="*/ 3109913 w 3157538"/>
                  <a:gd name="connsiteY68" fmla="*/ 28575 h 614363"/>
                  <a:gd name="connsiteX69" fmla="*/ 3128963 w 3157538"/>
                  <a:gd name="connsiteY69" fmla="*/ 19050 h 614363"/>
                  <a:gd name="connsiteX70" fmla="*/ 3157538 w 3157538"/>
                  <a:gd name="connsiteY70" fmla="*/ 0 h 614363"/>
                  <a:gd name="connsiteX0" fmla="*/ 0 w 3157538"/>
                  <a:gd name="connsiteY0" fmla="*/ 614363 h 614363"/>
                  <a:gd name="connsiteX1" fmla="*/ 71438 w 3157538"/>
                  <a:gd name="connsiteY1" fmla="*/ 528638 h 614363"/>
                  <a:gd name="connsiteX2" fmla="*/ 95250 w 3157538"/>
                  <a:gd name="connsiteY2" fmla="*/ 500062 h 614363"/>
                  <a:gd name="connsiteX3" fmla="*/ 140494 w 3157538"/>
                  <a:gd name="connsiteY3" fmla="*/ 459582 h 614363"/>
                  <a:gd name="connsiteX4" fmla="*/ 176212 w 3157538"/>
                  <a:gd name="connsiteY4" fmla="*/ 445294 h 614363"/>
                  <a:gd name="connsiteX5" fmla="*/ 204788 w 3157538"/>
                  <a:gd name="connsiteY5" fmla="*/ 442913 h 614363"/>
                  <a:gd name="connsiteX6" fmla="*/ 247650 w 3157538"/>
                  <a:gd name="connsiteY6" fmla="*/ 461963 h 614363"/>
                  <a:gd name="connsiteX7" fmla="*/ 276225 w 3157538"/>
                  <a:gd name="connsiteY7" fmla="*/ 471488 h 614363"/>
                  <a:gd name="connsiteX8" fmla="*/ 438150 w 3157538"/>
                  <a:gd name="connsiteY8" fmla="*/ 466725 h 614363"/>
                  <a:gd name="connsiteX9" fmla="*/ 471488 w 3157538"/>
                  <a:gd name="connsiteY9" fmla="*/ 457200 h 614363"/>
                  <a:gd name="connsiteX10" fmla="*/ 552450 w 3157538"/>
                  <a:gd name="connsiteY10" fmla="*/ 452438 h 614363"/>
                  <a:gd name="connsiteX11" fmla="*/ 762000 w 3157538"/>
                  <a:gd name="connsiteY11" fmla="*/ 457200 h 614363"/>
                  <a:gd name="connsiteX12" fmla="*/ 838200 w 3157538"/>
                  <a:gd name="connsiteY12" fmla="*/ 466725 h 614363"/>
                  <a:gd name="connsiteX13" fmla="*/ 866775 w 3157538"/>
                  <a:gd name="connsiteY13" fmla="*/ 476250 h 614363"/>
                  <a:gd name="connsiteX14" fmla="*/ 938213 w 3157538"/>
                  <a:gd name="connsiteY14" fmla="*/ 485775 h 614363"/>
                  <a:gd name="connsiteX15" fmla="*/ 1042988 w 3157538"/>
                  <a:gd name="connsiteY15" fmla="*/ 476250 h 614363"/>
                  <a:gd name="connsiteX16" fmla="*/ 1057275 w 3157538"/>
                  <a:gd name="connsiteY16" fmla="*/ 471488 h 614363"/>
                  <a:gd name="connsiteX17" fmla="*/ 1085850 w 3157538"/>
                  <a:gd name="connsiteY17" fmla="*/ 476250 h 614363"/>
                  <a:gd name="connsiteX18" fmla="*/ 1104900 w 3157538"/>
                  <a:gd name="connsiteY18" fmla="*/ 481013 h 614363"/>
                  <a:gd name="connsiteX19" fmla="*/ 1138238 w 3157538"/>
                  <a:gd name="connsiteY19" fmla="*/ 485775 h 614363"/>
                  <a:gd name="connsiteX20" fmla="*/ 1190625 w 3157538"/>
                  <a:gd name="connsiteY20" fmla="*/ 495300 h 614363"/>
                  <a:gd name="connsiteX21" fmla="*/ 1214438 w 3157538"/>
                  <a:gd name="connsiteY21" fmla="*/ 500063 h 614363"/>
                  <a:gd name="connsiteX22" fmla="*/ 1281113 w 3157538"/>
                  <a:gd name="connsiteY22" fmla="*/ 504825 h 614363"/>
                  <a:gd name="connsiteX23" fmla="*/ 1328738 w 3157538"/>
                  <a:gd name="connsiteY23" fmla="*/ 509588 h 614363"/>
                  <a:gd name="connsiteX24" fmla="*/ 1347788 w 3157538"/>
                  <a:gd name="connsiteY24" fmla="*/ 514350 h 614363"/>
                  <a:gd name="connsiteX25" fmla="*/ 1362075 w 3157538"/>
                  <a:gd name="connsiteY25" fmla="*/ 519113 h 614363"/>
                  <a:gd name="connsiteX26" fmla="*/ 1535906 w 3157538"/>
                  <a:gd name="connsiteY26" fmla="*/ 509588 h 614363"/>
                  <a:gd name="connsiteX27" fmla="*/ 1600200 w 3157538"/>
                  <a:gd name="connsiteY27" fmla="*/ 523875 h 614363"/>
                  <a:gd name="connsiteX28" fmla="*/ 1614488 w 3157538"/>
                  <a:gd name="connsiteY28" fmla="*/ 514350 h 614363"/>
                  <a:gd name="connsiteX29" fmla="*/ 1647825 w 3157538"/>
                  <a:gd name="connsiteY29" fmla="*/ 500063 h 614363"/>
                  <a:gd name="connsiteX30" fmla="*/ 1666875 w 3157538"/>
                  <a:gd name="connsiteY30" fmla="*/ 495300 h 614363"/>
                  <a:gd name="connsiteX31" fmla="*/ 1895475 w 3157538"/>
                  <a:gd name="connsiteY31" fmla="*/ 481013 h 614363"/>
                  <a:gd name="connsiteX32" fmla="*/ 1924050 w 3157538"/>
                  <a:gd name="connsiteY32" fmla="*/ 466725 h 614363"/>
                  <a:gd name="connsiteX33" fmla="*/ 1938338 w 3157538"/>
                  <a:gd name="connsiteY33" fmla="*/ 461963 h 614363"/>
                  <a:gd name="connsiteX34" fmla="*/ 1952625 w 3157538"/>
                  <a:gd name="connsiteY34" fmla="*/ 452438 h 614363"/>
                  <a:gd name="connsiteX35" fmla="*/ 1990725 w 3157538"/>
                  <a:gd name="connsiteY35" fmla="*/ 442913 h 614363"/>
                  <a:gd name="connsiteX36" fmla="*/ 2019300 w 3157538"/>
                  <a:gd name="connsiteY36" fmla="*/ 433388 h 614363"/>
                  <a:gd name="connsiteX37" fmla="*/ 2033588 w 3157538"/>
                  <a:gd name="connsiteY37" fmla="*/ 419100 h 614363"/>
                  <a:gd name="connsiteX38" fmla="*/ 2143125 w 3157538"/>
                  <a:gd name="connsiteY38" fmla="*/ 404813 h 614363"/>
                  <a:gd name="connsiteX39" fmla="*/ 2205038 w 3157538"/>
                  <a:gd name="connsiteY39" fmla="*/ 400050 h 614363"/>
                  <a:gd name="connsiteX40" fmla="*/ 2219325 w 3157538"/>
                  <a:gd name="connsiteY40" fmla="*/ 395288 h 614363"/>
                  <a:gd name="connsiteX41" fmla="*/ 2262188 w 3157538"/>
                  <a:gd name="connsiteY41" fmla="*/ 385763 h 614363"/>
                  <a:gd name="connsiteX42" fmla="*/ 2290763 w 3157538"/>
                  <a:gd name="connsiteY42" fmla="*/ 381000 h 614363"/>
                  <a:gd name="connsiteX43" fmla="*/ 2305050 w 3157538"/>
                  <a:gd name="connsiteY43" fmla="*/ 376238 h 614363"/>
                  <a:gd name="connsiteX44" fmla="*/ 2338388 w 3157538"/>
                  <a:gd name="connsiteY44" fmla="*/ 371475 h 614363"/>
                  <a:gd name="connsiteX45" fmla="*/ 2390775 w 3157538"/>
                  <a:gd name="connsiteY45" fmla="*/ 357188 h 614363"/>
                  <a:gd name="connsiteX46" fmla="*/ 2462213 w 3157538"/>
                  <a:gd name="connsiteY46" fmla="*/ 352425 h 614363"/>
                  <a:gd name="connsiteX47" fmla="*/ 2476500 w 3157538"/>
                  <a:gd name="connsiteY47" fmla="*/ 347663 h 614363"/>
                  <a:gd name="connsiteX48" fmla="*/ 2586038 w 3157538"/>
                  <a:gd name="connsiteY48" fmla="*/ 338138 h 614363"/>
                  <a:gd name="connsiteX49" fmla="*/ 2662238 w 3157538"/>
                  <a:gd name="connsiteY49" fmla="*/ 328613 h 614363"/>
                  <a:gd name="connsiteX50" fmla="*/ 2700338 w 3157538"/>
                  <a:gd name="connsiteY50" fmla="*/ 323850 h 614363"/>
                  <a:gd name="connsiteX51" fmla="*/ 2728913 w 3157538"/>
                  <a:gd name="connsiteY51" fmla="*/ 304800 h 614363"/>
                  <a:gd name="connsiteX52" fmla="*/ 2743200 w 3157538"/>
                  <a:gd name="connsiteY52" fmla="*/ 295275 h 614363"/>
                  <a:gd name="connsiteX53" fmla="*/ 2771775 w 3157538"/>
                  <a:gd name="connsiteY53" fmla="*/ 266700 h 614363"/>
                  <a:gd name="connsiteX54" fmla="*/ 2786063 w 3157538"/>
                  <a:gd name="connsiteY54" fmla="*/ 252413 h 614363"/>
                  <a:gd name="connsiteX55" fmla="*/ 2814638 w 3157538"/>
                  <a:gd name="connsiteY55" fmla="*/ 238125 h 614363"/>
                  <a:gd name="connsiteX56" fmla="*/ 2828925 w 3157538"/>
                  <a:gd name="connsiteY56" fmla="*/ 228600 h 614363"/>
                  <a:gd name="connsiteX57" fmla="*/ 2862263 w 3157538"/>
                  <a:gd name="connsiteY57" fmla="*/ 214313 h 614363"/>
                  <a:gd name="connsiteX58" fmla="*/ 2905125 w 3157538"/>
                  <a:gd name="connsiteY58" fmla="*/ 185738 h 614363"/>
                  <a:gd name="connsiteX59" fmla="*/ 2933700 w 3157538"/>
                  <a:gd name="connsiteY59" fmla="*/ 166688 h 614363"/>
                  <a:gd name="connsiteX60" fmla="*/ 2962275 w 3157538"/>
                  <a:gd name="connsiteY60" fmla="*/ 138113 h 614363"/>
                  <a:gd name="connsiteX61" fmla="*/ 2990850 w 3157538"/>
                  <a:gd name="connsiteY61" fmla="*/ 119063 h 614363"/>
                  <a:gd name="connsiteX62" fmla="*/ 3005138 w 3157538"/>
                  <a:gd name="connsiteY62" fmla="*/ 109538 h 614363"/>
                  <a:gd name="connsiteX63" fmla="*/ 3028950 w 3157538"/>
                  <a:gd name="connsiteY63" fmla="*/ 85725 h 614363"/>
                  <a:gd name="connsiteX64" fmla="*/ 3052763 w 3157538"/>
                  <a:gd name="connsiteY64" fmla="*/ 57150 h 614363"/>
                  <a:gd name="connsiteX65" fmla="*/ 3067050 w 3157538"/>
                  <a:gd name="connsiteY65" fmla="*/ 52388 h 614363"/>
                  <a:gd name="connsiteX66" fmla="*/ 3081338 w 3157538"/>
                  <a:gd name="connsiteY66" fmla="*/ 38100 h 614363"/>
                  <a:gd name="connsiteX67" fmla="*/ 3109913 w 3157538"/>
                  <a:gd name="connsiteY67" fmla="*/ 28575 h 614363"/>
                  <a:gd name="connsiteX68" fmla="*/ 3128963 w 3157538"/>
                  <a:gd name="connsiteY68" fmla="*/ 19050 h 614363"/>
                  <a:gd name="connsiteX69" fmla="*/ 3157538 w 3157538"/>
                  <a:gd name="connsiteY69" fmla="*/ 0 h 614363"/>
                  <a:gd name="connsiteX0" fmla="*/ 0 w 3086100"/>
                  <a:gd name="connsiteY0" fmla="*/ 528638 h 528638"/>
                  <a:gd name="connsiteX1" fmla="*/ 23812 w 3086100"/>
                  <a:gd name="connsiteY1" fmla="*/ 500062 h 528638"/>
                  <a:gd name="connsiteX2" fmla="*/ 69056 w 3086100"/>
                  <a:gd name="connsiteY2" fmla="*/ 459582 h 528638"/>
                  <a:gd name="connsiteX3" fmla="*/ 104774 w 3086100"/>
                  <a:gd name="connsiteY3" fmla="*/ 445294 h 528638"/>
                  <a:gd name="connsiteX4" fmla="*/ 133350 w 3086100"/>
                  <a:gd name="connsiteY4" fmla="*/ 442913 h 528638"/>
                  <a:gd name="connsiteX5" fmla="*/ 176212 w 3086100"/>
                  <a:gd name="connsiteY5" fmla="*/ 461963 h 528638"/>
                  <a:gd name="connsiteX6" fmla="*/ 204787 w 3086100"/>
                  <a:gd name="connsiteY6" fmla="*/ 471488 h 528638"/>
                  <a:gd name="connsiteX7" fmla="*/ 366712 w 3086100"/>
                  <a:gd name="connsiteY7" fmla="*/ 466725 h 528638"/>
                  <a:gd name="connsiteX8" fmla="*/ 400050 w 3086100"/>
                  <a:gd name="connsiteY8" fmla="*/ 457200 h 528638"/>
                  <a:gd name="connsiteX9" fmla="*/ 481012 w 3086100"/>
                  <a:gd name="connsiteY9" fmla="*/ 452438 h 528638"/>
                  <a:gd name="connsiteX10" fmla="*/ 690562 w 3086100"/>
                  <a:gd name="connsiteY10" fmla="*/ 457200 h 528638"/>
                  <a:gd name="connsiteX11" fmla="*/ 766762 w 3086100"/>
                  <a:gd name="connsiteY11" fmla="*/ 466725 h 528638"/>
                  <a:gd name="connsiteX12" fmla="*/ 795337 w 3086100"/>
                  <a:gd name="connsiteY12" fmla="*/ 476250 h 528638"/>
                  <a:gd name="connsiteX13" fmla="*/ 866775 w 3086100"/>
                  <a:gd name="connsiteY13" fmla="*/ 485775 h 528638"/>
                  <a:gd name="connsiteX14" fmla="*/ 971550 w 3086100"/>
                  <a:gd name="connsiteY14" fmla="*/ 476250 h 528638"/>
                  <a:gd name="connsiteX15" fmla="*/ 985837 w 3086100"/>
                  <a:gd name="connsiteY15" fmla="*/ 471488 h 528638"/>
                  <a:gd name="connsiteX16" fmla="*/ 1014412 w 3086100"/>
                  <a:gd name="connsiteY16" fmla="*/ 476250 h 528638"/>
                  <a:gd name="connsiteX17" fmla="*/ 1033462 w 3086100"/>
                  <a:gd name="connsiteY17" fmla="*/ 481013 h 528638"/>
                  <a:gd name="connsiteX18" fmla="*/ 1066800 w 3086100"/>
                  <a:gd name="connsiteY18" fmla="*/ 485775 h 528638"/>
                  <a:gd name="connsiteX19" fmla="*/ 1119187 w 3086100"/>
                  <a:gd name="connsiteY19" fmla="*/ 495300 h 528638"/>
                  <a:gd name="connsiteX20" fmla="*/ 1143000 w 3086100"/>
                  <a:gd name="connsiteY20" fmla="*/ 500063 h 528638"/>
                  <a:gd name="connsiteX21" fmla="*/ 1209675 w 3086100"/>
                  <a:gd name="connsiteY21" fmla="*/ 504825 h 528638"/>
                  <a:gd name="connsiteX22" fmla="*/ 1257300 w 3086100"/>
                  <a:gd name="connsiteY22" fmla="*/ 509588 h 528638"/>
                  <a:gd name="connsiteX23" fmla="*/ 1276350 w 3086100"/>
                  <a:gd name="connsiteY23" fmla="*/ 514350 h 528638"/>
                  <a:gd name="connsiteX24" fmla="*/ 1290637 w 3086100"/>
                  <a:gd name="connsiteY24" fmla="*/ 519113 h 528638"/>
                  <a:gd name="connsiteX25" fmla="*/ 1464468 w 3086100"/>
                  <a:gd name="connsiteY25" fmla="*/ 509588 h 528638"/>
                  <a:gd name="connsiteX26" fmla="*/ 1528762 w 3086100"/>
                  <a:gd name="connsiteY26" fmla="*/ 523875 h 528638"/>
                  <a:gd name="connsiteX27" fmla="*/ 1543050 w 3086100"/>
                  <a:gd name="connsiteY27" fmla="*/ 514350 h 528638"/>
                  <a:gd name="connsiteX28" fmla="*/ 1576387 w 3086100"/>
                  <a:gd name="connsiteY28" fmla="*/ 500063 h 528638"/>
                  <a:gd name="connsiteX29" fmla="*/ 1595437 w 3086100"/>
                  <a:gd name="connsiteY29" fmla="*/ 495300 h 528638"/>
                  <a:gd name="connsiteX30" fmla="*/ 1824037 w 3086100"/>
                  <a:gd name="connsiteY30" fmla="*/ 481013 h 528638"/>
                  <a:gd name="connsiteX31" fmla="*/ 1852612 w 3086100"/>
                  <a:gd name="connsiteY31" fmla="*/ 466725 h 528638"/>
                  <a:gd name="connsiteX32" fmla="*/ 1866900 w 3086100"/>
                  <a:gd name="connsiteY32" fmla="*/ 461963 h 528638"/>
                  <a:gd name="connsiteX33" fmla="*/ 1881187 w 3086100"/>
                  <a:gd name="connsiteY33" fmla="*/ 452438 h 528638"/>
                  <a:gd name="connsiteX34" fmla="*/ 1919287 w 3086100"/>
                  <a:gd name="connsiteY34" fmla="*/ 442913 h 528638"/>
                  <a:gd name="connsiteX35" fmla="*/ 1947862 w 3086100"/>
                  <a:gd name="connsiteY35" fmla="*/ 433388 h 528638"/>
                  <a:gd name="connsiteX36" fmla="*/ 1962150 w 3086100"/>
                  <a:gd name="connsiteY36" fmla="*/ 419100 h 528638"/>
                  <a:gd name="connsiteX37" fmla="*/ 2071687 w 3086100"/>
                  <a:gd name="connsiteY37" fmla="*/ 404813 h 528638"/>
                  <a:gd name="connsiteX38" fmla="*/ 2133600 w 3086100"/>
                  <a:gd name="connsiteY38" fmla="*/ 400050 h 528638"/>
                  <a:gd name="connsiteX39" fmla="*/ 2147887 w 3086100"/>
                  <a:gd name="connsiteY39" fmla="*/ 395288 h 528638"/>
                  <a:gd name="connsiteX40" fmla="*/ 2190750 w 3086100"/>
                  <a:gd name="connsiteY40" fmla="*/ 385763 h 528638"/>
                  <a:gd name="connsiteX41" fmla="*/ 2219325 w 3086100"/>
                  <a:gd name="connsiteY41" fmla="*/ 381000 h 528638"/>
                  <a:gd name="connsiteX42" fmla="*/ 2233612 w 3086100"/>
                  <a:gd name="connsiteY42" fmla="*/ 376238 h 528638"/>
                  <a:gd name="connsiteX43" fmla="*/ 2266950 w 3086100"/>
                  <a:gd name="connsiteY43" fmla="*/ 371475 h 528638"/>
                  <a:gd name="connsiteX44" fmla="*/ 2319337 w 3086100"/>
                  <a:gd name="connsiteY44" fmla="*/ 357188 h 528638"/>
                  <a:gd name="connsiteX45" fmla="*/ 2390775 w 3086100"/>
                  <a:gd name="connsiteY45" fmla="*/ 352425 h 528638"/>
                  <a:gd name="connsiteX46" fmla="*/ 2405062 w 3086100"/>
                  <a:gd name="connsiteY46" fmla="*/ 347663 h 528638"/>
                  <a:gd name="connsiteX47" fmla="*/ 2514600 w 3086100"/>
                  <a:gd name="connsiteY47" fmla="*/ 338138 h 528638"/>
                  <a:gd name="connsiteX48" fmla="*/ 2590800 w 3086100"/>
                  <a:gd name="connsiteY48" fmla="*/ 328613 h 528638"/>
                  <a:gd name="connsiteX49" fmla="*/ 2628900 w 3086100"/>
                  <a:gd name="connsiteY49" fmla="*/ 323850 h 528638"/>
                  <a:gd name="connsiteX50" fmla="*/ 2657475 w 3086100"/>
                  <a:gd name="connsiteY50" fmla="*/ 304800 h 528638"/>
                  <a:gd name="connsiteX51" fmla="*/ 2671762 w 3086100"/>
                  <a:gd name="connsiteY51" fmla="*/ 295275 h 528638"/>
                  <a:gd name="connsiteX52" fmla="*/ 2700337 w 3086100"/>
                  <a:gd name="connsiteY52" fmla="*/ 266700 h 528638"/>
                  <a:gd name="connsiteX53" fmla="*/ 2714625 w 3086100"/>
                  <a:gd name="connsiteY53" fmla="*/ 252413 h 528638"/>
                  <a:gd name="connsiteX54" fmla="*/ 2743200 w 3086100"/>
                  <a:gd name="connsiteY54" fmla="*/ 238125 h 528638"/>
                  <a:gd name="connsiteX55" fmla="*/ 2757487 w 3086100"/>
                  <a:gd name="connsiteY55" fmla="*/ 228600 h 528638"/>
                  <a:gd name="connsiteX56" fmla="*/ 2790825 w 3086100"/>
                  <a:gd name="connsiteY56" fmla="*/ 214313 h 528638"/>
                  <a:gd name="connsiteX57" fmla="*/ 2833687 w 3086100"/>
                  <a:gd name="connsiteY57" fmla="*/ 185738 h 528638"/>
                  <a:gd name="connsiteX58" fmla="*/ 2862262 w 3086100"/>
                  <a:gd name="connsiteY58" fmla="*/ 166688 h 528638"/>
                  <a:gd name="connsiteX59" fmla="*/ 2890837 w 3086100"/>
                  <a:gd name="connsiteY59" fmla="*/ 138113 h 528638"/>
                  <a:gd name="connsiteX60" fmla="*/ 2919412 w 3086100"/>
                  <a:gd name="connsiteY60" fmla="*/ 119063 h 528638"/>
                  <a:gd name="connsiteX61" fmla="*/ 2933700 w 3086100"/>
                  <a:gd name="connsiteY61" fmla="*/ 109538 h 528638"/>
                  <a:gd name="connsiteX62" fmla="*/ 2957512 w 3086100"/>
                  <a:gd name="connsiteY62" fmla="*/ 85725 h 528638"/>
                  <a:gd name="connsiteX63" fmla="*/ 2981325 w 3086100"/>
                  <a:gd name="connsiteY63" fmla="*/ 57150 h 528638"/>
                  <a:gd name="connsiteX64" fmla="*/ 2995612 w 3086100"/>
                  <a:gd name="connsiteY64" fmla="*/ 52388 h 528638"/>
                  <a:gd name="connsiteX65" fmla="*/ 3009900 w 3086100"/>
                  <a:gd name="connsiteY65" fmla="*/ 38100 h 528638"/>
                  <a:gd name="connsiteX66" fmla="*/ 3038475 w 3086100"/>
                  <a:gd name="connsiteY66" fmla="*/ 28575 h 528638"/>
                  <a:gd name="connsiteX67" fmla="*/ 3057525 w 3086100"/>
                  <a:gd name="connsiteY67" fmla="*/ 19050 h 528638"/>
                  <a:gd name="connsiteX68" fmla="*/ 3086100 w 3086100"/>
                  <a:gd name="connsiteY68" fmla="*/ 0 h 528638"/>
                  <a:gd name="connsiteX0" fmla="*/ 0 w 3086100"/>
                  <a:gd name="connsiteY0" fmla="*/ 528638 h 528638"/>
                  <a:gd name="connsiteX1" fmla="*/ 69056 w 3086100"/>
                  <a:gd name="connsiteY1" fmla="*/ 459582 h 528638"/>
                  <a:gd name="connsiteX2" fmla="*/ 104774 w 3086100"/>
                  <a:gd name="connsiteY2" fmla="*/ 445294 h 528638"/>
                  <a:gd name="connsiteX3" fmla="*/ 133350 w 3086100"/>
                  <a:gd name="connsiteY3" fmla="*/ 442913 h 528638"/>
                  <a:gd name="connsiteX4" fmla="*/ 176212 w 3086100"/>
                  <a:gd name="connsiteY4" fmla="*/ 461963 h 528638"/>
                  <a:gd name="connsiteX5" fmla="*/ 204787 w 3086100"/>
                  <a:gd name="connsiteY5" fmla="*/ 471488 h 528638"/>
                  <a:gd name="connsiteX6" fmla="*/ 366712 w 3086100"/>
                  <a:gd name="connsiteY6" fmla="*/ 466725 h 528638"/>
                  <a:gd name="connsiteX7" fmla="*/ 400050 w 3086100"/>
                  <a:gd name="connsiteY7" fmla="*/ 457200 h 528638"/>
                  <a:gd name="connsiteX8" fmla="*/ 481012 w 3086100"/>
                  <a:gd name="connsiteY8" fmla="*/ 452438 h 528638"/>
                  <a:gd name="connsiteX9" fmla="*/ 690562 w 3086100"/>
                  <a:gd name="connsiteY9" fmla="*/ 457200 h 528638"/>
                  <a:gd name="connsiteX10" fmla="*/ 766762 w 3086100"/>
                  <a:gd name="connsiteY10" fmla="*/ 466725 h 528638"/>
                  <a:gd name="connsiteX11" fmla="*/ 795337 w 3086100"/>
                  <a:gd name="connsiteY11" fmla="*/ 476250 h 528638"/>
                  <a:gd name="connsiteX12" fmla="*/ 866775 w 3086100"/>
                  <a:gd name="connsiteY12" fmla="*/ 485775 h 528638"/>
                  <a:gd name="connsiteX13" fmla="*/ 971550 w 3086100"/>
                  <a:gd name="connsiteY13" fmla="*/ 476250 h 528638"/>
                  <a:gd name="connsiteX14" fmla="*/ 985837 w 3086100"/>
                  <a:gd name="connsiteY14" fmla="*/ 471488 h 528638"/>
                  <a:gd name="connsiteX15" fmla="*/ 1014412 w 3086100"/>
                  <a:gd name="connsiteY15" fmla="*/ 476250 h 528638"/>
                  <a:gd name="connsiteX16" fmla="*/ 1033462 w 3086100"/>
                  <a:gd name="connsiteY16" fmla="*/ 481013 h 528638"/>
                  <a:gd name="connsiteX17" fmla="*/ 1066800 w 3086100"/>
                  <a:gd name="connsiteY17" fmla="*/ 485775 h 528638"/>
                  <a:gd name="connsiteX18" fmla="*/ 1119187 w 3086100"/>
                  <a:gd name="connsiteY18" fmla="*/ 495300 h 528638"/>
                  <a:gd name="connsiteX19" fmla="*/ 1143000 w 3086100"/>
                  <a:gd name="connsiteY19" fmla="*/ 500063 h 528638"/>
                  <a:gd name="connsiteX20" fmla="*/ 1209675 w 3086100"/>
                  <a:gd name="connsiteY20" fmla="*/ 504825 h 528638"/>
                  <a:gd name="connsiteX21" fmla="*/ 1257300 w 3086100"/>
                  <a:gd name="connsiteY21" fmla="*/ 509588 h 528638"/>
                  <a:gd name="connsiteX22" fmla="*/ 1276350 w 3086100"/>
                  <a:gd name="connsiteY22" fmla="*/ 514350 h 528638"/>
                  <a:gd name="connsiteX23" fmla="*/ 1290637 w 3086100"/>
                  <a:gd name="connsiteY23" fmla="*/ 519113 h 528638"/>
                  <a:gd name="connsiteX24" fmla="*/ 1464468 w 3086100"/>
                  <a:gd name="connsiteY24" fmla="*/ 509588 h 528638"/>
                  <a:gd name="connsiteX25" fmla="*/ 1528762 w 3086100"/>
                  <a:gd name="connsiteY25" fmla="*/ 523875 h 528638"/>
                  <a:gd name="connsiteX26" fmla="*/ 1543050 w 3086100"/>
                  <a:gd name="connsiteY26" fmla="*/ 514350 h 528638"/>
                  <a:gd name="connsiteX27" fmla="*/ 1576387 w 3086100"/>
                  <a:gd name="connsiteY27" fmla="*/ 500063 h 528638"/>
                  <a:gd name="connsiteX28" fmla="*/ 1595437 w 3086100"/>
                  <a:gd name="connsiteY28" fmla="*/ 495300 h 528638"/>
                  <a:gd name="connsiteX29" fmla="*/ 1824037 w 3086100"/>
                  <a:gd name="connsiteY29" fmla="*/ 481013 h 528638"/>
                  <a:gd name="connsiteX30" fmla="*/ 1852612 w 3086100"/>
                  <a:gd name="connsiteY30" fmla="*/ 466725 h 528638"/>
                  <a:gd name="connsiteX31" fmla="*/ 1866900 w 3086100"/>
                  <a:gd name="connsiteY31" fmla="*/ 461963 h 528638"/>
                  <a:gd name="connsiteX32" fmla="*/ 1881187 w 3086100"/>
                  <a:gd name="connsiteY32" fmla="*/ 452438 h 528638"/>
                  <a:gd name="connsiteX33" fmla="*/ 1919287 w 3086100"/>
                  <a:gd name="connsiteY33" fmla="*/ 442913 h 528638"/>
                  <a:gd name="connsiteX34" fmla="*/ 1947862 w 3086100"/>
                  <a:gd name="connsiteY34" fmla="*/ 433388 h 528638"/>
                  <a:gd name="connsiteX35" fmla="*/ 1962150 w 3086100"/>
                  <a:gd name="connsiteY35" fmla="*/ 419100 h 528638"/>
                  <a:gd name="connsiteX36" fmla="*/ 2071687 w 3086100"/>
                  <a:gd name="connsiteY36" fmla="*/ 404813 h 528638"/>
                  <a:gd name="connsiteX37" fmla="*/ 2133600 w 3086100"/>
                  <a:gd name="connsiteY37" fmla="*/ 400050 h 528638"/>
                  <a:gd name="connsiteX38" fmla="*/ 2147887 w 3086100"/>
                  <a:gd name="connsiteY38" fmla="*/ 395288 h 528638"/>
                  <a:gd name="connsiteX39" fmla="*/ 2190750 w 3086100"/>
                  <a:gd name="connsiteY39" fmla="*/ 385763 h 528638"/>
                  <a:gd name="connsiteX40" fmla="*/ 2219325 w 3086100"/>
                  <a:gd name="connsiteY40" fmla="*/ 381000 h 528638"/>
                  <a:gd name="connsiteX41" fmla="*/ 2233612 w 3086100"/>
                  <a:gd name="connsiteY41" fmla="*/ 376238 h 528638"/>
                  <a:gd name="connsiteX42" fmla="*/ 2266950 w 3086100"/>
                  <a:gd name="connsiteY42" fmla="*/ 371475 h 528638"/>
                  <a:gd name="connsiteX43" fmla="*/ 2319337 w 3086100"/>
                  <a:gd name="connsiteY43" fmla="*/ 357188 h 528638"/>
                  <a:gd name="connsiteX44" fmla="*/ 2390775 w 3086100"/>
                  <a:gd name="connsiteY44" fmla="*/ 352425 h 528638"/>
                  <a:gd name="connsiteX45" fmla="*/ 2405062 w 3086100"/>
                  <a:gd name="connsiteY45" fmla="*/ 347663 h 528638"/>
                  <a:gd name="connsiteX46" fmla="*/ 2514600 w 3086100"/>
                  <a:gd name="connsiteY46" fmla="*/ 338138 h 528638"/>
                  <a:gd name="connsiteX47" fmla="*/ 2590800 w 3086100"/>
                  <a:gd name="connsiteY47" fmla="*/ 328613 h 528638"/>
                  <a:gd name="connsiteX48" fmla="*/ 2628900 w 3086100"/>
                  <a:gd name="connsiteY48" fmla="*/ 323850 h 528638"/>
                  <a:gd name="connsiteX49" fmla="*/ 2657475 w 3086100"/>
                  <a:gd name="connsiteY49" fmla="*/ 304800 h 528638"/>
                  <a:gd name="connsiteX50" fmla="*/ 2671762 w 3086100"/>
                  <a:gd name="connsiteY50" fmla="*/ 295275 h 528638"/>
                  <a:gd name="connsiteX51" fmla="*/ 2700337 w 3086100"/>
                  <a:gd name="connsiteY51" fmla="*/ 266700 h 528638"/>
                  <a:gd name="connsiteX52" fmla="*/ 2714625 w 3086100"/>
                  <a:gd name="connsiteY52" fmla="*/ 252413 h 528638"/>
                  <a:gd name="connsiteX53" fmla="*/ 2743200 w 3086100"/>
                  <a:gd name="connsiteY53" fmla="*/ 238125 h 528638"/>
                  <a:gd name="connsiteX54" fmla="*/ 2757487 w 3086100"/>
                  <a:gd name="connsiteY54" fmla="*/ 228600 h 528638"/>
                  <a:gd name="connsiteX55" fmla="*/ 2790825 w 3086100"/>
                  <a:gd name="connsiteY55" fmla="*/ 214313 h 528638"/>
                  <a:gd name="connsiteX56" fmla="*/ 2833687 w 3086100"/>
                  <a:gd name="connsiteY56" fmla="*/ 185738 h 528638"/>
                  <a:gd name="connsiteX57" fmla="*/ 2862262 w 3086100"/>
                  <a:gd name="connsiteY57" fmla="*/ 166688 h 528638"/>
                  <a:gd name="connsiteX58" fmla="*/ 2890837 w 3086100"/>
                  <a:gd name="connsiteY58" fmla="*/ 138113 h 528638"/>
                  <a:gd name="connsiteX59" fmla="*/ 2919412 w 3086100"/>
                  <a:gd name="connsiteY59" fmla="*/ 119063 h 528638"/>
                  <a:gd name="connsiteX60" fmla="*/ 2933700 w 3086100"/>
                  <a:gd name="connsiteY60" fmla="*/ 109538 h 528638"/>
                  <a:gd name="connsiteX61" fmla="*/ 2957512 w 3086100"/>
                  <a:gd name="connsiteY61" fmla="*/ 85725 h 528638"/>
                  <a:gd name="connsiteX62" fmla="*/ 2981325 w 3086100"/>
                  <a:gd name="connsiteY62" fmla="*/ 57150 h 528638"/>
                  <a:gd name="connsiteX63" fmla="*/ 2995612 w 3086100"/>
                  <a:gd name="connsiteY63" fmla="*/ 52388 h 528638"/>
                  <a:gd name="connsiteX64" fmla="*/ 3009900 w 3086100"/>
                  <a:gd name="connsiteY64" fmla="*/ 38100 h 528638"/>
                  <a:gd name="connsiteX65" fmla="*/ 3038475 w 3086100"/>
                  <a:gd name="connsiteY65" fmla="*/ 28575 h 528638"/>
                  <a:gd name="connsiteX66" fmla="*/ 3057525 w 3086100"/>
                  <a:gd name="connsiteY66" fmla="*/ 19050 h 528638"/>
                  <a:gd name="connsiteX67" fmla="*/ 3086100 w 3086100"/>
                  <a:gd name="connsiteY67" fmla="*/ 0 h 528638"/>
                  <a:gd name="connsiteX0" fmla="*/ 0 w 3017044"/>
                  <a:gd name="connsiteY0" fmla="*/ 459582 h 523933"/>
                  <a:gd name="connsiteX1" fmla="*/ 35718 w 3017044"/>
                  <a:gd name="connsiteY1" fmla="*/ 445294 h 523933"/>
                  <a:gd name="connsiteX2" fmla="*/ 64294 w 3017044"/>
                  <a:gd name="connsiteY2" fmla="*/ 442913 h 523933"/>
                  <a:gd name="connsiteX3" fmla="*/ 107156 w 3017044"/>
                  <a:gd name="connsiteY3" fmla="*/ 461963 h 523933"/>
                  <a:gd name="connsiteX4" fmla="*/ 135731 w 3017044"/>
                  <a:gd name="connsiteY4" fmla="*/ 471488 h 523933"/>
                  <a:gd name="connsiteX5" fmla="*/ 297656 w 3017044"/>
                  <a:gd name="connsiteY5" fmla="*/ 466725 h 523933"/>
                  <a:gd name="connsiteX6" fmla="*/ 330994 w 3017044"/>
                  <a:gd name="connsiteY6" fmla="*/ 457200 h 523933"/>
                  <a:gd name="connsiteX7" fmla="*/ 411956 w 3017044"/>
                  <a:gd name="connsiteY7" fmla="*/ 452438 h 523933"/>
                  <a:gd name="connsiteX8" fmla="*/ 621506 w 3017044"/>
                  <a:gd name="connsiteY8" fmla="*/ 457200 h 523933"/>
                  <a:gd name="connsiteX9" fmla="*/ 697706 w 3017044"/>
                  <a:gd name="connsiteY9" fmla="*/ 466725 h 523933"/>
                  <a:gd name="connsiteX10" fmla="*/ 726281 w 3017044"/>
                  <a:gd name="connsiteY10" fmla="*/ 476250 h 523933"/>
                  <a:gd name="connsiteX11" fmla="*/ 797719 w 3017044"/>
                  <a:gd name="connsiteY11" fmla="*/ 485775 h 523933"/>
                  <a:gd name="connsiteX12" fmla="*/ 902494 w 3017044"/>
                  <a:gd name="connsiteY12" fmla="*/ 476250 h 523933"/>
                  <a:gd name="connsiteX13" fmla="*/ 916781 w 3017044"/>
                  <a:gd name="connsiteY13" fmla="*/ 471488 h 523933"/>
                  <a:gd name="connsiteX14" fmla="*/ 945356 w 3017044"/>
                  <a:gd name="connsiteY14" fmla="*/ 476250 h 523933"/>
                  <a:gd name="connsiteX15" fmla="*/ 964406 w 3017044"/>
                  <a:gd name="connsiteY15" fmla="*/ 481013 h 523933"/>
                  <a:gd name="connsiteX16" fmla="*/ 997744 w 3017044"/>
                  <a:gd name="connsiteY16" fmla="*/ 485775 h 523933"/>
                  <a:gd name="connsiteX17" fmla="*/ 1050131 w 3017044"/>
                  <a:gd name="connsiteY17" fmla="*/ 495300 h 523933"/>
                  <a:gd name="connsiteX18" fmla="*/ 1073944 w 3017044"/>
                  <a:gd name="connsiteY18" fmla="*/ 500063 h 523933"/>
                  <a:gd name="connsiteX19" fmla="*/ 1140619 w 3017044"/>
                  <a:gd name="connsiteY19" fmla="*/ 504825 h 523933"/>
                  <a:gd name="connsiteX20" fmla="*/ 1188244 w 3017044"/>
                  <a:gd name="connsiteY20" fmla="*/ 509588 h 523933"/>
                  <a:gd name="connsiteX21" fmla="*/ 1207294 w 3017044"/>
                  <a:gd name="connsiteY21" fmla="*/ 514350 h 523933"/>
                  <a:gd name="connsiteX22" fmla="*/ 1221581 w 3017044"/>
                  <a:gd name="connsiteY22" fmla="*/ 519113 h 523933"/>
                  <a:gd name="connsiteX23" fmla="*/ 1395412 w 3017044"/>
                  <a:gd name="connsiteY23" fmla="*/ 509588 h 523933"/>
                  <a:gd name="connsiteX24" fmla="*/ 1459706 w 3017044"/>
                  <a:gd name="connsiteY24" fmla="*/ 523875 h 523933"/>
                  <a:gd name="connsiteX25" fmla="*/ 1473994 w 3017044"/>
                  <a:gd name="connsiteY25" fmla="*/ 514350 h 523933"/>
                  <a:gd name="connsiteX26" fmla="*/ 1507331 w 3017044"/>
                  <a:gd name="connsiteY26" fmla="*/ 500063 h 523933"/>
                  <a:gd name="connsiteX27" fmla="*/ 1526381 w 3017044"/>
                  <a:gd name="connsiteY27" fmla="*/ 495300 h 523933"/>
                  <a:gd name="connsiteX28" fmla="*/ 1754981 w 3017044"/>
                  <a:gd name="connsiteY28" fmla="*/ 481013 h 523933"/>
                  <a:gd name="connsiteX29" fmla="*/ 1783556 w 3017044"/>
                  <a:gd name="connsiteY29" fmla="*/ 466725 h 523933"/>
                  <a:gd name="connsiteX30" fmla="*/ 1797844 w 3017044"/>
                  <a:gd name="connsiteY30" fmla="*/ 461963 h 523933"/>
                  <a:gd name="connsiteX31" fmla="*/ 1812131 w 3017044"/>
                  <a:gd name="connsiteY31" fmla="*/ 452438 h 523933"/>
                  <a:gd name="connsiteX32" fmla="*/ 1850231 w 3017044"/>
                  <a:gd name="connsiteY32" fmla="*/ 442913 h 523933"/>
                  <a:gd name="connsiteX33" fmla="*/ 1878806 w 3017044"/>
                  <a:gd name="connsiteY33" fmla="*/ 433388 h 523933"/>
                  <a:gd name="connsiteX34" fmla="*/ 1893094 w 3017044"/>
                  <a:gd name="connsiteY34" fmla="*/ 419100 h 523933"/>
                  <a:gd name="connsiteX35" fmla="*/ 2002631 w 3017044"/>
                  <a:gd name="connsiteY35" fmla="*/ 404813 h 523933"/>
                  <a:gd name="connsiteX36" fmla="*/ 2064544 w 3017044"/>
                  <a:gd name="connsiteY36" fmla="*/ 400050 h 523933"/>
                  <a:gd name="connsiteX37" fmla="*/ 2078831 w 3017044"/>
                  <a:gd name="connsiteY37" fmla="*/ 395288 h 523933"/>
                  <a:gd name="connsiteX38" fmla="*/ 2121694 w 3017044"/>
                  <a:gd name="connsiteY38" fmla="*/ 385763 h 523933"/>
                  <a:gd name="connsiteX39" fmla="*/ 2150269 w 3017044"/>
                  <a:gd name="connsiteY39" fmla="*/ 381000 h 523933"/>
                  <a:gd name="connsiteX40" fmla="*/ 2164556 w 3017044"/>
                  <a:gd name="connsiteY40" fmla="*/ 376238 h 523933"/>
                  <a:gd name="connsiteX41" fmla="*/ 2197894 w 3017044"/>
                  <a:gd name="connsiteY41" fmla="*/ 371475 h 523933"/>
                  <a:gd name="connsiteX42" fmla="*/ 2250281 w 3017044"/>
                  <a:gd name="connsiteY42" fmla="*/ 357188 h 523933"/>
                  <a:gd name="connsiteX43" fmla="*/ 2321719 w 3017044"/>
                  <a:gd name="connsiteY43" fmla="*/ 352425 h 523933"/>
                  <a:gd name="connsiteX44" fmla="*/ 2336006 w 3017044"/>
                  <a:gd name="connsiteY44" fmla="*/ 347663 h 523933"/>
                  <a:gd name="connsiteX45" fmla="*/ 2445544 w 3017044"/>
                  <a:gd name="connsiteY45" fmla="*/ 338138 h 523933"/>
                  <a:gd name="connsiteX46" fmla="*/ 2521744 w 3017044"/>
                  <a:gd name="connsiteY46" fmla="*/ 328613 h 523933"/>
                  <a:gd name="connsiteX47" fmla="*/ 2559844 w 3017044"/>
                  <a:gd name="connsiteY47" fmla="*/ 323850 h 523933"/>
                  <a:gd name="connsiteX48" fmla="*/ 2588419 w 3017044"/>
                  <a:gd name="connsiteY48" fmla="*/ 304800 h 523933"/>
                  <a:gd name="connsiteX49" fmla="*/ 2602706 w 3017044"/>
                  <a:gd name="connsiteY49" fmla="*/ 295275 h 523933"/>
                  <a:gd name="connsiteX50" fmla="*/ 2631281 w 3017044"/>
                  <a:gd name="connsiteY50" fmla="*/ 266700 h 523933"/>
                  <a:gd name="connsiteX51" fmla="*/ 2645569 w 3017044"/>
                  <a:gd name="connsiteY51" fmla="*/ 252413 h 523933"/>
                  <a:gd name="connsiteX52" fmla="*/ 2674144 w 3017044"/>
                  <a:gd name="connsiteY52" fmla="*/ 238125 h 523933"/>
                  <a:gd name="connsiteX53" fmla="*/ 2688431 w 3017044"/>
                  <a:gd name="connsiteY53" fmla="*/ 228600 h 523933"/>
                  <a:gd name="connsiteX54" fmla="*/ 2721769 w 3017044"/>
                  <a:gd name="connsiteY54" fmla="*/ 214313 h 523933"/>
                  <a:gd name="connsiteX55" fmla="*/ 2764631 w 3017044"/>
                  <a:gd name="connsiteY55" fmla="*/ 185738 h 523933"/>
                  <a:gd name="connsiteX56" fmla="*/ 2793206 w 3017044"/>
                  <a:gd name="connsiteY56" fmla="*/ 166688 h 523933"/>
                  <a:gd name="connsiteX57" fmla="*/ 2821781 w 3017044"/>
                  <a:gd name="connsiteY57" fmla="*/ 138113 h 523933"/>
                  <a:gd name="connsiteX58" fmla="*/ 2850356 w 3017044"/>
                  <a:gd name="connsiteY58" fmla="*/ 119063 h 523933"/>
                  <a:gd name="connsiteX59" fmla="*/ 2864644 w 3017044"/>
                  <a:gd name="connsiteY59" fmla="*/ 109538 h 523933"/>
                  <a:gd name="connsiteX60" fmla="*/ 2888456 w 3017044"/>
                  <a:gd name="connsiteY60" fmla="*/ 85725 h 523933"/>
                  <a:gd name="connsiteX61" fmla="*/ 2912269 w 3017044"/>
                  <a:gd name="connsiteY61" fmla="*/ 57150 h 523933"/>
                  <a:gd name="connsiteX62" fmla="*/ 2926556 w 3017044"/>
                  <a:gd name="connsiteY62" fmla="*/ 52388 h 523933"/>
                  <a:gd name="connsiteX63" fmla="*/ 2940844 w 3017044"/>
                  <a:gd name="connsiteY63" fmla="*/ 38100 h 523933"/>
                  <a:gd name="connsiteX64" fmla="*/ 2969419 w 3017044"/>
                  <a:gd name="connsiteY64" fmla="*/ 28575 h 523933"/>
                  <a:gd name="connsiteX65" fmla="*/ 2988469 w 3017044"/>
                  <a:gd name="connsiteY65" fmla="*/ 19050 h 523933"/>
                  <a:gd name="connsiteX66" fmla="*/ 3017044 w 3017044"/>
                  <a:gd name="connsiteY66" fmla="*/ 0 h 523933"/>
                  <a:gd name="connsiteX0" fmla="*/ 0 w 2981326"/>
                  <a:gd name="connsiteY0" fmla="*/ 445294 h 523933"/>
                  <a:gd name="connsiteX1" fmla="*/ 28576 w 2981326"/>
                  <a:gd name="connsiteY1" fmla="*/ 442913 h 523933"/>
                  <a:gd name="connsiteX2" fmla="*/ 71438 w 2981326"/>
                  <a:gd name="connsiteY2" fmla="*/ 461963 h 523933"/>
                  <a:gd name="connsiteX3" fmla="*/ 100013 w 2981326"/>
                  <a:gd name="connsiteY3" fmla="*/ 471488 h 523933"/>
                  <a:gd name="connsiteX4" fmla="*/ 261938 w 2981326"/>
                  <a:gd name="connsiteY4" fmla="*/ 466725 h 523933"/>
                  <a:gd name="connsiteX5" fmla="*/ 295276 w 2981326"/>
                  <a:gd name="connsiteY5" fmla="*/ 457200 h 523933"/>
                  <a:gd name="connsiteX6" fmla="*/ 376238 w 2981326"/>
                  <a:gd name="connsiteY6" fmla="*/ 452438 h 523933"/>
                  <a:gd name="connsiteX7" fmla="*/ 585788 w 2981326"/>
                  <a:gd name="connsiteY7" fmla="*/ 457200 h 523933"/>
                  <a:gd name="connsiteX8" fmla="*/ 661988 w 2981326"/>
                  <a:gd name="connsiteY8" fmla="*/ 466725 h 523933"/>
                  <a:gd name="connsiteX9" fmla="*/ 690563 w 2981326"/>
                  <a:gd name="connsiteY9" fmla="*/ 476250 h 523933"/>
                  <a:gd name="connsiteX10" fmla="*/ 762001 w 2981326"/>
                  <a:gd name="connsiteY10" fmla="*/ 485775 h 523933"/>
                  <a:gd name="connsiteX11" fmla="*/ 866776 w 2981326"/>
                  <a:gd name="connsiteY11" fmla="*/ 476250 h 523933"/>
                  <a:gd name="connsiteX12" fmla="*/ 881063 w 2981326"/>
                  <a:gd name="connsiteY12" fmla="*/ 471488 h 523933"/>
                  <a:gd name="connsiteX13" fmla="*/ 909638 w 2981326"/>
                  <a:gd name="connsiteY13" fmla="*/ 476250 h 523933"/>
                  <a:gd name="connsiteX14" fmla="*/ 928688 w 2981326"/>
                  <a:gd name="connsiteY14" fmla="*/ 481013 h 523933"/>
                  <a:gd name="connsiteX15" fmla="*/ 962026 w 2981326"/>
                  <a:gd name="connsiteY15" fmla="*/ 485775 h 523933"/>
                  <a:gd name="connsiteX16" fmla="*/ 1014413 w 2981326"/>
                  <a:gd name="connsiteY16" fmla="*/ 495300 h 523933"/>
                  <a:gd name="connsiteX17" fmla="*/ 1038226 w 2981326"/>
                  <a:gd name="connsiteY17" fmla="*/ 500063 h 523933"/>
                  <a:gd name="connsiteX18" fmla="*/ 1104901 w 2981326"/>
                  <a:gd name="connsiteY18" fmla="*/ 504825 h 523933"/>
                  <a:gd name="connsiteX19" fmla="*/ 1152526 w 2981326"/>
                  <a:gd name="connsiteY19" fmla="*/ 509588 h 523933"/>
                  <a:gd name="connsiteX20" fmla="*/ 1171576 w 2981326"/>
                  <a:gd name="connsiteY20" fmla="*/ 514350 h 523933"/>
                  <a:gd name="connsiteX21" fmla="*/ 1185863 w 2981326"/>
                  <a:gd name="connsiteY21" fmla="*/ 519113 h 523933"/>
                  <a:gd name="connsiteX22" fmla="*/ 1359694 w 2981326"/>
                  <a:gd name="connsiteY22" fmla="*/ 509588 h 523933"/>
                  <a:gd name="connsiteX23" fmla="*/ 1423988 w 2981326"/>
                  <a:gd name="connsiteY23" fmla="*/ 523875 h 523933"/>
                  <a:gd name="connsiteX24" fmla="*/ 1438276 w 2981326"/>
                  <a:gd name="connsiteY24" fmla="*/ 514350 h 523933"/>
                  <a:gd name="connsiteX25" fmla="*/ 1471613 w 2981326"/>
                  <a:gd name="connsiteY25" fmla="*/ 500063 h 523933"/>
                  <a:gd name="connsiteX26" fmla="*/ 1490663 w 2981326"/>
                  <a:gd name="connsiteY26" fmla="*/ 495300 h 523933"/>
                  <a:gd name="connsiteX27" fmla="*/ 1719263 w 2981326"/>
                  <a:gd name="connsiteY27" fmla="*/ 481013 h 523933"/>
                  <a:gd name="connsiteX28" fmla="*/ 1747838 w 2981326"/>
                  <a:gd name="connsiteY28" fmla="*/ 466725 h 523933"/>
                  <a:gd name="connsiteX29" fmla="*/ 1762126 w 2981326"/>
                  <a:gd name="connsiteY29" fmla="*/ 461963 h 523933"/>
                  <a:gd name="connsiteX30" fmla="*/ 1776413 w 2981326"/>
                  <a:gd name="connsiteY30" fmla="*/ 452438 h 523933"/>
                  <a:gd name="connsiteX31" fmla="*/ 1814513 w 2981326"/>
                  <a:gd name="connsiteY31" fmla="*/ 442913 h 523933"/>
                  <a:gd name="connsiteX32" fmla="*/ 1843088 w 2981326"/>
                  <a:gd name="connsiteY32" fmla="*/ 433388 h 523933"/>
                  <a:gd name="connsiteX33" fmla="*/ 1857376 w 2981326"/>
                  <a:gd name="connsiteY33" fmla="*/ 419100 h 523933"/>
                  <a:gd name="connsiteX34" fmla="*/ 1966913 w 2981326"/>
                  <a:gd name="connsiteY34" fmla="*/ 404813 h 523933"/>
                  <a:gd name="connsiteX35" fmla="*/ 2028826 w 2981326"/>
                  <a:gd name="connsiteY35" fmla="*/ 400050 h 523933"/>
                  <a:gd name="connsiteX36" fmla="*/ 2043113 w 2981326"/>
                  <a:gd name="connsiteY36" fmla="*/ 395288 h 523933"/>
                  <a:gd name="connsiteX37" fmla="*/ 2085976 w 2981326"/>
                  <a:gd name="connsiteY37" fmla="*/ 385763 h 523933"/>
                  <a:gd name="connsiteX38" fmla="*/ 2114551 w 2981326"/>
                  <a:gd name="connsiteY38" fmla="*/ 381000 h 523933"/>
                  <a:gd name="connsiteX39" fmla="*/ 2128838 w 2981326"/>
                  <a:gd name="connsiteY39" fmla="*/ 376238 h 523933"/>
                  <a:gd name="connsiteX40" fmla="*/ 2162176 w 2981326"/>
                  <a:gd name="connsiteY40" fmla="*/ 371475 h 523933"/>
                  <a:gd name="connsiteX41" fmla="*/ 2214563 w 2981326"/>
                  <a:gd name="connsiteY41" fmla="*/ 357188 h 523933"/>
                  <a:gd name="connsiteX42" fmla="*/ 2286001 w 2981326"/>
                  <a:gd name="connsiteY42" fmla="*/ 352425 h 523933"/>
                  <a:gd name="connsiteX43" fmla="*/ 2300288 w 2981326"/>
                  <a:gd name="connsiteY43" fmla="*/ 347663 h 523933"/>
                  <a:gd name="connsiteX44" fmla="*/ 2409826 w 2981326"/>
                  <a:gd name="connsiteY44" fmla="*/ 338138 h 523933"/>
                  <a:gd name="connsiteX45" fmla="*/ 2486026 w 2981326"/>
                  <a:gd name="connsiteY45" fmla="*/ 328613 h 523933"/>
                  <a:gd name="connsiteX46" fmla="*/ 2524126 w 2981326"/>
                  <a:gd name="connsiteY46" fmla="*/ 323850 h 523933"/>
                  <a:gd name="connsiteX47" fmla="*/ 2552701 w 2981326"/>
                  <a:gd name="connsiteY47" fmla="*/ 304800 h 523933"/>
                  <a:gd name="connsiteX48" fmla="*/ 2566988 w 2981326"/>
                  <a:gd name="connsiteY48" fmla="*/ 295275 h 523933"/>
                  <a:gd name="connsiteX49" fmla="*/ 2595563 w 2981326"/>
                  <a:gd name="connsiteY49" fmla="*/ 266700 h 523933"/>
                  <a:gd name="connsiteX50" fmla="*/ 2609851 w 2981326"/>
                  <a:gd name="connsiteY50" fmla="*/ 252413 h 523933"/>
                  <a:gd name="connsiteX51" fmla="*/ 2638426 w 2981326"/>
                  <a:gd name="connsiteY51" fmla="*/ 238125 h 523933"/>
                  <a:gd name="connsiteX52" fmla="*/ 2652713 w 2981326"/>
                  <a:gd name="connsiteY52" fmla="*/ 228600 h 523933"/>
                  <a:gd name="connsiteX53" fmla="*/ 2686051 w 2981326"/>
                  <a:gd name="connsiteY53" fmla="*/ 214313 h 523933"/>
                  <a:gd name="connsiteX54" fmla="*/ 2728913 w 2981326"/>
                  <a:gd name="connsiteY54" fmla="*/ 185738 h 523933"/>
                  <a:gd name="connsiteX55" fmla="*/ 2757488 w 2981326"/>
                  <a:gd name="connsiteY55" fmla="*/ 166688 h 523933"/>
                  <a:gd name="connsiteX56" fmla="*/ 2786063 w 2981326"/>
                  <a:gd name="connsiteY56" fmla="*/ 138113 h 523933"/>
                  <a:gd name="connsiteX57" fmla="*/ 2814638 w 2981326"/>
                  <a:gd name="connsiteY57" fmla="*/ 119063 h 523933"/>
                  <a:gd name="connsiteX58" fmla="*/ 2828926 w 2981326"/>
                  <a:gd name="connsiteY58" fmla="*/ 109538 h 523933"/>
                  <a:gd name="connsiteX59" fmla="*/ 2852738 w 2981326"/>
                  <a:gd name="connsiteY59" fmla="*/ 85725 h 523933"/>
                  <a:gd name="connsiteX60" fmla="*/ 2876551 w 2981326"/>
                  <a:gd name="connsiteY60" fmla="*/ 57150 h 523933"/>
                  <a:gd name="connsiteX61" fmla="*/ 2890838 w 2981326"/>
                  <a:gd name="connsiteY61" fmla="*/ 52388 h 523933"/>
                  <a:gd name="connsiteX62" fmla="*/ 2905126 w 2981326"/>
                  <a:gd name="connsiteY62" fmla="*/ 38100 h 523933"/>
                  <a:gd name="connsiteX63" fmla="*/ 2933701 w 2981326"/>
                  <a:gd name="connsiteY63" fmla="*/ 28575 h 523933"/>
                  <a:gd name="connsiteX64" fmla="*/ 2952751 w 2981326"/>
                  <a:gd name="connsiteY64" fmla="*/ 19050 h 523933"/>
                  <a:gd name="connsiteX65" fmla="*/ 2981326 w 2981326"/>
                  <a:gd name="connsiteY65" fmla="*/ 0 h 523933"/>
                  <a:gd name="connsiteX0" fmla="*/ 0 w 2981326"/>
                  <a:gd name="connsiteY0" fmla="*/ 445294 h 523933"/>
                  <a:gd name="connsiteX1" fmla="*/ 71438 w 2981326"/>
                  <a:gd name="connsiteY1" fmla="*/ 461963 h 523933"/>
                  <a:gd name="connsiteX2" fmla="*/ 100013 w 2981326"/>
                  <a:gd name="connsiteY2" fmla="*/ 471488 h 523933"/>
                  <a:gd name="connsiteX3" fmla="*/ 261938 w 2981326"/>
                  <a:gd name="connsiteY3" fmla="*/ 466725 h 523933"/>
                  <a:gd name="connsiteX4" fmla="*/ 295276 w 2981326"/>
                  <a:gd name="connsiteY4" fmla="*/ 457200 h 523933"/>
                  <a:gd name="connsiteX5" fmla="*/ 376238 w 2981326"/>
                  <a:gd name="connsiteY5" fmla="*/ 452438 h 523933"/>
                  <a:gd name="connsiteX6" fmla="*/ 585788 w 2981326"/>
                  <a:gd name="connsiteY6" fmla="*/ 457200 h 523933"/>
                  <a:gd name="connsiteX7" fmla="*/ 661988 w 2981326"/>
                  <a:gd name="connsiteY7" fmla="*/ 466725 h 523933"/>
                  <a:gd name="connsiteX8" fmla="*/ 690563 w 2981326"/>
                  <a:gd name="connsiteY8" fmla="*/ 476250 h 523933"/>
                  <a:gd name="connsiteX9" fmla="*/ 762001 w 2981326"/>
                  <a:gd name="connsiteY9" fmla="*/ 485775 h 523933"/>
                  <a:gd name="connsiteX10" fmla="*/ 866776 w 2981326"/>
                  <a:gd name="connsiteY10" fmla="*/ 476250 h 523933"/>
                  <a:gd name="connsiteX11" fmla="*/ 881063 w 2981326"/>
                  <a:gd name="connsiteY11" fmla="*/ 471488 h 523933"/>
                  <a:gd name="connsiteX12" fmla="*/ 909638 w 2981326"/>
                  <a:gd name="connsiteY12" fmla="*/ 476250 h 523933"/>
                  <a:gd name="connsiteX13" fmla="*/ 928688 w 2981326"/>
                  <a:gd name="connsiteY13" fmla="*/ 481013 h 523933"/>
                  <a:gd name="connsiteX14" fmla="*/ 962026 w 2981326"/>
                  <a:gd name="connsiteY14" fmla="*/ 485775 h 523933"/>
                  <a:gd name="connsiteX15" fmla="*/ 1014413 w 2981326"/>
                  <a:gd name="connsiteY15" fmla="*/ 495300 h 523933"/>
                  <a:gd name="connsiteX16" fmla="*/ 1038226 w 2981326"/>
                  <a:gd name="connsiteY16" fmla="*/ 500063 h 523933"/>
                  <a:gd name="connsiteX17" fmla="*/ 1104901 w 2981326"/>
                  <a:gd name="connsiteY17" fmla="*/ 504825 h 523933"/>
                  <a:gd name="connsiteX18" fmla="*/ 1152526 w 2981326"/>
                  <a:gd name="connsiteY18" fmla="*/ 509588 h 523933"/>
                  <a:gd name="connsiteX19" fmla="*/ 1171576 w 2981326"/>
                  <a:gd name="connsiteY19" fmla="*/ 514350 h 523933"/>
                  <a:gd name="connsiteX20" fmla="*/ 1185863 w 2981326"/>
                  <a:gd name="connsiteY20" fmla="*/ 519113 h 523933"/>
                  <a:gd name="connsiteX21" fmla="*/ 1359694 w 2981326"/>
                  <a:gd name="connsiteY21" fmla="*/ 509588 h 523933"/>
                  <a:gd name="connsiteX22" fmla="*/ 1423988 w 2981326"/>
                  <a:gd name="connsiteY22" fmla="*/ 523875 h 523933"/>
                  <a:gd name="connsiteX23" fmla="*/ 1438276 w 2981326"/>
                  <a:gd name="connsiteY23" fmla="*/ 514350 h 523933"/>
                  <a:gd name="connsiteX24" fmla="*/ 1471613 w 2981326"/>
                  <a:gd name="connsiteY24" fmla="*/ 500063 h 523933"/>
                  <a:gd name="connsiteX25" fmla="*/ 1490663 w 2981326"/>
                  <a:gd name="connsiteY25" fmla="*/ 495300 h 523933"/>
                  <a:gd name="connsiteX26" fmla="*/ 1719263 w 2981326"/>
                  <a:gd name="connsiteY26" fmla="*/ 481013 h 523933"/>
                  <a:gd name="connsiteX27" fmla="*/ 1747838 w 2981326"/>
                  <a:gd name="connsiteY27" fmla="*/ 466725 h 523933"/>
                  <a:gd name="connsiteX28" fmla="*/ 1762126 w 2981326"/>
                  <a:gd name="connsiteY28" fmla="*/ 461963 h 523933"/>
                  <a:gd name="connsiteX29" fmla="*/ 1776413 w 2981326"/>
                  <a:gd name="connsiteY29" fmla="*/ 452438 h 523933"/>
                  <a:gd name="connsiteX30" fmla="*/ 1814513 w 2981326"/>
                  <a:gd name="connsiteY30" fmla="*/ 442913 h 523933"/>
                  <a:gd name="connsiteX31" fmla="*/ 1843088 w 2981326"/>
                  <a:gd name="connsiteY31" fmla="*/ 433388 h 523933"/>
                  <a:gd name="connsiteX32" fmla="*/ 1857376 w 2981326"/>
                  <a:gd name="connsiteY32" fmla="*/ 419100 h 523933"/>
                  <a:gd name="connsiteX33" fmla="*/ 1966913 w 2981326"/>
                  <a:gd name="connsiteY33" fmla="*/ 404813 h 523933"/>
                  <a:gd name="connsiteX34" fmla="*/ 2028826 w 2981326"/>
                  <a:gd name="connsiteY34" fmla="*/ 400050 h 523933"/>
                  <a:gd name="connsiteX35" fmla="*/ 2043113 w 2981326"/>
                  <a:gd name="connsiteY35" fmla="*/ 395288 h 523933"/>
                  <a:gd name="connsiteX36" fmla="*/ 2085976 w 2981326"/>
                  <a:gd name="connsiteY36" fmla="*/ 385763 h 523933"/>
                  <a:gd name="connsiteX37" fmla="*/ 2114551 w 2981326"/>
                  <a:gd name="connsiteY37" fmla="*/ 381000 h 523933"/>
                  <a:gd name="connsiteX38" fmla="*/ 2128838 w 2981326"/>
                  <a:gd name="connsiteY38" fmla="*/ 376238 h 523933"/>
                  <a:gd name="connsiteX39" fmla="*/ 2162176 w 2981326"/>
                  <a:gd name="connsiteY39" fmla="*/ 371475 h 523933"/>
                  <a:gd name="connsiteX40" fmla="*/ 2214563 w 2981326"/>
                  <a:gd name="connsiteY40" fmla="*/ 357188 h 523933"/>
                  <a:gd name="connsiteX41" fmla="*/ 2286001 w 2981326"/>
                  <a:gd name="connsiteY41" fmla="*/ 352425 h 523933"/>
                  <a:gd name="connsiteX42" fmla="*/ 2300288 w 2981326"/>
                  <a:gd name="connsiteY42" fmla="*/ 347663 h 523933"/>
                  <a:gd name="connsiteX43" fmla="*/ 2409826 w 2981326"/>
                  <a:gd name="connsiteY43" fmla="*/ 338138 h 523933"/>
                  <a:gd name="connsiteX44" fmla="*/ 2486026 w 2981326"/>
                  <a:gd name="connsiteY44" fmla="*/ 328613 h 523933"/>
                  <a:gd name="connsiteX45" fmla="*/ 2524126 w 2981326"/>
                  <a:gd name="connsiteY45" fmla="*/ 323850 h 523933"/>
                  <a:gd name="connsiteX46" fmla="*/ 2552701 w 2981326"/>
                  <a:gd name="connsiteY46" fmla="*/ 304800 h 523933"/>
                  <a:gd name="connsiteX47" fmla="*/ 2566988 w 2981326"/>
                  <a:gd name="connsiteY47" fmla="*/ 295275 h 523933"/>
                  <a:gd name="connsiteX48" fmla="*/ 2595563 w 2981326"/>
                  <a:gd name="connsiteY48" fmla="*/ 266700 h 523933"/>
                  <a:gd name="connsiteX49" fmla="*/ 2609851 w 2981326"/>
                  <a:gd name="connsiteY49" fmla="*/ 252413 h 523933"/>
                  <a:gd name="connsiteX50" fmla="*/ 2638426 w 2981326"/>
                  <a:gd name="connsiteY50" fmla="*/ 238125 h 523933"/>
                  <a:gd name="connsiteX51" fmla="*/ 2652713 w 2981326"/>
                  <a:gd name="connsiteY51" fmla="*/ 228600 h 523933"/>
                  <a:gd name="connsiteX52" fmla="*/ 2686051 w 2981326"/>
                  <a:gd name="connsiteY52" fmla="*/ 214313 h 523933"/>
                  <a:gd name="connsiteX53" fmla="*/ 2728913 w 2981326"/>
                  <a:gd name="connsiteY53" fmla="*/ 185738 h 523933"/>
                  <a:gd name="connsiteX54" fmla="*/ 2757488 w 2981326"/>
                  <a:gd name="connsiteY54" fmla="*/ 166688 h 523933"/>
                  <a:gd name="connsiteX55" fmla="*/ 2786063 w 2981326"/>
                  <a:gd name="connsiteY55" fmla="*/ 138113 h 523933"/>
                  <a:gd name="connsiteX56" fmla="*/ 2814638 w 2981326"/>
                  <a:gd name="connsiteY56" fmla="*/ 119063 h 523933"/>
                  <a:gd name="connsiteX57" fmla="*/ 2828926 w 2981326"/>
                  <a:gd name="connsiteY57" fmla="*/ 109538 h 523933"/>
                  <a:gd name="connsiteX58" fmla="*/ 2852738 w 2981326"/>
                  <a:gd name="connsiteY58" fmla="*/ 85725 h 523933"/>
                  <a:gd name="connsiteX59" fmla="*/ 2876551 w 2981326"/>
                  <a:gd name="connsiteY59" fmla="*/ 57150 h 523933"/>
                  <a:gd name="connsiteX60" fmla="*/ 2890838 w 2981326"/>
                  <a:gd name="connsiteY60" fmla="*/ 52388 h 523933"/>
                  <a:gd name="connsiteX61" fmla="*/ 2905126 w 2981326"/>
                  <a:gd name="connsiteY61" fmla="*/ 38100 h 523933"/>
                  <a:gd name="connsiteX62" fmla="*/ 2933701 w 2981326"/>
                  <a:gd name="connsiteY62" fmla="*/ 28575 h 523933"/>
                  <a:gd name="connsiteX63" fmla="*/ 2952751 w 2981326"/>
                  <a:gd name="connsiteY63" fmla="*/ 19050 h 523933"/>
                  <a:gd name="connsiteX64" fmla="*/ 2981326 w 2981326"/>
                  <a:gd name="connsiteY64" fmla="*/ 0 h 523933"/>
                  <a:gd name="connsiteX0" fmla="*/ 0 w 2909888"/>
                  <a:gd name="connsiteY0" fmla="*/ 461963 h 523933"/>
                  <a:gd name="connsiteX1" fmla="*/ 28575 w 2909888"/>
                  <a:gd name="connsiteY1" fmla="*/ 471488 h 523933"/>
                  <a:gd name="connsiteX2" fmla="*/ 190500 w 2909888"/>
                  <a:gd name="connsiteY2" fmla="*/ 466725 h 523933"/>
                  <a:gd name="connsiteX3" fmla="*/ 223838 w 2909888"/>
                  <a:gd name="connsiteY3" fmla="*/ 457200 h 523933"/>
                  <a:gd name="connsiteX4" fmla="*/ 304800 w 2909888"/>
                  <a:gd name="connsiteY4" fmla="*/ 452438 h 523933"/>
                  <a:gd name="connsiteX5" fmla="*/ 514350 w 2909888"/>
                  <a:gd name="connsiteY5" fmla="*/ 457200 h 523933"/>
                  <a:gd name="connsiteX6" fmla="*/ 590550 w 2909888"/>
                  <a:gd name="connsiteY6" fmla="*/ 466725 h 523933"/>
                  <a:gd name="connsiteX7" fmla="*/ 619125 w 2909888"/>
                  <a:gd name="connsiteY7" fmla="*/ 476250 h 523933"/>
                  <a:gd name="connsiteX8" fmla="*/ 690563 w 2909888"/>
                  <a:gd name="connsiteY8" fmla="*/ 485775 h 523933"/>
                  <a:gd name="connsiteX9" fmla="*/ 795338 w 2909888"/>
                  <a:gd name="connsiteY9" fmla="*/ 476250 h 523933"/>
                  <a:gd name="connsiteX10" fmla="*/ 809625 w 2909888"/>
                  <a:gd name="connsiteY10" fmla="*/ 471488 h 523933"/>
                  <a:gd name="connsiteX11" fmla="*/ 838200 w 2909888"/>
                  <a:gd name="connsiteY11" fmla="*/ 476250 h 523933"/>
                  <a:gd name="connsiteX12" fmla="*/ 857250 w 2909888"/>
                  <a:gd name="connsiteY12" fmla="*/ 481013 h 523933"/>
                  <a:gd name="connsiteX13" fmla="*/ 890588 w 2909888"/>
                  <a:gd name="connsiteY13" fmla="*/ 485775 h 523933"/>
                  <a:gd name="connsiteX14" fmla="*/ 942975 w 2909888"/>
                  <a:gd name="connsiteY14" fmla="*/ 495300 h 523933"/>
                  <a:gd name="connsiteX15" fmla="*/ 966788 w 2909888"/>
                  <a:gd name="connsiteY15" fmla="*/ 500063 h 523933"/>
                  <a:gd name="connsiteX16" fmla="*/ 1033463 w 2909888"/>
                  <a:gd name="connsiteY16" fmla="*/ 504825 h 523933"/>
                  <a:gd name="connsiteX17" fmla="*/ 1081088 w 2909888"/>
                  <a:gd name="connsiteY17" fmla="*/ 509588 h 523933"/>
                  <a:gd name="connsiteX18" fmla="*/ 1100138 w 2909888"/>
                  <a:gd name="connsiteY18" fmla="*/ 514350 h 523933"/>
                  <a:gd name="connsiteX19" fmla="*/ 1114425 w 2909888"/>
                  <a:gd name="connsiteY19" fmla="*/ 519113 h 523933"/>
                  <a:gd name="connsiteX20" fmla="*/ 1288256 w 2909888"/>
                  <a:gd name="connsiteY20" fmla="*/ 509588 h 523933"/>
                  <a:gd name="connsiteX21" fmla="*/ 1352550 w 2909888"/>
                  <a:gd name="connsiteY21" fmla="*/ 523875 h 523933"/>
                  <a:gd name="connsiteX22" fmla="*/ 1366838 w 2909888"/>
                  <a:gd name="connsiteY22" fmla="*/ 514350 h 523933"/>
                  <a:gd name="connsiteX23" fmla="*/ 1400175 w 2909888"/>
                  <a:gd name="connsiteY23" fmla="*/ 500063 h 523933"/>
                  <a:gd name="connsiteX24" fmla="*/ 1419225 w 2909888"/>
                  <a:gd name="connsiteY24" fmla="*/ 495300 h 523933"/>
                  <a:gd name="connsiteX25" fmla="*/ 1647825 w 2909888"/>
                  <a:gd name="connsiteY25" fmla="*/ 481013 h 523933"/>
                  <a:gd name="connsiteX26" fmla="*/ 1676400 w 2909888"/>
                  <a:gd name="connsiteY26" fmla="*/ 466725 h 523933"/>
                  <a:gd name="connsiteX27" fmla="*/ 1690688 w 2909888"/>
                  <a:gd name="connsiteY27" fmla="*/ 461963 h 523933"/>
                  <a:gd name="connsiteX28" fmla="*/ 1704975 w 2909888"/>
                  <a:gd name="connsiteY28" fmla="*/ 452438 h 523933"/>
                  <a:gd name="connsiteX29" fmla="*/ 1743075 w 2909888"/>
                  <a:gd name="connsiteY29" fmla="*/ 442913 h 523933"/>
                  <a:gd name="connsiteX30" fmla="*/ 1771650 w 2909888"/>
                  <a:gd name="connsiteY30" fmla="*/ 433388 h 523933"/>
                  <a:gd name="connsiteX31" fmla="*/ 1785938 w 2909888"/>
                  <a:gd name="connsiteY31" fmla="*/ 419100 h 523933"/>
                  <a:gd name="connsiteX32" fmla="*/ 1895475 w 2909888"/>
                  <a:gd name="connsiteY32" fmla="*/ 404813 h 523933"/>
                  <a:gd name="connsiteX33" fmla="*/ 1957388 w 2909888"/>
                  <a:gd name="connsiteY33" fmla="*/ 400050 h 523933"/>
                  <a:gd name="connsiteX34" fmla="*/ 1971675 w 2909888"/>
                  <a:gd name="connsiteY34" fmla="*/ 395288 h 523933"/>
                  <a:gd name="connsiteX35" fmla="*/ 2014538 w 2909888"/>
                  <a:gd name="connsiteY35" fmla="*/ 385763 h 523933"/>
                  <a:gd name="connsiteX36" fmla="*/ 2043113 w 2909888"/>
                  <a:gd name="connsiteY36" fmla="*/ 381000 h 523933"/>
                  <a:gd name="connsiteX37" fmla="*/ 2057400 w 2909888"/>
                  <a:gd name="connsiteY37" fmla="*/ 376238 h 523933"/>
                  <a:gd name="connsiteX38" fmla="*/ 2090738 w 2909888"/>
                  <a:gd name="connsiteY38" fmla="*/ 371475 h 523933"/>
                  <a:gd name="connsiteX39" fmla="*/ 2143125 w 2909888"/>
                  <a:gd name="connsiteY39" fmla="*/ 357188 h 523933"/>
                  <a:gd name="connsiteX40" fmla="*/ 2214563 w 2909888"/>
                  <a:gd name="connsiteY40" fmla="*/ 352425 h 523933"/>
                  <a:gd name="connsiteX41" fmla="*/ 2228850 w 2909888"/>
                  <a:gd name="connsiteY41" fmla="*/ 347663 h 523933"/>
                  <a:gd name="connsiteX42" fmla="*/ 2338388 w 2909888"/>
                  <a:gd name="connsiteY42" fmla="*/ 338138 h 523933"/>
                  <a:gd name="connsiteX43" fmla="*/ 2414588 w 2909888"/>
                  <a:gd name="connsiteY43" fmla="*/ 328613 h 523933"/>
                  <a:gd name="connsiteX44" fmla="*/ 2452688 w 2909888"/>
                  <a:gd name="connsiteY44" fmla="*/ 323850 h 523933"/>
                  <a:gd name="connsiteX45" fmla="*/ 2481263 w 2909888"/>
                  <a:gd name="connsiteY45" fmla="*/ 304800 h 523933"/>
                  <a:gd name="connsiteX46" fmla="*/ 2495550 w 2909888"/>
                  <a:gd name="connsiteY46" fmla="*/ 295275 h 523933"/>
                  <a:gd name="connsiteX47" fmla="*/ 2524125 w 2909888"/>
                  <a:gd name="connsiteY47" fmla="*/ 266700 h 523933"/>
                  <a:gd name="connsiteX48" fmla="*/ 2538413 w 2909888"/>
                  <a:gd name="connsiteY48" fmla="*/ 252413 h 523933"/>
                  <a:gd name="connsiteX49" fmla="*/ 2566988 w 2909888"/>
                  <a:gd name="connsiteY49" fmla="*/ 238125 h 523933"/>
                  <a:gd name="connsiteX50" fmla="*/ 2581275 w 2909888"/>
                  <a:gd name="connsiteY50" fmla="*/ 228600 h 523933"/>
                  <a:gd name="connsiteX51" fmla="*/ 2614613 w 2909888"/>
                  <a:gd name="connsiteY51" fmla="*/ 214313 h 523933"/>
                  <a:gd name="connsiteX52" fmla="*/ 2657475 w 2909888"/>
                  <a:gd name="connsiteY52" fmla="*/ 185738 h 523933"/>
                  <a:gd name="connsiteX53" fmla="*/ 2686050 w 2909888"/>
                  <a:gd name="connsiteY53" fmla="*/ 166688 h 523933"/>
                  <a:gd name="connsiteX54" fmla="*/ 2714625 w 2909888"/>
                  <a:gd name="connsiteY54" fmla="*/ 138113 h 523933"/>
                  <a:gd name="connsiteX55" fmla="*/ 2743200 w 2909888"/>
                  <a:gd name="connsiteY55" fmla="*/ 119063 h 523933"/>
                  <a:gd name="connsiteX56" fmla="*/ 2757488 w 2909888"/>
                  <a:gd name="connsiteY56" fmla="*/ 109538 h 523933"/>
                  <a:gd name="connsiteX57" fmla="*/ 2781300 w 2909888"/>
                  <a:gd name="connsiteY57" fmla="*/ 85725 h 523933"/>
                  <a:gd name="connsiteX58" fmla="*/ 2805113 w 2909888"/>
                  <a:gd name="connsiteY58" fmla="*/ 57150 h 523933"/>
                  <a:gd name="connsiteX59" fmla="*/ 2819400 w 2909888"/>
                  <a:gd name="connsiteY59" fmla="*/ 52388 h 523933"/>
                  <a:gd name="connsiteX60" fmla="*/ 2833688 w 2909888"/>
                  <a:gd name="connsiteY60" fmla="*/ 38100 h 523933"/>
                  <a:gd name="connsiteX61" fmla="*/ 2862263 w 2909888"/>
                  <a:gd name="connsiteY61" fmla="*/ 28575 h 523933"/>
                  <a:gd name="connsiteX62" fmla="*/ 2881313 w 2909888"/>
                  <a:gd name="connsiteY62" fmla="*/ 19050 h 523933"/>
                  <a:gd name="connsiteX63" fmla="*/ 2909888 w 2909888"/>
                  <a:gd name="connsiteY63" fmla="*/ 0 h 523933"/>
                  <a:gd name="connsiteX0" fmla="*/ 0 w 2881313"/>
                  <a:gd name="connsiteY0" fmla="*/ 471488 h 523933"/>
                  <a:gd name="connsiteX1" fmla="*/ 161925 w 2881313"/>
                  <a:gd name="connsiteY1" fmla="*/ 466725 h 523933"/>
                  <a:gd name="connsiteX2" fmla="*/ 195263 w 2881313"/>
                  <a:gd name="connsiteY2" fmla="*/ 457200 h 523933"/>
                  <a:gd name="connsiteX3" fmla="*/ 276225 w 2881313"/>
                  <a:gd name="connsiteY3" fmla="*/ 452438 h 523933"/>
                  <a:gd name="connsiteX4" fmla="*/ 485775 w 2881313"/>
                  <a:gd name="connsiteY4" fmla="*/ 457200 h 523933"/>
                  <a:gd name="connsiteX5" fmla="*/ 561975 w 2881313"/>
                  <a:gd name="connsiteY5" fmla="*/ 466725 h 523933"/>
                  <a:gd name="connsiteX6" fmla="*/ 590550 w 2881313"/>
                  <a:gd name="connsiteY6" fmla="*/ 476250 h 523933"/>
                  <a:gd name="connsiteX7" fmla="*/ 661988 w 2881313"/>
                  <a:gd name="connsiteY7" fmla="*/ 485775 h 523933"/>
                  <a:gd name="connsiteX8" fmla="*/ 766763 w 2881313"/>
                  <a:gd name="connsiteY8" fmla="*/ 476250 h 523933"/>
                  <a:gd name="connsiteX9" fmla="*/ 781050 w 2881313"/>
                  <a:gd name="connsiteY9" fmla="*/ 471488 h 523933"/>
                  <a:gd name="connsiteX10" fmla="*/ 809625 w 2881313"/>
                  <a:gd name="connsiteY10" fmla="*/ 476250 h 523933"/>
                  <a:gd name="connsiteX11" fmla="*/ 828675 w 2881313"/>
                  <a:gd name="connsiteY11" fmla="*/ 481013 h 523933"/>
                  <a:gd name="connsiteX12" fmla="*/ 862013 w 2881313"/>
                  <a:gd name="connsiteY12" fmla="*/ 485775 h 523933"/>
                  <a:gd name="connsiteX13" fmla="*/ 914400 w 2881313"/>
                  <a:gd name="connsiteY13" fmla="*/ 495300 h 523933"/>
                  <a:gd name="connsiteX14" fmla="*/ 938213 w 2881313"/>
                  <a:gd name="connsiteY14" fmla="*/ 500063 h 523933"/>
                  <a:gd name="connsiteX15" fmla="*/ 1004888 w 2881313"/>
                  <a:gd name="connsiteY15" fmla="*/ 504825 h 523933"/>
                  <a:gd name="connsiteX16" fmla="*/ 1052513 w 2881313"/>
                  <a:gd name="connsiteY16" fmla="*/ 509588 h 523933"/>
                  <a:gd name="connsiteX17" fmla="*/ 1071563 w 2881313"/>
                  <a:gd name="connsiteY17" fmla="*/ 514350 h 523933"/>
                  <a:gd name="connsiteX18" fmla="*/ 1085850 w 2881313"/>
                  <a:gd name="connsiteY18" fmla="*/ 519113 h 523933"/>
                  <a:gd name="connsiteX19" fmla="*/ 1259681 w 2881313"/>
                  <a:gd name="connsiteY19" fmla="*/ 509588 h 523933"/>
                  <a:gd name="connsiteX20" fmla="*/ 1323975 w 2881313"/>
                  <a:gd name="connsiteY20" fmla="*/ 523875 h 523933"/>
                  <a:gd name="connsiteX21" fmla="*/ 1338263 w 2881313"/>
                  <a:gd name="connsiteY21" fmla="*/ 514350 h 523933"/>
                  <a:gd name="connsiteX22" fmla="*/ 1371600 w 2881313"/>
                  <a:gd name="connsiteY22" fmla="*/ 500063 h 523933"/>
                  <a:gd name="connsiteX23" fmla="*/ 1390650 w 2881313"/>
                  <a:gd name="connsiteY23" fmla="*/ 495300 h 523933"/>
                  <a:gd name="connsiteX24" fmla="*/ 1619250 w 2881313"/>
                  <a:gd name="connsiteY24" fmla="*/ 481013 h 523933"/>
                  <a:gd name="connsiteX25" fmla="*/ 1647825 w 2881313"/>
                  <a:gd name="connsiteY25" fmla="*/ 466725 h 523933"/>
                  <a:gd name="connsiteX26" fmla="*/ 1662113 w 2881313"/>
                  <a:gd name="connsiteY26" fmla="*/ 461963 h 523933"/>
                  <a:gd name="connsiteX27" fmla="*/ 1676400 w 2881313"/>
                  <a:gd name="connsiteY27" fmla="*/ 452438 h 523933"/>
                  <a:gd name="connsiteX28" fmla="*/ 1714500 w 2881313"/>
                  <a:gd name="connsiteY28" fmla="*/ 442913 h 523933"/>
                  <a:gd name="connsiteX29" fmla="*/ 1743075 w 2881313"/>
                  <a:gd name="connsiteY29" fmla="*/ 433388 h 523933"/>
                  <a:gd name="connsiteX30" fmla="*/ 1757363 w 2881313"/>
                  <a:gd name="connsiteY30" fmla="*/ 419100 h 523933"/>
                  <a:gd name="connsiteX31" fmla="*/ 1866900 w 2881313"/>
                  <a:gd name="connsiteY31" fmla="*/ 404813 h 523933"/>
                  <a:gd name="connsiteX32" fmla="*/ 1928813 w 2881313"/>
                  <a:gd name="connsiteY32" fmla="*/ 400050 h 523933"/>
                  <a:gd name="connsiteX33" fmla="*/ 1943100 w 2881313"/>
                  <a:gd name="connsiteY33" fmla="*/ 395288 h 523933"/>
                  <a:gd name="connsiteX34" fmla="*/ 1985963 w 2881313"/>
                  <a:gd name="connsiteY34" fmla="*/ 385763 h 523933"/>
                  <a:gd name="connsiteX35" fmla="*/ 2014538 w 2881313"/>
                  <a:gd name="connsiteY35" fmla="*/ 381000 h 523933"/>
                  <a:gd name="connsiteX36" fmla="*/ 2028825 w 2881313"/>
                  <a:gd name="connsiteY36" fmla="*/ 376238 h 523933"/>
                  <a:gd name="connsiteX37" fmla="*/ 2062163 w 2881313"/>
                  <a:gd name="connsiteY37" fmla="*/ 371475 h 523933"/>
                  <a:gd name="connsiteX38" fmla="*/ 2114550 w 2881313"/>
                  <a:gd name="connsiteY38" fmla="*/ 357188 h 523933"/>
                  <a:gd name="connsiteX39" fmla="*/ 2185988 w 2881313"/>
                  <a:gd name="connsiteY39" fmla="*/ 352425 h 523933"/>
                  <a:gd name="connsiteX40" fmla="*/ 2200275 w 2881313"/>
                  <a:gd name="connsiteY40" fmla="*/ 347663 h 523933"/>
                  <a:gd name="connsiteX41" fmla="*/ 2309813 w 2881313"/>
                  <a:gd name="connsiteY41" fmla="*/ 338138 h 523933"/>
                  <a:gd name="connsiteX42" fmla="*/ 2386013 w 2881313"/>
                  <a:gd name="connsiteY42" fmla="*/ 328613 h 523933"/>
                  <a:gd name="connsiteX43" fmla="*/ 2424113 w 2881313"/>
                  <a:gd name="connsiteY43" fmla="*/ 323850 h 523933"/>
                  <a:gd name="connsiteX44" fmla="*/ 2452688 w 2881313"/>
                  <a:gd name="connsiteY44" fmla="*/ 304800 h 523933"/>
                  <a:gd name="connsiteX45" fmla="*/ 2466975 w 2881313"/>
                  <a:gd name="connsiteY45" fmla="*/ 295275 h 523933"/>
                  <a:gd name="connsiteX46" fmla="*/ 2495550 w 2881313"/>
                  <a:gd name="connsiteY46" fmla="*/ 266700 h 523933"/>
                  <a:gd name="connsiteX47" fmla="*/ 2509838 w 2881313"/>
                  <a:gd name="connsiteY47" fmla="*/ 252413 h 523933"/>
                  <a:gd name="connsiteX48" fmla="*/ 2538413 w 2881313"/>
                  <a:gd name="connsiteY48" fmla="*/ 238125 h 523933"/>
                  <a:gd name="connsiteX49" fmla="*/ 2552700 w 2881313"/>
                  <a:gd name="connsiteY49" fmla="*/ 228600 h 523933"/>
                  <a:gd name="connsiteX50" fmla="*/ 2586038 w 2881313"/>
                  <a:gd name="connsiteY50" fmla="*/ 214313 h 523933"/>
                  <a:gd name="connsiteX51" fmla="*/ 2628900 w 2881313"/>
                  <a:gd name="connsiteY51" fmla="*/ 185738 h 523933"/>
                  <a:gd name="connsiteX52" fmla="*/ 2657475 w 2881313"/>
                  <a:gd name="connsiteY52" fmla="*/ 166688 h 523933"/>
                  <a:gd name="connsiteX53" fmla="*/ 2686050 w 2881313"/>
                  <a:gd name="connsiteY53" fmla="*/ 138113 h 523933"/>
                  <a:gd name="connsiteX54" fmla="*/ 2714625 w 2881313"/>
                  <a:gd name="connsiteY54" fmla="*/ 119063 h 523933"/>
                  <a:gd name="connsiteX55" fmla="*/ 2728913 w 2881313"/>
                  <a:gd name="connsiteY55" fmla="*/ 109538 h 523933"/>
                  <a:gd name="connsiteX56" fmla="*/ 2752725 w 2881313"/>
                  <a:gd name="connsiteY56" fmla="*/ 85725 h 523933"/>
                  <a:gd name="connsiteX57" fmla="*/ 2776538 w 2881313"/>
                  <a:gd name="connsiteY57" fmla="*/ 57150 h 523933"/>
                  <a:gd name="connsiteX58" fmla="*/ 2790825 w 2881313"/>
                  <a:gd name="connsiteY58" fmla="*/ 52388 h 523933"/>
                  <a:gd name="connsiteX59" fmla="*/ 2805113 w 2881313"/>
                  <a:gd name="connsiteY59" fmla="*/ 38100 h 523933"/>
                  <a:gd name="connsiteX60" fmla="*/ 2833688 w 2881313"/>
                  <a:gd name="connsiteY60" fmla="*/ 28575 h 523933"/>
                  <a:gd name="connsiteX61" fmla="*/ 2852738 w 2881313"/>
                  <a:gd name="connsiteY61" fmla="*/ 19050 h 523933"/>
                  <a:gd name="connsiteX62" fmla="*/ 2881313 w 2881313"/>
                  <a:gd name="connsiteY62" fmla="*/ 0 h 523933"/>
                  <a:gd name="connsiteX0" fmla="*/ 0 w 2719388"/>
                  <a:gd name="connsiteY0" fmla="*/ 466725 h 523933"/>
                  <a:gd name="connsiteX1" fmla="*/ 33338 w 2719388"/>
                  <a:gd name="connsiteY1" fmla="*/ 457200 h 523933"/>
                  <a:gd name="connsiteX2" fmla="*/ 114300 w 2719388"/>
                  <a:gd name="connsiteY2" fmla="*/ 452438 h 523933"/>
                  <a:gd name="connsiteX3" fmla="*/ 323850 w 2719388"/>
                  <a:gd name="connsiteY3" fmla="*/ 457200 h 523933"/>
                  <a:gd name="connsiteX4" fmla="*/ 400050 w 2719388"/>
                  <a:gd name="connsiteY4" fmla="*/ 466725 h 523933"/>
                  <a:gd name="connsiteX5" fmla="*/ 428625 w 2719388"/>
                  <a:gd name="connsiteY5" fmla="*/ 476250 h 523933"/>
                  <a:gd name="connsiteX6" fmla="*/ 500063 w 2719388"/>
                  <a:gd name="connsiteY6" fmla="*/ 485775 h 523933"/>
                  <a:gd name="connsiteX7" fmla="*/ 604838 w 2719388"/>
                  <a:gd name="connsiteY7" fmla="*/ 476250 h 523933"/>
                  <a:gd name="connsiteX8" fmla="*/ 619125 w 2719388"/>
                  <a:gd name="connsiteY8" fmla="*/ 471488 h 523933"/>
                  <a:gd name="connsiteX9" fmla="*/ 647700 w 2719388"/>
                  <a:gd name="connsiteY9" fmla="*/ 476250 h 523933"/>
                  <a:gd name="connsiteX10" fmla="*/ 666750 w 2719388"/>
                  <a:gd name="connsiteY10" fmla="*/ 481013 h 523933"/>
                  <a:gd name="connsiteX11" fmla="*/ 700088 w 2719388"/>
                  <a:gd name="connsiteY11" fmla="*/ 485775 h 523933"/>
                  <a:gd name="connsiteX12" fmla="*/ 752475 w 2719388"/>
                  <a:gd name="connsiteY12" fmla="*/ 495300 h 523933"/>
                  <a:gd name="connsiteX13" fmla="*/ 776288 w 2719388"/>
                  <a:gd name="connsiteY13" fmla="*/ 500063 h 523933"/>
                  <a:gd name="connsiteX14" fmla="*/ 842963 w 2719388"/>
                  <a:gd name="connsiteY14" fmla="*/ 504825 h 523933"/>
                  <a:gd name="connsiteX15" fmla="*/ 890588 w 2719388"/>
                  <a:gd name="connsiteY15" fmla="*/ 509588 h 523933"/>
                  <a:gd name="connsiteX16" fmla="*/ 909638 w 2719388"/>
                  <a:gd name="connsiteY16" fmla="*/ 514350 h 523933"/>
                  <a:gd name="connsiteX17" fmla="*/ 923925 w 2719388"/>
                  <a:gd name="connsiteY17" fmla="*/ 519113 h 523933"/>
                  <a:gd name="connsiteX18" fmla="*/ 1097756 w 2719388"/>
                  <a:gd name="connsiteY18" fmla="*/ 509588 h 523933"/>
                  <a:gd name="connsiteX19" fmla="*/ 1162050 w 2719388"/>
                  <a:gd name="connsiteY19" fmla="*/ 523875 h 523933"/>
                  <a:gd name="connsiteX20" fmla="*/ 1176338 w 2719388"/>
                  <a:gd name="connsiteY20" fmla="*/ 514350 h 523933"/>
                  <a:gd name="connsiteX21" fmla="*/ 1209675 w 2719388"/>
                  <a:gd name="connsiteY21" fmla="*/ 500063 h 523933"/>
                  <a:gd name="connsiteX22" fmla="*/ 1228725 w 2719388"/>
                  <a:gd name="connsiteY22" fmla="*/ 495300 h 523933"/>
                  <a:gd name="connsiteX23" fmla="*/ 1457325 w 2719388"/>
                  <a:gd name="connsiteY23" fmla="*/ 481013 h 523933"/>
                  <a:gd name="connsiteX24" fmla="*/ 1485900 w 2719388"/>
                  <a:gd name="connsiteY24" fmla="*/ 466725 h 523933"/>
                  <a:gd name="connsiteX25" fmla="*/ 1500188 w 2719388"/>
                  <a:gd name="connsiteY25" fmla="*/ 461963 h 523933"/>
                  <a:gd name="connsiteX26" fmla="*/ 1514475 w 2719388"/>
                  <a:gd name="connsiteY26" fmla="*/ 452438 h 523933"/>
                  <a:gd name="connsiteX27" fmla="*/ 1552575 w 2719388"/>
                  <a:gd name="connsiteY27" fmla="*/ 442913 h 523933"/>
                  <a:gd name="connsiteX28" fmla="*/ 1581150 w 2719388"/>
                  <a:gd name="connsiteY28" fmla="*/ 433388 h 523933"/>
                  <a:gd name="connsiteX29" fmla="*/ 1595438 w 2719388"/>
                  <a:gd name="connsiteY29" fmla="*/ 419100 h 523933"/>
                  <a:gd name="connsiteX30" fmla="*/ 1704975 w 2719388"/>
                  <a:gd name="connsiteY30" fmla="*/ 404813 h 523933"/>
                  <a:gd name="connsiteX31" fmla="*/ 1766888 w 2719388"/>
                  <a:gd name="connsiteY31" fmla="*/ 400050 h 523933"/>
                  <a:gd name="connsiteX32" fmla="*/ 1781175 w 2719388"/>
                  <a:gd name="connsiteY32" fmla="*/ 395288 h 523933"/>
                  <a:gd name="connsiteX33" fmla="*/ 1824038 w 2719388"/>
                  <a:gd name="connsiteY33" fmla="*/ 385763 h 523933"/>
                  <a:gd name="connsiteX34" fmla="*/ 1852613 w 2719388"/>
                  <a:gd name="connsiteY34" fmla="*/ 381000 h 523933"/>
                  <a:gd name="connsiteX35" fmla="*/ 1866900 w 2719388"/>
                  <a:gd name="connsiteY35" fmla="*/ 376238 h 523933"/>
                  <a:gd name="connsiteX36" fmla="*/ 1900238 w 2719388"/>
                  <a:gd name="connsiteY36" fmla="*/ 371475 h 523933"/>
                  <a:gd name="connsiteX37" fmla="*/ 1952625 w 2719388"/>
                  <a:gd name="connsiteY37" fmla="*/ 357188 h 523933"/>
                  <a:gd name="connsiteX38" fmla="*/ 2024063 w 2719388"/>
                  <a:gd name="connsiteY38" fmla="*/ 352425 h 523933"/>
                  <a:gd name="connsiteX39" fmla="*/ 2038350 w 2719388"/>
                  <a:gd name="connsiteY39" fmla="*/ 347663 h 523933"/>
                  <a:gd name="connsiteX40" fmla="*/ 2147888 w 2719388"/>
                  <a:gd name="connsiteY40" fmla="*/ 338138 h 523933"/>
                  <a:gd name="connsiteX41" fmla="*/ 2224088 w 2719388"/>
                  <a:gd name="connsiteY41" fmla="*/ 328613 h 523933"/>
                  <a:gd name="connsiteX42" fmla="*/ 2262188 w 2719388"/>
                  <a:gd name="connsiteY42" fmla="*/ 323850 h 523933"/>
                  <a:gd name="connsiteX43" fmla="*/ 2290763 w 2719388"/>
                  <a:gd name="connsiteY43" fmla="*/ 304800 h 523933"/>
                  <a:gd name="connsiteX44" fmla="*/ 2305050 w 2719388"/>
                  <a:gd name="connsiteY44" fmla="*/ 295275 h 523933"/>
                  <a:gd name="connsiteX45" fmla="*/ 2333625 w 2719388"/>
                  <a:gd name="connsiteY45" fmla="*/ 266700 h 523933"/>
                  <a:gd name="connsiteX46" fmla="*/ 2347913 w 2719388"/>
                  <a:gd name="connsiteY46" fmla="*/ 252413 h 523933"/>
                  <a:gd name="connsiteX47" fmla="*/ 2376488 w 2719388"/>
                  <a:gd name="connsiteY47" fmla="*/ 238125 h 523933"/>
                  <a:gd name="connsiteX48" fmla="*/ 2390775 w 2719388"/>
                  <a:gd name="connsiteY48" fmla="*/ 228600 h 523933"/>
                  <a:gd name="connsiteX49" fmla="*/ 2424113 w 2719388"/>
                  <a:gd name="connsiteY49" fmla="*/ 214313 h 523933"/>
                  <a:gd name="connsiteX50" fmla="*/ 2466975 w 2719388"/>
                  <a:gd name="connsiteY50" fmla="*/ 185738 h 523933"/>
                  <a:gd name="connsiteX51" fmla="*/ 2495550 w 2719388"/>
                  <a:gd name="connsiteY51" fmla="*/ 166688 h 523933"/>
                  <a:gd name="connsiteX52" fmla="*/ 2524125 w 2719388"/>
                  <a:gd name="connsiteY52" fmla="*/ 138113 h 523933"/>
                  <a:gd name="connsiteX53" fmla="*/ 2552700 w 2719388"/>
                  <a:gd name="connsiteY53" fmla="*/ 119063 h 523933"/>
                  <a:gd name="connsiteX54" fmla="*/ 2566988 w 2719388"/>
                  <a:gd name="connsiteY54" fmla="*/ 109538 h 523933"/>
                  <a:gd name="connsiteX55" fmla="*/ 2590800 w 2719388"/>
                  <a:gd name="connsiteY55" fmla="*/ 85725 h 523933"/>
                  <a:gd name="connsiteX56" fmla="*/ 2614613 w 2719388"/>
                  <a:gd name="connsiteY56" fmla="*/ 57150 h 523933"/>
                  <a:gd name="connsiteX57" fmla="*/ 2628900 w 2719388"/>
                  <a:gd name="connsiteY57" fmla="*/ 52388 h 523933"/>
                  <a:gd name="connsiteX58" fmla="*/ 2643188 w 2719388"/>
                  <a:gd name="connsiteY58" fmla="*/ 38100 h 523933"/>
                  <a:gd name="connsiteX59" fmla="*/ 2671763 w 2719388"/>
                  <a:gd name="connsiteY59" fmla="*/ 28575 h 523933"/>
                  <a:gd name="connsiteX60" fmla="*/ 2690813 w 2719388"/>
                  <a:gd name="connsiteY60" fmla="*/ 19050 h 523933"/>
                  <a:gd name="connsiteX61" fmla="*/ 2719388 w 2719388"/>
                  <a:gd name="connsiteY61" fmla="*/ 0 h 523933"/>
                  <a:gd name="connsiteX0" fmla="*/ 0 w 2686050"/>
                  <a:gd name="connsiteY0" fmla="*/ 457200 h 523933"/>
                  <a:gd name="connsiteX1" fmla="*/ 80962 w 2686050"/>
                  <a:gd name="connsiteY1" fmla="*/ 452438 h 523933"/>
                  <a:gd name="connsiteX2" fmla="*/ 290512 w 2686050"/>
                  <a:gd name="connsiteY2" fmla="*/ 457200 h 523933"/>
                  <a:gd name="connsiteX3" fmla="*/ 366712 w 2686050"/>
                  <a:gd name="connsiteY3" fmla="*/ 466725 h 523933"/>
                  <a:gd name="connsiteX4" fmla="*/ 395287 w 2686050"/>
                  <a:gd name="connsiteY4" fmla="*/ 476250 h 523933"/>
                  <a:gd name="connsiteX5" fmla="*/ 466725 w 2686050"/>
                  <a:gd name="connsiteY5" fmla="*/ 485775 h 523933"/>
                  <a:gd name="connsiteX6" fmla="*/ 571500 w 2686050"/>
                  <a:gd name="connsiteY6" fmla="*/ 476250 h 523933"/>
                  <a:gd name="connsiteX7" fmla="*/ 585787 w 2686050"/>
                  <a:gd name="connsiteY7" fmla="*/ 471488 h 523933"/>
                  <a:gd name="connsiteX8" fmla="*/ 614362 w 2686050"/>
                  <a:gd name="connsiteY8" fmla="*/ 476250 h 523933"/>
                  <a:gd name="connsiteX9" fmla="*/ 633412 w 2686050"/>
                  <a:gd name="connsiteY9" fmla="*/ 481013 h 523933"/>
                  <a:gd name="connsiteX10" fmla="*/ 666750 w 2686050"/>
                  <a:gd name="connsiteY10" fmla="*/ 485775 h 523933"/>
                  <a:gd name="connsiteX11" fmla="*/ 719137 w 2686050"/>
                  <a:gd name="connsiteY11" fmla="*/ 495300 h 523933"/>
                  <a:gd name="connsiteX12" fmla="*/ 742950 w 2686050"/>
                  <a:gd name="connsiteY12" fmla="*/ 500063 h 523933"/>
                  <a:gd name="connsiteX13" fmla="*/ 809625 w 2686050"/>
                  <a:gd name="connsiteY13" fmla="*/ 504825 h 523933"/>
                  <a:gd name="connsiteX14" fmla="*/ 857250 w 2686050"/>
                  <a:gd name="connsiteY14" fmla="*/ 509588 h 523933"/>
                  <a:gd name="connsiteX15" fmla="*/ 876300 w 2686050"/>
                  <a:gd name="connsiteY15" fmla="*/ 514350 h 523933"/>
                  <a:gd name="connsiteX16" fmla="*/ 890587 w 2686050"/>
                  <a:gd name="connsiteY16" fmla="*/ 519113 h 523933"/>
                  <a:gd name="connsiteX17" fmla="*/ 1064418 w 2686050"/>
                  <a:gd name="connsiteY17" fmla="*/ 509588 h 523933"/>
                  <a:gd name="connsiteX18" fmla="*/ 1128712 w 2686050"/>
                  <a:gd name="connsiteY18" fmla="*/ 523875 h 523933"/>
                  <a:gd name="connsiteX19" fmla="*/ 1143000 w 2686050"/>
                  <a:gd name="connsiteY19" fmla="*/ 514350 h 523933"/>
                  <a:gd name="connsiteX20" fmla="*/ 1176337 w 2686050"/>
                  <a:gd name="connsiteY20" fmla="*/ 500063 h 523933"/>
                  <a:gd name="connsiteX21" fmla="*/ 1195387 w 2686050"/>
                  <a:gd name="connsiteY21" fmla="*/ 495300 h 523933"/>
                  <a:gd name="connsiteX22" fmla="*/ 1423987 w 2686050"/>
                  <a:gd name="connsiteY22" fmla="*/ 481013 h 523933"/>
                  <a:gd name="connsiteX23" fmla="*/ 1452562 w 2686050"/>
                  <a:gd name="connsiteY23" fmla="*/ 466725 h 523933"/>
                  <a:gd name="connsiteX24" fmla="*/ 1466850 w 2686050"/>
                  <a:gd name="connsiteY24" fmla="*/ 461963 h 523933"/>
                  <a:gd name="connsiteX25" fmla="*/ 1481137 w 2686050"/>
                  <a:gd name="connsiteY25" fmla="*/ 452438 h 523933"/>
                  <a:gd name="connsiteX26" fmla="*/ 1519237 w 2686050"/>
                  <a:gd name="connsiteY26" fmla="*/ 442913 h 523933"/>
                  <a:gd name="connsiteX27" fmla="*/ 1547812 w 2686050"/>
                  <a:gd name="connsiteY27" fmla="*/ 433388 h 523933"/>
                  <a:gd name="connsiteX28" fmla="*/ 1562100 w 2686050"/>
                  <a:gd name="connsiteY28" fmla="*/ 419100 h 523933"/>
                  <a:gd name="connsiteX29" fmla="*/ 1671637 w 2686050"/>
                  <a:gd name="connsiteY29" fmla="*/ 404813 h 523933"/>
                  <a:gd name="connsiteX30" fmla="*/ 1733550 w 2686050"/>
                  <a:gd name="connsiteY30" fmla="*/ 400050 h 523933"/>
                  <a:gd name="connsiteX31" fmla="*/ 1747837 w 2686050"/>
                  <a:gd name="connsiteY31" fmla="*/ 395288 h 523933"/>
                  <a:gd name="connsiteX32" fmla="*/ 1790700 w 2686050"/>
                  <a:gd name="connsiteY32" fmla="*/ 385763 h 523933"/>
                  <a:gd name="connsiteX33" fmla="*/ 1819275 w 2686050"/>
                  <a:gd name="connsiteY33" fmla="*/ 381000 h 523933"/>
                  <a:gd name="connsiteX34" fmla="*/ 1833562 w 2686050"/>
                  <a:gd name="connsiteY34" fmla="*/ 376238 h 523933"/>
                  <a:gd name="connsiteX35" fmla="*/ 1866900 w 2686050"/>
                  <a:gd name="connsiteY35" fmla="*/ 371475 h 523933"/>
                  <a:gd name="connsiteX36" fmla="*/ 1919287 w 2686050"/>
                  <a:gd name="connsiteY36" fmla="*/ 357188 h 523933"/>
                  <a:gd name="connsiteX37" fmla="*/ 1990725 w 2686050"/>
                  <a:gd name="connsiteY37" fmla="*/ 352425 h 523933"/>
                  <a:gd name="connsiteX38" fmla="*/ 2005012 w 2686050"/>
                  <a:gd name="connsiteY38" fmla="*/ 347663 h 523933"/>
                  <a:gd name="connsiteX39" fmla="*/ 2114550 w 2686050"/>
                  <a:gd name="connsiteY39" fmla="*/ 338138 h 523933"/>
                  <a:gd name="connsiteX40" fmla="*/ 2190750 w 2686050"/>
                  <a:gd name="connsiteY40" fmla="*/ 328613 h 523933"/>
                  <a:gd name="connsiteX41" fmla="*/ 2228850 w 2686050"/>
                  <a:gd name="connsiteY41" fmla="*/ 323850 h 523933"/>
                  <a:gd name="connsiteX42" fmla="*/ 2257425 w 2686050"/>
                  <a:gd name="connsiteY42" fmla="*/ 304800 h 523933"/>
                  <a:gd name="connsiteX43" fmla="*/ 2271712 w 2686050"/>
                  <a:gd name="connsiteY43" fmla="*/ 295275 h 523933"/>
                  <a:gd name="connsiteX44" fmla="*/ 2300287 w 2686050"/>
                  <a:gd name="connsiteY44" fmla="*/ 266700 h 523933"/>
                  <a:gd name="connsiteX45" fmla="*/ 2314575 w 2686050"/>
                  <a:gd name="connsiteY45" fmla="*/ 252413 h 523933"/>
                  <a:gd name="connsiteX46" fmla="*/ 2343150 w 2686050"/>
                  <a:gd name="connsiteY46" fmla="*/ 238125 h 523933"/>
                  <a:gd name="connsiteX47" fmla="*/ 2357437 w 2686050"/>
                  <a:gd name="connsiteY47" fmla="*/ 228600 h 523933"/>
                  <a:gd name="connsiteX48" fmla="*/ 2390775 w 2686050"/>
                  <a:gd name="connsiteY48" fmla="*/ 214313 h 523933"/>
                  <a:gd name="connsiteX49" fmla="*/ 2433637 w 2686050"/>
                  <a:gd name="connsiteY49" fmla="*/ 185738 h 523933"/>
                  <a:gd name="connsiteX50" fmla="*/ 2462212 w 2686050"/>
                  <a:gd name="connsiteY50" fmla="*/ 166688 h 523933"/>
                  <a:gd name="connsiteX51" fmla="*/ 2490787 w 2686050"/>
                  <a:gd name="connsiteY51" fmla="*/ 138113 h 523933"/>
                  <a:gd name="connsiteX52" fmla="*/ 2519362 w 2686050"/>
                  <a:gd name="connsiteY52" fmla="*/ 119063 h 523933"/>
                  <a:gd name="connsiteX53" fmla="*/ 2533650 w 2686050"/>
                  <a:gd name="connsiteY53" fmla="*/ 109538 h 523933"/>
                  <a:gd name="connsiteX54" fmla="*/ 2557462 w 2686050"/>
                  <a:gd name="connsiteY54" fmla="*/ 85725 h 523933"/>
                  <a:gd name="connsiteX55" fmla="*/ 2581275 w 2686050"/>
                  <a:gd name="connsiteY55" fmla="*/ 57150 h 523933"/>
                  <a:gd name="connsiteX56" fmla="*/ 2595562 w 2686050"/>
                  <a:gd name="connsiteY56" fmla="*/ 52388 h 523933"/>
                  <a:gd name="connsiteX57" fmla="*/ 2609850 w 2686050"/>
                  <a:gd name="connsiteY57" fmla="*/ 38100 h 523933"/>
                  <a:gd name="connsiteX58" fmla="*/ 2638425 w 2686050"/>
                  <a:gd name="connsiteY58" fmla="*/ 28575 h 523933"/>
                  <a:gd name="connsiteX59" fmla="*/ 2657475 w 2686050"/>
                  <a:gd name="connsiteY59" fmla="*/ 19050 h 523933"/>
                  <a:gd name="connsiteX60" fmla="*/ 2686050 w 2686050"/>
                  <a:gd name="connsiteY60" fmla="*/ 0 h 523933"/>
                  <a:gd name="connsiteX0" fmla="*/ 0 w 2605088"/>
                  <a:gd name="connsiteY0" fmla="*/ 452438 h 523933"/>
                  <a:gd name="connsiteX1" fmla="*/ 209550 w 2605088"/>
                  <a:gd name="connsiteY1" fmla="*/ 457200 h 523933"/>
                  <a:gd name="connsiteX2" fmla="*/ 285750 w 2605088"/>
                  <a:gd name="connsiteY2" fmla="*/ 466725 h 523933"/>
                  <a:gd name="connsiteX3" fmla="*/ 314325 w 2605088"/>
                  <a:gd name="connsiteY3" fmla="*/ 476250 h 523933"/>
                  <a:gd name="connsiteX4" fmla="*/ 385763 w 2605088"/>
                  <a:gd name="connsiteY4" fmla="*/ 485775 h 523933"/>
                  <a:gd name="connsiteX5" fmla="*/ 490538 w 2605088"/>
                  <a:gd name="connsiteY5" fmla="*/ 476250 h 523933"/>
                  <a:gd name="connsiteX6" fmla="*/ 504825 w 2605088"/>
                  <a:gd name="connsiteY6" fmla="*/ 471488 h 523933"/>
                  <a:gd name="connsiteX7" fmla="*/ 533400 w 2605088"/>
                  <a:gd name="connsiteY7" fmla="*/ 476250 h 523933"/>
                  <a:gd name="connsiteX8" fmla="*/ 552450 w 2605088"/>
                  <a:gd name="connsiteY8" fmla="*/ 481013 h 523933"/>
                  <a:gd name="connsiteX9" fmla="*/ 585788 w 2605088"/>
                  <a:gd name="connsiteY9" fmla="*/ 485775 h 523933"/>
                  <a:gd name="connsiteX10" fmla="*/ 638175 w 2605088"/>
                  <a:gd name="connsiteY10" fmla="*/ 495300 h 523933"/>
                  <a:gd name="connsiteX11" fmla="*/ 661988 w 2605088"/>
                  <a:gd name="connsiteY11" fmla="*/ 500063 h 523933"/>
                  <a:gd name="connsiteX12" fmla="*/ 728663 w 2605088"/>
                  <a:gd name="connsiteY12" fmla="*/ 504825 h 523933"/>
                  <a:gd name="connsiteX13" fmla="*/ 776288 w 2605088"/>
                  <a:gd name="connsiteY13" fmla="*/ 509588 h 523933"/>
                  <a:gd name="connsiteX14" fmla="*/ 795338 w 2605088"/>
                  <a:gd name="connsiteY14" fmla="*/ 514350 h 523933"/>
                  <a:gd name="connsiteX15" fmla="*/ 809625 w 2605088"/>
                  <a:gd name="connsiteY15" fmla="*/ 519113 h 523933"/>
                  <a:gd name="connsiteX16" fmla="*/ 983456 w 2605088"/>
                  <a:gd name="connsiteY16" fmla="*/ 509588 h 523933"/>
                  <a:gd name="connsiteX17" fmla="*/ 1047750 w 2605088"/>
                  <a:gd name="connsiteY17" fmla="*/ 523875 h 523933"/>
                  <a:gd name="connsiteX18" fmla="*/ 1062038 w 2605088"/>
                  <a:gd name="connsiteY18" fmla="*/ 514350 h 523933"/>
                  <a:gd name="connsiteX19" fmla="*/ 1095375 w 2605088"/>
                  <a:gd name="connsiteY19" fmla="*/ 500063 h 523933"/>
                  <a:gd name="connsiteX20" fmla="*/ 1114425 w 2605088"/>
                  <a:gd name="connsiteY20" fmla="*/ 495300 h 523933"/>
                  <a:gd name="connsiteX21" fmla="*/ 1343025 w 2605088"/>
                  <a:gd name="connsiteY21" fmla="*/ 481013 h 523933"/>
                  <a:gd name="connsiteX22" fmla="*/ 1371600 w 2605088"/>
                  <a:gd name="connsiteY22" fmla="*/ 466725 h 523933"/>
                  <a:gd name="connsiteX23" fmla="*/ 1385888 w 2605088"/>
                  <a:gd name="connsiteY23" fmla="*/ 461963 h 523933"/>
                  <a:gd name="connsiteX24" fmla="*/ 1400175 w 2605088"/>
                  <a:gd name="connsiteY24" fmla="*/ 452438 h 523933"/>
                  <a:gd name="connsiteX25" fmla="*/ 1438275 w 2605088"/>
                  <a:gd name="connsiteY25" fmla="*/ 442913 h 523933"/>
                  <a:gd name="connsiteX26" fmla="*/ 1466850 w 2605088"/>
                  <a:gd name="connsiteY26" fmla="*/ 433388 h 523933"/>
                  <a:gd name="connsiteX27" fmla="*/ 1481138 w 2605088"/>
                  <a:gd name="connsiteY27" fmla="*/ 419100 h 523933"/>
                  <a:gd name="connsiteX28" fmla="*/ 1590675 w 2605088"/>
                  <a:gd name="connsiteY28" fmla="*/ 404813 h 523933"/>
                  <a:gd name="connsiteX29" fmla="*/ 1652588 w 2605088"/>
                  <a:gd name="connsiteY29" fmla="*/ 400050 h 523933"/>
                  <a:gd name="connsiteX30" fmla="*/ 1666875 w 2605088"/>
                  <a:gd name="connsiteY30" fmla="*/ 395288 h 523933"/>
                  <a:gd name="connsiteX31" fmla="*/ 1709738 w 2605088"/>
                  <a:gd name="connsiteY31" fmla="*/ 385763 h 523933"/>
                  <a:gd name="connsiteX32" fmla="*/ 1738313 w 2605088"/>
                  <a:gd name="connsiteY32" fmla="*/ 381000 h 523933"/>
                  <a:gd name="connsiteX33" fmla="*/ 1752600 w 2605088"/>
                  <a:gd name="connsiteY33" fmla="*/ 376238 h 523933"/>
                  <a:gd name="connsiteX34" fmla="*/ 1785938 w 2605088"/>
                  <a:gd name="connsiteY34" fmla="*/ 371475 h 523933"/>
                  <a:gd name="connsiteX35" fmla="*/ 1838325 w 2605088"/>
                  <a:gd name="connsiteY35" fmla="*/ 357188 h 523933"/>
                  <a:gd name="connsiteX36" fmla="*/ 1909763 w 2605088"/>
                  <a:gd name="connsiteY36" fmla="*/ 352425 h 523933"/>
                  <a:gd name="connsiteX37" fmla="*/ 1924050 w 2605088"/>
                  <a:gd name="connsiteY37" fmla="*/ 347663 h 523933"/>
                  <a:gd name="connsiteX38" fmla="*/ 2033588 w 2605088"/>
                  <a:gd name="connsiteY38" fmla="*/ 338138 h 523933"/>
                  <a:gd name="connsiteX39" fmla="*/ 2109788 w 2605088"/>
                  <a:gd name="connsiteY39" fmla="*/ 328613 h 523933"/>
                  <a:gd name="connsiteX40" fmla="*/ 2147888 w 2605088"/>
                  <a:gd name="connsiteY40" fmla="*/ 323850 h 523933"/>
                  <a:gd name="connsiteX41" fmla="*/ 2176463 w 2605088"/>
                  <a:gd name="connsiteY41" fmla="*/ 304800 h 523933"/>
                  <a:gd name="connsiteX42" fmla="*/ 2190750 w 2605088"/>
                  <a:gd name="connsiteY42" fmla="*/ 295275 h 523933"/>
                  <a:gd name="connsiteX43" fmla="*/ 2219325 w 2605088"/>
                  <a:gd name="connsiteY43" fmla="*/ 266700 h 523933"/>
                  <a:gd name="connsiteX44" fmla="*/ 2233613 w 2605088"/>
                  <a:gd name="connsiteY44" fmla="*/ 252413 h 523933"/>
                  <a:gd name="connsiteX45" fmla="*/ 2262188 w 2605088"/>
                  <a:gd name="connsiteY45" fmla="*/ 238125 h 523933"/>
                  <a:gd name="connsiteX46" fmla="*/ 2276475 w 2605088"/>
                  <a:gd name="connsiteY46" fmla="*/ 228600 h 523933"/>
                  <a:gd name="connsiteX47" fmla="*/ 2309813 w 2605088"/>
                  <a:gd name="connsiteY47" fmla="*/ 214313 h 523933"/>
                  <a:gd name="connsiteX48" fmla="*/ 2352675 w 2605088"/>
                  <a:gd name="connsiteY48" fmla="*/ 185738 h 523933"/>
                  <a:gd name="connsiteX49" fmla="*/ 2381250 w 2605088"/>
                  <a:gd name="connsiteY49" fmla="*/ 166688 h 523933"/>
                  <a:gd name="connsiteX50" fmla="*/ 2409825 w 2605088"/>
                  <a:gd name="connsiteY50" fmla="*/ 138113 h 523933"/>
                  <a:gd name="connsiteX51" fmla="*/ 2438400 w 2605088"/>
                  <a:gd name="connsiteY51" fmla="*/ 119063 h 523933"/>
                  <a:gd name="connsiteX52" fmla="*/ 2452688 w 2605088"/>
                  <a:gd name="connsiteY52" fmla="*/ 109538 h 523933"/>
                  <a:gd name="connsiteX53" fmla="*/ 2476500 w 2605088"/>
                  <a:gd name="connsiteY53" fmla="*/ 85725 h 523933"/>
                  <a:gd name="connsiteX54" fmla="*/ 2500313 w 2605088"/>
                  <a:gd name="connsiteY54" fmla="*/ 57150 h 523933"/>
                  <a:gd name="connsiteX55" fmla="*/ 2514600 w 2605088"/>
                  <a:gd name="connsiteY55" fmla="*/ 52388 h 523933"/>
                  <a:gd name="connsiteX56" fmla="*/ 2528888 w 2605088"/>
                  <a:gd name="connsiteY56" fmla="*/ 38100 h 523933"/>
                  <a:gd name="connsiteX57" fmla="*/ 2557463 w 2605088"/>
                  <a:gd name="connsiteY57" fmla="*/ 28575 h 523933"/>
                  <a:gd name="connsiteX58" fmla="*/ 2576513 w 2605088"/>
                  <a:gd name="connsiteY58" fmla="*/ 19050 h 523933"/>
                  <a:gd name="connsiteX59" fmla="*/ 2605088 w 2605088"/>
                  <a:gd name="connsiteY59" fmla="*/ 0 h 523933"/>
                  <a:gd name="connsiteX0" fmla="*/ 0 w 2395538"/>
                  <a:gd name="connsiteY0" fmla="*/ 457200 h 523933"/>
                  <a:gd name="connsiteX1" fmla="*/ 76200 w 2395538"/>
                  <a:gd name="connsiteY1" fmla="*/ 466725 h 523933"/>
                  <a:gd name="connsiteX2" fmla="*/ 104775 w 2395538"/>
                  <a:gd name="connsiteY2" fmla="*/ 476250 h 523933"/>
                  <a:gd name="connsiteX3" fmla="*/ 176213 w 2395538"/>
                  <a:gd name="connsiteY3" fmla="*/ 485775 h 523933"/>
                  <a:gd name="connsiteX4" fmla="*/ 280988 w 2395538"/>
                  <a:gd name="connsiteY4" fmla="*/ 476250 h 523933"/>
                  <a:gd name="connsiteX5" fmla="*/ 295275 w 2395538"/>
                  <a:gd name="connsiteY5" fmla="*/ 471488 h 523933"/>
                  <a:gd name="connsiteX6" fmla="*/ 323850 w 2395538"/>
                  <a:gd name="connsiteY6" fmla="*/ 476250 h 523933"/>
                  <a:gd name="connsiteX7" fmla="*/ 342900 w 2395538"/>
                  <a:gd name="connsiteY7" fmla="*/ 481013 h 523933"/>
                  <a:gd name="connsiteX8" fmla="*/ 376238 w 2395538"/>
                  <a:gd name="connsiteY8" fmla="*/ 485775 h 523933"/>
                  <a:gd name="connsiteX9" fmla="*/ 428625 w 2395538"/>
                  <a:gd name="connsiteY9" fmla="*/ 495300 h 523933"/>
                  <a:gd name="connsiteX10" fmla="*/ 452438 w 2395538"/>
                  <a:gd name="connsiteY10" fmla="*/ 500063 h 523933"/>
                  <a:gd name="connsiteX11" fmla="*/ 519113 w 2395538"/>
                  <a:gd name="connsiteY11" fmla="*/ 504825 h 523933"/>
                  <a:gd name="connsiteX12" fmla="*/ 566738 w 2395538"/>
                  <a:gd name="connsiteY12" fmla="*/ 509588 h 523933"/>
                  <a:gd name="connsiteX13" fmla="*/ 585788 w 2395538"/>
                  <a:gd name="connsiteY13" fmla="*/ 514350 h 523933"/>
                  <a:gd name="connsiteX14" fmla="*/ 600075 w 2395538"/>
                  <a:gd name="connsiteY14" fmla="*/ 519113 h 523933"/>
                  <a:gd name="connsiteX15" fmla="*/ 773906 w 2395538"/>
                  <a:gd name="connsiteY15" fmla="*/ 509588 h 523933"/>
                  <a:gd name="connsiteX16" fmla="*/ 838200 w 2395538"/>
                  <a:gd name="connsiteY16" fmla="*/ 523875 h 523933"/>
                  <a:gd name="connsiteX17" fmla="*/ 852488 w 2395538"/>
                  <a:gd name="connsiteY17" fmla="*/ 514350 h 523933"/>
                  <a:gd name="connsiteX18" fmla="*/ 885825 w 2395538"/>
                  <a:gd name="connsiteY18" fmla="*/ 500063 h 523933"/>
                  <a:gd name="connsiteX19" fmla="*/ 904875 w 2395538"/>
                  <a:gd name="connsiteY19" fmla="*/ 495300 h 523933"/>
                  <a:gd name="connsiteX20" fmla="*/ 1133475 w 2395538"/>
                  <a:gd name="connsiteY20" fmla="*/ 481013 h 523933"/>
                  <a:gd name="connsiteX21" fmla="*/ 1162050 w 2395538"/>
                  <a:gd name="connsiteY21" fmla="*/ 466725 h 523933"/>
                  <a:gd name="connsiteX22" fmla="*/ 1176338 w 2395538"/>
                  <a:gd name="connsiteY22" fmla="*/ 461963 h 523933"/>
                  <a:gd name="connsiteX23" fmla="*/ 1190625 w 2395538"/>
                  <a:gd name="connsiteY23" fmla="*/ 452438 h 523933"/>
                  <a:gd name="connsiteX24" fmla="*/ 1228725 w 2395538"/>
                  <a:gd name="connsiteY24" fmla="*/ 442913 h 523933"/>
                  <a:gd name="connsiteX25" fmla="*/ 1257300 w 2395538"/>
                  <a:gd name="connsiteY25" fmla="*/ 433388 h 523933"/>
                  <a:gd name="connsiteX26" fmla="*/ 1271588 w 2395538"/>
                  <a:gd name="connsiteY26" fmla="*/ 419100 h 523933"/>
                  <a:gd name="connsiteX27" fmla="*/ 1381125 w 2395538"/>
                  <a:gd name="connsiteY27" fmla="*/ 404813 h 523933"/>
                  <a:gd name="connsiteX28" fmla="*/ 1443038 w 2395538"/>
                  <a:gd name="connsiteY28" fmla="*/ 400050 h 523933"/>
                  <a:gd name="connsiteX29" fmla="*/ 1457325 w 2395538"/>
                  <a:gd name="connsiteY29" fmla="*/ 395288 h 523933"/>
                  <a:gd name="connsiteX30" fmla="*/ 1500188 w 2395538"/>
                  <a:gd name="connsiteY30" fmla="*/ 385763 h 523933"/>
                  <a:gd name="connsiteX31" fmla="*/ 1528763 w 2395538"/>
                  <a:gd name="connsiteY31" fmla="*/ 381000 h 523933"/>
                  <a:gd name="connsiteX32" fmla="*/ 1543050 w 2395538"/>
                  <a:gd name="connsiteY32" fmla="*/ 376238 h 523933"/>
                  <a:gd name="connsiteX33" fmla="*/ 1576388 w 2395538"/>
                  <a:gd name="connsiteY33" fmla="*/ 371475 h 523933"/>
                  <a:gd name="connsiteX34" fmla="*/ 1628775 w 2395538"/>
                  <a:gd name="connsiteY34" fmla="*/ 357188 h 523933"/>
                  <a:gd name="connsiteX35" fmla="*/ 1700213 w 2395538"/>
                  <a:gd name="connsiteY35" fmla="*/ 352425 h 523933"/>
                  <a:gd name="connsiteX36" fmla="*/ 1714500 w 2395538"/>
                  <a:gd name="connsiteY36" fmla="*/ 347663 h 523933"/>
                  <a:gd name="connsiteX37" fmla="*/ 1824038 w 2395538"/>
                  <a:gd name="connsiteY37" fmla="*/ 338138 h 523933"/>
                  <a:gd name="connsiteX38" fmla="*/ 1900238 w 2395538"/>
                  <a:gd name="connsiteY38" fmla="*/ 328613 h 523933"/>
                  <a:gd name="connsiteX39" fmla="*/ 1938338 w 2395538"/>
                  <a:gd name="connsiteY39" fmla="*/ 323850 h 523933"/>
                  <a:gd name="connsiteX40" fmla="*/ 1966913 w 2395538"/>
                  <a:gd name="connsiteY40" fmla="*/ 304800 h 523933"/>
                  <a:gd name="connsiteX41" fmla="*/ 1981200 w 2395538"/>
                  <a:gd name="connsiteY41" fmla="*/ 295275 h 523933"/>
                  <a:gd name="connsiteX42" fmla="*/ 2009775 w 2395538"/>
                  <a:gd name="connsiteY42" fmla="*/ 266700 h 523933"/>
                  <a:gd name="connsiteX43" fmla="*/ 2024063 w 2395538"/>
                  <a:gd name="connsiteY43" fmla="*/ 252413 h 523933"/>
                  <a:gd name="connsiteX44" fmla="*/ 2052638 w 2395538"/>
                  <a:gd name="connsiteY44" fmla="*/ 238125 h 523933"/>
                  <a:gd name="connsiteX45" fmla="*/ 2066925 w 2395538"/>
                  <a:gd name="connsiteY45" fmla="*/ 228600 h 523933"/>
                  <a:gd name="connsiteX46" fmla="*/ 2100263 w 2395538"/>
                  <a:gd name="connsiteY46" fmla="*/ 214313 h 523933"/>
                  <a:gd name="connsiteX47" fmla="*/ 2143125 w 2395538"/>
                  <a:gd name="connsiteY47" fmla="*/ 185738 h 523933"/>
                  <a:gd name="connsiteX48" fmla="*/ 2171700 w 2395538"/>
                  <a:gd name="connsiteY48" fmla="*/ 166688 h 523933"/>
                  <a:gd name="connsiteX49" fmla="*/ 2200275 w 2395538"/>
                  <a:gd name="connsiteY49" fmla="*/ 138113 h 523933"/>
                  <a:gd name="connsiteX50" fmla="*/ 2228850 w 2395538"/>
                  <a:gd name="connsiteY50" fmla="*/ 119063 h 523933"/>
                  <a:gd name="connsiteX51" fmla="*/ 2243138 w 2395538"/>
                  <a:gd name="connsiteY51" fmla="*/ 109538 h 523933"/>
                  <a:gd name="connsiteX52" fmla="*/ 2266950 w 2395538"/>
                  <a:gd name="connsiteY52" fmla="*/ 85725 h 523933"/>
                  <a:gd name="connsiteX53" fmla="*/ 2290763 w 2395538"/>
                  <a:gd name="connsiteY53" fmla="*/ 57150 h 523933"/>
                  <a:gd name="connsiteX54" fmla="*/ 2305050 w 2395538"/>
                  <a:gd name="connsiteY54" fmla="*/ 52388 h 523933"/>
                  <a:gd name="connsiteX55" fmla="*/ 2319338 w 2395538"/>
                  <a:gd name="connsiteY55" fmla="*/ 38100 h 523933"/>
                  <a:gd name="connsiteX56" fmla="*/ 2347913 w 2395538"/>
                  <a:gd name="connsiteY56" fmla="*/ 28575 h 523933"/>
                  <a:gd name="connsiteX57" fmla="*/ 2366963 w 2395538"/>
                  <a:gd name="connsiteY57" fmla="*/ 19050 h 523933"/>
                  <a:gd name="connsiteX58" fmla="*/ 2395538 w 2395538"/>
                  <a:gd name="connsiteY58" fmla="*/ 0 h 523933"/>
                  <a:gd name="connsiteX0" fmla="*/ 0 w 2462213"/>
                  <a:gd name="connsiteY0" fmla="*/ 457200 h 523933"/>
                  <a:gd name="connsiteX1" fmla="*/ 142875 w 2462213"/>
                  <a:gd name="connsiteY1" fmla="*/ 466725 h 523933"/>
                  <a:gd name="connsiteX2" fmla="*/ 171450 w 2462213"/>
                  <a:gd name="connsiteY2" fmla="*/ 476250 h 523933"/>
                  <a:gd name="connsiteX3" fmla="*/ 242888 w 2462213"/>
                  <a:gd name="connsiteY3" fmla="*/ 485775 h 523933"/>
                  <a:gd name="connsiteX4" fmla="*/ 347663 w 2462213"/>
                  <a:gd name="connsiteY4" fmla="*/ 476250 h 523933"/>
                  <a:gd name="connsiteX5" fmla="*/ 361950 w 2462213"/>
                  <a:gd name="connsiteY5" fmla="*/ 471488 h 523933"/>
                  <a:gd name="connsiteX6" fmla="*/ 390525 w 2462213"/>
                  <a:gd name="connsiteY6" fmla="*/ 476250 h 523933"/>
                  <a:gd name="connsiteX7" fmla="*/ 409575 w 2462213"/>
                  <a:gd name="connsiteY7" fmla="*/ 481013 h 523933"/>
                  <a:gd name="connsiteX8" fmla="*/ 442913 w 2462213"/>
                  <a:gd name="connsiteY8" fmla="*/ 485775 h 523933"/>
                  <a:gd name="connsiteX9" fmla="*/ 495300 w 2462213"/>
                  <a:gd name="connsiteY9" fmla="*/ 495300 h 523933"/>
                  <a:gd name="connsiteX10" fmla="*/ 519113 w 2462213"/>
                  <a:gd name="connsiteY10" fmla="*/ 500063 h 523933"/>
                  <a:gd name="connsiteX11" fmla="*/ 585788 w 2462213"/>
                  <a:gd name="connsiteY11" fmla="*/ 504825 h 523933"/>
                  <a:gd name="connsiteX12" fmla="*/ 633413 w 2462213"/>
                  <a:gd name="connsiteY12" fmla="*/ 509588 h 523933"/>
                  <a:gd name="connsiteX13" fmla="*/ 652463 w 2462213"/>
                  <a:gd name="connsiteY13" fmla="*/ 514350 h 523933"/>
                  <a:gd name="connsiteX14" fmla="*/ 666750 w 2462213"/>
                  <a:gd name="connsiteY14" fmla="*/ 519113 h 523933"/>
                  <a:gd name="connsiteX15" fmla="*/ 840581 w 2462213"/>
                  <a:gd name="connsiteY15" fmla="*/ 509588 h 523933"/>
                  <a:gd name="connsiteX16" fmla="*/ 904875 w 2462213"/>
                  <a:gd name="connsiteY16" fmla="*/ 523875 h 523933"/>
                  <a:gd name="connsiteX17" fmla="*/ 919163 w 2462213"/>
                  <a:gd name="connsiteY17" fmla="*/ 514350 h 523933"/>
                  <a:gd name="connsiteX18" fmla="*/ 952500 w 2462213"/>
                  <a:gd name="connsiteY18" fmla="*/ 500063 h 523933"/>
                  <a:gd name="connsiteX19" fmla="*/ 971550 w 2462213"/>
                  <a:gd name="connsiteY19" fmla="*/ 495300 h 523933"/>
                  <a:gd name="connsiteX20" fmla="*/ 1200150 w 2462213"/>
                  <a:gd name="connsiteY20" fmla="*/ 481013 h 523933"/>
                  <a:gd name="connsiteX21" fmla="*/ 1228725 w 2462213"/>
                  <a:gd name="connsiteY21" fmla="*/ 466725 h 523933"/>
                  <a:gd name="connsiteX22" fmla="*/ 1243013 w 2462213"/>
                  <a:gd name="connsiteY22" fmla="*/ 461963 h 523933"/>
                  <a:gd name="connsiteX23" fmla="*/ 1257300 w 2462213"/>
                  <a:gd name="connsiteY23" fmla="*/ 452438 h 523933"/>
                  <a:gd name="connsiteX24" fmla="*/ 1295400 w 2462213"/>
                  <a:gd name="connsiteY24" fmla="*/ 442913 h 523933"/>
                  <a:gd name="connsiteX25" fmla="*/ 1323975 w 2462213"/>
                  <a:gd name="connsiteY25" fmla="*/ 433388 h 523933"/>
                  <a:gd name="connsiteX26" fmla="*/ 1338263 w 2462213"/>
                  <a:gd name="connsiteY26" fmla="*/ 419100 h 523933"/>
                  <a:gd name="connsiteX27" fmla="*/ 1447800 w 2462213"/>
                  <a:gd name="connsiteY27" fmla="*/ 404813 h 523933"/>
                  <a:gd name="connsiteX28" fmla="*/ 1509713 w 2462213"/>
                  <a:gd name="connsiteY28" fmla="*/ 400050 h 523933"/>
                  <a:gd name="connsiteX29" fmla="*/ 1524000 w 2462213"/>
                  <a:gd name="connsiteY29" fmla="*/ 395288 h 523933"/>
                  <a:gd name="connsiteX30" fmla="*/ 1566863 w 2462213"/>
                  <a:gd name="connsiteY30" fmla="*/ 385763 h 523933"/>
                  <a:gd name="connsiteX31" fmla="*/ 1595438 w 2462213"/>
                  <a:gd name="connsiteY31" fmla="*/ 381000 h 523933"/>
                  <a:gd name="connsiteX32" fmla="*/ 1609725 w 2462213"/>
                  <a:gd name="connsiteY32" fmla="*/ 376238 h 523933"/>
                  <a:gd name="connsiteX33" fmla="*/ 1643063 w 2462213"/>
                  <a:gd name="connsiteY33" fmla="*/ 371475 h 523933"/>
                  <a:gd name="connsiteX34" fmla="*/ 1695450 w 2462213"/>
                  <a:gd name="connsiteY34" fmla="*/ 357188 h 523933"/>
                  <a:gd name="connsiteX35" fmla="*/ 1766888 w 2462213"/>
                  <a:gd name="connsiteY35" fmla="*/ 352425 h 523933"/>
                  <a:gd name="connsiteX36" fmla="*/ 1781175 w 2462213"/>
                  <a:gd name="connsiteY36" fmla="*/ 347663 h 523933"/>
                  <a:gd name="connsiteX37" fmla="*/ 1890713 w 2462213"/>
                  <a:gd name="connsiteY37" fmla="*/ 338138 h 523933"/>
                  <a:gd name="connsiteX38" fmla="*/ 1966913 w 2462213"/>
                  <a:gd name="connsiteY38" fmla="*/ 328613 h 523933"/>
                  <a:gd name="connsiteX39" fmla="*/ 2005013 w 2462213"/>
                  <a:gd name="connsiteY39" fmla="*/ 323850 h 523933"/>
                  <a:gd name="connsiteX40" fmla="*/ 2033588 w 2462213"/>
                  <a:gd name="connsiteY40" fmla="*/ 304800 h 523933"/>
                  <a:gd name="connsiteX41" fmla="*/ 2047875 w 2462213"/>
                  <a:gd name="connsiteY41" fmla="*/ 295275 h 523933"/>
                  <a:gd name="connsiteX42" fmla="*/ 2076450 w 2462213"/>
                  <a:gd name="connsiteY42" fmla="*/ 266700 h 523933"/>
                  <a:gd name="connsiteX43" fmla="*/ 2090738 w 2462213"/>
                  <a:gd name="connsiteY43" fmla="*/ 252413 h 523933"/>
                  <a:gd name="connsiteX44" fmla="*/ 2119313 w 2462213"/>
                  <a:gd name="connsiteY44" fmla="*/ 238125 h 523933"/>
                  <a:gd name="connsiteX45" fmla="*/ 2133600 w 2462213"/>
                  <a:gd name="connsiteY45" fmla="*/ 228600 h 523933"/>
                  <a:gd name="connsiteX46" fmla="*/ 2166938 w 2462213"/>
                  <a:gd name="connsiteY46" fmla="*/ 214313 h 523933"/>
                  <a:gd name="connsiteX47" fmla="*/ 2209800 w 2462213"/>
                  <a:gd name="connsiteY47" fmla="*/ 185738 h 523933"/>
                  <a:gd name="connsiteX48" fmla="*/ 2238375 w 2462213"/>
                  <a:gd name="connsiteY48" fmla="*/ 166688 h 523933"/>
                  <a:gd name="connsiteX49" fmla="*/ 2266950 w 2462213"/>
                  <a:gd name="connsiteY49" fmla="*/ 138113 h 523933"/>
                  <a:gd name="connsiteX50" fmla="*/ 2295525 w 2462213"/>
                  <a:gd name="connsiteY50" fmla="*/ 119063 h 523933"/>
                  <a:gd name="connsiteX51" fmla="*/ 2309813 w 2462213"/>
                  <a:gd name="connsiteY51" fmla="*/ 109538 h 523933"/>
                  <a:gd name="connsiteX52" fmla="*/ 2333625 w 2462213"/>
                  <a:gd name="connsiteY52" fmla="*/ 85725 h 523933"/>
                  <a:gd name="connsiteX53" fmla="*/ 2357438 w 2462213"/>
                  <a:gd name="connsiteY53" fmla="*/ 57150 h 523933"/>
                  <a:gd name="connsiteX54" fmla="*/ 2371725 w 2462213"/>
                  <a:gd name="connsiteY54" fmla="*/ 52388 h 523933"/>
                  <a:gd name="connsiteX55" fmla="*/ 2386013 w 2462213"/>
                  <a:gd name="connsiteY55" fmla="*/ 38100 h 523933"/>
                  <a:gd name="connsiteX56" fmla="*/ 2414588 w 2462213"/>
                  <a:gd name="connsiteY56" fmla="*/ 28575 h 523933"/>
                  <a:gd name="connsiteX57" fmla="*/ 2433638 w 2462213"/>
                  <a:gd name="connsiteY57" fmla="*/ 19050 h 523933"/>
                  <a:gd name="connsiteX58" fmla="*/ 2462213 w 2462213"/>
                  <a:gd name="connsiteY58" fmla="*/ 0 h 523933"/>
                  <a:gd name="connsiteX0" fmla="*/ 0 w 2433638"/>
                  <a:gd name="connsiteY0" fmla="*/ 438150 h 504883"/>
                  <a:gd name="connsiteX1" fmla="*/ 142875 w 2433638"/>
                  <a:gd name="connsiteY1" fmla="*/ 447675 h 504883"/>
                  <a:gd name="connsiteX2" fmla="*/ 171450 w 2433638"/>
                  <a:gd name="connsiteY2" fmla="*/ 457200 h 504883"/>
                  <a:gd name="connsiteX3" fmla="*/ 242888 w 2433638"/>
                  <a:gd name="connsiteY3" fmla="*/ 466725 h 504883"/>
                  <a:gd name="connsiteX4" fmla="*/ 347663 w 2433638"/>
                  <a:gd name="connsiteY4" fmla="*/ 457200 h 504883"/>
                  <a:gd name="connsiteX5" fmla="*/ 361950 w 2433638"/>
                  <a:gd name="connsiteY5" fmla="*/ 452438 h 504883"/>
                  <a:gd name="connsiteX6" fmla="*/ 390525 w 2433638"/>
                  <a:gd name="connsiteY6" fmla="*/ 457200 h 504883"/>
                  <a:gd name="connsiteX7" fmla="*/ 409575 w 2433638"/>
                  <a:gd name="connsiteY7" fmla="*/ 461963 h 504883"/>
                  <a:gd name="connsiteX8" fmla="*/ 442913 w 2433638"/>
                  <a:gd name="connsiteY8" fmla="*/ 466725 h 504883"/>
                  <a:gd name="connsiteX9" fmla="*/ 495300 w 2433638"/>
                  <a:gd name="connsiteY9" fmla="*/ 476250 h 504883"/>
                  <a:gd name="connsiteX10" fmla="*/ 519113 w 2433638"/>
                  <a:gd name="connsiteY10" fmla="*/ 481013 h 504883"/>
                  <a:gd name="connsiteX11" fmla="*/ 585788 w 2433638"/>
                  <a:gd name="connsiteY11" fmla="*/ 485775 h 504883"/>
                  <a:gd name="connsiteX12" fmla="*/ 633413 w 2433638"/>
                  <a:gd name="connsiteY12" fmla="*/ 490538 h 504883"/>
                  <a:gd name="connsiteX13" fmla="*/ 652463 w 2433638"/>
                  <a:gd name="connsiteY13" fmla="*/ 495300 h 504883"/>
                  <a:gd name="connsiteX14" fmla="*/ 666750 w 2433638"/>
                  <a:gd name="connsiteY14" fmla="*/ 500063 h 504883"/>
                  <a:gd name="connsiteX15" fmla="*/ 840581 w 2433638"/>
                  <a:gd name="connsiteY15" fmla="*/ 490538 h 504883"/>
                  <a:gd name="connsiteX16" fmla="*/ 904875 w 2433638"/>
                  <a:gd name="connsiteY16" fmla="*/ 504825 h 504883"/>
                  <a:gd name="connsiteX17" fmla="*/ 919163 w 2433638"/>
                  <a:gd name="connsiteY17" fmla="*/ 495300 h 504883"/>
                  <a:gd name="connsiteX18" fmla="*/ 952500 w 2433638"/>
                  <a:gd name="connsiteY18" fmla="*/ 481013 h 504883"/>
                  <a:gd name="connsiteX19" fmla="*/ 971550 w 2433638"/>
                  <a:gd name="connsiteY19" fmla="*/ 476250 h 504883"/>
                  <a:gd name="connsiteX20" fmla="*/ 1200150 w 2433638"/>
                  <a:gd name="connsiteY20" fmla="*/ 461963 h 504883"/>
                  <a:gd name="connsiteX21" fmla="*/ 1228725 w 2433638"/>
                  <a:gd name="connsiteY21" fmla="*/ 447675 h 504883"/>
                  <a:gd name="connsiteX22" fmla="*/ 1243013 w 2433638"/>
                  <a:gd name="connsiteY22" fmla="*/ 442913 h 504883"/>
                  <a:gd name="connsiteX23" fmla="*/ 1257300 w 2433638"/>
                  <a:gd name="connsiteY23" fmla="*/ 433388 h 504883"/>
                  <a:gd name="connsiteX24" fmla="*/ 1295400 w 2433638"/>
                  <a:gd name="connsiteY24" fmla="*/ 423863 h 504883"/>
                  <a:gd name="connsiteX25" fmla="*/ 1323975 w 2433638"/>
                  <a:gd name="connsiteY25" fmla="*/ 414338 h 504883"/>
                  <a:gd name="connsiteX26" fmla="*/ 1338263 w 2433638"/>
                  <a:gd name="connsiteY26" fmla="*/ 400050 h 504883"/>
                  <a:gd name="connsiteX27" fmla="*/ 1447800 w 2433638"/>
                  <a:gd name="connsiteY27" fmla="*/ 385763 h 504883"/>
                  <a:gd name="connsiteX28" fmla="*/ 1509713 w 2433638"/>
                  <a:gd name="connsiteY28" fmla="*/ 381000 h 504883"/>
                  <a:gd name="connsiteX29" fmla="*/ 1524000 w 2433638"/>
                  <a:gd name="connsiteY29" fmla="*/ 376238 h 504883"/>
                  <a:gd name="connsiteX30" fmla="*/ 1566863 w 2433638"/>
                  <a:gd name="connsiteY30" fmla="*/ 366713 h 504883"/>
                  <a:gd name="connsiteX31" fmla="*/ 1595438 w 2433638"/>
                  <a:gd name="connsiteY31" fmla="*/ 361950 h 504883"/>
                  <a:gd name="connsiteX32" fmla="*/ 1609725 w 2433638"/>
                  <a:gd name="connsiteY32" fmla="*/ 357188 h 504883"/>
                  <a:gd name="connsiteX33" fmla="*/ 1643063 w 2433638"/>
                  <a:gd name="connsiteY33" fmla="*/ 352425 h 504883"/>
                  <a:gd name="connsiteX34" fmla="*/ 1695450 w 2433638"/>
                  <a:gd name="connsiteY34" fmla="*/ 338138 h 504883"/>
                  <a:gd name="connsiteX35" fmla="*/ 1766888 w 2433638"/>
                  <a:gd name="connsiteY35" fmla="*/ 333375 h 504883"/>
                  <a:gd name="connsiteX36" fmla="*/ 1781175 w 2433638"/>
                  <a:gd name="connsiteY36" fmla="*/ 328613 h 504883"/>
                  <a:gd name="connsiteX37" fmla="*/ 1890713 w 2433638"/>
                  <a:gd name="connsiteY37" fmla="*/ 319088 h 504883"/>
                  <a:gd name="connsiteX38" fmla="*/ 1966913 w 2433638"/>
                  <a:gd name="connsiteY38" fmla="*/ 309563 h 504883"/>
                  <a:gd name="connsiteX39" fmla="*/ 2005013 w 2433638"/>
                  <a:gd name="connsiteY39" fmla="*/ 304800 h 504883"/>
                  <a:gd name="connsiteX40" fmla="*/ 2033588 w 2433638"/>
                  <a:gd name="connsiteY40" fmla="*/ 285750 h 504883"/>
                  <a:gd name="connsiteX41" fmla="*/ 2047875 w 2433638"/>
                  <a:gd name="connsiteY41" fmla="*/ 276225 h 504883"/>
                  <a:gd name="connsiteX42" fmla="*/ 2076450 w 2433638"/>
                  <a:gd name="connsiteY42" fmla="*/ 247650 h 504883"/>
                  <a:gd name="connsiteX43" fmla="*/ 2090738 w 2433638"/>
                  <a:gd name="connsiteY43" fmla="*/ 233363 h 504883"/>
                  <a:gd name="connsiteX44" fmla="*/ 2119313 w 2433638"/>
                  <a:gd name="connsiteY44" fmla="*/ 219075 h 504883"/>
                  <a:gd name="connsiteX45" fmla="*/ 2133600 w 2433638"/>
                  <a:gd name="connsiteY45" fmla="*/ 209550 h 504883"/>
                  <a:gd name="connsiteX46" fmla="*/ 2166938 w 2433638"/>
                  <a:gd name="connsiteY46" fmla="*/ 195263 h 504883"/>
                  <a:gd name="connsiteX47" fmla="*/ 2209800 w 2433638"/>
                  <a:gd name="connsiteY47" fmla="*/ 166688 h 504883"/>
                  <a:gd name="connsiteX48" fmla="*/ 2238375 w 2433638"/>
                  <a:gd name="connsiteY48" fmla="*/ 147638 h 504883"/>
                  <a:gd name="connsiteX49" fmla="*/ 2266950 w 2433638"/>
                  <a:gd name="connsiteY49" fmla="*/ 119063 h 504883"/>
                  <a:gd name="connsiteX50" fmla="*/ 2295525 w 2433638"/>
                  <a:gd name="connsiteY50" fmla="*/ 100013 h 504883"/>
                  <a:gd name="connsiteX51" fmla="*/ 2309813 w 2433638"/>
                  <a:gd name="connsiteY51" fmla="*/ 90488 h 504883"/>
                  <a:gd name="connsiteX52" fmla="*/ 2333625 w 2433638"/>
                  <a:gd name="connsiteY52" fmla="*/ 66675 h 504883"/>
                  <a:gd name="connsiteX53" fmla="*/ 2357438 w 2433638"/>
                  <a:gd name="connsiteY53" fmla="*/ 38100 h 504883"/>
                  <a:gd name="connsiteX54" fmla="*/ 2371725 w 2433638"/>
                  <a:gd name="connsiteY54" fmla="*/ 33338 h 504883"/>
                  <a:gd name="connsiteX55" fmla="*/ 2386013 w 2433638"/>
                  <a:gd name="connsiteY55" fmla="*/ 19050 h 504883"/>
                  <a:gd name="connsiteX56" fmla="*/ 2414588 w 2433638"/>
                  <a:gd name="connsiteY56" fmla="*/ 9525 h 504883"/>
                  <a:gd name="connsiteX57" fmla="*/ 2433638 w 2433638"/>
                  <a:gd name="connsiteY57" fmla="*/ 0 h 504883"/>
                  <a:gd name="connsiteX0" fmla="*/ 0 w 2414588"/>
                  <a:gd name="connsiteY0" fmla="*/ 428625 h 495358"/>
                  <a:gd name="connsiteX1" fmla="*/ 142875 w 2414588"/>
                  <a:gd name="connsiteY1" fmla="*/ 438150 h 495358"/>
                  <a:gd name="connsiteX2" fmla="*/ 171450 w 2414588"/>
                  <a:gd name="connsiteY2" fmla="*/ 447675 h 495358"/>
                  <a:gd name="connsiteX3" fmla="*/ 242888 w 2414588"/>
                  <a:gd name="connsiteY3" fmla="*/ 457200 h 495358"/>
                  <a:gd name="connsiteX4" fmla="*/ 347663 w 2414588"/>
                  <a:gd name="connsiteY4" fmla="*/ 447675 h 495358"/>
                  <a:gd name="connsiteX5" fmla="*/ 361950 w 2414588"/>
                  <a:gd name="connsiteY5" fmla="*/ 442913 h 495358"/>
                  <a:gd name="connsiteX6" fmla="*/ 390525 w 2414588"/>
                  <a:gd name="connsiteY6" fmla="*/ 447675 h 495358"/>
                  <a:gd name="connsiteX7" fmla="*/ 409575 w 2414588"/>
                  <a:gd name="connsiteY7" fmla="*/ 452438 h 495358"/>
                  <a:gd name="connsiteX8" fmla="*/ 442913 w 2414588"/>
                  <a:gd name="connsiteY8" fmla="*/ 457200 h 495358"/>
                  <a:gd name="connsiteX9" fmla="*/ 495300 w 2414588"/>
                  <a:gd name="connsiteY9" fmla="*/ 466725 h 495358"/>
                  <a:gd name="connsiteX10" fmla="*/ 519113 w 2414588"/>
                  <a:gd name="connsiteY10" fmla="*/ 471488 h 495358"/>
                  <a:gd name="connsiteX11" fmla="*/ 585788 w 2414588"/>
                  <a:gd name="connsiteY11" fmla="*/ 476250 h 495358"/>
                  <a:gd name="connsiteX12" fmla="*/ 633413 w 2414588"/>
                  <a:gd name="connsiteY12" fmla="*/ 481013 h 495358"/>
                  <a:gd name="connsiteX13" fmla="*/ 652463 w 2414588"/>
                  <a:gd name="connsiteY13" fmla="*/ 485775 h 495358"/>
                  <a:gd name="connsiteX14" fmla="*/ 666750 w 2414588"/>
                  <a:gd name="connsiteY14" fmla="*/ 490538 h 495358"/>
                  <a:gd name="connsiteX15" fmla="*/ 840581 w 2414588"/>
                  <a:gd name="connsiteY15" fmla="*/ 481013 h 495358"/>
                  <a:gd name="connsiteX16" fmla="*/ 904875 w 2414588"/>
                  <a:gd name="connsiteY16" fmla="*/ 495300 h 495358"/>
                  <a:gd name="connsiteX17" fmla="*/ 919163 w 2414588"/>
                  <a:gd name="connsiteY17" fmla="*/ 485775 h 495358"/>
                  <a:gd name="connsiteX18" fmla="*/ 952500 w 2414588"/>
                  <a:gd name="connsiteY18" fmla="*/ 471488 h 495358"/>
                  <a:gd name="connsiteX19" fmla="*/ 971550 w 2414588"/>
                  <a:gd name="connsiteY19" fmla="*/ 466725 h 495358"/>
                  <a:gd name="connsiteX20" fmla="*/ 1200150 w 2414588"/>
                  <a:gd name="connsiteY20" fmla="*/ 452438 h 495358"/>
                  <a:gd name="connsiteX21" fmla="*/ 1228725 w 2414588"/>
                  <a:gd name="connsiteY21" fmla="*/ 438150 h 495358"/>
                  <a:gd name="connsiteX22" fmla="*/ 1243013 w 2414588"/>
                  <a:gd name="connsiteY22" fmla="*/ 433388 h 495358"/>
                  <a:gd name="connsiteX23" fmla="*/ 1257300 w 2414588"/>
                  <a:gd name="connsiteY23" fmla="*/ 423863 h 495358"/>
                  <a:gd name="connsiteX24" fmla="*/ 1295400 w 2414588"/>
                  <a:gd name="connsiteY24" fmla="*/ 414338 h 495358"/>
                  <a:gd name="connsiteX25" fmla="*/ 1323975 w 2414588"/>
                  <a:gd name="connsiteY25" fmla="*/ 404813 h 495358"/>
                  <a:gd name="connsiteX26" fmla="*/ 1338263 w 2414588"/>
                  <a:gd name="connsiteY26" fmla="*/ 390525 h 495358"/>
                  <a:gd name="connsiteX27" fmla="*/ 1447800 w 2414588"/>
                  <a:gd name="connsiteY27" fmla="*/ 376238 h 495358"/>
                  <a:gd name="connsiteX28" fmla="*/ 1509713 w 2414588"/>
                  <a:gd name="connsiteY28" fmla="*/ 371475 h 495358"/>
                  <a:gd name="connsiteX29" fmla="*/ 1524000 w 2414588"/>
                  <a:gd name="connsiteY29" fmla="*/ 366713 h 495358"/>
                  <a:gd name="connsiteX30" fmla="*/ 1566863 w 2414588"/>
                  <a:gd name="connsiteY30" fmla="*/ 357188 h 495358"/>
                  <a:gd name="connsiteX31" fmla="*/ 1595438 w 2414588"/>
                  <a:gd name="connsiteY31" fmla="*/ 352425 h 495358"/>
                  <a:gd name="connsiteX32" fmla="*/ 1609725 w 2414588"/>
                  <a:gd name="connsiteY32" fmla="*/ 347663 h 495358"/>
                  <a:gd name="connsiteX33" fmla="*/ 1643063 w 2414588"/>
                  <a:gd name="connsiteY33" fmla="*/ 342900 h 495358"/>
                  <a:gd name="connsiteX34" fmla="*/ 1695450 w 2414588"/>
                  <a:gd name="connsiteY34" fmla="*/ 328613 h 495358"/>
                  <a:gd name="connsiteX35" fmla="*/ 1766888 w 2414588"/>
                  <a:gd name="connsiteY35" fmla="*/ 323850 h 495358"/>
                  <a:gd name="connsiteX36" fmla="*/ 1781175 w 2414588"/>
                  <a:gd name="connsiteY36" fmla="*/ 319088 h 495358"/>
                  <a:gd name="connsiteX37" fmla="*/ 1890713 w 2414588"/>
                  <a:gd name="connsiteY37" fmla="*/ 309563 h 495358"/>
                  <a:gd name="connsiteX38" fmla="*/ 1966913 w 2414588"/>
                  <a:gd name="connsiteY38" fmla="*/ 300038 h 495358"/>
                  <a:gd name="connsiteX39" fmla="*/ 2005013 w 2414588"/>
                  <a:gd name="connsiteY39" fmla="*/ 295275 h 495358"/>
                  <a:gd name="connsiteX40" fmla="*/ 2033588 w 2414588"/>
                  <a:gd name="connsiteY40" fmla="*/ 276225 h 495358"/>
                  <a:gd name="connsiteX41" fmla="*/ 2047875 w 2414588"/>
                  <a:gd name="connsiteY41" fmla="*/ 266700 h 495358"/>
                  <a:gd name="connsiteX42" fmla="*/ 2076450 w 2414588"/>
                  <a:gd name="connsiteY42" fmla="*/ 238125 h 495358"/>
                  <a:gd name="connsiteX43" fmla="*/ 2090738 w 2414588"/>
                  <a:gd name="connsiteY43" fmla="*/ 223838 h 495358"/>
                  <a:gd name="connsiteX44" fmla="*/ 2119313 w 2414588"/>
                  <a:gd name="connsiteY44" fmla="*/ 209550 h 495358"/>
                  <a:gd name="connsiteX45" fmla="*/ 2133600 w 2414588"/>
                  <a:gd name="connsiteY45" fmla="*/ 200025 h 495358"/>
                  <a:gd name="connsiteX46" fmla="*/ 2166938 w 2414588"/>
                  <a:gd name="connsiteY46" fmla="*/ 185738 h 495358"/>
                  <a:gd name="connsiteX47" fmla="*/ 2209800 w 2414588"/>
                  <a:gd name="connsiteY47" fmla="*/ 157163 h 495358"/>
                  <a:gd name="connsiteX48" fmla="*/ 2238375 w 2414588"/>
                  <a:gd name="connsiteY48" fmla="*/ 138113 h 495358"/>
                  <a:gd name="connsiteX49" fmla="*/ 2266950 w 2414588"/>
                  <a:gd name="connsiteY49" fmla="*/ 109538 h 495358"/>
                  <a:gd name="connsiteX50" fmla="*/ 2295525 w 2414588"/>
                  <a:gd name="connsiteY50" fmla="*/ 90488 h 495358"/>
                  <a:gd name="connsiteX51" fmla="*/ 2309813 w 2414588"/>
                  <a:gd name="connsiteY51" fmla="*/ 80963 h 495358"/>
                  <a:gd name="connsiteX52" fmla="*/ 2333625 w 2414588"/>
                  <a:gd name="connsiteY52" fmla="*/ 57150 h 495358"/>
                  <a:gd name="connsiteX53" fmla="*/ 2357438 w 2414588"/>
                  <a:gd name="connsiteY53" fmla="*/ 28575 h 495358"/>
                  <a:gd name="connsiteX54" fmla="*/ 2371725 w 2414588"/>
                  <a:gd name="connsiteY54" fmla="*/ 23813 h 495358"/>
                  <a:gd name="connsiteX55" fmla="*/ 2386013 w 2414588"/>
                  <a:gd name="connsiteY55" fmla="*/ 9525 h 495358"/>
                  <a:gd name="connsiteX56" fmla="*/ 2414588 w 2414588"/>
                  <a:gd name="connsiteY56" fmla="*/ 0 h 495358"/>
                  <a:gd name="connsiteX0" fmla="*/ 0 w 2386013"/>
                  <a:gd name="connsiteY0" fmla="*/ 419100 h 485833"/>
                  <a:gd name="connsiteX1" fmla="*/ 142875 w 2386013"/>
                  <a:gd name="connsiteY1" fmla="*/ 428625 h 485833"/>
                  <a:gd name="connsiteX2" fmla="*/ 171450 w 2386013"/>
                  <a:gd name="connsiteY2" fmla="*/ 438150 h 485833"/>
                  <a:gd name="connsiteX3" fmla="*/ 242888 w 2386013"/>
                  <a:gd name="connsiteY3" fmla="*/ 447675 h 485833"/>
                  <a:gd name="connsiteX4" fmla="*/ 347663 w 2386013"/>
                  <a:gd name="connsiteY4" fmla="*/ 438150 h 485833"/>
                  <a:gd name="connsiteX5" fmla="*/ 361950 w 2386013"/>
                  <a:gd name="connsiteY5" fmla="*/ 433388 h 485833"/>
                  <a:gd name="connsiteX6" fmla="*/ 390525 w 2386013"/>
                  <a:gd name="connsiteY6" fmla="*/ 438150 h 485833"/>
                  <a:gd name="connsiteX7" fmla="*/ 409575 w 2386013"/>
                  <a:gd name="connsiteY7" fmla="*/ 442913 h 485833"/>
                  <a:gd name="connsiteX8" fmla="*/ 442913 w 2386013"/>
                  <a:gd name="connsiteY8" fmla="*/ 447675 h 485833"/>
                  <a:gd name="connsiteX9" fmla="*/ 495300 w 2386013"/>
                  <a:gd name="connsiteY9" fmla="*/ 457200 h 485833"/>
                  <a:gd name="connsiteX10" fmla="*/ 519113 w 2386013"/>
                  <a:gd name="connsiteY10" fmla="*/ 461963 h 485833"/>
                  <a:gd name="connsiteX11" fmla="*/ 585788 w 2386013"/>
                  <a:gd name="connsiteY11" fmla="*/ 466725 h 485833"/>
                  <a:gd name="connsiteX12" fmla="*/ 633413 w 2386013"/>
                  <a:gd name="connsiteY12" fmla="*/ 471488 h 485833"/>
                  <a:gd name="connsiteX13" fmla="*/ 652463 w 2386013"/>
                  <a:gd name="connsiteY13" fmla="*/ 476250 h 485833"/>
                  <a:gd name="connsiteX14" fmla="*/ 666750 w 2386013"/>
                  <a:gd name="connsiteY14" fmla="*/ 481013 h 485833"/>
                  <a:gd name="connsiteX15" fmla="*/ 840581 w 2386013"/>
                  <a:gd name="connsiteY15" fmla="*/ 471488 h 485833"/>
                  <a:gd name="connsiteX16" fmla="*/ 904875 w 2386013"/>
                  <a:gd name="connsiteY16" fmla="*/ 485775 h 485833"/>
                  <a:gd name="connsiteX17" fmla="*/ 919163 w 2386013"/>
                  <a:gd name="connsiteY17" fmla="*/ 476250 h 485833"/>
                  <a:gd name="connsiteX18" fmla="*/ 952500 w 2386013"/>
                  <a:gd name="connsiteY18" fmla="*/ 461963 h 485833"/>
                  <a:gd name="connsiteX19" fmla="*/ 971550 w 2386013"/>
                  <a:gd name="connsiteY19" fmla="*/ 457200 h 485833"/>
                  <a:gd name="connsiteX20" fmla="*/ 1200150 w 2386013"/>
                  <a:gd name="connsiteY20" fmla="*/ 442913 h 485833"/>
                  <a:gd name="connsiteX21" fmla="*/ 1228725 w 2386013"/>
                  <a:gd name="connsiteY21" fmla="*/ 428625 h 485833"/>
                  <a:gd name="connsiteX22" fmla="*/ 1243013 w 2386013"/>
                  <a:gd name="connsiteY22" fmla="*/ 423863 h 485833"/>
                  <a:gd name="connsiteX23" fmla="*/ 1257300 w 2386013"/>
                  <a:gd name="connsiteY23" fmla="*/ 414338 h 485833"/>
                  <a:gd name="connsiteX24" fmla="*/ 1295400 w 2386013"/>
                  <a:gd name="connsiteY24" fmla="*/ 404813 h 485833"/>
                  <a:gd name="connsiteX25" fmla="*/ 1323975 w 2386013"/>
                  <a:gd name="connsiteY25" fmla="*/ 395288 h 485833"/>
                  <a:gd name="connsiteX26" fmla="*/ 1338263 w 2386013"/>
                  <a:gd name="connsiteY26" fmla="*/ 381000 h 485833"/>
                  <a:gd name="connsiteX27" fmla="*/ 1447800 w 2386013"/>
                  <a:gd name="connsiteY27" fmla="*/ 366713 h 485833"/>
                  <a:gd name="connsiteX28" fmla="*/ 1509713 w 2386013"/>
                  <a:gd name="connsiteY28" fmla="*/ 361950 h 485833"/>
                  <a:gd name="connsiteX29" fmla="*/ 1524000 w 2386013"/>
                  <a:gd name="connsiteY29" fmla="*/ 357188 h 485833"/>
                  <a:gd name="connsiteX30" fmla="*/ 1566863 w 2386013"/>
                  <a:gd name="connsiteY30" fmla="*/ 347663 h 485833"/>
                  <a:gd name="connsiteX31" fmla="*/ 1595438 w 2386013"/>
                  <a:gd name="connsiteY31" fmla="*/ 342900 h 485833"/>
                  <a:gd name="connsiteX32" fmla="*/ 1609725 w 2386013"/>
                  <a:gd name="connsiteY32" fmla="*/ 338138 h 485833"/>
                  <a:gd name="connsiteX33" fmla="*/ 1643063 w 2386013"/>
                  <a:gd name="connsiteY33" fmla="*/ 333375 h 485833"/>
                  <a:gd name="connsiteX34" fmla="*/ 1695450 w 2386013"/>
                  <a:gd name="connsiteY34" fmla="*/ 319088 h 485833"/>
                  <a:gd name="connsiteX35" fmla="*/ 1766888 w 2386013"/>
                  <a:gd name="connsiteY35" fmla="*/ 314325 h 485833"/>
                  <a:gd name="connsiteX36" fmla="*/ 1781175 w 2386013"/>
                  <a:gd name="connsiteY36" fmla="*/ 309563 h 485833"/>
                  <a:gd name="connsiteX37" fmla="*/ 1890713 w 2386013"/>
                  <a:gd name="connsiteY37" fmla="*/ 300038 h 485833"/>
                  <a:gd name="connsiteX38" fmla="*/ 1966913 w 2386013"/>
                  <a:gd name="connsiteY38" fmla="*/ 290513 h 485833"/>
                  <a:gd name="connsiteX39" fmla="*/ 2005013 w 2386013"/>
                  <a:gd name="connsiteY39" fmla="*/ 285750 h 485833"/>
                  <a:gd name="connsiteX40" fmla="*/ 2033588 w 2386013"/>
                  <a:gd name="connsiteY40" fmla="*/ 266700 h 485833"/>
                  <a:gd name="connsiteX41" fmla="*/ 2047875 w 2386013"/>
                  <a:gd name="connsiteY41" fmla="*/ 257175 h 485833"/>
                  <a:gd name="connsiteX42" fmla="*/ 2076450 w 2386013"/>
                  <a:gd name="connsiteY42" fmla="*/ 228600 h 485833"/>
                  <a:gd name="connsiteX43" fmla="*/ 2090738 w 2386013"/>
                  <a:gd name="connsiteY43" fmla="*/ 214313 h 485833"/>
                  <a:gd name="connsiteX44" fmla="*/ 2119313 w 2386013"/>
                  <a:gd name="connsiteY44" fmla="*/ 200025 h 485833"/>
                  <a:gd name="connsiteX45" fmla="*/ 2133600 w 2386013"/>
                  <a:gd name="connsiteY45" fmla="*/ 190500 h 485833"/>
                  <a:gd name="connsiteX46" fmla="*/ 2166938 w 2386013"/>
                  <a:gd name="connsiteY46" fmla="*/ 176213 h 485833"/>
                  <a:gd name="connsiteX47" fmla="*/ 2209800 w 2386013"/>
                  <a:gd name="connsiteY47" fmla="*/ 147638 h 485833"/>
                  <a:gd name="connsiteX48" fmla="*/ 2238375 w 2386013"/>
                  <a:gd name="connsiteY48" fmla="*/ 128588 h 485833"/>
                  <a:gd name="connsiteX49" fmla="*/ 2266950 w 2386013"/>
                  <a:gd name="connsiteY49" fmla="*/ 100013 h 485833"/>
                  <a:gd name="connsiteX50" fmla="*/ 2295525 w 2386013"/>
                  <a:gd name="connsiteY50" fmla="*/ 80963 h 485833"/>
                  <a:gd name="connsiteX51" fmla="*/ 2309813 w 2386013"/>
                  <a:gd name="connsiteY51" fmla="*/ 71438 h 485833"/>
                  <a:gd name="connsiteX52" fmla="*/ 2333625 w 2386013"/>
                  <a:gd name="connsiteY52" fmla="*/ 47625 h 485833"/>
                  <a:gd name="connsiteX53" fmla="*/ 2357438 w 2386013"/>
                  <a:gd name="connsiteY53" fmla="*/ 19050 h 485833"/>
                  <a:gd name="connsiteX54" fmla="*/ 2371725 w 2386013"/>
                  <a:gd name="connsiteY54" fmla="*/ 14288 h 485833"/>
                  <a:gd name="connsiteX55" fmla="*/ 2386013 w 2386013"/>
                  <a:gd name="connsiteY55" fmla="*/ 0 h 485833"/>
                  <a:gd name="connsiteX0" fmla="*/ 0 w 2371725"/>
                  <a:gd name="connsiteY0" fmla="*/ 404812 h 471545"/>
                  <a:gd name="connsiteX1" fmla="*/ 142875 w 2371725"/>
                  <a:gd name="connsiteY1" fmla="*/ 414337 h 471545"/>
                  <a:gd name="connsiteX2" fmla="*/ 171450 w 2371725"/>
                  <a:gd name="connsiteY2" fmla="*/ 423862 h 471545"/>
                  <a:gd name="connsiteX3" fmla="*/ 242888 w 2371725"/>
                  <a:gd name="connsiteY3" fmla="*/ 433387 h 471545"/>
                  <a:gd name="connsiteX4" fmla="*/ 347663 w 2371725"/>
                  <a:gd name="connsiteY4" fmla="*/ 423862 h 471545"/>
                  <a:gd name="connsiteX5" fmla="*/ 361950 w 2371725"/>
                  <a:gd name="connsiteY5" fmla="*/ 419100 h 471545"/>
                  <a:gd name="connsiteX6" fmla="*/ 390525 w 2371725"/>
                  <a:gd name="connsiteY6" fmla="*/ 423862 h 471545"/>
                  <a:gd name="connsiteX7" fmla="*/ 409575 w 2371725"/>
                  <a:gd name="connsiteY7" fmla="*/ 428625 h 471545"/>
                  <a:gd name="connsiteX8" fmla="*/ 442913 w 2371725"/>
                  <a:gd name="connsiteY8" fmla="*/ 433387 h 471545"/>
                  <a:gd name="connsiteX9" fmla="*/ 495300 w 2371725"/>
                  <a:gd name="connsiteY9" fmla="*/ 442912 h 471545"/>
                  <a:gd name="connsiteX10" fmla="*/ 519113 w 2371725"/>
                  <a:gd name="connsiteY10" fmla="*/ 447675 h 471545"/>
                  <a:gd name="connsiteX11" fmla="*/ 585788 w 2371725"/>
                  <a:gd name="connsiteY11" fmla="*/ 452437 h 471545"/>
                  <a:gd name="connsiteX12" fmla="*/ 633413 w 2371725"/>
                  <a:gd name="connsiteY12" fmla="*/ 457200 h 471545"/>
                  <a:gd name="connsiteX13" fmla="*/ 652463 w 2371725"/>
                  <a:gd name="connsiteY13" fmla="*/ 461962 h 471545"/>
                  <a:gd name="connsiteX14" fmla="*/ 666750 w 2371725"/>
                  <a:gd name="connsiteY14" fmla="*/ 466725 h 471545"/>
                  <a:gd name="connsiteX15" fmla="*/ 840581 w 2371725"/>
                  <a:gd name="connsiteY15" fmla="*/ 457200 h 471545"/>
                  <a:gd name="connsiteX16" fmla="*/ 904875 w 2371725"/>
                  <a:gd name="connsiteY16" fmla="*/ 471487 h 471545"/>
                  <a:gd name="connsiteX17" fmla="*/ 919163 w 2371725"/>
                  <a:gd name="connsiteY17" fmla="*/ 461962 h 471545"/>
                  <a:gd name="connsiteX18" fmla="*/ 952500 w 2371725"/>
                  <a:gd name="connsiteY18" fmla="*/ 447675 h 471545"/>
                  <a:gd name="connsiteX19" fmla="*/ 971550 w 2371725"/>
                  <a:gd name="connsiteY19" fmla="*/ 442912 h 471545"/>
                  <a:gd name="connsiteX20" fmla="*/ 1200150 w 2371725"/>
                  <a:gd name="connsiteY20" fmla="*/ 428625 h 471545"/>
                  <a:gd name="connsiteX21" fmla="*/ 1228725 w 2371725"/>
                  <a:gd name="connsiteY21" fmla="*/ 414337 h 471545"/>
                  <a:gd name="connsiteX22" fmla="*/ 1243013 w 2371725"/>
                  <a:gd name="connsiteY22" fmla="*/ 409575 h 471545"/>
                  <a:gd name="connsiteX23" fmla="*/ 1257300 w 2371725"/>
                  <a:gd name="connsiteY23" fmla="*/ 400050 h 471545"/>
                  <a:gd name="connsiteX24" fmla="*/ 1295400 w 2371725"/>
                  <a:gd name="connsiteY24" fmla="*/ 390525 h 471545"/>
                  <a:gd name="connsiteX25" fmla="*/ 1323975 w 2371725"/>
                  <a:gd name="connsiteY25" fmla="*/ 381000 h 471545"/>
                  <a:gd name="connsiteX26" fmla="*/ 1338263 w 2371725"/>
                  <a:gd name="connsiteY26" fmla="*/ 366712 h 471545"/>
                  <a:gd name="connsiteX27" fmla="*/ 1447800 w 2371725"/>
                  <a:gd name="connsiteY27" fmla="*/ 352425 h 471545"/>
                  <a:gd name="connsiteX28" fmla="*/ 1509713 w 2371725"/>
                  <a:gd name="connsiteY28" fmla="*/ 347662 h 471545"/>
                  <a:gd name="connsiteX29" fmla="*/ 1524000 w 2371725"/>
                  <a:gd name="connsiteY29" fmla="*/ 342900 h 471545"/>
                  <a:gd name="connsiteX30" fmla="*/ 1566863 w 2371725"/>
                  <a:gd name="connsiteY30" fmla="*/ 333375 h 471545"/>
                  <a:gd name="connsiteX31" fmla="*/ 1595438 w 2371725"/>
                  <a:gd name="connsiteY31" fmla="*/ 328612 h 471545"/>
                  <a:gd name="connsiteX32" fmla="*/ 1609725 w 2371725"/>
                  <a:gd name="connsiteY32" fmla="*/ 323850 h 471545"/>
                  <a:gd name="connsiteX33" fmla="*/ 1643063 w 2371725"/>
                  <a:gd name="connsiteY33" fmla="*/ 319087 h 471545"/>
                  <a:gd name="connsiteX34" fmla="*/ 1695450 w 2371725"/>
                  <a:gd name="connsiteY34" fmla="*/ 304800 h 471545"/>
                  <a:gd name="connsiteX35" fmla="*/ 1766888 w 2371725"/>
                  <a:gd name="connsiteY35" fmla="*/ 300037 h 471545"/>
                  <a:gd name="connsiteX36" fmla="*/ 1781175 w 2371725"/>
                  <a:gd name="connsiteY36" fmla="*/ 295275 h 471545"/>
                  <a:gd name="connsiteX37" fmla="*/ 1890713 w 2371725"/>
                  <a:gd name="connsiteY37" fmla="*/ 285750 h 471545"/>
                  <a:gd name="connsiteX38" fmla="*/ 1966913 w 2371725"/>
                  <a:gd name="connsiteY38" fmla="*/ 276225 h 471545"/>
                  <a:gd name="connsiteX39" fmla="*/ 2005013 w 2371725"/>
                  <a:gd name="connsiteY39" fmla="*/ 271462 h 471545"/>
                  <a:gd name="connsiteX40" fmla="*/ 2033588 w 2371725"/>
                  <a:gd name="connsiteY40" fmla="*/ 252412 h 471545"/>
                  <a:gd name="connsiteX41" fmla="*/ 2047875 w 2371725"/>
                  <a:gd name="connsiteY41" fmla="*/ 242887 h 471545"/>
                  <a:gd name="connsiteX42" fmla="*/ 2076450 w 2371725"/>
                  <a:gd name="connsiteY42" fmla="*/ 214312 h 471545"/>
                  <a:gd name="connsiteX43" fmla="*/ 2090738 w 2371725"/>
                  <a:gd name="connsiteY43" fmla="*/ 200025 h 471545"/>
                  <a:gd name="connsiteX44" fmla="*/ 2119313 w 2371725"/>
                  <a:gd name="connsiteY44" fmla="*/ 185737 h 471545"/>
                  <a:gd name="connsiteX45" fmla="*/ 2133600 w 2371725"/>
                  <a:gd name="connsiteY45" fmla="*/ 176212 h 471545"/>
                  <a:gd name="connsiteX46" fmla="*/ 2166938 w 2371725"/>
                  <a:gd name="connsiteY46" fmla="*/ 161925 h 471545"/>
                  <a:gd name="connsiteX47" fmla="*/ 2209800 w 2371725"/>
                  <a:gd name="connsiteY47" fmla="*/ 133350 h 471545"/>
                  <a:gd name="connsiteX48" fmla="*/ 2238375 w 2371725"/>
                  <a:gd name="connsiteY48" fmla="*/ 114300 h 471545"/>
                  <a:gd name="connsiteX49" fmla="*/ 2266950 w 2371725"/>
                  <a:gd name="connsiteY49" fmla="*/ 85725 h 471545"/>
                  <a:gd name="connsiteX50" fmla="*/ 2295525 w 2371725"/>
                  <a:gd name="connsiteY50" fmla="*/ 66675 h 471545"/>
                  <a:gd name="connsiteX51" fmla="*/ 2309813 w 2371725"/>
                  <a:gd name="connsiteY51" fmla="*/ 57150 h 471545"/>
                  <a:gd name="connsiteX52" fmla="*/ 2333625 w 2371725"/>
                  <a:gd name="connsiteY52" fmla="*/ 33337 h 471545"/>
                  <a:gd name="connsiteX53" fmla="*/ 2357438 w 2371725"/>
                  <a:gd name="connsiteY53" fmla="*/ 4762 h 471545"/>
                  <a:gd name="connsiteX54" fmla="*/ 2371725 w 2371725"/>
                  <a:gd name="connsiteY54" fmla="*/ 0 h 471545"/>
                  <a:gd name="connsiteX0" fmla="*/ 0 w 2357438"/>
                  <a:gd name="connsiteY0" fmla="*/ 400050 h 466783"/>
                  <a:gd name="connsiteX1" fmla="*/ 142875 w 2357438"/>
                  <a:gd name="connsiteY1" fmla="*/ 409575 h 466783"/>
                  <a:gd name="connsiteX2" fmla="*/ 171450 w 2357438"/>
                  <a:gd name="connsiteY2" fmla="*/ 419100 h 466783"/>
                  <a:gd name="connsiteX3" fmla="*/ 242888 w 2357438"/>
                  <a:gd name="connsiteY3" fmla="*/ 428625 h 466783"/>
                  <a:gd name="connsiteX4" fmla="*/ 347663 w 2357438"/>
                  <a:gd name="connsiteY4" fmla="*/ 419100 h 466783"/>
                  <a:gd name="connsiteX5" fmla="*/ 361950 w 2357438"/>
                  <a:gd name="connsiteY5" fmla="*/ 414338 h 466783"/>
                  <a:gd name="connsiteX6" fmla="*/ 390525 w 2357438"/>
                  <a:gd name="connsiteY6" fmla="*/ 419100 h 466783"/>
                  <a:gd name="connsiteX7" fmla="*/ 409575 w 2357438"/>
                  <a:gd name="connsiteY7" fmla="*/ 423863 h 466783"/>
                  <a:gd name="connsiteX8" fmla="*/ 442913 w 2357438"/>
                  <a:gd name="connsiteY8" fmla="*/ 428625 h 466783"/>
                  <a:gd name="connsiteX9" fmla="*/ 495300 w 2357438"/>
                  <a:gd name="connsiteY9" fmla="*/ 438150 h 466783"/>
                  <a:gd name="connsiteX10" fmla="*/ 519113 w 2357438"/>
                  <a:gd name="connsiteY10" fmla="*/ 442913 h 466783"/>
                  <a:gd name="connsiteX11" fmla="*/ 585788 w 2357438"/>
                  <a:gd name="connsiteY11" fmla="*/ 447675 h 466783"/>
                  <a:gd name="connsiteX12" fmla="*/ 633413 w 2357438"/>
                  <a:gd name="connsiteY12" fmla="*/ 452438 h 466783"/>
                  <a:gd name="connsiteX13" fmla="*/ 652463 w 2357438"/>
                  <a:gd name="connsiteY13" fmla="*/ 457200 h 466783"/>
                  <a:gd name="connsiteX14" fmla="*/ 666750 w 2357438"/>
                  <a:gd name="connsiteY14" fmla="*/ 461963 h 466783"/>
                  <a:gd name="connsiteX15" fmla="*/ 840581 w 2357438"/>
                  <a:gd name="connsiteY15" fmla="*/ 452438 h 466783"/>
                  <a:gd name="connsiteX16" fmla="*/ 904875 w 2357438"/>
                  <a:gd name="connsiteY16" fmla="*/ 466725 h 466783"/>
                  <a:gd name="connsiteX17" fmla="*/ 919163 w 2357438"/>
                  <a:gd name="connsiteY17" fmla="*/ 457200 h 466783"/>
                  <a:gd name="connsiteX18" fmla="*/ 952500 w 2357438"/>
                  <a:gd name="connsiteY18" fmla="*/ 442913 h 466783"/>
                  <a:gd name="connsiteX19" fmla="*/ 971550 w 2357438"/>
                  <a:gd name="connsiteY19" fmla="*/ 438150 h 466783"/>
                  <a:gd name="connsiteX20" fmla="*/ 1200150 w 2357438"/>
                  <a:gd name="connsiteY20" fmla="*/ 423863 h 466783"/>
                  <a:gd name="connsiteX21" fmla="*/ 1228725 w 2357438"/>
                  <a:gd name="connsiteY21" fmla="*/ 409575 h 466783"/>
                  <a:gd name="connsiteX22" fmla="*/ 1243013 w 2357438"/>
                  <a:gd name="connsiteY22" fmla="*/ 404813 h 466783"/>
                  <a:gd name="connsiteX23" fmla="*/ 1257300 w 2357438"/>
                  <a:gd name="connsiteY23" fmla="*/ 395288 h 466783"/>
                  <a:gd name="connsiteX24" fmla="*/ 1295400 w 2357438"/>
                  <a:gd name="connsiteY24" fmla="*/ 385763 h 466783"/>
                  <a:gd name="connsiteX25" fmla="*/ 1323975 w 2357438"/>
                  <a:gd name="connsiteY25" fmla="*/ 376238 h 466783"/>
                  <a:gd name="connsiteX26" fmla="*/ 1338263 w 2357438"/>
                  <a:gd name="connsiteY26" fmla="*/ 361950 h 466783"/>
                  <a:gd name="connsiteX27" fmla="*/ 1447800 w 2357438"/>
                  <a:gd name="connsiteY27" fmla="*/ 347663 h 466783"/>
                  <a:gd name="connsiteX28" fmla="*/ 1509713 w 2357438"/>
                  <a:gd name="connsiteY28" fmla="*/ 342900 h 466783"/>
                  <a:gd name="connsiteX29" fmla="*/ 1524000 w 2357438"/>
                  <a:gd name="connsiteY29" fmla="*/ 338138 h 466783"/>
                  <a:gd name="connsiteX30" fmla="*/ 1566863 w 2357438"/>
                  <a:gd name="connsiteY30" fmla="*/ 328613 h 466783"/>
                  <a:gd name="connsiteX31" fmla="*/ 1595438 w 2357438"/>
                  <a:gd name="connsiteY31" fmla="*/ 323850 h 466783"/>
                  <a:gd name="connsiteX32" fmla="*/ 1609725 w 2357438"/>
                  <a:gd name="connsiteY32" fmla="*/ 319088 h 466783"/>
                  <a:gd name="connsiteX33" fmla="*/ 1643063 w 2357438"/>
                  <a:gd name="connsiteY33" fmla="*/ 314325 h 466783"/>
                  <a:gd name="connsiteX34" fmla="*/ 1695450 w 2357438"/>
                  <a:gd name="connsiteY34" fmla="*/ 300038 h 466783"/>
                  <a:gd name="connsiteX35" fmla="*/ 1766888 w 2357438"/>
                  <a:gd name="connsiteY35" fmla="*/ 295275 h 466783"/>
                  <a:gd name="connsiteX36" fmla="*/ 1781175 w 2357438"/>
                  <a:gd name="connsiteY36" fmla="*/ 290513 h 466783"/>
                  <a:gd name="connsiteX37" fmla="*/ 1890713 w 2357438"/>
                  <a:gd name="connsiteY37" fmla="*/ 280988 h 466783"/>
                  <a:gd name="connsiteX38" fmla="*/ 1966913 w 2357438"/>
                  <a:gd name="connsiteY38" fmla="*/ 271463 h 466783"/>
                  <a:gd name="connsiteX39" fmla="*/ 2005013 w 2357438"/>
                  <a:gd name="connsiteY39" fmla="*/ 266700 h 466783"/>
                  <a:gd name="connsiteX40" fmla="*/ 2033588 w 2357438"/>
                  <a:gd name="connsiteY40" fmla="*/ 247650 h 466783"/>
                  <a:gd name="connsiteX41" fmla="*/ 2047875 w 2357438"/>
                  <a:gd name="connsiteY41" fmla="*/ 238125 h 466783"/>
                  <a:gd name="connsiteX42" fmla="*/ 2076450 w 2357438"/>
                  <a:gd name="connsiteY42" fmla="*/ 209550 h 466783"/>
                  <a:gd name="connsiteX43" fmla="*/ 2090738 w 2357438"/>
                  <a:gd name="connsiteY43" fmla="*/ 195263 h 466783"/>
                  <a:gd name="connsiteX44" fmla="*/ 2119313 w 2357438"/>
                  <a:gd name="connsiteY44" fmla="*/ 180975 h 466783"/>
                  <a:gd name="connsiteX45" fmla="*/ 2133600 w 2357438"/>
                  <a:gd name="connsiteY45" fmla="*/ 171450 h 466783"/>
                  <a:gd name="connsiteX46" fmla="*/ 2166938 w 2357438"/>
                  <a:gd name="connsiteY46" fmla="*/ 157163 h 466783"/>
                  <a:gd name="connsiteX47" fmla="*/ 2209800 w 2357438"/>
                  <a:gd name="connsiteY47" fmla="*/ 128588 h 466783"/>
                  <a:gd name="connsiteX48" fmla="*/ 2238375 w 2357438"/>
                  <a:gd name="connsiteY48" fmla="*/ 109538 h 466783"/>
                  <a:gd name="connsiteX49" fmla="*/ 2266950 w 2357438"/>
                  <a:gd name="connsiteY49" fmla="*/ 80963 h 466783"/>
                  <a:gd name="connsiteX50" fmla="*/ 2295525 w 2357438"/>
                  <a:gd name="connsiteY50" fmla="*/ 61913 h 466783"/>
                  <a:gd name="connsiteX51" fmla="*/ 2309813 w 2357438"/>
                  <a:gd name="connsiteY51" fmla="*/ 52388 h 466783"/>
                  <a:gd name="connsiteX52" fmla="*/ 2333625 w 2357438"/>
                  <a:gd name="connsiteY52" fmla="*/ 28575 h 466783"/>
                  <a:gd name="connsiteX53" fmla="*/ 2357438 w 2357438"/>
                  <a:gd name="connsiteY53" fmla="*/ 0 h 466783"/>
                  <a:gd name="connsiteX0" fmla="*/ 0 w 2333625"/>
                  <a:gd name="connsiteY0" fmla="*/ 371475 h 438208"/>
                  <a:gd name="connsiteX1" fmla="*/ 142875 w 2333625"/>
                  <a:gd name="connsiteY1" fmla="*/ 381000 h 438208"/>
                  <a:gd name="connsiteX2" fmla="*/ 171450 w 2333625"/>
                  <a:gd name="connsiteY2" fmla="*/ 390525 h 438208"/>
                  <a:gd name="connsiteX3" fmla="*/ 242888 w 2333625"/>
                  <a:gd name="connsiteY3" fmla="*/ 400050 h 438208"/>
                  <a:gd name="connsiteX4" fmla="*/ 347663 w 2333625"/>
                  <a:gd name="connsiteY4" fmla="*/ 390525 h 438208"/>
                  <a:gd name="connsiteX5" fmla="*/ 361950 w 2333625"/>
                  <a:gd name="connsiteY5" fmla="*/ 385763 h 438208"/>
                  <a:gd name="connsiteX6" fmla="*/ 390525 w 2333625"/>
                  <a:gd name="connsiteY6" fmla="*/ 390525 h 438208"/>
                  <a:gd name="connsiteX7" fmla="*/ 409575 w 2333625"/>
                  <a:gd name="connsiteY7" fmla="*/ 395288 h 438208"/>
                  <a:gd name="connsiteX8" fmla="*/ 442913 w 2333625"/>
                  <a:gd name="connsiteY8" fmla="*/ 400050 h 438208"/>
                  <a:gd name="connsiteX9" fmla="*/ 495300 w 2333625"/>
                  <a:gd name="connsiteY9" fmla="*/ 409575 h 438208"/>
                  <a:gd name="connsiteX10" fmla="*/ 519113 w 2333625"/>
                  <a:gd name="connsiteY10" fmla="*/ 414338 h 438208"/>
                  <a:gd name="connsiteX11" fmla="*/ 585788 w 2333625"/>
                  <a:gd name="connsiteY11" fmla="*/ 419100 h 438208"/>
                  <a:gd name="connsiteX12" fmla="*/ 633413 w 2333625"/>
                  <a:gd name="connsiteY12" fmla="*/ 423863 h 438208"/>
                  <a:gd name="connsiteX13" fmla="*/ 652463 w 2333625"/>
                  <a:gd name="connsiteY13" fmla="*/ 428625 h 438208"/>
                  <a:gd name="connsiteX14" fmla="*/ 666750 w 2333625"/>
                  <a:gd name="connsiteY14" fmla="*/ 433388 h 438208"/>
                  <a:gd name="connsiteX15" fmla="*/ 840581 w 2333625"/>
                  <a:gd name="connsiteY15" fmla="*/ 423863 h 438208"/>
                  <a:gd name="connsiteX16" fmla="*/ 904875 w 2333625"/>
                  <a:gd name="connsiteY16" fmla="*/ 438150 h 438208"/>
                  <a:gd name="connsiteX17" fmla="*/ 919163 w 2333625"/>
                  <a:gd name="connsiteY17" fmla="*/ 428625 h 438208"/>
                  <a:gd name="connsiteX18" fmla="*/ 952500 w 2333625"/>
                  <a:gd name="connsiteY18" fmla="*/ 414338 h 438208"/>
                  <a:gd name="connsiteX19" fmla="*/ 971550 w 2333625"/>
                  <a:gd name="connsiteY19" fmla="*/ 409575 h 438208"/>
                  <a:gd name="connsiteX20" fmla="*/ 1200150 w 2333625"/>
                  <a:gd name="connsiteY20" fmla="*/ 395288 h 438208"/>
                  <a:gd name="connsiteX21" fmla="*/ 1228725 w 2333625"/>
                  <a:gd name="connsiteY21" fmla="*/ 381000 h 438208"/>
                  <a:gd name="connsiteX22" fmla="*/ 1243013 w 2333625"/>
                  <a:gd name="connsiteY22" fmla="*/ 376238 h 438208"/>
                  <a:gd name="connsiteX23" fmla="*/ 1257300 w 2333625"/>
                  <a:gd name="connsiteY23" fmla="*/ 366713 h 438208"/>
                  <a:gd name="connsiteX24" fmla="*/ 1295400 w 2333625"/>
                  <a:gd name="connsiteY24" fmla="*/ 357188 h 438208"/>
                  <a:gd name="connsiteX25" fmla="*/ 1323975 w 2333625"/>
                  <a:gd name="connsiteY25" fmla="*/ 347663 h 438208"/>
                  <a:gd name="connsiteX26" fmla="*/ 1338263 w 2333625"/>
                  <a:gd name="connsiteY26" fmla="*/ 333375 h 438208"/>
                  <a:gd name="connsiteX27" fmla="*/ 1447800 w 2333625"/>
                  <a:gd name="connsiteY27" fmla="*/ 319088 h 438208"/>
                  <a:gd name="connsiteX28" fmla="*/ 1509713 w 2333625"/>
                  <a:gd name="connsiteY28" fmla="*/ 314325 h 438208"/>
                  <a:gd name="connsiteX29" fmla="*/ 1524000 w 2333625"/>
                  <a:gd name="connsiteY29" fmla="*/ 309563 h 438208"/>
                  <a:gd name="connsiteX30" fmla="*/ 1566863 w 2333625"/>
                  <a:gd name="connsiteY30" fmla="*/ 300038 h 438208"/>
                  <a:gd name="connsiteX31" fmla="*/ 1595438 w 2333625"/>
                  <a:gd name="connsiteY31" fmla="*/ 295275 h 438208"/>
                  <a:gd name="connsiteX32" fmla="*/ 1609725 w 2333625"/>
                  <a:gd name="connsiteY32" fmla="*/ 290513 h 438208"/>
                  <a:gd name="connsiteX33" fmla="*/ 1643063 w 2333625"/>
                  <a:gd name="connsiteY33" fmla="*/ 285750 h 438208"/>
                  <a:gd name="connsiteX34" fmla="*/ 1695450 w 2333625"/>
                  <a:gd name="connsiteY34" fmla="*/ 271463 h 438208"/>
                  <a:gd name="connsiteX35" fmla="*/ 1766888 w 2333625"/>
                  <a:gd name="connsiteY35" fmla="*/ 266700 h 438208"/>
                  <a:gd name="connsiteX36" fmla="*/ 1781175 w 2333625"/>
                  <a:gd name="connsiteY36" fmla="*/ 261938 h 438208"/>
                  <a:gd name="connsiteX37" fmla="*/ 1890713 w 2333625"/>
                  <a:gd name="connsiteY37" fmla="*/ 252413 h 438208"/>
                  <a:gd name="connsiteX38" fmla="*/ 1966913 w 2333625"/>
                  <a:gd name="connsiteY38" fmla="*/ 242888 h 438208"/>
                  <a:gd name="connsiteX39" fmla="*/ 2005013 w 2333625"/>
                  <a:gd name="connsiteY39" fmla="*/ 238125 h 438208"/>
                  <a:gd name="connsiteX40" fmla="*/ 2033588 w 2333625"/>
                  <a:gd name="connsiteY40" fmla="*/ 219075 h 438208"/>
                  <a:gd name="connsiteX41" fmla="*/ 2047875 w 2333625"/>
                  <a:gd name="connsiteY41" fmla="*/ 209550 h 438208"/>
                  <a:gd name="connsiteX42" fmla="*/ 2076450 w 2333625"/>
                  <a:gd name="connsiteY42" fmla="*/ 180975 h 438208"/>
                  <a:gd name="connsiteX43" fmla="*/ 2090738 w 2333625"/>
                  <a:gd name="connsiteY43" fmla="*/ 166688 h 438208"/>
                  <a:gd name="connsiteX44" fmla="*/ 2119313 w 2333625"/>
                  <a:gd name="connsiteY44" fmla="*/ 152400 h 438208"/>
                  <a:gd name="connsiteX45" fmla="*/ 2133600 w 2333625"/>
                  <a:gd name="connsiteY45" fmla="*/ 142875 h 438208"/>
                  <a:gd name="connsiteX46" fmla="*/ 2166938 w 2333625"/>
                  <a:gd name="connsiteY46" fmla="*/ 128588 h 438208"/>
                  <a:gd name="connsiteX47" fmla="*/ 2209800 w 2333625"/>
                  <a:gd name="connsiteY47" fmla="*/ 100013 h 438208"/>
                  <a:gd name="connsiteX48" fmla="*/ 2238375 w 2333625"/>
                  <a:gd name="connsiteY48" fmla="*/ 80963 h 438208"/>
                  <a:gd name="connsiteX49" fmla="*/ 2266950 w 2333625"/>
                  <a:gd name="connsiteY49" fmla="*/ 52388 h 438208"/>
                  <a:gd name="connsiteX50" fmla="*/ 2295525 w 2333625"/>
                  <a:gd name="connsiteY50" fmla="*/ 33338 h 438208"/>
                  <a:gd name="connsiteX51" fmla="*/ 2309813 w 2333625"/>
                  <a:gd name="connsiteY51" fmla="*/ 23813 h 438208"/>
                  <a:gd name="connsiteX52" fmla="*/ 2333625 w 2333625"/>
                  <a:gd name="connsiteY52" fmla="*/ 0 h 43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3625" h="438208">
                    <a:moveTo>
                      <a:pt x="0" y="371475"/>
                    </a:moveTo>
                    <a:cubicBezTo>
                      <a:pt x="16304" y="372090"/>
                      <a:pt x="124757" y="378412"/>
                      <a:pt x="142875" y="381000"/>
                    </a:cubicBezTo>
                    <a:cubicBezTo>
                      <a:pt x="152400" y="384175"/>
                      <a:pt x="161546" y="388874"/>
                      <a:pt x="171450" y="390525"/>
                    </a:cubicBezTo>
                    <a:cubicBezTo>
                      <a:pt x="214205" y="397652"/>
                      <a:pt x="190428" y="394222"/>
                      <a:pt x="242888" y="400050"/>
                    </a:cubicBezTo>
                    <a:cubicBezTo>
                      <a:pt x="287994" y="397397"/>
                      <a:pt x="310497" y="399816"/>
                      <a:pt x="347663" y="390525"/>
                    </a:cubicBezTo>
                    <a:cubicBezTo>
                      <a:pt x="352533" y="389307"/>
                      <a:pt x="357188" y="387350"/>
                      <a:pt x="361950" y="385763"/>
                    </a:cubicBezTo>
                    <a:cubicBezTo>
                      <a:pt x="371475" y="387350"/>
                      <a:pt x="381056" y="388631"/>
                      <a:pt x="390525" y="390525"/>
                    </a:cubicBezTo>
                    <a:cubicBezTo>
                      <a:pt x="396943" y="391809"/>
                      <a:pt x="403135" y="394117"/>
                      <a:pt x="409575" y="395288"/>
                    </a:cubicBezTo>
                    <a:cubicBezTo>
                      <a:pt x="420619" y="397296"/>
                      <a:pt x="431800" y="398463"/>
                      <a:pt x="442913" y="400050"/>
                    </a:cubicBezTo>
                    <a:cubicBezTo>
                      <a:pt x="472058" y="409766"/>
                      <a:pt x="445294" y="401882"/>
                      <a:pt x="495300" y="409575"/>
                    </a:cubicBezTo>
                    <a:cubicBezTo>
                      <a:pt x="503301" y="410806"/>
                      <a:pt x="511063" y="413491"/>
                      <a:pt x="519113" y="414338"/>
                    </a:cubicBezTo>
                    <a:cubicBezTo>
                      <a:pt x="541272" y="416671"/>
                      <a:pt x="563583" y="417250"/>
                      <a:pt x="585788" y="419100"/>
                    </a:cubicBezTo>
                    <a:cubicBezTo>
                      <a:pt x="601687" y="420425"/>
                      <a:pt x="617538" y="422275"/>
                      <a:pt x="633413" y="423863"/>
                    </a:cubicBezTo>
                    <a:cubicBezTo>
                      <a:pt x="639763" y="425450"/>
                      <a:pt x="646169" y="426827"/>
                      <a:pt x="652463" y="428625"/>
                    </a:cubicBezTo>
                    <a:cubicBezTo>
                      <a:pt x="657290" y="430004"/>
                      <a:pt x="635397" y="434182"/>
                      <a:pt x="666750" y="433388"/>
                    </a:cubicBezTo>
                    <a:cubicBezTo>
                      <a:pt x="698103" y="432594"/>
                      <a:pt x="777081" y="422276"/>
                      <a:pt x="840581" y="423863"/>
                    </a:cubicBezTo>
                    <a:cubicBezTo>
                      <a:pt x="880268" y="424657"/>
                      <a:pt x="891778" y="437356"/>
                      <a:pt x="904875" y="438150"/>
                    </a:cubicBezTo>
                    <a:cubicBezTo>
                      <a:pt x="917972" y="438944"/>
                      <a:pt x="914193" y="431465"/>
                      <a:pt x="919163" y="428625"/>
                    </a:cubicBezTo>
                    <a:cubicBezTo>
                      <a:pt x="931866" y="421366"/>
                      <a:pt x="939140" y="418155"/>
                      <a:pt x="952500" y="414338"/>
                    </a:cubicBezTo>
                    <a:cubicBezTo>
                      <a:pt x="958794" y="412540"/>
                      <a:pt x="965281" y="411456"/>
                      <a:pt x="971550" y="409575"/>
                    </a:cubicBezTo>
                    <a:cubicBezTo>
                      <a:pt x="1074477" y="378696"/>
                      <a:pt x="916481" y="402041"/>
                      <a:pt x="1200150" y="395288"/>
                    </a:cubicBezTo>
                    <a:cubicBezTo>
                      <a:pt x="1236071" y="383313"/>
                      <a:pt x="1191788" y="399468"/>
                      <a:pt x="1228725" y="381000"/>
                    </a:cubicBezTo>
                    <a:cubicBezTo>
                      <a:pt x="1233215" y="378755"/>
                      <a:pt x="1238250" y="377825"/>
                      <a:pt x="1243013" y="376238"/>
                    </a:cubicBezTo>
                    <a:cubicBezTo>
                      <a:pt x="1247775" y="373063"/>
                      <a:pt x="1252181" y="369273"/>
                      <a:pt x="1257300" y="366713"/>
                    </a:cubicBezTo>
                    <a:cubicBezTo>
                      <a:pt x="1268863" y="360931"/>
                      <a:pt x="1283440" y="360450"/>
                      <a:pt x="1295400" y="357188"/>
                    </a:cubicBezTo>
                    <a:cubicBezTo>
                      <a:pt x="1305086" y="354546"/>
                      <a:pt x="1323975" y="347663"/>
                      <a:pt x="1323975" y="347663"/>
                    </a:cubicBezTo>
                    <a:cubicBezTo>
                      <a:pt x="1328738" y="342900"/>
                      <a:pt x="1332551" y="336945"/>
                      <a:pt x="1338263" y="333375"/>
                    </a:cubicBezTo>
                    <a:cubicBezTo>
                      <a:pt x="1368871" y="314244"/>
                      <a:pt x="1419743" y="320898"/>
                      <a:pt x="1447800" y="319088"/>
                    </a:cubicBezTo>
                    <a:cubicBezTo>
                      <a:pt x="1468456" y="317755"/>
                      <a:pt x="1489075" y="315913"/>
                      <a:pt x="1509713" y="314325"/>
                    </a:cubicBezTo>
                    <a:cubicBezTo>
                      <a:pt x="1514475" y="312738"/>
                      <a:pt x="1519173" y="310942"/>
                      <a:pt x="1524000" y="309563"/>
                    </a:cubicBezTo>
                    <a:cubicBezTo>
                      <a:pt x="1537389" y="305737"/>
                      <a:pt x="1553344" y="302496"/>
                      <a:pt x="1566863" y="300038"/>
                    </a:cubicBezTo>
                    <a:cubicBezTo>
                      <a:pt x="1576364" y="298311"/>
                      <a:pt x="1586012" y="297370"/>
                      <a:pt x="1595438" y="295275"/>
                    </a:cubicBezTo>
                    <a:cubicBezTo>
                      <a:pt x="1600338" y="294186"/>
                      <a:pt x="1604803" y="291497"/>
                      <a:pt x="1609725" y="290513"/>
                    </a:cubicBezTo>
                    <a:cubicBezTo>
                      <a:pt x="1620733" y="288311"/>
                      <a:pt x="1631950" y="287338"/>
                      <a:pt x="1643063" y="285750"/>
                    </a:cubicBezTo>
                    <a:cubicBezTo>
                      <a:pt x="1661428" y="279628"/>
                      <a:pt x="1676215" y="273387"/>
                      <a:pt x="1695450" y="271463"/>
                    </a:cubicBezTo>
                    <a:cubicBezTo>
                      <a:pt x="1719197" y="269088"/>
                      <a:pt x="1743075" y="268288"/>
                      <a:pt x="1766888" y="266700"/>
                    </a:cubicBezTo>
                    <a:cubicBezTo>
                      <a:pt x="1771650" y="265113"/>
                      <a:pt x="1776275" y="263027"/>
                      <a:pt x="1781175" y="261938"/>
                    </a:cubicBezTo>
                    <a:cubicBezTo>
                      <a:pt x="1817640" y="253834"/>
                      <a:pt x="1852676" y="254650"/>
                      <a:pt x="1890713" y="252413"/>
                    </a:cubicBezTo>
                    <a:cubicBezTo>
                      <a:pt x="1925885" y="240687"/>
                      <a:pt x="1894846" y="249751"/>
                      <a:pt x="1966913" y="242888"/>
                    </a:cubicBezTo>
                    <a:cubicBezTo>
                      <a:pt x="1979654" y="241675"/>
                      <a:pt x="1992313" y="239713"/>
                      <a:pt x="2005013" y="238125"/>
                    </a:cubicBezTo>
                    <a:cubicBezTo>
                      <a:pt x="2030120" y="229756"/>
                      <a:pt x="2009806" y="238894"/>
                      <a:pt x="2033588" y="219075"/>
                    </a:cubicBezTo>
                    <a:cubicBezTo>
                      <a:pt x="2037985" y="215411"/>
                      <a:pt x="2043597" y="213353"/>
                      <a:pt x="2047875" y="209550"/>
                    </a:cubicBezTo>
                    <a:cubicBezTo>
                      <a:pt x="2057943" y="200601"/>
                      <a:pt x="2066925" y="190500"/>
                      <a:pt x="2076450" y="180975"/>
                    </a:cubicBezTo>
                    <a:cubicBezTo>
                      <a:pt x="2081213" y="176213"/>
                      <a:pt x="2085134" y="170424"/>
                      <a:pt x="2090738" y="166688"/>
                    </a:cubicBezTo>
                    <a:cubicBezTo>
                      <a:pt x="2131681" y="139392"/>
                      <a:pt x="2079879" y="172118"/>
                      <a:pt x="2119313" y="152400"/>
                    </a:cubicBezTo>
                    <a:cubicBezTo>
                      <a:pt x="2124432" y="149840"/>
                      <a:pt x="2128630" y="145715"/>
                      <a:pt x="2133600" y="142875"/>
                    </a:cubicBezTo>
                    <a:cubicBezTo>
                      <a:pt x="2150079" y="133458"/>
                      <a:pt x="2150908" y="133931"/>
                      <a:pt x="2166938" y="128588"/>
                    </a:cubicBezTo>
                    <a:lnTo>
                      <a:pt x="2209800" y="100013"/>
                    </a:lnTo>
                    <a:lnTo>
                      <a:pt x="2238375" y="80963"/>
                    </a:lnTo>
                    <a:cubicBezTo>
                      <a:pt x="2247900" y="71438"/>
                      <a:pt x="2255742" y="59860"/>
                      <a:pt x="2266950" y="52388"/>
                    </a:cubicBezTo>
                    <a:lnTo>
                      <a:pt x="2295525" y="33338"/>
                    </a:lnTo>
                    <a:lnTo>
                      <a:pt x="2309813" y="23813"/>
                    </a:lnTo>
                    <a:cubicBezTo>
                      <a:pt x="2335211" y="-14285"/>
                      <a:pt x="2301878" y="31747"/>
                      <a:pt x="2333625"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90" name="Freeform: Shape 89">
                <a:extLst>
                  <a:ext uri="{FF2B5EF4-FFF2-40B4-BE49-F238E27FC236}">
                    <a16:creationId xmlns:a16="http://schemas.microsoft.com/office/drawing/2014/main" id="{D6D377D9-35D9-4C93-8C07-6FBA927B45C4}"/>
                  </a:ext>
                </a:extLst>
              </p:cNvPr>
              <p:cNvSpPr/>
              <p:nvPr/>
            </p:nvSpPr>
            <p:spPr>
              <a:xfrm rot="10800000">
                <a:off x="2209553" y="1382064"/>
                <a:ext cx="2424112" cy="400050"/>
              </a:xfrm>
              <a:custGeom>
                <a:avLst/>
                <a:gdLst>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647700 w 2938462"/>
                  <a:gd name="connsiteY27" fmla="*/ 342900 h 723900"/>
                  <a:gd name="connsiteX28" fmla="*/ 795337 w 2938462"/>
                  <a:gd name="connsiteY28" fmla="*/ 338137 h 723900"/>
                  <a:gd name="connsiteX29" fmla="*/ 823912 w 2938462"/>
                  <a:gd name="connsiteY29" fmla="*/ 319087 h 723900"/>
                  <a:gd name="connsiteX30" fmla="*/ 852487 w 2938462"/>
                  <a:gd name="connsiteY30" fmla="*/ 295275 h 723900"/>
                  <a:gd name="connsiteX31" fmla="*/ 919162 w 2938462"/>
                  <a:gd name="connsiteY31" fmla="*/ 300037 h 723900"/>
                  <a:gd name="connsiteX32" fmla="*/ 957262 w 2938462"/>
                  <a:gd name="connsiteY32" fmla="*/ 309562 h 723900"/>
                  <a:gd name="connsiteX33" fmla="*/ 976312 w 2938462"/>
                  <a:gd name="connsiteY33" fmla="*/ 314325 h 723900"/>
                  <a:gd name="connsiteX34" fmla="*/ 1109662 w 2938462"/>
                  <a:gd name="connsiteY34" fmla="*/ 295275 h 723900"/>
                  <a:gd name="connsiteX35" fmla="*/ 1138237 w 2938462"/>
                  <a:gd name="connsiteY35" fmla="*/ 285750 h 723900"/>
                  <a:gd name="connsiteX36" fmla="*/ 1262062 w 2938462"/>
                  <a:gd name="connsiteY36" fmla="*/ 276225 h 723900"/>
                  <a:gd name="connsiteX37" fmla="*/ 1290637 w 2938462"/>
                  <a:gd name="connsiteY37" fmla="*/ 261937 h 723900"/>
                  <a:gd name="connsiteX38" fmla="*/ 1304925 w 2938462"/>
                  <a:gd name="connsiteY38" fmla="*/ 257175 h 723900"/>
                  <a:gd name="connsiteX39" fmla="*/ 1347787 w 2938462"/>
                  <a:gd name="connsiteY39" fmla="*/ 228600 h 723900"/>
                  <a:gd name="connsiteX40" fmla="*/ 1362075 w 2938462"/>
                  <a:gd name="connsiteY40" fmla="*/ 219075 h 723900"/>
                  <a:gd name="connsiteX41" fmla="*/ 1376362 w 2938462"/>
                  <a:gd name="connsiteY41" fmla="*/ 214312 h 723900"/>
                  <a:gd name="connsiteX42" fmla="*/ 1428750 w 2938462"/>
                  <a:gd name="connsiteY42" fmla="*/ 195262 h 723900"/>
                  <a:gd name="connsiteX43" fmla="*/ 1509712 w 2938462"/>
                  <a:gd name="connsiteY43" fmla="*/ 190500 h 723900"/>
                  <a:gd name="connsiteX44" fmla="*/ 1543050 w 2938462"/>
                  <a:gd name="connsiteY44" fmla="*/ 185737 h 723900"/>
                  <a:gd name="connsiteX45" fmla="*/ 1585912 w 2938462"/>
                  <a:gd name="connsiteY45" fmla="*/ 180975 h 723900"/>
                  <a:gd name="connsiteX46" fmla="*/ 1600200 w 2938462"/>
                  <a:gd name="connsiteY46" fmla="*/ 176212 h 723900"/>
                  <a:gd name="connsiteX47" fmla="*/ 1652587 w 2938462"/>
                  <a:gd name="connsiteY47" fmla="*/ 171450 h 723900"/>
                  <a:gd name="connsiteX48" fmla="*/ 1681162 w 2938462"/>
                  <a:gd name="connsiteY48" fmla="*/ 161925 h 723900"/>
                  <a:gd name="connsiteX49" fmla="*/ 1704975 w 2938462"/>
                  <a:gd name="connsiteY49" fmla="*/ 157162 h 723900"/>
                  <a:gd name="connsiteX50" fmla="*/ 1762125 w 2938462"/>
                  <a:gd name="connsiteY50" fmla="*/ 147637 h 723900"/>
                  <a:gd name="connsiteX51" fmla="*/ 1776412 w 2938462"/>
                  <a:gd name="connsiteY51" fmla="*/ 142875 h 723900"/>
                  <a:gd name="connsiteX52" fmla="*/ 1824037 w 2938462"/>
                  <a:gd name="connsiteY52" fmla="*/ 133350 h 723900"/>
                  <a:gd name="connsiteX53" fmla="*/ 1852612 w 2938462"/>
                  <a:gd name="connsiteY53" fmla="*/ 128587 h 723900"/>
                  <a:gd name="connsiteX54" fmla="*/ 1881187 w 2938462"/>
                  <a:gd name="connsiteY54" fmla="*/ 119062 h 723900"/>
                  <a:gd name="connsiteX55" fmla="*/ 1895475 w 2938462"/>
                  <a:gd name="connsiteY55" fmla="*/ 114300 h 723900"/>
                  <a:gd name="connsiteX56" fmla="*/ 1943100 w 2938462"/>
                  <a:gd name="connsiteY56" fmla="*/ 109537 h 723900"/>
                  <a:gd name="connsiteX57" fmla="*/ 1957387 w 2938462"/>
                  <a:gd name="connsiteY57" fmla="*/ 100012 h 723900"/>
                  <a:gd name="connsiteX58" fmla="*/ 1981200 w 2938462"/>
                  <a:gd name="connsiteY58" fmla="*/ 76200 h 723900"/>
                  <a:gd name="connsiteX59" fmla="*/ 2028825 w 2938462"/>
                  <a:gd name="connsiteY59" fmla="*/ 71437 h 723900"/>
                  <a:gd name="connsiteX60" fmla="*/ 2076450 w 2938462"/>
                  <a:gd name="connsiteY60" fmla="*/ 61912 h 723900"/>
                  <a:gd name="connsiteX61" fmla="*/ 2105025 w 2938462"/>
                  <a:gd name="connsiteY61" fmla="*/ 52387 h 723900"/>
                  <a:gd name="connsiteX62" fmla="*/ 2157412 w 2938462"/>
                  <a:gd name="connsiteY62" fmla="*/ 42862 h 723900"/>
                  <a:gd name="connsiteX63" fmla="*/ 2319337 w 2938462"/>
                  <a:gd name="connsiteY63" fmla="*/ 42862 h 723900"/>
                  <a:gd name="connsiteX64" fmla="*/ 2343150 w 2938462"/>
                  <a:gd name="connsiteY64" fmla="*/ 38100 h 723900"/>
                  <a:gd name="connsiteX65" fmla="*/ 2371725 w 2938462"/>
                  <a:gd name="connsiteY65" fmla="*/ 28575 h 723900"/>
                  <a:gd name="connsiteX66" fmla="*/ 2486025 w 2938462"/>
                  <a:gd name="connsiteY66" fmla="*/ 33337 h 723900"/>
                  <a:gd name="connsiteX67" fmla="*/ 2524125 w 2938462"/>
                  <a:gd name="connsiteY67" fmla="*/ 38100 h 723900"/>
                  <a:gd name="connsiteX68" fmla="*/ 2614612 w 2938462"/>
                  <a:gd name="connsiteY68" fmla="*/ 33337 h 723900"/>
                  <a:gd name="connsiteX69" fmla="*/ 2647950 w 2938462"/>
                  <a:gd name="connsiteY69" fmla="*/ 9525 h 723900"/>
                  <a:gd name="connsiteX70" fmla="*/ 2676525 w 2938462"/>
                  <a:gd name="connsiteY70" fmla="*/ 0 h 723900"/>
                  <a:gd name="connsiteX71" fmla="*/ 2709862 w 2938462"/>
                  <a:gd name="connsiteY71" fmla="*/ 4762 h 723900"/>
                  <a:gd name="connsiteX72" fmla="*/ 2728912 w 2938462"/>
                  <a:gd name="connsiteY72" fmla="*/ 33337 h 723900"/>
                  <a:gd name="connsiteX73" fmla="*/ 2743200 w 2938462"/>
                  <a:gd name="connsiteY73" fmla="*/ 42862 h 723900"/>
                  <a:gd name="connsiteX74" fmla="*/ 2757487 w 2938462"/>
                  <a:gd name="connsiteY74" fmla="*/ 47625 h 723900"/>
                  <a:gd name="connsiteX75" fmla="*/ 2919412 w 2938462"/>
                  <a:gd name="connsiteY75" fmla="*/ 57150 h 723900"/>
                  <a:gd name="connsiteX76" fmla="*/ 2938462 w 2938462"/>
                  <a:gd name="connsiteY7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795337 w 2938462"/>
                  <a:gd name="connsiteY27" fmla="*/ 338137 h 723900"/>
                  <a:gd name="connsiteX28" fmla="*/ 823912 w 2938462"/>
                  <a:gd name="connsiteY28" fmla="*/ 319087 h 723900"/>
                  <a:gd name="connsiteX29" fmla="*/ 852487 w 2938462"/>
                  <a:gd name="connsiteY29" fmla="*/ 295275 h 723900"/>
                  <a:gd name="connsiteX30" fmla="*/ 919162 w 2938462"/>
                  <a:gd name="connsiteY30" fmla="*/ 300037 h 723900"/>
                  <a:gd name="connsiteX31" fmla="*/ 957262 w 2938462"/>
                  <a:gd name="connsiteY31" fmla="*/ 309562 h 723900"/>
                  <a:gd name="connsiteX32" fmla="*/ 976312 w 2938462"/>
                  <a:gd name="connsiteY32" fmla="*/ 314325 h 723900"/>
                  <a:gd name="connsiteX33" fmla="*/ 1109662 w 2938462"/>
                  <a:gd name="connsiteY33" fmla="*/ 295275 h 723900"/>
                  <a:gd name="connsiteX34" fmla="*/ 1138237 w 2938462"/>
                  <a:gd name="connsiteY34" fmla="*/ 285750 h 723900"/>
                  <a:gd name="connsiteX35" fmla="*/ 1262062 w 2938462"/>
                  <a:gd name="connsiteY35" fmla="*/ 276225 h 723900"/>
                  <a:gd name="connsiteX36" fmla="*/ 1290637 w 2938462"/>
                  <a:gd name="connsiteY36" fmla="*/ 261937 h 723900"/>
                  <a:gd name="connsiteX37" fmla="*/ 1304925 w 2938462"/>
                  <a:gd name="connsiteY37" fmla="*/ 257175 h 723900"/>
                  <a:gd name="connsiteX38" fmla="*/ 1347787 w 2938462"/>
                  <a:gd name="connsiteY38" fmla="*/ 228600 h 723900"/>
                  <a:gd name="connsiteX39" fmla="*/ 1362075 w 2938462"/>
                  <a:gd name="connsiteY39" fmla="*/ 219075 h 723900"/>
                  <a:gd name="connsiteX40" fmla="*/ 1376362 w 2938462"/>
                  <a:gd name="connsiteY40" fmla="*/ 214312 h 723900"/>
                  <a:gd name="connsiteX41" fmla="*/ 1428750 w 2938462"/>
                  <a:gd name="connsiteY41" fmla="*/ 195262 h 723900"/>
                  <a:gd name="connsiteX42" fmla="*/ 1509712 w 2938462"/>
                  <a:gd name="connsiteY42" fmla="*/ 190500 h 723900"/>
                  <a:gd name="connsiteX43" fmla="*/ 1543050 w 2938462"/>
                  <a:gd name="connsiteY43" fmla="*/ 185737 h 723900"/>
                  <a:gd name="connsiteX44" fmla="*/ 1585912 w 2938462"/>
                  <a:gd name="connsiteY44" fmla="*/ 180975 h 723900"/>
                  <a:gd name="connsiteX45" fmla="*/ 1600200 w 2938462"/>
                  <a:gd name="connsiteY45" fmla="*/ 176212 h 723900"/>
                  <a:gd name="connsiteX46" fmla="*/ 1652587 w 2938462"/>
                  <a:gd name="connsiteY46" fmla="*/ 171450 h 723900"/>
                  <a:gd name="connsiteX47" fmla="*/ 1681162 w 2938462"/>
                  <a:gd name="connsiteY47" fmla="*/ 161925 h 723900"/>
                  <a:gd name="connsiteX48" fmla="*/ 1704975 w 2938462"/>
                  <a:gd name="connsiteY48" fmla="*/ 157162 h 723900"/>
                  <a:gd name="connsiteX49" fmla="*/ 1762125 w 2938462"/>
                  <a:gd name="connsiteY49" fmla="*/ 147637 h 723900"/>
                  <a:gd name="connsiteX50" fmla="*/ 1776412 w 2938462"/>
                  <a:gd name="connsiteY50" fmla="*/ 142875 h 723900"/>
                  <a:gd name="connsiteX51" fmla="*/ 1824037 w 2938462"/>
                  <a:gd name="connsiteY51" fmla="*/ 133350 h 723900"/>
                  <a:gd name="connsiteX52" fmla="*/ 1852612 w 2938462"/>
                  <a:gd name="connsiteY52" fmla="*/ 128587 h 723900"/>
                  <a:gd name="connsiteX53" fmla="*/ 1881187 w 2938462"/>
                  <a:gd name="connsiteY53" fmla="*/ 119062 h 723900"/>
                  <a:gd name="connsiteX54" fmla="*/ 1895475 w 2938462"/>
                  <a:gd name="connsiteY54" fmla="*/ 114300 h 723900"/>
                  <a:gd name="connsiteX55" fmla="*/ 1943100 w 2938462"/>
                  <a:gd name="connsiteY55" fmla="*/ 109537 h 723900"/>
                  <a:gd name="connsiteX56" fmla="*/ 1957387 w 2938462"/>
                  <a:gd name="connsiteY56" fmla="*/ 100012 h 723900"/>
                  <a:gd name="connsiteX57" fmla="*/ 1981200 w 2938462"/>
                  <a:gd name="connsiteY57" fmla="*/ 76200 h 723900"/>
                  <a:gd name="connsiteX58" fmla="*/ 2028825 w 2938462"/>
                  <a:gd name="connsiteY58" fmla="*/ 71437 h 723900"/>
                  <a:gd name="connsiteX59" fmla="*/ 2076450 w 2938462"/>
                  <a:gd name="connsiteY59" fmla="*/ 61912 h 723900"/>
                  <a:gd name="connsiteX60" fmla="*/ 2105025 w 2938462"/>
                  <a:gd name="connsiteY60" fmla="*/ 52387 h 723900"/>
                  <a:gd name="connsiteX61" fmla="*/ 2157412 w 2938462"/>
                  <a:gd name="connsiteY61" fmla="*/ 42862 h 723900"/>
                  <a:gd name="connsiteX62" fmla="*/ 2319337 w 2938462"/>
                  <a:gd name="connsiteY62" fmla="*/ 42862 h 723900"/>
                  <a:gd name="connsiteX63" fmla="*/ 2343150 w 2938462"/>
                  <a:gd name="connsiteY63" fmla="*/ 38100 h 723900"/>
                  <a:gd name="connsiteX64" fmla="*/ 2371725 w 2938462"/>
                  <a:gd name="connsiteY64" fmla="*/ 28575 h 723900"/>
                  <a:gd name="connsiteX65" fmla="*/ 2486025 w 2938462"/>
                  <a:gd name="connsiteY65" fmla="*/ 33337 h 723900"/>
                  <a:gd name="connsiteX66" fmla="*/ 2524125 w 2938462"/>
                  <a:gd name="connsiteY66" fmla="*/ 38100 h 723900"/>
                  <a:gd name="connsiteX67" fmla="*/ 2614612 w 2938462"/>
                  <a:gd name="connsiteY67" fmla="*/ 33337 h 723900"/>
                  <a:gd name="connsiteX68" fmla="*/ 2647950 w 2938462"/>
                  <a:gd name="connsiteY68" fmla="*/ 9525 h 723900"/>
                  <a:gd name="connsiteX69" fmla="*/ 2676525 w 2938462"/>
                  <a:gd name="connsiteY69" fmla="*/ 0 h 723900"/>
                  <a:gd name="connsiteX70" fmla="*/ 2709862 w 2938462"/>
                  <a:gd name="connsiteY70" fmla="*/ 4762 h 723900"/>
                  <a:gd name="connsiteX71" fmla="*/ 2728912 w 2938462"/>
                  <a:gd name="connsiteY71" fmla="*/ 33337 h 723900"/>
                  <a:gd name="connsiteX72" fmla="*/ 2743200 w 2938462"/>
                  <a:gd name="connsiteY72" fmla="*/ 42862 h 723900"/>
                  <a:gd name="connsiteX73" fmla="*/ 2757487 w 2938462"/>
                  <a:gd name="connsiteY73" fmla="*/ 47625 h 723900"/>
                  <a:gd name="connsiteX74" fmla="*/ 2919412 w 2938462"/>
                  <a:gd name="connsiteY74" fmla="*/ 57150 h 723900"/>
                  <a:gd name="connsiteX75" fmla="*/ 2938462 w 2938462"/>
                  <a:gd name="connsiteY7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795337 w 2938462"/>
                  <a:gd name="connsiteY26" fmla="*/ 338137 h 723900"/>
                  <a:gd name="connsiteX27" fmla="*/ 823912 w 2938462"/>
                  <a:gd name="connsiteY27" fmla="*/ 319087 h 723900"/>
                  <a:gd name="connsiteX28" fmla="*/ 852487 w 2938462"/>
                  <a:gd name="connsiteY28" fmla="*/ 295275 h 723900"/>
                  <a:gd name="connsiteX29" fmla="*/ 919162 w 2938462"/>
                  <a:gd name="connsiteY29" fmla="*/ 300037 h 723900"/>
                  <a:gd name="connsiteX30" fmla="*/ 957262 w 2938462"/>
                  <a:gd name="connsiteY30" fmla="*/ 309562 h 723900"/>
                  <a:gd name="connsiteX31" fmla="*/ 976312 w 2938462"/>
                  <a:gd name="connsiteY31" fmla="*/ 314325 h 723900"/>
                  <a:gd name="connsiteX32" fmla="*/ 1109662 w 2938462"/>
                  <a:gd name="connsiteY32" fmla="*/ 295275 h 723900"/>
                  <a:gd name="connsiteX33" fmla="*/ 1138237 w 2938462"/>
                  <a:gd name="connsiteY33" fmla="*/ 285750 h 723900"/>
                  <a:gd name="connsiteX34" fmla="*/ 1262062 w 2938462"/>
                  <a:gd name="connsiteY34" fmla="*/ 276225 h 723900"/>
                  <a:gd name="connsiteX35" fmla="*/ 1290637 w 2938462"/>
                  <a:gd name="connsiteY35" fmla="*/ 261937 h 723900"/>
                  <a:gd name="connsiteX36" fmla="*/ 1304925 w 2938462"/>
                  <a:gd name="connsiteY36" fmla="*/ 257175 h 723900"/>
                  <a:gd name="connsiteX37" fmla="*/ 1347787 w 2938462"/>
                  <a:gd name="connsiteY37" fmla="*/ 228600 h 723900"/>
                  <a:gd name="connsiteX38" fmla="*/ 1362075 w 2938462"/>
                  <a:gd name="connsiteY38" fmla="*/ 219075 h 723900"/>
                  <a:gd name="connsiteX39" fmla="*/ 1376362 w 2938462"/>
                  <a:gd name="connsiteY39" fmla="*/ 214312 h 723900"/>
                  <a:gd name="connsiteX40" fmla="*/ 1428750 w 2938462"/>
                  <a:gd name="connsiteY40" fmla="*/ 195262 h 723900"/>
                  <a:gd name="connsiteX41" fmla="*/ 1509712 w 2938462"/>
                  <a:gd name="connsiteY41" fmla="*/ 190500 h 723900"/>
                  <a:gd name="connsiteX42" fmla="*/ 1543050 w 2938462"/>
                  <a:gd name="connsiteY42" fmla="*/ 185737 h 723900"/>
                  <a:gd name="connsiteX43" fmla="*/ 1585912 w 2938462"/>
                  <a:gd name="connsiteY43" fmla="*/ 180975 h 723900"/>
                  <a:gd name="connsiteX44" fmla="*/ 1600200 w 2938462"/>
                  <a:gd name="connsiteY44" fmla="*/ 176212 h 723900"/>
                  <a:gd name="connsiteX45" fmla="*/ 1652587 w 2938462"/>
                  <a:gd name="connsiteY45" fmla="*/ 171450 h 723900"/>
                  <a:gd name="connsiteX46" fmla="*/ 1681162 w 2938462"/>
                  <a:gd name="connsiteY46" fmla="*/ 161925 h 723900"/>
                  <a:gd name="connsiteX47" fmla="*/ 1704975 w 2938462"/>
                  <a:gd name="connsiteY47" fmla="*/ 157162 h 723900"/>
                  <a:gd name="connsiteX48" fmla="*/ 1762125 w 2938462"/>
                  <a:gd name="connsiteY48" fmla="*/ 147637 h 723900"/>
                  <a:gd name="connsiteX49" fmla="*/ 1776412 w 2938462"/>
                  <a:gd name="connsiteY49" fmla="*/ 142875 h 723900"/>
                  <a:gd name="connsiteX50" fmla="*/ 1824037 w 2938462"/>
                  <a:gd name="connsiteY50" fmla="*/ 133350 h 723900"/>
                  <a:gd name="connsiteX51" fmla="*/ 1852612 w 2938462"/>
                  <a:gd name="connsiteY51" fmla="*/ 128587 h 723900"/>
                  <a:gd name="connsiteX52" fmla="*/ 1881187 w 2938462"/>
                  <a:gd name="connsiteY52" fmla="*/ 119062 h 723900"/>
                  <a:gd name="connsiteX53" fmla="*/ 1895475 w 2938462"/>
                  <a:gd name="connsiteY53" fmla="*/ 114300 h 723900"/>
                  <a:gd name="connsiteX54" fmla="*/ 1943100 w 2938462"/>
                  <a:gd name="connsiteY54" fmla="*/ 109537 h 723900"/>
                  <a:gd name="connsiteX55" fmla="*/ 1957387 w 2938462"/>
                  <a:gd name="connsiteY55" fmla="*/ 100012 h 723900"/>
                  <a:gd name="connsiteX56" fmla="*/ 1981200 w 2938462"/>
                  <a:gd name="connsiteY56" fmla="*/ 76200 h 723900"/>
                  <a:gd name="connsiteX57" fmla="*/ 2028825 w 2938462"/>
                  <a:gd name="connsiteY57" fmla="*/ 71437 h 723900"/>
                  <a:gd name="connsiteX58" fmla="*/ 2076450 w 2938462"/>
                  <a:gd name="connsiteY58" fmla="*/ 61912 h 723900"/>
                  <a:gd name="connsiteX59" fmla="*/ 2105025 w 2938462"/>
                  <a:gd name="connsiteY59" fmla="*/ 52387 h 723900"/>
                  <a:gd name="connsiteX60" fmla="*/ 2157412 w 2938462"/>
                  <a:gd name="connsiteY60" fmla="*/ 42862 h 723900"/>
                  <a:gd name="connsiteX61" fmla="*/ 2319337 w 2938462"/>
                  <a:gd name="connsiteY61" fmla="*/ 42862 h 723900"/>
                  <a:gd name="connsiteX62" fmla="*/ 2343150 w 2938462"/>
                  <a:gd name="connsiteY62" fmla="*/ 38100 h 723900"/>
                  <a:gd name="connsiteX63" fmla="*/ 2371725 w 2938462"/>
                  <a:gd name="connsiteY63" fmla="*/ 28575 h 723900"/>
                  <a:gd name="connsiteX64" fmla="*/ 2486025 w 2938462"/>
                  <a:gd name="connsiteY64" fmla="*/ 33337 h 723900"/>
                  <a:gd name="connsiteX65" fmla="*/ 2524125 w 2938462"/>
                  <a:gd name="connsiteY65" fmla="*/ 38100 h 723900"/>
                  <a:gd name="connsiteX66" fmla="*/ 2614612 w 2938462"/>
                  <a:gd name="connsiteY66" fmla="*/ 33337 h 723900"/>
                  <a:gd name="connsiteX67" fmla="*/ 2647950 w 2938462"/>
                  <a:gd name="connsiteY67" fmla="*/ 9525 h 723900"/>
                  <a:gd name="connsiteX68" fmla="*/ 2676525 w 2938462"/>
                  <a:gd name="connsiteY68" fmla="*/ 0 h 723900"/>
                  <a:gd name="connsiteX69" fmla="*/ 2709862 w 2938462"/>
                  <a:gd name="connsiteY69" fmla="*/ 4762 h 723900"/>
                  <a:gd name="connsiteX70" fmla="*/ 2728912 w 2938462"/>
                  <a:gd name="connsiteY70" fmla="*/ 33337 h 723900"/>
                  <a:gd name="connsiteX71" fmla="*/ 2743200 w 2938462"/>
                  <a:gd name="connsiteY71" fmla="*/ 42862 h 723900"/>
                  <a:gd name="connsiteX72" fmla="*/ 2757487 w 2938462"/>
                  <a:gd name="connsiteY72" fmla="*/ 47625 h 723900"/>
                  <a:gd name="connsiteX73" fmla="*/ 2919412 w 2938462"/>
                  <a:gd name="connsiteY73" fmla="*/ 57150 h 723900"/>
                  <a:gd name="connsiteX74" fmla="*/ 2938462 w 2938462"/>
                  <a:gd name="connsiteY7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95312 w 2938462"/>
                  <a:gd name="connsiteY24" fmla="*/ 357187 h 723900"/>
                  <a:gd name="connsiteX25" fmla="*/ 795337 w 2938462"/>
                  <a:gd name="connsiteY25" fmla="*/ 338137 h 723900"/>
                  <a:gd name="connsiteX26" fmla="*/ 823912 w 2938462"/>
                  <a:gd name="connsiteY26" fmla="*/ 319087 h 723900"/>
                  <a:gd name="connsiteX27" fmla="*/ 852487 w 2938462"/>
                  <a:gd name="connsiteY27" fmla="*/ 295275 h 723900"/>
                  <a:gd name="connsiteX28" fmla="*/ 919162 w 2938462"/>
                  <a:gd name="connsiteY28" fmla="*/ 300037 h 723900"/>
                  <a:gd name="connsiteX29" fmla="*/ 957262 w 2938462"/>
                  <a:gd name="connsiteY29" fmla="*/ 309562 h 723900"/>
                  <a:gd name="connsiteX30" fmla="*/ 976312 w 2938462"/>
                  <a:gd name="connsiteY30" fmla="*/ 314325 h 723900"/>
                  <a:gd name="connsiteX31" fmla="*/ 1109662 w 2938462"/>
                  <a:gd name="connsiteY31" fmla="*/ 295275 h 723900"/>
                  <a:gd name="connsiteX32" fmla="*/ 1138237 w 2938462"/>
                  <a:gd name="connsiteY32" fmla="*/ 285750 h 723900"/>
                  <a:gd name="connsiteX33" fmla="*/ 1262062 w 2938462"/>
                  <a:gd name="connsiteY33" fmla="*/ 276225 h 723900"/>
                  <a:gd name="connsiteX34" fmla="*/ 1290637 w 2938462"/>
                  <a:gd name="connsiteY34" fmla="*/ 261937 h 723900"/>
                  <a:gd name="connsiteX35" fmla="*/ 1304925 w 2938462"/>
                  <a:gd name="connsiteY35" fmla="*/ 257175 h 723900"/>
                  <a:gd name="connsiteX36" fmla="*/ 1347787 w 2938462"/>
                  <a:gd name="connsiteY36" fmla="*/ 228600 h 723900"/>
                  <a:gd name="connsiteX37" fmla="*/ 1362075 w 2938462"/>
                  <a:gd name="connsiteY37" fmla="*/ 219075 h 723900"/>
                  <a:gd name="connsiteX38" fmla="*/ 1376362 w 2938462"/>
                  <a:gd name="connsiteY38" fmla="*/ 214312 h 723900"/>
                  <a:gd name="connsiteX39" fmla="*/ 1428750 w 2938462"/>
                  <a:gd name="connsiteY39" fmla="*/ 195262 h 723900"/>
                  <a:gd name="connsiteX40" fmla="*/ 1509712 w 2938462"/>
                  <a:gd name="connsiteY40" fmla="*/ 190500 h 723900"/>
                  <a:gd name="connsiteX41" fmla="*/ 1543050 w 2938462"/>
                  <a:gd name="connsiteY41" fmla="*/ 185737 h 723900"/>
                  <a:gd name="connsiteX42" fmla="*/ 1585912 w 2938462"/>
                  <a:gd name="connsiteY42" fmla="*/ 180975 h 723900"/>
                  <a:gd name="connsiteX43" fmla="*/ 1600200 w 2938462"/>
                  <a:gd name="connsiteY43" fmla="*/ 176212 h 723900"/>
                  <a:gd name="connsiteX44" fmla="*/ 1652587 w 2938462"/>
                  <a:gd name="connsiteY44" fmla="*/ 171450 h 723900"/>
                  <a:gd name="connsiteX45" fmla="*/ 1681162 w 2938462"/>
                  <a:gd name="connsiteY45" fmla="*/ 161925 h 723900"/>
                  <a:gd name="connsiteX46" fmla="*/ 1704975 w 2938462"/>
                  <a:gd name="connsiteY46" fmla="*/ 157162 h 723900"/>
                  <a:gd name="connsiteX47" fmla="*/ 1762125 w 2938462"/>
                  <a:gd name="connsiteY47" fmla="*/ 147637 h 723900"/>
                  <a:gd name="connsiteX48" fmla="*/ 1776412 w 2938462"/>
                  <a:gd name="connsiteY48" fmla="*/ 142875 h 723900"/>
                  <a:gd name="connsiteX49" fmla="*/ 1824037 w 2938462"/>
                  <a:gd name="connsiteY49" fmla="*/ 133350 h 723900"/>
                  <a:gd name="connsiteX50" fmla="*/ 1852612 w 2938462"/>
                  <a:gd name="connsiteY50" fmla="*/ 128587 h 723900"/>
                  <a:gd name="connsiteX51" fmla="*/ 1881187 w 2938462"/>
                  <a:gd name="connsiteY51" fmla="*/ 119062 h 723900"/>
                  <a:gd name="connsiteX52" fmla="*/ 1895475 w 2938462"/>
                  <a:gd name="connsiteY52" fmla="*/ 114300 h 723900"/>
                  <a:gd name="connsiteX53" fmla="*/ 1943100 w 2938462"/>
                  <a:gd name="connsiteY53" fmla="*/ 109537 h 723900"/>
                  <a:gd name="connsiteX54" fmla="*/ 1957387 w 2938462"/>
                  <a:gd name="connsiteY54" fmla="*/ 100012 h 723900"/>
                  <a:gd name="connsiteX55" fmla="*/ 1981200 w 2938462"/>
                  <a:gd name="connsiteY55" fmla="*/ 76200 h 723900"/>
                  <a:gd name="connsiteX56" fmla="*/ 2028825 w 2938462"/>
                  <a:gd name="connsiteY56" fmla="*/ 71437 h 723900"/>
                  <a:gd name="connsiteX57" fmla="*/ 2076450 w 2938462"/>
                  <a:gd name="connsiteY57" fmla="*/ 61912 h 723900"/>
                  <a:gd name="connsiteX58" fmla="*/ 2105025 w 2938462"/>
                  <a:gd name="connsiteY58" fmla="*/ 52387 h 723900"/>
                  <a:gd name="connsiteX59" fmla="*/ 2157412 w 2938462"/>
                  <a:gd name="connsiteY59" fmla="*/ 42862 h 723900"/>
                  <a:gd name="connsiteX60" fmla="*/ 2319337 w 2938462"/>
                  <a:gd name="connsiteY60" fmla="*/ 42862 h 723900"/>
                  <a:gd name="connsiteX61" fmla="*/ 2343150 w 2938462"/>
                  <a:gd name="connsiteY61" fmla="*/ 38100 h 723900"/>
                  <a:gd name="connsiteX62" fmla="*/ 2371725 w 2938462"/>
                  <a:gd name="connsiteY62" fmla="*/ 28575 h 723900"/>
                  <a:gd name="connsiteX63" fmla="*/ 2486025 w 2938462"/>
                  <a:gd name="connsiteY63" fmla="*/ 33337 h 723900"/>
                  <a:gd name="connsiteX64" fmla="*/ 2524125 w 2938462"/>
                  <a:gd name="connsiteY64" fmla="*/ 38100 h 723900"/>
                  <a:gd name="connsiteX65" fmla="*/ 2614612 w 2938462"/>
                  <a:gd name="connsiteY65" fmla="*/ 33337 h 723900"/>
                  <a:gd name="connsiteX66" fmla="*/ 2647950 w 2938462"/>
                  <a:gd name="connsiteY66" fmla="*/ 9525 h 723900"/>
                  <a:gd name="connsiteX67" fmla="*/ 2676525 w 2938462"/>
                  <a:gd name="connsiteY67" fmla="*/ 0 h 723900"/>
                  <a:gd name="connsiteX68" fmla="*/ 2709862 w 2938462"/>
                  <a:gd name="connsiteY68" fmla="*/ 4762 h 723900"/>
                  <a:gd name="connsiteX69" fmla="*/ 2728912 w 2938462"/>
                  <a:gd name="connsiteY69" fmla="*/ 33337 h 723900"/>
                  <a:gd name="connsiteX70" fmla="*/ 2743200 w 2938462"/>
                  <a:gd name="connsiteY70" fmla="*/ 42862 h 723900"/>
                  <a:gd name="connsiteX71" fmla="*/ 2757487 w 2938462"/>
                  <a:gd name="connsiteY71" fmla="*/ 47625 h 723900"/>
                  <a:gd name="connsiteX72" fmla="*/ 2919412 w 2938462"/>
                  <a:gd name="connsiteY72" fmla="*/ 57150 h 723900"/>
                  <a:gd name="connsiteX73" fmla="*/ 2938462 w 2938462"/>
                  <a:gd name="connsiteY7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95312 w 2938462"/>
                  <a:gd name="connsiteY23" fmla="*/ 357187 h 723900"/>
                  <a:gd name="connsiteX24" fmla="*/ 795337 w 2938462"/>
                  <a:gd name="connsiteY24" fmla="*/ 338137 h 723900"/>
                  <a:gd name="connsiteX25" fmla="*/ 823912 w 2938462"/>
                  <a:gd name="connsiteY25" fmla="*/ 319087 h 723900"/>
                  <a:gd name="connsiteX26" fmla="*/ 852487 w 2938462"/>
                  <a:gd name="connsiteY26" fmla="*/ 295275 h 723900"/>
                  <a:gd name="connsiteX27" fmla="*/ 919162 w 2938462"/>
                  <a:gd name="connsiteY27" fmla="*/ 300037 h 723900"/>
                  <a:gd name="connsiteX28" fmla="*/ 957262 w 2938462"/>
                  <a:gd name="connsiteY28" fmla="*/ 309562 h 723900"/>
                  <a:gd name="connsiteX29" fmla="*/ 976312 w 2938462"/>
                  <a:gd name="connsiteY29" fmla="*/ 314325 h 723900"/>
                  <a:gd name="connsiteX30" fmla="*/ 1109662 w 2938462"/>
                  <a:gd name="connsiteY30" fmla="*/ 295275 h 723900"/>
                  <a:gd name="connsiteX31" fmla="*/ 1138237 w 2938462"/>
                  <a:gd name="connsiteY31" fmla="*/ 285750 h 723900"/>
                  <a:gd name="connsiteX32" fmla="*/ 1262062 w 2938462"/>
                  <a:gd name="connsiteY32" fmla="*/ 276225 h 723900"/>
                  <a:gd name="connsiteX33" fmla="*/ 1290637 w 2938462"/>
                  <a:gd name="connsiteY33" fmla="*/ 261937 h 723900"/>
                  <a:gd name="connsiteX34" fmla="*/ 1304925 w 2938462"/>
                  <a:gd name="connsiteY34" fmla="*/ 257175 h 723900"/>
                  <a:gd name="connsiteX35" fmla="*/ 1347787 w 2938462"/>
                  <a:gd name="connsiteY35" fmla="*/ 228600 h 723900"/>
                  <a:gd name="connsiteX36" fmla="*/ 1362075 w 2938462"/>
                  <a:gd name="connsiteY36" fmla="*/ 219075 h 723900"/>
                  <a:gd name="connsiteX37" fmla="*/ 1376362 w 2938462"/>
                  <a:gd name="connsiteY37" fmla="*/ 214312 h 723900"/>
                  <a:gd name="connsiteX38" fmla="*/ 1428750 w 2938462"/>
                  <a:gd name="connsiteY38" fmla="*/ 195262 h 723900"/>
                  <a:gd name="connsiteX39" fmla="*/ 1509712 w 2938462"/>
                  <a:gd name="connsiteY39" fmla="*/ 190500 h 723900"/>
                  <a:gd name="connsiteX40" fmla="*/ 1543050 w 2938462"/>
                  <a:gd name="connsiteY40" fmla="*/ 185737 h 723900"/>
                  <a:gd name="connsiteX41" fmla="*/ 1585912 w 2938462"/>
                  <a:gd name="connsiteY41" fmla="*/ 180975 h 723900"/>
                  <a:gd name="connsiteX42" fmla="*/ 1600200 w 2938462"/>
                  <a:gd name="connsiteY42" fmla="*/ 176212 h 723900"/>
                  <a:gd name="connsiteX43" fmla="*/ 1652587 w 2938462"/>
                  <a:gd name="connsiteY43" fmla="*/ 171450 h 723900"/>
                  <a:gd name="connsiteX44" fmla="*/ 1681162 w 2938462"/>
                  <a:gd name="connsiteY44" fmla="*/ 161925 h 723900"/>
                  <a:gd name="connsiteX45" fmla="*/ 1704975 w 2938462"/>
                  <a:gd name="connsiteY45" fmla="*/ 157162 h 723900"/>
                  <a:gd name="connsiteX46" fmla="*/ 1762125 w 2938462"/>
                  <a:gd name="connsiteY46" fmla="*/ 147637 h 723900"/>
                  <a:gd name="connsiteX47" fmla="*/ 1776412 w 2938462"/>
                  <a:gd name="connsiteY47" fmla="*/ 142875 h 723900"/>
                  <a:gd name="connsiteX48" fmla="*/ 1824037 w 2938462"/>
                  <a:gd name="connsiteY48" fmla="*/ 133350 h 723900"/>
                  <a:gd name="connsiteX49" fmla="*/ 1852612 w 2938462"/>
                  <a:gd name="connsiteY49" fmla="*/ 128587 h 723900"/>
                  <a:gd name="connsiteX50" fmla="*/ 1881187 w 2938462"/>
                  <a:gd name="connsiteY50" fmla="*/ 119062 h 723900"/>
                  <a:gd name="connsiteX51" fmla="*/ 1895475 w 2938462"/>
                  <a:gd name="connsiteY51" fmla="*/ 114300 h 723900"/>
                  <a:gd name="connsiteX52" fmla="*/ 1943100 w 2938462"/>
                  <a:gd name="connsiteY52" fmla="*/ 109537 h 723900"/>
                  <a:gd name="connsiteX53" fmla="*/ 1957387 w 2938462"/>
                  <a:gd name="connsiteY53" fmla="*/ 100012 h 723900"/>
                  <a:gd name="connsiteX54" fmla="*/ 1981200 w 2938462"/>
                  <a:gd name="connsiteY54" fmla="*/ 76200 h 723900"/>
                  <a:gd name="connsiteX55" fmla="*/ 2028825 w 2938462"/>
                  <a:gd name="connsiteY55" fmla="*/ 71437 h 723900"/>
                  <a:gd name="connsiteX56" fmla="*/ 2076450 w 2938462"/>
                  <a:gd name="connsiteY56" fmla="*/ 61912 h 723900"/>
                  <a:gd name="connsiteX57" fmla="*/ 2105025 w 2938462"/>
                  <a:gd name="connsiteY57" fmla="*/ 52387 h 723900"/>
                  <a:gd name="connsiteX58" fmla="*/ 2157412 w 2938462"/>
                  <a:gd name="connsiteY58" fmla="*/ 42862 h 723900"/>
                  <a:gd name="connsiteX59" fmla="*/ 2319337 w 2938462"/>
                  <a:gd name="connsiteY59" fmla="*/ 42862 h 723900"/>
                  <a:gd name="connsiteX60" fmla="*/ 2343150 w 2938462"/>
                  <a:gd name="connsiteY60" fmla="*/ 38100 h 723900"/>
                  <a:gd name="connsiteX61" fmla="*/ 2371725 w 2938462"/>
                  <a:gd name="connsiteY61" fmla="*/ 28575 h 723900"/>
                  <a:gd name="connsiteX62" fmla="*/ 2486025 w 2938462"/>
                  <a:gd name="connsiteY62" fmla="*/ 33337 h 723900"/>
                  <a:gd name="connsiteX63" fmla="*/ 2524125 w 2938462"/>
                  <a:gd name="connsiteY63" fmla="*/ 38100 h 723900"/>
                  <a:gd name="connsiteX64" fmla="*/ 2614612 w 2938462"/>
                  <a:gd name="connsiteY64" fmla="*/ 33337 h 723900"/>
                  <a:gd name="connsiteX65" fmla="*/ 2647950 w 2938462"/>
                  <a:gd name="connsiteY65" fmla="*/ 9525 h 723900"/>
                  <a:gd name="connsiteX66" fmla="*/ 2676525 w 2938462"/>
                  <a:gd name="connsiteY66" fmla="*/ 0 h 723900"/>
                  <a:gd name="connsiteX67" fmla="*/ 2709862 w 2938462"/>
                  <a:gd name="connsiteY67" fmla="*/ 4762 h 723900"/>
                  <a:gd name="connsiteX68" fmla="*/ 2728912 w 2938462"/>
                  <a:gd name="connsiteY68" fmla="*/ 33337 h 723900"/>
                  <a:gd name="connsiteX69" fmla="*/ 2743200 w 2938462"/>
                  <a:gd name="connsiteY69" fmla="*/ 42862 h 723900"/>
                  <a:gd name="connsiteX70" fmla="*/ 2757487 w 2938462"/>
                  <a:gd name="connsiteY70" fmla="*/ 47625 h 723900"/>
                  <a:gd name="connsiteX71" fmla="*/ 2919412 w 2938462"/>
                  <a:gd name="connsiteY71" fmla="*/ 57150 h 723900"/>
                  <a:gd name="connsiteX72" fmla="*/ 2938462 w 2938462"/>
                  <a:gd name="connsiteY7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595312 w 2938462"/>
                  <a:gd name="connsiteY22" fmla="*/ 357187 h 723900"/>
                  <a:gd name="connsiteX23" fmla="*/ 795337 w 2938462"/>
                  <a:gd name="connsiteY23" fmla="*/ 338137 h 723900"/>
                  <a:gd name="connsiteX24" fmla="*/ 823912 w 2938462"/>
                  <a:gd name="connsiteY24" fmla="*/ 319087 h 723900"/>
                  <a:gd name="connsiteX25" fmla="*/ 852487 w 2938462"/>
                  <a:gd name="connsiteY25" fmla="*/ 295275 h 723900"/>
                  <a:gd name="connsiteX26" fmla="*/ 919162 w 2938462"/>
                  <a:gd name="connsiteY26" fmla="*/ 300037 h 723900"/>
                  <a:gd name="connsiteX27" fmla="*/ 957262 w 2938462"/>
                  <a:gd name="connsiteY27" fmla="*/ 309562 h 723900"/>
                  <a:gd name="connsiteX28" fmla="*/ 976312 w 2938462"/>
                  <a:gd name="connsiteY28" fmla="*/ 314325 h 723900"/>
                  <a:gd name="connsiteX29" fmla="*/ 1109662 w 2938462"/>
                  <a:gd name="connsiteY29" fmla="*/ 295275 h 723900"/>
                  <a:gd name="connsiteX30" fmla="*/ 1138237 w 2938462"/>
                  <a:gd name="connsiteY30" fmla="*/ 285750 h 723900"/>
                  <a:gd name="connsiteX31" fmla="*/ 1262062 w 2938462"/>
                  <a:gd name="connsiteY31" fmla="*/ 276225 h 723900"/>
                  <a:gd name="connsiteX32" fmla="*/ 1290637 w 2938462"/>
                  <a:gd name="connsiteY32" fmla="*/ 261937 h 723900"/>
                  <a:gd name="connsiteX33" fmla="*/ 1304925 w 2938462"/>
                  <a:gd name="connsiteY33" fmla="*/ 257175 h 723900"/>
                  <a:gd name="connsiteX34" fmla="*/ 1347787 w 2938462"/>
                  <a:gd name="connsiteY34" fmla="*/ 228600 h 723900"/>
                  <a:gd name="connsiteX35" fmla="*/ 1362075 w 2938462"/>
                  <a:gd name="connsiteY35" fmla="*/ 219075 h 723900"/>
                  <a:gd name="connsiteX36" fmla="*/ 1376362 w 2938462"/>
                  <a:gd name="connsiteY36" fmla="*/ 214312 h 723900"/>
                  <a:gd name="connsiteX37" fmla="*/ 1428750 w 2938462"/>
                  <a:gd name="connsiteY37" fmla="*/ 195262 h 723900"/>
                  <a:gd name="connsiteX38" fmla="*/ 1509712 w 2938462"/>
                  <a:gd name="connsiteY38" fmla="*/ 190500 h 723900"/>
                  <a:gd name="connsiteX39" fmla="*/ 1543050 w 2938462"/>
                  <a:gd name="connsiteY39" fmla="*/ 185737 h 723900"/>
                  <a:gd name="connsiteX40" fmla="*/ 1585912 w 2938462"/>
                  <a:gd name="connsiteY40" fmla="*/ 180975 h 723900"/>
                  <a:gd name="connsiteX41" fmla="*/ 1600200 w 2938462"/>
                  <a:gd name="connsiteY41" fmla="*/ 176212 h 723900"/>
                  <a:gd name="connsiteX42" fmla="*/ 1652587 w 2938462"/>
                  <a:gd name="connsiteY42" fmla="*/ 171450 h 723900"/>
                  <a:gd name="connsiteX43" fmla="*/ 1681162 w 2938462"/>
                  <a:gd name="connsiteY43" fmla="*/ 161925 h 723900"/>
                  <a:gd name="connsiteX44" fmla="*/ 1704975 w 2938462"/>
                  <a:gd name="connsiteY44" fmla="*/ 157162 h 723900"/>
                  <a:gd name="connsiteX45" fmla="*/ 1762125 w 2938462"/>
                  <a:gd name="connsiteY45" fmla="*/ 147637 h 723900"/>
                  <a:gd name="connsiteX46" fmla="*/ 1776412 w 2938462"/>
                  <a:gd name="connsiteY46" fmla="*/ 142875 h 723900"/>
                  <a:gd name="connsiteX47" fmla="*/ 1824037 w 2938462"/>
                  <a:gd name="connsiteY47" fmla="*/ 133350 h 723900"/>
                  <a:gd name="connsiteX48" fmla="*/ 1852612 w 2938462"/>
                  <a:gd name="connsiteY48" fmla="*/ 128587 h 723900"/>
                  <a:gd name="connsiteX49" fmla="*/ 1881187 w 2938462"/>
                  <a:gd name="connsiteY49" fmla="*/ 119062 h 723900"/>
                  <a:gd name="connsiteX50" fmla="*/ 1895475 w 2938462"/>
                  <a:gd name="connsiteY50" fmla="*/ 114300 h 723900"/>
                  <a:gd name="connsiteX51" fmla="*/ 1943100 w 2938462"/>
                  <a:gd name="connsiteY51" fmla="*/ 109537 h 723900"/>
                  <a:gd name="connsiteX52" fmla="*/ 1957387 w 2938462"/>
                  <a:gd name="connsiteY52" fmla="*/ 100012 h 723900"/>
                  <a:gd name="connsiteX53" fmla="*/ 1981200 w 2938462"/>
                  <a:gd name="connsiteY53" fmla="*/ 76200 h 723900"/>
                  <a:gd name="connsiteX54" fmla="*/ 2028825 w 2938462"/>
                  <a:gd name="connsiteY54" fmla="*/ 71437 h 723900"/>
                  <a:gd name="connsiteX55" fmla="*/ 2076450 w 2938462"/>
                  <a:gd name="connsiteY55" fmla="*/ 61912 h 723900"/>
                  <a:gd name="connsiteX56" fmla="*/ 2105025 w 2938462"/>
                  <a:gd name="connsiteY56" fmla="*/ 52387 h 723900"/>
                  <a:gd name="connsiteX57" fmla="*/ 2157412 w 2938462"/>
                  <a:gd name="connsiteY57" fmla="*/ 42862 h 723900"/>
                  <a:gd name="connsiteX58" fmla="*/ 2319337 w 2938462"/>
                  <a:gd name="connsiteY58" fmla="*/ 42862 h 723900"/>
                  <a:gd name="connsiteX59" fmla="*/ 2343150 w 2938462"/>
                  <a:gd name="connsiteY59" fmla="*/ 38100 h 723900"/>
                  <a:gd name="connsiteX60" fmla="*/ 2371725 w 2938462"/>
                  <a:gd name="connsiteY60" fmla="*/ 28575 h 723900"/>
                  <a:gd name="connsiteX61" fmla="*/ 2486025 w 2938462"/>
                  <a:gd name="connsiteY61" fmla="*/ 33337 h 723900"/>
                  <a:gd name="connsiteX62" fmla="*/ 2524125 w 2938462"/>
                  <a:gd name="connsiteY62" fmla="*/ 38100 h 723900"/>
                  <a:gd name="connsiteX63" fmla="*/ 2614612 w 2938462"/>
                  <a:gd name="connsiteY63" fmla="*/ 33337 h 723900"/>
                  <a:gd name="connsiteX64" fmla="*/ 2647950 w 2938462"/>
                  <a:gd name="connsiteY64" fmla="*/ 9525 h 723900"/>
                  <a:gd name="connsiteX65" fmla="*/ 2676525 w 2938462"/>
                  <a:gd name="connsiteY65" fmla="*/ 0 h 723900"/>
                  <a:gd name="connsiteX66" fmla="*/ 2709862 w 2938462"/>
                  <a:gd name="connsiteY66" fmla="*/ 4762 h 723900"/>
                  <a:gd name="connsiteX67" fmla="*/ 2728912 w 2938462"/>
                  <a:gd name="connsiteY67" fmla="*/ 33337 h 723900"/>
                  <a:gd name="connsiteX68" fmla="*/ 2743200 w 2938462"/>
                  <a:gd name="connsiteY68" fmla="*/ 42862 h 723900"/>
                  <a:gd name="connsiteX69" fmla="*/ 2757487 w 2938462"/>
                  <a:gd name="connsiteY69" fmla="*/ 47625 h 723900"/>
                  <a:gd name="connsiteX70" fmla="*/ 2919412 w 2938462"/>
                  <a:gd name="connsiteY70" fmla="*/ 57150 h 723900"/>
                  <a:gd name="connsiteX71" fmla="*/ 2938462 w 2938462"/>
                  <a:gd name="connsiteY7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595312 w 2938462"/>
                  <a:gd name="connsiteY21" fmla="*/ 357187 h 723900"/>
                  <a:gd name="connsiteX22" fmla="*/ 795337 w 2938462"/>
                  <a:gd name="connsiteY22" fmla="*/ 338137 h 723900"/>
                  <a:gd name="connsiteX23" fmla="*/ 823912 w 2938462"/>
                  <a:gd name="connsiteY23" fmla="*/ 319087 h 723900"/>
                  <a:gd name="connsiteX24" fmla="*/ 852487 w 2938462"/>
                  <a:gd name="connsiteY24" fmla="*/ 295275 h 723900"/>
                  <a:gd name="connsiteX25" fmla="*/ 919162 w 2938462"/>
                  <a:gd name="connsiteY25" fmla="*/ 300037 h 723900"/>
                  <a:gd name="connsiteX26" fmla="*/ 957262 w 2938462"/>
                  <a:gd name="connsiteY26" fmla="*/ 309562 h 723900"/>
                  <a:gd name="connsiteX27" fmla="*/ 976312 w 2938462"/>
                  <a:gd name="connsiteY27" fmla="*/ 314325 h 723900"/>
                  <a:gd name="connsiteX28" fmla="*/ 1109662 w 2938462"/>
                  <a:gd name="connsiteY28" fmla="*/ 295275 h 723900"/>
                  <a:gd name="connsiteX29" fmla="*/ 1138237 w 2938462"/>
                  <a:gd name="connsiteY29" fmla="*/ 285750 h 723900"/>
                  <a:gd name="connsiteX30" fmla="*/ 1262062 w 2938462"/>
                  <a:gd name="connsiteY30" fmla="*/ 276225 h 723900"/>
                  <a:gd name="connsiteX31" fmla="*/ 1290637 w 2938462"/>
                  <a:gd name="connsiteY31" fmla="*/ 261937 h 723900"/>
                  <a:gd name="connsiteX32" fmla="*/ 1304925 w 2938462"/>
                  <a:gd name="connsiteY32" fmla="*/ 257175 h 723900"/>
                  <a:gd name="connsiteX33" fmla="*/ 1347787 w 2938462"/>
                  <a:gd name="connsiteY33" fmla="*/ 228600 h 723900"/>
                  <a:gd name="connsiteX34" fmla="*/ 1362075 w 2938462"/>
                  <a:gd name="connsiteY34" fmla="*/ 219075 h 723900"/>
                  <a:gd name="connsiteX35" fmla="*/ 1376362 w 2938462"/>
                  <a:gd name="connsiteY35" fmla="*/ 214312 h 723900"/>
                  <a:gd name="connsiteX36" fmla="*/ 1428750 w 2938462"/>
                  <a:gd name="connsiteY36" fmla="*/ 195262 h 723900"/>
                  <a:gd name="connsiteX37" fmla="*/ 1509712 w 2938462"/>
                  <a:gd name="connsiteY37" fmla="*/ 190500 h 723900"/>
                  <a:gd name="connsiteX38" fmla="*/ 1543050 w 2938462"/>
                  <a:gd name="connsiteY38" fmla="*/ 185737 h 723900"/>
                  <a:gd name="connsiteX39" fmla="*/ 1585912 w 2938462"/>
                  <a:gd name="connsiteY39" fmla="*/ 180975 h 723900"/>
                  <a:gd name="connsiteX40" fmla="*/ 1600200 w 2938462"/>
                  <a:gd name="connsiteY40" fmla="*/ 176212 h 723900"/>
                  <a:gd name="connsiteX41" fmla="*/ 1652587 w 2938462"/>
                  <a:gd name="connsiteY41" fmla="*/ 171450 h 723900"/>
                  <a:gd name="connsiteX42" fmla="*/ 1681162 w 2938462"/>
                  <a:gd name="connsiteY42" fmla="*/ 161925 h 723900"/>
                  <a:gd name="connsiteX43" fmla="*/ 1704975 w 2938462"/>
                  <a:gd name="connsiteY43" fmla="*/ 157162 h 723900"/>
                  <a:gd name="connsiteX44" fmla="*/ 1762125 w 2938462"/>
                  <a:gd name="connsiteY44" fmla="*/ 147637 h 723900"/>
                  <a:gd name="connsiteX45" fmla="*/ 1776412 w 2938462"/>
                  <a:gd name="connsiteY45" fmla="*/ 142875 h 723900"/>
                  <a:gd name="connsiteX46" fmla="*/ 1824037 w 2938462"/>
                  <a:gd name="connsiteY46" fmla="*/ 133350 h 723900"/>
                  <a:gd name="connsiteX47" fmla="*/ 1852612 w 2938462"/>
                  <a:gd name="connsiteY47" fmla="*/ 128587 h 723900"/>
                  <a:gd name="connsiteX48" fmla="*/ 1881187 w 2938462"/>
                  <a:gd name="connsiteY48" fmla="*/ 119062 h 723900"/>
                  <a:gd name="connsiteX49" fmla="*/ 1895475 w 2938462"/>
                  <a:gd name="connsiteY49" fmla="*/ 114300 h 723900"/>
                  <a:gd name="connsiteX50" fmla="*/ 1943100 w 2938462"/>
                  <a:gd name="connsiteY50" fmla="*/ 109537 h 723900"/>
                  <a:gd name="connsiteX51" fmla="*/ 1957387 w 2938462"/>
                  <a:gd name="connsiteY51" fmla="*/ 100012 h 723900"/>
                  <a:gd name="connsiteX52" fmla="*/ 1981200 w 2938462"/>
                  <a:gd name="connsiteY52" fmla="*/ 76200 h 723900"/>
                  <a:gd name="connsiteX53" fmla="*/ 2028825 w 2938462"/>
                  <a:gd name="connsiteY53" fmla="*/ 71437 h 723900"/>
                  <a:gd name="connsiteX54" fmla="*/ 2076450 w 2938462"/>
                  <a:gd name="connsiteY54" fmla="*/ 61912 h 723900"/>
                  <a:gd name="connsiteX55" fmla="*/ 2105025 w 2938462"/>
                  <a:gd name="connsiteY55" fmla="*/ 52387 h 723900"/>
                  <a:gd name="connsiteX56" fmla="*/ 2157412 w 2938462"/>
                  <a:gd name="connsiteY56" fmla="*/ 42862 h 723900"/>
                  <a:gd name="connsiteX57" fmla="*/ 2319337 w 2938462"/>
                  <a:gd name="connsiteY57" fmla="*/ 42862 h 723900"/>
                  <a:gd name="connsiteX58" fmla="*/ 2343150 w 2938462"/>
                  <a:gd name="connsiteY58" fmla="*/ 38100 h 723900"/>
                  <a:gd name="connsiteX59" fmla="*/ 2371725 w 2938462"/>
                  <a:gd name="connsiteY59" fmla="*/ 28575 h 723900"/>
                  <a:gd name="connsiteX60" fmla="*/ 2486025 w 2938462"/>
                  <a:gd name="connsiteY60" fmla="*/ 33337 h 723900"/>
                  <a:gd name="connsiteX61" fmla="*/ 2524125 w 2938462"/>
                  <a:gd name="connsiteY61" fmla="*/ 38100 h 723900"/>
                  <a:gd name="connsiteX62" fmla="*/ 2614612 w 2938462"/>
                  <a:gd name="connsiteY62" fmla="*/ 33337 h 723900"/>
                  <a:gd name="connsiteX63" fmla="*/ 2647950 w 2938462"/>
                  <a:gd name="connsiteY63" fmla="*/ 9525 h 723900"/>
                  <a:gd name="connsiteX64" fmla="*/ 2676525 w 2938462"/>
                  <a:gd name="connsiteY64" fmla="*/ 0 h 723900"/>
                  <a:gd name="connsiteX65" fmla="*/ 2709862 w 2938462"/>
                  <a:gd name="connsiteY65" fmla="*/ 4762 h 723900"/>
                  <a:gd name="connsiteX66" fmla="*/ 2728912 w 2938462"/>
                  <a:gd name="connsiteY66" fmla="*/ 33337 h 723900"/>
                  <a:gd name="connsiteX67" fmla="*/ 2743200 w 2938462"/>
                  <a:gd name="connsiteY67" fmla="*/ 42862 h 723900"/>
                  <a:gd name="connsiteX68" fmla="*/ 2757487 w 2938462"/>
                  <a:gd name="connsiteY68" fmla="*/ 47625 h 723900"/>
                  <a:gd name="connsiteX69" fmla="*/ 2919412 w 2938462"/>
                  <a:gd name="connsiteY69" fmla="*/ 57150 h 723900"/>
                  <a:gd name="connsiteX70" fmla="*/ 2938462 w 2938462"/>
                  <a:gd name="connsiteY7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595312 w 2938462"/>
                  <a:gd name="connsiteY20" fmla="*/ 357187 h 723900"/>
                  <a:gd name="connsiteX21" fmla="*/ 795337 w 2938462"/>
                  <a:gd name="connsiteY21" fmla="*/ 338137 h 723900"/>
                  <a:gd name="connsiteX22" fmla="*/ 823912 w 2938462"/>
                  <a:gd name="connsiteY22" fmla="*/ 319087 h 723900"/>
                  <a:gd name="connsiteX23" fmla="*/ 852487 w 2938462"/>
                  <a:gd name="connsiteY23" fmla="*/ 295275 h 723900"/>
                  <a:gd name="connsiteX24" fmla="*/ 919162 w 2938462"/>
                  <a:gd name="connsiteY24" fmla="*/ 300037 h 723900"/>
                  <a:gd name="connsiteX25" fmla="*/ 957262 w 2938462"/>
                  <a:gd name="connsiteY25" fmla="*/ 309562 h 723900"/>
                  <a:gd name="connsiteX26" fmla="*/ 976312 w 2938462"/>
                  <a:gd name="connsiteY26" fmla="*/ 314325 h 723900"/>
                  <a:gd name="connsiteX27" fmla="*/ 1109662 w 2938462"/>
                  <a:gd name="connsiteY27" fmla="*/ 295275 h 723900"/>
                  <a:gd name="connsiteX28" fmla="*/ 1138237 w 2938462"/>
                  <a:gd name="connsiteY28" fmla="*/ 285750 h 723900"/>
                  <a:gd name="connsiteX29" fmla="*/ 1262062 w 2938462"/>
                  <a:gd name="connsiteY29" fmla="*/ 276225 h 723900"/>
                  <a:gd name="connsiteX30" fmla="*/ 1290637 w 2938462"/>
                  <a:gd name="connsiteY30" fmla="*/ 261937 h 723900"/>
                  <a:gd name="connsiteX31" fmla="*/ 1304925 w 2938462"/>
                  <a:gd name="connsiteY31" fmla="*/ 257175 h 723900"/>
                  <a:gd name="connsiteX32" fmla="*/ 1347787 w 2938462"/>
                  <a:gd name="connsiteY32" fmla="*/ 228600 h 723900"/>
                  <a:gd name="connsiteX33" fmla="*/ 1362075 w 2938462"/>
                  <a:gd name="connsiteY33" fmla="*/ 219075 h 723900"/>
                  <a:gd name="connsiteX34" fmla="*/ 1376362 w 2938462"/>
                  <a:gd name="connsiteY34" fmla="*/ 214312 h 723900"/>
                  <a:gd name="connsiteX35" fmla="*/ 1428750 w 2938462"/>
                  <a:gd name="connsiteY35" fmla="*/ 195262 h 723900"/>
                  <a:gd name="connsiteX36" fmla="*/ 1509712 w 2938462"/>
                  <a:gd name="connsiteY36" fmla="*/ 190500 h 723900"/>
                  <a:gd name="connsiteX37" fmla="*/ 1543050 w 2938462"/>
                  <a:gd name="connsiteY37" fmla="*/ 185737 h 723900"/>
                  <a:gd name="connsiteX38" fmla="*/ 1585912 w 2938462"/>
                  <a:gd name="connsiteY38" fmla="*/ 180975 h 723900"/>
                  <a:gd name="connsiteX39" fmla="*/ 1600200 w 2938462"/>
                  <a:gd name="connsiteY39" fmla="*/ 176212 h 723900"/>
                  <a:gd name="connsiteX40" fmla="*/ 1652587 w 2938462"/>
                  <a:gd name="connsiteY40" fmla="*/ 171450 h 723900"/>
                  <a:gd name="connsiteX41" fmla="*/ 1681162 w 2938462"/>
                  <a:gd name="connsiteY41" fmla="*/ 161925 h 723900"/>
                  <a:gd name="connsiteX42" fmla="*/ 1704975 w 2938462"/>
                  <a:gd name="connsiteY42" fmla="*/ 157162 h 723900"/>
                  <a:gd name="connsiteX43" fmla="*/ 1762125 w 2938462"/>
                  <a:gd name="connsiteY43" fmla="*/ 147637 h 723900"/>
                  <a:gd name="connsiteX44" fmla="*/ 1776412 w 2938462"/>
                  <a:gd name="connsiteY44" fmla="*/ 142875 h 723900"/>
                  <a:gd name="connsiteX45" fmla="*/ 1824037 w 2938462"/>
                  <a:gd name="connsiteY45" fmla="*/ 133350 h 723900"/>
                  <a:gd name="connsiteX46" fmla="*/ 1852612 w 2938462"/>
                  <a:gd name="connsiteY46" fmla="*/ 128587 h 723900"/>
                  <a:gd name="connsiteX47" fmla="*/ 1881187 w 2938462"/>
                  <a:gd name="connsiteY47" fmla="*/ 119062 h 723900"/>
                  <a:gd name="connsiteX48" fmla="*/ 1895475 w 2938462"/>
                  <a:gd name="connsiteY48" fmla="*/ 114300 h 723900"/>
                  <a:gd name="connsiteX49" fmla="*/ 1943100 w 2938462"/>
                  <a:gd name="connsiteY49" fmla="*/ 109537 h 723900"/>
                  <a:gd name="connsiteX50" fmla="*/ 1957387 w 2938462"/>
                  <a:gd name="connsiteY50" fmla="*/ 100012 h 723900"/>
                  <a:gd name="connsiteX51" fmla="*/ 1981200 w 2938462"/>
                  <a:gd name="connsiteY51" fmla="*/ 76200 h 723900"/>
                  <a:gd name="connsiteX52" fmla="*/ 2028825 w 2938462"/>
                  <a:gd name="connsiteY52" fmla="*/ 71437 h 723900"/>
                  <a:gd name="connsiteX53" fmla="*/ 2076450 w 2938462"/>
                  <a:gd name="connsiteY53" fmla="*/ 61912 h 723900"/>
                  <a:gd name="connsiteX54" fmla="*/ 2105025 w 2938462"/>
                  <a:gd name="connsiteY54" fmla="*/ 52387 h 723900"/>
                  <a:gd name="connsiteX55" fmla="*/ 2157412 w 2938462"/>
                  <a:gd name="connsiteY55" fmla="*/ 42862 h 723900"/>
                  <a:gd name="connsiteX56" fmla="*/ 2319337 w 2938462"/>
                  <a:gd name="connsiteY56" fmla="*/ 42862 h 723900"/>
                  <a:gd name="connsiteX57" fmla="*/ 2343150 w 2938462"/>
                  <a:gd name="connsiteY57" fmla="*/ 38100 h 723900"/>
                  <a:gd name="connsiteX58" fmla="*/ 2371725 w 2938462"/>
                  <a:gd name="connsiteY58" fmla="*/ 28575 h 723900"/>
                  <a:gd name="connsiteX59" fmla="*/ 2486025 w 2938462"/>
                  <a:gd name="connsiteY59" fmla="*/ 33337 h 723900"/>
                  <a:gd name="connsiteX60" fmla="*/ 2524125 w 2938462"/>
                  <a:gd name="connsiteY60" fmla="*/ 38100 h 723900"/>
                  <a:gd name="connsiteX61" fmla="*/ 2614612 w 2938462"/>
                  <a:gd name="connsiteY61" fmla="*/ 33337 h 723900"/>
                  <a:gd name="connsiteX62" fmla="*/ 2647950 w 2938462"/>
                  <a:gd name="connsiteY62" fmla="*/ 9525 h 723900"/>
                  <a:gd name="connsiteX63" fmla="*/ 2676525 w 2938462"/>
                  <a:gd name="connsiteY63" fmla="*/ 0 h 723900"/>
                  <a:gd name="connsiteX64" fmla="*/ 2709862 w 2938462"/>
                  <a:gd name="connsiteY64" fmla="*/ 4762 h 723900"/>
                  <a:gd name="connsiteX65" fmla="*/ 2728912 w 2938462"/>
                  <a:gd name="connsiteY65" fmla="*/ 33337 h 723900"/>
                  <a:gd name="connsiteX66" fmla="*/ 2743200 w 2938462"/>
                  <a:gd name="connsiteY66" fmla="*/ 42862 h 723900"/>
                  <a:gd name="connsiteX67" fmla="*/ 2757487 w 2938462"/>
                  <a:gd name="connsiteY67" fmla="*/ 47625 h 723900"/>
                  <a:gd name="connsiteX68" fmla="*/ 2919412 w 2938462"/>
                  <a:gd name="connsiteY68" fmla="*/ 57150 h 723900"/>
                  <a:gd name="connsiteX69" fmla="*/ 2938462 w 2938462"/>
                  <a:gd name="connsiteY6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595312 w 2938462"/>
                  <a:gd name="connsiteY19" fmla="*/ 357187 h 723900"/>
                  <a:gd name="connsiteX20" fmla="*/ 795337 w 2938462"/>
                  <a:gd name="connsiteY20" fmla="*/ 338137 h 723900"/>
                  <a:gd name="connsiteX21" fmla="*/ 823912 w 2938462"/>
                  <a:gd name="connsiteY21" fmla="*/ 319087 h 723900"/>
                  <a:gd name="connsiteX22" fmla="*/ 852487 w 2938462"/>
                  <a:gd name="connsiteY22" fmla="*/ 295275 h 723900"/>
                  <a:gd name="connsiteX23" fmla="*/ 919162 w 2938462"/>
                  <a:gd name="connsiteY23" fmla="*/ 300037 h 723900"/>
                  <a:gd name="connsiteX24" fmla="*/ 957262 w 2938462"/>
                  <a:gd name="connsiteY24" fmla="*/ 309562 h 723900"/>
                  <a:gd name="connsiteX25" fmla="*/ 976312 w 2938462"/>
                  <a:gd name="connsiteY25" fmla="*/ 314325 h 723900"/>
                  <a:gd name="connsiteX26" fmla="*/ 1109662 w 2938462"/>
                  <a:gd name="connsiteY26" fmla="*/ 295275 h 723900"/>
                  <a:gd name="connsiteX27" fmla="*/ 1138237 w 2938462"/>
                  <a:gd name="connsiteY27" fmla="*/ 285750 h 723900"/>
                  <a:gd name="connsiteX28" fmla="*/ 1262062 w 2938462"/>
                  <a:gd name="connsiteY28" fmla="*/ 276225 h 723900"/>
                  <a:gd name="connsiteX29" fmla="*/ 1290637 w 2938462"/>
                  <a:gd name="connsiteY29" fmla="*/ 261937 h 723900"/>
                  <a:gd name="connsiteX30" fmla="*/ 1304925 w 2938462"/>
                  <a:gd name="connsiteY30" fmla="*/ 257175 h 723900"/>
                  <a:gd name="connsiteX31" fmla="*/ 1347787 w 2938462"/>
                  <a:gd name="connsiteY31" fmla="*/ 228600 h 723900"/>
                  <a:gd name="connsiteX32" fmla="*/ 1362075 w 2938462"/>
                  <a:gd name="connsiteY32" fmla="*/ 219075 h 723900"/>
                  <a:gd name="connsiteX33" fmla="*/ 1376362 w 2938462"/>
                  <a:gd name="connsiteY33" fmla="*/ 214312 h 723900"/>
                  <a:gd name="connsiteX34" fmla="*/ 1428750 w 2938462"/>
                  <a:gd name="connsiteY34" fmla="*/ 195262 h 723900"/>
                  <a:gd name="connsiteX35" fmla="*/ 1509712 w 2938462"/>
                  <a:gd name="connsiteY35" fmla="*/ 190500 h 723900"/>
                  <a:gd name="connsiteX36" fmla="*/ 1543050 w 2938462"/>
                  <a:gd name="connsiteY36" fmla="*/ 185737 h 723900"/>
                  <a:gd name="connsiteX37" fmla="*/ 1585912 w 2938462"/>
                  <a:gd name="connsiteY37" fmla="*/ 180975 h 723900"/>
                  <a:gd name="connsiteX38" fmla="*/ 1600200 w 2938462"/>
                  <a:gd name="connsiteY38" fmla="*/ 176212 h 723900"/>
                  <a:gd name="connsiteX39" fmla="*/ 1652587 w 2938462"/>
                  <a:gd name="connsiteY39" fmla="*/ 171450 h 723900"/>
                  <a:gd name="connsiteX40" fmla="*/ 1681162 w 2938462"/>
                  <a:gd name="connsiteY40" fmla="*/ 161925 h 723900"/>
                  <a:gd name="connsiteX41" fmla="*/ 1704975 w 2938462"/>
                  <a:gd name="connsiteY41" fmla="*/ 157162 h 723900"/>
                  <a:gd name="connsiteX42" fmla="*/ 1762125 w 2938462"/>
                  <a:gd name="connsiteY42" fmla="*/ 147637 h 723900"/>
                  <a:gd name="connsiteX43" fmla="*/ 1776412 w 2938462"/>
                  <a:gd name="connsiteY43" fmla="*/ 142875 h 723900"/>
                  <a:gd name="connsiteX44" fmla="*/ 1824037 w 2938462"/>
                  <a:gd name="connsiteY44" fmla="*/ 133350 h 723900"/>
                  <a:gd name="connsiteX45" fmla="*/ 1852612 w 2938462"/>
                  <a:gd name="connsiteY45" fmla="*/ 128587 h 723900"/>
                  <a:gd name="connsiteX46" fmla="*/ 1881187 w 2938462"/>
                  <a:gd name="connsiteY46" fmla="*/ 119062 h 723900"/>
                  <a:gd name="connsiteX47" fmla="*/ 1895475 w 2938462"/>
                  <a:gd name="connsiteY47" fmla="*/ 114300 h 723900"/>
                  <a:gd name="connsiteX48" fmla="*/ 1943100 w 2938462"/>
                  <a:gd name="connsiteY48" fmla="*/ 109537 h 723900"/>
                  <a:gd name="connsiteX49" fmla="*/ 1957387 w 2938462"/>
                  <a:gd name="connsiteY49" fmla="*/ 100012 h 723900"/>
                  <a:gd name="connsiteX50" fmla="*/ 1981200 w 2938462"/>
                  <a:gd name="connsiteY50" fmla="*/ 76200 h 723900"/>
                  <a:gd name="connsiteX51" fmla="*/ 2028825 w 2938462"/>
                  <a:gd name="connsiteY51" fmla="*/ 71437 h 723900"/>
                  <a:gd name="connsiteX52" fmla="*/ 2076450 w 2938462"/>
                  <a:gd name="connsiteY52" fmla="*/ 61912 h 723900"/>
                  <a:gd name="connsiteX53" fmla="*/ 2105025 w 2938462"/>
                  <a:gd name="connsiteY53" fmla="*/ 52387 h 723900"/>
                  <a:gd name="connsiteX54" fmla="*/ 2157412 w 2938462"/>
                  <a:gd name="connsiteY54" fmla="*/ 42862 h 723900"/>
                  <a:gd name="connsiteX55" fmla="*/ 2319337 w 2938462"/>
                  <a:gd name="connsiteY55" fmla="*/ 42862 h 723900"/>
                  <a:gd name="connsiteX56" fmla="*/ 2343150 w 2938462"/>
                  <a:gd name="connsiteY56" fmla="*/ 38100 h 723900"/>
                  <a:gd name="connsiteX57" fmla="*/ 2371725 w 2938462"/>
                  <a:gd name="connsiteY57" fmla="*/ 28575 h 723900"/>
                  <a:gd name="connsiteX58" fmla="*/ 2486025 w 2938462"/>
                  <a:gd name="connsiteY58" fmla="*/ 33337 h 723900"/>
                  <a:gd name="connsiteX59" fmla="*/ 2524125 w 2938462"/>
                  <a:gd name="connsiteY59" fmla="*/ 38100 h 723900"/>
                  <a:gd name="connsiteX60" fmla="*/ 2614612 w 2938462"/>
                  <a:gd name="connsiteY60" fmla="*/ 33337 h 723900"/>
                  <a:gd name="connsiteX61" fmla="*/ 2647950 w 2938462"/>
                  <a:gd name="connsiteY61" fmla="*/ 9525 h 723900"/>
                  <a:gd name="connsiteX62" fmla="*/ 2676525 w 2938462"/>
                  <a:gd name="connsiteY62" fmla="*/ 0 h 723900"/>
                  <a:gd name="connsiteX63" fmla="*/ 2709862 w 2938462"/>
                  <a:gd name="connsiteY63" fmla="*/ 4762 h 723900"/>
                  <a:gd name="connsiteX64" fmla="*/ 2728912 w 2938462"/>
                  <a:gd name="connsiteY64" fmla="*/ 33337 h 723900"/>
                  <a:gd name="connsiteX65" fmla="*/ 2743200 w 2938462"/>
                  <a:gd name="connsiteY65" fmla="*/ 42862 h 723900"/>
                  <a:gd name="connsiteX66" fmla="*/ 2757487 w 2938462"/>
                  <a:gd name="connsiteY66" fmla="*/ 47625 h 723900"/>
                  <a:gd name="connsiteX67" fmla="*/ 2919412 w 2938462"/>
                  <a:gd name="connsiteY67" fmla="*/ 57150 h 723900"/>
                  <a:gd name="connsiteX68" fmla="*/ 2938462 w 2938462"/>
                  <a:gd name="connsiteY6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595312 w 2938462"/>
                  <a:gd name="connsiteY18" fmla="*/ 357187 h 723900"/>
                  <a:gd name="connsiteX19" fmla="*/ 795337 w 2938462"/>
                  <a:gd name="connsiteY19" fmla="*/ 338137 h 723900"/>
                  <a:gd name="connsiteX20" fmla="*/ 823912 w 2938462"/>
                  <a:gd name="connsiteY20" fmla="*/ 319087 h 723900"/>
                  <a:gd name="connsiteX21" fmla="*/ 852487 w 2938462"/>
                  <a:gd name="connsiteY21" fmla="*/ 295275 h 723900"/>
                  <a:gd name="connsiteX22" fmla="*/ 919162 w 2938462"/>
                  <a:gd name="connsiteY22" fmla="*/ 300037 h 723900"/>
                  <a:gd name="connsiteX23" fmla="*/ 957262 w 2938462"/>
                  <a:gd name="connsiteY23" fmla="*/ 309562 h 723900"/>
                  <a:gd name="connsiteX24" fmla="*/ 976312 w 2938462"/>
                  <a:gd name="connsiteY24" fmla="*/ 314325 h 723900"/>
                  <a:gd name="connsiteX25" fmla="*/ 1109662 w 2938462"/>
                  <a:gd name="connsiteY25" fmla="*/ 295275 h 723900"/>
                  <a:gd name="connsiteX26" fmla="*/ 1138237 w 2938462"/>
                  <a:gd name="connsiteY26" fmla="*/ 285750 h 723900"/>
                  <a:gd name="connsiteX27" fmla="*/ 1262062 w 2938462"/>
                  <a:gd name="connsiteY27" fmla="*/ 276225 h 723900"/>
                  <a:gd name="connsiteX28" fmla="*/ 1290637 w 2938462"/>
                  <a:gd name="connsiteY28" fmla="*/ 261937 h 723900"/>
                  <a:gd name="connsiteX29" fmla="*/ 1304925 w 2938462"/>
                  <a:gd name="connsiteY29" fmla="*/ 257175 h 723900"/>
                  <a:gd name="connsiteX30" fmla="*/ 1347787 w 2938462"/>
                  <a:gd name="connsiteY30" fmla="*/ 228600 h 723900"/>
                  <a:gd name="connsiteX31" fmla="*/ 1362075 w 2938462"/>
                  <a:gd name="connsiteY31" fmla="*/ 219075 h 723900"/>
                  <a:gd name="connsiteX32" fmla="*/ 1376362 w 2938462"/>
                  <a:gd name="connsiteY32" fmla="*/ 214312 h 723900"/>
                  <a:gd name="connsiteX33" fmla="*/ 1428750 w 2938462"/>
                  <a:gd name="connsiteY33" fmla="*/ 195262 h 723900"/>
                  <a:gd name="connsiteX34" fmla="*/ 1509712 w 2938462"/>
                  <a:gd name="connsiteY34" fmla="*/ 190500 h 723900"/>
                  <a:gd name="connsiteX35" fmla="*/ 1543050 w 2938462"/>
                  <a:gd name="connsiteY35" fmla="*/ 185737 h 723900"/>
                  <a:gd name="connsiteX36" fmla="*/ 1585912 w 2938462"/>
                  <a:gd name="connsiteY36" fmla="*/ 180975 h 723900"/>
                  <a:gd name="connsiteX37" fmla="*/ 1600200 w 2938462"/>
                  <a:gd name="connsiteY37" fmla="*/ 176212 h 723900"/>
                  <a:gd name="connsiteX38" fmla="*/ 1652587 w 2938462"/>
                  <a:gd name="connsiteY38" fmla="*/ 171450 h 723900"/>
                  <a:gd name="connsiteX39" fmla="*/ 1681162 w 2938462"/>
                  <a:gd name="connsiteY39" fmla="*/ 161925 h 723900"/>
                  <a:gd name="connsiteX40" fmla="*/ 1704975 w 2938462"/>
                  <a:gd name="connsiteY40" fmla="*/ 157162 h 723900"/>
                  <a:gd name="connsiteX41" fmla="*/ 1762125 w 2938462"/>
                  <a:gd name="connsiteY41" fmla="*/ 147637 h 723900"/>
                  <a:gd name="connsiteX42" fmla="*/ 1776412 w 2938462"/>
                  <a:gd name="connsiteY42" fmla="*/ 142875 h 723900"/>
                  <a:gd name="connsiteX43" fmla="*/ 1824037 w 2938462"/>
                  <a:gd name="connsiteY43" fmla="*/ 133350 h 723900"/>
                  <a:gd name="connsiteX44" fmla="*/ 1852612 w 2938462"/>
                  <a:gd name="connsiteY44" fmla="*/ 128587 h 723900"/>
                  <a:gd name="connsiteX45" fmla="*/ 1881187 w 2938462"/>
                  <a:gd name="connsiteY45" fmla="*/ 119062 h 723900"/>
                  <a:gd name="connsiteX46" fmla="*/ 1895475 w 2938462"/>
                  <a:gd name="connsiteY46" fmla="*/ 114300 h 723900"/>
                  <a:gd name="connsiteX47" fmla="*/ 1943100 w 2938462"/>
                  <a:gd name="connsiteY47" fmla="*/ 109537 h 723900"/>
                  <a:gd name="connsiteX48" fmla="*/ 1957387 w 2938462"/>
                  <a:gd name="connsiteY48" fmla="*/ 100012 h 723900"/>
                  <a:gd name="connsiteX49" fmla="*/ 1981200 w 2938462"/>
                  <a:gd name="connsiteY49" fmla="*/ 76200 h 723900"/>
                  <a:gd name="connsiteX50" fmla="*/ 2028825 w 2938462"/>
                  <a:gd name="connsiteY50" fmla="*/ 71437 h 723900"/>
                  <a:gd name="connsiteX51" fmla="*/ 2076450 w 2938462"/>
                  <a:gd name="connsiteY51" fmla="*/ 61912 h 723900"/>
                  <a:gd name="connsiteX52" fmla="*/ 2105025 w 2938462"/>
                  <a:gd name="connsiteY52" fmla="*/ 52387 h 723900"/>
                  <a:gd name="connsiteX53" fmla="*/ 2157412 w 2938462"/>
                  <a:gd name="connsiteY53" fmla="*/ 42862 h 723900"/>
                  <a:gd name="connsiteX54" fmla="*/ 2319337 w 2938462"/>
                  <a:gd name="connsiteY54" fmla="*/ 42862 h 723900"/>
                  <a:gd name="connsiteX55" fmla="*/ 2343150 w 2938462"/>
                  <a:gd name="connsiteY55" fmla="*/ 38100 h 723900"/>
                  <a:gd name="connsiteX56" fmla="*/ 2371725 w 2938462"/>
                  <a:gd name="connsiteY56" fmla="*/ 28575 h 723900"/>
                  <a:gd name="connsiteX57" fmla="*/ 2486025 w 2938462"/>
                  <a:gd name="connsiteY57" fmla="*/ 33337 h 723900"/>
                  <a:gd name="connsiteX58" fmla="*/ 2524125 w 2938462"/>
                  <a:gd name="connsiteY58" fmla="*/ 38100 h 723900"/>
                  <a:gd name="connsiteX59" fmla="*/ 2614612 w 2938462"/>
                  <a:gd name="connsiteY59" fmla="*/ 33337 h 723900"/>
                  <a:gd name="connsiteX60" fmla="*/ 2647950 w 2938462"/>
                  <a:gd name="connsiteY60" fmla="*/ 9525 h 723900"/>
                  <a:gd name="connsiteX61" fmla="*/ 2676525 w 2938462"/>
                  <a:gd name="connsiteY61" fmla="*/ 0 h 723900"/>
                  <a:gd name="connsiteX62" fmla="*/ 2709862 w 2938462"/>
                  <a:gd name="connsiteY62" fmla="*/ 4762 h 723900"/>
                  <a:gd name="connsiteX63" fmla="*/ 2728912 w 2938462"/>
                  <a:gd name="connsiteY63" fmla="*/ 33337 h 723900"/>
                  <a:gd name="connsiteX64" fmla="*/ 2743200 w 2938462"/>
                  <a:gd name="connsiteY64" fmla="*/ 42862 h 723900"/>
                  <a:gd name="connsiteX65" fmla="*/ 2757487 w 2938462"/>
                  <a:gd name="connsiteY65" fmla="*/ 47625 h 723900"/>
                  <a:gd name="connsiteX66" fmla="*/ 2919412 w 2938462"/>
                  <a:gd name="connsiteY66" fmla="*/ 57150 h 723900"/>
                  <a:gd name="connsiteX67" fmla="*/ 2938462 w 2938462"/>
                  <a:gd name="connsiteY6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595312 w 2938462"/>
                  <a:gd name="connsiteY17" fmla="*/ 357187 h 723900"/>
                  <a:gd name="connsiteX18" fmla="*/ 795337 w 2938462"/>
                  <a:gd name="connsiteY18" fmla="*/ 338137 h 723900"/>
                  <a:gd name="connsiteX19" fmla="*/ 823912 w 2938462"/>
                  <a:gd name="connsiteY19" fmla="*/ 319087 h 723900"/>
                  <a:gd name="connsiteX20" fmla="*/ 852487 w 2938462"/>
                  <a:gd name="connsiteY20" fmla="*/ 295275 h 723900"/>
                  <a:gd name="connsiteX21" fmla="*/ 919162 w 2938462"/>
                  <a:gd name="connsiteY21" fmla="*/ 300037 h 723900"/>
                  <a:gd name="connsiteX22" fmla="*/ 957262 w 2938462"/>
                  <a:gd name="connsiteY22" fmla="*/ 309562 h 723900"/>
                  <a:gd name="connsiteX23" fmla="*/ 976312 w 2938462"/>
                  <a:gd name="connsiteY23" fmla="*/ 314325 h 723900"/>
                  <a:gd name="connsiteX24" fmla="*/ 1109662 w 2938462"/>
                  <a:gd name="connsiteY24" fmla="*/ 295275 h 723900"/>
                  <a:gd name="connsiteX25" fmla="*/ 1138237 w 2938462"/>
                  <a:gd name="connsiteY25" fmla="*/ 285750 h 723900"/>
                  <a:gd name="connsiteX26" fmla="*/ 1262062 w 2938462"/>
                  <a:gd name="connsiteY26" fmla="*/ 276225 h 723900"/>
                  <a:gd name="connsiteX27" fmla="*/ 1290637 w 2938462"/>
                  <a:gd name="connsiteY27" fmla="*/ 261937 h 723900"/>
                  <a:gd name="connsiteX28" fmla="*/ 1304925 w 2938462"/>
                  <a:gd name="connsiteY28" fmla="*/ 257175 h 723900"/>
                  <a:gd name="connsiteX29" fmla="*/ 1347787 w 2938462"/>
                  <a:gd name="connsiteY29" fmla="*/ 228600 h 723900"/>
                  <a:gd name="connsiteX30" fmla="*/ 1362075 w 2938462"/>
                  <a:gd name="connsiteY30" fmla="*/ 219075 h 723900"/>
                  <a:gd name="connsiteX31" fmla="*/ 1376362 w 2938462"/>
                  <a:gd name="connsiteY31" fmla="*/ 214312 h 723900"/>
                  <a:gd name="connsiteX32" fmla="*/ 1428750 w 2938462"/>
                  <a:gd name="connsiteY32" fmla="*/ 195262 h 723900"/>
                  <a:gd name="connsiteX33" fmla="*/ 1509712 w 2938462"/>
                  <a:gd name="connsiteY33" fmla="*/ 190500 h 723900"/>
                  <a:gd name="connsiteX34" fmla="*/ 1543050 w 2938462"/>
                  <a:gd name="connsiteY34" fmla="*/ 185737 h 723900"/>
                  <a:gd name="connsiteX35" fmla="*/ 1585912 w 2938462"/>
                  <a:gd name="connsiteY35" fmla="*/ 180975 h 723900"/>
                  <a:gd name="connsiteX36" fmla="*/ 1600200 w 2938462"/>
                  <a:gd name="connsiteY36" fmla="*/ 176212 h 723900"/>
                  <a:gd name="connsiteX37" fmla="*/ 1652587 w 2938462"/>
                  <a:gd name="connsiteY37" fmla="*/ 171450 h 723900"/>
                  <a:gd name="connsiteX38" fmla="*/ 1681162 w 2938462"/>
                  <a:gd name="connsiteY38" fmla="*/ 161925 h 723900"/>
                  <a:gd name="connsiteX39" fmla="*/ 1704975 w 2938462"/>
                  <a:gd name="connsiteY39" fmla="*/ 157162 h 723900"/>
                  <a:gd name="connsiteX40" fmla="*/ 1762125 w 2938462"/>
                  <a:gd name="connsiteY40" fmla="*/ 147637 h 723900"/>
                  <a:gd name="connsiteX41" fmla="*/ 1776412 w 2938462"/>
                  <a:gd name="connsiteY41" fmla="*/ 142875 h 723900"/>
                  <a:gd name="connsiteX42" fmla="*/ 1824037 w 2938462"/>
                  <a:gd name="connsiteY42" fmla="*/ 133350 h 723900"/>
                  <a:gd name="connsiteX43" fmla="*/ 1852612 w 2938462"/>
                  <a:gd name="connsiteY43" fmla="*/ 128587 h 723900"/>
                  <a:gd name="connsiteX44" fmla="*/ 1881187 w 2938462"/>
                  <a:gd name="connsiteY44" fmla="*/ 119062 h 723900"/>
                  <a:gd name="connsiteX45" fmla="*/ 1895475 w 2938462"/>
                  <a:gd name="connsiteY45" fmla="*/ 114300 h 723900"/>
                  <a:gd name="connsiteX46" fmla="*/ 1943100 w 2938462"/>
                  <a:gd name="connsiteY46" fmla="*/ 109537 h 723900"/>
                  <a:gd name="connsiteX47" fmla="*/ 1957387 w 2938462"/>
                  <a:gd name="connsiteY47" fmla="*/ 100012 h 723900"/>
                  <a:gd name="connsiteX48" fmla="*/ 1981200 w 2938462"/>
                  <a:gd name="connsiteY48" fmla="*/ 76200 h 723900"/>
                  <a:gd name="connsiteX49" fmla="*/ 2028825 w 2938462"/>
                  <a:gd name="connsiteY49" fmla="*/ 71437 h 723900"/>
                  <a:gd name="connsiteX50" fmla="*/ 2076450 w 2938462"/>
                  <a:gd name="connsiteY50" fmla="*/ 61912 h 723900"/>
                  <a:gd name="connsiteX51" fmla="*/ 2105025 w 2938462"/>
                  <a:gd name="connsiteY51" fmla="*/ 52387 h 723900"/>
                  <a:gd name="connsiteX52" fmla="*/ 2157412 w 2938462"/>
                  <a:gd name="connsiteY52" fmla="*/ 42862 h 723900"/>
                  <a:gd name="connsiteX53" fmla="*/ 2319337 w 2938462"/>
                  <a:gd name="connsiteY53" fmla="*/ 42862 h 723900"/>
                  <a:gd name="connsiteX54" fmla="*/ 2343150 w 2938462"/>
                  <a:gd name="connsiteY54" fmla="*/ 38100 h 723900"/>
                  <a:gd name="connsiteX55" fmla="*/ 2371725 w 2938462"/>
                  <a:gd name="connsiteY55" fmla="*/ 28575 h 723900"/>
                  <a:gd name="connsiteX56" fmla="*/ 2486025 w 2938462"/>
                  <a:gd name="connsiteY56" fmla="*/ 33337 h 723900"/>
                  <a:gd name="connsiteX57" fmla="*/ 2524125 w 2938462"/>
                  <a:gd name="connsiteY57" fmla="*/ 38100 h 723900"/>
                  <a:gd name="connsiteX58" fmla="*/ 2614612 w 2938462"/>
                  <a:gd name="connsiteY58" fmla="*/ 33337 h 723900"/>
                  <a:gd name="connsiteX59" fmla="*/ 2647950 w 2938462"/>
                  <a:gd name="connsiteY59" fmla="*/ 9525 h 723900"/>
                  <a:gd name="connsiteX60" fmla="*/ 2676525 w 2938462"/>
                  <a:gd name="connsiteY60" fmla="*/ 0 h 723900"/>
                  <a:gd name="connsiteX61" fmla="*/ 2709862 w 2938462"/>
                  <a:gd name="connsiteY61" fmla="*/ 4762 h 723900"/>
                  <a:gd name="connsiteX62" fmla="*/ 2728912 w 2938462"/>
                  <a:gd name="connsiteY62" fmla="*/ 33337 h 723900"/>
                  <a:gd name="connsiteX63" fmla="*/ 2743200 w 2938462"/>
                  <a:gd name="connsiteY63" fmla="*/ 42862 h 723900"/>
                  <a:gd name="connsiteX64" fmla="*/ 2757487 w 2938462"/>
                  <a:gd name="connsiteY64" fmla="*/ 47625 h 723900"/>
                  <a:gd name="connsiteX65" fmla="*/ 2919412 w 2938462"/>
                  <a:gd name="connsiteY65" fmla="*/ 57150 h 723900"/>
                  <a:gd name="connsiteX66" fmla="*/ 2938462 w 2938462"/>
                  <a:gd name="connsiteY6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595312 w 2938462"/>
                  <a:gd name="connsiteY16" fmla="*/ 357187 h 723900"/>
                  <a:gd name="connsiteX17" fmla="*/ 795337 w 2938462"/>
                  <a:gd name="connsiteY17" fmla="*/ 338137 h 723900"/>
                  <a:gd name="connsiteX18" fmla="*/ 823912 w 2938462"/>
                  <a:gd name="connsiteY18" fmla="*/ 319087 h 723900"/>
                  <a:gd name="connsiteX19" fmla="*/ 852487 w 2938462"/>
                  <a:gd name="connsiteY19" fmla="*/ 295275 h 723900"/>
                  <a:gd name="connsiteX20" fmla="*/ 919162 w 2938462"/>
                  <a:gd name="connsiteY20" fmla="*/ 300037 h 723900"/>
                  <a:gd name="connsiteX21" fmla="*/ 957262 w 2938462"/>
                  <a:gd name="connsiteY21" fmla="*/ 309562 h 723900"/>
                  <a:gd name="connsiteX22" fmla="*/ 976312 w 2938462"/>
                  <a:gd name="connsiteY22" fmla="*/ 314325 h 723900"/>
                  <a:gd name="connsiteX23" fmla="*/ 1109662 w 2938462"/>
                  <a:gd name="connsiteY23" fmla="*/ 295275 h 723900"/>
                  <a:gd name="connsiteX24" fmla="*/ 1138237 w 2938462"/>
                  <a:gd name="connsiteY24" fmla="*/ 285750 h 723900"/>
                  <a:gd name="connsiteX25" fmla="*/ 1262062 w 2938462"/>
                  <a:gd name="connsiteY25" fmla="*/ 276225 h 723900"/>
                  <a:gd name="connsiteX26" fmla="*/ 1290637 w 2938462"/>
                  <a:gd name="connsiteY26" fmla="*/ 261937 h 723900"/>
                  <a:gd name="connsiteX27" fmla="*/ 1304925 w 2938462"/>
                  <a:gd name="connsiteY27" fmla="*/ 257175 h 723900"/>
                  <a:gd name="connsiteX28" fmla="*/ 1347787 w 2938462"/>
                  <a:gd name="connsiteY28" fmla="*/ 228600 h 723900"/>
                  <a:gd name="connsiteX29" fmla="*/ 1362075 w 2938462"/>
                  <a:gd name="connsiteY29" fmla="*/ 219075 h 723900"/>
                  <a:gd name="connsiteX30" fmla="*/ 1376362 w 2938462"/>
                  <a:gd name="connsiteY30" fmla="*/ 214312 h 723900"/>
                  <a:gd name="connsiteX31" fmla="*/ 1428750 w 2938462"/>
                  <a:gd name="connsiteY31" fmla="*/ 195262 h 723900"/>
                  <a:gd name="connsiteX32" fmla="*/ 1509712 w 2938462"/>
                  <a:gd name="connsiteY32" fmla="*/ 190500 h 723900"/>
                  <a:gd name="connsiteX33" fmla="*/ 1543050 w 2938462"/>
                  <a:gd name="connsiteY33" fmla="*/ 185737 h 723900"/>
                  <a:gd name="connsiteX34" fmla="*/ 1585912 w 2938462"/>
                  <a:gd name="connsiteY34" fmla="*/ 180975 h 723900"/>
                  <a:gd name="connsiteX35" fmla="*/ 1600200 w 2938462"/>
                  <a:gd name="connsiteY35" fmla="*/ 176212 h 723900"/>
                  <a:gd name="connsiteX36" fmla="*/ 1652587 w 2938462"/>
                  <a:gd name="connsiteY36" fmla="*/ 171450 h 723900"/>
                  <a:gd name="connsiteX37" fmla="*/ 1681162 w 2938462"/>
                  <a:gd name="connsiteY37" fmla="*/ 161925 h 723900"/>
                  <a:gd name="connsiteX38" fmla="*/ 1704975 w 2938462"/>
                  <a:gd name="connsiteY38" fmla="*/ 157162 h 723900"/>
                  <a:gd name="connsiteX39" fmla="*/ 1762125 w 2938462"/>
                  <a:gd name="connsiteY39" fmla="*/ 147637 h 723900"/>
                  <a:gd name="connsiteX40" fmla="*/ 1776412 w 2938462"/>
                  <a:gd name="connsiteY40" fmla="*/ 142875 h 723900"/>
                  <a:gd name="connsiteX41" fmla="*/ 1824037 w 2938462"/>
                  <a:gd name="connsiteY41" fmla="*/ 133350 h 723900"/>
                  <a:gd name="connsiteX42" fmla="*/ 1852612 w 2938462"/>
                  <a:gd name="connsiteY42" fmla="*/ 128587 h 723900"/>
                  <a:gd name="connsiteX43" fmla="*/ 1881187 w 2938462"/>
                  <a:gd name="connsiteY43" fmla="*/ 119062 h 723900"/>
                  <a:gd name="connsiteX44" fmla="*/ 1895475 w 2938462"/>
                  <a:gd name="connsiteY44" fmla="*/ 114300 h 723900"/>
                  <a:gd name="connsiteX45" fmla="*/ 1943100 w 2938462"/>
                  <a:gd name="connsiteY45" fmla="*/ 109537 h 723900"/>
                  <a:gd name="connsiteX46" fmla="*/ 1957387 w 2938462"/>
                  <a:gd name="connsiteY46" fmla="*/ 100012 h 723900"/>
                  <a:gd name="connsiteX47" fmla="*/ 1981200 w 2938462"/>
                  <a:gd name="connsiteY47" fmla="*/ 76200 h 723900"/>
                  <a:gd name="connsiteX48" fmla="*/ 2028825 w 2938462"/>
                  <a:gd name="connsiteY48" fmla="*/ 71437 h 723900"/>
                  <a:gd name="connsiteX49" fmla="*/ 2076450 w 2938462"/>
                  <a:gd name="connsiteY49" fmla="*/ 61912 h 723900"/>
                  <a:gd name="connsiteX50" fmla="*/ 2105025 w 2938462"/>
                  <a:gd name="connsiteY50" fmla="*/ 52387 h 723900"/>
                  <a:gd name="connsiteX51" fmla="*/ 2157412 w 2938462"/>
                  <a:gd name="connsiteY51" fmla="*/ 42862 h 723900"/>
                  <a:gd name="connsiteX52" fmla="*/ 2319337 w 2938462"/>
                  <a:gd name="connsiteY52" fmla="*/ 42862 h 723900"/>
                  <a:gd name="connsiteX53" fmla="*/ 2343150 w 2938462"/>
                  <a:gd name="connsiteY53" fmla="*/ 38100 h 723900"/>
                  <a:gd name="connsiteX54" fmla="*/ 2371725 w 2938462"/>
                  <a:gd name="connsiteY54" fmla="*/ 28575 h 723900"/>
                  <a:gd name="connsiteX55" fmla="*/ 2486025 w 2938462"/>
                  <a:gd name="connsiteY55" fmla="*/ 33337 h 723900"/>
                  <a:gd name="connsiteX56" fmla="*/ 2524125 w 2938462"/>
                  <a:gd name="connsiteY56" fmla="*/ 38100 h 723900"/>
                  <a:gd name="connsiteX57" fmla="*/ 2614612 w 2938462"/>
                  <a:gd name="connsiteY57" fmla="*/ 33337 h 723900"/>
                  <a:gd name="connsiteX58" fmla="*/ 2647950 w 2938462"/>
                  <a:gd name="connsiteY58" fmla="*/ 9525 h 723900"/>
                  <a:gd name="connsiteX59" fmla="*/ 2676525 w 2938462"/>
                  <a:gd name="connsiteY59" fmla="*/ 0 h 723900"/>
                  <a:gd name="connsiteX60" fmla="*/ 2709862 w 2938462"/>
                  <a:gd name="connsiteY60" fmla="*/ 4762 h 723900"/>
                  <a:gd name="connsiteX61" fmla="*/ 2728912 w 2938462"/>
                  <a:gd name="connsiteY61" fmla="*/ 33337 h 723900"/>
                  <a:gd name="connsiteX62" fmla="*/ 2743200 w 2938462"/>
                  <a:gd name="connsiteY62" fmla="*/ 42862 h 723900"/>
                  <a:gd name="connsiteX63" fmla="*/ 2757487 w 2938462"/>
                  <a:gd name="connsiteY63" fmla="*/ 47625 h 723900"/>
                  <a:gd name="connsiteX64" fmla="*/ 2919412 w 2938462"/>
                  <a:gd name="connsiteY64" fmla="*/ 57150 h 723900"/>
                  <a:gd name="connsiteX65" fmla="*/ 2938462 w 2938462"/>
                  <a:gd name="connsiteY6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595312 w 2938462"/>
                  <a:gd name="connsiteY15" fmla="*/ 357187 h 723900"/>
                  <a:gd name="connsiteX16" fmla="*/ 795337 w 2938462"/>
                  <a:gd name="connsiteY16" fmla="*/ 338137 h 723900"/>
                  <a:gd name="connsiteX17" fmla="*/ 823912 w 2938462"/>
                  <a:gd name="connsiteY17" fmla="*/ 319087 h 723900"/>
                  <a:gd name="connsiteX18" fmla="*/ 852487 w 2938462"/>
                  <a:gd name="connsiteY18" fmla="*/ 295275 h 723900"/>
                  <a:gd name="connsiteX19" fmla="*/ 919162 w 2938462"/>
                  <a:gd name="connsiteY19" fmla="*/ 300037 h 723900"/>
                  <a:gd name="connsiteX20" fmla="*/ 957262 w 2938462"/>
                  <a:gd name="connsiteY20" fmla="*/ 309562 h 723900"/>
                  <a:gd name="connsiteX21" fmla="*/ 976312 w 2938462"/>
                  <a:gd name="connsiteY21" fmla="*/ 314325 h 723900"/>
                  <a:gd name="connsiteX22" fmla="*/ 1109662 w 2938462"/>
                  <a:gd name="connsiteY22" fmla="*/ 295275 h 723900"/>
                  <a:gd name="connsiteX23" fmla="*/ 1138237 w 2938462"/>
                  <a:gd name="connsiteY23" fmla="*/ 285750 h 723900"/>
                  <a:gd name="connsiteX24" fmla="*/ 1262062 w 2938462"/>
                  <a:gd name="connsiteY24" fmla="*/ 276225 h 723900"/>
                  <a:gd name="connsiteX25" fmla="*/ 1290637 w 2938462"/>
                  <a:gd name="connsiteY25" fmla="*/ 261937 h 723900"/>
                  <a:gd name="connsiteX26" fmla="*/ 1304925 w 2938462"/>
                  <a:gd name="connsiteY26" fmla="*/ 257175 h 723900"/>
                  <a:gd name="connsiteX27" fmla="*/ 1347787 w 2938462"/>
                  <a:gd name="connsiteY27" fmla="*/ 228600 h 723900"/>
                  <a:gd name="connsiteX28" fmla="*/ 1362075 w 2938462"/>
                  <a:gd name="connsiteY28" fmla="*/ 219075 h 723900"/>
                  <a:gd name="connsiteX29" fmla="*/ 1376362 w 2938462"/>
                  <a:gd name="connsiteY29" fmla="*/ 214312 h 723900"/>
                  <a:gd name="connsiteX30" fmla="*/ 1428750 w 2938462"/>
                  <a:gd name="connsiteY30" fmla="*/ 195262 h 723900"/>
                  <a:gd name="connsiteX31" fmla="*/ 1509712 w 2938462"/>
                  <a:gd name="connsiteY31" fmla="*/ 190500 h 723900"/>
                  <a:gd name="connsiteX32" fmla="*/ 1543050 w 2938462"/>
                  <a:gd name="connsiteY32" fmla="*/ 185737 h 723900"/>
                  <a:gd name="connsiteX33" fmla="*/ 1585912 w 2938462"/>
                  <a:gd name="connsiteY33" fmla="*/ 180975 h 723900"/>
                  <a:gd name="connsiteX34" fmla="*/ 1600200 w 2938462"/>
                  <a:gd name="connsiteY34" fmla="*/ 176212 h 723900"/>
                  <a:gd name="connsiteX35" fmla="*/ 1652587 w 2938462"/>
                  <a:gd name="connsiteY35" fmla="*/ 171450 h 723900"/>
                  <a:gd name="connsiteX36" fmla="*/ 1681162 w 2938462"/>
                  <a:gd name="connsiteY36" fmla="*/ 161925 h 723900"/>
                  <a:gd name="connsiteX37" fmla="*/ 1704975 w 2938462"/>
                  <a:gd name="connsiteY37" fmla="*/ 157162 h 723900"/>
                  <a:gd name="connsiteX38" fmla="*/ 1762125 w 2938462"/>
                  <a:gd name="connsiteY38" fmla="*/ 147637 h 723900"/>
                  <a:gd name="connsiteX39" fmla="*/ 1776412 w 2938462"/>
                  <a:gd name="connsiteY39" fmla="*/ 142875 h 723900"/>
                  <a:gd name="connsiteX40" fmla="*/ 1824037 w 2938462"/>
                  <a:gd name="connsiteY40" fmla="*/ 133350 h 723900"/>
                  <a:gd name="connsiteX41" fmla="*/ 1852612 w 2938462"/>
                  <a:gd name="connsiteY41" fmla="*/ 128587 h 723900"/>
                  <a:gd name="connsiteX42" fmla="*/ 1881187 w 2938462"/>
                  <a:gd name="connsiteY42" fmla="*/ 119062 h 723900"/>
                  <a:gd name="connsiteX43" fmla="*/ 1895475 w 2938462"/>
                  <a:gd name="connsiteY43" fmla="*/ 114300 h 723900"/>
                  <a:gd name="connsiteX44" fmla="*/ 1943100 w 2938462"/>
                  <a:gd name="connsiteY44" fmla="*/ 109537 h 723900"/>
                  <a:gd name="connsiteX45" fmla="*/ 1957387 w 2938462"/>
                  <a:gd name="connsiteY45" fmla="*/ 100012 h 723900"/>
                  <a:gd name="connsiteX46" fmla="*/ 1981200 w 2938462"/>
                  <a:gd name="connsiteY46" fmla="*/ 76200 h 723900"/>
                  <a:gd name="connsiteX47" fmla="*/ 2028825 w 2938462"/>
                  <a:gd name="connsiteY47" fmla="*/ 71437 h 723900"/>
                  <a:gd name="connsiteX48" fmla="*/ 2076450 w 2938462"/>
                  <a:gd name="connsiteY48" fmla="*/ 61912 h 723900"/>
                  <a:gd name="connsiteX49" fmla="*/ 2105025 w 2938462"/>
                  <a:gd name="connsiteY49" fmla="*/ 52387 h 723900"/>
                  <a:gd name="connsiteX50" fmla="*/ 2157412 w 2938462"/>
                  <a:gd name="connsiteY50" fmla="*/ 42862 h 723900"/>
                  <a:gd name="connsiteX51" fmla="*/ 2319337 w 2938462"/>
                  <a:gd name="connsiteY51" fmla="*/ 42862 h 723900"/>
                  <a:gd name="connsiteX52" fmla="*/ 2343150 w 2938462"/>
                  <a:gd name="connsiteY52" fmla="*/ 38100 h 723900"/>
                  <a:gd name="connsiteX53" fmla="*/ 2371725 w 2938462"/>
                  <a:gd name="connsiteY53" fmla="*/ 28575 h 723900"/>
                  <a:gd name="connsiteX54" fmla="*/ 2486025 w 2938462"/>
                  <a:gd name="connsiteY54" fmla="*/ 33337 h 723900"/>
                  <a:gd name="connsiteX55" fmla="*/ 2524125 w 2938462"/>
                  <a:gd name="connsiteY55" fmla="*/ 38100 h 723900"/>
                  <a:gd name="connsiteX56" fmla="*/ 2614612 w 2938462"/>
                  <a:gd name="connsiteY56" fmla="*/ 33337 h 723900"/>
                  <a:gd name="connsiteX57" fmla="*/ 2647950 w 2938462"/>
                  <a:gd name="connsiteY57" fmla="*/ 9525 h 723900"/>
                  <a:gd name="connsiteX58" fmla="*/ 2676525 w 2938462"/>
                  <a:gd name="connsiteY58" fmla="*/ 0 h 723900"/>
                  <a:gd name="connsiteX59" fmla="*/ 2709862 w 2938462"/>
                  <a:gd name="connsiteY59" fmla="*/ 4762 h 723900"/>
                  <a:gd name="connsiteX60" fmla="*/ 2728912 w 2938462"/>
                  <a:gd name="connsiteY60" fmla="*/ 33337 h 723900"/>
                  <a:gd name="connsiteX61" fmla="*/ 2743200 w 2938462"/>
                  <a:gd name="connsiteY61" fmla="*/ 42862 h 723900"/>
                  <a:gd name="connsiteX62" fmla="*/ 2757487 w 2938462"/>
                  <a:gd name="connsiteY62" fmla="*/ 47625 h 723900"/>
                  <a:gd name="connsiteX63" fmla="*/ 2919412 w 2938462"/>
                  <a:gd name="connsiteY63" fmla="*/ 57150 h 723900"/>
                  <a:gd name="connsiteX64" fmla="*/ 2938462 w 2938462"/>
                  <a:gd name="connsiteY6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595312 w 2938462"/>
                  <a:gd name="connsiteY14" fmla="*/ 357187 h 723900"/>
                  <a:gd name="connsiteX15" fmla="*/ 795337 w 2938462"/>
                  <a:gd name="connsiteY15" fmla="*/ 338137 h 723900"/>
                  <a:gd name="connsiteX16" fmla="*/ 823912 w 2938462"/>
                  <a:gd name="connsiteY16" fmla="*/ 319087 h 723900"/>
                  <a:gd name="connsiteX17" fmla="*/ 852487 w 2938462"/>
                  <a:gd name="connsiteY17" fmla="*/ 295275 h 723900"/>
                  <a:gd name="connsiteX18" fmla="*/ 919162 w 2938462"/>
                  <a:gd name="connsiteY18" fmla="*/ 300037 h 723900"/>
                  <a:gd name="connsiteX19" fmla="*/ 957262 w 2938462"/>
                  <a:gd name="connsiteY19" fmla="*/ 309562 h 723900"/>
                  <a:gd name="connsiteX20" fmla="*/ 976312 w 2938462"/>
                  <a:gd name="connsiteY20" fmla="*/ 314325 h 723900"/>
                  <a:gd name="connsiteX21" fmla="*/ 1109662 w 2938462"/>
                  <a:gd name="connsiteY21" fmla="*/ 295275 h 723900"/>
                  <a:gd name="connsiteX22" fmla="*/ 1138237 w 2938462"/>
                  <a:gd name="connsiteY22" fmla="*/ 285750 h 723900"/>
                  <a:gd name="connsiteX23" fmla="*/ 1262062 w 2938462"/>
                  <a:gd name="connsiteY23" fmla="*/ 276225 h 723900"/>
                  <a:gd name="connsiteX24" fmla="*/ 1290637 w 2938462"/>
                  <a:gd name="connsiteY24" fmla="*/ 261937 h 723900"/>
                  <a:gd name="connsiteX25" fmla="*/ 1304925 w 2938462"/>
                  <a:gd name="connsiteY25" fmla="*/ 257175 h 723900"/>
                  <a:gd name="connsiteX26" fmla="*/ 1347787 w 2938462"/>
                  <a:gd name="connsiteY26" fmla="*/ 228600 h 723900"/>
                  <a:gd name="connsiteX27" fmla="*/ 1362075 w 2938462"/>
                  <a:gd name="connsiteY27" fmla="*/ 219075 h 723900"/>
                  <a:gd name="connsiteX28" fmla="*/ 1376362 w 2938462"/>
                  <a:gd name="connsiteY28" fmla="*/ 214312 h 723900"/>
                  <a:gd name="connsiteX29" fmla="*/ 1428750 w 2938462"/>
                  <a:gd name="connsiteY29" fmla="*/ 195262 h 723900"/>
                  <a:gd name="connsiteX30" fmla="*/ 1509712 w 2938462"/>
                  <a:gd name="connsiteY30" fmla="*/ 190500 h 723900"/>
                  <a:gd name="connsiteX31" fmla="*/ 1543050 w 2938462"/>
                  <a:gd name="connsiteY31" fmla="*/ 185737 h 723900"/>
                  <a:gd name="connsiteX32" fmla="*/ 1585912 w 2938462"/>
                  <a:gd name="connsiteY32" fmla="*/ 180975 h 723900"/>
                  <a:gd name="connsiteX33" fmla="*/ 1600200 w 2938462"/>
                  <a:gd name="connsiteY33" fmla="*/ 176212 h 723900"/>
                  <a:gd name="connsiteX34" fmla="*/ 1652587 w 2938462"/>
                  <a:gd name="connsiteY34" fmla="*/ 171450 h 723900"/>
                  <a:gd name="connsiteX35" fmla="*/ 1681162 w 2938462"/>
                  <a:gd name="connsiteY35" fmla="*/ 161925 h 723900"/>
                  <a:gd name="connsiteX36" fmla="*/ 1704975 w 2938462"/>
                  <a:gd name="connsiteY36" fmla="*/ 157162 h 723900"/>
                  <a:gd name="connsiteX37" fmla="*/ 1762125 w 2938462"/>
                  <a:gd name="connsiteY37" fmla="*/ 147637 h 723900"/>
                  <a:gd name="connsiteX38" fmla="*/ 1776412 w 2938462"/>
                  <a:gd name="connsiteY38" fmla="*/ 142875 h 723900"/>
                  <a:gd name="connsiteX39" fmla="*/ 1824037 w 2938462"/>
                  <a:gd name="connsiteY39" fmla="*/ 133350 h 723900"/>
                  <a:gd name="connsiteX40" fmla="*/ 1852612 w 2938462"/>
                  <a:gd name="connsiteY40" fmla="*/ 128587 h 723900"/>
                  <a:gd name="connsiteX41" fmla="*/ 1881187 w 2938462"/>
                  <a:gd name="connsiteY41" fmla="*/ 119062 h 723900"/>
                  <a:gd name="connsiteX42" fmla="*/ 1895475 w 2938462"/>
                  <a:gd name="connsiteY42" fmla="*/ 114300 h 723900"/>
                  <a:gd name="connsiteX43" fmla="*/ 1943100 w 2938462"/>
                  <a:gd name="connsiteY43" fmla="*/ 109537 h 723900"/>
                  <a:gd name="connsiteX44" fmla="*/ 1957387 w 2938462"/>
                  <a:gd name="connsiteY44" fmla="*/ 100012 h 723900"/>
                  <a:gd name="connsiteX45" fmla="*/ 1981200 w 2938462"/>
                  <a:gd name="connsiteY45" fmla="*/ 76200 h 723900"/>
                  <a:gd name="connsiteX46" fmla="*/ 2028825 w 2938462"/>
                  <a:gd name="connsiteY46" fmla="*/ 71437 h 723900"/>
                  <a:gd name="connsiteX47" fmla="*/ 2076450 w 2938462"/>
                  <a:gd name="connsiteY47" fmla="*/ 61912 h 723900"/>
                  <a:gd name="connsiteX48" fmla="*/ 2105025 w 2938462"/>
                  <a:gd name="connsiteY48" fmla="*/ 52387 h 723900"/>
                  <a:gd name="connsiteX49" fmla="*/ 2157412 w 2938462"/>
                  <a:gd name="connsiteY49" fmla="*/ 42862 h 723900"/>
                  <a:gd name="connsiteX50" fmla="*/ 2319337 w 2938462"/>
                  <a:gd name="connsiteY50" fmla="*/ 42862 h 723900"/>
                  <a:gd name="connsiteX51" fmla="*/ 2343150 w 2938462"/>
                  <a:gd name="connsiteY51" fmla="*/ 38100 h 723900"/>
                  <a:gd name="connsiteX52" fmla="*/ 2371725 w 2938462"/>
                  <a:gd name="connsiteY52" fmla="*/ 28575 h 723900"/>
                  <a:gd name="connsiteX53" fmla="*/ 2486025 w 2938462"/>
                  <a:gd name="connsiteY53" fmla="*/ 33337 h 723900"/>
                  <a:gd name="connsiteX54" fmla="*/ 2524125 w 2938462"/>
                  <a:gd name="connsiteY54" fmla="*/ 38100 h 723900"/>
                  <a:gd name="connsiteX55" fmla="*/ 2614612 w 2938462"/>
                  <a:gd name="connsiteY55" fmla="*/ 33337 h 723900"/>
                  <a:gd name="connsiteX56" fmla="*/ 2647950 w 2938462"/>
                  <a:gd name="connsiteY56" fmla="*/ 9525 h 723900"/>
                  <a:gd name="connsiteX57" fmla="*/ 2676525 w 2938462"/>
                  <a:gd name="connsiteY57" fmla="*/ 0 h 723900"/>
                  <a:gd name="connsiteX58" fmla="*/ 2709862 w 2938462"/>
                  <a:gd name="connsiteY58" fmla="*/ 4762 h 723900"/>
                  <a:gd name="connsiteX59" fmla="*/ 2728912 w 2938462"/>
                  <a:gd name="connsiteY59" fmla="*/ 33337 h 723900"/>
                  <a:gd name="connsiteX60" fmla="*/ 2743200 w 2938462"/>
                  <a:gd name="connsiteY60" fmla="*/ 42862 h 723900"/>
                  <a:gd name="connsiteX61" fmla="*/ 2757487 w 2938462"/>
                  <a:gd name="connsiteY61" fmla="*/ 47625 h 723900"/>
                  <a:gd name="connsiteX62" fmla="*/ 2919412 w 2938462"/>
                  <a:gd name="connsiteY62" fmla="*/ 57150 h 723900"/>
                  <a:gd name="connsiteX63" fmla="*/ 2938462 w 2938462"/>
                  <a:gd name="connsiteY6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595312 w 2938462"/>
                  <a:gd name="connsiteY13" fmla="*/ 357187 h 723900"/>
                  <a:gd name="connsiteX14" fmla="*/ 795337 w 2938462"/>
                  <a:gd name="connsiteY14" fmla="*/ 338137 h 723900"/>
                  <a:gd name="connsiteX15" fmla="*/ 823912 w 2938462"/>
                  <a:gd name="connsiteY15" fmla="*/ 319087 h 723900"/>
                  <a:gd name="connsiteX16" fmla="*/ 852487 w 2938462"/>
                  <a:gd name="connsiteY16" fmla="*/ 295275 h 723900"/>
                  <a:gd name="connsiteX17" fmla="*/ 919162 w 2938462"/>
                  <a:gd name="connsiteY17" fmla="*/ 300037 h 723900"/>
                  <a:gd name="connsiteX18" fmla="*/ 957262 w 2938462"/>
                  <a:gd name="connsiteY18" fmla="*/ 309562 h 723900"/>
                  <a:gd name="connsiteX19" fmla="*/ 976312 w 2938462"/>
                  <a:gd name="connsiteY19" fmla="*/ 314325 h 723900"/>
                  <a:gd name="connsiteX20" fmla="*/ 1109662 w 2938462"/>
                  <a:gd name="connsiteY20" fmla="*/ 295275 h 723900"/>
                  <a:gd name="connsiteX21" fmla="*/ 1138237 w 2938462"/>
                  <a:gd name="connsiteY21" fmla="*/ 285750 h 723900"/>
                  <a:gd name="connsiteX22" fmla="*/ 1262062 w 2938462"/>
                  <a:gd name="connsiteY22" fmla="*/ 276225 h 723900"/>
                  <a:gd name="connsiteX23" fmla="*/ 1290637 w 2938462"/>
                  <a:gd name="connsiteY23" fmla="*/ 261937 h 723900"/>
                  <a:gd name="connsiteX24" fmla="*/ 1304925 w 2938462"/>
                  <a:gd name="connsiteY24" fmla="*/ 257175 h 723900"/>
                  <a:gd name="connsiteX25" fmla="*/ 1347787 w 2938462"/>
                  <a:gd name="connsiteY25" fmla="*/ 228600 h 723900"/>
                  <a:gd name="connsiteX26" fmla="*/ 1362075 w 2938462"/>
                  <a:gd name="connsiteY26" fmla="*/ 219075 h 723900"/>
                  <a:gd name="connsiteX27" fmla="*/ 1376362 w 2938462"/>
                  <a:gd name="connsiteY27" fmla="*/ 214312 h 723900"/>
                  <a:gd name="connsiteX28" fmla="*/ 1428750 w 2938462"/>
                  <a:gd name="connsiteY28" fmla="*/ 195262 h 723900"/>
                  <a:gd name="connsiteX29" fmla="*/ 1509712 w 2938462"/>
                  <a:gd name="connsiteY29" fmla="*/ 190500 h 723900"/>
                  <a:gd name="connsiteX30" fmla="*/ 1543050 w 2938462"/>
                  <a:gd name="connsiteY30" fmla="*/ 185737 h 723900"/>
                  <a:gd name="connsiteX31" fmla="*/ 1585912 w 2938462"/>
                  <a:gd name="connsiteY31" fmla="*/ 180975 h 723900"/>
                  <a:gd name="connsiteX32" fmla="*/ 1600200 w 2938462"/>
                  <a:gd name="connsiteY32" fmla="*/ 176212 h 723900"/>
                  <a:gd name="connsiteX33" fmla="*/ 1652587 w 2938462"/>
                  <a:gd name="connsiteY33" fmla="*/ 171450 h 723900"/>
                  <a:gd name="connsiteX34" fmla="*/ 1681162 w 2938462"/>
                  <a:gd name="connsiteY34" fmla="*/ 161925 h 723900"/>
                  <a:gd name="connsiteX35" fmla="*/ 1704975 w 2938462"/>
                  <a:gd name="connsiteY35" fmla="*/ 157162 h 723900"/>
                  <a:gd name="connsiteX36" fmla="*/ 1762125 w 2938462"/>
                  <a:gd name="connsiteY36" fmla="*/ 147637 h 723900"/>
                  <a:gd name="connsiteX37" fmla="*/ 1776412 w 2938462"/>
                  <a:gd name="connsiteY37" fmla="*/ 142875 h 723900"/>
                  <a:gd name="connsiteX38" fmla="*/ 1824037 w 2938462"/>
                  <a:gd name="connsiteY38" fmla="*/ 133350 h 723900"/>
                  <a:gd name="connsiteX39" fmla="*/ 1852612 w 2938462"/>
                  <a:gd name="connsiteY39" fmla="*/ 128587 h 723900"/>
                  <a:gd name="connsiteX40" fmla="*/ 1881187 w 2938462"/>
                  <a:gd name="connsiteY40" fmla="*/ 119062 h 723900"/>
                  <a:gd name="connsiteX41" fmla="*/ 1895475 w 2938462"/>
                  <a:gd name="connsiteY41" fmla="*/ 114300 h 723900"/>
                  <a:gd name="connsiteX42" fmla="*/ 1943100 w 2938462"/>
                  <a:gd name="connsiteY42" fmla="*/ 109537 h 723900"/>
                  <a:gd name="connsiteX43" fmla="*/ 1957387 w 2938462"/>
                  <a:gd name="connsiteY43" fmla="*/ 100012 h 723900"/>
                  <a:gd name="connsiteX44" fmla="*/ 1981200 w 2938462"/>
                  <a:gd name="connsiteY44" fmla="*/ 76200 h 723900"/>
                  <a:gd name="connsiteX45" fmla="*/ 2028825 w 2938462"/>
                  <a:gd name="connsiteY45" fmla="*/ 71437 h 723900"/>
                  <a:gd name="connsiteX46" fmla="*/ 2076450 w 2938462"/>
                  <a:gd name="connsiteY46" fmla="*/ 61912 h 723900"/>
                  <a:gd name="connsiteX47" fmla="*/ 2105025 w 2938462"/>
                  <a:gd name="connsiteY47" fmla="*/ 52387 h 723900"/>
                  <a:gd name="connsiteX48" fmla="*/ 2157412 w 2938462"/>
                  <a:gd name="connsiteY48" fmla="*/ 42862 h 723900"/>
                  <a:gd name="connsiteX49" fmla="*/ 2319337 w 2938462"/>
                  <a:gd name="connsiteY49" fmla="*/ 42862 h 723900"/>
                  <a:gd name="connsiteX50" fmla="*/ 2343150 w 2938462"/>
                  <a:gd name="connsiteY50" fmla="*/ 38100 h 723900"/>
                  <a:gd name="connsiteX51" fmla="*/ 2371725 w 2938462"/>
                  <a:gd name="connsiteY51" fmla="*/ 28575 h 723900"/>
                  <a:gd name="connsiteX52" fmla="*/ 2486025 w 2938462"/>
                  <a:gd name="connsiteY52" fmla="*/ 33337 h 723900"/>
                  <a:gd name="connsiteX53" fmla="*/ 2524125 w 2938462"/>
                  <a:gd name="connsiteY53" fmla="*/ 38100 h 723900"/>
                  <a:gd name="connsiteX54" fmla="*/ 2614612 w 2938462"/>
                  <a:gd name="connsiteY54" fmla="*/ 33337 h 723900"/>
                  <a:gd name="connsiteX55" fmla="*/ 2647950 w 2938462"/>
                  <a:gd name="connsiteY55" fmla="*/ 9525 h 723900"/>
                  <a:gd name="connsiteX56" fmla="*/ 2676525 w 2938462"/>
                  <a:gd name="connsiteY56" fmla="*/ 0 h 723900"/>
                  <a:gd name="connsiteX57" fmla="*/ 2709862 w 2938462"/>
                  <a:gd name="connsiteY57" fmla="*/ 4762 h 723900"/>
                  <a:gd name="connsiteX58" fmla="*/ 2728912 w 2938462"/>
                  <a:gd name="connsiteY58" fmla="*/ 33337 h 723900"/>
                  <a:gd name="connsiteX59" fmla="*/ 2743200 w 2938462"/>
                  <a:gd name="connsiteY59" fmla="*/ 42862 h 723900"/>
                  <a:gd name="connsiteX60" fmla="*/ 2757487 w 2938462"/>
                  <a:gd name="connsiteY60" fmla="*/ 47625 h 723900"/>
                  <a:gd name="connsiteX61" fmla="*/ 2919412 w 2938462"/>
                  <a:gd name="connsiteY61" fmla="*/ 57150 h 723900"/>
                  <a:gd name="connsiteX62" fmla="*/ 2938462 w 2938462"/>
                  <a:gd name="connsiteY6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595312 w 2938462"/>
                  <a:gd name="connsiteY12" fmla="*/ 357187 h 723900"/>
                  <a:gd name="connsiteX13" fmla="*/ 795337 w 2938462"/>
                  <a:gd name="connsiteY13" fmla="*/ 338137 h 723900"/>
                  <a:gd name="connsiteX14" fmla="*/ 823912 w 2938462"/>
                  <a:gd name="connsiteY14" fmla="*/ 319087 h 723900"/>
                  <a:gd name="connsiteX15" fmla="*/ 852487 w 2938462"/>
                  <a:gd name="connsiteY15" fmla="*/ 295275 h 723900"/>
                  <a:gd name="connsiteX16" fmla="*/ 919162 w 2938462"/>
                  <a:gd name="connsiteY16" fmla="*/ 300037 h 723900"/>
                  <a:gd name="connsiteX17" fmla="*/ 957262 w 2938462"/>
                  <a:gd name="connsiteY17" fmla="*/ 309562 h 723900"/>
                  <a:gd name="connsiteX18" fmla="*/ 976312 w 2938462"/>
                  <a:gd name="connsiteY18" fmla="*/ 314325 h 723900"/>
                  <a:gd name="connsiteX19" fmla="*/ 1109662 w 2938462"/>
                  <a:gd name="connsiteY19" fmla="*/ 295275 h 723900"/>
                  <a:gd name="connsiteX20" fmla="*/ 1138237 w 2938462"/>
                  <a:gd name="connsiteY20" fmla="*/ 285750 h 723900"/>
                  <a:gd name="connsiteX21" fmla="*/ 1262062 w 2938462"/>
                  <a:gd name="connsiteY21" fmla="*/ 276225 h 723900"/>
                  <a:gd name="connsiteX22" fmla="*/ 1290637 w 2938462"/>
                  <a:gd name="connsiteY22" fmla="*/ 261937 h 723900"/>
                  <a:gd name="connsiteX23" fmla="*/ 1304925 w 2938462"/>
                  <a:gd name="connsiteY23" fmla="*/ 257175 h 723900"/>
                  <a:gd name="connsiteX24" fmla="*/ 1347787 w 2938462"/>
                  <a:gd name="connsiteY24" fmla="*/ 228600 h 723900"/>
                  <a:gd name="connsiteX25" fmla="*/ 1362075 w 2938462"/>
                  <a:gd name="connsiteY25" fmla="*/ 219075 h 723900"/>
                  <a:gd name="connsiteX26" fmla="*/ 1376362 w 2938462"/>
                  <a:gd name="connsiteY26" fmla="*/ 214312 h 723900"/>
                  <a:gd name="connsiteX27" fmla="*/ 1428750 w 2938462"/>
                  <a:gd name="connsiteY27" fmla="*/ 195262 h 723900"/>
                  <a:gd name="connsiteX28" fmla="*/ 1509712 w 2938462"/>
                  <a:gd name="connsiteY28" fmla="*/ 190500 h 723900"/>
                  <a:gd name="connsiteX29" fmla="*/ 1543050 w 2938462"/>
                  <a:gd name="connsiteY29" fmla="*/ 185737 h 723900"/>
                  <a:gd name="connsiteX30" fmla="*/ 1585912 w 2938462"/>
                  <a:gd name="connsiteY30" fmla="*/ 180975 h 723900"/>
                  <a:gd name="connsiteX31" fmla="*/ 1600200 w 2938462"/>
                  <a:gd name="connsiteY31" fmla="*/ 176212 h 723900"/>
                  <a:gd name="connsiteX32" fmla="*/ 1652587 w 2938462"/>
                  <a:gd name="connsiteY32" fmla="*/ 171450 h 723900"/>
                  <a:gd name="connsiteX33" fmla="*/ 1681162 w 2938462"/>
                  <a:gd name="connsiteY33" fmla="*/ 161925 h 723900"/>
                  <a:gd name="connsiteX34" fmla="*/ 1704975 w 2938462"/>
                  <a:gd name="connsiteY34" fmla="*/ 157162 h 723900"/>
                  <a:gd name="connsiteX35" fmla="*/ 1762125 w 2938462"/>
                  <a:gd name="connsiteY35" fmla="*/ 147637 h 723900"/>
                  <a:gd name="connsiteX36" fmla="*/ 1776412 w 2938462"/>
                  <a:gd name="connsiteY36" fmla="*/ 142875 h 723900"/>
                  <a:gd name="connsiteX37" fmla="*/ 1824037 w 2938462"/>
                  <a:gd name="connsiteY37" fmla="*/ 133350 h 723900"/>
                  <a:gd name="connsiteX38" fmla="*/ 1852612 w 2938462"/>
                  <a:gd name="connsiteY38" fmla="*/ 128587 h 723900"/>
                  <a:gd name="connsiteX39" fmla="*/ 1881187 w 2938462"/>
                  <a:gd name="connsiteY39" fmla="*/ 119062 h 723900"/>
                  <a:gd name="connsiteX40" fmla="*/ 1895475 w 2938462"/>
                  <a:gd name="connsiteY40" fmla="*/ 114300 h 723900"/>
                  <a:gd name="connsiteX41" fmla="*/ 1943100 w 2938462"/>
                  <a:gd name="connsiteY41" fmla="*/ 109537 h 723900"/>
                  <a:gd name="connsiteX42" fmla="*/ 1957387 w 2938462"/>
                  <a:gd name="connsiteY42" fmla="*/ 100012 h 723900"/>
                  <a:gd name="connsiteX43" fmla="*/ 1981200 w 2938462"/>
                  <a:gd name="connsiteY43" fmla="*/ 76200 h 723900"/>
                  <a:gd name="connsiteX44" fmla="*/ 2028825 w 2938462"/>
                  <a:gd name="connsiteY44" fmla="*/ 71437 h 723900"/>
                  <a:gd name="connsiteX45" fmla="*/ 2076450 w 2938462"/>
                  <a:gd name="connsiteY45" fmla="*/ 61912 h 723900"/>
                  <a:gd name="connsiteX46" fmla="*/ 2105025 w 2938462"/>
                  <a:gd name="connsiteY46" fmla="*/ 52387 h 723900"/>
                  <a:gd name="connsiteX47" fmla="*/ 2157412 w 2938462"/>
                  <a:gd name="connsiteY47" fmla="*/ 42862 h 723900"/>
                  <a:gd name="connsiteX48" fmla="*/ 2319337 w 2938462"/>
                  <a:gd name="connsiteY48" fmla="*/ 42862 h 723900"/>
                  <a:gd name="connsiteX49" fmla="*/ 2343150 w 2938462"/>
                  <a:gd name="connsiteY49" fmla="*/ 38100 h 723900"/>
                  <a:gd name="connsiteX50" fmla="*/ 2371725 w 2938462"/>
                  <a:gd name="connsiteY50" fmla="*/ 28575 h 723900"/>
                  <a:gd name="connsiteX51" fmla="*/ 2486025 w 2938462"/>
                  <a:gd name="connsiteY51" fmla="*/ 33337 h 723900"/>
                  <a:gd name="connsiteX52" fmla="*/ 2524125 w 2938462"/>
                  <a:gd name="connsiteY52" fmla="*/ 38100 h 723900"/>
                  <a:gd name="connsiteX53" fmla="*/ 2614612 w 2938462"/>
                  <a:gd name="connsiteY53" fmla="*/ 33337 h 723900"/>
                  <a:gd name="connsiteX54" fmla="*/ 2647950 w 2938462"/>
                  <a:gd name="connsiteY54" fmla="*/ 9525 h 723900"/>
                  <a:gd name="connsiteX55" fmla="*/ 2676525 w 2938462"/>
                  <a:gd name="connsiteY55" fmla="*/ 0 h 723900"/>
                  <a:gd name="connsiteX56" fmla="*/ 2709862 w 2938462"/>
                  <a:gd name="connsiteY56" fmla="*/ 4762 h 723900"/>
                  <a:gd name="connsiteX57" fmla="*/ 2728912 w 2938462"/>
                  <a:gd name="connsiteY57" fmla="*/ 33337 h 723900"/>
                  <a:gd name="connsiteX58" fmla="*/ 2743200 w 2938462"/>
                  <a:gd name="connsiteY58" fmla="*/ 42862 h 723900"/>
                  <a:gd name="connsiteX59" fmla="*/ 2757487 w 2938462"/>
                  <a:gd name="connsiteY59" fmla="*/ 47625 h 723900"/>
                  <a:gd name="connsiteX60" fmla="*/ 2919412 w 2938462"/>
                  <a:gd name="connsiteY60" fmla="*/ 57150 h 723900"/>
                  <a:gd name="connsiteX61" fmla="*/ 2938462 w 2938462"/>
                  <a:gd name="connsiteY6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595312 w 2938462"/>
                  <a:gd name="connsiteY11" fmla="*/ 357187 h 723900"/>
                  <a:gd name="connsiteX12" fmla="*/ 795337 w 2938462"/>
                  <a:gd name="connsiteY12" fmla="*/ 338137 h 723900"/>
                  <a:gd name="connsiteX13" fmla="*/ 823912 w 2938462"/>
                  <a:gd name="connsiteY13" fmla="*/ 319087 h 723900"/>
                  <a:gd name="connsiteX14" fmla="*/ 852487 w 2938462"/>
                  <a:gd name="connsiteY14" fmla="*/ 295275 h 723900"/>
                  <a:gd name="connsiteX15" fmla="*/ 919162 w 2938462"/>
                  <a:gd name="connsiteY15" fmla="*/ 300037 h 723900"/>
                  <a:gd name="connsiteX16" fmla="*/ 957262 w 2938462"/>
                  <a:gd name="connsiteY16" fmla="*/ 309562 h 723900"/>
                  <a:gd name="connsiteX17" fmla="*/ 976312 w 2938462"/>
                  <a:gd name="connsiteY17" fmla="*/ 314325 h 723900"/>
                  <a:gd name="connsiteX18" fmla="*/ 1109662 w 2938462"/>
                  <a:gd name="connsiteY18" fmla="*/ 295275 h 723900"/>
                  <a:gd name="connsiteX19" fmla="*/ 1138237 w 2938462"/>
                  <a:gd name="connsiteY19" fmla="*/ 285750 h 723900"/>
                  <a:gd name="connsiteX20" fmla="*/ 1262062 w 2938462"/>
                  <a:gd name="connsiteY20" fmla="*/ 276225 h 723900"/>
                  <a:gd name="connsiteX21" fmla="*/ 1290637 w 2938462"/>
                  <a:gd name="connsiteY21" fmla="*/ 261937 h 723900"/>
                  <a:gd name="connsiteX22" fmla="*/ 1304925 w 2938462"/>
                  <a:gd name="connsiteY22" fmla="*/ 257175 h 723900"/>
                  <a:gd name="connsiteX23" fmla="*/ 1347787 w 2938462"/>
                  <a:gd name="connsiteY23" fmla="*/ 228600 h 723900"/>
                  <a:gd name="connsiteX24" fmla="*/ 1362075 w 2938462"/>
                  <a:gd name="connsiteY24" fmla="*/ 219075 h 723900"/>
                  <a:gd name="connsiteX25" fmla="*/ 1376362 w 2938462"/>
                  <a:gd name="connsiteY25" fmla="*/ 214312 h 723900"/>
                  <a:gd name="connsiteX26" fmla="*/ 1428750 w 2938462"/>
                  <a:gd name="connsiteY26" fmla="*/ 195262 h 723900"/>
                  <a:gd name="connsiteX27" fmla="*/ 1509712 w 2938462"/>
                  <a:gd name="connsiteY27" fmla="*/ 190500 h 723900"/>
                  <a:gd name="connsiteX28" fmla="*/ 1543050 w 2938462"/>
                  <a:gd name="connsiteY28" fmla="*/ 185737 h 723900"/>
                  <a:gd name="connsiteX29" fmla="*/ 1585912 w 2938462"/>
                  <a:gd name="connsiteY29" fmla="*/ 180975 h 723900"/>
                  <a:gd name="connsiteX30" fmla="*/ 1600200 w 2938462"/>
                  <a:gd name="connsiteY30" fmla="*/ 176212 h 723900"/>
                  <a:gd name="connsiteX31" fmla="*/ 1652587 w 2938462"/>
                  <a:gd name="connsiteY31" fmla="*/ 171450 h 723900"/>
                  <a:gd name="connsiteX32" fmla="*/ 1681162 w 2938462"/>
                  <a:gd name="connsiteY32" fmla="*/ 161925 h 723900"/>
                  <a:gd name="connsiteX33" fmla="*/ 1704975 w 2938462"/>
                  <a:gd name="connsiteY33" fmla="*/ 157162 h 723900"/>
                  <a:gd name="connsiteX34" fmla="*/ 1762125 w 2938462"/>
                  <a:gd name="connsiteY34" fmla="*/ 147637 h 723900"/>
                  <a:gd name="connsiteX35" fmla="*/ 1776412 w 2938462"/>
                  <a:gd name="connsiteY35" fmla="*/ 142875 h 723900"/>
                  <a:gd name="connsiteX36" fmla="*/ 1824037 w 2938462"/>
                  <a:gd name="connsiteY36" fmla="*/ 133350 h 723900"/>
                  <a:gd name="connsiteX37" fmla="*/ 1852612 w 2938462"/>
                  <a:gd name="connsiteY37" fmla="*/ 128587 h 723900"/>
                  <a:gd name="connsiteX38" fmla="*/ 1881187 w 2938462"/>
                  <a:gd name="connsiteY38" fmla="*/ 119062 h 723900"/>
                  <a:gd name="connsiteX39" fmla="*/ 1895475 w 2938462"/>
                  <a:gd name="connsiteY39" fmla="*/ 114300 h 723900"/>
                  <a:gd name="connsiteX40" fmla="*/ 1943100 w 2938462"/>
                  <a:gd name="connsiteY40" fmla="*/ 109537 h 723900"/>
                  <a:gd name="connsiteX41" fmla="*/ 1957387 w 2938462"/>
                  <a:gd name="connsiteY41" fmla="*/ 100012 h 723900"/>
                  <a:gd name="connsiteX42" fmla="*/ 1981200 w 2938462"/>
                  <a:gd name="connsiteY42" fmla="*/ 76200 h 723900"/>
                  <a:gd name="connsiteX43" fmla="*/ 2028825 w 2938462"/>
                  <a:gd name="connsiteY43" fmla="*/ 71437 h 723900"/>
                  <a:gd name="connsiteX44" fmla="*/ 2076450 w 2938462"/>
                  <a:gd name="connsiteY44" fmla="*/ 61912 h 723900"/>
                  <a:gd name="connsiteX45" fmla="*/ 2105025 w 2938462"/>
                  <a:gd name="connsiteY45" fmla="*/ 52387 h 723900"/>
                  <a:gd name="connsiteX46" fmla="*/ 2157412 w 2938462"/>
                  <a:gd name="connsiteY46" fmla="*/ 42862 h 723900"/>
                  <a:gd name="connsiteX47" fmla="*/ 2319337 w 2938462"/>
                  <a:gd name="connsiteY47" fmla="*/ 42862 h 723900"/>
                  <a:gd name="connsiteX48" fmla="*/ 2343150 w 2938462"/>
                  <a:gd name="connsiteY48" fmla="*/ 38100 h 723900"/>
                  <a:gd name="connsiteX49" fmla="*/ 2371725 w 2938462"/>
                  <a:gd name="connsiteY49" fmla="*/ 28575 h 723900"/>
                  <a:gd name="connsiteX50" fmla="*/ 2486025 w 2938462"/>
                  <a:gd name="connsiteY50" fmla="*/ 33337 h 723900"/>
                  <a:gd name="connsiteX51" fmla="*/ 2524125 w 2938462"/>
                  <a:gd name="connsiteY51" fmla="*/ 38100 h 723900"/>
                  <a:gd name="connsiteX52" fmla="*/ 2614612 w 2938462"/>
                  <a:gd name="connsiteY52" fmla="*/ 33337 h 723900"/>
                  <a:gd name="connsiteX53" fmla="*/ 2647950 w 2938462"/>
                  <a:gd name="connsiteY53" fmla="*/ 9525 h 723900"/>
                  <a:gd name="connsiteX54" fmla="*/ 2676525 w 2938462"/>
                  <a:gd name="connsiteY54" fmla="*/ 0 h 723900"/>
                  <a:gd name="connsiteX55" fmla="*/ 2709862 w 2938462"/>
                  <a:gd name="connsiteY55" fmla="*/ 4762 h 723900"/>
                  <a:gd name="connsiteX56" fmla="*/ 2728912 w 2938462"/>
                  <a:gd name="connsiteY56" fmla="*/ 33337 h 723900"/>
                  <a:gd name="connsiteX57" fmla="*/ 2743200 w 2938462"/>
                  <a:gd name="connsiteY57" fmla="*/ 42862 h 723900"/>
                  <a:gd name="connsiteX58" fmla="*/ 2757487 w 2938462"/>
                  <a:gd name="connsiteY58" fmla="*/ 47625 h 723900"/>
                  <a:gd name="connsiteX59" fmla="*/ 2919412 w 2938462"/>
                  <a:gd name="connsiteY59" fmla="*/ 57150 h 723900"/>
                  <a:gd name="connsiteX60" fmla="*/ 2938462 w 2938462"/>
                  <a:gd name="connsiteY6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595312 w 2938462"/>
                  <a:gd name="connsiteY10" fmla="*/ 357187 h 723900"/>
                  <a:gd name="connsiteX11" fmla="*/ 795337 w 2938462"/>
                  <a:gd name="connsiteY11" fmla="*/ 338137 h 723900"/>
                  <a:gd name="connsiteX12" fmla="*/ 823912 w 2938462"/>
                  <a:gd name="connsiteY12" fmla="*/ 319087 h 723900"/>
                  <a:gd name="connsiteX13" fmla="*/ 852487 w 2938462"/>
                  <a:gd name="connsiteY13" fmla="*/ 295275 h 723900"/>
                  <a:gd name="connsiteX14" fmla="*/ 919162 w 2938462"/>
                  <a:gd name="connsiteY14" fmla="*/ 300037 h 723900"/>
                  <a:gd name="connsiteX15" fmla="*/ 957262 w 2938462"/>
                  <a:gd name="connsiteY15" fmla="*/ 309562 h 723900"/>
                  <a:gd name="connsiteX16" fmla="*/ 976312 w 2938462"/>
                  <a:gd name="connsiteY16" fmla="*/ 314325 h 723900"/>
                  <a:gd name="connsiteX17" fmla="*/ 1109662 w 2938462"/>
                  <a:gd name="connsiteY17" fmla="*/ 295275 h 723900"/>
                  <a:gd name="connsiteX18" fmla="*/ 1138237 w 2938462"/>
                  <a:gd name="connsiteY18" fmla="*/ 285750 h 723900"/>
                  <a:gd name="connsiteX19" fmla="*/ 1262062 w 2938462"/>
                  <a:gd name="connsiteY19" fmla="*/ 276225 h 723900"/>
                  <a:gd name="connsiteX20" fmla="*/ 1290637 w 2938462"/>
                  <a:gd name="connsiteY20" fmla="*/ 261937 h 723900"/>
                  <a:gd name="connsiteX21" fmla="*/ 1304925 w 2938462"/>
                  <a:gd name="connsiteY21" fmla="*/ 257175 h 723900"/>
                  <a:gd name="connsiteX22" fmla="*/ 1347787 w 2938462"/>
                  <a:gd name="connsiteY22" fmla="*/ 228600 h 723900"/>
                  <a:gd name="connsiteX23" fmla="*/ 1362075 w 2938462"/>
                  <a:gd name="connsiteY23" fmla="*/ 219075 h 723900"/>
                  <a:gd name="connsiteX24" fmla="*/ 1376362 w 2938462"/>
                  <a:gd name="connsiteY24" fmla="*/ 214312 h 723900"/>
                  <a:gd name="connsiteX25" fmla="*/ 1428750 w 2938462"/>
                  <a:gd name="connsiteY25" fmla="*/ 195262 h 723900"/>
                  <a:gd name="connsiteX26" fmla="*/ 1509712 w 2938462"/>
                  <a:gd name="connsiteY26" fmla="*/ 190500 h 723900"/>
                  <a:gd name="connsiteX27" fmla="*/ 1543050 w 2938462"/>
                  <a:gd name="connsiteY27" fmla="*/ 185737 h 723900"/>
                  <a:gd name="connsiteX28" fmla="*/ 1585912 w 2938462"/>
                  <a:gd name="connsiteY28" fmla="*/ 180975 h 723900"/>
                  <a:gd name="connsiteX29" fmla="*/ 1600200 w 2938462"/>
                  <a:gd name="connsiteY29" fmla="*/ 176212 h 723900"/>
                  <a:gd name="connsiteX30" fmla="*/ 1652587 w 2938462"/>
                  <a:gd name="connsiteY30" fmla="*/ 171450 h 723900"/>
                  <a:gd name="connsiteX31" fmla="*/ 1681162 w 2938462"/>
                  <a:gd name="connsiteY31" fmla="*/ 161925 h 723900"/>
                  <a:gd name="connsiteX32" fmla="*/ 1704975 w 2938462"/>
                  <a:gd name="connsiteY32" fmla="*/ 157162 h 723900"/>
                  <a:gd name="connsiteX33" fmla="*/ 1762125 w 2938462"/>
                  <a:gd name="connsiteY33" fmla="*/ 147637 h 723900"/>
                  <a:gd name="connsiteX34" fmla="*/ 1776412 w 2938462"/>
                  <a:gd name="connsiteY34" fmla="*/ 142875 h 723900"/>
                  <a:gd name="connsiteX35" fmla="*/ 1824037 w 2938462"/>
                  <a:gd name="connsiteY35" fmla="*/ 133350 h 723900"/>
                  <a:gd name="connsiteX36" fmla="*/ 1852612 w 2938462"/>
                  <a:gd name="connsiteY36" fmla="*/ 128587 h 723900"/>
                  <a:gd name="connsiteX37" fmla="*/ 1881187 w 2938462"/>
                  <a:gd name="connsiteY37" fmla="*/ 119062 h 723900"/>
                  <a:gd name="connsiteX38" fmla="*/ 1895475 w 2938462"/>
                  <a:gd name="connsiteY38" fmla="*/ 114300 h 723900"/>
                  <a:gd name="connsiteX39" fmla="*/ 1943100 w 2938462"/>
                  <a:gd name="connsiteY39" fmla="*/ 109537 h 723900"/>
                  <a:gd name="connsiteX40" fmla="*/ 1957387 w 2938462"/>
                  <a:gd name="connsiteY40" fmla="*/ 100012 h 723900"/>
                  <a:gd name="connsiteX41" fmla="*/ 1981200 w 2938462"/>
                  <a:gd name="connsiteY41" fmla="*/ 76200 h 723900"/>
                  <a:gd name="connsiteX42" fmla="*/ 2028825 w 2938462"/>
                  <a:gd name="connsiteY42" fmla="*/ 71437 h 723900"/>
                  <a:gd name="connsiteX43" fmla="*/ 2076450 w 2938462"/>
                  <a:gd name="connsiteY43" fmla="*/ 61912 h 723900"/>
                  <a:gd name="connsiteX44" fmla="*/ 2105025 w 2938462"/>
                  <a:gd name="connsiteY44" fmla="*/ 52387 h 723900"/>
                  <a:gd name="connsiteX45" fmla="*/ 2157412 w 2938462"/>
                  <a:gd name="connsiteY45" fmla="*/ 42862 h 723900"/>
                  <a:gd name="connsiteX46" fmla="*/ 2319337 w 2938462"/>
                  <a:gd name="connsiteY46" fmla="*/ 42862 h 723900"/>
                  <a:gd name="connsiteX47" fmla="*/ 2343150 w 2938462"/>
                  <a:gd name="connsiteY47" fmla="*/ 38100 h 723900"/>
                  <a:gd name="connsiteX48" fmla="*/ 2371725 w 2938462"/>
                  <a:gd name="connsiteY48" fmla="*/ 28575 h 723900"/>
                  <a:gd name="connsiteX49" fmla="*/ 2486025 w 2938462"/>
                  <a:gd name="connsiteY49" fmla="*/ 33337 h 723900"/>
                  <a:gd name="connsiteX50" fmla="*/ 2524125 w 2938462"/>
                  <a:gd name="connsiteY50" fmla="*/ 38100 h 723900"/>
                  <a:gd name="connsiteX51" fmla="*/ 2614612 w 2938462"/>
                  <a:gd name="connsiteY51" fmla="*/ 33337 h 723900"/>
                  <a:gd name="connsiteX52" fmla="*/ 2647950 w 2938462"/>
                  <a:gd name="connsiteY52" fmla="*/ 9525 h 723900"/>
                  <a:gd name="connsiteX53" fmla="*/ 2676525 w 2938462"/>
                  <a:gd name="connsiteY53" fmla="*/ 0 h 723900"/>
                  <a:gd name="connsiteX54" fmla="*/ 2709862 w 2938462"/>
                  <a:gd name="connsiteY54" fmla="*/ 4762 h 723900"/>
                  <a:gd name="connsiteX55" fmla="*/ 2728912 w 2938462"/>
                  <a:gd name="connsiteY55" fmla="*/ 33337 h 723900"/>
                  <a:gd name="connsiteX56" fmla="*/ 2743200 w 2938462"/>
                  <a:gd name="connsiteY56" fmla="*/ 42862 h 723900"/>
                  <a:gd name="connsiteX57" fmla="*/ 2757487 w 2938462"/>
                  <a:gd name="connsiteY57" fmla="*/ 47625 h 723900"/>
                  <a:gd name="connsiteX58" fmla="*/ 2919412 w 2938462"/>
                  <a:gd name="connsiteY58" fmla="*/ 57150 h 723900"/>
                  <a:gd name="connsiteX59" fmla="*/ 2938462 w 2938462"/>
                  <a:gd name="connsiteY5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595312 w 2938462"/>
                  <a:gd name="connsiteY9" fmla="*/ 357187 h 723900"/>
                  <a:gd name="connsiteX10" fmla="*/ 795337 w 2938462"/>
                  <a:gd name="connsiteY10" fmla="*/ 338137 h 723900"/>
                  <a:gd name="connsiteX11" fmla="*/ 823912 w 2938462"/>
                  <a:gd name="connsiteY11" fmla="*/ 319087 h 723900"/>
                  <a:gd name="connsiteX12" fmla="*/ 852487 w 2938462"/>
                  <a:gd name="connsiteY12" fmla="*/ 295275 h 723900"/>
                  <a:gd name="connsiteX13" fmla="*/ 919162 w 2938462"/>
                  <a:gd name="connsiteY13" fmla="*/ 300037 h 723900"/>
                  <a:gd name="connsiteX14" fmla="*/ 957262 w 2938462"/>
                  <a:gd name="connsiteY14" fmla="*/ 309562 h 723900"/>
                  <a:gd name="connsiteX15" fmla="*/ 976312 w 2938462"/>
                  <a:gd name="connsiteY15" fmla="*/ 314325 h 723900"/>
                  <a:gd name="connsiteX16" fmla="*/ 1109662 w 2938462"/>
                  <a:gd name="connsiteY16" fmla="*/ 295275 h 723900"/>
                  <a:gd name="connsiteX17" fmla="*/ 1138237 w 2938462"/>
                  <a:gd name="connsiteY17" fmla="*/ 285750 h 723900"/>
                  <a:gd name="connsiteX18" fmla="*/ 1262062 w 2938462"/>
                  <a:gd name="connsiteY18" fmla="*/ 276225 h 723900"/>
                  <a:gd name="connsiteX19" fmla="*/ 1290637 w 2938462"/>
                  <a:gd name="connsiteY19" fmla="*/ 261937 h 723900"/>
                  <a:gd name="connsiteX20" fmla="*/ 1304925 w 2938462"/>
                  <a:gd name="connsiteY20" fmla="*/ 257175 h 723900"/>
                  <a:gd name="connsiteX21" fmla="*/ 1347787 w 2938462"/>
                  <a:gd name="connsiteY21" fmla="*/ 228600 h 723900"/>
                  <a:gd name="connsiteX22" fmla="*/ 1362075 w 2938462"/>
                  <a:gd name="connsiteY22" fmla="*/ 219075 h 723900"/>
                  <a:gd name="connsiteX23" fmla="*/ 1376362 w 2938462"/>
                  <a:gd name="connsiteY23" fmla="*/ 214312 h 723900"/>
                  <a:gd name="connsiteX24" fmla="*/ 1428750 w 2938462"/>
                  <a:gd name="connsiteY24" fmla="*/ 195262 h 723900"/>
                  <a:gd name="connsiteX25" fmla="*/ 1509712 w 2938462"/>
                  <a:gd name="connsiteY25" fmla="*/ 190500 h 723900"/>
                  <a:gd name="connsiteX26" fmla="*/ 1543050 w 2938462"/>
                  <a:gd name="connsiteY26" fmla="*/ 185737 h 723900"/>
                  <a:gd name="connsiteX27" fmla="*/ 1585912 w 2938462"/>
                  <a:gd name="connsiteY27" fmla="*/ 180975 h 723900"/>
                  <a:gd name="connsiteX28" fmla="*/ 1600200 w 2938462"/>
                  <a:gd name="connsiteY28" fmla="*/ 176212 h 723900"/>
                  <a:gd name="connsiteX29" fmla="*/ 1652587 w 2938462"/>
                  <a:gd name="connsiteY29" fmla="*/ 171450 h 723900"/>
                  <a:gd name="connsiteX30" fmla="*/ 1681162 w 2938462"/>
                  <a:gd name="connsiteY30" fmla="*/ 161925 h 723900"/>
                  <a:gd name="connsiteX31" fmla="*/ 1704975 w 2938462"/>
                  <a:gd name="connsiteY31" fmla="*/ 157162 h 723900"/>
                  <a:gd name="connsiteX32" fmla="*/ 1762125 w 2938462"/>
                  <a:gd name="connsiteY32" fmla="*/ 147637 h 723900"/>
                  <a:gd name="connsiteX33" fmla="*/ 1776412 w 2938462"/>
                  <a:gd name="connsiteY33" fmla="*/ 142875 h 723900"/>
                  <a:gd name="connsiteX34" fmla="*/ 1824037 w 2938462"/>
                  <a:gd name="connsiteY34" fmla="*/ 133350 h 723900"/>
                  <a:gd name="connsiteX35" fmla="*/ 1852612 w 2938462"/>
                  <a:gd name="connsiteY35" fmla="*/ 128587 h 723900"/>
                  <a:gd name="connsiteX36" fmla="*/ 1881187 w 2938462"/>
                  <a:gd name="connsiteY36" fmla="*/ 119062 h 723900"/>
                  <a:gd name="connsiteX37" fmla="*/ 1895475 w 2938462"/>
                  <a:gd name="connsiteY37" fmla="*/ 114300 h 723900"/>
                  <a:gd name="connsiteX38" fmla="*/ 1943100 w 2938462"/>
                  <a:gd name="connsiteY38" fmla="*/ 109537 h 723900"/>
                  <a:gd name="connsiteX39" fmla="*/ 1957387 w 2938462"/>
                  <a:gd name="connsiteY39" fmla="*/ 100012 h 723900"/>
                  <a:gd name="connsiteX40" fmla="*/ 1981200 w 2938462"/>
                  <a:gd name="connsiteY40" fmla="*/ 76200 h 723900"/>
                  <a:gd name="connsiteX41" fmla="*/ 2028825 w 2938462"/>
                  <a:gd name="connsiteY41" fmla="*/ 71437 h 723900"/>
                  <a:gd name="connsiteX42" fmla="*/ 2076450 w 2938462"/>
                  <a:gd name="connsiteY42" fmla="*/ 61912 h 723900"/>
                  <a:gd name="connsiteX43" fmla="*/ 2105025 w 2938462"/>
                  <a:gd name="connsiteY43" fmla="*/ 52387 h 723900"/>
                  <a:gd name="connsiteX44" fmla="*/ 2157412 w 2938462"/>
                  <a:gd name="connsiteY44" fmla="*/ 42862 h 723900"/>
                  <a:gd name="connsiteX45" fmla="*/ 2319337 w 2938462"/>
                  <a:gd name="connsiteY45" fmla="*/ 42862 h 723900"/>
                  <a:gd name="connsiteX46" fmla="*/ 2343150 w 2938462"/>
                  <a:gd name="connsiteY46" fmla="*/ 38100 h 723900"/>
                  <a:gd name="connsiteX47" fmla="*/ 2371725 w 2938462"/>
                  <a:gd name="connsiteY47" fmla="*/ 28575 h 723900"/>
                  <a:gd name="connsiteX48" fmla="*/ 2486025 w 2938462"/>
                  <a:gd name="connsiteY48" fmla="*/ 33337 h 723900"/>
                  <a:gd name="connsiteX49" fmla="*/ 2524125 w 2938462"/>
                  <a:gd name="connsiteY49" fmla="*/ 38100 h 723900"/>
                  <a:gd name="connsiteX50" fmla="*/ 2614612 w 2938462"/>
                  <a:gd name="connsiteY50" fmla="*/ 33337 h 723900"/>
                  <a:gd name="connsiteX51" fmla="*/ 2647950 w 2938462"/>
                  <a:gd name="connsiteY51" fmla="*/ 9525 h 723900"/>
                  <a:gd name="connsiteX52" fmla="*/ 2676525 w 2938462"/>
                  <a:gd name="connsiteY52" fmla="*/ 0 h 723900"/>
                  <a:gd name="connsiteX53" fmla="*/ 2709862 w 2938462"/>
                  <a:gd name="connsiteY53" fmla="*/ 4762 h 723900"/>
                  <a:gd name="connsiteX54" fmla="*/ 2728912 w 2938462"/>
                  <a:gd name="connsiteY54" fmla="*/ 33337 h 723900"/>
                  <a:gd name="connsiteX55" fmla="*/ 2743200 w 2938462"/>
                  <a:gd name="connsiteY55" fmla="*/ 42862 h 723900"/>
                  <a:gd name="connsiteX56" fmla="*/ 2757487 w 2938462"/>
                  <a:gd name="connsiteY56" fmla="*/ 47625 h 723900"/>
                  <a:gd name="connsiteX57" fmla="*/ 2919412 w 2938462"/>
                  <a:gd name="connsiteY57" fmla="*/ 57150 h 723900"/>
                  <a:gd name="connsiteX58" fmla="*/ 2938462 w 2938462"/>
                  <a:gd name="connsiteY5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595312 w 2938462"/>
                  <a:gd name="connsiteY8" fmla="*/ 357187 h 723900"/>
                  <a:gd name="connsiteX9" fmla="*/ 795337 w 2938462"/>
                  <a:gd name="connsiteY9" fmla="*/ 338137 h 723900"/>
                  <a:gd name="connsiteX10" fmla="*/ 823912 w 2938462"/>
                  <a:gd name="connsiteY10" fmla="*/ 319087 h 723900"/>
                  <a:gd name="connsiteX11" fmla="*/ 852487 w 2938462"/>
                  <a:gd name="connsiteY11" fmla="*/ 295275 h 723900"/>
                  <a:gd name="connsiteX12" fmla="*/ 919162 w 2938462"/>
                  <a:gd name="connsiteY12" fmla="*/ 300037 h 723900"/>
                  <a:gd name="connsiteX13" fmla="*/ 957262 w 2938462"/>
                  <a:gd name="connsiteY13" fmla="*/ 309562 h 723900"/>
                  <a:gd name="connsiteX14" fmla="*/ 976312 w 2938462"/>
                  <a:gd name="connsiteY14" fmla="*/ 314325 h 723900"/>
                  <a:gd name="connsiteX15" fmla="*/ 1109662 w 2938462"/>
                  <a:gd name="connsiteY15" fmla="*/ 295275 h 723900"/>
                  <a:gd name="connsiteX16" fmla="*/ 1138237 w 2938462"/>
                  <a:gd name="connsiteY16" fmla="*/ 285750 h 723900"/>
                  <a:gd name="connsiteX17" fmla="*/ 1262062 w 2938462"/>
                  <a:gd name="connsiteY17" fmla="*/ 276225 h 723900"/>
                  <a:gd name="connsiteX18" fmla="*/ 1290637 w 2938462"/>
                  <a:gd name="connsiteY18" fmla="*/ 261937 h 723900"/>
                  <a:gd name="connsiteX19" fmla="*/ 1304925 w 2938462"/>
                  <a:gd name="connsiteY19" fmla="*/ 257175 h 723900"/>
                  <a:gd name="connsiteX20" fmla="*/ 1347787 w 2938462"/>
                  <a:gd name="connsiteY20" fmla="*/ 228600 h 723900"/>
                  <a:gd name="connsiteX21" fmla="*/ 1362075 w 2938462"/>
                  <a:gd name="connsiteY21" fmla="*/ 219075 h 723900"/>
                  <a:gd name="connsiteX22" fmla="*/ 1376362 w 2938462"/>
                  <a:gd name="connsiteY22" fmla="*/ 214312 h 723900"/>
                  <a:gd name="connsiteX23" fmla="*/ 1428750 w 2938462"/>
                  <a:gd name="connsiteY23" fmla="*/ 195262 h 723900"/>
                  <a:gd name="connsiteX24" fmla="*/ 1509712 w 2938462"/>
                  <a:gd name="connsiteY24" fmla="*/ 190500 h 723900"/>
                  <a:gd name="connsiteX25" fmla="*/ 1543050 w 2938462"/>
                  <a:gd name="connsiteY25" fmla="*/ 185737 h 723900"/>
                  <a:gd name="connsiteX26" fmla="*/ 1585912 w 2938462"/>
                  <a:gd name="connsiteY26" fmla="*/ 180975 h 723900"/>
                  <a:gd name="connsiteX27" fmla="*/ 1600200 w 2938462"/>
                  <a:gd name="connsiteY27" fmla="*/ 176212 h 723900"/>
                  <a:gd name="connsiteX28" fmla="*/ 1652587 w 2938462"/>
                  <a:gd name="connsiteY28" fmla="*/ 171450 h 723900"/>
                  <a:gd name="connsiteX29" fmla="*/ 1681162 w 2938462"/>
                  <a:gd name="connsiteY29" fmla="*/ 161925 h 723900"/>
                  <a:gd name="connsiteX30" fmla="*/ 1704975 w 2938462"/>
                  <a:gd name="connsiteY30" fmla="*/ 157162 h 723900"/>
                  <a:gd name="connsiteX31" fmla="*/ 1762125 w 2938462"/>
                  <a:gd name="connsiteY31" fmla="*/ 147637 h 723900"/>
                  <a:gd name="connsiteX32" fmla="*/ 1776412 w 2938462"/>
                  <a:gd name="connsiteY32" fmla="*/ 142875 h 723900"/>
                  <a:gd name="connsiteX33" fmla="*/ 1824037 w 2938462"/>
                  <a:gd name="connsiteY33" fmla="*/ 133350 h 723900"/>
                  <a:gd name="connsiteX34" fmla="*/ 1852612 w 2938462"/>
                  <a:gd name="connsiteY34" fmla="*/ 128587 h 723900"/>
                  <a:gd name="connsiteX35" fmla="*/ 1881187 w 2938462"/>
                  <a:gd name="connsiteY35" fmla="*/ 119062 h 723900"/>
                  <a:gd name="connsiteX36" fmla="*/ 1895475 w 2938462"/>
                  <a:gd name="connsiteY36" fmla="*/ 114300 h 723900"/>
                  <a:gd name="connsiteX37" fmla="*/ 1943100 w 2938462"/>
                  <a:gd name="connsiteY37" fmla="*/ 109537 h 723900"/>
                  <a:gd name="connsiteX38" fmla="*/ 1957387 w 2938462"/>
                  <a:gd name="connsiteY38" fmla="*/ 100012 h 723900"/>
                  <a:gd name="connsiteX39" fmla="*/ 1981200 w 2938462"/>
                  <a:gd name="connsiteY39" fmla="*/ 76200 h 723900"/>
                  <a:gd name="connsiteX40" fmla="*/ 2028825 w 2938462"/>
                  <a:gd name="connsiteY40" fmla="*/ 71437 h 723900"/>
                  <a:gd name="connsiteX41" fmla="*/ 2076450 w 2938462"/>
                  <a:gd name="connsiteY41" fmla="*/ 61912 h 723900"/>
                  <a:gd name="connsiteX42" fmla="*/ 2105025 w 2938462"/>
                  <a:gd name="connsiteY42" fmla="*/ 52387 h 723900"/>
                  <a:gd name="connsiteX43" fmla="*/ 2157412 w 2938462"/>
                  <a:gd name="connsiteY43" fmla="*/ 42862 h 723900"/>
                  <a:gd name="connsiteX44" fmla="*/ 2319337 w 2938462"/>
                  <a:gd name="connsiteY44" fmla="*/ 42862 h 723900"/>
                  <a:gd name="connsiteX45" fmla="*/ 2343150 w 2938462"/>
                  <a:gd name="connsiteY45" fmla="*/ 38100 h 723900"/>
                  <a:gd name="connsiteX46" fmla="*/ 2371725 w 2938462"/>
                  <a:gd name="connsiteY46" fmla="*/ 28575 h 723900"/>
                  <a:gd name="connsiteX47" fmla="*/ 2486025 w 2938462"/>
                  <a:gd name="connsiteY47" fmla="*/ 33337 h 723900"/>
                  <a:gd name="connsiteX48" fmla="*/ 2524125 w 2938462"/>
                  <a:gd name="connsiteY48" fmla="*/ 38100 h 723900"/>
                  <a:gd name="connsiteX49" fmla="*/ 2614612 w 2938462"/>
                  <a:gd name="connsiteY49" fmla="*/ 33337 h 723900"/>
                  <a:gd name="connsiteX50" fmla="*/ 2647950 w 2938462"/>
                  <a:gd name="connsiteY50" fmla="*/ 9525 h 723900"/>
                  <a:gd name="connsiteX51" fmla="*/ 2676525 w 2938462"/>
                  <a:gd name="connsiteY51" fmla="*/ 0 h 723900"/>
                  <a:gd name="connsiteX52" fmla="*/ 2709862 w 2938462"/>
                  <a:gd name="connsiteY52" fmla="*/ 4762 h 723900"/>
                  <a:gd name="connsiteX53" fmla="*/ 2728912 w 2938462"/>
                  <a:gd name="connsiteY53" fmla="*/ 33337 h 723900"/>
                  <a:gd name="connsiteX54" fmla="*/ 2743200 w 2938462"/>
                  <a:gd name="connsiteY54" fmla="*/ 42862 h 723900"/>
                  <a:gd name="connsiteX55" fmla="*/ 2757487 w 2938462"/>
                  <a:gd name="connsiteY55" fmla="*/ 47625 h 723900"/>
                  <a:gd name="connsiteX56" fmla="*/ 2919412 w 2938462"/>
                  <a:gd name="connsiteY56" fmla="*/ 57150 h 723900"/>
                  <a:gd name="connsiteX57" fmla="*/ 2938462 w 2938462"/>
                  <a:gd name="connsiteY5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38112 w 2938462"/>
                  <a:gd name="connsiteY6" fmla="*/ 590550 h 723900"/>
                  <a:gd name="connsiteX7" fmla="*/ 595312 w 2938462"/>
                  <a:gd name="connsiteY7" fmla="*/ 357187 h 723900"/>
                  <a:gd name="connsiteX8" fmla="*/ 795337 w 2938462"/>
                  <a:gd name="connsiteY8" fmla="*/ 338137 h 723900"/>
                  <a:gd name="connsiteX9" fmla="*/ 823912 w 2938462"/>
                  <a:gd name="connsiteY9" fmla="*/ 319087 h 723900"/>
                  <a:gd name="connsiteX10" fmla="*/ 852487 w 2938462"/>
                  <a:gd name="connsiteY10" fmla="*/ 295275 h 723900"/>
                  <a:gd name="connsiteX11" fmla="*/ 919162 w 2938462"/>
                  <a:gd name="connsiteY11" fmla="*/ 300037 h 723900"/>
                  <a:gd name="connsiteX12" fmla="*/ 957262 w 2938462"/>
                  <a:gd name="connsiteY12" fmla="*/ 309562 h 723900"/>
                  <a:gd name="connsiteX13" fmla="*/ 976312 w 2938462"/>
                  <a:gd name="connsiteY13" fmla="*/ 314325 h 723900"/>
                  <a:gd name="connsiteX14" fmla="*/ 1109662 w 2938462"/>
                  <a:gd name="connsiteY14" fmla="*/ 295275 h 723900"/>
                  <a:gd name="connsiteX15" fmla="*/ 1138237 w 2938462"/>
                  <a:gd name="connsiteY15" fmla="*/ 285750 h 723900"/>
                  <a:gd name="connsiteX16" fmla="*/ 1262062 w 2938462"/>
                  <a:gd name="connsiteY16" fmla="*/ 276225 h 723900"/>
                  <a:gd name="connsiteX17" fmla="*/ 1290637 w 2938462"/>
                  <a:gd name="connsiteY17" fmla="*/ 261937 h 723900"/>
                  <a:gd name="connsiteX18" fmla="*/ 1304925 w 2938462"/>
                  <a:gd name="connsiteY18" fmla="*/ 257175 h 723900"/>
                  <a:gd name="connsiteX19" fmla="*/ 1347787 w 2938462"/>
                  <a:gd name="connsiteY19" fmla="*/ 228600 h 723900"/>
                  <a:gd name="connsiteX20" fmla="*/ 1362075 w 2938462"/>
                  <a:gd name="connsiteY20" fmla="*/ 219075 h 723900"/>
                  <a:gd name="connsiteX21" fmla="*/ 1376362 w 2938462"/>
                  <a:gd name="connsiteY21" fmla="*/ 214312 h 723900"/>
                  <a:gd name="connsiteX22" fmla="*/ 1428750 w 2938462"/>
                  <a:gd name="connsiteY22" fmla="*/ 195262 h 723900"/>
                  <a:gd name="connsiteX23" fmla="*/ 1509712 w 2938462"/>
                  <a:gd name="connsiteY23" fmla="*/ 190500 h 723900"/>
                  <a:gd name="connsiteX24" fmla="*/ 1543050 w 2938462"/>
                  <a:gd name="connsiteY24" fmla="*/ 185737 h 723900"/>
                  <a:gd name="connsiteX25" fmla="*/ 1585912 w 2938462"/>
                  <a:gd name="connsiteY25" fmla="*/ 180975 h 723900"/>
                  <a:gd name="connsiteX26" fmla="*/ 1600200 w 2938462"/>
                  <a:gd name="connsiteY26" fmla="*/ 176212 h 723900"/>
                  <a:gd name="connsiteX27" fmla="*/ 1652587 w 2938462"/>
                  <a:gd name="connsiteY27" fmla="*/ 171450 h 723900"/>
                  <a:gd name="connsiteX28" fmla="*/ 1681162 w 2938462"/>
                  <a:gd name="connsiteY28" fmla="*/ 161925 h 723900"/>
                  <a:gd name="connsiteX29" fmla="*/ 1704975 w 2938462"/>
                  <a:gd name="connsiteY29" fmla="*/ 157162 h 723900"/>
                  <a:gd name="connsiteX30" fmla="*/ 1762125 w 2938462"/>
                  <a:gd name="connsiteY30" fmla="*/ 147637 h 723900"/>
                  <a:gd name="connsiteX31" fmla="*/ 1776412 w 2938462"/>
                  <a:gd name="connsiteY31" fmla="*/ 142875 h 723900"/>
                  <a:gd name="connsiteX32" fmla="*/ 1824037 w 2938462"/>
                  <a:gd name="connsiteY32" fmla="*/ 133350 h 723900"/>
                  <a:gd name="connsiteX33" fmla="*/ 1852612 w 2938462"/>
                  <a:gd name="connsiteY33" fmla="*/ 128587 h 723900"/>
                  <a:gd name="connsiteX34" fmla="*/ 1881187 w 2938462"/>
                  <a:gd name="connsiteY34" fmla="*/ 119062 h 723900"/>
                  <a:gd name="connsiteX35" fmla="*/ 1895475 w 2938462"/>
                  <a:gd name="connsiteY35" fmla="*/ 114300 h 723900"/>
                  <a:gd name="connsiteX36" fmla="*/ 1943100 w 2938462"/>
                  <a:gd name="connsiteY36" fmla="*/ 109537 h 723900"/>
                  <a:gd name="connsiteX37" fmla="*/ 1957387 w 2938462"/>
                  <a:gd name="connsiteY37" fmla="*/ 100012 h 723900"/>
                  <a:gd name="connsiteX38" fmla="*/ 1981200 w 2938462"/>
                  <a:gd name="connsiteY38" fmla="*/ 76200 h 723900"/>
                  <a:gd name="connsiteX39" fmla="*/ 2028825 w 2938462"/>
                  <a:gd name="connsiteY39" fmla="*/ 71437 h 723900"/>
                  <a:gd name="connsiteX40" fmla="*/ 2076450 w 2938462"/>
                  <a:gd name="connsiteY40" fmla="*/ 61912 h 723900"/>
                  <a:gd name="connsiteX41" fmla="*/ 2105025 w 2938462"/>
                  <a:gd name="connsiteY41" fmla="*/ 52387 h 723900"/>
                  <a:gd name="connsiteX42" fmla="*/ 2157412 w 2938462"/>
                  <a:gd name="connsiteY42" fmla="*/ 42862 h 723900"/>
                  <a:gd name="connsiteX43" fmla="*/ 2319337 w 2938462"/>
                  <a:gd name="connsiteY43" fmla="*/ 42862 h 723900"/>
                  <a:gd name="connsiteX44" fmla="*/ 2343150 w 2938462"/>
                  <a:gd name="connsiteY44" fmla="*/ 38100 h 723900"/>
                  <a:gd name="connsiteX45" fmla="*/ 2371725 w 2938462"/>
                  <a:gd name="connsiteY45" fmla="*/ 28575 h 723900"/>
                  <a:gd name="connsiteX46" fmla="*/ 2486025 w 2938462"/>
                  <a:gd name="connsiteY46" fmla="*/ 33337 h 723900"/>
                  <a:gd name="connsiteX47" fmla="*/ 2524125 w 2938462"/>
                  <a:gd name="connsiteY47" fmla="*/ 38100 h 723900"/>
                  <a:gd name="connsiteX48" fmla="*/ 2614612 w 2938462"/>
                  <a:gd name="connsiteY48" fmla="*/ 33337 h 723900"/>
                  <a:gd name="connsiteX49" fmla="*/ 2647950 w 2938462"/>
                  <a:gd name="connsiteY49" fmla="*/ 9525 h 723900"/>
                  <a:gd name="connsiteX50" fmla="*/ 2676525 w 2938462"/>
                  <a:gd name="connsiteY50" fmla="*/ 0 h 723900"/>
                  <a:gd name="connsiteX51" fmla="*/ 2709862 w 2938462"/>
                  <a:gd name="connsiteY51" fmla="*/ 4762 h 723900"/>
                  <a:gd name="connsiteX52" fmla="*/ 2728912 w 2938462"/>
                  <a:gd name="connsiteY52" fmla="*/ 33337 h 723900"/>
                  <a:gd name="connsiteX53" fmla="*/ 2743200 w 2938462"/>
                  <a:gd name="connsiteY53" fmla="*/ 42862 h 723900"/>
                  <a:gd name="connsiteX54" fmla="*/ 2757487 w 2938462"/>
                  <a:gd name="connsiteY54" fmla="*/ 47625 h 723900"/>
                  <a:gd name="connsiteX55" fmla="*/ 2919412 w 2938462"/>
                  <a:gd name="connsiteY55" fmla="*/ 57150 h 723900"/>
                  <a:gd name="connsiteX56" fmla="*/ 2938462 w 2938462"/>
                  <a:gd name="connsiteY5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595312 w 2938462"/>
                  <a:gd name="connsiteY6" fmla="*/ 357187 h 723900"/>
                  <a:gd name="connsiteX7" fmla="*/ 795337 w 2938462"/>
                  <a:gd name="connsiteY7" fmla="*/ 338137 h 723900"/>
                  <a:gd name="connsiteX8" fmla="*/ 823912 w 2938462"/>
                  <a:gd name="connsiteY8" fmla="*/ 319087 h 723900"/>
                  <a:gd name="connsiteX9" fmla="*/ 852487 w 2938462"/>
                  <a:gd name="connsiteY9" fmla="*/ 295275 h 723900"/>
                  <a:gd name="connsiteX10" fmla="*/ 919162 w 2938462"/>
                  <a:gd name="connsiteY10" fmla="*/ 300037 h 723900"/>
                  <a:gd name="connsiteX11" fmla="*/ 957262 w 2938462"/>
                  <a:gd name="connsiteY11" fmla="*/ 309562 h 723900"/>
                  <a:gd name="connsiteX12" fmla="*/ 976312 w 2938462"/>
                  <a:gd name="connsiteY12" fmla="*/ 314325 h 723900"/>
                  <a:gd name="connsiteX13" fmla="*/ 1109662 w 2938462"/>
                  <a:gd name="connsiteY13" fmla="*/ 295275 h 723900"/>
                  <a:gd name="connsiteX14" fmla="*/ 1138237 w 2938462"/>
                  <a:gd name="connsiteY14" fmla="*/ 285750 h 723900"/>
                  <a:gd name="connsiteX15" fmla="*/ 1262062 w 2938462"/>
                  <a:gd name="connsiteY15" fmla="*/ 276225 h 723900"/>
                  <a:gd name="connsiteX16" fmla="*/ 1290637 w 2938462"/>
                  <a:gd name="connsiteY16" fmla="*/ 261937 h 723900"/>
                  <a:gd name="connsiteX17" fmla="*/ 1304925 w 2938462"/>
                  <a:gd name="connsiteY17" fmla="*/ 257175 h 723900"/>
                  <a:gd name="connsiteX18" fmla="*/ 1347787 w 2938462"/>
                  <a:gd name="connsiteY18" fmla="*/ 228600 h 723900"/>
                  <a:gd name="connsiteX19" fmla="*/ 1362075 w 2938462"/>
                  <a:gd name="connsiteY19" fmla="*/ 219075 h 723900"/>
                  <a:gd name="connsiteX20" fmla="*/ 1376362 w 2938462"/>
                  <a:gd name="connsiteY20" fmla="*/ 214312 h 723900"/>
                  <a:gd name="connsiteX21" fmla="*/ 1428750 w 2938462"/>
                  <a:gd name="connsiteY21" fmla="*/ 195262 h 723900"/>
                  <a:gd name="connsiteX22" fmla="*/ 1509712 w 2938462"/>
                  <a:gd name="connsiteY22" fmla="*/ 190500 h 723900"/>
                  <a:gd name="connsiteX23" fmla="*/ 1543050 w 2938462"/>
                  <a:gd name="connsiteY23" fmla="*/ 185737 h 723900"/>
                  <a:gd name="connsiteX24" fmla="*/ 1585912 w 2938462"/>
                  <a:gd name="connsiteY24" fmla="*/ 180975 h 723900"/>
                  <a:gd name="connsiteX25" fmla="*/ 1600200 w 2938462"/>
                  <a:gd name="connsiteY25" fmla="*/ 176212 h 723900"/>
                  <a:gd name="connsiteX26" fmla="*/ 1652587 w 2938462"/>
                  <a:gd name="connsiteY26" fmla="*/ 171450 h 723900"/>
                  <a:gd name="connsiteX27" fmla="*/ 1681162 w 2938462"/>
                  <a:gd name="connsiteY27" fmla="*/ 161925 h 723900"/>
                  <a:gd name="connsiteX28" fmla="*/ 1704975 w 2938462"/>
                  <a:gd name="connsiteY28" fmla="*/ 157162 h 723900"/>
                  <a:gd name="connsiteX29" fmla="*/ 1762125 w 2938462"/>
                  <a:gd name="connsiteY29" fmla="*/ 147637 h 723900"/>
                  <a:gd name="connsiteX30" fmla="*/ 1776412 w 2938462"/>
                  <a:gd name="connsiteY30" fmla="*/ 142875 h 723900"/>
                  <a:gd name="connsiteX31" fmla="*/ 1824037 w 2938462"/>
                  <a:gd name="connsiteY31" fmla="*/ 133350 h 723900"/>
                  <a:gd name="connsiteX32" fmla="*/ 1852612 w 2938462"/>
                  <a:gd name="connsiteY32" fmla="*/ 128587 h 723900"/>
                  <a:gd name="connsiteX33" fmla="*/ 1881187 w 2938462"/>
                  <a:gd name="connsiteY33" fmla="*/ 119062 h 723900"/>
                  <a:gd name="connsiteX34" fmla="*/ 1895475 w 2938462"/>
                  <a:gd name="connsiteY34" fmla="*/ 114300 h 723900"/>
                  <a:gd name="connsiteX35" fmla="*/ 1943100 w 2938462"/>
                  <a:gd name="connsiteY35" fmla="*/ 109537 h 723900"/>
                  <a:gd name="connsiteX36" fmla="*/ 1957387 w 2938462"/>
                  <a:gd name="connsiteY36" fmla="*/ 100012 h 723900"/>
                  <a:gd name="connsiteX37" fmla="*/ 1981200 w 2938462"/>
                  <a:gd name="connsiteY37" fmla="*/ 76200 h 723900"/>
                  <a:gd name="connsiteX38" fmla="*/ 2028825 w 2938462"/>
                  <a:gd name="connsiteY38" fmla="*/ 71437 h 723900"/>
                  <a:gd name="connsiteX39" fmla="*/ 2076450 w 2938462"/>
                  <a:gd name="connsiteY39" fmla="*/ 61912 h 723900"/>
                  <a:gd name="connsiteX40" fmla="*/ 2105025 w 2938462"/>
                  <a:gd name="connsiteY40" fmla="*/ 52387 h 723900"/>
                  <a:gd name="connsiteX41" fmla="*/ 2157412 w 2938462"/>
                  <a:gd name="connsiteY41" fmla="*/ 42862 h 723900"/>
                  <a:gd name="connsiteX42" fmla="*/ 2319337 w 2938462"/>
                  <a:gd name="connsiteY42" fmla="*/ 42862 h 723900"/>
                  <a:gd name="connsiteX43" fmla="*/ 2343150 w 2938462"/>
                  <a:gd name="connsiteY43" fmla="*/ 38100 h 723900"/>
                  <a:gd name="connsiteX44" fmla="*/ 2371725 w 2938462"/>
                  <a:gd name="connsiteY44" fmla="*/ 28575 h 723900"/>
                  <a:gd name="connsiteX45" fmla="*/ 2486025 w 2938462"/>
                  <a:gd name="connsiteY45" fmla="*/ 33337 h 723900"/>
                  <a:gd name="connsiteX46" fmla="*/ 2524125 w 2938462"/>
                  <a:gd name="connsiteY46" fmla="*/ 38100 h 723900"/>
                  <a:gd name="connsiteX47" fmla="*/ 2614612 w 2938462"/>
                  <a:gd name="connsiteY47" fmla="*/ 33337 h 723900"/>
                  <a:gd name="connsiteX48" fmla="*/ 2647950 w 2938462"/>
                  <a:gd name="connsiteY48" fmla="*/ 9525 h 723900"/>
                  <a:gd name="connsiteX49" fmla="*/ 2676525 w 2938462"/>
                  <a:gd name="connsiteY49" fmla="*/ 0 h 723900"/>
                  <a:gd name="connsiteX50" fmla="*/ 2709862 w 2938462"/>
                  <a:gd name="connsiteY50" fmla="*/ 4762 h 723900"/>
                  <a:gd name="connsiteX51" fmla="*/ 2728912 w 2938462"/>
                  <a:gd name="connsiteY51" fmla="*/ 33337 h 723900"/>
                  <a:gd name="connsiteX52" fmla="*/ 2743200 w 2938462"/>
                  <a:gd name="connsiteY52" fmla="*/ 42862 h 723900"/>
                  <a:gd name="connsiteX53" fmla="*/ 2757487 w 2938462"/>
                  <a:gd name="connsiteY53" fmla="*/ 47625 h 723900"/>
                  <a:gd name="connsiteX54" fmla="*/ 2919412 w 2938462"/>
                  <a:gd name="connsiteY54" fmla="*/ 57150 h 723900"/>
                  <a:gd name="connsiteX55" fmla="*/ 2938462 w 2938462"/>
                  <a:gd name="connsiteY5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595312 w 2938462"/>
                  <a:gd name="connsiteY5" fmla="*/ 357187 h 723900"/>
                  <a:gd name="connsiteX6" fmla="*/ 795337 w 2938462"/>
                  <a:gd name="connsiteY6" fmla="*/ 338137 h 723900"/>
                  <a:gd name="connsiteX7" fmla="*/ 823912 w 2938462"/>
                  <a:gd name="connsiteY7" fmla="*/ 319087 h 723900"/>
                  <a:gd name="connsiteX8" fmla="*/ 852487 w 2938462"/>
                  <a:gd name="connsiteY8" fmla="*/ 295275 h 723900"/>
                  <a:gd name="connsiteX9" fmla="*/ 919162 w 2938462"/>
                  <a:gd name="connsiteY9" fmla="*/ 300037 h 723900"/>
                  <a:gd name="connsiteX10" fmla="*/ 957262 w 2938462"/>
                  <a:gd name="connsiteY10" fmla="*/ 309562 h 723900"/>
                  <a:gd name="connsiteX11" fmla="*/ 976312 w 2938462"/>
                  <a:gd name="connsiteY11" fmla="*/ 314325 h 723900"/>
                  <a:gd name="connsiteX12" fmla="*/ 1109662 w 2938462"/>
                  <a:gd name="connsiteY12" fmla="*/ 295275 h 723900"/>
                  <a:gd name="connsiteX13" fmla="*/ 1138237 w 2938462"/>
                  <a:gd name="connsiteY13" fmla="*/ 285750 h 723900"/>
                  <a:gd name="connsiteX14" fmla="*/ 1262062 w 2938462"/>
                  <a:gd name="connsiteY14" fmla="*/ 276225 h 723900"/>
                  <a:gd name="connsiteX15" fmla="*/ 1290637 w 2938462"/>
                  <a:gd name="connsiteY15" fmla="*/ 261937 h 723900"/>
                  <a:gd name="connsiteX16" fmla="*/ 1304925 w 2938462"/>
                  <a:gd name="connsiteY16" fmla="*/ 257175 h 723900"/>
                  <a:gd name="connsiteX17" fmla="*/ 1347787 w 2938462"/>
                  <a:gd name="connsiteY17" fmla="*/ 228600 h 723900"/>
                  <a:gd name="connsiteX18" fmla="*/ 1362075 w 2938462"/>
                  <a:gd name="connsiteY18" fmla="*/ 219075 h 723900"/>
                  <a:gd name="connsiteX19" fmla="*/ 1376362 w 2938462"/>
                  <a:gd name="connsiteY19" fmla="*/ 214312 h 723900"/>
                  <a:gd name="connsiteX20" fmla="*/ 1428750 w 2938462"/>
                  <a:gd name="connsiteY20" fmla="*/ 195262 h 723900"/>
                  <a:gd name="connsiteX21" fmla="*/ 1509712 w 2938462"/>
                  <a:gd name="connsiteY21" fmla="*/ 190500 h 723900"/>
                  <a:gd name="connsiteX22" fmla="*/ 1543050 w 2938462"/>
                  <a:gd name="connsiteY22" fmla="*/ 185737 h 723900"/>
                  <a:gd name="connsiteX23" fmla="*/ 1585912 w 2938462"/>
                  <a:gd name="connsiteY23" fmla="*/ 180975 h 723900"/>
                  <a:gd name="connsiteX24" fmla="*/ 1600200 w 2938462"/>
                  <a:gd name="connsiteY24" fmla="*/ 176212 h 723900"/>
                  <a:gd name="connsiteX25" fmla="*/ 1652587 w 2938462"/>
                  <a:gd name="connsiteY25" fmla="*/ 171450 h 723900"/>
                  <a:gd name="connsiteX26" fmla="*/ 1681162 w 2938462"/>
                  <a:gd name="connsiteY26" fmla="*/ 161925 h 723900"/>
                  <a:gd name="connsiteX27" fmla="*/ 1704975 w 2938462"/>
                  <a:gd name="connsiteY27" fmla="*/ 157162 h 723900"/>
                  <a:gd name="connsiteX28" fmla="*/ 1762125 w 2938462"/>
                  <a:gd name="connsiteY28" fmla="*/ 147637 h 723900"/>
                  <a:gd name="connsiteX29" fmla="*/ 1776412 w 2938462"/>
                  <a:gd name="connsiteY29" fmla="*/ 142875 h 723900"/>
                  <a:gd name="connsiteX30" fmla="*/ 1824037 w 2938462"/>
                  <a:gd name="connsiteY30" fmla="*/ 133350 h 723900"/>
                  <a:gd name="connsiteX31" fmla="*/ 1852612 w 2938462"/>
                  <a:gd name="connsiteY31" fmla="*/ 128587 h 723900"/>
                  <a:gd name="connsiteX32" fmla="*/ 1881187 w 2938462"/>
                  <a:gd name="connsiteY32" fmla="*/ 119062 h 723900"/>
                  <a:gd name="connsiteX33" fmla="*/ 1895475 w 2938462"/>
                  <a:gd name="connsiteY33" fmla="*/ 114300 h 723900"/>
                  <a:gd name="connsiteX34" fmla="*/ 1943100 w 2938462"/>
                  <a:gd name="connsiteY34" fmla="*/ 109537 h 723900"/>
                  <a:gd name="connsiteX35" fmla="*/ 1957387 w 2938462"/>
                  <a:gd name="connsiteY35" fmla="*/ 100012 h 723900"/>
                  <a:gd name="connsiteX36" fmla="*/ 1981200 w 2938462"/>
                  <a:gd name="connsiteY36" fmla="*/ 76200 h 723900"/>
                  <a:gd name="connsiteX37" fmla="*/ 2028825 w 2938462"/>
                  <a:gd name="connsiteY37" fmla="*/ 71437 h 723900"/>
                  <a:gd name="connsiteX38" fmla="*/ 2076450 w 2938462"/>
                  <a:gd name="connsiteY38" fmla="*/ 61912 h 723900"/>
                  <a:gd name="connsiteX39" fmla="*/ 2105025 w 2938462"/>
                  <a:gd name="connsiteY39" fmla="*/ 52387 h 723900"/>
                  <a:gd name="connsiteX40" fmla="*/ 2157412 w 2938462"/>
                  <a:gd name="connsiteY40" fmla="*/ 42862 h 723900"/>
                  <a:gd name="connsiteX41" fmla="*/ 2319337 w 2938462"/>
                  <a:gd name="connsiteY41" fmla="*/ 42862 h 723900"/>
                  <a:gd name="connsiteX42" fmla="*/ 2343150 w 2938462"/>
                  <a:gd name="connsiteY42" fmla="*/ 38100 h 723900"/>
                  <a:gd name="connsiteX43" fmla="*/ 2371725 w 2938462"/>
                  <a:gd name="connsiteY43" fmla="*/ 28575 h 723900"/>
                  <a:gd name="connsiteX44" fmla="*/ 2486025 w 2938462"/>
                  <a:gd name="connsiteY44" fmla="*/ 33337 h 723900"/>
                  <a:gd name="connsiteX45" fmla="*/ 2524125 w 2938462"/>
                  <a:gd name="connsiteY45" fmla="*/ 38100 h 723900"/>
                  <a:gd name="connsiteX46" fmla="*/ 2614612 w 2938462"/>
                  <a:gd name="connsiteY46" fmla="*/ 33337 h 723900"/>
                  <a:gd name="connsiteX47" fmla="*/ 2647950 w 2938462"/>
                  <a:gd name="connsiteY47" fmla="*/ 9525 h 723900"/>
                  <a:gd name="connsiteX48" fmla="*/ 2676525 w 2938462"/>
                  <a:gd name="connsiteY48" fmla="*/ 0 h 723900"/>
                  <a:gd name="connsiteX49" fmla="*/ 2709862 w 2938462"/>
                  <a:gd name="connsiteY49" fmla="*/ 4762 h 723900"/>
                  <a:gd name="connsiteX50" fmla="*/ 2728912 w 2938462"/>
                  <a:gd name="connsiteY50" fmla="*/ 33337 h 723900"/>
                  <a:gd name="connsiteX51" fmla="*/ 2743200 w 2938462"/>
                  <a:gd name="connsiteY51" fmla="*/ 42862 h 723900"/>
                  <a:gd name="connsiteX52" fmla="*/ 2757487 w 2938462"/>
                  <a:gd name="connsiteY52" fmla="*/ 47625 h 723900"/>
                  <a:gd name="connsiteX53" fmla="*/ 2919412 w 2938462"/>
                  <a:gd name="connsiteY53" fmla="*/ 57150 h 723900"/>
                  <a:gd name="connsiteX54" fmla="*/ 2938462 w 2938462"/>
                  <a:gd name="connsiteY5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90487 w 2938462"/>
                  <a:gd name="connsiteY3" fmla="*/ 619125 h 723900"/>
                  <a:gd name="connsiteX4" fmla="*/ 595312 w 2938462"/>
                  <a:gd name="connsiteY4" fmla="*/ 357187 h 723900"/>
                  <a:gd name="connsiteX5" fmla="*/ 795337 w 2938462"/>
                  <a:gd name="connsiteY5" fmla="*/ 338137 h 723900"/>
                  <a:gd name="connsiteX6" fmla="*/ 823912 w 2938462"/>
                  <a:gd name="connsiteY6" fmla="*/ 319087 h 723900"/>
                  <a:gd name="connsiteX7" fmla="*/ 852487 w 2938462"/>
                  <a:gd name="connsiteY7" fmla="*/ 295275 h 723900"/>
                  <a:gd name="connsiteX8" fmla="*/ 919162 w 2938462"/>
                  <a:gd name="connsiteY8" fmla="*/ 300037 h 723900"/>
                  <a:gd name="connsiteX9" fmla="*/ 957262 w 2938462"/>
                  <a:gd name="connsiteY9" fmla="*/ 309562 h 723900"/>
                  <a:gd name="connsiteX10" fmla="*/ 976312 w 2938462"/>
                  <a:gd name="connsiteY10" fmla="*/ 314325 h 723900"/>
                  <a:gd name="connsiteX11" fmla="*/ 1109662 w 2938462"/>
                  <a:gd name="connsiteY11" fmla="*/ 295275 h 723900"/>
                  <a:gd name="connsiteX12" fmla="*/ 1138237 w 2938462"/>
                  <a:gd name="connsiteY12" fmla="*/ 285750 h 723900"/>
                  <a:gd name="connsiteX13" fmla="*/ 1262062 w 2938462"/>
                  <a:gd name="connsiteY13" fmla="*/ 276225 h 723900"/>
                  <a:gd name="connsiteX14" fmla="*/ 1290637 w 2938462"/>
                  <a:gd name="connsiteY14" fmla="*/ 261937 h 723900"/>
                  <a:gd name="connsiteX15" fmla="*/ 1304925 w 2938462"/>
                  <a:gd name="connsiteY15" fmla="*/ 257175 h 723900"/>
                  <a:gd name="connsiteX16" fmla="*/ 1347787 w 2938462"/>
                  <a:gd name="connsiteY16" fmla="*/ 228600 h 723900"/>
                  <a:gd name="connsiteX17" fmla="*/ 1362075 w 2938462"/>
                  <a:gd name="connsiteY17" fmla="*/ 219075 h 723900"/>
                  <a:gd name="connsiteX18" fmla="*/ 1376362 w 2938462"/>
                  <a:gd name="connsiteY18" fmla="*/ 214312 h 723900"/>
                  <a:gd name="connsiteX19" fmla="*/ 1428750 w 2938462"/>
                  <a:gd name="connsiteY19" fmla="*/ 195262 h 723900"/>
                  <a:gd name="connsiteX20" fmla="*/ 1509712 w 2938462"/>
                  <a:gd name="connsiteY20" fmla="*/ 190500 h 723900"/>
                  <a:gd name="connsiteX21" fmla="*/ 1543050 w 2938462"/>
                  <a:gd name="connsiteY21" fmla="*/ 185737 h 723900"/>
                  <a:gd name="connsiteX22" fmla="*/ 1585912 w 2938462"/>
                  <a:gd name="connsiteY22" fmla="*/ 180975 h 723900"/>
                  <a:gd name="connsiteX23" fmla="*/ 1600200 w 2938462"/>
                  <a:gd name="connsiteY23" fmla="*/ 176212 h 723900"/>
                  <a:gd name="connsiteX24" fmla="*/ 1652587 w 2938462"/>
                  <a:gd name="connsiteY24" fmla="*/ 171450 h 723900"/>
                  <a:gd name="connsiteX25" fmla="*/ 1681162 w 2938462"/>
                  <a:gd name="connsiteY25" fmla="*/ 161925 h 723900"/>
                  <a:gd name="connsiteX26" fmla="*/ 1704975 w 2938462"/>
                  <a:gd name="connsiteY26" fmla="*/ 157162 h 723900"/>
                  <a:gd name="connsiteX27" fmla="*/ 1762125 w 2938462"/>
                  <a:gd name="connsiteY27" fmla="*/ 147637 h 723900"/>
                  <a:gd name="connsiteX28" fmla="*/ 1776412 w 2938462"/>
                  <a:gd name="connsiteY28" fmla="*/ 142875 h 723900"/>
                  <a:gd name="connsiteX29" fmla="*/ 1824037 w 2938462"/>
                  <a:gd name="connsiteY29" fmla="*/ 133350 h 723900"/>
                  <a:gd name="connsiteX30" fmla="*/ 1852612 w 2938462"/>
                  <a:gd name="connsiteY30" fmla="*/ 128587 h 723900"/>
                  <a:gd name="connsiteX31" fmla="*/ 1881187 w 2938462"/>
                  <a:gd name="connsiteY31" fmla="*/ 119062 h 723900"/>
                  <a:gd name="connsiteX32" fmla="*/ 1895475 w 2938462"/>
                  <a:gd name="connsiteY32" fmla="*/ 114300 h 723900"/>
                  <a:gd name="connsiteX33" fmla="*/ 1943100 w 2938462"/>
                  <a:gd name="connsiteY33" fmla="*/ 109537 h 723900"/>
                  <a:gd name="connsiteX34" fmla="*/ 1957387 w 2938462"/>
                  <a:gd name="connsiteY34" fmla="*/ 100012 h 723900"/>
                  <a:gd name="connsiteX35" fmla="*/ 1981200 w 2938462"/>
                  <a:gd name="connsiteY35" fmla="*/ 76200 h 723900"/>
                  <a:gd name="connsiteX36" fmla="*/ 2028825 w 2938462"/>
                  <a:gd name="connsiteY36" fmla="*/ 71437 h 723900"/>
                  <a:gd name="connsiteX37" fmla="*/ 2076450 w 2938462"/>
                  <a:gd name="connsiteY37" fmla="*/ 61912 h 723900"/>
                  <a:gd name="connsiteX38" fmla="*/ 2105025 w 2938462"/>
                  <a:gd name="connsiteY38" fmla="*/ 52387 h 723900"/>
                  <a:gd name="connsiteX39" fmla="*/ 2157412 w 2938462"/>
                  <a:gd name="connsiteY39" fmla="*/ 42862 h 723900"/>
                  <a:gd name="connsiteX40" fmla="*/ 2319337 w 2938462"/>
                  <a:gd name="connsiteY40" fmla="*/ 42862 h 723900"/>
                  <a:gd name="connsiteX41" fmla="*/ 2343150 w 2938462"/>
                  <a:gd name="connsiteY41" fmla="*/ 38100 h 723900"/>
                  <a:gd name="connsiteX42" fmla="*/ 2371725 w 2938462"/>
                  <a:gd name="connsiteY42" fmla="*/ 28575 h 723900"/>
                  <a:gd name="connsiteX43" fmla="*/ 2486025 w 2938462"/>
                  <a:gd name="connsiteY43" fmla="*/ 33337 h 723900"/>
                  <a:gd name="connsiteX44" fmla="*/ 2524125 w 2938462"/>
                  <a:gd name="connsiteY44" fmla="*/ 38100 h 723900"/>
                  <a:gd name="connsiteX45" fmla="*/ 2614612 w 2938462"/>
                  <a:gd name="connsiteY45" fmla="*/ 33337 h 723900"/>
                  <a:gd name="connsiteX46" fmla="*/ 2647950 w 2938462"/>
                  <a:gd name="connsiteY46" fmla="*/ 9525 h 723900"/>
                  <a:gd name="connsiteX47" fmla="*/ 2676525 w 2938462"/>
                  <a:gd name="connsiteY47" fmla="*/ 0 h 723900"/>
                  <a:gd name="connsiteX48" fmla="*/ 2709862 w 2938462"/>
                  <a:gd name="connsiteY48" fmla="*/ 4762 h 723900"/>
                  <a:gd name="connsiteX49" fmla="*/ 2728912 w 2938462"/>
                  <a:gd name="connsiteY49" fmla="*/ 33337 h 723900"/>
                  <a:gd name="connsiteX50" fmla="*/ 2743200 w 2938462"/>
                  <a:gd name="connsiteY50" fmla="*/ 42862 h 723900"/>
                  <a:gd name="connsiteX51" fmla="*/ 2757487 w 2938462"/>
                  <a:gd name="connsiteY51" fmla="*/ 47625 h 723900"/>
                  <a:gd name="connsiteX52" fmla="*/ 2919412 w 2938462"/>
                  <a:gd name="connsiteY52" fmla="*/ 57150 h 723900"/>
                  <a:gd name="connsiteX53" fmla="*/ 2938462 w 2938462"/>
                  <a:gd name="connsiteY53" fmla="*/ 61912 h 723900"/>
                  <a:gd name="connsiteX0" fmla="*/ 0 w 2938462"/>
                  <a:gd name="connsiteY0" fmla="*/ 723900 h 723900"/>
                  <a:gd name="connsiteX1" fmla="*/ 23812 w 2938462"/>
                  <a:gd name="connsiteY1" fmla="*/ 676275 h 723900"/>
                  <a:gd name="connsiteX2" fmla="*/ 90487 w 2938462"/>
                  <a:gd name="connsiteY2" fmla="*/ 619125 h 723900"/>
                  <a:gd name="connsiteX3" fmla="*/ 595312 w 2938462"/>
                  <a:gd name="connsiteY3" fmla="*/ 357187 h 723900"/>
                  <a:gd name="connsiteX4" fmla="*/ 795337 w 2938462"/>
                  <a:gd name="connsiteY4" fmla="*/ 338137 h 723900"/>
                  <a:gd name="connsiteX5" fmla="*/ 823912 w 2938462"/>
                  <a:gd name="connsiteY5" fmla="*/ 319087 h 723900"/>
                  <a:gd name="connsiteX6" fmla="*/ 852487 w 2938462"/>
                  <a:gd name="connsiteY6" fmla="*/ 295275 h 723900"/>
                  <a:gd name="connsiteX7" fmla="*/ 919162 w 2938462"/>
                  <a:gd name="connsiteY7" fmla="*/ 300037 h 723900"/>
                  <a:gd name="connsiteX8" fmla="*/ 957262 w 2938462"/>
                  <a:gd name="connsiteY8" fmla="*/ 309562 h 723900"/>
                  <a:gd name="connsiteX9" fmla="*/ 976312 w 2938462"/>
                  <a:gd name="connsiteY9" fmla="*/ 314325 h 723900"/>
                  <a:gd name="connsiteX10" fmla="*/ 1109662 w 2938462"/>
                  <a:gd name="connsiteY10" fmla="*/ 295275 h 723900"/>
                  <a:gd name="connsiteX11" fmla="*/ 1138237 w 2938462"/>
                  <a:gd name="connsiteY11" fmla="*/ 285750 h 723900"/>
                  <a:gd name="connsiteX12" fmla="*/ 1262062 w 2938462"/>
                  <a:gd name="connsiteY12" fmla="*/ 276225 h 723900"/>
                  <a:gd name="connsiteX13" fmla="*/ 1290637 w 2938462"/>
                  <a:gd name="connsiteY13" fmla="*/ 261937 h 723900"/>
                  <a:gd name="connsiteX14" fmla="*/ 1304925 w 2938462"/>
                  <a:gd name="connsiteY14" fmla="*/ 257175 h 723900"/>
                  <a:gd name="connsiteX15" fmla="*/ 1347787 w 2938462"/>
                  <a:gd name="connsiteY15" fmla="*/ 228600 h 723900"/>
                  <a:gd name="connsiteX16" fmla="*/ 1362075 w 2938462"/>
                  <a:gd name="connsiteY16" fmla="*/ 219075 h 723900"/>
                  <a:gd name="connsiteX17" fmla="*/ 1376362 w 2938462"/>
                  <a:gd name="connsiteY17" fmla="*/ 214312 h 723900"/>
                  <a:gd name="connsiteX18" fmla="*/ 1428750 w 2938462"/>
                  <a:gd name="connsiteY18" fmla="*/ 195262 h 723900"/>
                  <a:gd name="connsiteX19" fmla="*/ 1509712 w 2938462"/>
                  <a:gd name="connsiteY19" fmla="*/ 190500 h 723900"/>
                  <a:gd name="connsiteX20" fmla="*/ 1543050 w 2938462"/>
                  <a:gd name="connsiteY20" fmla="*/ 185737 h 723900"/>
                  <a:gd name="connsiteX21" fmla="*/ 1585912 w 2938462"/>
                  <a:gd name="connsiteY21" fmla="*/ 180975 h 723900"/>
                  <a:gd name="connsiteX22" fmla="*/ 1600200 w 2938462"/>
                  <a:gd name="connsiteY22" fmla="*/ 176212 h 723900"/>
                  <a:gd name="connsiteX23" fmla="*/ 1652587 w 2938462"/>
                  <a:gd name="connsiteY23" fmla="*/ 171450 h 723900"/>
                  <a:gd name="connsiteX24" fmla="*/ 1681162 w 2938462"/>
                  <a:gd name="connsiteY24" fmla="*/ 161925 h 723900"/>
                  <a:gd name="connsiteX25" fmla="*/ 1704975 w 2938462"/>
                  <a:gd name="connsiteY25" fmla="*/ 157162 h 723900"/>
                  <a:gd name="connsiteX26" fmla="*/ 1762125 w 2938462"/>
                  <a:gd name="connsiteY26" fmla="*/ 147637 h 723900"/>
                  <a:gd name="connsiteX27" fmla="*/ 1776412 w 2938462"/>
                  <a:gd name="connsiteY27" fmla="*/ 142875 h 723900"/>
                  <a:gd name="connsiteX28" fmla="*/ 1824037 w 2938462"/>
                  <a:gd name="connsiteY28" fmla="*/ 133350 h 723900"/>
                  <a:gd name="connsiteX29" fmla="*/ 1852612 w 2938462"/>
                  <a:gd name="connsiteY29" fmla="*/ 128587 h 723900"/>
                  <a:gd name="connsiteX30" fmla="*/ 1881187 w 2938462"/>
                  <a:gd name="connsiteY30" fmla="*/ 119062 h 723900"/>
                  <a:gd name="connsiteX31" fmla="*/ 1895475 w 2938462"/>
                  <a:gd name="connsiteY31" fmla="*/ 114300 h 723900"/>
                  <a:gd name="connsiteX32" fmla="*/ 1943100 w 2938462"/>
                  <a:gd name="connsiteY32" fmla="*/ 109537 h 723900"/>
                  <a:gd name="connsiteX33" fmla="*/ 1957387 w 2938462"/>
                  <a:gd name="connsiteY33" fmla="*/ 100012 h 723900"/>
                  <a:gd name="connsiteX34" fmla="*/ 1981200 w 2938462"/>
                  <a:gd name="connsiteY34" fmla="*/ 76200 h 723900"/>
                  <a:gd name="connsiteX35" fmla="*/ 2028825 w 2938462"/>
                  <a:gd name="connsiteY35" fmla="*/ 71437 h 723900"/>
                  <a:gd name="connsiteX36" fmla="*/ 2076450 w 2938462"/>
                  <a:gd name="connsiteY36" fmla="*/ 61912 h 723900"/>
                  <a:gd name="connsiteX37" fmla="*/ 2105025 w 2938462"/>
                  <a:gd name="connsiteY37" fmla="*/ 52387 h 723900"/>
                  <a:gd name="connsiteX38" fmla="*/ 2157412 w 2938462"/>
                  <a:gd name="connsiteY38" fmla="*/ 42862 h 723900"/>
                  <a:gd name="connsiteX39" fmla="*/ 2319337 w 2938462"/>
                  <a:gd name="connsiteY39" fmla="*/ 42862 h 723900"/>
                  <a:gd name="connsiteX40" fmla="*/ 2343150 w 2938462"/>
                  <a:gd name="connsiteY40" fmla="*/ 38100 h 723900"/>
                  <a:gd name="connsiteX41" fmla="*/ 2371725 w 2938462"/>
                  <a:gd name="connsiteY41" fmla="*/ 28575 h 723900"/>
                  <a:gd name="connsiteX42" fmla="*/ 2486025 w 2938462"/>
                  <a:gd name="connsiteY42" fmla="*/ 33337 h 723900"/>
                  <a:gd name="connsiteX43" fmla="*/ 2524125 w 2938462"/>
                  <a:gd name="connsiteY43" fmla="*/ 38100 h 723900"/>
                  <a:gd name="connsiteX44" fmla="*/ 2614612 w 2938462"/>
                  <a:gd name="connsiteY44" fmla="*/ 33337 h 723900"/>
                  <a:gd name="connsiteX45" fmla="*/ 2647950 w 2938462"/>
                  <a:gd name="connsiteY45" fmla="*/ 9525 h 723900"/>
                  <a:gd name="connsiteX46" fmla="*/ 2676525 w 2938462"/>
                  <a:gd name="connsiteY46" fmla="*/ 0 h 723900"/>
                  <a:gd name="connsiteX47" fmla="*/ 2709862 w 2938462"/>
                  <a:gd name="connsiteY47" fmla="*/ 4762 h 723900"/>
                  <a:gd name="connsiteX48" fmla="*/ 2728912 w 2938462"/>
                  <a:gd name="connsiteY48" fmla="*/ 33337 h 723900"/>
                  <a:gd name="connsiteX49" fmla="*/ 2743200 w 2938462"/>
                  <a:gd name="connsiteY49" fmla="*/ 42862 h 723900"/>
                  <a:gd name="connsiteX50" fmla="*/ 2757487 w 2938462"/>
                  <a:gd name="connsiteY50" fmla="*/ 47625 h 723900"/>
                  <a:gd name="connsiteX51" fmla="*/ 2919412 w 2938462"/>
                  <a:gd name="connsiteY51" fmla="*/ 57150 h 723900"/>
                  <a:gd name="connsiteX52" fmla="*/ 2938462 w 2938462"/>
                  <a:gd name="connsiteY52" fmla="*/ 61912 h 723900"/>
                  <a:gd name="connsiteX0" fmla="*/ 25237 w 2963699"/>
                  <a:gd name="connsiteY0" fmla="*/ 723900 h 723900"/>
                  <a:gd name="connsiteX1" fmla="*/ 49049 w 2963699"/>
                  <a:gd name="connsiteY1" fmla="*/ 676275 h 723900"/>
                  <a:gd name="connsiteX2" fmla="*/ 620549 w 2963699"/>
                  <a:gd name="connsiteY2" fmla="*/ 357187 h 723900"/>
                  <a:gd name="connsiteX3" fmla="*/ 820574 w 2963699"/>
                  <a:gd name="connsiteY3" fmla="*/ 338137 h 723900"/>
                  <a:gd name="connsiteX4" fmla="*/ 849149 w 2963699"/>
                  <a:gd name="connsiteY4" fmla="*/ 319087 h 723900"/>
                  <a:gd name="connsiteX5" fmla="*/ 877724 w 2963699"/>
                  <a:gd name="connsiteY5" fmla="*/ 295275 h 723900"/>
                  <a:gd name="connsiteX6" fmla="*/ 944399 w 2963699"/>
                  <a:gd name="connsiteY6" fmla="*/ 300037 h 723900"/>
                  <a:gd name="connsiteX7" fmla="*/ 982499 w 2963699"/>
                  <a:gd name="connsiteY7" fmla="*/ 309562 h 723900"/>
                  <a:gd name="connsiteX8" fmla="*/ 1001549 w 2963699"/>
                  <a:gd name="connsiteY8" fmla="*/ 314325 h 723900"/>
                  <a:gd name="connsiteX9" fmla="*/ 1134899 w 2963699"/>
                  <a:gd name="connsiteY9" fmla="*/ 295275 h 723900"/>
                  <a:gd name="connsiteX10" fmla="*/ 1163474 w 2963699"/>
                  <a:gd name="connsiteY10" fmla="*/ 285750 h 723900"/>
                  <a:gd name="connsiteX11" fmla="*/ 1287299 w 2963699"/>
                  <a:gd name="connsiteY11" fmla="*/ 276225 h 723900"/>
                  <a:gd name="connsiteX12" fmla="*/ 1315874 w 2963699"/>
                  <a:gd name="connsiteY12" fmla="*/ 261937 h 723900"/>
                  <a:gd name="connsiteX13" fmla="*/ 1330162 w 2963699"/>
                  <a:gd name="connsiteY13" fmla="*/ 257175 h 723900"/>
                  <a:gd name="connsiteX14" fmla="*/ 1373024 w 2963699"/>
                  <a:gd name="connsiteY14" fmla="*/ 228600 h 723900"/>
                  <a:gd name="connsiteX15" fmla="*/ 1387312 w 2963699"/>
                  <a:gd name="connsiteY15" fmla="*/ 219075 h 723900"/>
                  <a:gd name="connsiteX16" fmla="*/ 1401599 w 2963699"/>
                  <a:gd name="connsiteY16" fmla="*/ 214312 h 723900"/>
                  <a:gd name="connsiteX17" fmla="*/ 1453987 w 2963699"/>
                  <a:gd name="connsiteY17" fmla="*/ 195262 h 723900"/>
                  <a:gd name="connsiteX18" fmla="*/ 1534949 w 2963699"/>
                  <a:gd name="connsiteY18" fmla="*/ 190500 h 723900"/>
                  <a:gd name="connsiteX19" fmla="*/ 1568287 w 2963699"/>
                  <a:gd name="connsiteY19" fmla="*/ 185737 h 723900"/>
                  <a:gd name="connsiteX20" fmla="*/ 1611149 w 2963699"/>
                  <a:gd name="connsiteY20" fmla="*/ 180975 h 723900"/>
                  <a:gd name="connsiteX21" fmla="*/ 1625437 w 2963699"/>
                  <a:gd name="connsiteY21" fmla="*/ 176212 h 723900"/>
                  <a:gd name="connsiteX22" fmla="*/ 1677824 w 2963699"/>
                  <a:gd name="connsiteY22" fmla="*/ 171450 h 723900"/>
                  <a:gd name="connsiteX23" fmla="*/ 1706399 w 2963699"/>
                  <a:gd name="connsiteY23" fmla="*/ 161925 h 723900"/>
                  <a:gd name="connsiteX24" fmla="*/ 1730212 w 2963699"/>
                  <a:gd name="connsiteY24" fmla="*/ 157162 h 723900"/>
                  <a:gd name="connsiteX25" fmla="*/ 1787362 w 2963699"/>
                  <a:gd name="connsiteY25" fmla="*/ 147637 h 723900"/>
                  <a:gd name="connsiteX26" fmla="*/ 1801649 w 2963699"/>
                  <a:gd name="connsiteY26" fmla="*/ 142875 h 723900"/>
                  <a:gd name="connsiteX27" fmla="*/ 1849274 w 2963699"/>
                  <a:gd name="connsiteY27" fmla="*/ 133350 h 723900"/>
                  <a:gd name="connsiteX28" fmla="*/ 1877849 w 2963699"/>
                  <a:gd name="connsiteY28" fmla="*/ 128587 h 723900"/>
                  <a:gd name="connsiteX29" fmla="*/ 1906424 w 2963699"/>
                  <a:gd name="connsiteY29" fmla="*/ 119062 h 723900"/>
                  <a:gd name="connsiteX30" fmla="*/ 1920712 w 2963699"/>
                  <a:gd name="connsiteY30" fmla="*/ 114300 h 723900"/>
                  <a:gd name="connsiteX31" fmla="*/ 1968337 w 2963699"/>
                  <a:gd name="connsiteY31" fmla="*/ 109537 h 723900"/>
                  <a:gd name="connsiteX32" fmla="*/ 1982624 w 2963699"/>
                  <a:gd name="connsiteY32" fmla="*/ 100012 h 723900"/>
                  <a:gd name="connsiteX33" fmla="*/ 2006437 w 2963699"/>
                  <a:gd name="connsiteY33" fmla="*/ 76200 h 723900"/>
                  <a:gd name="connsiteX34" fmla="*/ 2054062 w 2963699"/>
                  <a:gd name="connsiteY34" fmla="*/ 71437 h 723900"/>
                  <a:gd name="connsiteX35" fmla="*/ 2101687 w 2963699"/>
                  <a:gd name="connsiteY35" fmla="*/ 61912 h 723900"/>
                  <a:gd name="connsiteX36" fmla="*/ 2130262 w 2963699"/>
                  <a:gd name="connsiteY36" fmla="*/ 52387 h 723900"/>
                  <a:gd name="connsiteX37" fmla="*/ 2182649 w 2963699"/>
                  <a:gd name="connsiteY37" fmla="*/ 42862 h 723900"/>
                  <a:gd name="connsiteX38" fmla="*/ 2344574 w 2963699"/>
                  <a:gd name="connsiteY38" fmla="*/ 42862 h 723900"/>
                  <a:gd name="connsiteX39" fmla="*/ 2368387 w 2963699"/>
                  <a:gd name="connsiteY39" fmla="*/ 38100 h 723900"/>
                  <a:gd name="connsiteX40" fmla="*/ 2396962 w 2963699"/>
                  <a:gd name="connsiteY40" fmla="*/ 28575 h 723900"/>
                  <a:gd name="connsiteX41" fmla="*/ 2511262 w 2963699"/>
                  <a:gd name="connsiteY41" fmla="*/ 33337 h 723900"/>
                  <a:gd name="connsiteX42" fmla="*/ 2549362 w 2963699"/>
                  <a:gd name="connsiteY42" fmla="*/ 38100 h 723900"/>
                  <a:gd name="connsiteX43" fmla="*/ 2639849 w 2963699"/>
                  <a:gd name="connsiteY43" fmla="*/ 33337 h 723900"/>
                  <a:gd name="connsiteX44" fmla="*/ 2673187 w 2963699"/>
                  <a:gd name="connsiteY44" fmla="*/ 9525 h 723900"/>
                  <a:gd name="connsiteX45" fmla="*/ 2701762 w 2963699"/>
                  <a:gd name="connsiteY45" fmla="*/ 0 h 723900"/>
                  <a:gd name="connsiteX46" fmla="*/ 2735099 w 2963699"/>
                  <a:gd name="connsiteY46" fmla="*/ 4762 h 723900"/>
                  <a:gd name="connsiteX47" fmla="*/ 2754149 w 2963699"/>
                  <a:gd name="connsiteY47" fmla="*/ 33337 h 723900"/>
                  <a:gd name="connsiteX48" fmla="*/ 2768437 w 2963699"/>
                  <a:gd name="connsiteY48" fmla="*/ 42862 h 723900"/>
                  <a:gd name="connsiteX49" fmla="*/ 2782724 w 2963699"/>
                  <a:gd name="connsiteY49" fmla="*/ 47625 h 723900"/>
                  <a:gd name="connsiteX50" fmla="*/ 2944649 w 2963699"/>
                  <a:gd name="connsiteY50" fmla="*/ 57150 h 723900"/>
                  <a:gd name="connsiteX51" fmla="*/ 2963699 w 2963699"/>
                  <a:gd name="connsiteY51" fmla="*/ 61912 h 723900"/>
                  <a:gd name="connsiteX0" fmla="*/ 0 w 2938462"/>
                  <a:gd name="connsiteY0" fmla="*/ 723900 h 723900"/>
                  <a:gd name="connsiteX1" fmla="*/ 595312 w 2938462"/>
                  <a:gd name="connsiteY1" fmla="*/ 357187 h 723900"/>
                  <a:gd name="connsiteX2" fmla="*/ 795337 w 2938462"/>
                  <a:gd name="connsiteY2" fmla="*/ 338137 h 723900"/>
                  <a:gd name="connsiteX3" fmla="*/ 823912 w 2938462"/>
                  <a:gd name="connsiteY3" fmla="*/ 319087 h 723900"/>
                  <a:gd name="connsiteX4" fmla="*/ 852487 w 2938462"/>
                  <a:gd name="connsiteY4" fmla="*/ 295275 h 723900"/>
                  <a:gd name="connsiteX5" fmla="*/ 919162 w 2938462"/>
                  <a:gd name="connsiteY5" fmla="*/ 300037 h 723900"/>
                  <a:gd name="connsiteX6" fmla="*/ 957262 w 2938462"/>
                  <a:gd name="connsiteY6" fmla="*/ 309562 h 723900"/>
                  <a:gd name="connsiteX7" fmla="*/ 976312 w 2938462"/>
                  <a:gd name="connsiteY7" fmla="*/ 314325 h 723900"/>
                  <a:gd name="connsiteX8" fmla="*/ 1109662 w 2938462"/>
                  <a:gd name="connsiteY8" fmla="*/ 295275 h 723900"/>
                  <a:gd name="connsiteX9" fmla="*/ 1138237 w 2938462"/>
                  <a:gd name="connsiteY9" fmla="*/ 285750 h 723900"/>
                  <a:gd name="connsiteX10" fmla="*/ 1262062 w 2938462"/>
                  <a:gd name="connsiteY10" fmla="*/ 276225 h 723900"/>
                  <a:gd name="connsiteX11" fmla="*/ 1290637 w 2938462"/>
                  <a:gd name="connsiteY11" fmla="*/ 261937 h 723900"/>
                  <a:gd name="connsiteX12" fmla="*/ 1304925 w 2938462"/>
                  <a:gd name="connsiteY12" fmla="*/ 257175 h 723900"/>
                  <a:gd name="connsiteX13" fmla="*/ 1347787 w 2938462"/>
                  <a:gd name="connsiteY13" fmla="*/ 228600 h 723900"/>
                  <a:gd name="connsiteX14" fmla="*/ 1362075 w 2938462"/>
                  <a:gd name="connsiteY14" fmla="*/ 219075 h 723900"/>
                  <a:gd name="connsiteX15" fmla="*/ 1376362 w 2938462"/>
                  <a:gd name="connsiteY15" fmla="*/ 214312 h 723900"/>
                  <a:gd name="connsiteX16" fmla="*/ 1428750 w 2938462"/>
                  <a:gd name="connsiteY16" fmla="*/ 195262 h 723900"/>
                  <a:gd name="connsiteX17" fmla="*/ 1509712 w 2938462"/>
                  <a:gd name="connsiteY17" fmla="*/ 190500 h 723900"/>
                  <a:gd name="connsiteX18" fmla="*/ 1543050 w 2938462"/>
                  <a:gd name="connsiteY18" fmla="*/ 185737 h 723900"/>
                  <a:gd name="connsiteX19" fmla="*/ 1585912 w 2938462"/>
                  <a:gd name="connsiteY19" fmla="*/ 180975 h 723900"/>
                  <a:gd name="connsiteX20" fmla="*/ 1600200 w 2938462"/>
                  <a:gd name="connsiteY20" fmla="*/ 176212 h 723900"/>
                  <a:gd name="connsiteX21" fmla="*/ 1652587 w 2938462"/>
                  <a:gd name="connsiteY21" fmla="*/ 171450 h 723900"/>
                  <a:gd name="connsiteX22" fmla="*/ 1681162 w 2938462"/>
                  <a:gd name="connsiteY22" fmla="*/ 161925 h 723900"/>
                  <a:gd name="connsiteX23" fmla="*/ 1704975 w 2938462"/>
                  <a:gd name="connsiteY23" fmla="*/ 157162 h 723900"/>
                  <a:gd name="connsiteX24" fmla="*/ 1762125 w 2938462"/>
                  <a:gd name="connsiteY24" fmla="*/ 147637 h 723900"/>
                  <a:gd name="connsiteX25" fmla="*/ 1776412 w 2938462"/>
                  <a:gd name="connsiteY25" fmla="*/ 142875 h 723900"/>
                  <a:gd name="connsiteX26" fmla="*/ 1824037 w 2938462"/>
                  <a:gd name="connsiteY26" fmla="*/ 133350 h 723900"/>
                  <a:gd name="connsiteX27" fmla="*/ 1852612 w 2938462"/>
                  <a:gd name="connsiteY27" fmla="*/ 128587 h 723900"/>
                  <a:gd name="connsiteX28" fmla="*/ 1881187 w 2938462"/>
                  <a:gd name="connsiteY28" fmla="*/ 119062 h 723900"/>
                  <a:gd name="connsiteX29" fmla="*/ 1895475 w 2938462"/>
                  <a:gd name="connsiteY29" fmla="*/ 114300 h 723900"/>
                  <a:gd name="connsiteX30" fmla="*/ 1943100 w 2938462"/>
                  <a:gd name="connsiteY30" fmla="*/ 109537 h 723900"/>
                  <a:gd name="connsiteX31" fmla="*/ 1957387 w 2938462"/>
                  <a:gd name="connsiteY31" fmla="*/ 100012 h 723900"/>
                  <a:gd name="connsiteX32" fmla="*/ 1981200 w 2938462"/>
                  <a:gd name="connsiteY32" fmla="*/ 76200 h 723900"/>
                  <a:gd name="connsiteX33" fmla="*/ 2028825 w 2938462"/>
                  <a:gd name="connsiteY33" fmla="*/ 71437 h 723900"/>
                  <a:gd name="connsiteX34" fmla="*/ 2076450 w 2938462"/>
                  <a:gd name="connsiteY34" fmla="*/ 61912 h 723900"/>
                  <a:gd name="connsiteX35" fmla="*/ 2105025 w 2938462"/>
                  <a:gd name="connsiteY35" fmla="*/ 52387 h 723900"/>
                  <a:gd name="connsiteX36" fmla="*/ 2157412 w 2938462"/>
                  <a:gd name="connsiteY36" fmla="*/ 42862 h 723900"/>
                  <a:gd name="connsiteX37" fmla="*/ 2319337 w 2938462"/>
                  <a:gd name="connsiteY37" fmla="*/ 42862 h 723900"/>
                  <a:gd name="connsiteX38" fmla="*/ 2343150 w 2938462"/>
                  <a:gd name="connsiteY38" fmla="*/ 38100 h 723900"/>
                  <a:gd name="connsiteX39" fmla="*/ 2371725 w 2938462"/>
                  <a:gd name="connsiteY39" fmla="*/ 28575 h 723900"/>
                  <a:gd name="connsiteX40" fmla="*/ 2486025 w 2938462"/>
                  <a:gd name="connsiteY40" fmla="*/ 33337 h 723900"/>
                  <a:gd name="connsiteX41" fmla="*/ 2524125 w 2938462"/>
                  <a:gd name="connsiteY41" fmla="*/ 38100 h 723900"/>
                  <a:gd name="connsiteX42" fmla="*/ 2614612 w 2938462"/>
                  <a:gd name="connsiteY42" fmla="*/ 33337 h 723900"/>
                  <a:gd name="connsiteX43" fmla="*/ 2647950 w 2938462"/>
                  <a:gd name="connsiteY43" fmla="*/ 9525 h 723900"/>
                  <a:gd name="connsiteX44" fmla="*/ 2676525 w 2938462"/>
                  <a:gd name="connsiteY44" fmla="*/ 0 h 723900"/>
                  <a:gd name="connsiteX45" fmla="*/ 2709862 w 2938462"/>
                  <a:gd name="connsiteY45" fmla="*/ 4762 h 723900"/>
                  <a:gd name="connsiteX46" fmla="*/ 2728912 w 2938462"/>
                  <a:gd name="connsiteY46" fmla="*/ 33337 h 723900"/>
                  <a:gd name="connsiteX47" fmla="*/ 2743200 w 2938462"/>
                  <a:gd name="connsiteY47" fmla="*/ 42862 h 723900"/>
                  <a:gd name="connsiteX48" fmla="*/ 2757487 w 2938462"/>
                  <a:gd name="connsiteY48" fmla="*/ 47625 h 723900"/>
                  <a:gd name="connsiteX49" fmla="*/ 2919412 w 2938462"/>
                  <a:gd name="connsiteY49" fmla="*/ 57150 h 723900"/>
                  <a:gd name="connsiteX50" fmla="*/ 2938462 w 2938462"/>
                  <a:gd name="connsiteY50" fmla="*/ 61912 h 723900"/>
                  <a:gd name="connsiteX0" fmla="*/ 0 w 2343150"/>
                  <a:gd name="connsiteY0" fmla="*/ 357187 h 357187"/>
                  <a:gd name="connsiteX1" fmla="*/ 200025 w 2343150"/>
                  <a:gd name="connsiteY1" fmla="*/ 338137 h 357187"/>
                  <a:gd name="connsiteX2" fmla="*/ 228600 w 2343150"/>
                  <a:gd name="connsiteY2" fmla="*/ 319087 h 357187"/>
                  <a:gd name="connsiteX3" fmla="*/ 257175 w 2343150"/>
                  <a:gd name="connsiteY3" fmla="*/ 295275 h 357187"/>
                  <a:gd name="connsiteX4" fmla="*/ 323850 w 2343150"/>
                  <a:gd name="connsiteY4" fmla="*/ 300037 h 357187"/>
                  <a:gd name="connsiteX5" fmla="*/ 361950 w 2343150"/>
                  <a:gd name="connsiteY5" fmla="*/ 309562 h 357187"/>
                  <a:gd name="connsiteX6" fmla="*/ 381000 w 2343150"/>
                  <a:gd name="connsiteY6" fmla="*/ 314325 h 357187"/>
                  <a:gd name="connsiteX7" fmla="*/ 514350 w 2343150"/>
                  <a:gd name="connsiteY7" fmla="*/ 295275 h 357187"/>
                  <a:gd name="connsiteX8" fmla="*/ 542925 w 2343150"/>
                  <a:gd name="connsiteY8" fmla="*/ 285750 h 357187"/>
                  <a:gd name="connsiteX9" fmla="*/ 666750 w 2343150"/>
                  <a:gd name="connsiteY9" fmla="*/ 276225 h 357187"/>
                  <a:gd name="connsiteX10" fmla="*/ 695325 w 2343150"/>
                  <a:gd name="connsiteY10" fmla="*/ 261937 h 357187"/>
                  <a:gd name="connsiteX11" fmla="*/ 709613 w 2343150"/>
                  <a:gd name="connsiteY11" fmla="*/ 257175 h 357187"/>
                  <a:gd name="connsiteX12" fmla="*/ 752475 w 2343150"/>
                  <a:gd name="connsiteY12" fmla="*/ 228600 h 357187"/>
                  <a:gd name="connsiteX13" fmla="*/ 766763 w 2343150"/>
                  <a:gd name="connsiteY13" fmla="*/ 219075 h 357187"/>
                  <a:gd name="connsiteX14" fmla="*/ 781050 w 2343150"/>
                  <a:gd name="connsiteY14" fmla="*/ 214312 h 357187"/>
                  <a:gd name="connsiteX15" fmla="*/ 833438 w 2343150"/>
                  <a:gd name="connsiteY15" fmla="*/ 195262 h 357187"/>
                  <a:gd name="connsiteX16" fmla="*/ 914400 w 2343150"/>
                  <a:gd name="connsiteY16" fmla="*/ 190500 h 357187"/>
                  <a:gd name="connsiteX17" fmla="*/ 947738 w 2343150"/>
                  <a:gd name="connsiteY17" fmla="*/ 185737 h 357187"/>
                  <a:gd name="connsiteX18" fmla="*/ 990600 w 2343150"/>
                  <a:gd name="connsiteY18" fmla="*/ 180975 h 357187"/>
                  <a:gd name="connsiteX19" fmla="*/ 1004888 w 2343150"/>
                  <a:gd name="connsiteY19" fmla="*/ 176212 h 357187"/>
                  <a:gd name="connsiteX20" fmla="*/ 1057275 w 2343150"/>
                  <a:gd name="connsiteY20" fmla="*/ 171450 h 357187"/>
                  <a:gd name="connsiteX21" fmla="*/ 1085850 w 2343150"/>
                  <a:gd name="connsiteY21" fmla="*/ 161925 h 357187"/>
                  <a:gd name="connsiteX22" fmla="*/ 1109663 w 2343150"/>
                  <a:gd name="connsiteY22" fmla="*/ 157162 h 357187"/>
                  <a:gd name="connsiteX23" fmla="*/ 1166813 w 2343150"/>
                  <a:gd name="connsiteY23" fmla="*/ 147637 h 357187"/>
                  <a:gd name="connsiteX24" fmla="*/ 1181100 w 2343150"/>
                  <a:gd name="connsiteY24" fmla="*/ 142875 h 357187"/>
                  <a:gd name="connsiteX25" fmla="*/ 1228725 w 2343150"/>
                  <a:gd name="connsiteY25" fmla="*/ 133350 h 357187"/>
                  <a:gd name="connsiteX26" fmla="*/ 1257300 w 2343150"/>
                  <a:gd name="connsiteY26" fmla="*/ 128587 h 357187"/>
                  <a:gd name="connsiteX27" fmla="*/ 1285875 w 2343150"/>
                  <a:gd name="connsiteY27" fmla="*/ 119062 h 357187"/>
                  <a:gd name="connsiteX28" fmla="*/ 1300163 w 2343150"/>
                  <a:gd name="connsiteY28" fmla="*/ 114300 h 357187"/>
                  <a:gd name="connsiteX29" fmla="*/ 1347788 w 2343150"/>
                  <a:gd name="connsiteY29" fmla="*/ 109537 h 357187"/>
                  <a:gd name="connsiteX30" fmla="*/ 1362075 w 2343150"/>
                  <a:gd name="connsiteY30" fmla="*/ 100012 h 357187"/>
                  <a:gd name="connsiteX31" fmla="*/ 1385888 w 2343150"/>
                  <a:gd name="connsiteY31" fmla="*/ 76200 h 357187"/>
                  <a:gd name="connsiteX32" fmla="*/ 1433513 w 2343150"/>
                  <a:gd name="connsiteY32" fmla="*/ 71437 h 357187"/>
                  <a:gd name="connsiteX33" fmla="*/ 1481138 w 2343150"/>
                  <a:gd name="connsiteY33" fmla="*/ 61912 h 357187"/>
                  <a:gd name="connsiteX34" fmla="*/ 1509713 w 2343150"/>
                  <a:gd name="connsiteY34" fmla="*/ 52387 h 357187"/>
                  <a:gd name="connsiteX35" fmla="*/ 1562100 w 2343150"/>
                  <a:gd name="connsiteY35" fmla="*/ 42862 h 357187"/>
                  <a:gd name="connsiteX36" fmla="*/ 1724025 w 2343150"/>
                  <a:gd name="connsiteY36" fmla="*/ 42862 h 357187"/>
                  <a:gd name="connsiteX37" fmla="*/ 1747838 w 2343150"/>
                  <a:gd name="connsiteY37" fmla="*/ 38100 h 357187"/>
                  <a:gd name="connsiteX38" fmla="*/ 1776413 w 2343150"/>
                  <a:gd name="connsiteY38" fmla="*/ 28575 h 357187"/>
                  <a:gd name="connsiteX39" fmla="*/ 1890713 w 2343150"/>
                  <a:gd name="connsiteY39" fmla="*/ 33337 h 357187"/>
                  <a:gd name="connsiteX40" fmla="*/ 1928813 w 2343150"/>
                  <a:gd name="connsiteY40" fmla="*/ 38100 h 357187"/>
                  <a:gd name="connsiteX41" fmla="*/ 2019300 w 2343150"/>
                  <a:gd name="connsiteY41" fmla="*/ 33337 h 357187"/>
                  <a:gd name="connsiteX42" fmla="*/ 2052638 w 2343150"/>
                  <a:gd name="connsiteY42" fmla="*/ 9525 h 357187"/>
                  <a:gd name="connsiteX43" fmla="*/ 2081213 w 2343150"/>
                  <a:gd name="connsiteY43" fmla="*/ 0 h 357187"/>
                  <a:gd name="connsiteX44" fmla="*/ 2114550 w 2343150"/>
                  <a:gd name="connsiteY44" fmla="*/ 4762 h 357187"/>
                  <a:gd name="connsiteX45" fmla="*/ 2133600 w 2343150"/>
                  <a:gd name="connsiteY45" fmla="*/ 33337 h 357187"/>
                  <a:gd name="connsiteX46" fmla="*/ 2147888 w 2343150"/>
                  <a:gd name="connsiteY46" fmla="*/ 42862 h 357187"/>
                  <a:gd name="connsiteX47" fmla="*/ 2162175 w 2343150"/>
                  <a:gd name="connsiteY47" fmla="*/ 47625 h 357187"/>
                  <a:gd name="connsiteX48" fmla="*/ 2324100 w 2343150"/>
                  <a:gd name="connsiteY48" fmla="*/ 57150 h 357187"/>
                  <a:gd name="connsiteX49" fmla="*/ 2343150 w 2343150"/>
                  <a:gd name="connsiteY49" fmla="*/ 61912 h 357187"/>
                  <a:gd name="connsiteX0" fmla="*/ 0 w 2424112"/>
                  <a:gd name="connsiteY0" fmla="*/ 400050 h 400050"/>
                  <a:gd name="connsiteX1" fmla="*/ 280987 w 2424112"/>
                  <a:gd name="connsiteY1" fmla="*/ 338137 h 400050"/>
                  <a:gd name="connsiteX2" fmla="*/ 309562 w 2424112"/>
                  <a:gd name="connsiteY2" fmla="*/ 319087 h 400050"/>
                  <a:gd name="connsiteX3" fmla="*/ 338137 w 2424112"/>
                  <a:gd name="connsiteY3" fmla="*/ 295275 h 400050"/>
                  <a:gd name="connsiteX4" fmla="*/ 404812 w 2424112"/>
                  <a:gd name="connsiteY4" fmla="*/ 300037 h 400050"/>
                  <a:gd name="connsiteX5" fmla="*/ 442912 w 2424112"/>
                  <a:gd name="connsiteY5" fmla="*/ 309562 h 400050"/>
                  <a:gd name="connsiteX6" fmla="*/ 461962 w 2424112"/>
                  <a:gd name="connsiteY6" fmla="*/ 314325 h 400050"/>
                  <a:gd name="connsiteX7" fmla="*/ 595312 w 2424112"/>
                  <a:gd name="connsiteY7" fmla="*/ 295275 h 400050"/>
                  <a:gd name="connsiteX8" fmla="*/ 623887 w 2424112"/>
                  <a:gd name="connsiteY8" fmla="*/ 285750 h 400050"/>
                  <a:gd name="connsiteX9" fmla="*/ 747712 w 2424112"/>
                  <a:gd name="connsiteY9" fmla="*/ 276225 h 400050"/>
                  <a:gd name="connsiteX10" fmla="*/ 776287 w 2424112"/>
                  <a:gd name="connsiteY10" fmla="*/ 261937 h 400050"/>
                  <a:gd name="connsiteX11" fmla="*/ 790575 w 2424112"/>
                  <a:gd name="connsiteY11" fmla="*/ 257175 h 400050"/>
                  <a:gd name="connsiteX12" fmla="*/ 833437 w 2424112"/>
                  <a:gd name="connsiteY12" fmla="*/ 228600 h 400050"/>
                  <a:gd name="connsiteX13" fmla="*/ 847725 w 2424112"/>
                  <a:gd name="connsiteY13" fmla="*/ 219075 h 400050"/>
                  <a:gd name="connsiteX14" fmla="*/ 862012 w 2424112"/>
                  <a:gd name="connsiteY14" fmla="*/ 214312 h 400050"/>
                  <a:gd name="connsiteX15" fmla="*/ 914400 w 2424112"/>
                  <a:gd name="connsiteY15" fmla="*/ 195262 h 400050"/>
                  <a:gd name="connsiteX16" fmla="*/ 995362 w 2424112"/>
                  <a:gd name="connsiteY16" fmla="*/ 190500 h 400050"/>
                  <a:gd name="connsiteX17" fmla="*/ 1028700 w 2424112"/>
                  <a:gd name="connsiteY17" fmla="*/ 185737 h 400050"/>
                  <a:gd name="connsiteX18" fmla="*/ 1071562 w 2424112"/>
                  <a:gd name="connsiteY18" fmla="*/ 180975 h 400050"/>
                  <a:gd name="connsiteX19" fmla="*/ 1085850 w 2424112"/>
                  <a:gd name="connsiteY19" fmla="*/ 176212 h 400050"/>
                  <a:gd name="connsiteX20" fmla="*/ 1138237 w 2424112"/>
                  <a:gd name="connsiteY20" fmla="*/ 171450 h 400050"/>
                  <a:gd name="connsiteX21" fmla="*/ 1166812 w 2424112"/>
                  <a:gd name="connsiteY21" fmla="*/ 161925 h 400050"/>
                  <a:gd name="connsiteX22" fmla="*/ 1190625 w 2424112"/>
                  <a:gd name="connsiteY22" fmla="*/ 157162 h 400050"/>
                  <a:gd name="connsiteX23" fmla="*/ 1247775 w 2424112"/>
                  <a:gd name="connsiteY23" fmla="*/ 147637 h 400050"/>
                  <a:gd name="connsiteX24" fmla="*/ 1262062 w 2424112"/>
                  <a:gd name="connsiteY24" fmla="*/ 142875 h 400050"/>
                  <a:gd name="connsiteX25" fmla="*/ 1309687 w 2424112"/>
                  <a:gd name="connsiteY25" fmla="*/ 133350 h 400050"/>
                  <a:gd name="connsiteX26" fmla="*/ 1338262 w 2424112"/>
                  <a:gd name="connsiteY26" fmla="*/ 128587 h 400050"/>
                  <a:gd name="connsiteX27" fmla="*/ 1366837 w 2424112"/>
                  <a:gd name="connsiteY27" fmla="*/ 119062 h 400050"/>
                  <a:gd name="connsiteX28" fmla="*/ 1381125 w 2424112"/>
                  <a:gd name="connsiteY28" fmla="*/ 114300 h 400050"/>
                  <a:gd name="connsiteX29" fmla="*/ 1428750 w 2424112"/>
                  <a:gd name="connsiteY29" fmla="*/ 109537 h 400050"/>
                  <a:gd name="connsiteX30" fmla="*/ 1443037 w 2424112"/>
                  <a:gd name="connsiteY30" fmla="*/ 100012 h 400050"/>
                  <a:gd name="connsiteX31" fmla="*/ 1466850 w 2424112"/>
                  <a:gd name="connsiteY31" fmla="*/ 76200 h 400050"/>
                  <a:gd name="connsiteX32" fmla="*/ 1514475 w 2424112"/>
                  <a:gd name="connsiteY32" fmla="*/ 71437 h 400050"/>
                  <a:gd name="connsiteX33" fmla="*/ 1562100 w 2424112"/>
                  <a:gd name="connsiteY33" fmla="*/ 61912 h 400050"/>
                  <a:gd name="connsiteX34" fmla="*/ 1590675 w 2424112"/>
                  <a:gd name="connsiteY34" fmla="*/ 52387 h 400050"/>
                  <a:gd name="connsiteX35" fmla="*/ 1643062 w 2424112"/>
                  <a:gd name="connsiteY35" fmla="*/ 42862 h 400050"/>
                  <a:gd name="connsiteX36" fmla="*/ 1804987 w 2424112"/>
                  <a:gd name="connsiteY36" fmla="*/ 42862 h 400050"/>
                  <a:gd name="connsiteX37" fmla="*/ 1828800 w 2424112"/>
                  <a:gd name="connsiteY37" fmla="*/ 38100 h 400050"/>
                  <a:gd name="connsiteX38" fmla="*/ 1857375 w 2424112"/>
                  <a:gd name="connsiteY38" fmla="*/ 28575 h 400050"/>
                  <a:gd name="connsiteX39" fmla="*/ 1971675 w 2424112"/>
                  <a:gd name="connsiteY39" fmla="*/ 33337 h 400050"/>
                  <a:gd name="connsiteX40" fmla="*/ 2009775 w 2424112"/>
                  <a:gd name="connsiteY40" fmla="*/ 38100 h 400050"/>
                  <a:gd name="connsiteX41" fmla="*/ 2100262 w 2424112"/>
                  <a:gd name="connsiteY41" fmla="*/ 33337 h 400050"/>
                  <a:gd name="connsiteX42" fmla="*/ 2133600 w 2424112"/>
                  <a:gd name="connsiteY42" fmla="*/ 9525 h 400050"/>
                  <a:gd name="connsiteX43" fmla="*/ 2162175 w 2424112"/>
                  <a:gd name="connsiteY43" fmla="*/ 0 h 400050"/>
                  <a:gd name="connsiteX44" fmla="*/ 2195512 w 2424112"/>
                  <a:gd name="connsiteY44" fmla="*/ 4762 h 400050"/>
                  <a:gd name="connsiteX45" fmla="*/ 2214562 w 2424112"/>
                  <a:gd name="connsiteY45" fmla="*/ 33337 h 400050"/>
                  <a:gd name="connsiteX46" fmla="*/ 2228850 w 2424112"/>
                  <a:gd name="connsiteY46" fmla="*/ 42862 h 400050"/>
                  <a:gd name="connsiteX47" fmla="*/ 2243137 w 2424112"/>
                  <a:gd name="connsiteY47" fmla="*/ 47625 h 400050"/>
                  <a:gd name="connsiteX48" fmla="*/ 2405062 w 2424112"/>
                  <a:gd name="connsiteY48" fmla="*/ 57150 h 400050"/>
                  <a:gd name="connsiteX49" fmla="*/ 2424112 w 2424112"/>
                  <a:gd name="connsiteY49" fmla="*/ 6191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24112" h="400050">
                    <a:moveTo>
                      <a:pt x="0" y="400050"/>
                    </a:moveTo>
                    <a:cubicBezTo>
                      <a:pt x="132556" y="335756"/>
                      <a:pt x="242887" y="344487"/>
                      <a:pt x="280987" y="338137"/>
                    </a:cubicBezTo>
                    <a:cubicBezTo>
                      <a:pt x="306097" y="329768"/>
                      <a:pt x="285779" y="338907"/>
                      <a:pt x="309562" y="319087"/>
                    </a:cubicBezTo>
                    <a:cubicBezTo>
                      <a:pt x="349353" y="285927"/>
                      <a:pt x="296389" y="337023"/>
                      <a:pt x="338137" y="295275"/>
                    </a:cubicBezTo>
                    <a:cubicBezTo>
                      <a:pt x="360362" y="296862"/>
                      <a:pt x="382653" y="297704"/>
                      <a:pt x="404812" y="300037"/>
                    </a:cubicBezTo>
                    <a:cubicBezTo>
                      <a:pt x="427801" y="302457"/>
                      <a:pt x="424509" y="304304"/>
                      <a:pt x="442912" y="309562"/>
                    </a:cubicBezTo>
                    <a:cubicBezTo>
                      <a:pt x="449206" y="311360"/>
                      <a:pt x="455612" y="312737"/>
                      <a:pt x="461962" y="314325"/>
                    </a:cubicBezTo>
                    <a:cubicBezTo>
                      <a:pt x="507426" y="310827"/>
                      <a:pt x="551283" y="309951"/>
                      <a:pt x="595312" y="295275"/>
                    </a:cubicBezTo>
                    <a:cubicBezTo>
                      <a:pt x="604837" y="292100"/>
                      <a:pt x="613948" y="287170"/>
                      <a:pt x="623887" y="285750"/>
                    </a:cubicBezTo>
                    <a:cubicBezTo>
                      <a:pt x="687125" y="276715"/>
                      <a:pt x="646015" y="281577"/>
                      <a:pt x="747712" y="276225"/>
                    </a:cubicBezTo>
                    <a:cubicBezTo>
                      <a:pt x="783633" y="264250"/>
                      <a:pt x="739350" y="280405"/>
                      <a:pt x="776287" y="261937"/>
                    </a:cubicBezTo>
                    <a:cubicBezTo>
                      <a:pt x="780777" y="259692"/>
                      <a:pt x="785812" y="258762"/>
                      <a:pt x="790575" y="257175"/>
                    </a:cubicBezTo>
                    <a:lnTo>
                      <a:pt x="833437" y="228600"/>
                    </a:lnTo>
                    <a:cubicBezTo>
                      <a:pt x="838200" y="225425"/>
                      <a:pt x="842295" y="220885"/>
                      <a:pt x="847725" y="219075"/>
                    </a:cubicBezTo>
                    <a:cubicBezTo>
                      <a:pt x="852487" y="217487"/>
                      <a:pt x="857522" y="216557"/>
                      <a:pt x="862012" y="214312"/>
                    </a:cubicBezTo>
                    <a:cubicBezTo>
                      <a:pt x="891703" y="199466"/>
                      <a:pt x="860430" y="201738"/>
                      <a:pt x="914400" y="195262"/>
                    </a:cubicBezTo>
                    <a:cubicBezTo>
                      <a:pt x="941241" y="192041"/>
                      <a:pt x="968375" y="192087"/>
                      <a:pt x="995362" y="190500"/>
                    </a:cubicBezTo>
                    <a:lnTo>
                      <a:pt x="1028700" y="185737"/>
                    </a:lnTo>
                    <a:cubicBezTo>
                      <a:pt x="1042964" y="183954"/>
                      <a:pt x="1057382" y="183338"/>
                      <a:pt x="1071562" y="180975"/>
                    </a:cubicBezTo>
                    <a:cubicBezTo>
                      <a:pt x="1076514" y="180150"/>
                      <a:pt x="1080880" y="176922"/>
                      <a:pt x="1085850" y="176212"/>
                    </a:cubicBezTo>
                    <a:cubicBezTo>
                      <a:pt x="1103208" y="173732"/>
                      <a:pt x="1120775" y="173037"/>
                      <a:pt x="1138237" y="171450"/>
                    </a:cubicBezTo>
                    <a:cubicBezTo>
                      <a:pt x="1147762" y="168275"/>
                      <a:pt x="1156967" y="163894"/>
                      <a:pt x="1166812" y="161925"/>
                    </a:cubicBezTo>
                    <a:cubicBezTo>
                      <a:pt x="1174750" y="160337"/>
                      <a:pt x="1182640" y="158493"/>
                      <a:pt x="1190625" y="157162"/>
                    </a:cubicBezTo>
                    <a:cubicBezTo>
                      <a:pt x="1214835" y="153127"/>
                      <a:pt x="1225315" y="153252"/>
                      <a:pt x="1247775" y="147637"/>
                    </a:cubicBezTo>
                    <a:cubicBezTo>
                      <a:pt x="1252645" y="146419"/>
                      <a:pt x="1257171" y="144004"/>
                      <a:pt x="1262062" y="142875"/>
                    </a:cubicBezTo>
                    <a:cubicBezTo>
                      <a:pt x="1277837" y="139235"/>
                      <a:pt x="1293775" y="136334"/>
                      <a:pt x="1309687" y="133350"/>
                    </a:cubicBezTo>
                    <a:cubicBezTo>
                      <a:pt x="1319178" y="131570"/>
                      <a:pt x="1328894" y="130929"/>
                      <a:pt x="1338262" y="128587"/>
                    </a:cubicBezTo>
                    <a:cubicBezTo>
                      <a:pt x="1348002" y="126152"/>
                      <a:pt x="1357312" y="122237"/>
                      <a:pt x="1366837" y="119062"/>
                    </a:cubicBezTo>
                    <a:cubicBezTo>
                      <a:pt x="1371600" y="117475"/>
                      <a:pt x="1376130" y="114800"/>
                      <a:pt x="1381125" y="114300"/>
                    </a:cubicBezTo>
                    <a:lnTo>
                      <a:pt x="1428750" y="109537"/>
                    </a:lnTo>
                    <a:cubicBezTo>
                      <a:pt x="1433512" y="106362"/>
                      <a:pt x="1439461" y="104481"/>
                      <a:pt x="1443037" y="100012"/>
                    </a:cubicBezTo>
                    <a:cubicBezTo>
                      <a:pt x="1457293" y="82192"/>
                      <a:pt x="1433060" y="83441"/>
                      <a:pt x="1466850" y="76200"/>
                    </a:cubicBezTo>
                    <a:cubicBezTo>
                      <a:pt x="1482450" y="72857"/>
                      <a:pt x="1498697" y="73804"/>
                      <a:pt x="1514475" y="71437"/>
                    </a:cubicBezTo>
                    <a:cubicBezTo>
                      <a:pt x="1530485" y="69035"/>
                      <a:pt x="1546741" y="67032"/>
                      <a:pt x="1562100" y="61912"/>
                    </a:cubicBezTo>
                    <a:cubicBezTo>
                      <a:pt x="1571625" y="58737"/>
                      <a:pt x="1580771" y="54037"/>
                      <a:pt x="1590675" y="52387"/>
                    </a:cubicBezTo>
                    <a:cubicBezTo>
                      <a:pt x="1627234" y="46294"/>
                      <a:pt x="1609781" y="49519"/>
                      <a:pt x="1643062" y="42862"/>
                    </a:cubicBezTo>
                    <a:cubicBezTo>
                      <a:pt x="1731549" y="46885"/>
                      <a:pt x="1732344" y="51408"/>
                      <a:pt x="1804987" y="42862"/>
                    </a:cubicBezTo>
                    <a:cubicBezTo>
                      <a:pt x="1813026" y="41916"/>
                      <a:pt x="1820990" y="40230"/>
                      <a:pt x="1828800" y="38100"/>
                    </a:cubicBezTo>
                    <a:cubicBezTo>
                      <a:pt x="1838486" y="35458"/>
                      <a:pt x="1857375" y="28575"/>
                      <a:pt x="1857375" y="28575"/>
                    </a:cubicBezTo>
                    <a:cubicBezTo>
                      <a:pt x="1895475" y="30162"/>
                      <a:pt x="1933616" y="30958"/>
                      <a:pt x="1971675" y="33337"/>
                    </a:cubicBezTo>
                    <a:cubicBezTo>
                      <a:pt x="1984449" y="34135"/>
                      <a:pt x="1996976" y="38100"/>
                      <a:pt x="2009775" y="38100"/>
                    </a:cubicBezTo>
                    <a:cubicBezTo>
                      <a:pt x="2039979" y="38100"/>
                      <a:pt x="2070100" y="34925"/>
                      <a:pt x="2100262" y="33337"/>
                    </a:cubicBezTo>
                    <a:cubicBezTo>
                      <a:pt x="2115605" y="17995"/>
                      <a:pt x="2112705" y="17883"/>
                      <a:pt x="2133600" y="9525"/>
                    </a:cubicBezTo>
                    <a:cubicBezTo>
                      <a:pt x="2142922" y="5796"/>
                      <a:pt x="2162175" y="0"/>
                      <a:pt x="2162175" y="0"/>
                    </a:cubicBezTo>
                    <a:cubicBezTo>
                      <a:pt x="2173287" y="1587"/>
                      <a:pt x="2186042" y="-1264"/>
                      <a:pt x="2195512" y="4762"/>
                    </a:cubicBezTo>
                    <a:cubicBezTo>
                      <a:pt x="2205170" y="10908"/>
                      <a:pt x="2205037" y="26987"/>
                      <a:pt x="2214562" y="33337"/>
                    </a:cubicBezTo>
                    <a:cubicBezTo>
                      <a:pt x="2219325" y="36512"/>
                      <a:pt x="2223730" y="40302"/>
                      <a:pt x="2228850" y="42862"/>
                    </a:cubicBezTo>
                    <a:cubicBezTo>
                      <a:pt x="2233340" y="45107"/>
                      <a:pt x="2238133" y="47219"/>
                      <a:pt x="2243137" y="47625"/>
                    </a:cubicBezTo>
                    <a:cubicBezTo>
                      <a:pt x="2297028" y="51995"/>
                      <a:pt x="2405062" y="57150"/>
                      <a:pt x="2405062" y="57150"/>
                    </a:cubicBezTo>
                    <a:cubicBezTo>
                      <a:pt x="2420856" y="62414"/>
                      <a:pt x="2414330" y="61912"/>
                      <a:pt x="2424112" y="61912"/>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91" name="Freeform: Shape 90">
                <a:extLst>
                  <a:ext uri="{FF2B5EF4-FFF2-40B4-BE49-F238E27FC236}">
                    <a16:creationId xmlns:a16="http://schemas.microsoft.com/office/drawing/2014/main" id="{5637790E-C9B8-44F2-A9F3-86ADC5D928C5}"/>
                  </a:ext>
                </a:extLst>
              </p:cNvPr>
              <p:cNvSpPr/>
              <p:nvPr/>
            </p:nvSpPr>
            <p:spPr>
              <a:xfrm rot="10800000">
                <a:off x="2419096" y="4234398"/>
                <a:ext cx="2295525" cy="471957"/>
              </a:xfrm>
              <a:custGeom>
                <a:avLst/>
                <a:gdLst>
                  <a:gd name="connsiteX0" fmla="*/ 0 w 3205162"/>
                  <a:gd name="connsiteY0" fmla="*/ 123891 h 471957"/>
                  <a:gd name="connsiteX1" fmla="*/ 23812 w 3205162"/>
                  <a:gd name="connsiteY1" fmla="*/ 133416 h 471957"/>
                  <a:gd name="connsiteX2" fmla="*/ 47625 w 3205162"/>
                  <a:gd name="connsiteY2" fmla="*/ 138178 h 471957"/>
                  <a:gd name="connsiteX3" fmla="*/ 119062 w 3205162"/>
                  <a:gd name="connsiteY3" fmla="*/ 147703 h 471957"/>
                  <a:gd name="connsiteX4" fmla="*/ 152400 w 3205162"/>
                  <a:gd name="connsiteY4" fmla="*/ 157228 h 471957"/>
                  <a:gd name="connsiteX5" fmla="*/ 166687 w 3205162"/>
                  <a:gd name="connsiteY5" fmla="*/ 166753 h 471957"/>
                  <a:gd name="connsiteX6" fmla="*/ 195262 w 3205162"/>
                  <a:gd name="connsiteY6" fmla="*/ 176278 h 471957"/>
                  <a:gd name="connsiteX7" fmla="*/ 209550 w 3205162"/>
                  <a:gd name="connsiteY7" fmla="*/ 181041 h 471957"/>
                  <a:gd name="connsiteX8" fmla="*/ 242887 w 3205162"/>
                  <a:gd name="connsiteY8" fmla="*/ 200091 h 471957"/>
                  <a:gd name="connsiteX9" fmla="*/ 271462 w 3205162"/>
                  <a:gd name="connsiteY9" fmla="*/ 209616 h 471957"/>
                  <a:gd name="connsiteX10" fmla="*/ 300037 w 3205162"/>
                  <a:gd name="connsiteY10" fmla="*/ 219141 h 471957"/>
                  <a:gd name="connsiteX11" fmla="*/ 314325 w 3205162"/>
                  <a:gd name="connsiteY11" fmla="*/ 223903 h 471957"/>
                  <a:gd name="connsiteX12" fmla="*/ 352425 w 3205162"/>
                  <a:gd name="connsiteY12" fmla="*/ 238191 h 471957"/>
                  <a:gd name="connsiteX13" fmla="*/ 381000 w 3205162"/>
                  <a:gd name="connsiteY13" fmla="*/ 247716 h 471957"/>
                  <a:gd name="connsiteX14" fmla="*/ 433387 w 3205162"/>
                  <a:gd name="connsiteY14" fmla="*/ 252478 h 471957"/>
                  <a:gd name="connsiteX15" fmla="*/ 481012 w 3205162"/>
                  <a:gd name="connsiteY15" fmla="*/ 266766 h 471957"/>
                  <a:gd name="connsiteX16" fmla="*/ 528637 w 3205162"/>
                  <a:gd name="connsiteY16" fmla="*/ 271528 h 471957"/>
                  <a:gd name="connsiteX17" fmla="*/ 547687 w 3205162"/>
                  <a:gd name="connsiteY17" fmla="*/ 276291 h 471957"/>
                  <a:gd name="connsiteX18" fmla="*/ 614362 w 3205162"/>
                  <a:gd name="connsiteY18" fmla="*/ 285816 h 471957"/>
                  <a:gd name="connsiteX19" fmla="*/ 661987 w 3205162"/>
                  <a:gd name="connsiteY19" fmla="*/ 304866 h 471957"/>
                  <a:gd name="connsiteX20" fmla="*/ 685800 w 3205162"/>
                  <a:gd name="connsiteY20" fmla="*/ 309628 h 471957"/>
                  <a:gd name="connsiteX21" fmla="*/ 700087 w 3205162"/>
                  <a:gd name="connsiteY21" fmla="*/ 314391 h 471957"/>
                  <a:gd name="connsiteX22" fmla="*/ 742950 w 3205162"/>
                  <a:gd name="connsiteY22" fmla="*/ 323916 h 471957"/>
                  <a:gd name="connsiteX23" fmla="*/ 795337 w 3205162"/>
                  <a:gd name="connsiteY23" fmla="*/ 328678 h 471957"/>
                  <a:gd name="connsiteX24" fmla="*/ 833437 w 3205162"/>
                  <a:gd name="connsiteY24" fmla="*/ 338203 h 471957"/>
                  <a:gd name="connsiteX25" fmla="*/ 881062 w 3205162"/>
                  <a:gd name="connsiteY25" fmla="*/ 342966 h 471957"/>
                  <a:gd name="connsiteX26" fmla="*/ 909637 w 3205162"/>
                  <a:gd name="connsiteY26" fmla="*/ 347728 h 471957"/>
                  <a:gd name="connsiteX27" fmla="*/ 952500 w 3205162"/>
                  <a:gd name="connsiteY27" fmla="*/ 366778 h 471957"/>
                  <a:gd name="connsiteX28" fmla="*/ 966787 w 3205162"/>
                  <a:gd name="connsiteY28" fmla="*/ 371541 h 471957"/>
                  <a:gd name="connsiteX29" fmla="*/ 985837 w 3205162"/>
                  <a:gd name="connsiteY29" fmla="*/ 381066 h 471957"/>
                  <a:gd name="connsiteX30" fmla="*/ 1000125 w 3205162"/>
                  <a:gd name="connsiteY30" fmla="*/ 385828 h 471957"/>
                  <a:gd name="connsiteX31" fmla="*/ 1019175 w 3205162"/>
                  <a:gd name="connsiteY31" fmla="*/ 395353 h 471957"/>
                  <a:gd name="connsiteX32" fmla="*/ 1081087 w 3205162"/>
                  <a:gd name="connsiteY32" fmla="*/ 404878 h 471957"/>
                  <a:gd name="connsiteX33" fmla="*/ 1104900 w 3205162"/>
                  <a:gd name="connsiteY33" fmla="*/ 409641 h 471957"/>
                  <a:gd name="connsiteX34" fmla="*/ 1119187 w 3205162"/>
                  <a:gd name="connsiteY34" fmla="*/ 414403 h 471957"/>
                  <a:gd name="connsiteX35" fmla="*/ 1185862 w 3205162"/>
                  <a:gd name="connsiteY35" fmla="*/ 419166 h 471957"/>
                  <a:gd name="connsiteX36" fmla="*/ 1204912 w 3205162"/>
                  <a:gd name="connsiteY36" fmla="*/ 423928 h 471957"/>
                  <a:gd name="connsiteX37" fmla="*/ 1233487 w 3205162"/>
                  <a:gd name="connsiteY37" fmla="*/ 433453 h 471957"/>
                  <a:gd name="connsiteX38" fmla="*/ 1285875 w 3205162"/>
                  <a:gd name="connsiteY38" fmla="*/ 438216 h 471957"/>
                  <a:gd name="connsiteX39" fmla="*/ 1300162 w 3205162"/>
                  <a:gd name="connsiteY39" fmla="*/ 442978 h 471957"/>
                  <a:gd name="connsiteX40" fmla="*/ 1414462 w 3205162"/>
                  <a:gd name="connsiteY40" fmla="*/ 452503 h 471957"/>
                  <a:gd name="connsiteX41" fmla="*/ 1762125 w 3205162"/>
                  <a:gd name="connsiteY41" fmla="*/ 452503 h 471957"/>
                  <a:gd name="connsiteX42" fmla="*/ 1852612 w 3205162"/>
                  <a:gd name="connsiteY42" fmla="*/ 447741 h 471957"/>
                  <a:gd name="connsiteX43" fmla="*/ 1895475 w 3205162"/>
                  <a:gd name="connsiteY43" fmla="*/ 433453 h 471957"/>
                  <a:gd name="connsiteX44" fmla="*/ 1909762 w 3205162"/>
                  <a:gd name="connsiteY44" fmla="*/ 428691 h 471957"/>
                  <a:gd name="connsiteX45" fmla="*/ 1928812 w 3205162"/>
                  <a:gd name="connsiteY45" fmla="*/ 419166 h 471957"/>
                  <a:gd name="connsiteX46" fmla="*/ 1966912 w 3205162"/>
                  <a:gd name="connsiteY46" fmla="*/ 414403 h 471957"/>
                  <a:gd name="connsiteX47" fmla="*/ 1985962 w 3205162"/>
                  <a:gd name="connsiteY47" fmla="*/ 404878 h 471957"/>
                  <a:gd name="connsiteX48" fmla="*/ 2066925 w 3205162"/>
                  <a:gd name="connsiteY48" fmla="*/ 390591 h 471957"/>
                  <a:gd name="connsiteX49" fmla="*/ 2085975 w 3205162"/>
                  <a:gd name="connsiteY49" fmla="*/ 385828 h 471957"/>
                  <a:gd name="connsiteX50" fmla="*/ 2114550 w 3205162"/>
                  <a:gd name="connsiteY50" fmla="*/ 376303 h 471957"/>
                  <a:gd name="connsiteX51" fmla="*/ 2143125 w 3205162"/>
                  <a:gd name="connsiteY51" fmla="*/ 371541 h 471957"/>
                  <a:gd name="connsiteX52" fmla="*/ 2171700 w 3205162"/>
                  <a:gd name="connsiteY52" fmla="*/ 362016 h 471957"/>
                  <a:gd name="connsiteX53" fmla="*/ 2185987 w 3205162"/>
                  <a:gd name="connsiteY53" fmla="*/ 347728 h 471957"/>
                  <a:gd name="connsiteX54" fmla="*/ 2243137 w 3205162"/>
                  <a:gd name="connsiteY54" fmla="*/ 333441 h 471957"/>
                  <a:gd name="connsiteX55" fmla="*/ 2276475 w 3205162"/>
                  <a:gd name="connsiteY55" fmla="*/ 323916 h 471957"/>
                  <a:gd name="connsiteX56" fmla="*/ 2309812 w 3205162"/>
                  <a:gd name="connsiteY56" fmla="*/ 304866 h 471957"/>
                  <a:gd name="connsiteX57" fmla="*/ 2324100 w 3205162"/>
                  <a:gd name="connsiteY57" fmla="*/ 295341 h 471957"/>
                  <a:gd name="connsiteX58" fmla="*/ 2338387 w 3205162"/>
                  <a:gd name="connsiteY58" fmla="*/ 290578 h 471957"/>
                  <a:gd name="connsiteX59" fmla="*/ 2371725 w 3205162"/>
                  <a:gd name="connsiteY59" fmla="*/ 266766 h 471957"/>
                  <a:gd name="connsiteX60" fmla="*/ 2386012 w 3205162"/>
                  <a:gd name="connsiteY60" fmla="*/ 262003 h 471957"/>
                  <a:gd name="connsiteX61" fmla="*/ 2400300 w 3205162"/>
                  <a:gd name="connsiteY61" fmla="*/ 252478 h 471957"/>
                  <a:gd name="connsiteX62" fmla="*/ 2419350 w 3205162"/>
                  <a:gd name="connsiteY62" fmla="*/ 247716 h 471957"/>
                  <a:gd name="connsiteX63" fmla="*/ 2466975 w 3205162"/>
                  <a:gd name="connsiteY63" fmla="*/ 233428 h 471957"/>
                  <a:gd name="connsiteX64" fmla="*/ 2509837 w 3205162"/>
                  <a:gd name="connsiteY64" fmla="*/ 228666 h 471957"/>
                  <a:gd name="connsiteX65" fmla="*/ 2543175 w 3205162"/>
                  <a:gd name="connsiteY65" fmla="*/ 219141 h 471957"/>
                  <a:gd name="connsiteX66" fmla="*/ 2571750 w 3205162"/>
                  <a:gd name="connsiteY66" fmla="*/ 209616 h 471957"/>
                  <a:gd name="connsiteX67" fmla="*/ 2619375 w 3205162"/>
                  <a:gd name="connsiteY67" fmla="*/ 200091 h 471957"/>
                  <a:gd name="connsiteX68" fmla="*/ 2647950 w 3205162"/>
                  <a:gd name="connsiteY68" fmla="*/ 190566 h 471957"/>
                  <a:gd name="connsiteX69" fmla="*/ 2671762 w 3205162"/>
                  <a:gd name="connsiteY69" fmla="*/ 181041 h 471957"/>
                  <a:gd name="connsiteX70" fmla="*/ 2719387 w 3205162"/>
                  <a:gd name="connsiteY70" fmla="*/ 176278 h 471957"/>
                  <a:gd name="connsiteX71" fmla="*/ 2752725 w 3205162"/>
                  <a:gd name="connsiteY71" fmla="*/ 166753 h 471957"/>
                  <a:gd name="connsiteX72" fmla="*/ 2767012 w 3205162"/>
                  <a:gd name="connsiteY72" fmla="*/ 161991 h 471957"/>
                  <a:gd name="connsiteX73" fmla="*/ 2781300 w 3205162"/>
                  <a:gd name="connsiteY73" fmla="*/ 152466 h 471957"/>
                  <a:gd name="connsiteX74" fmla="*/ 2795587 w 3205162"/>
                  <a:gd name="connsiteY74" fmla="*/ 147703 h 471957"/>
                  <a:gd name="connsiteX75" fmla="*/ 2814637 w 3205162"/>
                  <a:gd name="connsiteY75" fmla="*/ 138178 h 471957"/>
                  <a:gd name="connsiteX76" fmla="*/ 2828925 w 3205162"/>
                  <a:gd name="connsiteY76" fmla="*/ 128653 h 471957"/>
                  <a:gd name="connsiteX77" fmla="*/ 2871787 w 3205162"/>
                  <a:gd name="connsiteY77" fmla="*/ 119128 h 471957"/>
                  <a:gd name="connsiteX78" fmla="*/ 2905125 w 3205162"/>
                  <a:gd name="connsiteY78" fmla="*/ 104841 h 471957"/>
                  <a:gd name="connsiteX79" fmla="*/ 2933700 w 3205162"/>
                  <a:gd name="connsiteY79" fmla="*/ 95316 h 471957"/>
                  <a:gd name="connsiteX80" fmla="*/ 2967037 w 3205162"/>
                  <a:gd name="connsiteY80" fmla="*/ 81028 h 471957"/>
                  <a:gd name="connsiteX81" fmla="*/ 2981325 w 3205162"/>
                  <a:gd name="connsiteY81" fmla="*/ 71503 h 471957"/>
                  <a:gd name="connsiteX82" fmla="*/ 2995612 w 3205162"/>
                  <a:gd name="connsiteY82" fmla="*/ 66741 h 471957"/>
                  <a:gd name="connsiteX83" fmla="*/ 3028950 w 3205162"/>
                  <a:gd name="connsiteY83" fmla="*/ 52453 h 471957"/>
                  <a:gd name="connsiteX84" fmla="*/ 3048000 w 3205162"/>
                  <a:gd name="connsiteY84" fmla="*/ 42928 h 471957"/>
                  <a:gd name="connsiteX85" fmla="*/ 3067050 w 3205162"/>
                  <a:gd name="connsiteY85" fmla="*/ 38166 h 471957"/>
                  <a:gd name="connsiteX86" fmla="*/ 3109912 w 3205162"/>
                  <a:gd name="connsiteY86" fmla="*/ 23878 h 471957"/>
                  <a:gd name="connsiteX87" fmla="*/ 3124200 w 3205162"/>
                  <a:gd name="connsiteY87" fmla="*/ 19116 h 471957"/>
                  <a:gd name="connsiteX88" fmla="*/ 3143250 w 3205162"/>
                  <a:gd name="connsiteY88" fmla="*/ 14353 h 471957"/>
                  <a:gd name="connsiteX89" fmla="*/ 3157537 w 3205162"/>
                  <a:gd name="connsiteY89" fmla="*/ 9591 h 471957"/>
                  <a:gd name="connsiteX90" fmla="*/ 3181350 w 3205162"/>
                  <a:gd name="connsiteY90" fmla="*/ 4828 h 471957"/>
                  <a:gd name="connsiteX91" fmla="*/ 3205162 w 3205162"/>
                  <a:gd name="connsiteY91" fmla="*/ 66 h 471957"/>
                  <a:gd name="connsiteX0" fmla="*/ 0 w 3181350"/>
                  <a:gd name="connsiteY0" fmla="*/ 133416 h 471957"/>
                  <a:gd name="connsiteX1" fmla="*/ 23813 w 3181350"/>
                  <a:gd name="connsiteY1" fmla="*/ 138178 h 471957"/>
                  <a:gd name="connsiteX2" fmla="*/ 95250 w 3181350"/>
                  <a:gd name="connsiteY2" fmla="*/ 147703 h 471957"/>
                  <a:gd name="connsiteX3" fmla="*/ 128588 w 3181350"/>
                  <a:gd name="connsiteY3" fmla="*/ 157228 h 471957"/>
                  <a:gd name="connsiteX4" fmla="*/ 142875 w 3181350"/>
                  <a:gd name="connsiteY4" fmla="*/ 166753 h 471957"/>
                  <a:gd name="connsiteX5" fmla="*/ 171450 w 3181350"/>
                  <a:gd name="connsiteY5" fmla="*/ 176278 h 471957"/>
                  <a:gd name="connsiteX6" fmla="*/ 185738 w 3181350"/>
                  <a:gd name="connsiteY6" fmla="*/ 181041 h 471957"/>
                  <a:gd name="connsiteX7" fmla="*/ 219075 w 3181350"/>
                  <a:gd name="connsiteY7" fmla="*/ 200091 h 471957"/>
                  <a:gd name="connsiteX8" fmla="*/ 247650 w 3181350"/>
                  <a:gd name="connsiteY8" fmla="*/ 209616 h 471957"/>
                  <a:gd name="connsiteX9" fmla="*/ 276225 w 3181350"/>
                  <a:gd name="connsiteY9" fmla="*/ 219141 h 471957"/>
                  <a:gd name="connsiteX10" fmla="*/ 290513 w 3181350"/>
                  <a:gd name="connsiteY10" fmla="*/ 223903 h 471957"/>
                  <a:gd name="connsiteX11" fmla="*/ 328613 w 3181350"/>
                  <a:gd name="connsiteY11" fmla="*/ 238191 h 471957"/>
                  <a:gd name="connsiteX12" fmla="*/ 357188 w 3181350"/>
                  <a:gd name="connsiteY12" fmla="*/ 247716 h 471957"/>
                  <a:gd name="connsiteX13" fmla="*/ 409575 w 3181350"/>
                  <a:gd name="connsiteY13" fmla="*/ 252478 h 471957"/>
                  <a:gd name="connsiteX14" fmla="*/ 457200 w 3181350"/>
                  <a:gd name="connsiteY14" fmla="*/ 266766 h 471957"/>
                  <a:gd name="connsiteX15" fmla="*/ 504825 w 3181350"/>
                  <a:gd name="connsiteY15" fmla="*/ 271528 h 471957"/>
                  <a:gd name="connsiteX16" fmla="*/ 523875 w 3181350"/>
                  <a:gd name="connsiteY16" fmla="*/ 276291 h 471957"/>
                  <a:gd name="connsiteX17" fmla="*/ 590550 w 3181350"/>
                  <a:gd name="connsiteY17" fmla="*/ 285816 h 471957"/>
                  <a:gd name="connsiteX18" fmla="*/ 638175 w 3181350"/>
                  <a:gd name="connsiteY18" fmla="*/ 304866 h 471957"/>
                  <a:gd name="connsiteX19" fmla="*/ 661988 w 3181350"/>
                  <a:gd name="connsiteY19" fmla="*/ 309628 h 471957"/>
                  <a:gd name="connsiteX20" fmla="*/ 676275 w 3181350"/>
                  <a:gd name="connsiteY20" fmla="*/ 314391 h 471957"/>
                  <a:gd name="connsiteX21" fmla="*/ 719138 w 3181350"/>
                  <a:gd name="connsiteY21" fmla="*/ 323916 h 471957"/>
                  <a:gd name="connsiteX22" fmla="*/ 771525 w 3181350"/>
                  <a:gd name="connsiteY22" fmla="*/ 328678 h 471957"/>
                  <a:gd name="connsiteX23" fmla="*/ 809625 w 3181350"/>
                  <a:gd name="connsiteY23" fmla="*/ 338203 h 471957"/>
                  <a:gd name="connsiteX24" fmla="*/ 857250 w 3181350"/>
                  <a:gd name="connsiteY24" fmla="*/ 342966 h 471957"/>
                  <a:gd name="connsiteX25" fmla="*/ 885825 w 3181350"/>
                  <a:gd name="connsiteY25" fmla="*/ 347728 h 471957"/>
                  <a:gd name="connsiteX26" fmla="*/ 928688 w 3181350"/>
                  <a:gd name="connsiteY26" fmla="*/ 366778 h 471957"/>
                  <a:gd name="connsiteX27" fmla="*/ 942975 w 3181350"/>
                  <a:gd name="connsiteY27" fmla="*/ 371541 h 471957"/>
                  <a:gd name="connsiteX28" fmla="*/ 962025 w 3181350"/>
                  <a:gd name="connsiteY28" fmla="*/ 381066 h 471957"/>
                  <a:gd name="connsiteX29" fmla="*/ 976313 w 3181350"/>
                  <a:gd name="connsiteY29" fmla="*/ 385828 h 471957"/>
                  <a:gd name="connsiteX30" fmla="*/ 995363 w 3181350"/>
                  <a:gd name="connsiteY30" fmla="*/ 395353 h 471957"/>
                  <a:gd name="connsiteX31" fmla="*/ 1057275 w 3181350"/>
                  <a:gd name="connsiteY31" fmla="*/ 404878 h 471957"/>
                  <a:gd name="connsiteX32" fmla="*/ 1081088 w 3181350"/>
                  <a:gd name="connsiteY32" fmla="*/ 409641 h 471957"/>
                  <a:gd name="connsiteX33" fmla="*/ 1095375 w 3181350"/>
                  <a:gd name="connsiteY33" fmla="*/ 414403 h 471957"/>
                  <a:gd name="connsiteX34" fmla="*/ 1162050 w 3181350"/>
                  <a:gd name="connsiteY34" fmla="*/ 419166 h 471957"/>
                  <a:gd name="connsiteX35" fmla="*/ 1181100 w 3181350"/>
                  <a:gd name="connsiteY35" fmla="*/ 423928 h 471957"/>
                  <a:gd name="connsiteX36" fmla="*/ 1209675 w 3181350"/>
                  <a:gd name="connsiteY36" fmla="*/ 433453 h 471957"/>
                  <a:gd name="connsiteX37" fmla="*/ 1262063 w 3181350"/>
                  <a:gd name="connsiteY37" fmla="*/ 438216 h 471957"/>
                  <a:gd name="connsiteX38" fmla="*/ 1276350 w 3181350"/>
                  <a:gd name="connsiteY38" fmla="*/ 442978 h 471957"/>
                  <a:gd name="connsiteX39" fmla="*/ 1390650 w 3181350"/>
                  <a:gd name="connsiteY39" fmla="*/ 452503 h 471957"/>
                  <a:gd name="connsiteX40" fmla="*/ 1738313 w 3181350"/>
                  <a:gd name="connsiteY40" fmla="*/ 452503 h 471957"/>
                  <a:gd name="connsiteX41" fmla="*/ 1828800 w 3181350"/>
                  <a:gd name="connsiteY41" fmla="*/ 447741 h 471957"/>
                  <a:gd name="connsiteX42" fmla="*/ 1871663 w 3181350"/>
                  <a:gd name="connsiteY42" fmla="*/ 433453 h 471957"/>
                  <a:gd name="connsiteX43" fmla="*/ 1885950 w 3181350"/>
                  <a:gd name="connsiteY43" fmla="*/ 428691 h 471957"/>
                  <a:gd name="connsiteX44" fmla="*/ 1905000 w 3181350"/>
                  <a:gd name="connsiteY44" fmla="*/ 419166 h 471957"/>
                  <a:gd name="connsiteX45" fmla="*/ 1943100 w 3181350"/>
                  <a:gd name="connsiteY45" fmla="*/ 414403 h 471957"/>
                  <a:gd name="connsiteX46" fmla="*/ 1962150 w 3181350"/>
                  <a:gd name="connsiteY46" fmla="*/ 404878 h 471957"/>
                  <a:gd name="connsiteX47" fmla="*/ 2043113 w 3181350"/>
                  <a:gd name="connsiteY47" fmla="*/ 390591 h 471957"/>
                  <a:gd name="connsiteX48" fmla="*/ 2062163 w 3181350"/>
                  <a:gd name="connsiteY48" fmla="*/ 385828 h 471957"/>
                  <a:gd name="connsiteX49" fmla="*/ 2090738 w 3181350"/>
                  <a:gd name="connsiteY49" fmla="*/ 376303 h 471957"/>
                  <a:gd name="connsiteX50" fmla="*/ 2119313 w 3181350"/>
                  <a:gd name="connsiteY50" fmla="*/ 371541 h 471957"/>
                  <a:gd name="connsiteX51" fmla="*/ 2147888 w 3181350"/>
                  <a:gd name="connsiteY51" fmla="*/ 362016 h 471957"/>
                  <a:gd name="connsiteX52" fmla="*/ 2162175 w 3181350"/>
                  <a:gd name="connsiteY52" fmla="*/ 347728 h 471957"/>
                  <a:gd name="connsiteX53" fmla="*/ 2219325 w 3181350"/>
                  <a:gd name="connsiteY53" fmla="*/ 333441 h 471957"/>
                  <a:gd name="connsiteX54" fmla="*/ 2252663 w 3181350"/>
                  <a:gd name="connsiteY54" fmla="*/ 323916 h 471957"/>
                  <a:gd name="connsiteX55" fmla="*/ 2286000 w 3181350"/>
                  <a:gd name="connsiteY55" fmla="*/ 304866 h 471957"/>
                  <a:gd name="connsiteX56" fmla="*/ 2300288 w 3181350"/>
                  <a:gd name="connsiteY56" fmla="*/ 295341 h 471957"/>
                  <a:gd name="connsiteX57" fmla="*/ 2314575 w 3181350"/>
                  <a:gd name="connsiteY57" fmla="*/ 290578 h 471957"/>
                  <a:gd name="connsiteX58" fmla="*/ 2347913 w 3181350"/>
                  <a:gd name="connsiteY58" fmla="*/ 266766 h 471957"/>
                  <a:gd name="connsiteX59" fmla="*/ 2362200 w 3181350"/>
                  <a:gd name="connsiteY59" fmla="*/ 262003 h 471957"/>
                  <a:gd name="connsiteX60" fmla="*/ 2376488 w 3181350"/>
                  <a:gd name="connsiteY60" fmla="*/ 252478 h 471957"/>
                  <a:gd name="connsiteX61" fmla="*/ 2395538 w 3181350"/>
                  <a:gd name="connsiteY61" fmla="*/ 247716 h 471957"/>
                  <a:gd name="connsiteX62" fmla="*/ 2443163 w 3181350"/>
                  <a:gd name="connsiteY62" fmla="*/ 233428 h 471957"/>
                  <a:gd name="connsiteX63" fmla="*/ 2486025 w 3181350"/>
                  <a:gd name="connsiteY63" fmla="*/ 228666 h 471957"/>
                  <a:gd name="connsiteX64" fmla="*/ 2519363 w 3181350"/>
                  <a:gd name="connsiteY64" fmla="*/ 219141 h 471957"/>
                  <a:gd name="connsiteX65" fmla="*/ 2547938 w 3181350"/>
                  <a:gd name="connsiteY65" fmla="*/ 209616 h 471957"/>
                  <a:gd name="connsiteX66" fmla="*/ 2595563 w 3181350"/>
                  <a:gd name="connsiteY66" fmla="*/ 200091 h 471957"/>
                  <a:gd name="connsiteX67" fmla="*/ 2624138 w 3181350"/>
                  <a:gd name="connsiteY67" fmla="*/ 190566 h 471957"/>
                  <a:gd name="connsiteX68" fmla="*/ 2647950 w 3181350"/>
                  <a:gd name="connsiteY68" fmla="*/ 181041 h 471957"/>
                  <a:gd name="connsiteX69" fmla="*/ 2695575 w 3181350"/>
                  <a:gd name="connsiteY69" fmla="*/ 176278 h 471957"/>
                  <a:gd name="connsiteX70" fmla="*/ 2728913 w 3181350"/>
                  <a:gd name="connsiteY70" fmla="*/ 166753 h 471957"/>
                  <a:gd name="connsiteX71" fmla="*/ 2743200 w 3181350"/>
                  <a:gd name="connsiteY71" fmla="*/ 161991 h 471957"/>
                  <a:gd name="connsiteX72" fmla="*/ 2757488 w 3181350"/>
                  <a:gd name="connsiteY72" fmla="*/ 152466 h 471957"/>
                  <a:gd name="connsiteX73" fmla="*/ 2771775 w 3181350"/>
                  <a:gd name="connsiteY73" fmla="*/ 147703 h 471957"/>
                  <a:gd name="connsiteX74" fmla="*/ 2790825 w 3181350"/>
                  <a:gd name="connsiteY74" fmla="*/ 138178 h 471957"/>
                  <a:gd name="connsiteX75" fmla="*/ 2805113 w 3181350"/>
                  <a:gd name="connsiteY75" fmla="*/ 128653 h 471957"/>
                  <a:gd name="connsiteX76" fmla="*/ 2847975 w 3181350"/>
                  <a:gd name="connsiteY76" fmla="*/ 119128 h 471957"/>
                  <a:gd name="connsiteX77" fmla="*/ 2881313 w 3181350"/>
                  <a:gd name="connsiteY77" fmla="*/ 104841 h 471957"/>
                  <a:gd name="connsiteX78" fmla="*/ 2909888 w 3181350"/>
                  <a:gd name="connsiteY78" fmla="*/ 95316 h 471957"/>
                  <a:gd name="connsiteX79" fmla="*/ 2943225 w 3181350"/>
                  <a:gd name="connsiteY79" fmla="*/ 81028 h 471957"/>
                  <a:gd name="connsiteX80" fmla="*/ 2957513 w 3181350"/>
                  <a:gd name="connsiteY80" fmla="*/ 71503 h 471957"/>
                  <a:gd name="connsiteX81" fmla="*/ 2971800 w 3181350"/>
                  <a:gd name="connsiteY81" fmla="*/ 66741 h 471957"/>
                  <a:gd name="connsiteX82" fmla="*/ 3005138 w 3181350"/>
                  <a:gd name="connsiteY82" fmla="*/ 52453 h 471957"/>
                  <a:gd name="connsiteX83" fmla="*/ 3024188 w 3181350"/>
                  <a:gd name="connsiteY83" fmla="*/ 42928 h 471957"/>
                  <a:gd name="connsiteX84" fmla="*/ 3043238 w 3181350"/>
                  <a:gd name="connsiteY84" fmla="*/ 38166 h 471957"/>
                  <a:gd name="connsiteX85" fmla="*/ 3086100 w 3181350"/>
                  <a:gd name="connsiteY85" fmla="*/ 23878 h 471957"/>
                  <a:gd name="connsiteX86" fmla="*/ 3100388 w 3181350"/>
                  <a:gd name="connsiteY86" fmla="*/ 19116 h 471957"/>
                  <a:gd name="connsiteX87" fmla="*/ 3119438 w 3181350"/>
                  <a:gd name="connsiteY87" fmla="*/ 14353 h 471957"/>
                  <a:gd name="connsiteX88" fmla="*/ 3133725 w 3181350"/>
                  <a:gd name="connsiteY88" fmla="*/ 9591 h 471957"/>
                  <a:gd name="connsiteX89" fmla="*/ 3157538 w 3181350"/>
                  <a:gd name="connsiteY89" fmla="*/ 4828 h 471957"/>
                  <a:gd name="connsiteX90" fmla="*/ 3181350 w 3181350"/>
                  <a:gd name="connsiteY90" fmla="*/ 66 h 471957"/>
                  <a:gd name="connsiteX0" fmla="*/ 0 w 3157537"/>
                  <a:gd name="connsiteY0" fmla="*/ 138178 h 471957"/>
                  <a:gd name="connsiteX1" fmla="*/ 71437 w 3157537"/>
                  <a:gd name="connsiteY1" fmla="*/ 147703 h 471957"/>
                  <a:gd name="connsiteX2" fmla="*/ 104775 w 3157537"/>
                  <a:gd name="connsiteY2" fmla="*/ 157228 h 471957"/>
                  <a:gd name="connsiteX3" fmla="*/ 119062 w 3157537"/>
                  <a:gd name="connsiteY3" fmla="*/ 166753 h 471957"/>
                  <a:gd name="connsiteX4" fmla="*/ 147637 w 3157537"/>
                  <a:gd name="connsiteY4" fmla="*/ 176278 h 471957"/>
                  <a:gd name="connsiteX5" fmla="*/ 161925 w 3157537"/>
                  <a:gd name="connsiteY5" fmla="*/ 181041 h 471957"/>
                  <a:gd name="connsiteX6" fmla="*/ 195262 w 3157537"/>
                  <a:gd name="connsiteY6" fmla="*/ 200091 h 471957"/>
                  <a:gd name="connsiteX7" fmla="*/ 223837 w 3157537"/>
                  <a:gd name="connsiteY7" fmla="*/ 209616 h 471957"/>
                  <a:gd name="connsiteX8" fmla="*/ 252412 w 3157537"/>
                  <a:gd name="connsiteY8" fmla="*/ 219141 h 471957"/>
                  <a:gd name="connsiteX9" fmla="*/ 266700 w 3157537"/>
                  <a:gd name="connsiteY9" fmla="*/ 223903 h 471957"/>
                  <a:gd name="connsiteX10" fmla="*/ 304800 w 3157537"/>
                  <a:gd name="connsiteY10" fmla="*/ 238191 h 471957"/>
                  <a:gd name="connsiteX11" fmla="*/ 333375 w 3157537"/>
                  <a:gd name="connsiteY11" fmla="*/ 247716 h 471957"/>
                  <a:gd name="connsiteX12" fmla="*/ 385762 w 3157537"/>
                  <a:gd name="connsiteY12" fmla="*/ 252478 h 471957"/>
                  <a:gd name="connsiteX13" fmla="*/ 433387 w 3157537"/>
                  <a:gd name="connsiteY13" fmla="*/ 266766 h 471957"/>
                  <a:gd name="connsiteX14" fmla="*/ 481012 w 3157537"/>
                  <a:gd name="connsiteY14" fmla="*/ 271528 h 471957"/>
                  <a:gd name="connsiteX15" fmla="*/ 500062 w 3157537"/>
                  <a:gd name="connsiteY15" fmla="*/ 276291 h 471957"/>
                  <a:gd name="connsiteX16" fmla="*/ 566737 w 3157537"/>
                  <a:gd name="connsiteY16" fmla="*/ 285816 h 471957"/>
                  <a:gd name="connsiteX17" fmla="*/ 614362 w 3157537"/>
                  <a:gd name="connsiteY17" fmla="*/ 304866 h 471957"/>
                  <a:gd name="connsiteX18" fmla="*/ 638175 w 3157537"/>
                  <a:gd name="connsiteY18" fmla="*/ 309628 h 471957"/>
                  <a:gd name="connsiteX19" fmla="*/ 652462 w 3157537"/>
                  <a:gd name="connsiteY19" fmla="*/ 314391 h 471957"/>
                  <a:gd name="connsiteX20" fmla="*/ 695325 w 3157537"/>
                  <a:gd name="connsiteY20" fmla="*/ 323916 h 471957"/>
                  <a:gd name="connsiteX21" fmla="*/ 747712 w 3157537"/>
                  <a:gd name="connsiteY21" fmla="*/ 328678 h 471957"/>
                  <a:gd name="connsiteX22" fmla="*/ 785812 w 3157537"/>
                  <a:gd name="connsiteY22" fmla="*/ 338203 h 471957"/>
                  <a:gd name="connsiteX23" fmla="*/ 833437 w 3157537"/>
                  <a:gd name="connsiteY23" fmla="*/ 342966 h 471957"/>
                  <a:gd name="connsiteX24" fmla="*/ 862012 w 3157537"/>
                  <a:gd name="connsiteY24" fmla="*/ 347728 h 471957"/>
                  <a:gd name="connsiteX25" fmla="*/ 904875 w 3157537"/>
                  <a:gd name="connsiteY25" fmla="*/ 366778 h 471957"/>
                  <a:gd name="connsiteX26" fmla="*/ 919162 w 3157537"/>
                  <a:gd name="connsiteY26" fmla="*/ 371541 h 471957"/>
                  <a:gd name="connsiteX27" fmla="*/ 938212 w 3157537"/>
                  <a:gd name="connsiteY27" fmla="*/ 381066 h 471957"/>
                  <a:gd name="connsiteX28" fmla="*/ 952500 w 3157537"/>
                  <a:gd name="connsiteY28" fmla="*/ 385828 h 471957"/>
                  <a:gd name="connsiteX29" fmla="*/ 971550 w 3157537"/>
                  <a:gd name="connsiteY29" fmla="*/ 395353 h 471957"/>
                  <a:gd name="connsiteX30" fmla="*/ 1033462 w 3157537"/>
                  <a:gd name="connsiteY30" fmla="*/ 404878 h 471957"/>
                  <a:gd name="connsiteX31" fmla="*/ 1057275 w 3157537"/>
                  <a:gd name="connsiteY31" fmla="*/ 409641 h 471957"/>
                  <a:gd name="connsiteX32" fmla="*/ 1071562 w 3157537"/>
                  <a:gd name="connsiteY32" fmla="*/ 414403 h 471957"/>
                  <a:gd name="connsiteX33" fmla="*/ 1138237 w 3157537"/>
                  <a:gd name="connsiteY33" fmla="*/ 419166 h 471957"/>
                  <a:gd name="connsiteX34" fmla="*/ 1157287 w 3157537"/>
                  <a:gd name="connsiteY34" fmla="*/ 423928 h 471957"/>
                  <a:gd name="connsiteX35" fmla="*/ 1185862 w 3157537"/>
                  <a:gd name="connsiteY35" fmla="*/ 433453 h 471957"/>
                  <a:gd name="connsiteX36" fmla="*/ 1238250 w 3157537"/>
                  <a:gd name="connsiteY36" fmla="*/ 438216 h 471957"/>
                  <a:gd name="connsiteX37" fmla="*/ 1252537 w 3157537"/>
                  <a:gd name="connsiteY37" fmla="*/ 442978 h 471957"/>
                  <a:gd name="connsiteX38" fmla="*/ 1366837 w 3157537"/>
                  <a:gd name="connsiteY38" fmla="*/ 452503 h 471957"/>
                  <a:gd name="connsiteX39" fmla="*/ 1714500 w 3157537"/>
                  <a:gd name="connsiteY39" fmla="*/ 452503 h 471957"/>
                  <a:gd name="connsiteX40" fmla="*/ 1804987 w 3157537"/>
                  <a:gd name="connsiteY40" fmla="*/ 447741 h 471957"/>
                  <a:gd name="connsiteX41" fmla="*/ 1847850 w 3157537"/>
                  <a:gd name="connsiteY41" fmla="*/ 433453 h 471957"/>
                  <a:gd name="connsiteX42" fmla="*/ 1862137 w 3157537"/>
                  <a:gd name="connsiteY42" fmla="*/ 428691 h 471957"/>
                  <a:gd name="connsiteX43" fmla="*/ 1881187 w 3157537"/>
                  <a:gd name="connsiteY43" fmla="*/ 419166 h 471957"/>
                  <a:gd name="connsiteX44" fmla="*/ 1919287 w 3157537"/>
                  <a:gd name="connsiteY44" fmla="*/ 414403 h 471957"/>
                  <a:gd name="connsiteX45" fmla="*/ 1938337 w 3157537"/>
                  <a:gd name="connsiteY45" fmla="*/ 404878 h 471957"/>
                  <a:gd name="connsiteX46" fmla="*/ 2019300 w 3157537"/>
                  <a:gd name="connsiteY46" fmla="*/ 390591 h 471957"/>
                  <a:gd name="connsiteX47" fmla="*/ 2038350 w 3157537"/>
                  <a:gd name="connsiteY47" fmla="*/ 385828 h 471957"/>
                  <a:gd name="connsiteX48" fmla="*/ 2066925 w 3157537"/>
                  <a:gd name="connsiteY48" fmla="*/ 376303 h 471957"/>
                  <a:gd name="connsiteX49" fmla="*/ 2095500 w 3157537"/>
                  <a:gd name="connsiteY49" fmla="*/ 371541 h 471957"/>
                  <a:gd name="connsiteX50" fmla="*/ 2124075 w 3157537"/>
                  <a:gd name="connsiteY50" fmla="*/ 362016 h 471957"/>
                  <a:gd name="connsiteX51" fmla="*/ 2138362 w 3157537"/>
                  <a:gd name="connsiteY51" fmla="*/ 347728 h 471957"/>
                  <a:gd name="connsiteX52" fmla="*/ 2195512 w 3157537"/>
                  <a:gd name="connsiteY52" fmla="*/ 333441 h 471957"/>
                  <a:gd name="connsiteX53" fmla="*/ 2228850 w 3157537"/>
                  <a:gd name="connsiteY53" fmla="*/ 323916 h 471957"/>
                  <a:gd name="connsiteX54" fmla="*/ 2262187 w 3157537"/>
                  <a:gd name="connsiteY54" fmla="*/ 304866 h 471957"/>
                  <a:gd name="connsiteX55" fmla="*/ 2276475 w 3157537"/>
                  <a:gd name="connsiteY55" fmla="*/ 295341 h 471957"/>
                  <a:gd name="connsiteX56" fmla="*/ 2290762 w 3157537"/>
                  <a:gd name="connsiteY56" fmla="*/ 290578 h 471957"/>
                  <a:gd name="connsiteX57" fmla="*/ 2324100 w 3157537"/>
                  <a:gd name="connsiteY57" fmla="*/ 266766 h 471957"/>
                  <a:gd name="connsiteX58" fmla="*/ 2338387 w 3157537"/>
                  <a:gd name="connsiteY58" fmla="*/ 262003 h 471957"/>
                  <a:gd name="connsiteX59" fmla="*/ 2352675 w 3157537"/>
                  <a:gd name="connsiteY59" fmla="*/ 252478 h 471957"/>
                  <a:gd name="connsiteX60" fmla="*/ 2371725 w 3157537"/>
                  <a:gd name="connsiteY60" fmla="*/ 247716 h 471957"/>
                  <a:gd name="connsiteX61" fmla="*/ 2419350 w 3157537"/>
                  <a:gd name="connsiteY61" fmla="*/ 233428 h 471957"/>
                  <a:gd name="connsiteX62" fmla="*/ 2462212 w 3157537"/>
                  <a:gd name="connsiteY62" fmla="*/ 228666 h 471957"/>
                  <a:gd name="connsiteX63" fmla="*/ 2495550 w 3157537"/>
                  <a:gd name="connsiteY63" fmla="*/ 219141 h 471957"/>
                  <a:gd name="connsiteX64" fmla="*/ 2524125 w 3157537"/>
                  <a:gd name="connsiteY64" fmla="*/ 209616 h 471957"/>
                  <a:gd name="connsiteX65" fmla="*/ 2571750 w 3157537"/>
                  <a:gd name="connsiteY65" fmla="*/ 200091 h 471957"/>
                  <a:gd name="connsiteX66" fmla="*/ 2600325 w 3157537"/>
                  <a:gd name="connsiteY66" fmla="*/ 190566 h 471957"/>
                  <a:gd name="connsiteX67" fmla="*/ 2624137 w 3157537"/>
                  <a:gd name="connsiteY67" fmla="*/ 181041 h 471957"/>
                  <a:gd name="connsiteX68" fmla="*/ 2671762 w 3157537"/>
                  <a:gd name="connsiteY68" fmla="*/ 176278 h 471957"/>
                  <a:gd name="connsiteX69" fmla="*/ 2705100 w 3157537"/>
                  <a:gd name="connsiteY69" fmla="*/ 166753 h 471957"/>
                  <a:gd name="connsiteX70" fmla="*/ 2719387 w 3157537"/>
                  <a:gd name="connsiteY70" fmla="*/ 161991 h 471957"/>
                  <a:gd name="connsiteX71" fmla="*/ 2733675 w 3157537"/>
                  <a:gd name="connsiteY71" fmla="*/ 152466 h 471957"/>
                  <a:gd name="connsiteX72" fmla="*/ 2747962 w 3157537"/>
                  <a:gd name="connsiteY72" fmla="*/ 147703 h 471957"/>
                  <a:gd name="connsiteX73" fmla="*/ 2767012 w 3157537"/>
                  <a:gd name="connsiteY73" fmla="*/ 138178 h 471957"/>
                  <a:gd name="connsiteX74" fmla="*/ 2781300 w 3157537"/>
                  <a:gd name="connsiteY74" fmla="*/ 128653 h 471957"/>
                  <a:gd name="connsiteX75" fmla="*/ 2824162 w 3157537"/>
                  <a:gd name="connsiteY75" fmla="*/ 119128 h 471957"/>
                  <a:gd name="connsiteX76" fmla="*/ 2857500 w 3157537"/>
                  <a:gd name="connsiteY76" fmla="*/ 104841 h 471957"/>
                  <a:gd name="connsiteX77" fmla="*/ 2886075 w 3157537"/>
                  <a:gd name="connsiteY77" fmla="*/ 95316 h 471957"/>
                  <a:gd name="connsiteX78" fmla="*/ 2919412 w 3157537"/>
                  <a:gd name="connsiteY78" fmla="*/ 81028 h 471957"/>
                  <a:gd name="connsiteX79" fmla="*/ 2933700 w 3157537"/>
                  <a:gd name="connsiteY79" fmla="*/ 71503 h 471957"/>
                  <a:gd name="connsiteX80" fmla="*/ 2947987 w 3157537"/>
                  <a:gd name="connsiteY80" fmla="*/ 66741 h 471957"/>
                  <a:gd name="connsiteX81" fmla="*/ 2981325 w 3157537"/>
                  <a:gd name="connsiteY81" fmla="*/ 52453 h 471957"/>
                  <a:gd name="connsiteX82" fmla="*/ 3000375 w 3157537"/>
                  <a:gd name="connsiteY82" fmla="*/ 42928 h 471957"/>
                  <a:gd name="connsiteX83" fmla="*/ 3019425 w 3157537"/>
                  <a:gd name="connsiteY83" fmla="*/ 38166 h 471957"/>
                  <a:gd name="connsiteX84" fmla="*/ 3062287 w 3157537"/>
                  <a:gd name="connsiteY84" fmla="*/ 23878 h 471957"/>
                  <a:gd name="connsiteX85" fmla="*/ 3076575 w 3157537"/>
                  <a:gd name="connsiteY85" fmla="*/ 19116 h 471957"/>
                  <a:gd name="connsiteX86" fmla="*/ 3095625 w 3157537"/>
                  <a:gd name="connsiteY86" fmla="*/ 14353 h 471957"/>
                  <a:gd name="connsiteX87" fmla="*/ 3109912 w 3157537"/>
                  <a:gd name="connsiteY87" fmla="*/ 9591 h 471957"/>
                  <a:gd name="connsiteX88" fmla="*/ 3133725 w 3157537"/>
                  <a:gd name="connsiteY88" fmla="*/ 4828 h 471957"/>
                  <a:gd name="connsiteX89" fmla="*/ 3157537 w 3157537"/>
                  <a:gd name="connsiteY89" fmla="*/ 66 h 471957"/>
                  <a:gd name="connsiteX0" fmla="*/ 0 w 3086100"/>
                  <a:gd name="connsiteY0" fmla="*/ 147703 h 471957"/>
                  <a:gd name="connsiteX1" fmla="*/ 33338 w 3086100"/>
                  <a:gd name="connsiteY1" fmla="*/ 157228 h 471957"/>
                  <a:gd name="connsiteX2" fmla="*/ 47625 w 3086100"/>
                  <a:gd name="connsiteY2" fmla="*/ 166753 h 471957"/>
                  <a:gd name="connsiteX3" fmla="*/ 76200 w 3086100"/>
                  <a:gd name="connsiteY3" fmla="*/ 176278 h 471957"/>
                  <a:gd name="connsiteX4" fmla="*/ 90488 w 3086100"/>
                  <a:gd name="connsiteY4" fmla="*/ 181041 h 471957"/>
                  <a:gd name="connsiteX5" fmla="*/ 123825 w 3086100"/>
                  <a:gd name="connsiteY5" fmla="*/ 200091 h 471957"/>
                  <a:gd name="connsiteX6" fmla="*/ 152400 w 3086100"/>
                  <a:gd name="connsiteY6" fmla="*/ 209616 h 471957"/>
                  <a:gd name="connsiteX7" fmla="*/ 180975 w 3086100"/>
                  <a:gd name="connsiteY7" fmla="*/ 219141 h 471957"/>
                  <a:gd name="connsiteX8" fmla="*/ 195263 w 3086100"/>
                  <a:gd name="connsiteY8" fmla="*/ 223903 h 471957"/>
                  <a:gd name="connsiteX9" fmla="*/ 233363 w 3086100"/>
                  <a:gd name="connsiteY9" fmla="*/ 238191 h 471957"/>
                  <a:gd name="connsiteX10" fmla="*/ 261938 w 3086100"/>
                  <a:gd name="connsiteY10" fmla="*/ 247716 h 471957"/>
                  <a:gd name="connsiteX11" fmla="*/ 314325 w 3086100"/>
                  <a:gd name="connsiteY11" fmla="*/ 252478 h 471957"/>
                  <a:gd name="connsiteX12" fmla="*/ 361950 w 3086100"/>
                  <a:gd name="connsiteY12" fmla="*/ 266766 h 471957"/>
                  <a:gd name="connsiteX13" fmla="*/ 409575 w 3086100"/>
                  <a:gd name="connsiteY13" fmla="*/ 271528 h 471957"/>
                  <a:gd name="connsiteX14" fmla="*/ 428625 w 3086100"/>
                  <a:gd name="connsiteY14" fmla="*/ 276291 h 471957"/>
                  <a:gd name="connsiteX15" fmla="*/ 495300 w 3086100"/>
                  <a:gd name="connsiteY15" fmla="*/ 285816 h 471957"/>
                  <a:gd name="connsiteX16" fmla="*/ 542925 w 3086100"/>
                  <a:gd name="connsiteY16" fmla="*/ 304866 h 471957"/>
                  <a:gd name="connsiteX17" fmla="*/ 566738 w 3086100"/>
                  <a:gd name="connsiteY17" fmla="*/ 309628 h 471957"/>
                  <a:gd name="connsiteX18" fmla="*/ 581025 w 3086100"/>
                  <a:gd name="connsiteY18" fmla="*/ 314391 h 471957"/>
                  <a:gd name="connsiteX19" fmla="*/ 623888 w 3086100"/>
                  <a:gd name="connsiteY19" fmla="*/ 323916 h 471957"/>
                  <a:gd name="connsiteX20" fmla="*/ 676275 w 3086100"/>
                  <a:gd name="connsiteY20" fmla="*/ 328678 h 471957"/>
                  <a:gd name="connsiteX21" fmla="*/ 714375 w 3086100"/>
                  <a:gd name="connsiteY21" fmla="*/ 338203 h 471957"/>
                  <a:gd name="connsiteX22" fmla="*/ 762000 w 3086100"/>
                  <a:gd name="connsiteY22" fmla="*/ 342966 h 471957"/>
                  <a:gd name="connsiteX23" fmla="*/ 790575 w 3086100"/>
                  <a:gd name="connsiteY23" fmla="*/ 347728 h 471957"/>
                  <a:gd name="connsiteX24" fmla="*/ 833438 w 3086100"/>
                  <a:gd name="connsiteY24" fmla="*/ 366778 h 471957"/>
                  <a:gd name="connsiteX25" fmla="*/ 847725 w 3086100"/>
                  <a:gd name="connsiteY25" fmla="*/ 371541 h 471957"/>
                  <a:gd name="connsiteX26" fmla="*/ 866775 w 3086100"/>
                  <a:gd name="connsiteY26" fmla="*/ 381066 h 471957"/>
                  <a:gd name="connsiteX27" fmla="*/ 881063 w 3086100"/>
                  <a:gd name="connsiteY27" fmla="*/ 385828 h 471957"/>
                  <a:gd name="connsiteX28" fmla="*/ 900113 w 3086100"/>
                  <a:gd name="connsiteY28" fmla="*/ 395353 h 471957"/>
                  <a:gd name="connsiteX29" fmla="*/ 962025 w 3086100"/>
                  <a:gd name="connsiteY29" fmla="*/ 404878 h 471957"/>
                  <a:gd name="connsiteX30" fmla="*/ 985838 w 3086100"/>
                  <a:gd name="connsiteY30" fmla="*/ 409641 h 471957"/>
                  <a:gd name="connsiteX31" fmla="*/ 1000125 w 3086100"/>
                  <a:gd name="connsiteY31" fmla="*/ 414403 h 471957"/>
                  <a:gd name="connsiteX32" fmla="*/ 1066800 w 3086100"/>
                  <a:gd name="connsiteY32" fmla="*/ 419166 h 471957"/>
                  <a:gd name="connsiteX33" fmla="*/ 1085850 w 3086100"/>
                  <a:gd name="connsiteY33" fmla="*/ 423928 h 471957"/>
                  <a:gd name="connsiteX34" fmla="*/ 1114425 w 3086100"/>
                  <a:gd name="connsiteY34" fmla="*/ 433453 h 471957"/>
                  <a:gd name="connsiteX35" fmla="*/ 1166813 w 3086100"/>
                  <a:gd name="connsiteY35" fmla="*/ 438216 h 471957"/>
                  <a:gd name="connsiteX36" fmla="*/ 1181100 w 3086100"/>
                  <a:gd name="connsiteY36" fmla="*/ 442978 h 471957"/>
                  <a:gd name="connsiteX37" fmla="*/ 1295400 w 3086100"/>
                  <a:gd name="connsiteY37" fmla="*/ 452503 h 471957"/>
                  <a:gd name="connsiteX38" fmla="*/ 1643063 w 3086100"/>
                  <a:gd name="connsiteY38" fmla="*/ 452503 h 471957"/>
                  <a:gd name="connsiteX39" fmla="*/ 1733550 w 3086100"/>
                  <a:gd name="connsiteY39" fmla="*/ 447741 h 471957"/>
                  <a:gd name="connsiteX40" fmla="*/ 1776413 w 3086100"/>
                  <a:gd name="connsiteY40" fmla="*/ 433453 h 471957"/>
                  <a:gd name="connsiteX41" fmla="*/ 1790700 w 3086100"/>
                  <a:gd name="connsiteY41" fmla="*/ 428691 h 471957"/>
                  <a:gd name="connsiteX42" fmla="*/ 1809750 w 3086100"/>
                  <a:gd name="connsiteY42" fmla="*/ 419166 h 471957"/>
                  <a:gd name="connsiteX43" fmla="*/ 1847850 w 3086100"/>
                  <a:gd name="connsiteY43" fmla="*/ 414403 h 471957"/>
                  <a:gd name="connsiteX44" fmla="*/ 1866900 w 3086100"/>
                  <a:gd name="connsiteY44" fmla="*/ 404878 h 471957"/>
                  <a:gd name="connsiteX45" fmla="*/ 1947863 w 3086100"/>
                  <a:gd name="connsiteY45" fmla="*/ 390591 h 471957"/>
                  <a:gd name="connsiteX46" fmla="*/ 1966913 w 3086100"/>
                  <a:gd name="connsiteY46" fmla="*/ 385828 h 471957"/>
                  <a:gd name="connsiteX47" fmla="*/ 1995488 w 3086100"/>
                  <a:gd name="connsiteY47" fmla="*/ 376303 h 471957"/>
                  <a:gd name="connsiteX48" fmla="*/ 2024063 w 3086100"/>
                  <a:gd name="connsiteY48" fmla="*/ 371541 h 471957"/>
                  <a:gd name="connsiteX49" fmla="*/ 2052638 w 3086100"/>
                  <a:gd name="connsiteY49" fmla="*/ 362016 h 471957"/>
                  <a:gd name="connsiteX50" fmla="*/ 2066925 w 3086100"/>
                  <a:gd name="connsiteY50" fmla="*/ 347728 h 471957"/>
                  <a:gd name="connsiteX51" fmla="*/ 2124075 w 3086100"/>
                  <a:gd name="connsiteY51" fmla="*/ 333441 h 471957"/>
                  <a:gd name="connsiteX52" fmla="*/ 2157413 w 3086100"/>
                  <a:gd name="connsiteY52" fmla="*/ 323916 h 471957"/>
                  <a:gd name="connsiteX53" fmla="*/ 2190750 w 3086100"/>
                  <a:gd name="connsiteY53" fmla="*/ 304866 h 471957"/>
                  <a:gd name="connsiteX54" fmla="*/ 2205038 w 3086100"/>
                  <a:gd name="connsiteY54" fmla="*/ 295341 h 471957"/>
                  <a:gd name="connsiteX55" fmla="*/ 2219325 w 3086100"/>
                  <a:gd name="connsiteY55" fmla="*/ 290578 h 471957"/>
                  <a:gd name="connsiteX56" fmla="*/ 2252663 w 3086100"/>
                  <a:gd name="connsiteY56" fmla="*/ 266766 h 471957"/>
                  <a:gd name="connsiteX57" fmla="*/ 2266950 w 3086100"/>
                  <a:gd name="connsiteY57" fmla="*/ 262003 h 471957"/>
                  <a:gd name="connsiteX58" fmla="*/ 2281238 w 3086100"/>
                  <a:gd name="connsiteY58" fmla="*/ 252478 h 471957"/>
                  <a:gd name="connsiteX59" fmla="*/ 2300288 w 3086100"/>
                  <a:gd name="connsiteY59" fmla="*/ 247716 h 471957"/>
                  <a:gd name="connsiteX60" fmla="*/ 2347913 w 3086100"/>
                  <a:gd name="connsiteY60" fmla="*/ 233428 h 471957"/>
                  <a:gd name="connsiteX61" fmla="*/ 2390775 w 3086100"/>
                  <a:gd name="connsiteY61" fmla="*/ 228666 h 471957"/>
                  <a:gd name="connsiteX62" fmla="*/ 2424113 w 3086100"/>
                  <a:gd name="connsiteY62" fmla="*/ 219141 h 471957"/>
                  <a:gd name="connsiteX63" fmla="*/ 2452688 w 3086100"/>
                  <a:gd name="connsiteY63" fmla="*/ 209616 h 471957"/>
                  <a:gd name="connsiteX64" fmla="*/ 2500313 w 3086100"/>
                  <a:gd name="connsiteY64" fmla="*/ 200091 h 471957"/>
                  <a:gd name="connsiteX65" fmla="*/ 2528888 w 3086100"/>
                  <a:gd name="connsiteY65" fmla="*/ 190566 h 471957"/>
                  <a:gd name="connsiteX66" fmla="*/ 2552700 w 3086100"/>
                  <a:gd name="connsiteY66" fmla="*/ 181041 h 471957"/>
                  <a:gd name="connsiteX67" fmla="*/ 2600325 w 3086100"/>
                  <a:gd name="connsiteY67" fmla="*/ 176278 h 471957"/>
                  <a:gd name="connsiteX68" fmla="*/ 2633663 w 3086100"/>
                  <a:gd name="connsiteY68" fmla="*/ 166753 h 471957"/>
                  <a:gd name="connsiteX69" fmla="*/ 2647950 w 3086100"/>
                  <a:gd name="connsiteY69" fmla="*/ 161991 h 471957"/>
                  <a:gd name="connsiteX70" fmla="*/ 2662238 w 3086100"/>
                  <a:gd name="connsiteY70" fmla="*/ 152466 h 471957"/>
                  <a:gd name="connsiteX71" fmla="*/ 2676525 w 3086100"/>
                  <a:gd name="connsiteY71" fmla="*/ 147703 h 471957"/>
                  <a:gd name="connsiteX72" fmla="*/ 2695575 w 3086100"/>
                  <a:gd name="connsiteY72" fmla="*/ 138178 h 471957"/>
                  <a:gd name="connsiteX73" fmla="*/ 2709863 w 3086100"/>
                  <a:gd name="connsiteY73" fmla="*/ 128653 h 471957"/>
                  <a:gd name="connsiteX74" fmla="*/ 2752725 w 3086100"/>
                  <a:gd name="connsiteY74" fmla="*/ 119128 h 471957"/>
                  <a:gd name="connsiteX75" fmla="*/ 2786063 w 3086100"/>
                  <a:gd name="connsiteY75" fmla="*/ 104841 h 471957"/>
                  <a:gd name="connsiteX76" fmla="*/ 2814638 w 3086100"/>
                  <a:gd name="connsiteY76" fmla="*/ 95316 h 471957"/>
                  <a:gd name="connsiteX77" fmla="*/ 2847975 w 3086100"/>
                  <a:gd name="connsiteY77" fmla="*/ 81028 h 471957"/>
                  <a:gd name="connsiteX78" fmla="*/ 2862263 w 3086100"/>
                  <a:gd name="connsiteY78" fmla="*/ 71503 h 471957"/>
                  <a:gd name="connsiteX79" fmla="*/ 2876550 w 3086100"/>
                  <a:gd name="connsiteY79" fmla="*/ 66741 h 471957"/>
                  <a:gd name="connsiteX80" fmla="*/ 2909888 w 3086100"/>
                  <a:gd name="connsiteY80" fmla="*/ 52453 h 471957"/>
                  <a:gd name="connsiteX81" fmla="*/ 2928938 w 3086100"/>
                  <a:gd name="connsiteY81" fmla="*/ 42928 h 471957"/>
                  <a:gd name="connsiteX82" fmla="*/ 2947988 w 3086100"/>
                  <a:gd name="connsiteY82" fmla="*/ 38166 h 471957"/>
                  <a:gd name="connsiteX83" fmla="*/ 2990850 w 3086100"/>
                  <a:gd name="connsiteY83" fmla="*/ 23878 h 471957"/>
                  <a:gd name="connsiteX84" fmla="*/ 3005138 w 3086100"/>
                  <a:gd name="connsiteY84" fmla="*/ 19116 h 471957"/>
                  <a:gd name="connsiteX85" fmla="*/ 3024188 w 3086100"/>
                  <a:gd name="connsiteY85" fmla="*/ 14353 h 471957"/>
                  <a:gd name="connsiteX86" fmla="*/ 3038475 w 3086100"/>
                  <a:gd name="connsiteY86" fmla="*/ 9591 h 471957"/>
                  <a:gd name="connsiteX87" fmla="*/ 3062288 w 3086100"/>
                  <a:gd name="connsiteY87" fmla="*/ 4828 h 471957"/>
                  <a:gd name="connsiteX88" fmla="*/ 3086100 w 3086100"/>
                  <a:gd name="connsiteY88" fmla="*/ 66 h 471957"/>
                  <a:gd name="connsiteX0" fmla="*/ 0 w 3052762"/>
                  <a:gd name="connsiteY0" fmla="*/ 157228 h 471957"/>
                  <a:gd name="connsiteX1" fmla="*/ 14287 w 3052762"/>
                  <a:gd name="connsiteY1" fmla="*/ 166753 h 471957"/>
                  <a:gd name="connsiteX2" fmla="*/ 42862 w 3052762"/>
                  <a:gd name="connsiteY2" fmla="*/ 176278 h 471957"/>
                  <a:gd name="connsiteX3" fmla="*/ 57150 w 3052762"/>
                  <a:gd name="connsiteY3" fmla="*/ 181041 h 471957"/>
                  <a:gd name="connsiteX4" fmla="*/ 90487 w 3052762"/>
                  <a:gd name="connsiteY4" fmla="*/ 200091 h 471957"/>
                  <a:gd name="connsiteX5" fmla="*/ 119062 w 3052762"/>
                  <a:gd name="connsiteY5" fmla="*/ 209616 h 471957"/>
                  <a:gd name="connsiteX6" fmla="*/ 147637 w 3052762"/>
                  <a:gd name="connsiteY6" fmla="*/ 219141 h 471957"/>
                  <a:gd name="connsiteX7" fmla="*/ 161925 w 3052762"/>
                  <a:gd name="connsiteY7" fmla="*/ 223903 h 471957"/>
                  <a:gd name="connsiteX8" fmla="*/ 200025 w 3052762"/>
                  <a:gd name="connsiteY8" fmla="*/ 238191 h 471957"/>
                  <a:gd name="connsiteX9" fmla="*/ 228600 w 3052762"/>
                  <a:gd name="connsiteY9" fmla="*/ 247716 h 471957"/>
                  <a:gd name="connsiteX10" fmla="*/ 280987 w 3052762"/>
                  <a:gd name="connsiteY10" fmla="*/ 252478 h 471957"/>
                  <a:gd name="connsiteX11" fmla="*/ 328612 w 3052762"/>
                  <a:gd name="connsiteY11" fmla="*/ 266766 h 471957"/>
                  <a:gd name="connsiteX12" fmla="*/ 376237 w 3052762"/>
                  <a:gd name="connsiteY12" fmla="*/ 271528 h 471957"/>
                  <a:gd name="connsiteX13" fmla="*/ 395287 w 3052762"/>
                  <a:gd name="connsiteY13" fmla="*/ 276291 h 471957"/>
                  <a:gd name="connsiteX14" fmla="*/ 461962 w 3052762"/>
                  <a:gd name="connsiteY14" fmla="*/ 285816 h 471957"/>
                  <a:gd name="connsiteX15" fmla="*/ 509587 w 3052762"/>
                  <a:gd name="connsiteY15" fmla="*/ 304866 h 471957"/>
                  <a:gd name="connsiteX16" fmla="*/ 533400 w 3052762"/>
                  <a:gd name="connsiteY16" fmla="*/ 309628 h 471957"/>
                  <a:gd name="connsiteX17" fmla="*/ 547687 w 3052762"/>
                  <a:gd name="connsiteY17" fmla="*/ 314391 h 471957"/>
                  <a:gd name="connsiteX18" fmla="*/ 590550 w 3052762"/>
                  <a:gd name="connsiteY18" fmla="*/ 323916 h 471957"/>
                  <a:gd name="connsiteX19" fmla="*/ 642937 w 3052762"/>
                  <a:gd name="connsiteY19" fmla="*/ 328678 h 471957"/>
                  <a:gd name="connsiteX20" fmla="*/ 681037 w 3052762"/>
                  <a:gd name="connsiteY20" fmla="*/ 338203 h 471957"/>
                  <a:gd name="connsiteX21" fmla="*/ 728662 w 3052762"/>
                  <a:gd name="connsiteY21" fmla="*/ 342966 h 471957"/>
                  <a:gd name="connsiteX22" fmla="*/ 757237 w 3052762"/>
                  <a:gd name="connsiteY22" fmla="*/ 347728 h 471957"/>
                  <a:gd name="connsiteX23" fmla="*/ 800100 w 3052762"/>
                  <a:gd name="connsiteY23" fmla="*/ 366778 h 471957"/>
                  <a:gd name="connsiteX24" fmla="*/ 814387 w 3052762"/>
                  <a:gd name="connsiteY24" fmla="*/ 371541 h 471957"/>
                  <a:gd name="connsiteX25" fmla="*/ 833437 w 3052762"/>
                  <a:gd name="connsiteY25" fmla="*/ 381066 h 471957"/>
                  <a:gd name="connsiteX26" fmla="*/ 847725 w 3052762"/>
                  <a:gd name="connsiteY26" fmla="*/ 385828 h 471957"/>
                  <a:gd name="connsiteX27" fmla="*/ 866775 w 3052762"/>
                  <a:gd name="connsiteY27" fmla="*/ 395353 h 471957"/>
                  <a:gd name="connsiteX28" fmla="*/ 928687 w 3052762"/>
                  <a:gd name="connsiteY28" fmla="*/ 404878 h 471957"/>
                  <a:gd name="connsiteX29" fmla="*/ 952500 w 3052762"/>
                  <a:gd name="connsiteY29" fmla="*/ 409641 h 471957"/>
                  <a:gd name="connsiteX30" fmla="*/ 966787 w 3052762"/>
                  <a:gd name="connsiteY30" fmla="*/ 414403 h 471957"/>
                  <a:gd name="connsiteX31" fmla="*/ 1033462 w 3052762"/>
                  <a:gd name="connsiteY31" fmla="*/ 419166 h 471957"/>
                  <a:gd name="connsiteX32" fmla="*/ 1052512 w 3052762"/>
                  <a:gd name="connsiteY32" fmla="*/ 423928 h 471957"/>
                  <a:gd name="connsiteX33" fmla="*/ 1081087 w 3052762"/>
                  <a:gd name="connsiteY33" fmla="*/ 433453 h 471957"/>
                  <a:gd name="connsiteX34" fmla="*/ 1133475 w 3052762"/>
                  <a:gd name="connsiteY34" fmla="*/ 438216 h 471957"/>
                  <a:gd name="connsiteX35" fmla="*/ 1147762 w 3052762"/>
                  <a:gd name="connsiteY35" fmla="*/ 442978 h 471957"/>
                  <a:gd name="connsiteX36" fmla="*/ 1262062 w 3052762"/>
                  <a:gd name="connsiteY36" fmla="*/ 452503 h 471957"/>
                  <a:gd name="connsiteX37" fmla="*/ 1609725 w 3052762"/>
                  <a:gd name="connsiteY37" fmla="*/ 452503 h 471957"/>
                  <a:gd name="connsiteX38" fmla="*/ 1700212 w 3052762"/>
                  <a:gd name="connsiteY38" fmla="*/ 447741 h 471957"/>
                  <a:gd name="connsiteX39" fmla="*/ 1743075 w 3052762"/>
                  <a:gd name="connsiteY39" fmla="*/ 433453 h 471957"/>
                  <a:gd name="connsiteX40" fmla="*/ 1757362 w 3052762"/>
                  <a:gd name="connsiteY40" fmla="*/ 428691 h 471957"/>
                  <a:gd name="connsiteX41" fmla="*/ 1776412 w 3052762"/>
                  <a:gd name="connsiteY41" fmla="*/ 419166 h 471957"/>
                  <a:gd name="connsiteX42" fmla="*/ 1814512 w 3052762"/>
                  <a:gd name="connsiteY42" fmla="*/ 414403 h 471957"/>
                  <a:gd name="connsiteX43" fmla="*/ 1833562 w 3052762"/>
                  <a:gd name="connsiteY43" fmla="*/ 404878 h 471957"/>
                  <a:gd name="connsiteX44" fmla="*/ 1914525 w 3052762"/>
                  <a:gd name="connsiteY44" fmla="*/ 390591 h 471957"/>
                  <a:gd name="connsiteX45" fmla="*/ 1933575 w 3052762"/>
                  <a:gd name="connsiteY45" fmla="*/ 385828 h 471957"/>
                  <a:gd name="connsiteX46" fmla="*/ 1962150 w 3052762"/>
                  <a:gd name="connsiteY46" fmla="*/ 376303 h 471957"/>
                  <a:gd name="connsiteX47" fmla="*/ 1990725 w 3052762"/>
                  <a:gd name="connsiteY47" fmla="*/ 371541 h 471957"/>
                  <a:gd name="connsiteX48" fmla="*/ 2019300 w 3052762"/>
                  <a:gd name="connsiteY48" fmla="*/ 362016 h 471957"/>
                  <a:gd name="connsiteX49" fmla="*/ 2033587 w 3052762"/>
                  <a:gd name="connsiteY49" fmla="*/ 347728 h 471957"/>
                  <a:gd name="connsiteX50" fmla="*/ 2090737 w 3052762"/>
                  <a:gd name="connsiteY50" fmla="*/ 333441 h 471957"/>
                  <a:gd name="connsiteX51" fmla="*/ 2124075 w 3052762"/>
                  <a:gd name="connsiteY51" fmla="*/ 323916 h 471957"/>
                  <a:gd name="connsiteX52" fmla="*/ 2157412 w 3052762"/>
                  <a:gd name="connsiteY52" fmla="*/ 304866 h 471957"/>
                  <a:gd name="connsiteX53" fmla="*/ 2171700 w 3052762"/>
                  <a:gd name="connsiteY53" fmla="*/ 295341 h 471957"/>
                  <a:gd name="connsiteX54" fmla="*/ 2185987 w 3052762"/>
                  <a:gd name="connsiteY54" fmla="*/ 290578 h 471957"/>
                  <a:gd name="connsiteX55" fmla="*/ 2219325 w 3052762"/>
                  <a:gd name="connsiteY55" fmla="*/ 266766 h 471957"/>
                  <a:gd name="connsiteX56" fmla="*/ 2233612 w 3052762"/>
                  <a:gd name="connsiteY56" fmla="*/ 262003 h 471957"/>
                  <a:gd name="connsiteX57" fmla="*/ 2247900 w 3052762"/>
                  <a:gd name="connsiteY57" fmla="*/ 252478 h 471957"/>
                  <a:gd name="connsiteX58" fmla="*/ 2266950 w 3052762"/>
                  <a:gd name="connsiteY58" fmla="*/ 247716 h 471957"/>
                  <a:gd name="connsiteX59" fmla="*/ 2314575 w 3052762"/>
                  <a:gd name="connsiteY59" fmla="*/ 233428 h 471957"/>
                  <a:gd name="connsiteX60" fmla="*/ 2357437 w 3052762"/>
                  <a:gd name="connsiteY60" fmla="*/ 228666 h 471957"/>
                  <a:gd name="connsiteX61" fmla="*/ 2390775 w 3052762"/>
                  <a:gd name="connsiteY61" fmla="*/ 219141 h 471957"/>
                  <a:gd name="connsiteX62" fmla="*/ 2419350 w 3052762"/>
                  <a:gd name="connsiteY62" fmla="*/ 209616 h 471957"/>
                  <a:gd name="connsiteX63" fmla="*/ 2466975 w 3052762"/>
                  <a:gd name="connsiteY63" fmla="*/ 200091 h 471957"/>
                  <a:gd name="connsiteX64" fmla="*/ 2495550 w 3052762"/>
                  <a:gd name="connsiteY64" fmla="*/ 190566 h 471957"/>
                  <a:gd name="connsiteX65" fmla="*/ 2519362 w 3052762"/>
                  <a:gd name="connsiteY65" fmla="*/ 181041 h 471957"/>
                  <a:gd name="connsiteX66" fmla="*/ 2566987 w 3052762"/>
                  <a:gd name="connsiteY66" fmla="*/ 176278 h 471957"/>
                  <a:gd name="connsiteX67" fmla="*/ 2600325 w 3052762"/>
                  <a:gd name="connsiteY67" fmla="*/ 166753 h 471957"/>
                  <a:gd name="connsiteX68" fmla="*/ 2614612 w 3052762"/>
                  <a:gd name="connsiteY68" fmla="*/ 161991 h 471957"/>
                  <a:gd name="connsiteX69" fmla="*/ 2628900 w 3052762"/>
                  <a:gd name="connsiteY69" fmla="*/ 152466 h 471957"/>
                  <a:gd name="connsiteX70" fmla="*/ 2643187 w 3052762"/>
                  <a:gd name="connsiteY70" fmla="*/ 147703 h 471957"/>
                  <a:gd name="connsiteX71" fmla="*/ 2662237 w 3052762"/>
                  <a:gd name="connsiteY71" fmla="*/ 138178 h 471957"/>
                  <a:gd name="connsiteX72" fmla="*/ 2676525 w 3052762"/>
                  <a:gd name="connsiteY72" fmla="*/ 128653 h 471957"/>
                  <a:gd name="connsiteX73" fmla="*/ 2719387 w 3052762"/>
                  <a:gd name="connsiteY73" fmla="*/ 119128 h 471957"/>
                  <a:gd name="connsiteX74" fmla="*/ 2752725 w 3052762"/>
                  <a:gd name="connsiteY74" fmla="*/ 104841 h 471957"/>
                  <a:gd name="connsiteX75" fmla="*/ 2781300 w 3052762"/>
                  <a:gd name="connsiteY75" fmla="*/ 95316 h 471957"/>
                  <a:gd name="connsiteX76" fmla="*/ 2814637 w 3052762"/>
                  <a:gd name="connsiteY76" fmla="*/ 81028 h 471957"/>
                  <a:gd name="connsiteX77" fmla="*/ 2828925 w 3052762"/>
                  <a:gd name="connsiteY77" fmla="*/ 71503 h 471957"/>
                  <a:gd name="connsiteX78" fmla="*/ 2843212 w 3052762"/>
                  <a:gd name="connsiteY78" fmla="*/ 66741 h 471957"/>
                  <a:gd name="connsiteX79" fmla="*/ 2876550 w 3052762"/>
                  <a:gd name="connsiteY79" fmla="*/ 52453 h 471957"/>
                  <a:gd name="connsiteX80" fmla="*/ 2895600 w 3052762"/>
                  <a:gd name="connsiteY80" fmla="*/ 42928 h 471957"/>
                  <a:gd name="connsiteX81" fmla="*/ 2914650 w 3052762"/>
                  <a:gd name="connsiteY81" fmla="*/ 38166 h 471957"/>
                  <a:gd name="connsiteX82" fmla="*/ 2957512 w 3052762"/>
                  <a:gd name="connsiteY82" fmla="*/ 23878 h 471957"/>
                  <a:gd name="connsiteX83" fmla="*/ 2971800 w 3052762"/>
                  <a:gd name="connsiteY83" fmla="*/ 19116 h 471957"/>
                  <a:gd name="connsiteX84" fmla="*/ 2990850 w 3052762"/>
                  <a:gd name="connsiteY84" fmla="*/ 14353 h 471957"/>
                  <a:gd name="connsiteX85" fmla="*/ 3005137 w 3052762"/>
                  <a:gd name="connsiteY85" fmla="*/ 9591 h 471957"/>
                  <a:gd name="connsiteX86" fmla="*/ 3028950 w 3052762"/>
                  <a:gd name="connsiteY86" fmla="*/ 4828 h 471957"/>
                  <a:gd name="connsiteX87" fmla="*/ 3052762 w 3052762"/>
                  <a:gd name="connsiteY87" fmla="*/ 66 h 471957"/>
                  <a:gd name="connsiteX0" fmla="*/ 0 w 3052762"/>
                  <a:gd name="connsiteY0" fmla="*/ 157228 h 471957"/>
                  <a:gd name="connsiteX1" fmla="*/ 42862 w 3052762"/>
                  <a:gd name="connsiteY1" fmla="*/ 176278 h 471957"/>
                  <a:gd name="connsiteX2" fmla="*/ 57150 w 3052762"/>
                  <a:gd name="connsiteY2" fmla="*/ 181041 h 471957"/>
                  <a:gd name="connsiteX3" fmla="*/ 90487 w 3052762"/>
                  <a:gd name="connsiteY3" fmla="*/ 200091 h 471957"/>
                  <a:gd name="connsiteX4" fmla="*/ 119062 w 3052762"/>
                  <a:gd name="connsiteY4" fmla="*/ 209616 h 471957"/>
                  <a:gd name="connsiteX5" fmla="*/ 147637 w 3052762"/>
                  <a:gd name="connsiteY5" fmla="*/ 219141 h 471957"/>
                  <a:gd name="connsiteX6" fmla="*/ 161925 w 3052762"/>
                  <a:gd name="connsiteY6" fmla="*/ 223903 h 471957"/>
                  <a:gd name="connsiteX7" fmla="*/ 200025 w 3052762"/>
                  <a:gd name="connsiteY7" fmla="*/ 238191 h 471957"/>
                  <a:gd name="connsiteX8" fmla="*/ 228600 w 3052762"/>
                  <a:gd name="connsiteY8" fmla="*/ 247716 h 471957"/>
                  <a:gd name="connsiteX9" fmla="*/ 280987 w 3052762"/>
                  <a:gd name="connsiteY9" fmla="*/ 252478 h 471957"/>
                  <a:gd name="connsiteX10" fmla="*/ 328612 w 3052762"/>
                  <a:gd name="connsiteY10" fmla="*/ 266766 h 471957"/>
                  <a:gd name="connsiteX11" fmla="*/ 376237 w 3052762"/>
                  <a:gd name="connsiteY11" fmla="*/ 271528 h 471957"/>
                  <a:gd name="connsiteX12" fmla="*/ 395287 w 3052762"/>
                  <a:gd name="connsiteY12" fmla="*/ 276291 h 471957"/>
                  <a:gd name="connsiteX13" fmla="*/ 461962 w 3052762"/>
                  <a:gd name="connsiteY13" fmla="*/ 285816 h 471957"/>
                  <a:gd name="connsiteX14" fmla="*/ 509587 w 3052762"/>
                  <a:gd name="connsiteY14" fmla="*/ 304866 h 471957"/>
                  <a:gd name="connsiteX15" fmla="*/ 533400 w 3052762"/>
                  <a:gd name="connsiteY15" fmla="*/ 309628 h 471957"/>
                  <a:gd name="connsiteX16" fmla="*/ 547687 w 3052762"/>
                  <a:gd name="connsiteY16" fmla="*/ 314391 h 471957"/>
                  <a:gd name="connsiteX17" fmla="*/ 590550 w 3052762"/>
                  <a:gd name="connsiteY17" fmla="*/ 323916 h 471957"/>
                  <a:gd name="connsiteX18" fmla="*/ 642937 w 3052762"/>
                  <a:gd name="connsiteY18" fmla="*/ 328678 h 471957"/>
                  <a:gd name="connsiteX19" fmla="*/ 681037 w 3052762"/>
                  <a:gd name="connsiteY19" fmla="*/ 338203 h 471957"/>
                  <a:gd name="connsiteX20" fmla="*/ 728662 w 3052762"/>
                  <a:gd name="connsiteY20" fmla="*/ 342966 h 471957"/>
                  <a:gd name="connsiteX21" fmla="*/ 757237 w 3052762"/>
                  <a:gd name="connsiteY21" fmla="*/ 347728 h 471957"/>
                  <a:gd name="connsiteX22" fmla="*/ 800100 w 3052762"/>
                  <a:gd name="connsiteY22" fmla="*/ 366778 h 471957"/>
                  <a:gd name="connsiteX23" fmla="*/ 814387 w 3052762"/>
                  <a:gd name="connsiteY23" fmla="*/ 371541 h 471957"/>
                  <a:gd name="connsiteX24" fmla="*/ 833437 w 3052762"/>
                  <a:gd name="connsiteY24" fmla="*/ 381066 h 471957"/>
                  <a:gd name="connsiteX25" fmla="*/ 847725 w 3052762"/>
                  <a:gd name="connsiteY25" fmla="*/ 385828 h 471957"/>
                  <a:gd name="connsiteX26" fmla="*/ 866775 w 3052762"/>
                  <a:gd name="connsiteY26" fmla="*/ 395353 h 471957"/>
                  <a:gd name="connsiteX27" fmla="*/ 928687 w 3052762"/>
                  <a:gd name="connsiteY27" fmla="*/ 404878 h 471957"/>
                  <a:gd name="connsiteX28" fmla="*/ 952500 w 3052762"/>
                  <a:gd name="connsiteY28" fmla="*/ 409641 h 471957"/>
                  <a:gd name="connsiteX29" fmla="*/ 966787 w 3052762"/>
                  <a:gd name="connsiteY29" fmla="*/ 414403 h 471957"/>
                  <a:gd name="connsiteX30" fmla="*/ 1033462 w 3052762"/>
                  <a:gd name="connsiteY30" fmla="*/ 419166 h 471957"/>
                  <a:gd name="connsiteX31" fmla="*/ 1052512 w 3052762"/>
                  <a:gd name="connsiteY31" fmla="*/ 423928 h 471957"/>
                  <a:gd name="connsiteX32" fmla="*/ 1081087 w 3052762"/>
                  <a:gd name="connsiteY32" fmla="*/ 433453 h 471957"/>
                  <a:gd name="connsiteX33" fmla="*/ 1133475 w 3052762"/>
                  <a:gd name="connsiteY33" fmla="*/ 438216 h 471957"/>
                  <a:gd name="connsiteX34" fmla="*/ 1147762 w 3052762"/>
                  <a:gd name="connsiteY34" fmla="*/ 442978 h 471957"/>
                  <a:gd name="connsiteX35" fmla="*/ 1262062 w 3052762"/>
                  <a:gd name="connsiteY35" fmla="*/ 452503 h 471957"/>
                  <a:gd name="connsiteX36" fmla="*/ 1609725 w 3052762"/>
                  <a:gd name="connsiteY36" fmla="*/ 452503 h 471957"/>
                  <a:gd name="connsiteX37" fmla="*/ 1700212 w 3052762"/>
                  <a:gd name="connsiteY37" fmla="*/ 447741 h 471957"/>
                  <a:gd name="connsiteX38" fmla="*/ 1743075 w 3052762"/>
                  <a:gd name="connsiteY38" fmla="*/ 433453 h 471957"/>
                  <a:gd name="connsiteX39" fmla="*/ 1757362 w 3052762"/>
                  <a:gd name="connsiteY39" fmla="*/ 428691 h 471957"/>
                  <a:gd name="connsiteX40" fmla="*/ 1776412 w 3052762"/>
                  <a:gd name="connsiteY40" fmla="*/ 419166 h 471957"/>
                  <a:gd name="connsiteX41" fmla="*/ 1814512 w 3052762"/>
                  <a:gd name="connsiteY41" fmla="*/ 414403 h 471957"/>
                  <a:gd name="connsiteX42" fmla="*/ 1833562 w 3052762"/>
                  <a:gd name="connsiteY42" fmla="*/ 404878 h 471957"/>
                  <a:gd name="connsiteX43" fmla="*/ 1914525 w 3052762"/>
                  <a:gd name="connsiteY43" fmla="*/ 390591 h 471957"/>
                  <a:gd name="connsiteX44" fmla="*/ 1933575 w 3052762"/>
                  <a:gd name="connsiteY44" fmla="*/ 385828 h 471957"/>
                  <a:gd name="connsiteX45" fmla="*/ 1962150 w 3052762"/>
                  <a:gd name="connsiteY45" fmla="*/ 376303 h 471957"/>
                  <a:gd name="connsiteX46" fmla="*/ 1990725 w 3052762"/>
                  <a:gd name="connsiteY46" fmla="*/ 371541 h 471957"/>
                  <a:gd name="connsiteX47" fmla="*/ 2019300 w 3052762"/>
                  <a:gd name="connsiteY47" fmla="*/ 362016 h 471957"/>
                  <a:gd name="connsiteX48" fmla="*/ 2033587 w 3052762"/>
                  <a:gd name="connsiteY48" fmla="*/ 347728 h 471957"/>
                  <a:gd name="connsiteX49" fmla="*/ 2090737 w 3052762"/>
                  <a:gd name="connsiteY49" fmla="*/ 333441 h 471957"/>
                  <a:gd name="connsiteX50" fmla="*/ 2124075 w 3052762"/>
                  <a:gd name="connsiteY50" fmla="*/ 323916 h 471957"/>
                  <a:gd name="connsiteX51" fmla="*/ 2157412 w 3052762"/>
                  <a:gd name="connsiteY51" fmla="*/ 304866 h 471957"/>
                  <a:gd name="connsiteX52" fmla="*/ 2171700 w 3052762"/>
                  <a:gd name="connsiteY52" fmla="*/ 295341 h 471957"/>
                  <a:gd name="connsiteX53" fmla="*/ 2185987 w 3052762"/>
                  <a:gd name="connsiteY53" fmla="*/ 290578 h 471957"/>
                  <a:gd name="connsiteX54" fmla="*/ 2219325 w 3052762"/>
                  <a:gd name="connsiteY54" fmla="*/ 266766 h 471957"/>
                  <a:gd name="connsiteX55" fmla="*/ 2233612 w 3052762"/>
                  <a:gd name="connsiteY55" fmla="*/ 262003 h 471957"/>
                  <a:gd name="connsiteX56" fmla="*/ 2247900 w 3052762"/>
                  <a:gd name="connsiteY56" fmla="*/ 252478 h 471957"/>
                  <a:gd name="connsiteX57" fmla="*/ 2266950 w 3052762"/>
                  <a:gd name="connsiteY57" fmla="*/ 247716 h 471957"/>
                  <a:gd name="connsiteX58" fmla="*/ 2314575 w 3052762"/>
                  <a:gd name="connsiteY58" fmla="*/ 233428 h 471957"/>
                  <a:gd name="connsiteX59" fmla="*/ 2357437 w 3052762"/>
                  <a:gd name="connsiteY59" fmla="*/ 228666 h 471957"/>
                  <a:gd name="connsiteX60" fmla="*/ 2390775 w 3052762"/>
                  <a:gd name="connsiteY60" fmla="*/ 219141 h 471957"/>
                  <a:gd name="connsiteX61" fmla="*/ 2419350 w 3052762"/>
                  <a:gd name="connsiteY61" fmla="*/ 209616 h 471957"/>
                  <a:gd name="connsiteX62" fmla="*/ 2466975 w 3052762"/>
                  <a:gd name="connsiteY62" fmla="*/ 200091 h 471957"/>
                  <a:gd name="connsiteX63" fmla="*/ 2495550 w 3052762"/>
                  <a:gd name="connsiteY63" fmla="*/ 190566 h 471957"/>
                  <a:gd name="connsiteX64" fmla="*/ 2519362 w 3052762"/>
                  <a:gd name="connsiteY64" fmla="*/ 181041 h 471957"/>
                  <a:gd name="connsiteX65" fmla="*/ 2566987 w 3052762"/>
                  <a:gd name="connsiteY65" fmla="*/ 176278 h 471957"/>
                  <a:gd name="connsiteX66" fmla="*/ 2600325 w 3052762"/>
                  <a:gd name="connsiteY66" fmla="*/ 166753 h 471957"/>
                  <a:gd name="connsiteX67" fmla="*/ 2614612 w 3052762"/>
                  <a:gd name="connsiteY67" fmla="*/ 161991 h 471957"/>
                  <a:gd name="connsiteX68" fmla="*/ 2628900 w 3052762"/>
                  <a:gd name="connsiteY68" fmla="*/ 152466 h 471957"/>
                  <a:gd name="connsiteX69" fmla="*/ 2643187 w 3052762"/>
                  <a:gd name="connsiteY69" fmla="*/ 147703 h 471957"/>
                  <a:gd name="connsiteX70" fmla="*/ 2662237 w 3052762"/>
                  <a:gd name="connsiteY70" fmla="*/ 138178 h 471957"/>
                  <a:gd name="connsiteX71" fmla="*/ 2676525 w 3052762"/>
                  <a:gd name="connsiteY71" fmla="*/ 128653 h 471957"/>
                  <a:gd name="connsiteX72" fmla="*/ 2719387 w 3052762"/>
                  <a:gd name="connsiteY72" fmla="*/ 119128 h 471957"/>
                  <a:gd name="connsiteX73" fmla="*/ 2752725 w 3052762"/>
                  <a:gd name="connsiteY73" fmla="*/ 104841 h 471957"/>
                  <a:gd name="connsiteX74" fmla="*/ 2781300 w 3052762"/>
                  <a:gd name="connsiteY74" fmla="*/ 95316 h 471957"/>
                  <a:gd name="connsiteX75" fmla="*/ 2814637 w 3052762"/>
                  <a:gd name="connsiteY75" fmla="*/ 81028 h 471957"/>
                  <a:gd name="connsiteX76" fmla="*/ 2828925 w 3052762"/>
                  <a:gd name="connsiteY76" fmla="*/ 71503 h 471957"/>
                  <a:gd name="connsiteX77" fmla="*/ 2843212 w 3052762"/>
                  <a:gd name="connsiteY77" fmla="*/ 66741 h 471957"/>
                  <a:gd name="connsiteX78" fmla="*/ 2876550 w 3052762"/>
                  <a:gd name="connsiteY78" fmla="*/ 52453 h 471957"/>
                  <a:gd name="connsiteX79" fmla="*/ 2895600 w 3052762"/>
                  <a:gd name="connsiteY79" fmla="*/ 42928 h 471957"/>
                  <a:gd name="connsiteX80" fmla="*/ 2914650 w 3052762"/>
                  <a:gd name="connsiteY80" fmla="*/ 38166 h 471957"/>
                  <a:gd name="connsiteX81" fmla="*/ 2957512 w 3052762"/>
                  <a:gd name="connsiteY81" fmla="*/ 23878 h 471957"/>
                  <a:gd name="connsiteX82" fmla="*/ 2971800 w 3052762"/>
                  <a:gd name="connsiteY82" fmla="*/ 19116 h 471957"/>
                  <a:gd name="connsiteX83" fmla="*/ 2990850 w 3052762"/>
                  <a:gd name="connsiteY83" fmla="*/ 14353 h 471957"/>
                  <a:gd name="connsiteX84" fmla="*/ 3005137 w 3052762"/>
                  <a:gd name="connsiteY84" fmla="*/ 9591 h 471957"/>
                  <a:gd name="connsiteX85" fmla="*/ 3028950 w 3052762"/>
                  <a:gd name="connsiteY85" fmla="*/ 4828 h 471957"/>
                  <a:gd name="connsiteX86" fmla="*/ 3052762 w 3052762"/>
                  <a:gd name="connsiteY86" fmla="*/ 66 h 471957"/>
                  <a:gd name="connsiteX0" fmla="*/ 0 w 3009900"/>
                  <a:gd name="connsiteY0" fmla="*/ 176278 h 471957"/>
                  <a:gd name="connsiteX1" fmla="*/ 14288 w 3009900"/>
                  <a:gd name="connsiteY1" fmla="*/ 181041 h 471957"/>
                  <a:gd name="connsiteX2" fmla="*/ 47625 w 3009900"/>
                  <a:gd name="connsiteY2" fmla="*/ 200091 h 471957"/>
                  <a:gd name="connsiteX3" fmla="*/ 76200 w 3009900"/>
                  <a:gd name="connsiteY3" fmla="*/ 209616 h 471957"/>
                  <a:gd name="connsiteX4" fmla="*/ 104775 w 3009900"/>
                  <a:gd name="connsiteY4" fmla="*/ 219141 h 471957"/>
                  <a:gd name="connsiteX5" fmla="*/ 119063 w 3009900"/>
                  <a:gd name="connsiteY5" fmla="*/ 223903 h 471957"/>
                  <a:gd name="connsiteX6" fmla="*/ 157163 w 3009900"/>
                  <a:gd name="connsiteY6" fmla="*/ 238191 h 471957"/>
                  <a:gd name="connsiteX7" fmla="*/ 185738 w 3009900"/>
                  <a:gd name="connsiteY7" fmla="*/ 247716 h 471957"/>
                  <a:gd name="connsiteX8" fmla="*/ 238125 w 3009900"/>
                  <a:gd name="connsiteY8" fmla="*/ 252478 h 471957"/>
                  <a:gd name="connsiteX9" fmla="*/ 285750 w 3009900"/>
                  <a:gd name="connsiteY9" fmla="*/ 266766 h 471957"/>
                  <a:gd name="connsiteX10" fmla="*/ 333375 w 3009900"/>
                  <a:gd name="connsiteY10" fmla="*/ 271528 h 471957"/>
                  <a:gd name="connsiteX11" fmla="*/ 352425 w 3009900"/>
                  <a:gd name="connsiteY11" fmla="*/ 276291 h 471957"/>
                  <a:gd name="connsiteX12" fmla="*/ 419100 w 3009900"/>
                  <a:gd name="connsiteY12" fmla="*/ 285816 h 471957"/>
                  <a:gd name="connsiteX13" fmla="*/ 466725 w 3009900"/>
                  <a:gd name="connsiteY13" fmla="*/ 304866 h 471957"/>
                  <a:gd name="connsiteX14" fmla="*/ 490538 w 3009900"/>
                  <a:gd name="connsiteY14" fmla="*/ 309628 h 471957"/>
                  <a:gd name="connsiteX15" fmla="*/ 504825 w 3009900"/>
                  <a:gd name="connsiteY15" fmla="*/ 314391 h 471957"/>
                  <a:gd name="connsiteX16" fmla="*/ 547688 w 3009900"/>
                  <a:gd name="connsiteY16" fmla="*/ 323916 h 471957"/>
                  <a:gd name="connsiteX17" fmla="*/ 600075 w 3009900"/>
                  <a:gd name="connsiteY17" fmla="*/ 328678 h 471957"/>
                  <a:gd name="connsiteX18" fmla="*/ 638175 w 3009900"/>
                  <a:gd name="connsiteY18" fmla="*/ 338203 h 471957"/>
                  <a:gd name="connsiteX19" fmla="*/ 685800 w 3009900"/>
                  <a:gd name="connsiteY19" fmla="*/ 342966 h 471957"/>
                  <a:gd name="connsiteX20" fmla="*/ 714375 w 3009900"/>
                  <a:gd name="connsiteY20" fmla="*/ 347728 h 471957"/>
                  <a:gd name="connsiteX21" fmla="*/ 757238 w 3009900"/>
                  <a:gd name="connsiteY21" fmla="*/ 366778 h 471957"/>
                  <a:gd name="connsiteX22" fmla="*/ 771525 w 3009900"/>
                  <a:gd name="connsiteY22" fmla="*/ 371541 h 471957"/>
                  <a:gd name="connsiteX23" fmla="*/ 790575 w 3009900"/>
                  <a:gd name="connsiteY23" fmla="*/ 381066 h 471957"/>
                  <a:gd name="connsiteX24" fmla="*/ 804863 w 3009900"/>
                  <a:gd name="connsiteY24" fmla="*/ 385828 h 471957"/>
                  <a:gd name="connsiteX25" fmla="*/ 823913 w 3009900"/>
                  <a:gd name="connsiteY25" fmla="*/ 395353 h 471957"/>
                  <a:gd name="connsiteX26" fmla="*/ 885825 w 3009900"/>
                  <a:gd name="connsiteY26" fmla="*/ 404878 h 471957"/>
                  <a:gd name="connsiteX27" fmla="*/ 909638 w 3009900"/>
                  <a:gd name="connsiteY27" fmla="*/ 409641 h 471957"/>
                  <a:gd name="connsiteX28" fmla="*/ 923925 w 3009900"/>
                  <a:gd name="connsiteY28" fmla="*/ 414403 h 471957"/>
                  <a:gd name="connsiteX29" fmla="*/ 990600 w 3009900"/>
                  <a:gd name="connsiteY29" fmla="*/ 419166 h 471957"/>
                  <a:gd name="connsiteX30" fmla="*/ 1009650 w 3009900"/>
                  <a:gd name="connsiteY30" fmla="*/ 423928 h 471957"/>
                  <a:gd name="connsiteX31" fmla="*/ 1038225 w 3009900"/>
                  <a:gd name="connsiteY31" fmla="*/ 433453 h 471957"/>
                  <a:gd name="connsiteX32" fmla="*/ 1090613 w 3009900"/>
                  <a:gd name="connsiteY32" fmla="*/ 438216 h 471957"/>
                  <a:gd name="connsiteX33" fmla="*/ 1104900 w 3009900"/>
                  <a:gd name="connsiteY33" fmla="*/ 442978 h 471957"/>
                  <a:gd name="connsiteX34" fmla="*/ 1219200 w 3009900"/>
                  <a:gd name="connsiteY34" fmla="*/ 452503 h 471957"/>
                  <a:gd name="connsiteX35" fmla="*/ 1566863 w 3009900"/>
                  <a:gd name="connsiteY35" fmla="*/ 452503 h 471957"/>
                  <a:gd name="connsiteX36" fmla="*/ 1657350 w 3009900"/>
                  <a:gd name="connsiteY36" fmla="*/ 447741 h 471957"/>
                  <a:gd name="connsiteX37" fmla="*/ 1700213 w 3009900"/>
                  <a:gd name="connsiteY37" fmla="*/ 433453 h 471957"/>
                  <a:gd name="connsiteX38" fmla="*/ 1714500 w 3009900"/>
                  <a:gd name="connsiteY38" fmla="*/ 428691 h 471957"/>
                  <a:gd name="connsiteX39" fmla="*/ 1733550 w 3009900"/>
                  <a:gd name="connsiteY39" fmla="*/ 419166 h 471957"/>
                  <a:gd name="connsiteX40" fmla="*/ 1771650 w 3009900"/>
                  <a:gd name="connsiteY40" fmla="*/ 414403 h 471957"/>
                  <a:gd name="connsiteX41" fmla="*/ 1790700 w 3009900"/>
                  <a:gd name="connsiteY41" fmla="*/ 404878 h 471957"/>
                  <a:gd name="connsiteX42" fmla="*/ 1871663 w 3009900"/>
                  <a:gd name="connsiteY42" fmla="*/ 390591 h 471957"/>
                  <a:gd name="connsiteX43" fmla="*/ 1890713 w 3009900"/>
                  <a:gd name="connsiteY43" fmla="*/ 385828 h 471957"/>
                  <a:gd name="connsiteX44" fmla="*/ 1919288 w 3009900"/>
                  <a:gd name="connsiteY44" fmla="*/ 376303 h 471957"/>
                  <a:gd name="connsiteX45" fmla="*/ 1947863 w 3009900"/>
                  <a:gd name="connsiteY45" fmla="*/ 371541 h 471957"/>
                  <a:gd name="connsiteX46" fmla="*/ 1976438 w 3009900"/>
                  <a:gd name="connsiteY46" fmla="*/ 362016 h 471957"/>
                  <a:gd name="connsiteX47" fmla="*/ 1990725 w 3009900"/>
                  <a:gd name="connsiteY47" fmla="*/ 347728 h 471957"/>
                  <a:gd name="connsiteX48" fmla="*/ 2047875 w 3009900"/>
                  <a:gd name="connsiteY48" fmla="*/ 333441 h 471957"/>
                  <a:gd name="connsiteX49" fmla="*/ 2081213 w 3009900"/>
                  <a:gd name="connsiteY49" fmla="*/ 323916 h 471957"/>
                  <a:gd name="connsiteX50" fmla="*/ 2114550 w 3009900"/>
                  <a:gd name="connsiteY50" fmla="*/ 304866 h 471957"/>
                  <a:gd name="connsiteX51" fmla="*/ 2128838 w 3009900"/>
                  <a:gd name="connsiteY51" fmla="*/ 295341 h 471957"/>
                  <a:gd name="connsiteX52" fmla="*/ 2143125 w 3009900"/>
                  <a:gd name="connsiteY52" fmla="*/ 290578 h 471957"/>
                  <a:gd name="connsiteX53" fmla="*/ 2176463 w 3009900"/>
                  <a:gd name="connsiteY53" fmla="*/ 266766 h 471957"/>
                  <a:gd name="connsiteX54" fmla="*/ 2190750 w 3009900"/>
                  <a:gd name="connsiteY54" fmla="*/ 262003 h 471957"/>
                  <a:gd name="connsiteX55" fmla="*/ 2205038 w 3009900"/>
                  <a:gd name="connsiteY55" fmla="*/ 252478 h 471957"/>
                  <a:gd name="connsiteX56" fmla="*/ 2224088 w 3009900"/>
                  <a:gd name="connsiteY56" fmla="*/ 247716 h 471957"/>
                  <a:gd name="connsiteX57" fmla="*/ 2271713 w 3009900"/>
                  <a:gd name="connsiteY57" fmla="*/ 233428 h 471957"/>
                  <a:gd name="connsiteX58" fmla="*/ 2314575 w 3009900"/>
                  <a:gd name="connsiteY58" fmla="*/ 228666 h 471957"/>
                  <a:gd name="connsiteX59" fmla="*/ 2347913 w 3009900"/>
                  <a:gd name="connsiteY59" fmla="*/ 219141 h 471957"/>
                  <a:gd name="connsiteX60" fmla="*/ 2376488 w 3009900"/>
                  <a:gd name="connsiteY60" fmla="*/ 209616 h 471957"/>
                  <a:gd name="connsiteX61" fmla="*/ 2424113 w 3009900"/>
                  <a:gd name="connsiteY61" fmla="*/ 200091 h 471957"/>
                  <a:gd name="connsiteX62" fmla="*/ 2452688 w 3009900"/>
                  <a:gd name="connsiteY62" fmla="*/ 190566 h 471957"/>
                  <a:gd name="connsiteX63" fmla="*/ 2476500 w 3009900"/>
                  <a:gd name="connsiteY63" fmla="*/ 181041 h 471957"/>
                  <a:gd name="connsiteX64" fmla="*/ 2524125 w 3009900"/>
                  <a:gd name="connsiteY64" fmla="*/ 176278 h 471957"/>
                  <a:gd name="connsiteX65" fmla="*/ 2557463 w 3009900"/>
                  <a:gd name="connsiteY65" fmla="*/ 166753 h 471957"/>
                  <a:gd name="connsiteX66" fmla="*/ 2571750 w 3009900"/>
                  <a:gd name="connsiteY66" fmla="*/ 161991 h 471957"/>
                  <a:gd name="connsiteX67" fmla="*/ 2586038 w 3009900"/>
                  <a:gd name="connsiteY67" fmla="*/ 152466 h 471957"/>
                  <a:gd name="connsiteX68" fmla="*/ 2600325 w 3009900"/>
                  <a:gd name="connsiteY68" fmla="*/ 147703 h 471957"/>
                  <a:gd name="connsiteX69" fmla="*/ 2619375 w 3009900"/>
                  <a:gd name="connsiteY69" fmla="*/ 138178 h 471957"/>
                  <a:gd name="connsiteX70" fmla="*/ 2633663 w 3009900"/>
                  <a:gd name="connsiteY70" fmla="*/ 128653 h 471957"/>
                  <a:gd name="connsiteX71" fmla="*/ 2676525 w 3009900"/>
                  <a:gd name="connsiteY71" fmla="*/ 119128 h 471957"/>
                  <a:gd name="connsiteX72" fmla="*/ 2709863 w 3009900"/>
                  <a:gd name="connsiteY72" fmla="*/ 104841 h 471957"/>
                  <a:gd name="connsiteX73" fmla="*/ 2738438 w 3009900"/>
                  <a:gd name="connsiteY73" fmla="*/ 95316 h 471957"/>
                  <a:gd name="connsiteX74" fmla="*/ 2771775 w 3009900"/>
                  <a:gd name="connsiteY74" fmla="*/ 81028 h 471957"/>
                  <a:gd name="connsiteX75" fmla="*/ 2786063 w 3009900"/>
                  <a:gd name="connsiteY75" fmla="*/ 71503 h 471957"/>
                  <a:gd name="connsiteX76" fmla="*/ 2800350 w 3009900"/>
                  <a:gd name="connsiteY76" fmla="*/ 66741 h 471957"/>
                  <a:gd name="connsiteX77" fmla="*/ 2833688 w 3009900"/>
                  <a:gd name="connsiteY77" fmla="*/ 52453 h 471957"/>
                  <a:gd name="connsiteX78" fmla="*/ 2852738 w 3009900"/>
                  <a:gd name="connsiteY78" fmla="*/ 42928 h 471957"/>
                  <a:gd name="connsiteX79" fmla="*/ 2871788 w 3009900"/>
                  <a:gd name="connsiteY79" fmla="*/ 38166 h 471957"/>
                  <a:gd name="connsiteX80" fmla="*/ 2914650 w 3009900"/>
                  <a:gd name="connsiteY80" fmla="*/ 23878 h 471957"/>
                  <a:gd name="connsiteX81" fmla="*/ 2928938 w 3009900"/>
                  <a:gd name="connsiteY81" fmla="*/ 19116 h 471957"/>
                  <a:gd name="connsiteX82" fmla="*/ 2947988 w 3009900"/>
                  <a:gd name="connsiteY82" fmla="*/ 14353 h 471957"/>
                  <a:gd name="connsiteX83" fmla="*/ 2962275 w 3009900"/>
                  <a:gd name="connsiteY83" fmla="*/ 9591 h 471957"/>
                  <a:gd name="connsiteX84" fmla="*/ 2986088 w 3009900"/>
                  <a:gd name="connsiteY84" fmla="*/ 4828 h 471957"/>
                  <a:gd name="connsiteX85" fmla="*/ 3009900 w 3009900"/>
                  <a:gd name="connsiteY85" fmla="*/ 66 h 471957"/>
                  <a:gd name="connsiteX0" fmla="*/ 0 w 3009900"/>
                  <a:gd name="connsiteY0" fmla="*/ 176278 h 471957"/>
                  <a:gd name="connsiteX1" fmla="*/ 47625 w 3009900"/>
                  <a:gd name="connsiteY1" fmla="*/ 200091 h 471957"/>
                  <a:gd name="connsiteX2" fmla="*/ 76200 w 3009900"/>
                  <a:gd name="connsiteY2" fmla="*/ 209616 h 471957"/>
                  <a:gd name="connsiteX3" fmla="*/ 104775 w 3009900"/>
                  <a:gd name="connsiteY3" fmla="*/ 219141 h 471957"/>
                  <a:gd name="connsiteX4" fmla="*/ 119063 w 3009900"/>
                  <a:gd name="connsiteY4" fmla="*/ 223903 h 471957"/>
                  <a:gd name="connsiteX5" fmla="*/ 157163 w 3009900"/>
                  <a:gd name="connsiteY5" fmla="*/ 238191 h 471957"/>
                  <a:gd name="connsiteX6" fmla="*/ 185738 w 3009900"/>
                  <a:gd name="connsiteY6" fmla="*/ 247716 h 471957"/>
                  <a:gd name="connsiteX7" fmla="*/ 238125 w 3009900"/>
                  <a:gd name="connsiteY7" fmla="*/ 252478 h 471957"/>
                  <a:gd name="connsiteX8" fmla="*/ 285750 w 3009900"/>
                  <a:gd name="connsiteY8" fmla="*/ 266766 h 471957"/>
                  <a:gd name="connsiteX9" fmla="*/ 333375 w 3009900"/>
                  <a:gd name="connsiteY9" fmla="*/ 271528 h 471957"/>
                  <a:gd name="connsiteX10" fmla="*/ 352425 w 3009900"/>
                  <a:gd name="connsiteY10" fmla="*/ 276291 h 471957"/>
                  <a:gd name="connsiteX11" fmla="*/ 419100 w 3009900"/>
                  <a:gd name="connsiteY11" fmla="*/ 285816 h 471957"/>
                  <a:gd name="connsiteX12" fmla="*/ 466725 w 3009900"/>
                  <a:gd name="connsiteY12" fmla="*/ 304866 h 471957"/>
                  <a:gd name="connsiteX13" fmla="*/ 490538 w 3009900"/>
                  <a:gd name="connsiteY13" fmla="*/ 309628 h 471957"/>
                  <a:gd name="connsiteX14" fmla="*/ 504825 w 3009900"/>
                  <a:gd name="connsiteY14" fmla="*/ 314391 h 471957"/>
                  <a:gd name="connsiteX15" fmla="*/ 547688 w 3009900"/>
                  <a:gd name="connsiteY15" fmla="*/ 323916 h 471957"/>
                  <a:gd name="connsiteX16" fmla="*/ 600075 w 3009900"/>
                  <a:gd name="connsiteY16" fmla="*/ 328678 h 471957"/>
                  <a:gd name="connsiteX17" fmla="*/ 638175 w 3009900"/>
                  <a:gd name="connsiteY17" fmla="*/ 338203 h 471957"/>
                  <a:gd name="connsiteX18" fmla="*/ 685800 w 3009900"/>
                  <a:gd name="connsiteY18" fmla="*/ 342966 h 471957"/>
                  <a:gd name="connsiteX19" fmla="*/ 714375 w 3009900"/>
                  <a:gd name="connsiteY19" fmla="*/ 347728 h 471957"/>
                  <a:gd name="connsiteX20" fmla="*/ 757238 w 3009900"/>
                  <a:gd name="connsiteY20" fmla="*/ 366778 h 471957"/>
                  <a:gd name="connsiteX21" fmla="*/ 771525 w 3009900"/>
                  <a:gd name="connsiteY21" fmla="*/ 371541 h 471957"/>
                  <a:gd name="connsiteX22" fmla="*/ 790575 w 3009900"/>
                  <a:gd name="connsiteY22" fmla="*/ 381066 h 471957"/>
                  <a:gd name="connsiteX23" fmla="*/ 804863 w 3009900"/>
                  <a:gd name="connsiteY23" fmla="*/ 385828 h 471957"/>
                  <a:gd name="connsiteX24" fmla="*/ 823913 w 3009900"/>
                  <a:gd name="connsiteY24" fmla="*/ 395353 h 471957"/>
                  <a:gd name="connsiteX25" fmla="*/ 885825 w 3009900"/>
                  <a:gd name="connsiteY25" fmla="*/ 404878 h 471957"/>
                  <a:gd name="connsiteX26" fmla="*/ 909638 w 3009900"/>
                  <a:gd name="connsiteY26" fmla="*/ 409641 h 471957"/>
                  <a:gd name="connsiteX27" fmla="*/ 923925 w 3009900"/>
                  <a:gd name="connsiteY27" fmla="*/ 414403 h 471957"/>
                  <a:gd name="connsiteX28" fmla="*/ 990600 w 3009900"/>
                  <a:gd name="connsiteY28" fmla="*/ 419166 h 471957"/>
                  <a:gd name="connsiteX29" fmla="*/ 1009650 w 3009900"/>
                  <a:gd name="connsiteY29" fmla="*/ 423928 h 471957"/>
                  <a:gd name="connsiteX30" fmla="*/ 1038225 w 3009900"/>
                  <a:gd name="connsiteY30" fmla="*/ 433453 h 471957"/>
                  <a:gd name="connsiteX31" fmla="*/ 1090613 w 3009900"/>
                  <a:gd name="connsiteY31" fmla="*/ 438216 h 471957"/>
                  <a:gd name="connsiteX32" fmla="*/ 1104900 w 3009900"/>
                  <a:gd name="connsiteY32" fmla="*/ 442978 h 471957"/>
                  <a:gd name="connsiteX33" fmla="*/ 1219200 w 3009900"/>
                  <a:gd name="connsiteY33" fmla="*/ 452503 h 471957"/>
                  <a:gd name="connsiteX34" fmla="*/ 1566863 w 3009900"/>
                  <a:gd name="connsiteY34" fmla="*/ 452503 h 471957"/>
                  <a:gd name="connsiteX35" fmla="*/ 1657350 w 3009900"/>
                  <a:gd name="connsiteY35" fmla="*/ 447741 h 471957"/>
                  <a:gd name="connsiteX36" fmla="*/ 1700213 w 3009900"/>
                  <a:gd name="connsiteY36" fmla="*/ 433453 h 471957"/>
                  <a:gd name="connsiteX37" fmla="*/ 1714500 w 3009900"/>
                  <a:gd name="connsiteY37" fmla="*/ 428691 h 471957"/>
                  <a:gd name="connsiteX38" fmla="*/ 1733550 w 3009900"/>
                  <a:gd name="connsiteY38" fmla="*/ 419166 h 471957"/>
                  <a:gd name="connsiteX39" fmla="*/ 1771650 w 3009900"/>
                  <a:gd name="connsiteY39" fmla="*/ 414403 h 471957"/>
                  <a:gd name="connsiteX40" fmla="*/ 1790700 w 3009900"/>
                  <a:gd name="connsiteY40" fmla="*/ 404878 h 471957"/>
                  <a:gd name="connsiteX41" fmla="*/ 1871663 w 3009900"/>
                  <a:gd name="connsiteY41" fmla="*/ 390591 h 471957"/>
                  <a:gd name="connsiteX42" fmla="*/ 1890713 w 3009900"/>
                  <a:gd name="connsiteY42" fmla="*/ 385828 h 471957"/>
                  <a:gd name="connsiteX43" fmla="*/ 1919288 w 3009900"/>
                  <a:gd name="connsiteY43" fmla="*/ 376303 h 471957"/>
                  <a:gd name="connsiteX44" fmla="*/ 1947863 w 3009900"/>
                  <a:gd name="connsiteY44" fmla="*/ 371541 h 471957"/>
                  <a:gd name="connsiteX45" fmla="*/ 1976438 w 3009900"/>
                  <a:gd name="connsiteY45" fmla="*/ 362016 h 471957"/>
                  <a:gd name="connsiteX46" fmla="*/ 1990725 w 3009900"/>
                  <a:gd name="connsiteY46" fmla="*/ 347728 h 471957"/>
                  <a:gd name="connsiteX47" fmla="*/ 2047875 w 3009900"/>
                  <a:gd name="connsiteY47" fmla="*/ 333441 h 471957"/>
                  <a:gd name="connsiteX48" fmla="*/ 2081213 w 3009900"/>
                  <a:gd name="connsiteY48" fmla="*/ 323916 h 471957"/>
                  <a:gd name="connsiteX49" fmla="*/ 2114550 w 3009900"/>
                  <a:gd name="connsiteY49" fmla="*/ 304866 h 471957"/>
                  <a:gd name="connsiteX50" fmla="*/ 2128838 w 3009900"/>
                  <a:gd name="connsiteY50" fmla="*/ 295341 h 471957"/>
                  <a:gd name="connsiteX51" fmla="*/ 2143125 w 3009900"/>
                  <a:gd name="connsiteY51" fmla="*/ 290578 h 471957"/>
                  <a:gd name="connsiteX52" fmla="*/ 2176463 w 3009900"/>
                  <a:gd name="connsiteY52" fmla="*/ 266766 h 471957"/>
                  <a:gd name="connsiteX53" fmla="*/ 2190750 w 3009900"/>
                  <a:gd name="connsiteY53" fmla="*/ 262003 h 471957"/>
                  <a:gd name="connsiteX54" fmla="*/ 2205038 w 3009900"/>
                  <a:gd name="connsiteY54" fmla="*/ 252478 h 471957"/>
                  <a:gd name="connsiteX55" fmla="*/ 2224088 w 3009900"/>
                  <a:gd name="connsiteY55" fmla="*/ 247716 h 471957"/>
                  <a:gd name="connsiteX56" fmla="*/ 2271713 w 3009900"/>
                  <a:gd name="connsiteY56" fmla="*/ 233428 h 471957"/>
                  <a:gd name="connsiteX57" fmla="*/ 2314575 w 3009900"/>
                  <a:gd name="connsiteY57" fmla="*/ 228666 h 471957"/>
                  <a:gd name="connsiteX58" fmla="*/ 2347913 w 3009900"/>
                  <a:gd name="connsiteY58" fmla="*/ 219141 h 471957"/>
                  <a:gd name="connsiteX59" fmla="*/ 2376488 w 3009900"/>
                  <a:gd name="connsiteY59" fmla="*/ 209616 h 471957"/>
                  <a:gd name="connsiteX60" fmla="*/ 2424113 w 3009900"/>
                  <a:gd name="connsiteY60" fmla="*/ 200091 h 471957"/>
                  <a:gd name="connsiteX61" fmla="*/ 2452688 w 3009900"/>
                  <a:gd name="connsiteY61" fmla="*/ 190566 h 471957"/>
                  <a:gd name="connsiteX62" fmla="*/ 2476500 w 3009900"/>
                  <a:gd name="connsiteY62" fmla="*/ 181041 h 471957"/>
                  <a:gd name="connsiteX63" fmla="*/ 2524125 w 3009900"/>
                  <a:gd name="connsiteY63" fmla="*/ 176278 h 471957"/>
                  <a:gd name="connsiteX64" fmla="*/ 2557463 w 3009900"/>
                  <a:gd name="connsiteY64" fmla="*/ 166753 h 471957"/>
                  <a:gd name="connsiteX65" fmla="*/ 2571750 w 3009900"/>
                  <a:gd name="connsiteY65" fmla="*/ 161991 h 471957"/>
                  <a:gd name="connsiteX66" fmla="*/ 2586038 w 3009900"/>
                  <a:gd name="connsiteY66" fmla="*/ 152466 h 471957"/>
                  <a:gd name="connsiteX67" fmla="*/ 2600325 w 3009900"/>
                  <a:gd name="connsiteY67" fmla="*/ 147703 h 471957"/>
                  <a:gd name="connsiteX68" fmla="*/ 2619375 w 3009900"/>
                  <a:gd name="connsiteY68" fmla="*/ 138178 h 471957"/>
                  <a:gd name="connsiteX69" fmla="*/ 2633663 w 3009900"/>
                  <a:gd name="connsiteY69" fmla="*/ 128653 h 471957"/>
                  <a:gd name="connsiteX70" fmla="*/ 2676525 w 3009900"/>
                  <a:gd name="connsiteY70" fmla="*/ 119128 h 471957"/>
                  <a:gd name="connsiteX71" fmla="*/ 2709863 w 3009900"/>
                  <a:gd name="connsiteY71" fmla="*/ 104841 h 471957"/>
                  <a:gd name="connsiteX72" fmla="*/ 2738438 w 3009900"/>
                  <a:gd name="connsiteY72" fmla="*/ 95316 h 471957"/>
                  <a:gd name="connsiteX73" fmla="*/ 2771775 w 3009900"/>
                  <a:gd name="connsiteY73" fmla="*/ 81028 h 471957"/>
                  <a:gd name="connsiteX74" fmla="*/ 2786063 w 3009900"/>
                  <a:gd name="connsiteY74" fmla="*/ 71503 h 471957"/>
                  <a:gd name="connsiteX75" fmla="*/ 2800350 w 3009900"/>
                  <a:gd name="connsiteY75" fmla="*/ 66741 h 471957"/>
                  <a:gd name="connsiteX76" fmla="*/ 2833688 w 3009900"/>
                  <a:gd name="connsiteY76" fmla="*/ 52453 h 471957"/>
                  <a:gd name="connsiteX77" fmla="*/ 2852738 w 3009900"/>
                  <a:gd name="connsiteY77" fmla="*/ 42928 h 471957"/>
                  <a:gd name="connsiteX78" fmla="*/ 2871788 w 3009900"/>
                  <a:gd name="connsiteY78" fmla="*/ 38166 h 471957"/>
                  <a:gd name="connsiteX79" fmla="*/ 2914650 w 3009900"/>
                  <a:gd name="connsiteY79" fmla="*/ 23878 h 471957"/>
                  <a:gd name="connsiteX80" fmla="*/ 2928938 w 3009900"/>
                  <a:gd name="connsiteY80" fmla="*/ 19116 h 471957"/>
                  <a:gd name="connsiteX81" fmla="*/ 2947988 w 3009900"/>
                  <a:gd name="connsiteY81" fmla="*/ 14353 h 471957"/>
                  <a:gd name="connsiteX82" fmla="*/ 2962275 w 3009900"/>
                  <a:gd name="connsiteY82" fmla="*/ 9591 h 471957"/>
                  <a:gd name="connsiteX83" fmla="*/ 2986088 w 3009900"/>
                  <a:gd name="connsiteY83" fmla="*/ 4828 h 471957"/>
                  <a:gd name="connsiteX84" fmla="*/ 3009900 w 3009900"/>
                  <a:gd name="connsiteY84" fmla="*/ 66 h 471957"/>
                  <a:gd name="connsiteX0" fmla="*/ 0 w 2962275"/>
                  <a:gd name="connsiteY0" fmla="*/ 200091 h 471957"/>
                  <a:gd name="connsiteX1" fmla="*/ 28575 w 2962275"/>
                  <a:gd name="connsiteY1" fmla="*/ 209616 h 471957"/>
                  <a:gd name="connsiteX2" fmla="*/ 57150 w 2962275"/>
                  <a:gd name="connsiteY2" fmla="*/ 219141 h 471957"/>
                  <a:gd name="connsiteX3" fmla="*/ 71438 w 2962275"/>
                  <a:gd name="connsiteY3" fmla="*/ 223903 h 471957"/>
                  <a:gd name="connsiteX4" fmla="*/ 109538 w 2962275"/>
                  <a:gd name="connsiteY4" fmla="*/ 238191 h 471957"/>
                  <a:gd name="connsiteX5" fmla="*/ 138113 w 2962275"/>
                  <a:gd name="connsiteY5" fmla="*/ 247716 h 471957"/>
                  <a:gd name="connsiteX6" fmla="*/ 190500 w 2962275"/>
                  <a:gd name="connsiteY6" fmla="*/ 252478 h 471957"/>
                  <a:gd name="connsiteX7" fmla="*/ 238125 w 2962275"/>
                  <a:gd name="connsiteY7" fmla="*/ 266766 h 471957"/>
                  <a:gd name="connsiteX8" fmla="*/ 285750 w 2962275"/>
                  <a:gd name="connsiteY8" fmla="*/ 271528 h 471957"/>
                  <a:gd name="connsiteX9" fmla="*/ 304800 w 2962275"/>
                  <a:gd name="connsiteY9" fmla="*/ 276291 h 471957"/>
                  <a:gd name="connsiteX10" fmla="*/ 371475 w 2962275"/>
                  <a:gd name="connsiteY10" fmla="*/ 285816 h 471957"/>
                  <a:gd name="connsiteX11" fmla="*/ 419100 w 2962275"/>
                  <a:gd name="connsiteY11" fmla="*/ 304866 h 471957"/>
                  <a:gd name="connsiteX12" fmla="*/ 442913 w 2962275"/>
                  <a:gd name="connsiteY12" fmla="*/ 309628 h 471957"/>
                  <a:gd name="connsiteX13" fmla="*/ 457200 w 2962275"/>
                  <a:gd name="connsiteY13" fmla="*/ 314391 h 471957"/>
                  <a:gd name="connsiteX14" fmla="*/ 500063 w 2962275"/>
                  <a:gd name="connsiteY14" fmla="*/ 323916 h 471957"/>
                  <a:gd name="connsiteX15" fmla="*/ 552450 w 2962275"/>
                  <a:gd name="connsiteY15" fmla="*/ 328678 h 471957"/>
                  <a:gd name="connsiteX16" fmla="*/ 590550 w 2962275"/>
                  <a:gd name="connsiteY16" fmla="*/ 338203 h 471957"/>
                  <a:gd name="connsiteX17" fmla="*/ 638175 w 2962275"/>
                  <a:gd name="connsiteY17" fmla="*/ 342966 h 471957"/>
                  <a:gd name="connsiteX18" fmla="*/ 666750 w 2962275"/>
                  <a:gd name="connsiteY18" fmla="*/ 347728 h 471957"/>
                  <a:gd name="connsiteX19" fmla="*/ 709613 w 2962275"/>
                  <a:gd name="connsiteY19" fmla="*/ 366778 h 471957"/>
                  <a:gd name="connsiteX20" fmla="*/ 723900 w 2962275"/>
                  <a:gd name="connsiteY20" fmla="*/ 371541 h 471957"/>
                  <a:gd name="connsiteX21" fmla="*/ 742950 w 2962275"/>
                  <a:gd name="connsiteY21" fmla="*/ 381066 h 471957"/>
                  <a:gd name="connsiteX22" fmla="*/ 757238 w 2962275"/>
                  <a:gd name="connsiteY22" fmla="*/ 385828 h 471957"/>
                  <a:gd name="connsiteX23" fmla="*/ 776288 w 2962275"/>
                  <a:gd name="connsiteY23" fmla="*/ 395353 h 471957"/>
                  <a:gd name="connsiteX24" fmla="*/ 838200 w 2962275"/>
                  <a:gd name="connsiteY24" fmla="*/ 404878 h 471957"/>
                  <a:gd name="connsiteX25" fmla="*/ 862013 w 2962275"/>
                  <a:gd name="connsiteY25" fmla="*/ 409641 h 471957"/>
                  <a:gd name="connsiteX26" fmla="*/ 876300 w 2962275"/>
                  <a:gd name="connsiteY26" fmla="*/ 414403 h 471957"/>
                  <a:gd name="connsiteX27" fmla="*/ 942975 w 2962275"/>
                  <a:gd name="connsiteY27" fmla="*/ 419166 h 471957"/>
                  <a:gd name="connsiteX28" fmla="*/ 962025 w 2962275"/>
                  <a:gd name="connsiteY28" fmla="*/ 423928 h 471957"/>
                  <a:gd name="connsiteX29" fmla="*/ 990600 w 2962275"/>
                  <a:gd name="connsiteY29" fmla="*/ 433453 h 471957"/>
                  <a:gd name="connsiteX30" fmla="*/ 1042988 w 2962275"/>
                  <a:gd name="connsiteY30" fmla="*/ 438216 h 471957"/>
                  <a:gd name="connsiteX31" fmla="*/ 1057275 w 2962275"/>
                  <a:gd name="connsiteY31" fmla="*/ 442978 h 471957"/>
                  <a:gd name="connsiteX32" fmla="*/ 1171575 w 2962275"/>
                  <a:gd name="connsiteY32" fmla="*/ 452503 h 471957"/>
                  <a:gd name="connsiteX33" fmla="*/ 1519238 w 2962275"/>
                  <a:gd name="connsiteY33" fmla="*/ 452503 h 471957"/>
                  <a:gd name="connsiteX34" fmla="*/ 1609725 w 2962275"/>
                  <a:gd name="connsiteY34" fmla="*/ 447741 h 471957"/>
                  <a:gd name="connsiteX35" fmla="*/ 1652588 w 2962275"/>
                  <a:gd name="connsiteY35" fmla="*/ 433453 h 471957"/>
                  <a:gd name="connsiteX36" fmla="*/ 1666875 w 2962275"/>
                  <a:gd name="connsiteY36" fmla="*/ 428691 h 471957"/>
                  <a:gd name="connsiteX37" fmla="*/ 1685925 w 2962275"/>
                  <a:gd name="connsiteY37" fmla="*/ 419166 h 471957"/>
                  <a:gd name="connsiteX38" fmla="*/ 1724025 w 2962275"/>
                  <a:gd name="connsiteY38" fmla="*/ 414403 h 471957"/>
                  <a:gd name="connsiteX39" fmla="*/ 1743075 w 2962275"/>
                  <a:gd name="connsiteY39" fmla="*/ 404878 h 471957"/>
                  <a:gd name="connsiteX40" fmla="*/ 1824038 w 2962275"/>
                  <a:gd name="connsiteY40" fmla="*/ 390591 h 471957"/>
                  <a:gd name="connsiteX41" fmla="*/ 1843088 w 2962275"/>
                  <a:gd name="connsiteY41" fmla="*/ 385828 h 471957"/>
                  <a:gd name="connsiteX42" fmla="*/ 1871663 w 2962275"/>
                  <a:gd name="connsiteY42" fmla="*/ 376303 h 471957"/>
                  <a:gd name="connsiteX43" fmla="*/ 1900238 w 2962275"/>
                  <a:gd name="connsiteY43" fmla="*/ 371541 h 471957"/>
                  <a:gd name="connsiteX44" fmla="*/ 1928813 w 2962275"/>
                  <a:gd name="connsiteY44" fmla="*/ 362016 h 471957"/>
                  <a:gd name="connsiteX45" fmla="*/ 1943100 w 2962275"/>
                  <a:gd name="connsiteY45" fmla="*/ 347728 h 471957"/>
                  <a:gd name="connsiteX46" fmla="*/ 2000250 w 2962275"/>
                  <a:gd name="connsiteY46" fmla="*/ 333441 h 471957"/>
                  <a:gd name="connsiteX47" fmla="*/ 2033588 w 2962275"/>
                  <a:gd name="connsiteY47" fmla="*/ 323916 h 471957"/>
                  <a:gd name="connsiteX48" fmla="*/ 2066925 w 2962275"/>
                  <a:gd name="connsiteY48" fmla="*/ 304866 h 471957"/>
                  <a:gd name="connsiteX49" fmla="*/ 2081213 w 2962275"/>
                  <a:gd name="connsiteY49" fmla="*/ 295341 h 471957"/>
                  <a:gd name="connsiteX50" fmla="*/ 2095500 w 2962275"/>
                  <a:gd name="connsiteY50" fmla="*/ 290578 h 471957"/>
                  <a:gd name="connsiteX51" fmla="*/ 2128838 w 2962275"/>
                  <a:gd name="connsiteY51" fmla="*/ 266766 h 471957"/>
                  <a:gd name="connsiteX52" fmla="*/ 2143125 w 2962275"/>
                  <a:gd name="connsiteY52" fmla="*/ 262003 h 471957"/>
                  <a:gd name="connsiteX53" fmla="*/ 2157413 w 2962275"/>
                  <a:gd name="connsiteY53" fmla="*/ 252478 h 471957"/>
                  <a:gd name="connsiteX54" fmla="*/ 2176463 w 2962275"/>
                  <a:gd name="connsiteY54" fmla="*/ 247716 h 471957"/>
                  <a:gd name="connsiteX55" fmla="*/ 2224088 w 2962275"/>
                  <a:gd name="connsiteY55" fmla="*/ 233428 h 471957"/>
                  <a:gd name="connsiteX56" fmla="*/ 2266950 w 2962275"/>
                  <a:gd name="connsiteY56" fmla="*/ 228666 h 471957"/>
                  <a:gd name="connsiteX57" fmla="*/ 2300288 w 2962275"/>
                  <a:gd name="connsiteY57" fmla="*/ 219141 h 471957"/>
                  <a:gd name="connsiteX58" fmla="*/ 2328863 w 2962275"/>
                  <a:gd name="connsiteY58" fmla="*/ 209616 h 471957"/>
                  <a:gd name="connsiteX59" fmla="*/ 2376488 w 2962275"/>
                  <a:gd name="connsiteY59" fmla="*/ 200091 h 471957"/>
                  <a:gd name="connsiteX60" fmla="*/ 2405063 w 2962275"/>
                  <a:gd name="connsiteY60" fmla="*/ 190566 h 471957"/>
                  <a:gd name="connsiteX61" fmla="*/ 2428875 w 2962275"/>
                  <a:gd name="connsiteY61" fmla="*/ 181041 h 471957"/>
                  <a:gd name="connsiteX62" fmla="*/ 2476500 w 2962275"/>
                  <a:gd name="connsiteY62" fmla="*/ 176278 h 471957"/>
                  <a:gd name="connsiteX63" fmla="*/ 2509838 w 2962275"/>
                  <a:gd name="connsiteY63" fmla="*/ 166753 h 471957"/>
                  <a:gd name="connsiteX64" fmla="*/ 2524125 w 2962275"/>
                  <a:gd name="connsiteY64" fmla="*/ 161991 h 471957"/>
                  <a:gd name="connsiteX65" fmla="*/ 2538413 w 2962275"/>
                  <a:gd name="connsiteY65" fmla="*/ 152466 h 471957"/>
                  <a:gd name="connsiteX66" fmla="*/ 2552700 w 2962275"/>
                  <a:gd name="connsiteY66" fmla="*/ 147703 h 471957"/>
                  <a:gd name="connsiteX67" fmla="*/ 2571750 w 2962275"/>
                  <a:gd name="connsiteY67" fmla="*/ 138178 h 471957"/>
                  <a:gd name="connsiteX68" fmla="*/ 2586038 w 2962275"/>
                  <a:gd name="connsiteY68" fmla="*/ 128653 h 471957"/>
                  <a:gd name="connsiteX69" fmla="*/ 2628900 w 2962275"/>
                  <a:gd name="connsiteY69" fmla="*/ 119128 h 471957"/>
                  <a:gd name="connsiteX70" fmla="*/ 2662238 w 2962275"/>
                  <a:gd name="connsiteY70" fmla="*/ 104841 h 471957"/>
                  <a:gd name="connsiteX71" fmla="*/ 2690813 w 2962275"/>
                  <a:gd name="connsiteY71" fmla="*/ 95316 h 471957"/>
                  <a:gd name="connsiteX72" fmla="*/ 2724150 w 2962275"/>
                  <a:gd name="connsiteY72" fmla="*/ 81028 h 471957"/>
                  <a:gd name="connsiteX73" fmla="*/ 2738438 w 2962275"/>
                  <a:gd name="connsiteY73" fmla="*/ 71503 h 471957"/>
                  <a:gd name="connsiteX74" fmla="*/ 2752725 w 2962275"/>
                  <a:gd name="connsiteY74" fmla="*/ 66741 h 471957"/>
                  <a:gd name="connsiteX75" fmla="*/ 2786063 w 2962275"/>
                  <a:gd name="connsiteY75" fmla="*/ 52453 h 471957"/>
                  <a:gd name="connsiteX76" fmla="*/ 2805113 w 2962275"/>
                  <a:gd name="connsiteY76" fmla="*/ 42928 h 471957"/>
                  <a:gd name="connsiteX77" fmla="*/ 2824163 w 2962275"/>
                  <a:gd name="connsiteY77" fmla="*/ 38166 h 471957"/>
                  <a:gd name="connsiteX78" fmla="*/ 2867025 w 2962275"/>
                  <a:gd name="connsiteY78" fmla="*/ 23878 h 471957"/>
                  <a:gd name="connsiteX79" fmla="*/ 2881313 w 2962275"/>
                  <a:gd name="connsiteY79" fmla="*/ 19116 h 471957"/>
                  <a:gd name="connsiteX80" fmla="*/ 2900363 w 2962275"/>
                  <a:gd name="connsiteY80" fmla="*/ 14353 h 471957"/>
                  <a:gd name="connsiteX81" fmla="*/ 2914650 w 2962275"/>
                  <a:gd name="connsiteY81" fmla="*/ 9591 h 471957"/>
                  <a:gd name="connsiteX82" fmla="*/ 2938463 w 2962275"/>
                  <a:gd name="connsiteY82" fmla="*/ 4828 h 471957"/>
                  <a:gd name="connsiteX83" fmla="*/ 2962275 w 2962275"/>
                  <a:gd name="connsiteY83" fmla="*/ 66 h 471957"/>
                  <a:gd name="connsiteX0" fmla="*/ 0 w 2933700"/>
                  <a:gd name="connsiteY0" fmla="*/ 209616 h 471957"/>
                  <a:gd name="connsiteX1" fmla="*/ 28575 w 2933700"/>
                  <a:gd name="connsiteY1" fmla="*/ 219141 h 471957"/>
                  <a:gd name="connsiteX2" fmla="*/ 42863 w 2933700"/>
                  <a:gd name="connsiteY2" fmla="*/ 223903 h 471957"/>
                  <a:gd name="connsiteX3" fmla="*/ 80963 w 2933700"/>
                  <a:gd name="connsiteY3" fmla="*/ 238191 h 471957"/>
                  <a:gd name="connsiteX4" fmla="*/ 109538 w 2933700"/>
                  <a:gd name="connsiteY4" fmla="*/ 247716 h 471957"/>
                  <a:gd name="connsiteX5" fmla="*/ 161925 w 2933700"/>
                  <a:gd name="connsiteY5" fmla="*/ 252478 h 471957"/>
                  <a:gd name="connsiteX6" fmla="*/ 209550 w 2933700"/>
                  <a:gd name="connsiteY6" fmla="*/ 266766 h 471957"/>
                  <a:gd name="connsiteX7" fmla="*/ 257175 w 2933700"/>
                  <a:gd name="connsiteY7" fmla="*/ 271528 h 471957"/>
                  <a:gd name="connsiteX8" fmla="*/ 276225 w 2933700"/>
                  <a:gd name="connsiteY8" fmla="*/ 276291 h 471957"/>
                  <a:gd name="connsiteX9" fmla="*/ 342900 w 2933700"/>
                  <a:gd name="connsiteY9" fmla="*/ 285816 h 471957"/>
                  <a:gd name="connsiteX10" fmla="*/ 390525 w 2933700"/>
                  <a:gd name="connsiteY10" fmla="*/ 304866 h 471957"/>
                  <a:gd name="connsiteX11" fmla="*/ 414338 w 2933700"/>
                  <a:gd name="connsiteY11" fmla="*/ 309628 h 471957"/>
                  <a:gd name="connsiteX12" fmla="*/ 428625 w 2933700"/>
                  <a:gd name="connsiteY12" fmla="*/ 314391 h 471957"/>
                  <a:gd name="connsiteX13" fmla="*/ 471488 w 2933700"/>
                  <a:gd name="connsiteY13" fmla="*/ 323916 h 471957"/>
                  <a:gd name="connsiteX14" fmla="*/ 523875 w 2933700"/>
                  <a:gd name="connsiteY14" fmla="*/ 328678 h 471957"/>
                  <a:gd name="connsiteX15" fmla="*/ 561975 w 2933700"/>
                  <a:gd name="connsiteY15" fmla="*/ 338203 h 471957"/>
                  <a:gd name="connsiteX16" fmla="*/ 609600 w 2933700"/>
                  <a:gd name="connsiteY16" fmla="*/ 342966 h 471957"/>
                  <a:gd name="connsiteX17" fmla="*/ 638175 w 2933700"/>
                  <a:gd name="connsiteY17" fmla="*/ 347728 h 471957"/>
                  <a:gd name="connsiteX18" fmla="*/ 681038 w 2933700"/>
                  <a:gd name="connsiteY18" fmla="*/ 366778 h 471957"/>
                  <a:gd name="connsiteX19" fmla="*/ 695325 w 2933700"/>
                  <a:gd name="connsiteY19" fmla="*/ 371541 h 471957"/>
                  <a:gd name="connsiteX20" fmla="*/ 714375 w 2933700"/>
                  <a:gd name="connsiteY20" fmla="*/ 381066 h 471957"/>
                  <a:gd name="connsiteX21" fmla="*/ 728663 w 2933700"/>
                  <a:gd name="connsiteY21" fmla="*/ 385828 h 471957"/>
                  <a:gd name="connsiteX22" fmla="*/ 747713 w 2933700"/>
                  <a:gd name="connsiteY22" fmla="*/ 395353 h 471957"/>
                  <a:gd name="connsiteX23" fmla="*/ 809625 w 2933700"/>
                  <a:gd name="connsiteY23" fmla="*/ 404878 h 471957"/>
                  <a:gd name="connsiteX24" fmla="*/ 833438 w 2933700"/>
                  <a:gd name="connsiteY24" fmla="*/ 409641 h 471957"/>
                  <a:gd name="connsiteX25" fmla="*/ 847725 w 2933700"/>
                  <a:gd name="connsiteY25" fmla="*/ 414403 h 471957"/>
                  <a:gd name="connsiteX26" fmla="*/ 914400 w 2933700"/>
                  <a:gd name="connsiteY26" fmla="*/ 419166 h 471957"/>
                  <a:gd name="connsiteX27" fmla="*/ 933450 w 2933700"/>
                  <a:gd name="connsiteY27" fmla="*/ 423928 h 471957"/>
                  <a:gd name="connsiteX28" fmla="*/ 962025 w 2933700"/>
                  <a:gd name="connsiteY28" fmla="*/ 433453 h 471957"/>
                  <a:gd name="connsiteX29" fmla="*/ 1014413 w 2933700"/>
                  <a:gd name="connsiteY29" fmla="*/ 438216 h 471957"/>
                  <a:gd name="connsiteX30" fmla="*/ 1028700 w 2933700"/>
                  <a:gd name="connsiteY30" fmla="*/ 442978 h 471957"/>
                  <a:gd name="connsiteX31" fmla="*/ 1143000 w 2933700"/>
                  <a:gd name="connsiteY31" fmla="*/ 452503 h 471957"/>
                  <a:gd name="connsiteX32" fmla="*/ 1490663 w 2933700"/>
                  <a:gd name="connsiteY32" fmla="*/ 452503 h 471957"/>
                  <a:gd name="connsiteX33" fmla="*/ 1581150 w 2933700"/>
                  <a:gd name="connsiteY33" fmla="*/ 447741 h 471957"/>
                  <a:gd name="connsiteX34" fmla="*/ 1624013 w 2933700"/>
                  <a:gd name="connsiteY34" fmla="*/ 433453 h 471957"/>
                  <a:gd name="connsiteX35" fmla="*/ 1638300 w 2933700"/>
                  <a:gd name="connsiteY35" fmla="*/ 428691 h 471957"/>
                  <a:gd name="connsiteX36" fmla="*/ 1657350 w 2933700"/>
                  <a:gd name="connsiteY36" fmla="*/ 419166 h 471957"/>
                  <a:gd name="connsiteX37" fmla="*/ 1695450 w 2933700"/>
                  <a:gd name="connsiteY37" fmla="*/ 414403 h 471957"/>
                  <a:gd name="connsiteX38" fmla="*/ 1714500 w 2933700"/>
                  <a:gd name="connsiteY38" fmla="*/ 404878 h 471957"/>
                  <a:gd name="connsiteX39" fmla="*/ 1795463 w 2933700"/>
                  <a:gd name="connsiteY39" fmla="*/ 390591 h 471957"/>
                  <a:gd name="connsiteX40" fmla="*/ 1814513 w 2933700"/>
                  <a:gd name="connsiteY40" fmla="*/ 385828 h 471957"/>
                  <a:gd name="connsiteX41" fmla="*/ 1843088 w 2933700"/>
                  <a:gd name="connsiteY41" fmla="*/ 376303 h 471957"/>
                  <a:gd name="connsiteX42" fmla="*/ 1871663 w 2933700"/>
                  <a:gd name="connsiteY42" fmla="*/ 371541 h 471957"/>
                  <a:gd name="connsiteX43" fmla="*/ 1900238 w 2933700"/>
                  <a:gd name="connsiteY43" fmla="*/ 362016 h 471957"/>
                  <a:gd name="connsiteX44" fmla="*/ 1914525 w 2933700"/>
                  <a:gd name="connsiteY44" fmla="*/ 347728 h 471957"/>
                  <a:gd name="connsiteX45" fmla="*/ 1971675 w 2933700"/>
                  <a:gd name="connsiteY45" fmla="*/ 333441 h 471957"/>
                  <a:gd name="connsiteX46" fmla="*/ 2005013 w 2933700"/>
                  <a:gd name="connsiteY46" fmla="*/ 323916 h 471957"/>
                  <a:gd name="connsiteX47" fmla="*/ 2038350 w 2933700"/>
                  <a:gd name="connsiteY47" fmla="*/ 304866 h 471957"/>
                  <a:gd name="connsiteX48" fmla="*/ 2052638 w 2933700"/>
                  <a:gd name="connsiteY48" fmla="*/ 295341 h 471957"/>
                  <a:gd name="connsiteX49" fmla="*/ 2066925 w 2933700"/>
                  <a:gd name="connsiteY49" fmla="*/ 290578 h 471957"/>
                  <a:gd name="connsiteX50" fmla="*/ 2100263 w 2933700"/>
                  <a:gd name="connsiteY50" fmla="*/ 266766 h 471957"/>
                  <a:gd name="connsiteX51" fmla="*/ 2114550 w 2933700"/>
                  <a:gd name="connsiteY51" fmla="*/ 262003 h 471957"/>
                  <a:gd name="connsiteX52" fmla="*/ 2128838 w 2933700"/>
                  <a:gd name="connsiteY52" fmla="*/ 252478 h 471957"/>
                  <a:gd name="connsiteX53" fmla="*/ 2147888 w 2933700"/>
                  <a:gd name="connsiteY53" fmla="*/ 247716 h 471957"/>
                  <a:gd name="connsiteX54" fmla="*/ 2195513 w 2933700"/>
                  <a:gd name="connsiteY54" fmla="*/ 233428 h 471957"/>
                  <a:gd name="connsiteX55" fmla="*/ 2238375 w 2933700"/>
                  <a:gd name="connsiteY55" fmla="*/ 228666 h 471957"/>
                  <a:gd name="connsiteX56" fmla="*/ 2271713 w 2933700"/>
                  <a:gd name="connsiteY56" fmla="*/ 219141 h 471957"/>
                  <a:gd name="connsiteX57" fmla="*/ 2300288 w 2933700"/>
                  <a:gd name="connsiteY57" fmla="*/ 209616 h 471957"/>
                  <a:gd name="connsiteX58" fmla="*/ 2347913 w 2933700"/>
                  <a:gd name="connsiteY58" fmla="*/ 200091 h 471957"/>
                  <a:gd name="connsiteX59" fmla="*/ 2376488 w 2933700"/>
                  <a:gd name="connsiteY59" fmla="*/ 190566 h 471957"/>
                  <a:gd name="connsiteX60" fmla="*/ 2400300 w 2933700"/>
                  <a:gd name="connsiteY60" fmla="*/ 181041 h 471957"/>
                  <a:gd name="connsiteX61" fmla="*/ 2447925 w 2933700"/>
                  <a:gd name="connsiteY61" fmla="*/ 176278 h 471957"/>
                  <a:gd name="connsiteX62" fmla="*/ 2481263 w 2933700"/>
                  <a:gd name="connsiteY62" fmla="*/ 166753 h 471957"/>
                  <a:gd name="connsiteX63" fmla="*/ 2495550 w 2933700"/>
                  <a:gd name="connsiteY63" fmla="*/ 161991 h 471957"/>
                  <a:gd name="connsiteX64" fmla="*/ 2509838 w 2933700"/>
                  <a:gd name="connsiteY64" fmla="*/ 152466 h 471957"/>
                  <a:gd name="connsiteX65" fmla="*/ 2524125 w 2933700"/>
                  <a:gd name="connsiteY65" fmla="*/ 147703 h 471957"/>
                  <a:gd name="connsiteX66" fmla="*/ 2543175 w 2933700"/>
                  <a:gd name="connsiteY66" fmla="*/ 138178 h 471957"/>
                  <a:gd name="connsiteX67" fmla="*/ 2557463 w 2933700"/>
                  <a:gd name="connsiteY67" fmla="*/ 128653 h 471957"/>
                  <a:gd name="connsiteX68" fmla="*/ 2600325 w 2933700"/>
                  <a:gd name="connsiteY68" fmla="*/ 119128 h 471957"/>
                  <a:gd name="connsiteX69" fmla="*/ 2633663 w 2933700"/>
                  <a:gd name="connsiteY69" fmla="*/ 104841 h 471957"/>
                  <a:gd name="connsiteX70" fmla="*/ 2662238 w 2933700"/>
                  <a:gd name="connsiteY70" fmla="*/ 95316 h 471957"/>
                  <a:gd name="connsiteX71" fmla="*/ 2695575 w 2933700"/>
                  <a:gd name="connsiteY71" fmla="*/ 81028 h 471957"/>
                  <a:gd name="connsiteX72" fmla="*/ 2709863 w 2933700"/>
                  <a:gd name="connsiteY72" fmla="*/ 71503 h 471957"/>
                  <a:gd name="connsiteX73" fmla="*/ 2724150 w 2933700"/>
                  <a:gd name="connsiteY73" fmla="*/ 66741 h 471957"/>
                  <a:gd name="connsiteX74" fmla="*/ 2757488 w 2933700"/>
                  <a:gd name="connsiteY74" fmla="*/ 52453 h 471957"/>
                  <a:gd name="connsiteX75" fmla="*/ 2776538 w 2933700"/>
                  <a:gd name="connsiteY75" fmla="*/ 42928 h 471957"/>
                  <a:gd name="connsiteX76" fmla="*/ 2795588 w 2933700"/>
                  <a:gd name="connsiteY76" fmla="*/ 38166 h 471957"/>
                  <a:gd name="connsiteX77" fmla="*/ 2838450 w 2933700"/>
                  <a:gd name="connsiteY77" fmla="*/ 23878 h 471957"/>
                  <a:gd name="connsiteX78" fmla="*/ 2852738 w 2933700"/>
                  <a:gd name="connsiteY78" fmla="*/ 19116 h 471957"/>
                  <a:gd name="connsiteX79" fmla="*/ 2871788 w 2933700"/>
                  <a:gd name="connsiteY79" fmla="*/ 14353 h 471957"/>
                  <a:gd name="connsiteX80" fmla="*/ 2886075 w 2933700"/>
                  <a:gd name="connsiteY80" fmla="*/ 9591 h 471957"/>
                  <a:gd name="connsiteX81" fmla="*/ 2909888 w 2933700"/>
                  <a:gd name="connsiteY81" fmla="*/ 4828 h 471957"/>
                  <a:gd name="connsiteX82" fmla="*/ 2933700 w 2933700"/>
                  <a:gd name="connsiteY82" fmla="*/ 66 h 471957"/>
                  <a:gd name="connsiteX0" fmla="*/ 0 w 2905125"/>
                  <a:gd name="connsiteY0" fmla="*/ 219141 h 471957"/>
                  <a:gd name="connsiteX1" fmla="*/ 14288 w 2905125"/>
                  <a:gd name="connsiteY1" fmla="*/ 223903 h 471957"/>
                  <a:gd name="connsiteX2" fmla="*/ 52388 w 2905125"/>
                  <a:gd name="connsiteY2" fmla="*/ 238191 h 471957"/>
                  <a:gd name="connsiteX3" fmla="*/ 80963 w 2905125"/>
                  <a:gd name="connsiteY3" fmla="*/ 247716 h 471957"/>
                  <a:gd name="connsiteX4" fmla="*/ 133350 w 2905125"/>
                  <a:gd name="connsiteY4" fmla="*/ 252478 h 471957"/>
                  <a:gd name="connsiteX5" fmla="*/ 180975 w 2905125"/>
                  <a:gd name="connsiteY5" fmla="*/ 266766 h 471957"/>
                  <a:gd name="connsiteX6" fmla="*/ 228600 w 2905125"/>
                  <a:gd name="connsiteY6" fmla="*/ 271528 h 471957"/>
                  <a:gd name="connsiteX7" fmla="*/ 247650 w 2905125"/>
                  <a:gd name="connsiteY7" fmla="*/ 276291 h 471957"/>
                  <a:gd name="connsiteX8" fmla="*/ 314325 w 2905125"/>
                  <a:gd name="connsiteY8" fmla="*/ 285816 h 471957"/>
                  <a:gd name="connsiteX9" fmla="*/ 361950 w 2905125"/>
                  <a:gd name="connsiteY9" fmla="*/ 304866 h 471957"/>
                  <a:gd name="connsiteX10" fmla="*/ 385763 w 2905125"/>
                  <a:gd name="connsiteY10" fmla="*/ 309628 h 471957"/>
                  <a:gd name="connsiteX11" fmla="*/ 400050 w 2905125"/>
                  <a:gd name="connsiteY11" fmla="*/ 314391 h 471957"/>
                  <a:gd name="connsiteX12" fmla="*/ 442913 w 2905125"/>
                  <a:gd name="connsiteY12" fmla="*/ 323916 h 471957"/>
                  <a:gd name="connsiteX13" fmla="*/ 495300 w 2905125"/>
                  <a:gd name="connsiteY13" fmla="*/ 328678 h 471957"/>
                  <a:gd name="connsiteX14" fmla="*/ 533400 w 2905125"/>
                  <a:gd name="connsiteY14" fmla="*/ 338203 h 471957"/>
                  <a:gd name="connsiteX15" fmla="*/ 581025 w 2905125"/>
                  <a:gd name="connsiteY15" fmla="*/ 342966 h 471957"/>
                  <a:gd name="connsiteX16" fmla="*/ 609600 w 2905125"/>
                  <a:gd name="connsiteY16" fmla="*/ 347728 h 471957"/>
                  <a:gd name="connsiteX17" fmla="*/ 652463 w 2905125"/>
                  <a:gd name="connsiteY17" fmla="*/ 366778 h 471957"/>
                  <a:gd name="connsiteX18" fmla="*/ 666750 w 2905125"/>
                  <a:gd name="connsiteY18" fmla="*/ 371541 h 471957"/>
                  <a:gd name="connsiteX19" fmla="*/ 685800 w 2905125"/>
                  <a:gd name="connsiteY19" fmla="*/ 381066 h 471957"/>
                  <a:gd name="connsiteX20" fmla="*/ 700088 w 2905125"/>
                  <a:gd name="connsiteY20" fmla="*/ 385828 h 471957"/>
                  <a:gd name="connsiteX21" fmla="*/ 719138 w 2905125"/>
                  <a:gd name="connsiteY21" fmla="*/ 395353 h 471957"/>
                  <a:gd name="connsiteX22" fmla="*/ 781050 w 2905125"/>
                  <a:gd name="connsiteY22" fmla="*/ 404878 h 471957"/>
                  <a:gd name="connsiteX23" fmla="*/ 804863 w 2905125"/>
                  <a:gd name="connsiteY23" fmla="*/ 409641 h 471957"/>
                  <a:gd name="connsiteX24" fmla="*/ 819150 w 2905125"/>
                  <a:gd name="connsiteY24" fmla="*/ 414403 h 471957"/>
                  <a:gd name="connsiteX25" fmla="*/ 885825 w 2905125"/>
                  <a:gd name="connsiteY25" fmla="*/ 419166 h 471957"/>
                  <a:gd name="connsiteX26" fmla="*/ 904875 w 2905125"/>
                  <a:gd name="connsiteY26" fmla="*/ 423928 h 471957"/>
                  <a:gd name="connsiteX27" fmla="*/ 933450 w 2905125"/>
                  <a:gd name="connsiteY27" fmla="*/ 433453 h 471957"/>
                  <a:gd name="connsiteX28" fmla="*/ 985838 w 2905125"/>
                  <a:gd name="connsiteY28" fmla="*/ 438216 h 471957"/>
                  <a:gd name="connsiteX29" fmla="*/ 1000125 w 2905125"/>
                  <a:gd name="connsiteY29" fmla="*/ 442978 h 471957"/>
                  <a:gd name="connsiteX30" fmla="*/ 1114425 w 2905125"/>
                  <a:gd name="connsiteY30" fmla="*/ 452503 h 471957"/>
                  <a:gd name="connsiteX31" fmla="*/ 1462088 w 2905125"/>
                  <a:gd name="connsiteY31" fmla="*/ 452503 h 471957"/>
                  <a:gd name="connsiteX32" fmla="*/ 1552575 w 2905125"/>
                  <a:gd name="connsiteY32" fmla="*/ 447741 h 471957"/>
                  <a:gd name="connsiteX33" fmla="*/ 1595438 w 2905125"/>
                  <a:gd name="connsiteY33" fmla="*/ 433453 h 471957"/>
                  <a:gd name="connsiteX34" fmla="*/ 1609725 w 2905125"/>
                  <a:gd name="connsiteY34" fmla="*/ 428691 h 471957"/>
                  <a:gd name="connsiteX35" fmla="*/ 1628775 w 2905125"/>
                  <a:gd name="connsiteY35" fmla="*/ 419166 h 471957"/>
                  <a:gd name="connsiteX36" fmla="*/ 1666875 w 2905125"/>
                  <a:gd name="connsiteY36" fmla="*/ 414403 h 471957"/>
                  <a:gd name="connsiteX37" fmla="*/ 1685925 w 2905125"/>
                  <a:gd name="connsiteY37" fmla="*/ 404878 h 471957"/>
                  <a:gd name="connsiteX38" fmla="*/ 1766888 w 2905125"/>
                  <a:gd name="connsiteY38" fmla="*/ 390591 h 471957"/>
                  <a:gd name="connsiteX39" fmla="*/ 1785938 w 2905125"/>
                  <a:gd name="connsiteY39" fmla="*/ 385828 h 471957"/>
                  <a:gd name="connsiteX40" fmla="*/ 1814513 w 2905125"/>
                  <a:gd name="connsiteY40" fmla="*/ 376303 h 471957"/>
                  <a:gd name="connsiteX41" fmla="*/ 1843088 w 2905125"/>
                  <a:gd name="connsiteY41" fmla="*/ 371541 h 471957"/>
                  <a:gd name="connsiteX42" fmla="*/ 1871663 w 2905125"/>
                  <a:gd name="connsiteY42" fmla="*/ 362016 h 471957"/>
                  <a:gd name="connsiteX43" fmla="*/ 1885950 w 2905125"/>
                  <a:gd name="connsiteY43" fmla="*/ 347728 h 471957"/>
                  <a:gd name="connsiteX44" fmla="*/ 1943100 w 2905125"/>
                  <a:gd name="connsiteY44" fmla="*/ 333441 h 471957"/>
                  <a:gd name="connsiteX45" fmla="*/ 1976438 w 2905125"/>
                  <a:gd name="connsiteY45" fmla="*/ 323916 h 471957"/>
                  <a:gd name="connsiteX46" fmla="*/ 2009775 w 2905125"/>
                  <a:gd name="connsiteY46" fmla="*/ 304866 h 471957"/>
                  <a:gd name="connsiteX47" fmla="*/ 2024063 w 2905125"/>
                  <a:gd name="connsiteY47" fmla="*/ 295341 h 471957"/>
                  <a:gd name="connsiteX48" fmla="*/ 2038350 w 2905125"/>
                  <a:gd name="connsiteY48" fmla="*/ 290578 h 471957"/>
                  <a:gd name="connsiteX49" fmla="*/ 2071688 w 2905125"/>
                  <a:gd name="connsiteY49" fmla="*/ 266766 h 471957"/>
                  <a:gd name="connsiteX50" fmla="*/ 2085975 w 2905125"/>
                  <a:gd name="connsiteY50" fmla="*/ 262003 h 471957"/>
                  <a:gd name="connsiteX51" fmla="*/ 2100263 w 2905125"/>
                  <a:gd name="connsiteY51" fmla="*/ 252478 h 471957"/>
                  <a:gd name="connsiteX52" fmla="*/ 2119313 w 2905125"/>
                  <a:gd name="connsiteY52" fmla="*/ 247716 h 471957"/>
                  <a:gd name="connsiteX53" fmla="*/ 2166938 w 2905125"/>
                  <a:gd name="connsiteY53" fmla="*/ 233428 h 471957"/>
                  <a:gd name="connsiteX54" fmla="*/ 2209800 w 2905125"/>
                  <a:gd name="connsiteY54" fmla="*/ 228666 h 471957"/>
                  <a:gd name="connsiteX55" fmla="*/ 2243138 w 2905125"/>
                  <a:gd name="connsiteY55" fmla="*/ 219141 h 471957"/>
                  <a:gd name="connsiteX56" fmla="*/ 2271713 w 2905125"/>
                  <a:gd name="connsiteY56" fmla="*/ 209616 h 471957"/>
                  <a:gd name="connsiteX57" fmla="*/ 2319338 w 2905125"/>
                  <a:gd name="connsiteY57" fmla="*/ 200091 h 471957"/>
                  <a:gd name="connsiteX58" fmla="*/ 2347913 w 2905125"/>
                  <a:gd name="connsiteY58" fmla="*/ 190566 h 471957"/>
                  <a:gd name="connsiteX59" fmla="*/ 2371725 w 2905125"/>
                  <a:gd name="connsiteY59" fmla="*/ 181041 h 471957"/>
                  <a:gd name="connsiteX60" fmla="*/ 2419350 w 2905125"/>
                  <a:gd name="connsiteY60" fmla="*/ 176278 h 471957"/>
                  <a:gd name="connsiteX61" fmla="*/ 2452688 w 2905125"/>
                  <a:gd name="connsiteY61" fmla="*/ 166753 h 471957"/>
                  <a:gd name="connsiteX62" fmla="*/ 2466975 w 2905125"/>
                  <a:gd name="connsiteY62" fmla="*/ 161991 h 471957"/>
                  <a:gd name="connsiteX63" fmla="*/ 2481263 w 2905125"/>
                  <a:gd name="connsiteY63" fmla="*/ 152466 h 471957"/>
                  <a:gd name="connsiteX64" fmla="*/ 2495550 w 2905125"/>
                  <a:gd name="connsiteY64" fmla="*/ 147703 h 471957"/>
                  <a:gd name="connsiteX65" fmla="*/ 2514600 w 2905125"/>
                  <a:gd name="connsiteY65" fmla="*/ 138178 h 471957"/>
                  <a:gd name="connsiteX66" fmla="*/ 2528888 w 2905125"/>
                  <a:gd name="connsiteY66" fmla="*/ 128653 h 471957"/>
                  <a:gd name="connsiteX67" fmla="*/ 2571750 w 2905125"/>
                  <a:gd name="connsiteY67" fmla="*/ 119128 h 471957"/>
                  <a:gd name="connsiteX68" fmla="*/ 2605088 w 2905125"/>
                  <a:gd name="connsiteY68" fmla="*/ 104841 h 471957"/>
                  <a:gd name="connsiteX69" fmla="*/ 2633663 w 2905125"/>
                  <a:gd name="connsiteY69" fmla="*/ 95316 h 471957"/>
                  <a:gd name="connsiteX70" fmla="*/ 2667000 w 2905125"/>
                  <a:gd name="connsiteY70" fmla="*/ 81028 h 471957"/>
                  <a:gd name="connsiteX71" fmla="*/ 2681288 w 2905125"/>
                  <a:gd name="connsiteY71" fmla="*/ 71503 h 471957"/>
                  <a:gd name="connsiteX72" fmla="*/ 2695575 w 2905125"/>
                  <a:gd name="connsiteY72" fmla="*/ 66741 h 471957"/>
                  <a:gd name="connsiteX73" fmla="*/ 2728913 w 2905125"/>
                  <a:gd name="connsiteY73" fmla="*/ 52453 h 471957"/>
                  <a:gd name="connsiteX74" fmla="*/ 2747963 w 2905125"/>
                  <a:gd name="connsiteY74" fmla="*/ 42928 h 471957"/>
                  <a:gd name="connsiteX75" fmla="*/ 2767013 w 2905125"/>
                  <a:gd name="connsiteY75" fmla="*/ 38166 h 471957"/>
                  <a:gd name="connsiteX76" fmla="*/ 2809875 w 2905125"/>
                  <a:gd name="connsiteY76" fmla="*/ 23878 h 471957"/>
                  <a:gd name="connsiteX77" fmla="*/ 2824163 w 2905125"/>
                  <a:gd name="connsiteY77" fmla="*/ 19116 h 471957"/>
                  <a:gd name="connsiteX78" fmla="*/ 2843213 w 2905125"/>
                  <a:gd name="connsiteY78" fmla="*/ 14353 h 471957"/>
                  <a:gd name="connsiteX79" fmla="*/ 2857500 w 2905125"/>
                  <a:gd name="connsiteY79" fmla="*/ 9591 h 471957"/>
                  <a:gd name="connsiteX80" fmla="*/ 2881313 w 2905125"/>
                  <a:gd name="connsiteY80" fmla="*/ 4828 h 471957"/>
                  <a:gd name="connsiteX81" fmla="*/ 2905125 w 2905125"/>
                  <a:gd name="connsiteY81" fmla="*/ 66 h 471957"/>
                  <a:gd name="connsiteX0" fmla="*/ 0 w 2905125"/>
                  <a:gd name="connsiteY0" fmla="*/ 219141 h 471957"/>
                  <a:gd name="connsiteX1" fmla="*/ 52388 w 2905125"/>
                  <a:gd name="connsiteY1" fmla="*/ 238191 h 471957"/>
                  <a:gd name="connsiteX2" fmla="*/ 80963 w 2905125"/>
                  <a:gd name="connsiteY2" fmla="*/ 247716 h 471957"/>
                  <a:gd name="connsiteX3" fmla="*/ 133350 w 2905125"/>
                  <a:gd name="connsiteY3" fmla="*/ 252478 h 471957"/>
                  <a:gd name="connsiteX4" fmla="*/ 180975 w 2905125"/>
                  <a:gd name="connsiteY4" fmla="*/ 266766 h 471957"/>
                  <a:gd name="connsiteX5" fmla="*/ 228600 w 2905125"/>
                  <a:gd name="connsiteY5" fmla="*/ 271528 h 471957"/>
                  <a:gd name="connsiteX6" fmla="*/ 247650 w 2905125"/>
                  <a:gd name="connsiteY6" fmla="*/ 276291 h 471957"/>
                  <a:gd name="connsiteX7" fmla="*/ 314325 w 2905125"/>
                  <a:gd name="connsiteY7" fmla="*/ 285816 h 471957"/>
                  <a:gd name="connsiteX8" fmla="*/ 361950 w 2905125"/>
                  <a:gd name="connsiteY8" fmla="*/ 304866 h 471957"/>
                  <a:gd name="connsiteX9" fmla="*/ 385763 w 2905125"/>
                  <a:gd name="connsiteY9" fmla="*/ 309628 h 471957"/>
                  <a:gd name="connsiteX10" fmla="*/ 400050 w 2905125"/>
                  <a:gd name="connsiteY10" fmla="*/ 314391 h 471957"/>
                  <a:gd name="connsiteX11" fmla="*/ 442913 w 2905125"/>
                  <a:gd name="connsiteY11" fmla="*/ 323916 h 471957"/>
                  <a:gd name="connsiteX12" fmla="*/ 495300 w 2905125"/>
                  <a:gd name="connsiteY12" fmla="*/ 328678 h 471957"/>
                  <a:gd name="connsiteX13" fmla="*/ 533400 w 2905125"/>
                  <a:gd name="connsiteY13" fmla="*/ 338203 h 471957"/>
                  <a:gd name="connsiteX14" fmla="*/ 581025 w 2905125"/>
                  <a:gd name="connsiteY14" fmla="*/ 342966 h 471957"/>
                  <a:gd name="connsiteX15" fmla="*/ 609600 w 2905125"/>
                  <a:gd name="connsiteY15" fmla="*/ 347728 h 471957"/>
                  <a:gd name="connsiteX16" fmla="*/ 652463 w 2905125"/>
                  <a:gd name="connsiteY16" fmla="*/ 366778 h 471957"/>
                  <a:gd name="connsiteX17" fmla="*/ 666750 w 2905125"/>
                  <a:gd name="connsiteY17" fmla="*/ 371541 h 471957"/>
                  <a:gd name="connsiteX18" fmla="*/ 685800 w 2905125"/>
                  <a:gd name="connsiteY18" fmla="*/ 381066 h 471957"/>
                  <a:gd name="connsiteX19" fmla="*/ 700088 w 2905125"/>
                  <a:gd name="connsiteY19" fmla="*/ 385828 h 471957"/>
                  <a:gd name="connsiteX20" fmla="*/ 719138 w 2905125"/>
                  <a:gd name="connsiteY20" fmla="*/ 395353 h 471957"/>
                  <a:gd name="connsiteX21" fmla="*/ 781050 w 2905125"/>
                  <a:gd name="connsiteY21" fmla="*/ 404878 h 471957"/>
                  <a:gd name="connsiteX22" fmla="*/ 804863 w 2905125"/>
                  <a:gd name="connsiteY22" fmla="*/ 409641 h 471957"/>
                  <a:gd name="connsiteX23" fmla="*/ 819150 w 2905125"/>
                  <a:gd name="connsiteY23" fmla="*/ 414403 h 471957"/>
                  <a:gd name="connsiteX24" fmla="*/ 885825 w 2905125"/>
                  <a:gd name="connsiteY24" fmla="*/ 419166 h 471957"/>
                  <a:gd name="connsiteX25" fmla="*/ 904875 w 2905125"/>
                  <a:gd name="connsiteY25" fmla="*/ 423928 h 471957"/>
                  <a:gd name="connsiteX26" fmla="*/ 933450 w 2905125"/>
                  <a:gd name="connsiteY26" fmla="*/ 433453 h 471957"/>
                  <a:gd name="connsiteX27" fmla="*/ 985838 w 2905125"/>
                  <a:gd name="connsiteY27" fmla="*/ 438216 h 471957"/>
                  <a:gd name="connsiteX28" fmla="*/ 1000125 w 2905125"/>
                  <a:gd name="connsiteY28" fmla="*/ 442978 h 471957"/>
                  <a:gd name="connsiteX29" fmla="*/ 1114425 w 2905125"/>
                  <a:gd name="connsiteY29" fmla="*/ 452503 h 471957"/>
                  <a:gd name="connsiteX30" fmla="*/ 1462088 w 2905125"/>
                  <a:gd name="connsiteY30" fmla="*/ 452503 h 471957"/>
                  <a:gd name="connsiteX31" fmla="*/ 1552575 w 2905125"/>
                  <a:gd name="connsiteY31" fmla="*/ 447741 h 471957"/>
                  <a:gd name="connsiteX32" fmla="*/ 1595438 w 2905125"/>
                  <a:gd name="connsiteY32" fmla="*/ 433453 h 471957"/>
                  <a:gd name="connsiteX33" fmla="*/ 1609725 w 2905125"/>
                  <a:gd name="connsiteY33" fmla="*/ 428691 h 471957"/>
                  <a:gd name="connsiteX34" fmla="*/ 1628775 w 2905125"/>
                  <a:gd name="connsiteY34" fmla="*/ 419166 h 471957"/>
                  <a:gd name="connsiteX35" fmla="*/ 1666875 w 2905125"/>
                  <a:gd name="connsiteY35" fmla="*/ 414403 h 471957"/>
                  <a:gd name="connsiteX36" fmla="*/ 1685925 w 2905125"/>
                  <a:gd name="connsiteY36" fmla="*/ 404878 h 471957"/>
                  <a:gd name="connsiteX37" fmla="*/ 1766888 w 2905125"/>
                  <a:gd name="connsiteY37" fmla="*/ 390591 h 471957"/>
                  <a:gd name="connsiteX38" fmla="*/ 1785938 w 2905125"/>
                  <a:gd name="connsiteY38" fmla="*/ 385828 h 471957"/>
                  <a:gd name="connsiteX39" fmla="*/ 1814513 w 2905125"/>
                  <a:gd name="connsiteY39" fmla="*/ 376303 h 471957"/>
                  <a:gd name="connsiteX40" fmla="*/ 1843088 w 2905125"/>
                  <a:gd name="connsiteY40" fmla="*/ 371541 h 471957"/>
                  <a:gd name="connsiteX41" fmla="*/ 1871663 w 2905125"/>
                  <a:gd name="connsiteY41" fmla="*/ 362016 h 471957"/>
                  <a:gd name="connsiteX42" fmla="*/ 1885950 w 2905125"/>
                  <a:gd name="connsiteY42" fmla="*/ 347728 h 471957"/>
                  <a:gd name="connsiteX43" fmla="*/ 1943100 w 2905125"/>
                  <a:gd name="connsiteY43" fmla="*/ 333441 h 471957"/>
                  <a:gd name="connsiteX44" fmla="*/ 1976438 w 2905125"/>
                  <a:gd name="connsiteY44" fmla="*/ 323916 h 471957"/>
                  <a:gd name="connsiteX45" fmla="*/ 2009775 w 2905125"/>
                  <a:gd name="connsiteY45" fmla="*/ 304866 h 471957"/>
                  <a:gd name="connsiteX46" fmla="*/ 2024063 w 2905125"/>
                  <a:gd name="connsiteY46" fmla="*/ 295341 h 471957"/>
                  <a:gd name="connsiteX47" fmla="*/ 2038350 w 2905125"/>
                  <a:gd name="connsiteY47" fmla="*/ 290578 h 471957"/>
                  <a:gd name="connsiteX48" fmla="*/ 2071688 w 2905125"/>
                  <a:gd name="connsiteY48" fmla="*/ 266766 h 471957"/>
                  <a:gd name="connsiteX49" fmla="*/ 2085975 w 2905125"/>
                  <a:gd name="connsiteY49" fmla="*/ 262003 h 471957"/>
                  <a:gd name="connsiteX50" fmla="*/ 2100263 w 2905125"/>
                  <a:gd name="connsiteY50" fmla="*/ 252478 h 471957"/>
                  <a:gd name="connsiteX51" fmla="*/ 2119313 w 2905125"/>
                  <a:gd name="connsiteY51" fmla="*/ 247716 h 471957"/>
                  <a:gd name="connsiteX52" fmla="*/ 2166938 w 2905125"/>
                  <a:gd name="connsiteY52" fmla="*/ 233428 h 471957"/>
                  <a:gd name="connsiteX53" fmla="*/ 2209800 w 2905125"/>
                  <a:gd name="connsiteY53" fmla="*/ 228666 h 471957"/>
                  <a:gd name="connsiteX54" fmla="*/ 2243138 w 2905125"/>
                  <a:gd name="connsiteY54" fmla="*/ 219141 h 471957"/>
                  <a:gd name="connsiteX55" fmla="*/ 2271713 w 2905125"/>
                  <a:gd name="connsiteY55" fmla="*/ 209616 h 471957"/>
                  <a:gd name="connsiteX56" fmla="*/ 2319338 w 2905125"/>
                  <a:gd name="connsiteY56" fmla="*/ 200091 h 471957"/>
                  <a:gd name="connsiteX57" fmla="*/ 2347913 w 2905125"/>
                  <a:gd name="connsiteY57" fmla="*/ 190566 h 471957"/>
                  <a:gd name="connsiteX58" fmla="*/ 2371725 w 2905125"/>
                  <a:gd name="connsiteY58" fmla="*/ 181041 h 471957"/>
                  <a:gd name="connsiteX59" fmla="*/ 2419350 w 2905125"/>
                  <a:gd name="connsiteY59" fmla="*/ 176278 h 471957"/>
                  <a:gd name="connsiteX60" fmla="*/ 2452688 w 2905125"/>
                  <a:gd name="connsiteY60" fmla="*/ 166753 h 471957"/>
                  <a:gd name="connsiteX61" fmla="*/ 2466975 w 2905125"/>
                  <a:gd name="connsiteY61" fmla="*/ 161991 h 471957"/>
                  <a:gd name="connsiteX62" fmla="*/ 2481263 w 2905125"/>
                  <a:gd name="connsiteY62" fmla="*/ 152466 h 471957"/>
                  <a:gd name="connsiteX63" fmla="*/ 2495550 w 2905125"/>
                  <a:gd name="connsiteY63" fmla="*/ 147703 h 471957"/>
                  <a:gd name="connsiteX64" fmla="*/ 2514600 w 2905125"/>
                  <a:gd name="connsiteY64" fmla="*/ 138178 h 471957"/>
                  <a:gd name="connsiteX65" fmla="*/ 2528888 w 2905125"/>
                  <a:gd name="connsiteY65" fmla="*/ 128653 h 471957"/>
                  <a:gd name="connsiteX66" fmla="*/ 2571750 w 2905125"/>
                  <a:gd name="connsiteY66" fmla="*/ 119128 h 471957"/>
                  <a:gd name="connsiteX67" fmla="*/ 2605088 w 2905125"/>
                  <a:gd name="connsiteY67" fmla="*/ 104841 h 471957"/>
                  <a:gd name="connsiteX68" fmla="*/ 2633663 w 2905125"/>
                  <a:gd name="connsiteY68" fmla="*/ 95316 h 471957"/>
                  <a:gd name="connsiteX69" fmla="*/ 2667000 w 2905125"/>
                  <a:gd name="connsiteY69" fmla="*/ 81028 h 471957"/>
                  <a:gd name="connsiteX70" fmla="*/ 2681288 w 2905125"/>
                  <a:gd name="connsiteY70" fmla="*/ 71503 h 471957"/>
                  <a:gd name="connsiteX71" fmla="*/ 2695575 w 2905125"/>
                  <a:gd name="connsiteY71" fmla="*/ 66741 h 471957"/>
                  <a:gd name="connsiteX72" fmla="*/ 2728913 w 2905125"/>
                  <a:gd name="connsiteY72" fmla="*/ 52453 h 471957"/>
                  <a:gd name="connsiteX73" fmla="*/ 2747963 w 2905125"/>
                  <a:gd name="connsiteY73" fmla="*/ 42928 h 471957"/>
                  <a:gd name="connsiteX74" fmla="*/ 2767013 w 2905125"/>
                  <a:gd name="connsiteY74" fmla="*/ 38166 h 471957"/>
                  <a:gd name="connsiteX75" fmla="*/ 2809875 w 2905125"/>
                  <a:gd name="connsiteY75" fmla="*/ 23878 h 471957"/>
                  <a:gd name="connsiteX76" fmla="*/ 2824163 w 2905125"/>
                  <a:gd name="connsiteY76" fmla="*/ 19116 h 471957"/>
                  <a:gd name="connsiteX77" fmla="*/ 2843213 w 2905125"/>
                  <a:gd name="connsiteY77" fmla="*/ 14353 h 471957"/>
                  <a:gd name="connsiteX78" fmla="*/ 2857500 w 2905125"/>
                  <a:gd name="connsiteY78" fmla="*/ 9591 h 471957"/>
                  <a:gd name="connsiteX79" fmla="*/ 2881313 w 2905125"/>
                  <a:gd name="connsiteY79" fmla="*/ 4828 h 471957"/>
                  <a:gd name="connsiteX80" fmla="*/ 2905125 w 2905125"/>
                  <a:gd name="connsiteY80" fmla="*/ 66 h 471957"/>
                  <a:gd name="connsiteX0" fmla="*/ 0 w 2852737"/>
                  <a:gd name="connsiteY0" fmla="*/ 238191 h 471957"/>
                  <a:gd name="connsiteX1" fmla="*/ 28575 w 2852737"/>
                  <a:gd name="connsiteY1" fmla="*/ 247716 h 471957"/>
                  <a:gd name="connsiteX2" fmla="*/ 80962 w 2852737"/>
                  <a:gd name="connsiteY2" fmla="*/ 252478 h 471957"/>
                  <a:gd name="connsiteX3" fmla="*/ 128587 w 2852737"/>
                  <a:gd name="connsiteY3" fmla="*/ 266766 h 471957"/>
                  <a:gd name="connsiteX4" fmla="*/ 176212 w 2852737"/>
                  <a:gd name="connsiteY4" fmla="*/ 271528 h 471957"/>
                  <a:gd name="connsiteX5" fmla="*/ 195262 w 2852737"/>
                  <a:gd name="connsiteY5" fmla="*/ 276291 h 471957"/>
                  <a:gd name="connsiteX6" fmla="*/ 261937 w 2852737"/>
                  <a:gd name="connsiteY6" fmla="*/ 285816 h 471957"/>
                  <a:gd name="connsiteX7" fmla="*/ 309562 w 2852737"/>
                  <a:gd name="connsiteY7" fmla="*/ 304866 h 471957"/>
                  <a:gd name="connsiteX8" fmla="*/ 333375 w 2852737"/>
                  <a:gd name="connsiteY8" fmla="*/ 309628 h 471957"/>
                  <a:gd name="connsiteX9" fmla="*/ 347662 w 2852737"/>
                  <a:gd name="connsiteY9" fmla="*/ 314391 h 471957"/>
                  <a:gd name="connsiteX10" fmla="*/ 390525 w 2852737"/>
                  <a:gd name="connsiteY10" fmla="*/ 323916 h 471957"/>
                  <a:gd name="connsiteX11" fmla="*/ 442912 w 2852737"/>
                  <a:gd name="connsiteY11" fmla="*/ 328678 h 471957"/>
                  <a:gd name="connsiteX12" fmla="*/ 481012 w 2852737"/>
                  <a:gd name="connsiteY12" fmla="*/ 338203 h 471957"/>
                  <a:gd name="connsiteX13" fmla="*/ 528637 w 2852737"/>
                  <a:gd name="connsiteY13" fmla="*/ 342966 h 471957"/>
                  <a:gd name="connsiteX14" fmla="*/ 557212 w 2852737"/>
                  <a:gd name="connsiteY14" fmla="*/ 347728 h 471957"/>
                  <a:gd name="connsiteX15" fmla="*/ 600075 w 2852737"/>
                  <a:gd name="connsiteY15" fmla="*/ 366778 h 471957"/>
                  <a:gd name="connsiteX16" fmla="*/ 614362 w 2852737"/>
                  <a:gd name="connsiteY16" fmla="*/ 371541 h 471957"/>
                  <a:gd name="connsiteX17" fmla="*/ 633412 w 2852737"/>
                  <a:gd name="connsiteY17" fmla="*/ 381066 h 471957"/>
                  <a:gd name="connsiteX18" fmla="*/ 647700 w 2852737"/>
                  <a:gd name="connsiteY18" fmla="*/ 385828 h 471957"/>
                  <a:gd name="connsiteX19" fmla="*/ 666750 w 2852737"/>
                  <a:gd name="connsiteY19" fmla="*/ 395353 h 471957"/>
                  <a:gd name="connsiteX20" fmla="*/ 728662 w 2852737"/>
                  <a:gd name="connsiteY20" fmla="*/ 404878 h 471957"/>
                  <a:gd name="connsiteX21" fmla="*/ 752475 w 2852737"/>
                  <a:gd name="connsiteY21" fmla="*/ 409641 h 471957"/>
                  <a:gd name="connsiteX22" fmla="*/ 766762 w 2852737"/>
                  <a:gd name="connsiteY22" fmla="*/ 414403 h 471957"/>
                  <a:gd name="connsiteX23" fmla="*/ 833437 w 2852737"/>
                  <a:gd name="connsiteY23" fmla="*/ 419166 h 471957"/>
                  <a:gd name="connsiteX24" fmla="*/ 852487 w 2852737"/>
                  <a:gd name="connsiteY24" fmla="*/ 423928 h 471957"/>
                  <a:gd name="connsiteX25" fmla="*/ 881062 w 2852737"/>
                  <a:gd name="connsiteY25" fmla="*/ 433453 h 471957"/>
                  <a:gd name="connsiteX26" fmla="*/ 933450 w 2852737"/>
                  <a:gd name="connsiteY26" fmla="*/ 438216 h 471957"/>
                  <a:gd name="connsiteX27" fmla="*/ 947737 w 2852737"/>
                  <a:gd name="connsiteY27" fmla="*/ 442978 h 471957"/>
                  <a:gd name="connsiteX28" fmla="*/ 1062037 w 2852737"/>
                  <a:gd name="connsiteY28" fmla="*/ 452503 h 471957"/>
                  <a:gd name="connsiteX29" fmla="*/ 1409700 w 2852737"/>
                  <a:gd name="connsiteY29" fmla="*/ 452503 h 471957"/>
                  <a:gd name="connsiteX30" fmla="*/ 1500187 w 2852737"/>
                  <a:gd name="connsiteY30" fmla="*/ 447741 h 471957"/>
                  <a:gd name="connsiteX31" fmla="*/ 1543050 w 2852737"/>
                  <a:gd name="connsiteY31" fmla="*/ 433453 h 471957"/>
                  <a:gd name="connsiteX32" fmla="*/ 1557337 w 2852737"/>
                  <a:gd name="connsiteY32" fmla="*/ 428691 h 471957"/>
                  <a:gd name="connsiteX33" fmla="*/ 1576387 w 2852737"/>
                  <a:gd name="connsiteY33" fmla="*/ 419166 h 471957"/>
                  <a:gd name="connsiteX34" fmla="*/ 1614487 w 2852737"/>
                  <a:gd name="connsiteY34" fmla="*/ 414403 h 471957"/>
                  <a:gd name="connsiteX35" fmla="*/ 1633537 w 2852737"/>
                  <a:gd name="connsiteY35" fmla="*/ 404878 h 471957"/>
                  <a:gd name="connsiteX36" fmla="*/ 1714500 w 2852737"/>
                  <a:gd name="connsiteY36" fmla="*/ 390591 h 471957"/>
                  <a:gd name="connsiteX37" fmla="*/ 1733550 w 2852737"/>
                  <a:gd name="connsiteY37" fmla="*/ 385828 h 471957"/>
                  <a:gd name="connsiteX38" fmla="*/ 1762125 w 2852737"/>
                  <a:gd name="connsiteY38" fmla="*/ 376303 h 471957"/>
                  <a:gd name="connsiteX39" fmla="*/ 1790700 w 2852737"/>
                  <a:gd name="connsiteY39" fmla="*/ 371541 h 471957"/>
                  <a:gd name="connsiteX40" fmla="*/ 1819275 w 2852737"/>
                  <a:gd name="connsiteY40" fmla="*/ 362016 h 471957"/>
                  <a:gd name="connsiteX41" fmla="*/ 1833562 w 2852737"/>
                  <a:gd name="connsiteY41" fmla="*/ 347728 h 471957"/>
                  <a:gd name="connsiteX42" fmla="*/ 1890712 w 2852737"/>
                  <a:gd name="connsiteY42" fmla="*/ 333441 h 471957"/>
                  <a:gd name="connsiteX43" fmla="*/ 1924050 w 2852737"/>
                  <a:gd name="connsiteY43" fmla="*/ 323916 h 471957"/>
                  <a:gd name="connsiteX44" fmla="*/ 1957387 w 2852737"/>
                  <a:gd name="connsiteY44" fmla="*/ 304866 h 471957"/>
                  <a:gd name="connsiteX45" fmla="*/ 1971675 w 2852737"/>
                  <a:gd name="connsiteY45" fmla="*/ 295341 h 471957"/>
                  <a:gd name="connsiteX46" fmla="*/ 1985962 w 2852737"/>
                  <a:gd name="connsiteY46" fmla="*/ 290578 h 471957"/>
                  <a:gd name="connsiteX47" fmla="*/ 2019300 w 2852737"/>
                  <a:gd name="connsiteY47" fmla="*/ 266766 h 471957"/>
                  <a:gd name="connsiteX48" fmla="*/ 2033587 w 2852737"/>
                  <a:gd name="connsiteY48" fmla="*/ 262003 h 471957"/>
                  <a:gd name="connsiteX49" fmla="*/ 2047875 w 2852737"/>
                  <a:gd name="connsiteY49" fmla="*/ 252478 h 471957"/>
                  <a:gd name="connsiteX50" fmla="*/ 2066925 w 2852737"/>
                  <a:gd name="connsiteY50" fmla="*/ 247716 h 471957"/>
                  <a:gd name="connsiteX51" fmla="*/ 2114550 w 2852737"/>
                  <a:gd name="connsiteY51" fmla="*/ 233428 h 471957"/>
                  <a:gd name="connsiteX52" fmla="*/ 2157412 w 2852737"/>
                  <a:gd name="connsiteY52" fmla="*/ 228666 h 471957"/>
                  <a:gd name="connsiteX53" fmla="*/ 2190750 w 2852737"/>
                  <a:gd name="connsiteY53" fmla="*/ 219141 h 471957"/>
                  <a:gd name="connsiteX54" fmla="*/ 2219325 w 2852737"/>
                  <a:gd name="connsiteY54" fmla="*/ 209616 h 471957"/>
                  <a:gd name="connsiteX55" fmla="*/ 2266950 w 2852737"/>
                  <a:gd name="connsiteY55" fmla="*/ 200091 h 471957"/>
                  <a:gd name="connsiteX56" fmla="*/ 2295525 w 2852737"/>
                  <a:gd name="connsiteY56" fmla="*/ 190566 h 471957"/>
                  <a:gd name="connsiteX57" fmla="*/ 2319337 w 2852737"/>
                  <a:gd name="connsiteY57" fmla="*/ 181041 h 471957"/>
                  <a:gd name="connsiteX58" fmla="*/ 2366962 w 2852737"/>
                  <a:gd name="connsiteY58" fmla="*/ 176278 h 471957"/>
                  <a:gd name="connsiteX59" fmla="*/ 2400300 w 2852737"/>
                  <a:gd name="connsiteY59" fmla="*/ 166753 h 471957"/>
                  <a:gd name="connsiteX60" fmla="*/ 2414587 w 2852737"/>
                  <a:gd name="connsiteY60" fmla="*/ 161991 h 471957"/>
                  <a:gd name="connsiteX61" fmla="*/ 2428875 w 2852737"/>
                  <a:gd name="connsiteY61" fmla="*/ 152466 h 471957"/>
                  <a:gd name="connsiteX62" fmla="*/ 2443162 w 2852737"/>
                  <a:gd name="connsiteY62" fmla="*/ 147703 h 471957"/>
                  <a:gd name="connsiteX63" fmla="*/ 2462212 w 2852737"/>
                  <a:gd name="connsiteY63" fmla="*/ 138178 h 471957"/>
                  <a:gd name="connsiteX64" fmla="*/ 2476500 w 2852737"/>
                  <a:gd name="connsiteY64" fmla="*/ 128653 h 471957"/>
                  <a:gd name="connsiteX65" fmla="*/ 2519362 w 2852737"/>
                  <a:gd name="connsiteY65" fmla="*/ 119128 h 471957"/>
                  <a:gd name="connsiteX66" fmla="*/ 2552700 w 2852737"/>
                  <a:gd name="connsiteY66" fmla="*/ 104841 h 471957"/>
                  <a:gd name="connsiteX67" fmla="*/ 2581275 w 2852737"/>
                  <a:gd name="connsiteY67" fmla="*/ 95316 h 471957"/>
                  <a:gd name="connsiteX68" fmla="*/ 2614612 w 2852737"/>
                  <a:gd name="connsiteY68" fmla="*/ 81028 h 471957"/>
                  <a:gd name="connsiteX69" fmla="*/ 2628900 w 2852737"/>
                  <a:gd name="connsiteY69" fmla="*/ 71503 h 471957"/>
                  <a:gd name="connsiteX70" fmla="*/ 2643187 w 2852737"/>
                  <a:gd name="connsiteY70" fmla="*/ 66741 h 471957"/>
                  <a:gd name="connsiteX71" fmla="*/ 2676525 w 2852737"/>
                  <a:gd name="connsiteY71" fmla="*/ 52453 h 471957"/>
                  <a:gd name="connsiteX72" fmla="*/ 2695575 w 2852737"/>
                  <a:gd name="connsiteY72" fmla="*/ 42928 h 471957"/>
                  <a:gd name="connsiteX73" fmla="*/ 2714625 w 2852737"/>
                  <a:gd name="connsiteY73" fmla="*/ 38166 h 471957"/>
                  <a:gd name="connsiteX74" fmla="*/ 2757487 w 2852737"/>
                  <a:gd name="connsiteY74" fmla="*/ 23878 h 471957"/>
                  <a:gd name="connsiteX75" fmla="*/ 2771775 w 2852737"/>
                  <a:gd name="connsiteY75" fmla="*/ 19116 h 471957"/>
                  <a:gd name="connsiteX76" fmla="*/ 2790825 w 2852737"/>
                  <a:gd name="connsiteY76" fmla="*/ 14353 h 471957"/>
                  <a:gd name="connsiteX77" fmla="*/ 2805112 w 2852737"/>
                  <a:gd name="connsiteY77" fmla="*/ 9591 h 471957"/>
                  <a:gd name="connsiteX78" fmla="*/ 2828925 w 2852737"/>
                  <a:gd name="connsiteY78" fmla="*/ 4828 h 471957"/>
                  <a:gd name="connsiteX79" fmla="*/ 2852737 w 2852737"/>
                  <a:gd name="connsiteY79" fmla="*/ 66 h 471957"/>
                  <a:gd name="connsiteX0" fmla="*/ 0 w 2824162"/>
                  <a:gd name="connsiteY0" fmla="*/ 247716 h 471957"/>
                  <a:gd name="connsiteX1" fmla="*/ 52387 w 2824162"/>
                  <a:gd name="connsiteY1" fmla="*/ 252478 h 471957"/>
                  <a:gd name="connsiteX2" fmla="*/ 100012 w 2824162"/>
                  <a:gd name="connsiteY2" fmla="*/ 266766 h 471957"/>
                  <a:gd name="connsiteX3" fmla="*/ 147637 w 2824162"/>
                  <a:gd name="connsiteY3" fmla="*/ 271528 h 471957"/>
                  <a:gd name="connsiteX4" fmla="*/ 166687 w 2824162"/>
                  <a:gd name="connsiteY4" fmla="*/ 276291 h 471957"/>
                  <a:gd name="connsiteX5" fmla="*/ 233362 w 2824162"/>
                  <a:gd name="connsiteY5" fmla="*/ 285816 h 471957"/>
                  <a:gd name="connsiteX6" fmla="*/ 280987 w 2824162"/>
                  <a:gd name="connsiteY6" fmla="*/ 304866 h 471957"/>
                  <a:gd name="connsiteX7" fmla="*/ 304800 w 2824162"/>
                  <a:gd name="connsiteY7" fmla="*/ 309628 h 471957"/>
                  <a:gd name="connsiteX8" fmla="*/ 319087 w 2824162"/>
                  <a:gd name="connsiteY8" fmla="*/ 314391 h 471957"/>
                  <a:gd name="connsiteX9" fmla="*/ 361950 w 2824162"/>
                  <a:gd name="connsiteY9" fmla="*/ 323916 h 471957"/>
                  <a:gd name="connsiteX10" fmla="*/ 414337 w 2824162"/>
                  <a:gd name="connsiteY10" fmla="*/ 328678 h 471957"/>
                  <a:gd name="connsiteX11" fmla="*/ 452437 w 2824162"/>
                  <a:gd name="connsiteY11" fmla="*/ 338203 h 471957"/>
                  <a:gd name="connsiteX12" fmla="*/ 500062 w 2824162"/>
                  <a:gd name="connsiteY12" fmla="*/ 342966 h 471957"/>
                  <a:gd name="connsiteX13" fmla="*/ 528637 w 2824162"/>
                  <a:gd name="connsiteY13" fmla="*/ 347728 h 471957"/>
                  <a:gd name="connsiteX14" fmla="*/ 571500 w 2824162"/>
                  <a:gd name="connsiteY14" fmla="*/ 366778 h 471957"/>
                  <a:gd name="connsiteX15" fmla="*/ 585787 w 2824162"/>
                  <a:gd name="connsiteY15" fmla="*/ 371541 h 471957"/>
                  <a:gd name="connsiteX16" fmla="*/ 604837 w 2824162"/>
                  <a:gd name="connsiteY16" fmla="*/ 381066 h 471957"/>
                  <a:gd name="connsiteX17" fmla="*/ 619125 w 2824162"/>
                  <a:gd name="connsiteY17" fmla="*/ 385828 h 471957"/>
                  <a:gd name="connsiteX18" fmla="*/ 638175 w 2824162"/>
                  <a:gd name="connsiteY18" fmla="*/ 395353 h 471957"/>
                  <a:gd name="connsiteX19" fmla="*/ 700087 w 2824162"/>
                  <a:gd name="connsiteY19" fmla="*/ 404878 h 471957"/>
                  <a:gd name="connsiteX20" fmla="*/ 723900 w 2824162"/>
                  <a:gd name="connsiteY20" fmla="*/ 409641 h 471957"/>
                  <a:gd name="connsiteX21" fmla="*/ 738187 w 2824162"/>
                  <a:gd name="connsiteY21" fmla="*/ 414403 h 471957"/>
                  <a:gd name="connsiteX22" fmla="*/ 804862 w 2824162"/>
                  <a:gd name="connsiteY22" fmla="*/ 419166 h 471957"/>
                  <a:gd name="connsiteX23" fmla="*/ 823912 w 2824162"/>
                  <a:gd name="connsiteY23" fmla="*/ 423928 h 471957"/>
                  <a:gd name="connsiteX24" fmla="*/ 852487 w 2824162"/>
                  <a:gd name="connsiteY24" fmla="*/ 433453 h 471957"/>
                  <a:gd name="connsiteX25" fmla="*/ 904875 w 2824162"/>
                  <a:gd name="connsiteY25" fmla="*/ 438216 h 471957"/>
                  <a:gd name="connsiteX26" fmla="*/ 919162 w 2824162"/>
                  <a:gd name="connsiteY26" fmla="*/ 442978 h 471957"/>
                  <a:gd name="connsiteX27" fmla="*/ 1033462 w 2824162"/>
                  <a:gd name="connsiteY27" fmla="*/ 452503 h 471957"/>
                  <a:gd name="connsiteX28" fmla="*/ 1381125 w 2824162"/>
                  <a:gd name="connsiteY28" fmla="*/ 452503 h 471957"/>
                  <a:gd name="connsiteX29" fmla="*/ 1471612 w 2824162"/>
                  <a:gd name="connsiteY29" fmla="*/ 447741 h 471957"/>
                  <a:gd name="connsiteX30" fmla="*/ 1514475 w 2824162"/>
                  <a:gd name="connsiteY30" fmla="*/ 433453 h 471957"/>
                  <a:gd name="connsiteX31" fmla="*/ 1528762 w 2824162"/>
                  <a:gd name="connsiteY31" fmla="*/ 428691 h 471957"/>
                  <a:gd name="connsiteX32" fmla="*/ 1547812 w 2824162"/>
                  <a:gd name="connsiteY32" fmla="*/ 419166 h 471957"/>
                  <a:gd name="connsiteX33" fmla="*/ 1585912 w 2824162"/>
                  <a:gd name="connsiteY33" fmla="*/ 414403 h 471957"/>
                  <a:gd name="connsiteX34" fmla="*/ 1604962 w 2824162"/>
                  <a:gd name="connsiteY34" fmla="*/ 404878 h 471957"/>
                  <a:gd name="connsiteX35" fmla="*/ 1685925 w 2824162"/>
                  <a:gd name="connsiteY35" fmla="*/ 390591 h 471957"/>
                  <a:gd name="connsiteX36" fmla="*/ 1704975 w 2824162"/>
                  <a:gd name="connsiteY36" fmla="*/ 385828 h 471957"/>
                  <a:gd name="connsiteX37" fmla="*/ 1733550 w 2824162"/>
                  <a:gd name="connsiteY37" fmla="*/ 376303 h 471957"/>
                  <a:gd name="connsiteX38" fmla="*/ 1762125 w 2824162"/>
                  <a:gd name="connsiteY38" fmla="*/ 371541 h 471957"/>
                  <a:gd name="connsiteX39" fmla="*/ 1790700 w 2824162"/>
                  <a:gd name="connsiteY39" fmla="*/ 362016 h 471957"/>
                  <a:gd name="connsiteX40" fmla="*/ 1804987 w 2824162"/>
                  <a:gd name="connsiteY40" fmla="*/ 347728 h 471957"/>
                  <a:gd name="connsiteX41" fmla="*/ 1862137 w 2824162"/>
                  <a:gd name="connsiteY41" fmla="*/ 333441 h 471957"/>
                  <a:gd name="connsiteX42" fmla="*/ 1895475 w 2824162"/>
                  <a:gd name="connsiteY42" fmla="*/ 323916 h 471957"/>
                  <a:gd name="connsiteX43" fmla="*/ 1928812 w 2824162"/>
                  <a:gd name="connsiteY43" fmla="*/ 304866 h 471957"/>
                  <a:gd name="connsiteX44" fmla="*/ 1943100 w 2824162"/>
                  <a:gd name="connsiteY44" fmla="*/ 295341 h 471957"/>
                  <a:gd name="connsiteX45" fmla="*/ 1957387 w 2824162"/>
                  <a:gd name="connsiteY45" fmla="*/ 290578 h 471957"/>
                  <a:gd name="connsiteX46" fmla="*/ 1990725 w 2824162"/>
                  <a:gd name="connsiteY46" fmla="*/ 266766 h 471957"/>
                  <a:gd name="connsiteX47" fmla="*/ 2005012 w 2824162"/>
                  <a:gd name="connsiteY47" fmla="*/ 262003 h 471957"/>
                  <a:gd name="connsiteX48" fmla="*/ 2019300 w 2824162"/>
                  <a:gd name="connsiteY48" fmla="*/ 252478 h 471957"/>
                  <a:gd name="connsiteX49" fmla="*/ 2038350 w 2824162"/>
                  <a:gd name="connsiteY49" fmla="*/ 247716 h 471957"/>
                  <a:gd name="connsiteX50" fmla="*/ 2085975 w 2824162"/>
                  <a:gd name="connsiteY50" fmla="*/ 233428 h 471957"/>
                  <a:gd name="connsiteX51" fmla="*/ 2128837 w 2824162"/>
                  <a:gd name="connsiteY51" fmla="*/ 228666 h 471957"/>
                  <a:gd name="connsiteX52" fmla="*/ 2162175 w 2824162"/>
                  <a:gd name="connsiteY52" fmla="*/ 219141 h 471957"/>
                  <a:gd name="connsiteX53" fmla="*/ 2190750 w 2824162"/>
                  <a:gd name="connsiteY53" fmla="*/ 209616 h 471957"/>
                  <a:gd name="connsiteX54" fmla="*/ 2238375 w 2824162"/>
                  <a:gd name="connsiteY54" fmla="*/ 200091 h 471957"/>
                  <a:gd name="connsiteX55" fmla="*/ 2266950 w 2824162"/>
                  <a:gd name="connsiteY55" fmla="*/ 190566 h 471957"/>
                  <a:gd name="connsiteX56" fmla="*/ 2290762 w 2824162"/>
                  <a:gd name="connsiteY56" fmla="*/ 181041 h 471957"/>
                  <a:gd name="connsiteX57" fmla="*/ 2338387 w 2824162"/>
                  <a:gd name="connsiteY57" fmla="*/ 176278 h 471957"/>
                  <a:gd name="connsiteX58" fmla="*/ 2371725 w 2824162"/>
                  <a:gd name="connsiteY58" fmla="*/ 166753 h 471957"/>
                  <a:gd name="connsiteX59" fmla="*/ 2386012 w 2824162"/>
                  <a:gd name="connsiteY59" fmla="*/ 161991 h 471957"/>
                  <a:gd name="connsiteX60" fmla="*/ 2400300 w 2824162"/>
                  <a:gd name="connsiteY60" fmla="*/ 152466 h 471957"/>
                  <a:gd name="connsiteX61" fmla="*/ 2414587 w 2824162"/>
                  <a:gd name="connsiteY61" fmla="*/ 147703 h 471957"/>
                  <a:gd name="connsiteX62" fmla="*/ 2433637 w 2824162"/>
                  <a:gd name="connsiteY62" fmla="*/ 138178 h 471957"/>
                  <a:gd name="connsiteX63" fmla="*/ 2447925 w 2824162"/>
                  <a:gd name="connsiteY63" fmla="*/ 128653 h 471957"/>
                  <a:gd name="connsiteX64" fmla="*/ 2490787 w 2824162"/>
                  <a:gd name="connsiteY64" fmla="*/ 119128 h 471957"/>
                  <a:gd name="connsiteX65" fmla="*/ 2524125 w 2824162"/>
                  <a:gd name="connsiteY65" fmla="*/ 104841 h 471957"/>
                  <a:gd name="connsiteX66" fmla="*/ 2552700 w 2824162"/>
                  <a:gd name="connsiteY66" fmla="*/ 95316 h 471957"/>
                  <a:gd name="connsiteX67" fmla="*/ 2586037 w 2824162"/>
                  <a:gd name="connsiteY67" fmla="*/ 81028 h 471957"/>
                  <a:gd name="connsiteX68" fmla="*/ 2600325 w 2824162"/>
                  <a:gd name="connsiteY68" fmla="*/ 71503 h 471957"/>
                  <a:gd name="connsiteX69" fmla="*/ 2614612 w 2824162"/>
                  <a:gd name="connsiteY69" fmla="*/ 66741 h 471957"/>
                  <a:gd name="connsiteX70" fmla="*/ 2647950 w 2824162"/>
                  <a:gd name="connsiteY70" fmla="*/ 52453 h 471957"/>
                  <a:gd name="connsiteX71" fmla="*/ 2667000 w 2824162"/>
                  <a:gd name="connsiteY71" fmla="*/ 42928 h 471957"/>
                  <a:gd name="connsiteX72" fmla="*/ 2686050 w 2824162"/>
                  <a:gd name="connsiteY72" fmla="*/ 38166 h 471957"/>
                  <a:gd name="connsiteX73" fmla="*/ 2728912 w 2824162"/>
                  <a:gd name="connsiteY73" fmla="*/ 23878 h 471957"/>
                  <a:gd name="connsiteX74" fmla="*/ 2743200 w 2824162"/>
                  <a:gd name="connsiteY74" fmla="*/ 19116 h 471957"/>
                  <a:gd name="connsiteX75" fmla="*/ 2762250 w 2824162"/>
                  <a:gd name="connsiteY75" fmla="*/ 14353 h 471957"/>
                  <a:gd name="connsiteX76" fmla="*/ 2776537 w 2824162"/>
                  <a:gd name="connsiteY76" fmla="*/ 9591 h 471957"/>
                  <a:gd name="connsiteX77" fmla="*/ 2800350 w 2824162"/>
                  <a:gd name="connsiteY77" fmla="*/ 4828 h 471957"/>
                  <a:gd name="connsiteX78" fmla="*/ 2824162 w 2824162"/>
                  <a:gd name="connsiteY78" fmla="*/ 66 h 471957"/>
                  <a:gd name="connsiteX0" fmla="*/ 0 w 2771775"/>
                  <a:gd name="connsiteY0" fmla="*/ 252478 h 471957"/>
                  <a:gd name="connsiteX1" fmla="*/ 47625 w 2771775"/>
                  <a:gd name="connsiteY1" fmla="*/ 266766 h 471957"/>
                  <a:gd name="connsiteX2" fmla="*/ 95250 w 2771775"/>
                  <a:gd name="connsiteY2" fmla="*/ 271528 h 471957"/>
                  <a:gd name="connsiteX3" fmla="*/ 114300 w 2771775"/>
                  <a:gd name="connsiteY3" fmla="*/ 276291 h 471957"/>
                  <a:gd name="connsiteX4" fmla="*/ 180975 w 2771775"/>
                  <a:gd name="connsiteY4" fmla="*/ 285816 h 471957"/>
                  <a:gd name="connsiteX5" fmla="*/ 228600 w 2771775"/>
                  <a:gd name="connsiteY5" fmla="*/ 304866 h 471957"/>
                  <a:gd name="connsiteX6" fmla="*/ 252413 w 2771775"/>
                  <a:gd name="connsiteY6" fmla="*/ 309628 h 471957"/>
                  <a:gd name="connsiteX7" fmla="*/ 266700 w 2771775"/>
                  <a:gd name="connsiteY7" fmla="*/ 314391 h 471957"/>
                  <a:gd name="connsiteX8" fmla="*/ 309563 w 2771775"/>
                  <a:gd name="connsiteY8" fmla="*/ 323916 h 471957"/>
                  <a:gd name="connsiteX9" fmla="*/ 361950 w 2771775"/>
                  <a:gd name="connsiteY9" fmla="*/ 328678 h 471957"/>
                  <a:gd name="connsiteX10" fmla="*/ 400050 w 2771775"/>
                  <a:gd name="connsiteY10" fmla="*/ 338203 h 471957"/>
                  <a:gd name="connsiteX11" fmla="*/ 447675 w 2771775"/>
                  <a:gd name="connsiteY11" fmla="*/ 342966 h 471957"/>
                  <a:gd name="connsiteX12" fmla="*/ 476250 w 2771775"/>
                  <a:gd name="connsiteY12" fmla="*/ 347728 h 471957"/>
                  <a:gd name="connsiteX13" fmla="*/ 519113 w 2771775"/>
                  <a:gd name="connsiteY13" fmla="*/ 366778 h 471957"/>
                  <a:gd name="connsiteX14" fmla="*/ 533400 w 2771775"/>
                  <a:gd name="connsiteY14" fmla="*/ 371541 h 471957"/>
                  <a:gd name="connsiteX15" fmla="*/ 552450 w 2771775"/>
                  <a:gd name="connsiteY15" fmla="*/ 381066 h 471957"/>
                  <a:gd name="connsiteX16" fmla="*/ 566738 w 2771775"/>
                  <a:gd name="connsiteY16" fmla="*/ 385828 h 471957"/>
                  <a:gd name="connsiteX17" fmla="*/ 585788 w 2771775"/>
                  <a:gd name="connsiteY17" fmla="*/ 395353 h 471957"/>
                  <a:gd name="connsiteX18" fmla="*/ 647700 w 2771775"/>
                  <a:gd name="connsiteY18" fmla="*/ 404878 h 471957"/>
                  <a:gd name="connsiteX19" fmla="*/ 671513 w 2771775"/>
                  <a:gd name="connsiteY19" fmla="*/ 409641 h 471957"/>
                  <a:gd name="connsiteX20" fmla="*/ 685800 w 2771775"/>
                  <a:gd name="connsiteY20" fmla="*/ 414403 h 471957"/>
                  <a:gd name="connsiteX21" fmla="*/ 752475 w 2771775"/>
                  <a:gd name="connsiteY21" fmla="*/ 419166 h 471957"/>
                  <a:gd name="connsiteX22" fmla="*/ 771525 w 2771775"/>
                  <a:gd name="connsiteY22" fmla="*/ 423928 h 471957"/>
                  <a:gd name="connsiteX23" fmla="*/ 800100 w 2771775"/>
                  <a:gd name="connsiteY23" fmla="*/ 433453 h 471957"/>
                  <a:gd name="connsiteX24" fmla="*/ 852488 w 2771775"/>
                  <a:gd name="connsiteY24" fmla="*/ 438216 h 471957"/>
                  <a:gd name="connsiteX25" fmla="*/ 866775 w 2771775"/>
                  <a:gd name="connsiteY25" fmla="*/ 442978 h 471957"/>
                  <a:gd name="connsiteX26" fmla="*/ 981075 w 2771775"/>
                  <a:gd name="connsiteY26" fmla="*/ 452503 h 471957"/>
                  <a:gd name="connsiteX27" fmla="*/ 1328738 w 2771775"/>
                  <a:gd name="connsiteY27" fmla="*/ 452503 h 471957"/>
                  <a:gd name="connsiteX28" fmla="*/ 1419225 w 2771775"/>
                  <a:gd name="connsiteY28" fmla="*/ 447741 h 471957"/>
                  <a:gd name="connsiteX29" fmla="*/ 1462088 w 2771775"/>
                  <a:gd name="connsiteY29" fmla="*/ 433453 h 471957"/>
                  <a:gd name="connsiteX30" fmla="*/ 1476375 w 2771775"/>
                  <a:gd name="connsiteY30" fmla="*/ 428691 h 471957"/>
                  <a:gd name="connsiteX31" fmla="*/ 1495425 w 2771775"/>
                  <a:gd name="connsiteY31" fmla="*/ 419166 h 471957"/>
                  <a:gd name="connsiteX32" fmla="*/ 1533525 w 2771775"/>
                  <a:gd name="connsiteY32" fmla="*/ 414403 h 471957"/>
                  <a:gd name="connsiteX33" fmla="*/ 1552575 w 2771775"/>
                  <a:gd name="connsiteY33" fmla="*/ 404878 h 471957"/>
                  <a:gd name="connsiteX34" fmla="*/ 1633538 w 2771775"/>
                  <a:gd name="connsiteY34" fmla="*/ 390591 h 471957"/>
                  <a:gd name="connsiteX35" fmla="*/ 1652588 w 2771775"/>
                  <a:gd name="connsiteY35" fmla="*/ 385828 h 471957"/>
                  <a:gd name="connsiteX36" fmla="*/ 1681163 w 2771775"/>
                  <a:gd name="connsiteY36" fmla="*/ 376303 h 471957"/>
                  <a:gd name="connsiteX37" fmla="*/ 1709738 w 2771775"/>
                  <a:gd name="connsiteY37" fmla="*/ 371541 h 471957"/>
                  <a:gd name="connsiteX38" fmla="*/ 1738313 w 2771775"/>
                  <a:gd name="connsiteY38" fmla="*/ 362016 h 471957"/>
                  <a:gd name="connsiteX39" fmla="*/ 1752600 w 2771775"/>
                  <a:gd name="connsiteY39" fmla="*/ 347728 h 471957"/>
                  <a:gd name="connsiteX40" fmla="*/ 1809750 w 2771775"/>
                  <a:gd name="connsiteY40" fmla="*/ 333441 h 471957"/>
                  <a:gd name="connsiteX41" fmla="*/ 1843088 w 2771775"/>
                  <a:gd name="connsiteY41" fmla="*/ 323916 h 471957"/>
                  <a:gd name="connsiteX42" fmla="*/ 1876425 w 2771775"/>
                  <a:gd name="connsiteY42" fmla="*/ 304866 h 471957"/>
                  <a:gd name="connsiteX43" fmla="*/ 1890713 w 2771775"/>
                  <a:gd name="connsiteY43" fmla="*/ 295341 h 471957"/>
                  <a:gd name="connsiteX44" fmla="*/ 1905000 w 2771775"/>
                  <a:gd name="connsiteY44" fmla="*/ 290578 h 471957"/>
                  <a:gd name="connsiteX45" fmla="*/ 1938338 w 2771775"/>
                  <a:gd name="connsiteY45" fmla="*/ 266766 h 471957"/>
                  <a:gd name="connsiteX46" fmla="*/ 1952625 w 2771775"/>
                  <a:gd name="connsiteY46" fmla="*/ 262003 h 471957"/>
                  <a:gd name="connsiteX47" fmla="*/ 1966913 w 2771775"/>
                  <a:gd name="connsiteY47" fmla="*/ 252478 h 471957"/>
                  <a:gd name="connsiteX48" fmla="*/ 1985963 w 2771775"/>
                  <a:gd name="connsiteY48" fmla="*/ 247716 h 471957"/>
                  <a:gd name="connsiteX49" fmla="*/ 2033588 w 2771775"/>
                  <a:gd name="connsiteY49" fmla="*/ 233428 h 471957"/>
                  <a:gd name="connsiteX50" fmla="*/ 2076450 w 2771775"/>
                  <a:gd name="connsiteY50" fmla="*/ 228666 h 471957"/>
                  <a:gd name="connsiteX51" fmla="*/ 2109788 w 2771775"/>
                  <a:gd name="connsiteY51" fmla="*/ 219141 h 471957"/>
                  <a:gd name="connsiteX52" fmla="*/ 2138363 w 2771775"/>
                  <a:gd name="connsiteY52" fmla="*/ 209616 h 471957"/>
                  <a:gd name="connsiteX53" fmla="*/ 2185988 w 2771775"/>
                  <a:gd name="connsiteY53" fmla="*/ 200091 h 471957"/>
                  <a:gd name="connsiteX54" fmla="*/ 2214563 w 2771775"/>
                  <a:gd name="connsiteY54" fmla="*/ 190566 h 471957"/>
                  <a:gd name="connsiteX55" fmla="*/ 2238375 w 2771775"/>
                  <a:gd name="connsiteY55" fmla="*/ 181041 h 471957"/>
                  <a:gd name="connsiteX56" fmla="*/ 2286000 w 2771775"/>
                  <a:gd name="connsiteY56" fmla="*/ 176278 h 471957"/>
                  <a:gd name="connsiteX57" fmla="*/ 2319338 w 2771775"/>
                  <a:gd name="connsiteY57" fmla="*/ 166753 h 471957"/>
                  <a:gd name="connsiteX58" fmla="*/ 2333625 w 2771775"/>
                  <a:gd name="connsiteY58" fmla="*/ 161991 h 471957"/>
                  <a:gd name="connsiteX59" fmla="*/ 2347913 w 2771775"/>
                  <a:gd name="connsiteY59" fmla="*/ 152466 h 471957"/>
                  <a:gd name="connsiteX60" fmla="*/ 2362200 w 2771775"/>
                  <a:gd name="connsiteY60" fmla="*/ 147703 h 471957"/>
                  <a:gd name="connsiteX61" fmla="*/ 2381250 w 2771775"/>
                  <a:gd name="connsiteY61" fmla="*/ 138178 h 471957"/>
                  <a:gd name="connsiteX62" fmla="*/ 2395538 w 2771775"/>
                  <a:gd name="connsiteY62" fmla="*/ 128653 h 471957"/>
                  <a:gd name="connsiteX63" fmla="*/ 2438400 w 2771775"/>
                  <a:gd name="connsiteY63" fmla="*/ 119128 h 471957"/>
                  <a:gd name="connsiteX64" fmla="*/ 2471738 w 2771775"/>
                  <a:gd name="connsiteY64" fmla="*/ 104841 h 471957"/>
                  <a:gd name="connsiteX65" fmla="*/ 2500313 w 2771775"/>
                  <a:gd name="connsiteY65" fmla="*/ 95316 h 471957"/>
                  <a:gd name="connsiteX66" fmla="*/ 2533650 w 2771775"/>
                  <a:gd name="connsiteY66" fmla="*/ 81028 h 471957"/>
                  <a:gd name="connsiteX67" fmla="*/ 2547938 w 2771775"/>
                  <a:gd name="connsiteY67" fmla="*/ 71503 h 471957"/>
                  <a:gd name="connsiteX68" fmla="*/ 2562225 w 2771775"/>
                  <a:gd name="connsiteY68" fmla="*/ 66741 h 471957"/>
                  <a:gd name="connsiteX69" fmla="*/ 2595563 w 2771775"/>
                  <a:gd name="connsiteY69" fmla="*/ 52453 h 471957"/>
                  <a:gd name="connsiteX70" fmla="*/ 2614613 w 2771775"/>
                  <a:gd name="connsiteY70" fmla="*/ 42928 h 471957"/>
                  <a:gd name="connsiteX71" fmla="*/ 2633663 w 2771775"/>
                  <a:gd name="connsiteY71" fmla="*/ 38166 h 471957"/>
                  <a:gd name="connsiteX72" fmla="*/ 2676525 w 2771775"/>
                  <a:gd name="connsiteY72" fmla="*/ 23878 h 471957"/>
                  <a:gd name="connsiteX73" fmla="*/ 2690813 w 2771775"/>
                  <a:gd name="connsiteY73" fmla="*/ 19116 h 471957"/>
                  <a:gd name="connsiteX74" fmla="*/ 2709863 w 2771775"/>
                  <a:gd name="connsiteY74" fmla="*/ 14353 h 471957"/>
                  <a:gd name="connsiteX75" fmla="*/ 2724150 w 2771775"/>
                  <a:gd name="connsiteY75" fmla="*/ 9591 h 471957"/>
                  <a:gd name="connsiteX76" fmla="*/ 2747963 w 2771775"/>
                  <a:gd name="connsiteY76" fmla="*/ 4828 h 471957"/>
                  <a:gd name="connsiteX77" fmla="*/ 2771775 w 2771775"/>
                  <a:gd name="connsiteY77" fmla="*/ 66 h 471957"/>
                  <a:gd name="connsiteX0" fmla="*/ 0 w 2724150"/>
                  <a:gd name="connsiteY0" fmla="*/ 266766 h 471957"/>
                  <a:gd name="connsiteX1" fmla="*/ 47625 w 2724150"/>
                  <a:gd name="connsiteY1" fmla="*/ 271528 h 471957"/>
                  <a:gd name="connsiteX2" fmla="*/ 66675 w 2724150"/>
                  <a:gd name="connsiteY2" fmla="*/ 276291 h 471957"/>
                  <a:gd name="connsiteX3" fmla="*/ 133350 w 2724150"/>
                  <a:gd name="connsiteY3" fmla="*/ 285816 h 471957"/>
                  <a:gd name="connsiteX4" fmla="*/ 180975 w 2724150"/>
                  <a:gd name="connsiteY4" fmla="*/ 304866 h 471957"/>
                  <a:gd name="connsiteX5" fmla="*/ 204788 w 2724150"/>
                  <a:gd name="connsiteY5" fmla="*/ 309628 h 471957"/>
                  <a:gd name="connsiteX6" fmla="*/ 219075 w 2724150"/>
                  <a:gd name="connsiteY6" fmla="*/ 314391 h 471957"/>
                  <a:gd name="connsiteX7" fmla="*/ 261938 w 2724150"/>
                  <a:gd name="connsiteY7" fmla="*/ 323916 h 471957"/>
                  <a:gd name="connsiteX8" fmla="*/ 314325 w 2724150"/>
                  <a:gd name="connsiteY8" fmla="*/ 328678 h 471957"/>
                  <a:gd name="connsiteX9" fmla="*/ 352425 w 2724150"/>
                  <a:gd name="connsiteY9" fmla="*/ 338203 h 471957"/>
                  <a:gd name="connsiteX10" fmla="*/ 400050 w 2724150"/>
                  <a:gd name="connsiteY10" fmla="*/ 342966 h 471957"/>
                  <a:gd name="connsiteX11" fmla="*/ 428625 w 2724150"/>
                  <a:gd name="connsiteY11" fmla="*/ 347728 h 471957"/>
                  <a:gd name="connsiteX12" fmla="*/ 471488 w 2724150"/>
                  <a:gd name="connsiteY12" fmla="*/ 366778 h 471957"/>
                  <a:gd name="connsiteX13" fmla="*/ 485775 w 2724150"/>
                  <a:gd name="connsiteY13" fmla="*/ 371541 h 471957"/>
                  <a:gd name="connsiteX14" fmla="*/ 504825 w 2724150"/>
                  <a:gd name="connsiteY14" fmla="*/ 381066 h 471957"/>
                  <a:gd name="connsiteX15" fmla="*/ 519113 w 2724150"/>
                  <a:gd name="connsiteY15" fmla="*/ 385828 h 471957"/>
                  <a:gd name="connsiteX16" fmla="*/ 538163 w 2724150"/>
                  <a:gd name="connsiteY16" fmla="*/ 395353 h 471957"/>
                  <a:gd name="connsiteX17" fmla="*/ 600075 w 2724150"/>
                  <a:gd name="connsiteY17" fmla="*/ 404878 h 471957"/>
                  <a:gd name="connsiteX18" fmla="*/ 623888 w 2724150"/>
                  <a:gd name="connsiteY18" fmla="*/ 409641 h 471957"/>
                  <a:gd name="connsiteX19" fmla="*/ 638175 w 2724150"/>
                  <a:gd name="connsiteY19" fmla="*/ 414403 h 471957"/>
                  <a:gd name="connsiteX20" fmla="*/ 704850 w 2724150"/>
                  <a:gd name="connsiteY20" fmla="*/ 419166 h 471957"/>
                  <a:gd name="connsiteX21" fmla="*/ 723900 w 2724150"/>
                  <a:gd name="connsiteY21" fmla="*/ 423928 h 471957"/>
                  <a:gd name="connsiteX22" fmla="*/ 752475 w 2724150"/>
                  <a:gd name="connsiteY22" fmla="*/ 433453 h 471957"/>
                  <a:gd name="connsiteX23" fmla="*/ 804863 w 2724150"/>
                  <a:gd name="connsiteY23" fmla="*/ 438216 h 471957"/>
                  <a:gd name="connsiteX24" fmla="*/ 819150 w 2724150"/>
                  <a:gd name="connsiteY24" fmla="*/ 442978 h 471957"/>
                  <a:gd name="connsiteX25" fmla="*/ 933450 w 2724150"/>
                  <a:gd name="connsiteY25" fmla="*/ 452503 h 471957"/>
                  <a:gd name="connsiteX26" fmla="*/ 1281113 w 2724150"/>
                  <a:gd name="connsiteY26" fmla="*/ 452503 h 471957"/>
                  <a:gd name="connsiteX27" fmla="*/ 1371600 w 2724150"/>
                  <a:gd name="connsiteY27" fmla="*/ 447741 h 471957"/>
                  <a:gd name="connsiteX28" fmla="*/ 1414463 w 2724150"/>
                  <a:gd name="connsiteY28" fmla="*/ 433453 h 471957"/>
                  <a:gd name="connsiteX29" fmla="*/ 1428750 w 2724150"/>
                  <a:gd name="connsiteY29" fmla="*/ 428691 h 471957"/>
                  <a:gd name="connsiteX30" fmla="*/ 1447800 w 2724150"/>
                  <a:gd name="connsiteY30" fmla="*/ 419166 h 471957"/>
                  <a:gd name="connsiteX31" fmla="*/ 1485900 w 2724150"/>
                  <a:gd name="connsiteY31" fmla="*/ 414403 h 471957"/>
                  <a:gd name="connsiteX32" fmla="*/ 1504950 w 2724150"/>
                  <a:gd name="connsiteY32" fmla="*/ 404878 h 471957"/>
                  <a:gd name="connsiteX33" fmla="*/ 1585913 w 2724150"/>
                  <a:gd name="connsiteY33" fmla="*/ 390591 h 471957"/>
                  <a:gd name="connsiteX34" fmla="*/ 1604963 w 2724150"/>
                  <a:gd name="connsiteY34" fmla="*/ 385828 h 471957"/>
                  <a:gd name="connsiteX35" fmla="*/ 1633538 w 2724150"/>
                  <a:gd name="connsiteY35" fmla="*/ 376303 h 471957"/>
                  <a:gd name="connsiteX36" fmla="*/ 1662113 w 2724150"/>
                  <a:gd name="connsiteY36" fmla="*/ 371541 h 471957"/>
                  <a:gd name="connsiteX37" fmla="*/ 1690688 w 2724150"/>
                  <a:gd name="connsiteY37" fmla="*/ 362016 h 471957"/>
                  <a:gd name="connsiteX38" fmla="*/ 1704975 w 2724150"/>
                  <a:gd name="connsiteY38" fmla="*/ 347728 h 471957"/>
                  <a:gd name="connsiteX39" fmla="*/ 1762125 w 2724150"/>
                  <a:gd name="connsiteY39" fmla="*/ 333441 h 471957"/>
                  <a:gd name="connsiteX40" fmla="*/ 1795463 w 2724150"/>
                  <a:gd name="connsiteY40" fmla="*/ 323916 h 471957"/>
                  <a:gd name="connsiteX41" fmla="*/ 1828800 w 2724150"/>
                  <a:gd name="connsiteY41" fmla="*/ 304866 h 471957"/>
                  <a:gd name="connsiteX42" fmla="*/ 1843088 w 2724150"/>
                  <a:gd name="connsiteY42" fmla="*/ 295341 h 471957"/>
                  <a:gd name="connsiteX43" fmla="*/ 1857375 w 2724150"/>
                  <a:gd name="connsiteY43" fmla="*/ 290578 h 471957"/>
                  <a:gd name="connsiteX44" fmla="*/ 1890713 w 2724150"/>
                  <a:gd name="connsiteY44" fmla="*/ 266766 h 471957"/>
                  <a:gd name="connsiteX45" fmla="*/ 1905000 w 2724150"/>
                  <a:gd name="connsiteY45" fmla="*/ 262003 h 471957"/>
                  <a:gd name="connsiteX46" fmla="*/ 1919288 w 2724150"/>
                  <a:gd name="connsiteY46" fmla="*/ 252478 h 471957"/>
                  <a:gd name="connsiteX47" fmla="*/ 1938338 w 2724150"/>
                  <a:gd name="connsiteY47" fmla="*/ 247716 h 471957"/>
                  <a:gd name="connsiteX48" fmla="*/ 1985963 w 2724150"/>
                  <a:gd name="connsiteY48" fmla="*/ 233428 h 471957"/>
                  <a:gd name="connsiteX49" fmla="*/ 2028825 w 2724150"/>
                  <a:gd name="connsiteY49" fmla="*/ 228666 h 471957"/>
                  <a:gd name="connsiteX50" fmla="*/ 2062163 w 2724150"/>
                  <a:gd name="connsiteY50" fmla="*/ 219141 h 471957"/>
                  <a:gd name="connsiteX51" fmla="*/ 2090738 w 2724150"/>
                  <a:gd name="connsiteY51" fmla="*/ 209616 h 471957"/>
                  <a:gd name="connsiteX52" fmla="*/ 2138363 w 2724150"/>
                  <a:gd name="connsiteY52" fmla="*/ 200091 h 471957"/>
                  <a:gd name="connsiteX53" fmla="*/ 2166938 w 2724150"/>
                  <a:gd name="connsiteY53" fmla="*/ 190566 h 471957"/>
                  <a:gd name="connsiteX54" fmla="*/ 2190750 w 2724150"/>
                  <a:gd name="connsiteY54" fmla="*/ 181041 h 471957"/>
                  <a:gd name="connsiteX55" fmla="*/ 2238375 w 2724150"/>
                  <a:gd name="connsiteY55" fmla="*/ 176278 h 471957"/>
                  <a:gd name="connsiteX56" fmla="*/ 2271713 w 2724150"/>
                  <a:gd name="connsiteY56" fmla="*/ 166753 h 471957"/>
                  <a:gd name="connsiteX57" fmla="*/ 2286000 w 2724150"/>
                  <a:gd name="connsiteY57" fmla="*/ 161991 h 471957"/>
                  <a:gd name="connsiteX58" fmla="*/ 2300288 w 2724150"/>
                  <a:gd name="connsiteY58" fmla="*/ 152466 h 471957"/>
                  <a:gd name="connsiteX59" fmla="*/ 2314575 w 2724150"/>
                  <a:gd name="connsiteY59" fmla="*/ 147703 h 471957"/>
                  <a:gd name="connsiteX60" fmla="*/ 2333625 w 2724150"/>
                  <a:gd name="connsiteY60" fmla="*/ 138178 h 471957"/>
                  <a:gd name="connsiteX61" fmla="*/ 2347913 w 2724150"/>
                  <a:gd name="connsiteY61" fmla="*/ 128653 h 471957"/>
                  <a:gd name="connsiteX62" fmla="*/ 2390775 w 2724150"/>
                  <a:gd name="connsiteY62" fmla="*/ 119128 h 471957"/>
                  <a:gd name="connsiteX63" fmla="*/ 2424113 w 2724150"/>
                  <a:gd name="connsiteY63" fmla="*/ 104841 h 471957"/>
                  <a:gd name="connsiteX64" fmla="*/ 2452688 w 2724150"/>
                  <a:gd name="connsiteY64" fmla="*/ 95316 h 471957"/>
                  <a:gd name="connsiteX65" fmla="*/ 2486025 w 2724150"/>
                  <a:gd name="connsiteY65" fmla="*/ 81028 h 471957"/>
                  <a:gd name="connsiteX66" fmla="*/ 2500313 w 2724150"/>
                  <a:gd name="connsiteY66" fmla="*/ 71503 h 471957"/>
                  <a:gd name="connsiteX67" fmla="*/ 2514600 w 2724150"/>
                  <a:gd name="connsiteY67" fmla="*/ 66741 h 471957"/>
                  <a:gd name="connsiteX68" fmla="*/ 2547938 w 2724150"/>
                  <a:gd name="connsiteY68" fmla="*/ 52453 h 471957"/>
                  <a:gd name="connsiteX69" fmla="*/ 2566988 w 2724150"/>
                  <a:gd name="connsiteY69" fmla="*/ 42928 h 471957"/>
                  <a:gd name="connsiteX70" fmla="*/ 2586038 w 2724150"/>
                  <a:gd name="connsiteY70" fmla="*/ 38166 h 471957"/>
                  <a:gd name="connsiteX71" fmla="*/ 2628900 w 2724150"/>
                  <a:gd name="connsiteY71" fmla="*/ 23878 h 471957"/>
                  <a:gd name="connsiteX72" fmla="*/ 2643188 w 2724150"/>
                  <a:gd name="connsiteY72" fmla="*/ 19116 h 471957"/>
                  <a:gd name="connsiteX73" fmla="*/ 2662238 w 2724150"/>
                  <a:gd name="connsiteY73" fmla="*/ 14353 h 471957"/>
                  <a:gd name="connsiteX74" fmla="*/ 2676525 w 2724150"/>
                  <a:gd name="connsiteY74" fmla="*/ 9591 h 471957"/>
                  <a:gd name="connsiteX75" fmla="*/ 2700338 w 2724150"/>
                  <a:gd name="connsiteY75" fmla="*/ 4828 h 471957"/>
                  <a:gd name="connsiteX76" fmla="*/ 2724150 w 2724150"/>
                  <a:gd name="connsiteY76" fmla="*/ 66 h 471957"/>
                  <a:gd name="connsiteX0" fmla="*/ 0 w 2676525"/>
                  <a:gd name="connsiteY0" fmla="*/ 271528 h 471957"/>
                  <a:gd name="connsiteX1" fmla="*/ 19050 w 2676525"/>
                  <a:gd name="connsiteY1" fmla="*/ 276291 h 471957"/>
                  <a:gd name="connsiteX2" fmla="*/ 85725 w 2676525"/>
                  <a:gd name="connsiteY2" fmla="*/ 285816 h 471957"/>
                  <a:gd name="connsiteX3" fmla="*/ 133350 w 2676525"/>
                  <a:gd name="connsiteY3" fmla="*/ 304866 h 471957"/>
                  <a:gd name="connsiteX4" fmla="*/ 157163 w 2676525"/>
                  <a:gd name="connsiteY4" fmla="*/ 309628 h 471957"/>
                  <a:gd name="connsiteX5" fmla="*/ 171450 w 2676525"/>
                  <a:gd name="connsiteY5" fmla="*/ 314391 h 471957"/>
                  <a:gd name="connsiteX6" fmla="*/ 214313 w 2676525"/>
                  <a:gd name="connsiteY6" fmla="*/ 323916 h 471957"/>
                  <a:gd name="connsiteX7" fmla="*/ 266700 w 2676525"/>
                  <a:gd name="connsiteY7" fmla="*/ 328678 h 471957"/>
                  <a:gd name="connsiteX8" fmla="*/ 304800 w 2676525"/>
                  <a:gd name="connsiteY8" fmla="*/ 338203 h 471957"/>
                  <a:gd name="connsiteX9" fmla="*/ 352425 w 2676525"/>
                  <a:gd name="connsiteY9" fmla="*/ 342966 h 471957"/>
                  <a:gd name="connsiteX10" fmla="*/ 381000 w 2676525"/>
                  <a:gd name="connsiteY10" fmla="*/ 347728 h 471957"/>
                  <a:gd name="connsiteX11" fmla="*/ 423863 w 2676525"/>
                  <a:gd name="connsiteY11" fmla="*/ 366778 h 471957"/>
                  <a:gd name="connsiteX12" fmla="*/ 438150 w 2676525"/>
                  <a:gd name="connsiteY12" fmla="*/ 371541 h 471957"/>
                  <a:gd name="connsiteX13" fmla="*/ 457200 w 2676525"/>
                  <a:gd name="connsiteY13" fmla="*/ 381066 h 471957"/>
                  <a:gd name="connsiteX14" fmla="*/ 471488 w 2676525"/>
                  <a:gd name="connsiteY14" fmla="*/ 385828 h 471957"/>
                  <a:gd name="connsiteX15" fmla="*/ 490538 w 2676525"/>
                  <a:gd name="connsiteY15" fmla="*/ 395353 h 471957"/>
                  <a:gd name="connsiteX16" fmla="*/ 552450 w 2676525"/>
                  <a:gd name="connsiteY16" fmla="*/ 404878 h 471957"/>
                  <a:gd name="connsiteX17" fmla="*/ 576263 w 2676525"/>
                  <a:gd name="connsiteY17" fmla="*/ 409641 h 471957"/>
                  <a:gd name="connsiteX18" fmla="*/ 590550 w 2676525"/>
                  <a:gd name="connsiteY18" fmla="*/ 414403 h 471957"/>
                  <a:gd name="connsiteX19" fmla="*/ 657225 w 2676525"/>
                  <a:gd name="connsiteY19" fmla="*/ 419166 h 471957"/>
                  <a:gd name="connsiteX20" fmla="*/ 676275 w 2676525"/>
                  <a:gd name="connsiteY20" fmla="*/ 423928 h 471957"/>
                  <a:gd name="connsiteX21" fmla="*/ 704850 w 2676525"/>
                  <a:gd name="connsiteY21" fmla="*/ 433453 h 471957"/>
                  <a:gd name="connsiteX22" fmla="*/ 757238 w 2676525"/>
                  <a:gd name="connsiteY22" fmla="*/ 438216 h 471957"/>
                  <a:gd name="connsiteX23" fmla="*/ 771525 w 2676525"/>
                  <a:gd name="connsiteY23" fmla="*/ 442978 h 471957"/>
                  <a:gd name="connsiteX24" fmla="*/ 885825 w 2676525"/>
                  <a:gd name="connsiteY24" fmla="*/ 452503 h 471957"/>
                  <a:gd name="connsiteX25" fmla="*/ 1233488 w 2676525"/>
                  <a:gd name="connsiteY25" fmla="*/ 452503 h 471957"/>
                  <a:gd name="connsiteX26" fmla="*/ 1323975 w 2676525"/>
                  <a:gd name="connsiteY26" fmla="*/ 447741 h 471957"/>
                  <a:gd name="connsiteX27" fmla="*/ 1366838 w 2676525"/>
                  <a:gd name="connsiteY27" fmla="*/ 433453 h 471957"/>
                  <a:gd name="connsiteX28" fmla="*/ 1381125 w 2676525"/>
                  <a:gd name="connsiteY28" fmla="*/ 428691 h 471957"/>
                  <a:gd name="connsiteX29" fmla="*/ 1400175 w 2676525"/>
                  <a:gd name="connsiteY29" fmla="*/ 419166 h 471957"/>
                  <a:gd name="connsiteX30" fmla="*/ 1438275 w 2676525"/>
                  <a:gd name="connsiteY30" fmla="*/ 414403 h 471957"/>
                  <a:gd name="connsiteX31" fmla="*/ 1457325 w 2676525"/>
                  <a:gd name="connsiteY31" fmla="*/ 404878 h 471957"/>
                  <a:gd name="connsiteX32" fmla="*/ 1538288 w 2676525"/>
                  <a:gd name="connsiteY32" fmla="*/ 390591 h 471957"/>
                  <a:gd name="connsiteX33" fmla="*/ 1557338 w 2676525"/>
                  <a:gd name="connsiteY33" fmla="*/ 385828 h 471957"/>
                  <a:gd name="connsiteX34" fmla="*/ 1585913 w 2676525"/>
                  <a:gd name="connsiteY34" fmla="*/ 376303 h 471957"/>
                  <a:gd name="connsiteX35" fmla="*/ 1614488 w 2676525"/>
                  <a:gd name="connsiteY35" fmla="*/ 371541 h 471957"/>
                  <a:gd name="connsiteX36" fmla="*/ 1643063 w 2676525"/>
                  <a:gd name="connsiteY36" fmla="*/ 362016 h 471957"/>
                  <a:gd name="connsiteX37" fmla="*/ 1657350 w 2676525"/>
                  <a:gd name="connsiteY37" fmla="*/ 347728 h 471957"/>
                  <a:gd name="connsiteX38" fmla="*/ 1714500 w 2676525"/>
                  <a:gd name="connsiteY38" fmla="*/ 333441 h 471957"/>
                  <a:gd name="connsiteX39" fmla="*/ 1747838 w 2676525"/>
                  <a:gd name="connsiteY39" fmla="*/ 323916 h 471957"/>
                  <a:gd name="connsiteX40" fmla="*/ 1781175 w 2676525"/>
                  <a:gd name="connsiteY40" fmla="*/ 304866 h 471957"/>
                  <a:gd name="connsiteX41" fmla="*/ 1795463 w 2676525"/>
                  <a:gd name="connsiteY41" fmla="*/ 295341 h 471957"/>
                  <a:gd name="connsiteX42" fmla="*/ 1809750 w 2676525"/>
                  <a:gd name="connsiteY42" fmla="*/ 290578 h 471957"/>
                  <a:gd name="connsiteX43" fmla="*/ 1843088 w 2676525"/>
                  <a:gd name="connsiteY43" fmla="*/ 266766 h 471957"/>
                  <a:gd name="connsiteX44" fmla="*/ 1857375 w 2676525"/>
                  <a:gd name="connsiteY44" fmla="*/ 262003 h 471957"/>
                  <a:gd name="connsiteX45" fmla="*/ 1871663 w 2676525"/>
                  <a:gd name="connsiteY45" fmla="*/ 252478 h 471957"/>
                  <a:gd name="connsiteX46" fmla="*/ 1890713 w 2676525"/>
                  <a:gd name="connsiteY46" fmla="*/ 247716 h 471957"/>
                  <a:gd name="connsiteX47" fmla="*/ 1938338 w 2676525"/>
                  <a:gd name="connsiteY47" fmla="*/ 233428 h 471957"/>
                  <a:gd name="connsiteX48" fmla="*/ 1981200 w 2676525"/>
                  <a:gd name="connsiteY48" fmla="*/ 228666 h 471957"/>
                  <a:gd name="connsiteX49" fmla="*/ 2014538 w 2676525"/>
                  <a:gd name="connsiteY49" fmla="*/ 219141 h 471957"/>
                  <a:gd name="connsiteX50" fmla="*/ 2043113 w 2676525"/>
                  <a:gd name="connsiteY50" fmla="*/ 209616 h 471957"/>
                  <a:gd name="connsiteX51" fmla="*/ 2090738 w 2676525"/>
                  <a:gd name="connsiteY51" fmla="*/ 200091 h 471957"/>
                  <a:gd name="connsiteX52" fmla="*/ 2119313 w 2676525"/>
                  <a:gd name="connsiteY52" fmla="*/ 190566 h 471957"/>
                  <a:gd name="connsiteX53" fmla="*/ 2143125 w 2676525"/>
                  <a:gd name="connsiteY53" fmla="*/ 181041 h 471957"/>
                  <a:gd name="connsiteX54" fmla="*/ 2190750 w 2676525"/>
                  <a:gd name="connsiteY54" fmla="*/ 176278 h 471957"/>
                  <a:gd name="connsiteX55" fmla="*/ 2224088 w 2676525"/>
                  <a:gd name="connsiteY55" fmla="*/ 166753 h 471957"/>
                  <a:gd name="connsiteX56" fmla="*/ 2238375 w 2676525"/>
                  <a:gd name="connsiteY56" fmla="*/ 161991 h 471957"/>
                  <a:gd name="connsiteX57" fmla="*/ 2252663 w 2676525"/>
                  <a:gd name="connsiteY57" fmla="*/ 152466 h 471957"/>
                  <a:gd name="connsiteX58" fmla="*/ 2266950 w 2676525"/>
                  <a:gd name="connsiteY58" fmla="*/ 147703 h 471957"/>
                  <a:gd name="connsiteX59" fmla="*/ 2286000 w 2676525"/>
                  <a:gd name="connsiteY59" fmla="*/ 138178 h 471957"/>
                  <a:gd name="connsiteX60" fmla="*/ 2300288 w 2676525"/>
                  <a:gd name="connsiteY60" fmla="*/ 128653 h 471957"/>
                  <a:gd name="connsiteX61" fmla="*/ 2343150 w 2676525"/>
                  <a:gd name="connsiteY61" fmla="*/ 119128 h 471957"/>
                  <a:gd name="connsiteX62" fmla="*/ 2376488 w 2676525"/>
                  <a:gd name="connsiteY62" fmla="*/ 104841 h 471957"/>
                  <a:gd name="connsiteX63" fmla="*/ 2405063 w 2676525"/>
                  <a:gd name="connsiteY63" fmla="*/ 95316 h 471957"/>
                  <a:gd name="connsiteX64" fmla="*/ 2438400 w 2676525"/>
                  <a:gd name="connsiteY64" fmla="*/ 81028 h 471957"/>
                  <a:gd name="connsiteX65" fmla="*/ 2452688 w 2676525"/>
                  <a:gd name="connsiteY65" fmla="*/ 71503 h 471957"/>
                  <a:gd name="connsiteX66" fmla="*/ 2466975 w 2676525"/>
                  <a:gd name="connsiteY66" fmla="*/ 66741 h 471957"/>
                  <a:gd name="connsiteX67" fmla="*/ 2500313 w 2676525"/>
                  <a:gd name="connsiteY67" fmla="*/ 52453 h 471957"/>
                  <a:gd name="connsiteX68" fmla="*/ 2519363 w 2676525"/>
                  <a:gd name="connsiteY68" fmla="*/ 42928 h 471957"/>
                  <a:gd name="connsiteX69" fmla="*/ 2538413 w 2676525"/>
                  <a:gd name="connsiteY69" fmla="*/ 38166 h 471957"/>
                  <a:gd name="connsiteX70" fmla="*/ 2581275 w 2676525"/>
                  <a:gd name="connsiteY70" fmla="*/ 23878 h 471957"/>
                  <a:gd name="connsiteX71" fmla="*/ 2595563 w 2676525"/>
                  <a:gd name="connsiteY71" fmla="*/ 19116 h 471957"/>
                  <a:gd name="connsiteX72" fmla="*/ 2614613 w 2676525"/>
                  <a:gd name="connsiteY72" fmla="*/ 14353 h 471957"/>
                  <a:gd name="connsiteX73" fmla="*/ 2628900 w 2676525"/>
                  <a:gd name="connsiteY73" fmla="*/ 9591 h 471957"/>
                  <a:gd name="connsiteX74" fmla="*/ 2652713 w 2676525"/>
                  <a:gd name="connsiteY74" fmla="*/ 4828 h 471957"/>
                  <a:gd name="connsiteX75" fmla="*/ 2676525 w 2676525"/>
                  <a:gd name="connsiteY75" fmla="*/ 66 h 471957"/>
                  <a:gd name="connsiteX0" fmla="*/ 0 w 2676525"/>
                  <a:gd name="connsiteY0" fmla="*/ 271528 h 471957"/>
                  <a:gd name="connsiteX1" fmla="*/ 85725 w 2676525"/>
                  <a:gd name="connsiteY1" fmla="*/ 285816 h 471957"/>
                  <a:gd name="connsiteX2" fmla="*/ 133350 w 2676525"/>
                  <a:gd name="connsiteY2" fmla="*/ 304866 h 471957"/>
                  <a:gd name="connsiteX3" fmla="*/ 157163 w 2676525"/>
                  <a:gd name="connsiteY3" fmla="*/ 309628 h 471957"/>
                  <a:gd name="connsiteX4" fmla="*/ 171450 w 2676525"/>
                  <a:gd name="connsiteY4" fmla="*/ 314391 h 471957"/>
                  <a:gd name="connsiteX5" fmla="*/ 214313 w 2676525"/>
                  <a:gd name="connsiteY5" fmla="*/ 323916 h 471957"/>
                  <a:gd name="connsiteX6" fmla="*/ 266700 w 2676525"/>
                  <a:gd name="connsiteY6" fmla="*/ 328678 h 471957"/>
                  <a:gd name="connsiteX7" fmla="*/ 304800 w 2676525"/>
                  <a:gd name="connsiteY7" fmla="*/ 338203 h 471957"/>
                  <a:gd name="connsiteX8" fmla="*/ 352425 w 2676525"/>
                  <a:gd name="connsiteY8" fmla="*/ 342966 h 471957"/>
                  <a:gd name="connsiteX9" fmla="*/ 381000 w 2676525"/>
                  <a:gd name="connsiteY9" fmla="*/ 347728 h 471957"/>
                  <a:gd name="connsiteX10" fmla="*/ 423863 w 2676525"/>
                  <a:gd name="connsiteY10" fmla="*/ 366778 h 471957"/>
                  <a:gd name="connsiteX11" fmla="*/ 438150 w 2676525"/>
                  <a:gd name="connsiteY11" fmla="*/ 371541 h 471957"/>
                  <a:gd name="connsiteX12" fmla="*/ 457200 w 2676525"/>
                  <a:gd name="connsiteY12" fmla="*/ 381066 h 471957"/>
                  <a:gd name="connsiteX13" fmla="*/ 471488 w 2676525"/>
                  <a:gd name="connsiteY13" fmla="*/ 385828 h 471957"/>
                  <a:gd name="connsiteX14" fmla="*/ 490538 w 2676525"/>
                  <a:gd name="connsiteY14" fmla="*/ 395353 h 471957"/>
                  <a:gd name="connsiteX15" fmla="*/ 552450 w 2676525"/>
                  <a:gd name="connsiteY15" fmla="*/ 404878 h 471957"/>
                  <a:gd name="connsiteX16" fmla="*/ 576263 w 2676525"/>
                  <a:gd name="connsiteY16" fmla="*/ 409641 h 471957"/>
                  <a:gd name="connsiteX17" fmla="*/ 590550 w 2676525"/>
                  <a:gd name="connsiteY17" fmla="*/ 414403 h 471957"/>
                  <a:gd name="connsiteX18" fmla="*/ 657225 w 2676525"/>
                  <a:gd name="connsiteY18" fmla="*/ 419166 h 471957"/>
                  <a:gd name="connsiteX19" fmla="*/ 676275 w 2676525"/>
                  <a:gd name="connsiteY19" fmla="*/ 423928 h 471957"/>
                  <a:gd name="connsiteX20" fmla="*/ 704850 w 2676525"/>
                  <a:gd name="connsiteY20" fmla="*/ 433453 h 471957"/>
                  <a:gd name="connsiteX21" fmla="*/ 757238 w 2676525"/>
                  <a:gd name="connsiteY21" fmla="*/ 438216 h 471957"/>
                  <a:gd name="connsiteX22" fmla="*/ 771525 w 2676525"/>
                  <a:gd name="connsiteY22" fmla="*/ 442978 h 471957"/>
                  <a:gd name="connsiteX23" fmla="*/ 885825 w 2676525"/>
                  <a:gd name="connsiteY23" fmla="*/ 452503 h 471957"/>
                  <a:gd name="connsiteX24" fmla="*/ 1233488 w 2676525"/>
                  <a:gd name="connsiteY24" fmla="*/ 452503 h 471957"/>
                  <a:gd name="connsiteX25" fmla="*/ 1323975 w 2676525"/>
                  <a:gd name="connsiteY25" fmla="*/ 447741 h 471957"/>
                  <a:gd name="connsiteX26" fmla="*/ 1366838 w 2676525"/>
                  <a:gd name="connsiteY26" fmla="*/ 433453 h 471957"/>
                  <a:gd name="connsiteX27" fmla="*/ 1381125 w 2676525"/>
                  <a:gd name="connsiteY27" fmla="*/ 428691 h 471957"/>
                  <a:gd name="connsiteX28" fmla="*/ 1400175 w 2676525"/>
                  <a:gd name="connsiteY28" fmla="*/ 419166 h 471957"/>
                  <a:gd name="connsiteX29" fmla="*/ 1438275 w 2676525"/>
                  <a:gd name="connsiteY29" fmla="*/ 414403 h 471957"/>
                  <a:gd name="connsiteX30" fmla="*/ 1457325 w 2676525"/>
                  <a:gd name="connsiteY30" fmla="*/ 404878 h 471957"/>
                  <a:gd name="connsiteX31" fmla="*/ 1538288 w 2676525"/>
                  <a:gd name="connsiteY31" fmla="*/ 390591 h 471957"/>
                  <a:gd name="connsiteX32" fmla="*/ 1557338 w 2676525"/>
                  <a:gd name="connsiteY32" fmla="*/ 385828 h 471957"/>
                  <a:gd name="connsiteX33" fmla="*/ 1585913 w 2676525"/>
                  <a:gd name="connsiteY33" fmla="*/ 376303 h 471957"/>
                  <a:gd name="connsiteX34" fmla="*/ 1614488 w 2676525"/>
                  <a:gd name="connsiteY34" fmla="*/ 371541 h 471957"/>
                  <a:gd name="connsiteX35" fmla="*/ 1643063 w 2676525"/>
                  <a:gd name="connsiteY35" fmla="*/ 362016 h 471957"/>
                  <a:gd name="connsiteX36" fmla="*/ 1657350 w 2676525"/>
                  <a:gd name="connsiteY36" fmla="*/ 347728 h 471957"/>
                  <a:gd name="connsiteX37" fmla="*/ 1714500 w 2676525"/>
                  <a:gd name="connsiteY37" fmla="*/ 333441 h 471957"/>
                  <a:gd name="connsiteX38" fmla="*/ 1747838 w 2676525"/>
                  <a:gd name="connsiteY38" fmla="*/ 323916 h 471957"/>
                  <a:gd name="connsiteX39" fmla="*/ 1781175 w 2676525"/>
                  <a:gd name="connsiteY39" fmla="*/ 304866 h 471957"/>
                  <a:gd name="connsiteX40" fmla="*/ 1795463 w 2676525"/>
                  <a:gd name="connsiteY40" fmla="*/ 295341 h 471957"/>
                  <a:gd name="connsiteX41" fmla="*/ 1809750 w 2676525"/>
                  <a:gd name="connsiteY41" fmla="*/ 290578 h 471957"/>
                  <a:gd name="connsiteX42" fmla="*/ 1843088 w 2676525"/>
                  <a:gd name="connsiteY42" fmla="*/ 266766 h 471957"/>
                  <a:gd name="connsiteX43" fmla="*/ 1857375 w 2676525"/>
                  <a:gd name="connsiteY43" fmla="*/ 262003 h 471957"/>
                  <a:gd name="connsiteX44" fmla="*/ 1871663 w 2676525"/>
                  <a:gd name="connsiteY44" fmla="*/ 252478 h 471957"/>
                  <a:gd name="connsiteX45" fmla="*/ 1890713 w 2676525"/>
                  <a:gd name="connsiteY45" fmla="*/ 247716 h 471957"/>
                  <a:gd name="connsiteX46" fmla="*/ 1938338 w 2676525"/>
                  <a:gd name="connsiteY46" fmla="*/ 233428 h 471957"/>
                  <a:gd name="connsiteX47" fmla="*/ 1981200 w 2676525"/>
                  <a:gd name="connsiteY47" fmla="*/ 228666 h 471957"/>
                  <a:gd name="connsiteX48" fmla="*/ 2014538 w 2676525"/>
                  <a:gd name="connsiteY48" fmla="*/ 219141 h 471957"/>
                  <a:gd name="connsiteX49" fmla="*/ 2043113 w 2676525"/>
                  <a:gd name="connsiteY49" fmla="*/ 209616 h 471957"/>
                  <a:gd name="connsiteX50" fmla="*/ 2090738 w 2676525"/>
                  <a:gd name="connsiteY50" fmla="*/ 200091 h 471957"/>
                  <a:gd name="connsiteX51" fmla="*/ 2119313 w 2676525"/>
                  <a:gd name="connsiteY51" fmla="*/ 190566 h 471957"/>
                  <a:gd name="connsiteX52" fmla="*/ 2143125 w 2676525"/>
                  <a:gd name="connsiteY52" fmla="*/ 181041 h 471957"/>
                  <a:gd name="connsiteX53" fmla="*/ 2190750 w 2676525"/>
                  <a:gd name="connsiteY53" fmla="*/ 176278 h 471957"/>
                  <a:gd name="connsiteX54" fmla="*/ 2224088 w 2676525"/>
                  <a:gd name="connsiteY54" fmla="*/ 166753 h 471957"/>
                  <a:gd name="connsiteX55" fmla="*/ 2238375 w 2676525"/>
                  <a:gd name="connsiteY55" fmla="*/ 161991 h 471957"/>
                  <a:gd name="connsiteX56" fmla="*/ 2252663 w 2676525"/>
                  <a:gd name="connsiteY56" fmla="*/ 152466 h 471957"/>
                  <a:gd name="connsiteX57" fmla="*/ 2266950 w 2676525"/>
                  <a:gd name="connsiteY57" fmla="*/ 147703 h 471957"/>
                  <a:gd name="connsiteX58" fmla="*/ 2286000 w 2676525"/>
                  <a:gd name="connsiteY58" fmla="*/ 138178 h 471957"/>
                  <a:gd name="connsiteX59" fmla="*/ 2300288 w 2676525"/>
                  <a:gd name="connsiteY59" fmla="*/ 128653 h 471957"/>
                  <a:gd name="connsiteX60" fmla="*/ 2343150 w 2676525"/>
                  <a:gd name="connsiteY60" fmla="*/ 119128 h 471957"/>
                  <a:gd name="connsiteX61" fmla="*/ 2376488 w 2676525"/>
                  <a:gd name="connsiteY61" fmla="*/ 104841 h 471957"/>
                  <a:gd name="connsiteX62" fmla="*/ 2405063 w 2676525"/>
                  <a:gd name="connsiteY62" fmla="*/ 95316 h 471957"/>
                  <a:gd name="connsiteX63" fmla="*/ 2438400 w 2676525"/>
                  <a:gd name="connsiteY63" fmla="*/ 81028 h 471957"/>
                  <a:gd name="connsiteX64" fmla="*/ 2452688 w 2676525"/>
                  <a:gd name="connsiteY64" fmla="*/ 71503 h 471957"/>
                  <a:gd name="connsiteX65" fmla="*/ 2466975 w 2676525"/>
                  <a:gd name="connsiteY65" fmla="*/ 66741 h 471957"/>
                  <a:gd name="connsiteX66" fmla="*/ 2500313 w 2676525"/>
                  <a:gd name="connsiteY66" fmla="*/ 52453 h 471957"/>
                  <a:gd name="connsiteX67" fmla="*/ 2519363 w 2676525"/>
                  <a:gd name="connsiteY67" fmla="*/ 42928 h 471957"/>
                  <a:gd name="connsiteX68" fmla="*/ 2538413 w 2676525"/>
                  <a:gd name="connsiteY68" fmla="*/ 38166 h 471957"/>
                  <a:gd name="connsiteX69" fmla="*/ 2581275 w 2676525"/>
                  <a:gd name="connsiteY69" fmla="*/ 23878 h 471957"/>
                  <a:gd name="connsiteX70" fmla="*/ 2595563 w 2676525"/>
                  <a:gd name="connsiteY70" fmla="*/ 19116 h 471957"/>
                  <a:gd name="connsiteX71" fmla="*/ 2614613 w 2676525"/>
                  <a:gd name="connsiteY71" fmla="*/ 14353 h 471957"/>
                  <a:gd name="connsiteX72" fmla="*/ 2628900 w 2676525"/>
                  <a:gd name="connsiteY72" fmla="*/ 9591 h 471957"/>
                  <a:gd name="connsiteX73" fmla="*/ 2652713 w 2676525"/>
                  <a:gd name="connsiteY73" fmla="*/ 4828 h 471957"/>
                  <a:gd name="connsiteX74" fmla="*/ 2676525 w 2676525"/>
                  <a:gd name="connsiteY74" fmla="*/ 66 h 471957"/>
                  <a:gd name="connsiteX0" fmla="*/ 0 w 2590800"/>
                  <a:gd name="connsiteY0" fmla="*/ 285816 h 471957"/>
                  <a:gd name="connsiteX1" fmla="*/ 47625 w 2590800"/>
                  <a:gd name="connsiteY1" fmla="*/ 304866 h 471957"/>
                  <a:gd name="connsiteX2" fmla="*/ 71438 w 2590800"/>
                  <a:gd name="connsiteY2" fmla="*/ 309628 h 471957"/>
                  <a:gd name="connsiteX3" fmla="*/ 85725 w 2590800"/>
                  <a:gd name="connsiteY3" fmla="*/ 314391 h 471957"/>
                  <a:gd name="connsiteX4" fmla="*/ 128588 w 2590800"/>
                  <a:gd name="connsiteY4" fmla="*/ 323916 h 471957"/>
                  <a:gd name="connsiteX5" fmla="*/ 180975 w 2590800"/>
                  <a:gd name="connsiteY5" fmla="*/ 328678 h 471957"/>
                  <a:gd name="connsiteX6" fmla="*/ 219075 w 2590800"/>
                  <a:gd name="connsiteY6" fmla="*/ 338203 h 471957"/>
                  <a:gd name="connsiteX7" fmla="*/ 266700 w 2590800"/>
                  <a:gd name="connsiteY7" fmla="*/ 342966 h 471957"/>
                  <a:gd name="connsiteX8" fmla="*/ 295275 w 2590800"/>
                  <a:gd name="connsiteY8" fmla="*/ 347728 h 471957"/>
                  <a:gd name="connsiteX9" fmla="*/ 338138 w 2590800"/>
                  <a:gd name="connsiteY9" fmla="*/ 366778 h 471957"/>
                  <a:gd name="connsiteX10" fmla="*/ 352425 w 2590800"/>
                  <a:gd name="connsiteY10" fmla="*/ 371541 h 471957"/>
                  <a:gd name="connsiteX11" fmla="*/ 371475 w 2590800"/>
                  <a:gd name="connsiteY11" fmla="*/ 381066 h 471957"/>
                  <a:gd name="connsiteX12" fmla="*/ 385763 w 2590800"/>
                  <a:gd name="connsiteY12" fmla="*/ 385828 h 471957"/>
                  <a:gd name="connsiteX13" fmla="*/ 404813 w 2590800"/>
                  <a:gd name="connsiteY13" fmla="*/ 395353 h 471957"/>
                  <a:gd name="connsiteX14" fmla="*/ 466725 w 2590800"/>
                  <a:gd name="connsiteY14" fmla="*/ 404878 h 471957"/>
                  <a:gd name="connsiteX15" fmla="*/ 490538 w 2590800"/>
                  <a:gd name="connsiteY15" fmla="*/ 409641 h 471957"/>
                  <a:gd name="connsiteX16" fmla="*/ 504825 w 2590800"/>
                  <a:gd name="connsiteY16" fmla="*/ 414403 h 471957"/>
                  <a:gd name="connsiteX17" fmla="*/ 571500 w 2590800"/>
                  <a:gd name="connsiteY17" fmla="*/ 419166 h 471957"/>
                  <a:gd name="connsiteX18" fmla="*/ 590550 w 2590800"/>
                  <a:gd name="connsiteY18" fmla="*/ 423928 h 471957"/>
                  <a:gd name="connsiteX19" fmla="*/ 619125 w 2590800"/>
                  <a:gd name="connsiteY19" fmla="*/ 433453 h 471957"/>
                  <a:gd name="connsiteX20" fmla="*/ 671513 w 2590800"/>
                  <a:gd name="connsiteY20" fmla="*/ 438216 h 471957"/>
                  <a:gd name="connsiteX21" fmla="*/ 685800 w 2590800"/>
                  <a:gd name="connsiteY21" fmla="*/ 442978 h 471957"/>
                  <a:gd name="connsiteX22" fmla="*/ 800100 w 2590800"/>
                  <a:gd name="connsiteY22" fmla="*/ 452503 h 471957"/>
                  <a:gd name="connsiteX23" fmla="*/ 1147763 w 2590800"/>
                  <a:gd name="connsiteY23" fmla="*/ 452503 h 471957"/>
                  <a:gd name="connsiteX24" fmla="*/ 1238250 w 2590800"/>
                  <a:gd name="connsiteY24" fmla="*/ 447741 h 471957"/>
                  <a:gd name="connsiteX25" fmla="*/ 1281113 w 2590800"/>
                  <a:gd name="connsiteY25" fmla="*/ 433453 h 471957"/>
                  <a:gd name="connsiteX26" fmla="*/ 1295400 w 2590800"/>
                  <a:gd name="connsiteY26" fmla="*/ 428691 h 471957"/>
                  <a:gd name="connsiteX27" fmla="*/ 1314450 w 2590800"/>
                  <a:gd name="connsiteY27" fmla="*/ 419166 h 471957"/>
                  <a:gd name="connsiteX28" fmla="*/ 1352550 w 2590800"/>
                  <a:gd name="connsiteY28" fmla="*/ 414403 h 471957"/>
                  <a:gd name="connsiteX29" fmla="*/ 1371600 w 2590800"/>
                  <a:gd name="connsiteY29" fmla="*/ 404878 h 471957"/>
                  <a:gd name="connsiteX30" fmla="*/ 1452563 w 2590800"/>
                  <a:gd name="connsiteY30" fmla="*/ 390591 h 471957"/>
                  <a:gd name="connsiteX31" fmla="*/ 1471613 w 2590800"/>
                  <a:gd name="connsiteY31" fmla="*/ 385828 h 471957"/>
                  <a:gd name="connsiteX32" fmla="*/ 1500188 w 2590800"/>
                  <a:gd name="connsiteY32" fmla="*/ 376303 h 471957"/>
                  <a:gd name="connsiteX33" fmla="*/ 1528763 w 2590800"/>
                  <a:gd name="connsiteY33" fmla="*/ 371541 h 471957"/>
                  <a:gd name="connsiteX34" fmla="*/ 1557338 w 2590800"/>
                  <a:gd name="connsiteY34" fmla="*/ 362016 h 471957"/>
                  <a:gd name="connsiteX35" fmla="*/ 1571625 w 2590800"/>
                  <a:gd name="connsiteY35" fmla="*/ 347728 h 471957"/>
                  <a:gd name="connsiteX36" fmla="*/ 1628775 w 2590800"/>
                  <a:gd name="connsiteY36" fmla="*/ 333441 h 471957"/>
                  <a:gd name="connsiteX37" fmla="*/ 1662113 w 2590800"/>
                  <a:gd name="connsiteY37" fmla="*/ 323916 h 471957"/>
                  <a:gd name="connsiteX38" fmla="*/ 1695450 w 2590800"/>
                  <a:gd name="connsiteY38" fmla="*/ 304866 h 471957"/>
                  <a:gd name="connsiteX39" fmla="*/ 1709738 w 2590800"/>
                  <a:gd name="connsiteY39" fmla="*/ 295341 h 471957"/>
                  <a:gd name="connsiteX40" fmla="*/ 1724025 w 2590800"/>
                  <a:gd name="connsiteY40" fmla="*/ 290578 h 471957"/>
                  <a:gd name="connsiteX41" fmla="*/ 1757363 w 2590800"/>
                  <a:gd name="connsiteY41" fmla="*/ 266766 h 471957"/>
                  <a:gd name="connsiteX42" fmla="*/ 1771650 w 2590800"/>
                  <a:gd name="connsiteY42" fmla="*/ 262003 h 471957"/>
                  <a:gd name="connsiteX43" fmla="*/ 1785938 w 2590800"/>
                  <a:gd name="connsiteY43" fmla="*/ 252478 h 471957"/>
                  <a:gd name="connsiteX44" fmla="*/ 1804988 w 2590800"/>
                  <a:gd name="connsiteY44" fmla="*/ 247716 h 471957"/>
                  <a:gd name="connsiteX45" fmla="*/ 1852613 w 2590800"/>
                  <a:gd name="connsiteY45" fmla="*/ 233428 h 471957"/>
                  <a:gd name="connsiteX46" fmla="*/ 1895475 w 2590800"/>
                  <a:gd name="connsiteY46" fmla="*/ 228666 h 471957"/>
                  <a:gd name="connsiteX47" fmla="*/ 1928813 w 2590800"/>
                  <a:gd name="connsiteY47" fmla="*/ 219141 h 471957"/>
                  <a:gd name="connsiteX48" fmla="*/ 1957388 w 2590800"/>
                  <a:gd name="connsiteY48" fmla="*/ 209616 h 471957"/>
                  <a:gd name="connsiteX49" fmla="*/ 2005013 w 2590800"/>
                  <a:gd name="connsiteY49" fmla="*/ 200091 h 471957"/>
                  <a:gd name="connsiteX50" fmla="*/ 2033588 w 2590800"/>
                  <a:gd name="connsiteY50" fmla="*/ 190566 h 471957"/>
                  <a:gd name="connsiteX51" fmla="*/ 2057400 w 2590800"/>
                  <a:gd name="connsiteY51" fmla="*/ 181041 h 471957"/>
                  <a:gd name="connsiteX52" fmla="*/ 2105025 w 2590800"/>
                  <a:gd name="connsiteY52" fmla="*/ 176278 h 471957"/>
                  <a:gd name="connsiteX53" fmla="*/ 2138363 w 2590800"/>
                  <a:gd name="connsiteY53" fmla="*/ 166753 h 471957"/>
                  <a:gd name="connsiteX54" fmla="*/ 2152650 w 2590800"/>
                  <a:gd name="connsiteY54" fmla="*/ 161991 h 471957"/>
                  <a:gd name="connsiteX55" fmla="*/ 2166938 w 2590800"/>
                  <a:gd name="connsiteY55" fmla="*/ 152466 h 471957"/>
                  <a:gd name="connsiteX56" fmla="*/ 2181225 w 2590800"/>
                  <a:gd name="connsiteY56" fmla="*/ 147703 h 471957"/>
                  <a:gd name="connsiteX57" fmla="*/ 2200275 w 2590800"/>
                  <a:gd name="connsiteY57" fmla="*/ 138178 h 471957"/>
                  <a:gd name="connsiteX58" fmla="*/ 2214563 w 2590800"/>
                  <a:gd name="connsiteY58" fmla="*/ 128653 h 471957"/>
                  <a:gd name="connsiteX59" fmla="*/ 2257425 w 2590800"/>
                  <a:gd name="connsiteY59" fmla="*/ 119128 h 471957"/>
                  <a:gd name="connsiteX60" fmla="*/ 2290763 w 2590800"/>
                  <a:gd name="connsiteY60" fmla="*/ 104841 h 471957"/>
                  <a:gd name="connsiteX61" fmla="*/ 2319338 w 2590800"/>
                  <a:gd name="connsiteY61" fmla="*/ 95316 h 471957"/>
                  <a:gd name="connsiteX62" fmla="*/ 2352675 w 2590800"/>
                  <a:gd name="connsiteY62" fmla="*/ 81028 h 471957"/>
                  <a:gd name="connsiteX63" fmla="*/ 2366963 w 2590800"/>
                  <a:gd name="connsiteY63" fmla="*/ 71503 h 471957"/>
                  <a:gd name="connsiteX64" fmla="*/ 2381250 w 2590800"/>
                  <a:gd name="connsiteY64" fmla="*/ 66741 h 471957"/>
                  <a:gd name="connsiteX65" fmla="*/ 2414588 w 2590800"/>
                  <a:gd name="connsiteY65" fmla="*/ 52453 h 471957"/>
                  <a:gd name="connsiteX66" fmla="*/ 2433638 w 2590800"/>
                  <a:gd name="connsiteY66" fmla="*/ 42928 h 471957"/>
                  <a:gd name="connsiteX67" fmla="*/ 2452688 w 2590800"/>
                  <a:gd name="connsiteY67" fmla="*/ 38166 h 471957"/>
                  <a:gd name="connsiteX68" fmla="*/ 2495550 w 2590800"/>
                  <a:gd name="connsiteY68" fmla="*/ 23878 h 471957"/>
                  <a:gd name="connsiteX69" fmla="*/ 2509838 w 2590800"/>
                  <a:gd name="connsiteY69" fmla="*/ 19116 h 471957"/>
                  <a:gd name="connsiteX70" fmla="*/ 2528888 w 2590800"/>
                  <a:gd name="connsiteY70" fmla="*/ 14353 h 471957"/>
                  <a:gd name="connsiteX71" fmla="*/ 2543175 w 2590800"/>
                  <a:gd name="connsiteY71" fmla="*/ 9591 h 471957"/>
                  <a:gd name="connsiteX72" fmla="*/ 2566988 w 2590800"/>
                  <a:gd name="connsiteY72" fmla="*/ 4828 h 471957"/>
                  <a:gd name="connsiteX73" fmla="*/ 2590800 w 2590800"/>
                  <a:gd name="connsiteY73" fmla="*/ 66 h 471957"/>
                  <a:gd name="connsiteX0" fmla="*/ 0 w 2543175"/>
                  <a:gd name="connsiteY0" fmla="*/ 304866 h 471957"/>
                  <a:gd name="connsiteX1" fmla="*/ 23813 w 2543175"/>
                  <a:gd name="connsiteY1" fmla="*/ 309628 h 471957"/>
                  <a:gd name="connsiteX2" fmla="*/ 38100 w 2543175"/>
                  <a:gd name="connsiteY2" fmla="*/ 314391 h 471957"/>
                  <a:gd name="connsiteX3" fmla="*/ 80963 w 2543175"/>
                  <a:gd name="connsiteY3" fmla="*/ 323916 h 471957"/>
                  <a:gd name="connsiteX4" fmla="*/ 133350 w 2543175"/>
                  <a:gd name="connsiteY4" fmla="*/ 328678 h 471957"/>
                  <a:gd name="connsiteX5" fmla="*/ 171450 w 2543175"/>
                  <a:gd name="connsiteY5" fmla="*/ 338203 h 471957"/>
                  <a:gd name="connsiteX6" fmla="*/ 219075 w 2543175"/>
                  <a:gd name="connsiteY6" fmla="*/ 342966 h 471957"/>
                  <a:gd name="connsiteX7" fmla="*/ 247650 w 2543175"/>
                  <a:gd name="connsiteY7" fmla="*/ 347728 h 471957"/>
                  <a:gd name="connsiteX8" fmla="*/ 290513 w 2543175"/>
                  <a:gd name="connsiteY8" fmla="*/ 366778 h 471957"/>
                  <a:gd name="connsiteX9" fmla="*/ 304800 w 2543175"/>
                  <a:gd name="connsiteY9" fmla="*/ 371541 h 471957"/>
                  <a:gd name="connsiteX10" fmla="*/ 323850 w 2543175"/>
                  <a:gd name="connsiteY10" fmla="*/ 381066 h 471957"/>
                  <a:gd name="connsiteX11" fmla="*/ 338138 w 2543175"/>
                  <a:gd name="connsiteY11" fmla="*/ 385828 h 471957"/>
                  <a:gd name="connsiteX12" fmla="*/ 357188 w 2543175"/>
                  <a:gd name="connsiteY12" fmla="*/ 395353 h 471957"/>
                  <a:gd name="connsiteX13" fmla="*/ 419100 w 2543175"/>
                  <a:gd name="connsiteY13" fmla="*/ 404878 h 471957"/>
                  <a:gd name="connsiteX14" fmla="*/ 442913 w 2543175"/>
                  <a:gd name="connsiteY14" fmla="*/ 409641 h 471957"/>
                  <a:gd name="connsiteX15" fmla="*/ 457200 w 2543175"/>
                  <a:gd name="connsiteY15" fmla="*/ 414403 h 471957"/>
                  <a:gd name="connsiteX16" fmla="*/ 523875 w 2543175"/>
                  <a:gd name="connsiteY16" fmla="*/ 419166 h 471957"/>
                  <a:gd name="connsiteX17" fmla="*/ 542925 w 2543175"/>
                  <a:gd name="connsiteY17" fmla="*/ 423928 h 471957"/>
                  <a:gd name="connsiteX18" fmla="*/ 571500 w 2543175"/>
                  <a:gd name="connsiteY18" fmla="*/ 433453 h 471957"/>
                  <a:gd name="connsiteX19" fmla="*/ 623888 w 2543175"/>
                  <a:gd name="connsiteY19" fmla="*/ 438216 h 471957"/>
                  <a:gd name="connsiteX20" fmla="*/ 638175 w 2543175"/>
                  <a:gd name="connsiteY20" fmla="*/ 442978 h 471957"/>
                  <a:gd name="connsiteX21" fmla="*/ 752475 w 2543175"/>
                  <a:gd name="connsiteY21" fmla="*/ 452503 h 471957"/>
                  <a:gd name="connsiteX22" fmla="*/ 1100138 w 2543175"/>
                  <a:gd name="connsiteY22" fmla="*/ 452503 h 471957"/>
                  <a:gd name="connsiteX23" fmla="*/ 1190625 w 2543175"/>
                  <a:gd name="connsiteY23" fmla="*/ 447741 h 471957"/>
                  <a:gd name="connsiteX24" fmla="*/ 1233488 w 2543175"/>
                  <a:gd name="connsiteY24" fmla="*/ 433453 h 471957"/>
                  <a:gd name="connsiteX25" fmla="*/ 1247775 w 2543175"/>
                  <a:gd name="connsiteY25" fmla="*/ 428691 h 471957"/>
                  <a:gd name="connsiteX26" fmla="*/ 1266825 w 2543175"/>
                  <a:gd name="connsiteY26" fmla="*/ 419166 h 471957"/>
                  <a:gd name="connsiteX27" fmla="*/ 1304925 w 2543175"/>
                  <a:gd name="connsiteY27" fmla="*/ 414403 h 471957"/>
                  <a:gd name="connsiteX28" fmla="*/ 1323975 w 2543175"/>
                  <a:gd name="connsiteY28" fmla="*/ 404878 h 471957"/>
                  <a:gd name="connsiteX29" fmla="*/ 1404938 w 2543175"/>
                  <a:gd name="connsiteY29" fmla="*/ 390591 h 471957"/>
                  <a:gd name="connsiteX30" fmla="*/ 1423988 w 2543175"/>
                  <a:gd name="connsiteY30" fmla="*/ 385828 h 471957"/>
                  <a:gd name="connsiteX31" fmla="*/ 1452563 w 2543175"/>
                  <a:gd name="connsiteY31" fmla="*/ 376303 h 471957"/>
                  <a:gd name="connsiteX32" fmla="*/ 1481138 w 2543175"/>
                  <a:gd name="connsiteY32" fmla="*/ 371541 h 471957"/>
                  <a:gd name="connsiteX33" fmla="*/ 1509713 w 2543175"/>
                  <a:gd name="connsiteY33" fmla="*/ 362016 h 471957"/>
                  <a:gd name="connsiteX34" fmla="*/ 1524000 w 2543175"/>
                  <a:gd name="connsiteY34" fmla="*/ 347728 h 471957"/>
                  <a:gd name="connsiteX35" fmla="*/ 1581150 w 2543175"/>
                  <a:gd name="connsiteY35" fmla="*/ 333441 h 471957"/>
                  <a:gd name="connsiteX36" fmla="*/ 1614488 w 2543175"/>
                  <a:gd name="connsiteY36" fmla="*/ 323916 h 471957"/>
                  <a:gd name="connsiteX37" fmla="*/ 1647825 w 2543175"/>
                  <a:gd name="connsiteY37" fmla="*/ 304866 h 471957"/>
                  <a:gd name="connsiteX38" fmla="*/ 1662113 w 2543175"/>
                  <a:gd name="connsiteY38" fmla="*/ 295341 h 471957"/>
                  <a:gd name="connsiteX39" fmla="*/ 1676400 w 2543175"/>
                  <a:gd name="connsiteY39" fmla="*/ 290578 h 471957"/>
                  <a:gd name="connsiteX40" fmla="*/ 1709738 w 2543175"/>
                  <a:gd name="connsiteY40" fmla="*/ 266766 h 471957"/>
                  <a:gd name="connsiteX41" fmla="*/ 1724025 w 2543175"/>
                  <a:gd name="connsiteY41" fmla="*/ 262003 h 471957"/>
                  <a:gd name="connsiteX42" fmla="*/ 1738313 w 2543175"/>
                  <a:gd name="connsiteY42" fmla="*/ 252478 h 471957"/>
                  <a:gd name="connsiteX43" fmla="*/ 1757363 w 2543175"/>
                  <a:gd name="connsiteY43" fmla="*/ 247716 h 471957"/>
                  <a:gd name="connsiteX44" fmla="*/ 1804988 w 2543175"/>
                  <a:gd name="connsiteY44" fmla="*/ 233428 h 471957"/>
                  <a:gd name="connsiteX45" fmla="*/ 1847850 w 2543175"/>
                  <a:gd name="connsiteY45" fmla="*/ 228666 h 471957"/>
                  <a:gd name="connsiteX46" fmla="*/ 1881188 w 2543175"/>
                  <a:gd name="connsiteY46" fmla="*/ 219141 h 471957"/>
                  <a:gd name="connsiteX47" fmla="*/ 1909763 w 2543175"/>
                  <a:gd name="connsiteY47" fmla="*/ 209616 h 471957"/>
                  <a:gd name="connsiteX48" fmla="*/ 1957388 w 2543175"/>
                  <a:gd name="connsiteY48" fmla="*/ 200091 h 471957"/>
                  <a:gd name="connsiteX49" fmla="*/ 1985963 w 2543175"/>
                  <a:gd name="connsiteY49" fmla="*/ 190566 h 471957"/>
                  <a:gd name="connsiteX50" fmla="*/ 2009775 w 2543175"/>
                  <a:gd name="connsiteY50" fmla="*/ 181041 h 471957"/>
                  <a:gd name="connsiteX51" fmla="*/ 2057400 w 2543175"/>
                  <a:gd name="connsiteY51" fmla="*/ 176278 h 471957"/>
                  <a:gd name="connsiteX52" fmla="*/ 2090738 w 2543175"/>
                  <a:gd name="connsiteY52" fmla="*/ 166753 h 471957"/>
                  <a:gd name="connsiteX53" fmla="*/ 2105025 w 2543175"/>
                  <a:gd name="connsiteY53" fmla="*/ 161991 h 471957"/>
                  <a:gd name="connsiteX54" fmla="*/ 2119313 w 2543175"/>
                  <a:gd name="connsiteY54" fmla="*/ 152466 h 471957"/>
                  <a:gd name="connsiteX55" fmla="*/ 2133600 w 2543175"/>
                  <a:gd name="connsiteY55" fmla="*/ 147703 h 471957"/>
                  <a:gd name="connsiteX56" fmla="*/ 2152650 w 2543175"/>
                  <a:gd name="connsiteY56" fmla="*/ 138178 h 471957"/>
                  <a:gd name="connsiteX57" fmla="*/ 2166938 w 2543175"/>
                  <a:gd name="connsiteY57" fmla="*/ 128653 h 471957"/>
                  <a:gd name="connsiteX58" fmla="*/ 2209800 w 2543175"/>
                  <a:gd name="connsiteY58" fmla="*/ 119128 h 471957"/>
                  <a:gd name="connsiteX59" fmla="*/ 2243138 w 2543175"/>
                  <a:gd name="connsiteY59" fmla="*/ 104841 h 471957"/>
                  <a:gd name="connsiteX60" fmla="*/ 2271713 w 2543175"/>
                  <a:gd name="connsiteY60" fmla="*/ 95316 h 471957"/>
                  <a:gd name="connsiteX61" fmla="*/ 2305050 w 2543175"/>
                  <a:gd name="connsiteY61" fmla="*/ 81028 h 471957"/>
                  <a:gd name="connsiteX62" fmla="*/ 2319338 w 2543175"/>
                  <a:gd name="connsiteY62" fmla="*/ 71503 h 471957"/>
                  <a:gd name="connsiteX63" fmla="*/ 2333625 w 2543175"/>
                  <a:gd name="connsiteY63" fmla="*/ 66741 h 471957"/>
                  <a:gd name="connsiteX64" fmla="*/ 2366963 w 2543175"/>
                  <a:gd name="connsiteY64" fmla="*/ 52453 h 471957"/>
                  <a:gd name="connsiteX65" fmla="*/ 2386013 w 2543175"/>
                  <a:gd name="connsiteY65" fmla="*/ 42928 h 471957"/>
                  <a:gd name="connsiteX66" fmla="*/ 2405063 w 2543175"/>
                  <a:gd name="connsiteY66" fmla="*/ 38166 h 471957"/>
                  <a:gd name="connsiteX67" fmla="*/ 2447925 w 2543175"/>
                  <a:gd name="connsiteY67" fmla="*/ 23878 h 471957"/>
                  <a:gd name="connsiteX68" fmla="*/ 2462213 w 2543175"/>
                  <a:gd name="connsiteY68" fmla="*/ 19116 h 471957"/>
                  <a:gd name="connsiteX69" fmla="*/ 2481263 w 2543175"/>
                  <a:gd name="connsiteY69" fmla="*/ 14353 h 471957"/>
                  <a:gd name="connsiteX70" fmla="*/ 2495550 w 2543175"/>
                  <a:gd name="connsiteY70" fmla="*/ 9591 h 471957"/>
                  <a:gd name="connsiteX71" fmla="*/ 2519363 w 2543175"/>
                  <a:gd name="connsiteY71" fmla="*/ 4828 h 471957"/>
                  <a:gd name="connsiteX72" fmla="*/ 2543175 w 2543175"/>
                  <a:gd name="connsiteY72" fmla="*/ 66 h 471957"/>
                  <a:gd name="connsiteX0" fmla="*/ 0 w 2543175"/>
                  <a:gd name="connsiteY0" fmla="*/ 304866 h 471957"/>
                  <a:gd name="connsiteX1" fmla="*/ 38100 w 2543175"/>
                  <a:gd name="connsiteY1" fmla="*/ 314391 h 471957"/>
                  <a:gd name="connsiteX2" fmla="*/ 80963 w 2543175"/>
                  <a:gd name="connsiteY2" fmla="*/ 323916 h 471957"/>
                  <a:gd name="connsiteX3" fmla="*/ 133350 w 2543175"/>
                  <a:gd name="connsiteY3" fmla="*/ 328678 h 471957"/>
                  <a:gd name="connsiteX4" fmla="*/ 171450 w 2543175"/>
                  <a:gd name="connsiteY4" fmla="*/ 338203 h 471957"/>
                  <a:gd name="connsiteX5" fmla="*/ 219075 w 2543175"/>
                  <a:gd name="connsiteY5" fmla="*/ 342966 h 471957"/>
                  <a:gd name="connsiteX6" fmla="*/ 247650 w 2543175"/>
                  <a:gd name="connsiteY6" fmla="*/ 347728 h 471957"/>
                  <a:gd name="connsiteX7" fmla="*/ 290513 w 2543175"/>
                  <a:gd name="connsiteY7" fmla="*/ 366778 h 471957"/>
                  <a:gd name="connsiteX8" fmla="*/ 304800 w 2543175"/>
                  <a:gd name="connsiteY8" fmla="*/ 371541 h 471957"/>
                  <a:gd name="connsiteX9" fmla="*/ 323850 w 2543175"/>
                  <a:gd name="connsiteY9" fmla="*/ 381066 h 471957"/>
                  <a:gd name="connsiteX10" fmla="*/ 338138 w 2543175"/>
                  <a:gd name="connsiteY10" fmla="*/ 385828 h 471957"/>
                  <a:gd name="connsiteX11" fmla="*/ 357188 w 2543175"/>
                  <a:gd name="connsiteY11" fmla="*/ 395353 h 471957"/>
                  <a:gd name="connsiteX12" fmla="*/ 419100 w 2543175"/>
                  <a:gd name="connsiteY12" fmla="*/ 404878 h 471957"/>
                  <a:gd name="connsiteX13" fmla="*/ 442913 w 2543175"/>
                  <a:gd name="connsiteY13" fmla="*/ 409641 h 471957"/>
                  <a:gd name="connsiteX14" fmla="*/ 457200 w 2543175"/>
                  <a:gd name="connsiteY14" fmla="*/ 414403 h 471957"/>
                  <a:gd name="connsiteX15" fmla="*/ 523875 w 2543175"/>
                  <a:gd name="connsiteY15" fmla="*/ 419166 h 471957"/>
                  <a:gd name="connsiteX16" fmla="*/ 542925 w 2543175"/>
                  <a:gd name="connsiteY16" fmla="*/ 423928 h 471957"/>
                  <a:gd name="connsiteX17" fmla="*/ 571500 w 2543175"/>
                  <a:gd name="connsiteY17" fmla="*/ 433453 h 471957"/>
                  <a:gd name="connsiteX18" fmla="*/ 623888 w 2543175"/>
                  <a:gd name="connsiteY18" fmla="*/ 438216 h 471957"/>
                  <a:gd name="connsiteX19" fmla="*/ 638175 w 2543175"/>
                  <a:gd name="connsiteY19" fmla="*/ 442978 h 471957"/>
                  <a:gd name="connsiteX20" fmla="*/ 752475 w 2543175"/>
                  <a:gd name="connsiteY20" fmla="*/ 452503 h 471957"/>
                  <a:gd name="connsiteX21" fmla="*/ 1100138 w 2543175"/>
                  <a:gd name="connsiteY21" fmla="*/ 452503 h 471957"/>
                  <a:gd name="connsiteX22" fmla="*/ 1190625 w 2543175"/>
                  <a:gd name="connsiteY22" fmla="*/ 447741 h 471957"/>
                  <a:gd name="connsiteX23" fmla="*/ 1233488 w 2543175"/>
                  <a:gd name="connsiteY23" fmla="*/ 433453 h 471957"/>
                  <a:gd name="connsiteX24" fmla="*/ 1247775 w 2543175"/>
                  <a:gd name="connsiteY24" fmla="*/ 428691 h 471957"/>
                  <a:gd name="connsiteX25" fmla="*/ 1266825 w 2543175"/>
                  <a:gd name="connsiteY25" fmla="*/ 419166 h 471957"/>
                  <a:gd name="connsiteX26" fmla="*/ 1304925 w 2543175"/>
                  <a:gd name="connsiteY26" fmla="*/ 414403 h 471957"/>
                  <a:gd name="connsiteX27" fmla="*/ 1323975 w 2543175"/>
                  <a:gd name="connsiteY27" fmla="*/ 404878 h 471957"/>
                  <a:gd name="connsiteX28" fmla="*/ 1404938 w 2543175"/>
                  <a:gd name="connsiteY28" fmla="*/ 390591 h 471957"/>
                  <a:gd name="connsiteX29" fmla="*/ 1423988 w 2543175"/>
                  <a:gd name="connsiteY29" fmla="*/ 385828 h 471957"/>
                  <a:gd name="connsiteX30" fmla="*/ 1452563 w 2543175"/>
                  <a:gd name="connsiteY30" fmla="*/ 376303 h 471957"/>
                  <a:gd name="connsiteX31" fmla="*/ 1481138 w 2543175"/>
                  <a:gd name="connsiteY31" fmla="*/ 371541 h 471957"/>
                  <a:gd name="connsiteX32" fmla="*/ 1509713 w 2543175"/>
                  <a:gd name="connsiteY32" fmla="*/ 362016 h 471957"/>
                  <a:gd name="connsiteX33" fmla="*/ 1524000 w 2543175"/>
                  <a:gd name="connsiteY33" fmla="*/ 347728 h 471957"/>
                  <a:gd name="connsiteX34" fmla="*/ 1581150 w 2543175"/>
                  <a:gd name="connsiteY34" fmla="*/ 333441 h 471957"/>
                  <a:gd name="connsiteX35" fmla="*/ 1614488 w 2543175"/>
                  <a:gd name="connsiteY35" fmla="*/ 323916 h 471957"/>
                  <a:gd name="connsiteX36" fmla="*/ 1647825 w 2543175"/>
                  <a:gd name="connsiteY36" fmla="*/ 304866 h 471957"/>
                  <a:gd name="connsiteX37" fmla="*/ 1662113 w 2543175"/>
                  <a:gd name="connsiteY37" fmla="*/ 295341 h 471957"/>
                  <a:gd name="connsiteX38" fmla="*/ 1676400 w 2543175"/>
                  <a:gd name="connsiteY38" fmla="*/ 290578 h 471957"/>
                  <a:gd name="connsiteX39" fmla="*/ 1709738 w 2543175"/>
                  <a:gd name="connsiteY39" fmla="*/ 266766 h 471957"/>
                  <a:gd name="connsiteX40" fmla="*/ 1724025 w 2543175"/>
                  <a:gd name="connsiteY40" fmla="*/ 262003 h 471957"/>
                  <a:gd name="connsiteX41" fmla="*/ 1738313 w 2543175"/>
                  <a:gd name="connsiteY41" fmla="*/ 252478 h 471957"/>
                  <a:gd name="connsiteX42" fmla="*/ 1757363 w 2543175"/>
                  <a:gd name="connsiteY42" fmla="*/ 247716 h 471957"/>
                  <a:gd name="connsiteX43" fmla="*/ 1804988 w 2543175"/>
                  <a:gd name="connsiteY43" fmla="*/ 233428 h 471957"/>
                  <a:gd name="connsiteX44" fmla="*/ 1847850 w 2543175"/>
                  <a:gd name="connsiteY44" fmla="*/ 228666 h 471957"/>
                  <a:gd name="connsiteX45" fmla="*/ 1881188 w 2543175"/>
                  <a:gd name="connsiteY45" fmla="*/ 219141 h 471957"/>
                  <a:gd name="connsiteX46" fmla="*/ 1909763 w 2543175"/>
                  <a:gd name="connsiteY46" fmla="*/ 209616 h 471957"/>
                  <a:gd name="connsiteX47" fmla="*/ 1957388 w 2543175"/>
                  <a:gd name="connsiteY47" fmla="*/ 200091 h 471957"/>
                  <a:gd name="connsiteX48" fmla="*/ 1985963 w 2543175"/>
                  <a:gd name="connsiteY48" fmla="*/ 190566 h 471957"/>
                  <a:gd name="connsiteX49" fmla="*/ 2009775 w 2543175"/>
                  <a:gd name="connsiteY49" fmla="*/ 181041 h 471957"/>
                  <a:gd name="connsiteX50" fmla="*/ 2057400 w 2543175"/>
                  <a:gd name="connsiteY50" fmla="*/ 176278 h 471957"/>
                  <a:gd name="connsiteX51" fmla="*/ 2090738 w 2543175"/>
                  <a:gd name="connsiteY51" fmla="*/ 166753 h 471957"/>
                  <a:gd name="connsiteX52" fmla="*/ 2105025 w 2543175"/>
                  <a:gd name="connsiteY52" fmla="*/ 161991 h 471957"/>
                  <a:gd name="connsiteX53" fmla="*/ 2119313 w 2543175"/>
                  <a:gd name="connsiteY53" fmla="*/ 152466 h 471957"/>
                  <a:gd name="connsiteX54" fmla="*/ 2133600 w 2543175"/>
                  <a:gd name="connsiteY54" fmla="*/ 147703 h 471957"/>
                  <a:gd name="connsiteX55" fmla="*/ 2152650 w 2543175"/>
                  <a:gd name="connsiteY55" fmla="*/ 138178 h 471957"/>
                  <a:gd name="connsiteX56" fmla="*/ 2166938 w 2543175"/>
                  <a:gd name="connsiteY56" fmla="*/ 128653 h 471957"/>
                  <a:gd name="connsiteX57" fmla="*/ 2209800 w 2543175"/>
                  <a:gd name="connsiteY57" fmla="*/ 119128 h 471957"/>
                  <a:gd name="connsiteX58" fmla="*/ 2243138 w 2543175"/>
                  <a:gd name="connsiteY58" fmla="*/ 104841 h 471957"/>
                  <a:gd name="connsiteX59" fmla="*/ 2271713 w 2543175"/>
                  <a:gd name="connsiteY59" fmla="*/ 95316 h 471957"/>
                  <a:gd name="connsiteX60" fmla="*/ 2305050 w 2543175"/>
                  <a:gd name="connsiteY60" fmla="*/ 81028 h 471957"/>
                  <a:gd name="connsiteX61" fmla="*/ 2319338 w 2543175"/>
                  <a:gd name="connsiteY61" fmla="*/ 71503 h 471957"/>
                  <a:gd name="connsiteX62" fmla="*/ 2333625 w 2543175"/>
                  <a:gd name="connsiteY62" fmla="*/ 66741 h 471957"/>
                  <a:gd name="connsiteX63" fmla="*/ 2366963 w 2543175"/>
                  <a:gd name="connsiteY63" fmla="*/ 52453 h 471957"/>
                  <a:gd name="connsiteX64" fmla="*/ 2386013 w 2543175"/>
                  <a:gd name="connsiteY64" fmla="*/ 42928 h 471957"/>
                  <a:gd name="connsiteX65" fmla="*/ 2405063 w 2543175"/>
                  <a:gd name="connsiteY65" fmla="*/ 38166 h 471957"/>
                  <a:gd name="connsiteX66" fmla="*/ 2447925 w 2543175"/>
                  <a:gd name="connsiteY66" fmla="*/ 23878 h 471957"/>
                  <a:gd name="connsiteX67" fmla="*/ 2462213 w 2543175"/>
                  <a:gd name="connsiteY67" fmla="*/ 19116 h 471957"/>
                  <a:gd name="connsiteX68" fmla="*/ 2481263 w 2543175"/>
                  <a:gd name="connsiteY68" fmla="*/ 14353 h 471957"/>
                  <a:gd name="connsiteX69" fmla="*/ 2495550 w 2543175"/>
                  <a:gd name="connsiteY69" fmla="*/ 9591 h 471957"/>
                  <a:gd name="connsiteX70" fmla="*/ 2519363 w 2543175"/>
                  <a:gd name="connsiteY70" fmla="*/ 4828 h 471957"/>
                  <a:gd name="connsiteX71" fmla="*/ 2543175 w 2543175"/>
                  <a:gd name="connsiteY71" fmla="*/ 66 h 471957"/>
                  <a:gd name="connsiteX0" fmla="*/ 0 w 2505075"/>
                  <a:gd name="connsiteY0" fmla="*/ 314391 h 471957"/>
                  <a:gd name="connsiteX1" fmla="*/ 42863 w 2505075"/>
                  <a:gd name="connsiteY1" fmla="*/ 323916 h 471957"/>
                  <a:gd name="connsiteX2" fmla="*/ 95250 w 2505075"/>
                  <a:gd name="connsiteY2" fmla="*/ 328678 h 471957"/>
                  <a:gd name="connsiteX3" fmla="*/ 133350 w 2505075"/>
                  <a:gd name="connsiteY3" fmla="*/ 338203 h 471957"/>
                  <a:gd name="connsiteX4" fmla="*/ 180975 w 2505075"/>
                  <a:gd name="connsiteY4" fmla="*/ 342966 h 471957"/>
                  <a:gd name="connsiteX5" fmla="*/ 209550 w 2505075"/>
                  <a:gd name="connsiteY5" fmla="*/ 347728 h 471957"/>
                  <a:gd name="connsiteX6" fmla="*/ 252413 w 2505075"/>
                  <a:gd name="connsiteY6" fmla="*/ 366778 h 471957"/>
                  <a:gd name="connsiteX7" fmla="*/ 266700 w 2505075"/>
                  <a:gd name="connsiteY7" fmla="*/ 371541 h 471957"/>
                  <a:gd name="connsiteX8" fmla="*/ 285750 w 2505075"/>
                  <a:gd name="connsiteY8" fmla="*/ 381066 h 471957"/>
                  <a:gd name="connsiteX9" fmla="*/ 300038 w 2505075"/>
                  <a:gd name="connsiteY9" fmla="*/ 385828 h 471957"/>
                  <a:gd name="connsiteX10" fmla="*/ 319088 w 2505075"/>
                  <a:gd name="connsiteY10" fmla="*/ 395353 h 471957"/>
                  <a:gd name="connsiteX11" fmla="*/ 381000 w 2505075"/>
                  <a:gd name="connsiteY11" fmla="*/ 404878 h 471957"/>
                  <a:gd name="connsiteX12" fmla="*/ 404813 w 2505075"/>
                  <a:gd name="connsiteY12" fmla="*/ 409641 h 471957"/>
                  <a:gd name="connsiteX13" fmla="*/ 419100 w 2505075"/>
                  <a:gd name="connsiteY13" fmla="*/ 414403 h 471957"/>
                  <a:gd name="connsiteX14" fmla="*/ 485775 w 2505075"/>
                  <a:gd name="connsiteY14" fmla="*/ 419166 h 471957"/>
                  <a:gd name="connsiteX15" fmla="*/ 504825 w 2505075"/>
                  <a:gd name="connsiteY15" fmla="*/ 423928 h 471957"/>
                  <a:gd name="connsiteX16" fmla="*/ 533400 w 2505075"/>
                  <a:gd name="connsiteY16" fmla="*/ 433453 h 471957"/>
                  <a:gd name="connsiteX17" fmla="*/ 585788 w 2505075"/>
                  <a:gd name="connsiteY17" fmla="*/ 438216 h 471957"/>
                  <a:gd name="connsiteX18" fmla="*/ 600075 w 2505075"/>
                  <a:gd name="connsiteY18" fmla="*/ 442978 h 471957"/>
                  <a:gd name="connsiteX19" fmla="*/ 714375 w 2505075"/>
                  <a:gd name="connsiteY19" fmla="*/ 452503 h 471957"/>
                  <a:gd name="connsiteX20" fmla="*/ 1062038 w 2505075"/>
                  <a:gd name="connsiteY20" fmla="*/ 452503 h 471957"/>
                  <a:gd name="connsiteX21" fmla="*/ 1152525 w 2505075"/>
                  <a:gd name="connsiteY21" fmla="*/ 447741 h 471957"/>
                  <a:gd name="connsiteX22" fmla="*/ 1195388 w 2505075"/>
                  <a:gd name="connsiteY22" fmla="*/ 433453 h 471957"/>
                  <a:gd name="connsiteX23" fmla="*/ 1209675 w 2505075"/>
                  <a:gd name="connsiteY23" fmla="*/ 428691 h 471957"/>
                  <a:gd name="connsiteX24" fmla="*/ 1228725 w 2505075"/>
                  <a:gd name="connsiteY24" fmla="*/ 419166 h 471957"/>
                  <a:gd name="connsiteX25" fmla="*/ 1266825 w 2505075"/>
                  <a:gd name="connsiteY25" fmla="*/ 414403 h 471957"/>
                  <a:gd name="connsiteX26" fmla="*/ 1285875 w 2505075"/>
                  <a:gd name="connsiteY26" fmla="*/ 404878 h 471957"/>
                  <a:gd name="connsiteX27" fmla="*/ 1366838 w 2505075"/>
                  <a:gd name="connsiteY27" fmla="*/ 390591 h 471957"/>
                  <a:gd name="connsiteX28" fmla="*/ 1385888 w 2505075"/>
                  <a:gd name="connsiteY28" fmla="*/ 385828 h 471957"/>
                  <a:gd name="connsiteX29" fmla="*/ 1414463 w 2505075"/>
                  <a:gd name="connsiteY29" fmla="*/ 376303 h 471957"/>
                  <a:gd name="connsiteX30" fmla="*/ 1443038 w 2505075"/>
                  <a:gd name="connsiteY30" fmla="*/ 371541 h 471957"/>
                  <a:gd name="connsiteX31" fmla="*/ 1471613 w 2505075"/>
                  <a:gd name="connsiteY31" fmla="*/ 362016 h 471957"/>
                  <a:gd name="connsiteX32" fmla="*/ 1485900 w 2505075"/>
                  <a:gd name="connsiteY32" fmla="*/ 347728 h 471957"/>
                  <a:gd name="connsiteX33" fmla="*/ 1543050 w 2505075"/>
                  <a:gd name="connsiteY33" fmla="*/ 333441 h 471957"/>
                  <a:gd name="connsiteX34" fmla="*/ 1576388 w 2505075"/>
                  <a:gd name="connsiteY34" fmla="*/ 323916 h 471957"/>
                  <a:gd name="connsiteX35" fmla="*/ 1609725 w 2505075"/>
                  <a:gd name="connsiteY35" fmla="*/ 304866 h 471957"/>
                  <a:gd name="connsiteX36" fmla="*/ 1624013 w 2505075"/>
                  <a:gd name="connsiteY36" fmla="*/ 295341 h 471957"/>
                  <a:gd name="connsiteX37" fmla="*/ 1638300 w 2505075"/>
                  <a:gd name="connsiteY37" fmla="*/ 290578 h 471957"/>
                  <a:gd name="connsiteX38" fmla="*/ 1671638 w 2505075"/>
                  <a:gd name="connsiteY38" fmla="*/ 266766 h 471957"/>
                  <a:gd name="connsiteX39" fmla="*/ 1685925 w 2505075"/>
                  <a:gd name="connsiteY39" fmla="*/ 262003 h 471957"/>
                  <a:gd name="connsiteX40" fmla="*/ 1700213 w 2505075"/>
                  <a:gd name="connsiteY40" fmla="*/ 252478 h 471957"/>
                  <a:gd name="connsiteX41" fmla="*/ 1719263 w 2505075"/>
                  <a:gd name="connsiteY41" fmla="*/ 247716 h 471957"/>
                  <a:gd name="connsiteX42" fmla="*/ 1766888 w 2505075"/>
                  <a:gd name="connsiteY42" fmla="*/ 233428 h 471957"/>
                  <a:gd name="connsiteX43" fmla="*/ 1809750 w 2505075"/>
                  <a:gd name="connsiteY43" fmla="*/ 228666 h 471957"/>
                  <a:gd name="connsiteX44" fmla="*/ 1843088 w 2505075"/>
                  <a:gd name="connsiteY44" fmla="*/ 219141 h 471957"/>
                  <a:gd name="connsiteX45" fmla="*/ 1871663 w 2505075"/>
                  <a:gd name="connsiteY45" fmla="*/ 209616 h 471957"/>
                  <a:gd name="connsiteX46" fmla="*/ 1919288 w 2505075"/>
                  <a:gd name="connsiteY46" fmla="*/ 200091 h 471957"/>
                  <a:gd name="connsiteX47" fmla="*/ 1947863 w 2505075"/>
                  <a:gd name="connsiteY47" fmla="*/ 190566 h 471957"/>
                  <a:gd name="connsiteX48" fmla="*/ 1971675 w 2505075"/>
                  <a:gd name="connsiteY48" fmla="*/ 181041 h 471957"/>
                  <a:gd name="connsiteX49" fmla="*/ 2019300 w 2505075"/>
                  <a:gd name="connsiteY49" fmla="*/ 176278 h 471957"/>
                  <a:gd name="connsiteX50" fmla="*/ 2052638 w 2505075"/>
                  <a:gd name="connsiteY50" fmla="*/ 166753 h 471957"/>
                  <a:gd name="connsiteX51" fmla="*/ 2066925 w 2505075"/>
                  <a:gd name="connsiteY51" fmla="*/ 161991 h 471957"/>
                  <a:gd name="connsiteX52" fmla="*/ 2081213 w 2505075"/>
                  <a:gd name="connsiteY52" fmla="*/ 152466 h 471957"/>
                  <a:gd name="connsiteX53" fmla="*/ 2095500 w 2505075"/>
                  <a:gd name="connsiteY53" fmla="*/ 147703 h 471957"/>
                  <a:gd name="connsiteX54" fmla="*/ 2114550 w 2505075"/>
                  <a:gd name="connsiteY54" fmla="*/ 138178 h 471957"/>
                  <a:gd name="connsiteX55" fmla="*/ 2128838 w 2505075"/>
                  <a:gd name="connsiteY55" fmla="*/ 128653 h 471957"/>
                  <a:gd name="connsiteX56" fmla="*/ 2171700 w 2505075"/>
                  <a:gd name="connsiteY56" fmla="*/ 119128 h 471957"/>
                  <a:gd name="connsiteX57" fmla="*/ 2205038 w 2505075"/>
                  <a:gd name="connsiteY57" fmla="*/ 104841 h 471957"/>
                  <a:gd name="connsiteX58" fmla="*/ 2233613 w 2505075"/>
                  <a:gd name="connsiteY58" fmla="*/ 95316 h 471957"/>
                  <a:gd name="connsiteX59" fmla="*/ 2266950 w 2505075"/>
                  <a:gd name="connsiteY59" fmla="*/ 81028 h 471957"/>
                  <a:gd name="connsiteX60" fmla="*/ 2281238 w 2505075"/>
                  <a:gd name="connsiteY60" fmla="*/ 71503 h 471957"/>
                  <a:gd name="connsiteX61" fmla="*/ 2295525 w 2505075"/>
                  <a:gd name="connsiteY61" fmla="*/ 66741 h 471957"/>
                  <a:gd name="connsiteX62" fmla="*/ 2328863 w 2505075"/>
                  <a:gd name="connsiteY62" fmla="*/ 52453 h 471957"/>
                  <a:gd name="connsiteX63" fmla="*/ 2347913 w 2505075"/>
                  <a:gd name="connsiteY63" fmla="*/ 42928 h 471957"/>
                  <a:gd name="connsiteX64" fmla="*/ 2366963 w 2505075"/>
                  <a:gd name="connsiteY64" fmla="*/ 38166 h 471957"/>
                  <a:gd name="connsiteX65" fmla="*/ 2409825 w 2505075"/>
                  <a:gd name="connsiteY65" fmla="*/ 23878 h 471957"/>
                  <a:gd name="connsiteX66" fmla="*/ 2424113 w 2505075"/>
                  <a:gd name="connsiteY66" fmla="*/ 19116 h 471957"/>
                  <a:gd name="connsiteX67" fmla="*/ 2443163 w 2505075"/>
                  <a:gd name="connsiteY67" fmla="*/ 14353 h 471957"/>
                  <a:gd name="connsiteX68" fmla="*/ 2457450 w 2505075"/>
                  <a:gd name="connsiteY68" fmla="*/ 9591 h 471957"/>
                  <a:gd name="connsiteX69" fmla="*/ 2481263 w 2505075"/>
                  <a:gd name="connsiteY69" fmla="*/ 4828 h 471957"/>
                  <a:gd name="connsiteX70" fmla="*/ 2505075 w 2505075"/>
                  <a:gd name="connsiteY70" fmla="*/ 66 h 471957"/>
                  <a:gd name="connsiteX0" fmla="*/ 0 w 2462212"/>
                  <a:gd name="connsiteY0" fmla="*/ 323916 h 471957"/>
                  <a:gd name="connsiteX1" fmla="*/ 52387 w 2462212"/>
                  <a:gd name="connsiteY1" fmla="*/ 328678 h 471957"/>
                  <a:gd name="connsiteX2" fmla="*/ 90487 w 2462212"/>
                  <a:gd name="connsiteY2" fmla="*/ 338203 h 471957"/>
                  <a:gd name="connsiteX3" fmla="*/ 138112 w 2462212"/>
                  <a:gd name="connsiteY3" fmla="*/ 342966 h 471957"/>
                  <a:gd name="connsiteX4" fmla="*/ 166687 w 2462212"/>
                  <a:gd name="connsiteY4" fmla="*/ 347728 h 471957"/>
                  <a:gd name="connsiteX5" fmla="*/ 209550 w 2462212"/>
                  <a:gd name="connsiteY5" fmla="*/ 366778 h 471957"/>
                  <a:gd name="connsiteX6" fmla="*/ 223837 w 2462212"/>
                  <a:gd name="connsiteY6" fmla="*/ 371541 h 471957"/>
                  <a:gd name="connsiteX7" fmla="*/ 242887 w 2462212"/>
                  <a:gd name="connsiteY7" fmla="*/ 381066 h 471957"/>
                  <a:gd name="connsiteX8" fmla="*/ 257175 w 2462212"/>
                  <a:gd name="connsiteY8" fmla="*/ 385828 h 471957"/>
                  <a:gd name="connsiteX9" fmla="*/ 276225 w 2462212"/>
                  <a:gd name="connsiteY9" fmla="*/ 395353 h 471957"/>
                  <a:gd name="connsiteX10" fmla="*/ 338137 w 2462212"/>
                  <a:gd name="connsiteY10" fmla="*/ 404878 h 471957"/>
                  <a:gd name="connsiteX11" fmla="*/ 361950 w 2462212"/>
                  <a:gd name="connsiteY11" fmla="*/ 409641 h 471957"/>
                  <a:gd name="connsiteX12" fmla="*/ 376237 w 2462212"/>
                  <a:gd name="connsiteY12" fmla="*/ 414403 h 471957"/>
                  <a:gd name="connsiteX13" fmla="*/ 442912 w 2462212"/>
                  <a:gd name="connsiteY13" fmla="*/ 419166 h 471957"/>
                  <a:gd name="connsiteX14" fmla="*/ 461962 w 2462212"/>
                  <a:gd name="connsiteY14" fmla="*/ 423928 h 471957"/>
                  <a:gd name="connsiteX15" fmla="*/ 490537 w 2462212"/>
                  <a:gd name="connsiteY15" fmla="*/ 433453 h 471957"/>
                  <a:gd name="connsiteX16" fmla="*/ 542925 w 2462212"/>
                  <a:gd name="connsiteY16" fmla="*/ 438216 h 471957"/>
                  <a:gd name="connsiteX17" fmla="*/ 557212 w 2462212"/>
                  <a:gd name="connsiteY17" fmla="*/ 442978 h 471957"/>
                  <a:gd name="connsiteX18" fmla="*/ 671512 w 2462212"/>
                  <a:gd name="connsiteY18" fmla="*/ 452503 h 471957"/>
                  <a:gd name="connsiteX19" fmla="*/ 1019175 w 2462212"/>
                  <a:gd name="connsiteY19" fmla="*/ 452503 h 471957"/>
                  <a:gd name="connsiteX20" fmla="*/ 1109662 w 2462212"/>
                  <a:gd name="connsiteY20" fmla="*/ 447741 h 471957"/>
                  <a:gd name="connsiteX21" fmla="*/ 1152525 w 2462212"/>
                  <a:gd name="connsiteY21" fmla="*/ 433453 h 471957"/>
                  <a:gd name="connsiteX22" fmla="*/ 1166812 w 2462212"/>
                  <a:gd name="connsiteY22" fmla="*/ 428691 h 471957"/>
                  <a:gd name="connsiteX23" fmla="*/ 1185862 w 2462212"/>
                  <a:gd name="connsiteY23" fmla="*/ 419166 h 471957"/>
                  <a:gd name="connsiteX24" fmla="*/ 1223962 w 2462212"/>
                  <a:gd name="connsiteY24" fmla="*/ 414403 h 471957"/>
                  <a:gd name="connsiteX25" fmla="*/ 1243012 w 2462212"/>
                  <a:gd name="connsiteY25" fmla="*/ 404878 h 471957"/>
                  <a:gd name="connsiteX26" fmla="*/ 1323975 w 2462212"/>
                  <a:gd name="connsiteY26" fmla="*/ 390591 h 471957"/>
                  <a:gd name="connsiteX27" fmla="*/ 1343025 w 2462212"/>
                  <a:gd name="connsiteY27" fmla="*/ 385828 h 471957"/>
                  <a:gd name="connsiteX28" fmla="*/ 1371600 w 2462212"/>
                  <a:gd name="connsiteY28" fmla="*/ 376303 h 471957"/>
                  <a:gd name="connsiteX29" fmla="*/ 1400175 w 2462212"/>
                  <a:gd name="connsiteY29" fmla="*/ 371541 h 471957"/>
                  <a:gd name="connsiteX30" fmla="*/ 1428750 w 2462212"/>
                  <a:gd name="connsiteY30" fmla="*/ 362016 h 471957"/>
                  <a:gd name="connsiteX31" fmla="*/ 1443037 w 2462212"/>
                  <a:gd name="connsiteY31" fmla="*/ 347728 h 471957"/>
                  <a:gd name="connsiteX32" fmla="*/ 1500187 w 2462212"/>
                  <a:gd name="connsiteY32" fmla="*/ 333441 h 471957"/>
                  <a:gd name="connsiteX33" fmla="*/ 1533525 w 2462212"/>
                  <a:gd name="connsiteY33" fmla="*/ 323916 h 471957"/>
                  <a:gd name="connsiteX34" fmla="*/ 1566862 w 2462212"/>
                  <a:gd name="connsiteY34" fmla="*/ 304866 h 471957"/>
                  <a:gd name="connsiteX35" fmla="*/ 1581150 w 2462212"/>
                  <a:gd name="connsiteY35" fmla="*/ 295341 h 471957"/>
                  <a:gd name="connsiteX36" fmla="*/ 1595437 w 2462212"/>
                  <a:gd name="connsiteY36" fmla="*/ 290578 h 471957"/>
                  <a:gd name="connsiteX37" fmla="*/ 1628775 w 2462212"/>
                  <a:gd name="connsiteY37" fmla="*/ 266766 h 471957"/>
                  <a:gd name="connsiteX38" fmla="*/ 1643062 w 2462212"/>
                  <a:gd name="connsiteY38" fmla="*/ 262003 h 471957"/>
                  <a:gd name="connsiteX39" fmla="*/ 1657350 w 2462212"/>
                  <a:gd name="connsiteY39" fmla="*/ 252478 h 471957"/>
                  <a:gd name="connsiteX40" fmla="*/ 1676400 w 2462212"/>
                  <a:gd name="connsiteY40" fmla="*/ 247716 h 471957"/>
                  <a:gd name="connsiteX41" fmla="*/ 1724025 w 2462212"/>
                  <a:gd name="connsiteY41" fmla="*/ 233428 h 471957"/>
                  <a:gd name="connsiteX42" fmla="*/ 1766887 w 2462212"/>
                  <a:gd name="connsiteY42" fmla="*/ 228666 h 471957"/>
                  <a:gd name="connsiteX43" fmla="*/ 1800225 w 2462212"/>
                  <a:gd name="connsiteY43" fmla="*/ 219141 h 471957"/>
                  <a:gd name="connsiteX44" fmla="*/ 1828800 w 2462212"/>
                  <a:gd name="connsiteY44" fmla="*/ 209616 h 471957"/>
                  <a:gd name="connsiteX45" fmla="*/ 1876425 w 2462212"/>
                  <a:gd name="connsiteY45" fmla="*/ 200091 h 471957"/>
                  <a:gd name="connsiteX46" fmla="*/ 1905000 w 2462212"/>
                  <a:gd name="connsiteY46" fmla="*/ 190566 h 471957"/>
                  <a:gd name="connsiteX47" fmla="*/ 1928812 w 2462212"/>
                  <a:gd name="connsiteY47" fmla="*/ 181041 h 471957"/>
                  <a:gd name="connsiteX48" fmla="*/ 1976437 w 2462212"/>
                  <a:gd name="connsiteY48" fmla="*/ 176278 h 471957"/>
                  <a:gd name="connsiteX49" fmla="*/ 2009775 w 2462212"/>
                  <a:gd name="connsiteY49" fmla="*/ 166753 h 471957"/>
                  <a:gd name="connsiteX50" fmla="*/ 2024062 w 2462212"/>
                  <a:gd name="connsiteY50" fmla="*/ 161991 h 471957"/>
                  <a:gd name="connsiteX51" fmla="*/ 2038350 w 2462212"/>
                  <a:gd name="connsiteY51" fmla="*/ 152466 h 471957"/>
                  <a:gd name="connsiteX52" fmla="*/ 2052637 w 2462212"/>
                  <a:gd name="connsiteY52" fmla="*/ 147703 h 471957"/>
                  <a:gd name="connsiteX53" fmla="*/ 2071687 w 2462212"/>
                  <a:gd name="connsiteY53" fmla="*/ 138178 h 471957"/>
                  <a:gd name="connsiteX54" fmla="*/ 2085975 w 2462212"/>
                  <a:gd name="connsiteY54" fmla="*/ 128653 h 471957"/>
                  <a:gd name="connsiteX55" fmla="*/ 2128837 w 2462212"/>
                  <a:gd name="connsiteY55" fmla="*/ 119128 h 471957"/>
                  <a:gd name="connsiteX56" fmla="*/ 2162175 w 2462212"/>
                  <a:gd name="connsiteY56" fmla="*/ 104841 h 471957"/>
                  <a:gd name="connsiteX57" fmla="*/ 2190750 w 2462212"/>
                  <a:gd name="connsiteY57" fmla="*/ 95316 h 471957"/>
                  <a:gd name="connsiteX58" fmla="*/ 2224087 w 2462212"/>
                  <a:gd name="connsiteY58" fmla="*/ 81028 h 471957"/>
                  <a:gd name="connsiteX59" fmla="*/ 2238375 w 2462212"/>
                  <a:gd name="connsiteY59" fmla="*/ 71503 h 471957"/>
                  <a:gd name="connsiteX60" fmla="*/ 2252662 w 2462212"/>
                  <a:gd name="connsiteY60" fmla="*/ 66741 h 471957"/>
                  <a:gd name="connsiteX61" fmla="*/ 2286000 w 2462212"/>
                  <a:gd name="connsiteY61" fmla="*/ 52453 h 471957"/>
                  <a:gd name="connsiteX62" fmla="*/ 2305050 w 2462212"/>
                  <a:gd name="connsiteY62" fmla="*/ 42928 h 471957"/>
                  <a:gd name="connsiteX63" fmla="*/ 2324100 w 2462212"/>
                  <a:gd name="connsiteY63" fmla="*/ 38166 h 471957"/>
                  <a:gd name="connsiteX64" fmla="*/ 2366962 w 2462212"/>
                  <a:gd name="connsiteY64" fmla="*/ 23878 h 471957"/>
                  <a:gd name="connsiteX65" fmla="*/ 2381250 w 2462212"/>
                  <a:gd name="connsiteY65" fmla="*/ 19116 h 471957"/>
                  <a:gd name="connsiteX66" fmla="*/ 2400300 w 2462212"/>
                  <a:gd name="connsiteY66" fmla="*/ 14353 h 471957"/>
                  <a:gd name="connsiteX67" fmla="*/ 2414587 w 2462212"/>
                  <a:gd name="connsiteY67" fmla="*/ 9591 h 471957"/>
                  <a:gd name="connsiteX68" fmla="*/ 2438400 w 2462212"/>
                  <a:gd name="connsiteY68" fmla="*/ 4828 h 471957"/>
                  <a:gd name="connsiteX69" fmla="*/ 2462212 w 2462212"/>
                  <a:gd name="connsiteY69" fmla="*/ 66 h 471957"/>
                  <a:gd name="connsiteX0" fmla="*/ 0 w 2409825"/>
                  <a:gd name="connsiteY0" fmla="*/ 328678 h 471957"/>
                  <a:gd name="connsiteX1" fmla="*/ 38100 w 2409825"/>
                  <a:gd name="connsiteY1" fmla="*/ 338203 h 471957"/>
                  <a:gd name="connsiteX2" fmla="*/ 85725 w 2409825"/>
                  <a:gd name="connsiteY2" fmla="*/ 342966 h 471957"/>
                  <a:gd name="connsiteX3" fmla="*/ 114300 w 2409825"/>
                  <a:gd name="connsiteY3" fmla="*/ 347728 h 471957"/>
                  <a:gd name="connsiteX4" fmla="*/ 157163 w 2409825"/>
                  <a:gd name="connsiteY4" fmla="*/ 366778 h 471957"/>
                  <a:gd name="connsiteX5" fmla="*/ 171450 w 2409825"/>
                  <a:gd name="connsiteY5" fmla="*/ 371541 h 471957"/>
                  <a:gd name="connsiteX6" fmla="*/ 190500 w 2409825"/>
                  <a:gd name="connsiteY6" fmla="*/ 381066 h 471957"/>
                  <a:gd name="connsiteX7" fmla="*/ 204788 w 2409825"/>
                  <a:gd name="connsiteY7" fmla="*/ 385828 h 471957"/>
                  <a:gd name="connsiteX8" fmla="*/ 223838 w 2409825"/>
                  <a:gd name="connsiteY8" fmla="*/ 395353 h 471957"/>
                  <a:gd name="connsiteX9" fmla="*/ 285750 w 2409825"/>
                  <a:gd name="connsiteY9" fmla="*/ 404878 h 471957"/>
                  <a:gd name="connsiteX10" fmla="*/ 309563 w 2409825"/>
                  <a:gd name="connsiteY10" fmla="*/ 409641 h 471957"/>
                  <a:gd name="connsiteX11" fmla="*/ 323850 w 2409825"/>
                  <a:gd name="connsiteY11" fmla="*/ 414403 h 471957"/>
                  <a:gd name="connsiteX12" fmla="*/ 390525 w 2409825"/>
                  <a:gd name="connsiteY12" fmla="*/ 419166 h 471957"/>
                  <a:gd name="connsiteX13" fmla="*/ 409575 w 2409825"/>
                  <a:gd name="connsiteY13" fmla="*/ 423928 h 471957"/>
                  <a:gd name="connsiteX14" fmla="*/ 438150 w 2409825"/>
                  <a:gd name="connsiteY14" fmla="*/ 433453 h 471957"/>
                  <a:gd name="connsiteX15" fmla="*/ 490538 w 2409825"/>
                  <a:gd name="connsiteY15" fmla="*/ 438216 h 471957"/>
                  <a:gd name="connsiteX16" fmla="*/ 504825 w 2409825"/>
                  <a:gd name="connsiteY16" fmla="*/ 442978 h 471957"/>
                  <a:gd name="connsiteX17" fmla="*/ 619125 w 2409825"/>
                  <a:gd name="connsiteY17" fmla="*/ 452503 h 471957"/>
                  <a:gd name="connsiteX18" fmla="*/ 966788 w 2409825"/>
                  <a:gd name="connsiteY18" fmla="*/ 452503 h 471957"/>
                  <a:gd name="connsiteX19" fmla="*/ 1057275 w 2409825"/>
                  <a:gd name="connsiteY19" fmla="*/ 447741 h 471957"/>
                  <a:gd name="connsiteX20" fmla="*/ 1100138 w 2409825"/>
                  <a:gd name="connsiteY20" fmla="*/ 433453 h 471957"/>
                  <a:gd name="connsiteX21" fmla="*/ 1114425 w 2409825"/>
                  <a:gd name="connsiteY21" fmla="*/ 428691 h 471957"/>
                  <a:gd name="connsiteX22" fmla="*/ 1133475 w 2409825"/>
                  <a:gd name="connsiteY22" fmla="*/ 419166 h 471957"/>
                  <a:gd name="connsiteX23" fmla="*/ 1171575 w 2409825"/>
                  <a:gd name="connsiteY23" fmla="*/ 414403 h 471957"/>
                  <a:gd name="connsiteX24" fmla="*/ 1190625 w 2409825"/>
                  <a:gd name="connsiteY24" fmla="*/ 404878 h 471957"/>
                  <a:gd name="connsiteX25" fmla="*/ 1271588 w 2409825"/>
                  <a:gd name="connsiteY25" fmla="*/ 390591 h 471957"/>
                  <a:gd name="connsiteX26" fmla="*/ 1290638 w 2409825"/>
                  <a:gd name="connsiteY26" fmla="*/ 385828 h 471957"/>
                  <a:gd name="connsiteX27" fmla="*/ 1319213 w 2409825"/>
                  <a:gd name="connsiteY27" fmla="*/ 376303 h 471957"/>
                  <a:gd name="connsiteX28" fmla="*/ 1347788 w 2409825"/>
                  <a:gd name="connsiteY28" fmla="*/ 371541 h 471957"/>
                  <a:gd name="connsiteX29" fmla="*/ 1376363 w 2409825"/>
                  <a:gd name="connsiteY29" fmla="*/ 362016 h 471957"/>
                  <a:gd name="connsiteX30" fmla="*/ 1390650 w 2409825"/>
                  <a:gd name="connsiteY30" fmla="*/ 347728 h 471957"/>
                  <a:gd name="connsiteX31" fmla="*/ 1447800 w 2409825"/>
                  <a:gd name="connsiteY31" fmla="*/ 333441 h 471957"/>
                  <a:gd name="connsiteX32" fmla="*/ 1481138 w 2409825"/>
                  <a:gd name="connsiteY32" fmla="*/ 323916 h 471957"/>
                  <a:gd name="connsiteX33" fmla="*/ 1514475 w 2409825"/>
                  <a:gd name="connsiteY33" fmla="*/ 304866 h 471957"/>
                  <a:gd name="connsiteX34" fmla="*/ 1528763 w 2409825"/>
                  <a:gd name="connsiteY34" fmla="*/ 295341 h 471957"/>
                  <a:gd name="connsiteX35" fmla="*/ 1543050 w 2409825"/>
                  <a:gd name="connsiteY35" fmla="*/ 290578 h 471957"/>
                  <a:gd name="connsiteX36" fmla="*/ 1576388 w 2409825"/>
                  <a:gd name="connsiteY36" fmla="*/ 266766 h 471957"/>
                  <a:gd name="connsiteX37" fmla="*/ 1590675 w 2409825"/>
                  <a:gd name="connsiteY37" fmla="*/ 262003 h 471957"/>
                  <a:gd name="connsiteX38" fmla="*/ 1604963 w 2409825"/>
                  <a:gd name="connsiteY38" fmla="*/ 252478 h 471957"/>
                  <a:gd name="connsiteX39" fmla="*/ 1624013 w 2409825"/>
                  <a:gd name="connsiteY39" fmla="*/ 247716 h 471957"/>
                  <a:gd name="connsiteX40" fmla="*/ 1671638 w 2409825"/>
                  <a:gd name="connsiteY40" fmla="*/ 233428 h 471957"/>
                  <a:gd name="connsiteX41" fmla="*/ 1714500 w 2409825"/>
                  <a:gd name="connsiteY41" fmla="*/ 228666 h 471957"/>
                  <a:gd name="connsiteX42" fmla="*/ 1747838 w 2409825"/>
                  <a:gd name="connsiteY42" fmla="*/ 219141 h 471957"/>
                  <a:gd name="connsiteX43" fmla="*/ 1776413 w 2409825"/>
                  <a:gd name="connsiteY43" fmla="*/ 209616 h 471957"/>
                  <a:gd name="connsiteX44" fmla="*/ 1824038 w 2409825"/>
                  <a:gd name="connsiteY44" fmla="*/ 200091 h 471957"/>
                  <a:gd name="connsiteX45" fmla="*/ 1852613 w 2409825"/>
                  <a:gd name="connsiteY45" fmla="*/ 190566 h 471957"/>
                  <a:gd name="connsiteX46" fmla="*/ 1876425 w 2409825"/>
                  <a:gd name="connsiteY46" fmla="*/ 181041 h 471957"/>
                  <a:gd name="connsiteX47" fmla="*/ 1924050 w 2409825"/>
                  <a:gd name="connsiteY47" fmla="*/ 176278 h 471957"/>
                  <a:gd name="connsiteX48" fmla="*/ 1957388 w 2409825"/>
                  <a:gd name="connsiteY48" fmla="*/ 166753 h 471957"/>
                  <a:gd name="connsiteX49" fmla="*/ 1971675 w 2409825"/>
                  <a:gd name="connsiteY49" fmla="*/ 161991 h 471957"/>
                  <a:gd name="connsiteX50" fmla="*/ 1985963 w 2409825"/>
                  <a:gd name="connsiteY50" fmla="*/ 152466 h 471957"/>
                  <a:gd name="connsiteX51" fmla="*/ 2000250 w 2409825"/>
                  <a:gd name="connsiteY51" fmla="*/ 147703 h 471957"/>
                  <a:gd name="connsiteX52" fmla="*/ 2019300 w 2409825"/>
                  <a:gd name="connsiteY52" fmla="*/ 138178 h 471957"/>
                  <a:gd name="connsiteX53" fmla="*/ 2033588 w 2409825"/>
                  <a:gd name="connsiteY53" fmla="*/ 128653 h 471957"/>
                  <a:gd name="connsiteX54" fmla="*/ 2076450 w 2409825"/>
                  <a:gd name="connsiteY54" fmla="*/ 119128 h 471957"/>
                  <a:gd name="connsiteX55" fmla="*/ 2109788 w 2409825"/>
                  <a:gd name="connsiteY55" fmla="*/ 104841 h 471957"/>
                  <a:gd name="connsiteX56" fmla="*/ 2138363 w 2409825"/>
                  <a:gd name="connsiteY56" fmla="*/ 95316 h 471957"/>
                  <a:gd name="connsiteX57" fmla="*/ 2171700 w 2409825"/>
                  <a:gd name="connsiteY57" fmla="*/ 81028 h 471957"/>
                  <a:gd name="connsiteX58" fmla="*/ 2185988 w 2409825"/>
                  <a:gd name="connsiteY58" fmla="*/ 71503 h 471957"/>
                  <a:gd name="connsiteX59" fmla="*/ 2200275 w 2409825"/>
                  <a:gd name="connsiteY59" fmla="*/ 66741 h 471957"/>
                  <a:gd name="connsiteX60" fmla="*/ 2233613 w 2409825"/>
                  <a:gd name="connsiteY60" fmla="*/ 52453 h 471957"/>
                  <a:gd name="connsiteX61" fmla="*/ 2252663 w 2409825"/>
                  <a:gd name="connsiteY61" fmla="*/ 42928 h 471957"/>
                  <a:gd name="connsiteX62" fmla="*/ 2271713 w 2409825"/>
                  <a:gd name="connsiteY62" fmla="*/ 38166 h 471957"/>
                  <a:gd name="connsiteX63" fmla="*/ 2314575 w 2409825"/>
                  <a:gd name="connsiteY63" fmla="*/ 23878 h 471957"/>
                  <a:gd name="connsiteX64" fmla="*/ 2328863 w 2409825"/>
                  <a:gd name="connsiteY64" fmla="*/ 19116 h 471957"/>
                  <a:gd name="connsiteX65" fmla="*/ 2347913 w 2409825"/>
                  <a:gd name="connsiteY65" fmla="*/ 14353 h 471957"/>
                  <a:gd name="connsiteX66" fmla="*/ 2362200 w 2409825"/>
                  <a:gd name="connsiteY66" fmla="*/ 9591 h 471957"/>
                  <a:gd name="connsiteX67" fmla="*/ 2386013 w 2409825"/>
                  <a:gd name="connsiteY67" fmla="*/ 4828 h 471957"/>
                  <a:gd name="connsiteX68" fmla="*/ 2409825 w 2409825"/>
                  <a:gd name="connsiteY68" fmla="*/ 66 h 471957"/>
                  <a:gd name="connsiteX0" fmla="*/ 0 w 2371725"/>
                  <a:gd name="connsiteY0" fmla="*/ 338203 h 471957"/>
                  <a:gd name="connsiteX1" fmla="*/ 47625 w 2371725"/>
                  <a:gd name="connsiteY1" fmla="*/ 342966 h 471957"/>
                  <a:gd name="connsiteX2" fmla="*/ 76200 w 2371725"/>
                  <a:gd name="connsiteY2" fmla="*/ 347728 h 471957"/>
                  <a:gd name="connsiteX3" fmla="*/ 119063 w 2371725"/>
                  <a:gd name="connsiteY3" fmla="*/ 366778 h 471957"/>
                  <a:gd name="connsiteX4" fmla="*/ 133350 w 2371725"/>
                  <a:gd name="connsiteY4" fmla="*/ 371541 h 471957"/>
                  <a:gd name="connsiteX5" fmla="*/ 152400 w 2371725"/>
                  <a:gd name="connsiteY5" fmla="*/ 381066 h 471957"/>
                  <a:gd name="connsiteX6" fmla="*/ 166688 w 2371725"/>
                  <a:gd name="connsiteY6" fmla="*/ 385828 h 471957"/>
                  <a:gd name="connsiteX7" fmla="*/ 185738 w 2371725"/>
                  <a:gd name="connsiteY7" fmla="*/ 395353 h 471957"/>
                  <a:gd name="connsiteX8" fmla="*/ 247650 w 2371725"/>
                  <a:gd name="connsiteY8" fmla="*/ 404878 h 471957"/>
                  <a:gd name="connsiteX9" fmla="*/ 271463 w 2371725"/>
                  <a:gd name="connsiteY9" fmla="*/ 409641 h 471957"/>
                  <a:gd name="connsiteX10" fmla="*/ 285750 w 2371725"/>
                  <a:gd name="connsiteY10" fmla="*/ 414403 h 471957"/>
                  <a:gd name="connsiteX11" fmla="*/ 352425 w 2371725"/>
                  <a:gd name="connsiteY11" fmla="*/ 419166 h 471957"/>
                  <a:gd name="connsiteX12" fmla="*/ 371475 w 2371725"/>
                  <a:gd name="connsiteY12" fmla="*/ 423928 h 471957"/>
                  <a:gd name="connsiteX13" fmla="*/ 400050 w 2371725"/>
                  <a:gd name="connsiteY13" fmla="*/ 433453 h 471957"/>
                  <a:gd name="connsiteX14" fmla="*/ 452438 w 2371725"/>
                  <a:gd name="connsiteY14" fmla="*/ 438216 h 471957"/>
                  <a:gd name="connsiteX15" fmla="*/ 466725 w 2371725"/>
                  <a:gd name="connsiteY15" fmla="*/ 442978 h 471957"/>
                  <a:gd name="connsiteX16" fmla="*/ 581025 w 2371725"/>
                  <a:gd name="connsiteY16" fmla="*/ 452503 h 471957"/>
                  <a:gd name="connsiteX17" fmla="*/ 928688 w 2371725"/>
                  <a:gd name="connsiteY17" fmla="*/ 452503 h 471957"/>
                  <a:gd name="connsiteX18" fmla="*/ 1019175 w 2371725"/>
                  <a:gd name="connsiteY18" fmla="*/ 447741 h 471957"/>
                  <a:gd name="connsiteX19" fmla="*/ 1062038 w 2371725"/>
                  <a:gd name="connsiteY19" fmla="*/ 433453 h 471957"/>
                  <a:gd name="connsiteX20" fmla="*/ 1076325 w 2371725"/>
                  <a:gd name="connsiteY20" fmla="*/ 428691 h 471957"/>
                  <a:gd name="connsiteX21" fmla="*/ 1095375 w 2371725"/>
                  <a:gd name="connsiteY21" fmla="*/ 419166 h 471957"/>
                  <a:gd name="connsiteX22" fmla="*/ 1133475 w 2371725"/>
                  <a:gd name="connsiteY22" fmla="*/ 414403 h 471957"/>
                  <a:gd name="connsiteX23" fmla="*/ 1152525 w 2371725"/>
                  <a:gd name="connsiteY23" fmla="*/ 404878 h 471957"/>
                  <a:gd name="connsiteX24" fmla="*/ 1233488 w 2371725"/>
                  <a:gd name="connsiteY24" fmla="*/ 390591 h 471957"/>
                  <a:gd name="connsiteX25" fmla="*/ 1252538 w 2371725"/>
                  <a:gd name="connsiteY25" fmla="*/ 385828 h 471957"/>
                  <a:gd name="connsiteX26" fmla="*/ 1281113 w 2371725"/>
                  <a:gd name="connsiteY26" fmla="*/ 376303 h 471957"/>
                  <a:gd name="connsiteX27" fmla="*/ 1309688 w 2371725"/>
                  <a:gd name="connsiteY27" fmla="*/ 371541 h 471957"/>
                  <a:gd name="connsiteX28" fmla="*/ 1338263 w 2371725"/>
                  <a:gd name="connsiteY28" fmla="*/ 362016 h 471957"/>
                  <a:gd name="connsiteX29" fmla="*/ 1352550 w 2371725"/>
                  <a:gd name="connsiteY29" fmla="*/ 347728 h 471957"/>
                  <a:gd name="connsiteX30" fmla="*/ 1409700 w 2371725"/>
                  <a:gd name="connsiteY30" fmla="*/ 333441 h 471957"/>
                  <a:gd name="connsiteX31" fmla="*/ 1443038 w 2371725"/>
                  <a:gd name="connsiteY31" fmla="*/ 323916 h 471957"/>
                  <a:gd name="connsiteX32" fmla="*/ 1476375 w 2371725"/>
                  <a:gd name="connsiteY32" fmla="*/ 304866 h 471957"/>
                  <a:gd name="connsiteX33" fmla="*/ 1490663 w 2371725"/>
                  <a:gd name="connsiteY33" fmla="*/ 295341 h 471957"/>
                  <a:gd name="connsiteX34" fmla="*/ 1504950 w 2371725"/>
                  <a:gd name="connsiteY34" fmla="*/ 290578 h 471957"/>
                  <a:gd name="connsiteX35" fmla="*/ 1538288 w 2371725"/>
                  <a:gd name="connsiteY35" fmla="*/ 266766 h 471957"/>
                  <a:gd name="connsiteX36" fmla="*/ 1552575 w 2371725"/>
                  <a:gd name="connsiteY36" fmla="*/ 262003 h 471957"/>
                  <a:gd name="connsiteX37" fmla="*/ 1566863 w 2371725"/>
                  <a:gd name="connsiteY37" fmla="*/ 252478 h 471957"/>
                  <a:gd name="connsiteX38" fmla="*/ 1585913 w 2371725"/>
                  <a:gd name="connsiteY38" fmla="*/ 247716 h 471957"/>
                  <a:gd name="connsiteX39" fmla="*/ 1633538 w 2371725"/>
                  <a:gd name="connsiteY39" fmla="*/ 233428 h 471957"/>
                  <a:gd name="connsiteX40" fmla="*/ 1676400 w 2371725"/>
                  <a:gd name="connsiteY40" fmla="*/ 228666 h 471957"/>
                  <a:gd name="connsiteX41" fmla="*/ 1709738 w 2371725"/>
                  <a:gd name="connsiteY41" fmla="*/ 219141 h 471957"/>
                  <a:gd name="connsiteX42" fmla="*/ 1738313 w 2371725"/>
                  <a:gd name="connsiteY42" fmla="*/ 209616 h 471957"/>
                  <a:gd name="connsiteX43" fmla="*/ 1785938 w 2371725"/>
                  <a:gd name="connsiteY43" fmla="*/ 200091 h 471957"/>
                  <a:gd name="connsiteX44" fmla="*/ 1814513 w 2371725"/>
                  <a:gd name="connsiteY44" fmla="*/ 190566 h 471957"/>
                  <a:gd name="connsiteX45" fmla="*/ 1838325 w 2371725"/>
                  <a:gd name="connsiteY45" fmla="*/ 181041 h 471957"/>
                  <a:gd name="connsiteX46" fmla="*/ 1885950 w 2371725"/>
                  <a:gd name="connsiteY46" fmla="*/ 176278 h 471957"/>
                  <a:gd name="connsiteX47" fmla="*/ 1919288 w 2371725"/>
                  <a:gd name="connsiteY47" fmla="*/ 166753 h 471957"/>
                  <a:gd name="connsiteX48" fmla="*/ 1933575 w 2371725"/>
                  <a:gd name="connsiteY48" fmla="*/ 161991 h 471957"/>
                  <a:gd name="connsiteX49" fmla="*/ 1947863 w 2371725"/>
                  <a:gd name="connsiteY49" fmla="*/ 152466 h 471957"/>
                  <a:gd name="connsiteX50" fmla="*/ 1962150 w 2371725"/>
                  <a:gd name="connsiteY50" fmla="*/ 147703 h 471957"/>
                  <a:gd name="connsiteX51" fmla="*/ 1981200 w 2371725"/>
                  <a:gd name="connsiteY51" fmla="*/ 138178 h 471957"/>
                  <a:gd name="connsiteX52" fmla="*/ 1995488 w 2371725"/>
                  <a:gd name="connsiteY52" fmla="*/ 128653 h 471957"/>
                  <a:gd name="connsiteX53" fmla="*/ 2038350 w 2371725"/>
                  <a:gd name="connsiteY53" fmla="*/ 119128 h 471957"/>
                  <a:gd name="connsiteX54" fmla="*/ 2071688 w 2371725"/>
                  <a:gd name="connsiteY54" fmla="*/ 104841 h 471957"/>
                  <a:gd name="connsiteX55" fmla="*/ 2100263 w 2371725"/>
                  <a:gd name="connsiteY55" fmla="*/ 95316 h 471957"/>
                  <a:gd name="connsiteX56" fmla="*/ 2133600 w 2371725"/>
                  <a:gd name="connsiteY56" fmla="*/ 81028 h 471957"/>
                  <a:gd name="connsiteX57" fmla="*/ 2147888 w 2371725"/>
                  <a:gd name="connsiteY57" fmla="*/ 71503 h 471957"/>
                  <a:gd name="connsiteX58" fmla="*/ 2162175 w 2371725"/>
                  <a:gd name="connsiteY58" fmla="*/ 66741 h 471957"/>
                  <a:gd name="connsiteX59" fmla="*/ 2195513 w 2371725"/>
                  <a:gd name="connsiteY59" fmla="*/ 52453 h 471957"/>
                  <a:gd name="connsiteX60" fmla="*/ 2214563 w 2371725"/>
                  <a:gd name="connsiteY60" fmla="*/ 42928 h 471957"/>
                  <a:gd name="connsiteX61" fmla="*/ 2233613 w 2371725"/>
                  <a:gd name="connsiteY61" fmla="*/ 38166 h 471957"/>
                  <a:gd name="connsiteX62" fmla="*/ 2276475 w 2371725"/>
                  <a:gd name="connsiteY62" fmla="*/ 23878 h 471957"/>
                  <a:gd name="connsiteX63" fmla="*/ 2290763 w 2371725"/>
                  <a:gd name="connsiteY63" fmla="*/ 19116 h 471957"/>
                  <a:gd name="connsiteX64" fmla="*/ 2309813 w 2371725"/>
                  <a:gd name="connsiteY64" fmla="*/ 14353 h 471957"/>
                  <a:gd name="connsiteX65" fmla="*/ 2324100 w 2371725"/>
                  <a:gd name="connsiteY65" fmla="*/ 9591 h 471957"/>
                  <a:gd name="connsiteX66" fmla="*/ 2347913 w 2371725"/>
                  <a:gd name="connsiteY66" fmla="*/ 4828 h 471957"/>
                  <a:gd name="connsiteX67" fmla="*/ 2371725 w 2371725"/>
                  <a:gd name="connsiteY67" fmla="*/ 66 h 471957"/>
                  <a:gd name="connsiteX0" fmla="*/ 0 w 2324100"/>
                  <a:gd name="connsiteY0" fmla="*/ 342966 h 471957"/>
                  <a:gd name="connsiteX1" fmla="*/ 28575 w 2324100"/>
                  <a:gd name="connsiteY1" fmla="*/ 347728 h 471957"/>
                  <a:gd name="connsiteX2" fmla="*/ 71438 w 2324100"/>
                  <a:gd name="connsiteY2" fmla="*/ 366778 h 471957"/>
                  <a:gd name="connsiteX3" fmla="*/ 85725 w 2324100"/>
                  <a:gd name="connsiteY3" fmla="*/ 371541 h 471957"/>
                  <a:gd name="connsiteX4" fmla="*/ 104775 w 2324100"/>
                  <a:gd name="connsiteY4" fmla="*/ 381066 h 471957"/>
                  <a:gd name="connsiteX5" fmla="*/ 119063 w 2324100"/>
                  <a:gd name="connsiteY5" fmla="*/ 385828 h 471957"/>
                  <a:gd name="connsiteX6" fmla="*/ 138113 w 2324100"/>
                  <a:gd name="connsiteY6" fmla="*/ 395353 h 471957"/>
                  <a:gd name="connsiteX7" fmla="*/ 200025 w 2324100"/>
                  <a:gd name="connsiteY7" fmla="*/ 404878 h 471957"/>
                  <a:gd name="connsiteX8" fmla="*/ 223838 w 2324100"/>
                  <a:gd name="connsiteY8" fmla="*/ 409641 h 471957"/>
                  <a:gd name="connsiteX9" fmla="*/ 238125 w 2324100"/>
                  <a:gd name="connsiteY9" fmla="*/ 414403 h 471957"/>
                  <a:gd name="connsiteX10" fmla="*/ 304800 w 2324100"/>
                  <a:gd name="connsiteY10" fmla="*/ 419166 h 471957"/>
                  <a:gd name="connsiteX11" fmla="*/ 323850 w 2324100"/>
                  <a:gd name="connsiteY11" fmla="*/ 423928 h 471957"/>
                  <a:gd name="connsiteX12" fmla="*/ 352425 w 2324100"/>
                  <a:gd name="connsiteY12" fmla="*/ 433453 h 471957"/>
                  <a:gd name="connsiteX13" fmla="*/ 404813 w 2324100"/>
                  <a:gd name="connsiteY13" fmla="*/ 438216 h 471957"/>
                  <a:gd name="connsiteX14" fmla="*/ 419100 w 2324100"/>
                  <a:gd name="connsiteY14" fmla="*/ 442978 h 471957"/>
                  <a:gd name="connsiteX15" fmla="*/ 533400 w 2324100"/>
                  <a:gd name="connsiteY15" fmla="*/ 452503 h 471957"/>
                  <a:gd name="connsiteX16" fmla="*/ 881063 w 2324100"/>
                  <a:gd name="connsiteY16" fmla="*/ 452503 h 471957"/>
                  <a:gd name="connsiteX17" fmla="*/ 971550 w 2324100"/>
                  <a:gd name="connsiteY17" fmla="*/ 447741 h 471957"/>
                  <a:gd name="connsiteX18" fmla="*/ 1014413 w 2324100"/>
                  <a:gd name="connsiteY18" fmla="*/ 433453 h 471957"/>
                  <a:gd name="connsiteX19" fmla="*/ 1028700 w 2324100"/>
                  <a:gd name="connsiteY19" fmla="*/ 428691 h 471957"/>
                  <a:gd name="connsiteX20" fmla="*/ 1047750 w 2324100"/>
                  <a:gd name="connsiteY20" fmla="*/ 419166 h 471957"/>
                  <a:gd name="connsiteX21" fmla="*/ 1085850 w 2324100"/>
                  <a:gd name="connsiteY21" fmla="*/ 414403 h 471957"/>
                  <a:gd name="connsiteX22" fmla="*/ 1104900 w 2324100"/>
                  <a:gd name="connsiteY22" fmla="*/ 404878 h 471957"/>
                  <a:gd name="connsiteX23" fmla="*/ 1185863 w 2324100"/>
                  <a:gd name="connsiteY23" fmla="*/ 390591 h 471957"/>
                  <a:gd name="connsiteX24" fmla="*/ 1204913 w 2324100"/>
                  <a:gd name="connsiteY24" fmla="*/ 385828 h 471957"/>
                  <a:gd name="connsiteX25" fmla="*/ 1233488 w 2324100"/>
                  <a:gd name="connsiteY25" fmla="*/ 376303 h 471957"/>
                  <a:gd name="connsiteX26" fmla="*/ 1262063 w 2324100"/>
                  <a:gd name="connsiteY26" fmla="*/ 371541 h 471957"/>
                  <a:gd name="connsiteX27" fmla="*/ 1290638 w 2324100"/>
                  <a:gd name="connsiteY27" fmla="*/ 362016 h 471957"/>
                  <a:gd name="connsiteX28" fmla="*/ 1304925 w 2324100"/>
                  <a:gd name="connsiteY28" fmla="*/ 347728 h 471957"/>
                  <a:gd name="connsiteX29" fmla="*/ 1362075 w 2324100"/>
                  <a:gd name="connsiteY29" fmla="*/ 333441 h 471957"/>
                  <a:gd name="connsiteX30" fmla="*/ 1395413 w 2324100"/>
                  <a:gd name="connsiteY30" fmla="*/ 323916 h 471957"/>
                  <a:gd name="connsiteX31" fmla="*/ 1428750 w 2324100"/>
                  <a:gd name="connsiteY31" fmla="*/ 304866 h 471957"/>
                  <a:gd name="connsiteX32" fmla="*/ 1443038 w 2324100"/>
                  <a:gd name="connsiteY32" fmla="*/ 295341 h 471957"/>
                  <a:gd name="connsiteX33" fmla="*/ 1457325 w 2324100"/>
                  <a:gd name="connsiteY33" fmla="*/ 290578 h 471957"/>
                  <a:gd name="connsiteX34" fmla="*/ 1490663 w 2324100"/>
                  <a:gd name="connsiteY34" fmla="*/ 266766 h 471957"/>
                  <a:gd name="connsiteX35" fmla="*/ 1504950 w 2324100"/>
                  <a:gd name="connsiteY35" fmla="*/ 262003 h 471957"/>
                  <a:gd name="connsiteX36" fmla="*/ 1519238 w 2324100"/>
                  <a:gd name="connsiteY36" fmla="*/ 252478 h 471957"/>
                  <a:gd name="connsiteX37" fmla="*/ 1538288 w 2324100"/>
                  <a:gd name="connsiteY37" fmla="*/ 247716 h 471957"/>
                  <a:gd name="connsiteX38" fmla="*/ 1585913 w 2324100"/>
                  <a:gd name="connsiteY38" fmla="*/ 233428 h 471957"/>
                  <a:gd name="connsiteX39" fmla="*/ 1628775 w 2324100"/>
                  <a:gd name="connsiteY39" fmla="*/ 228666 h 471957"/>
                  <a:gd name="connsiteX40" fmla="*/ 1662113 w 2324100"/>
                  <a:gd name="connsiteY40" fmla="*/ 219141 h 471957"/>
                  <a:gd name="connsiteX41" fmla="*/ 1690688 w 2324100"/>
                  <a:gd name="connsiteY41" fmla="*/ 209616 h 471957"/>
                  <a:gd name="connsiteX42" fmla="*/ 1738313 w 2324100"/>
                  <a:gd name="connsiteY42" fmla="*/ 200091 h 471957"/>
                  <a:gd name="connsiteX43" fmla="*/ 1766888 w 2324100"/>
                  <a:gd name="connsiteY43" fmla="*/ 190566 h 471957"/>
                  <a:gd name="connsiteX44" fmla="*/ 1790700 w 2324100"/>
                  <a:gd name="connsiteY44" fmla="*/ 181041 h 471957"/>
                  <a:gd name="connsiteX45" fmla="*/ 1838325 w 2324100"/>
                  <a:gd name="connsiteY45" fmla="*/ 176278 h 471957"/>
                  <a:gd name="connsiteX46" fmla="*/ 1871663 w 2324100"/>
                  <a:gd name="connsiteY46" fmla="*/ 166753 h 471957"/>
                  <a:gd name="connsiteX47" fmla="*/ 1885950 w 2324100"/>
                  <a:gd name="connsiteY47" fmla="*/ 161991 h 471957"/>
                  <a:gd name="connsiteX48" fmla="*/ 1900238 w 2324100"/>
                  <a:gd name="connsiteY48" fmla="*/ 152466 h 471957"/>
                  <a:gd name="connsiteX49" fmla="*/ 1914525 w 2324100"/>
                  <a:gd name="connsiteY49" fmla="*/ 147703 h 471957"/>
                  <a:gd name="connsiteX50" fmla="*/ 1933575 w 2324100"/>
                  <a:gd name="connsiteY50" fmla="*/ 138178 h 471957"/>
                  <a:gd name="connsiteX51" fmla="*/ 1947863 w 2324100"/>
                  <a:gd name="connsiteY51" fmla="*/ 128653 h 471957"/>
                  <a:gd name="connsiteX52" fmla="*/ 1990725 w 2324100"/>
                  <a:gd name="connsiteY52" fmla="*/ 119128 h 471957"/>
                  <a:gd name="connsiteX53" fmla="*/ 2024063 w 2324100"/>
                  <a:gd name="connsiteY53" fmla="*/ 104841 h 471957"/>
                  <a:gd name="connsiteX54" fmla="*/ 2052638 w 2324100"/>
                  <a:gd name="connsiteY54" fmla="*/ 95316 h 471957"/>
                  <a:gd name="connsiteX55" fmla="*/ 2085975 w 2324100"/>
                  <a:gd name="connsiteY55" fmla="*/ 81028 h 471957"/>
                  <a:gd name="connsiteX56" fmla="*/ 2100263 w 2324100"/>
                  <a:gd name="connsiteY56" fmla="*/ 71503 h 471957"/>
                  <a:gd name="connsiteX57" fmla="*/ 2114550 w 2324100"/>
                  <a:gd name="connsiteY57" fmla="*/ 66741 h 471957"/>
                  <a:gd name="connsiteX58" fmla="*/ 2147888 w 2324100"/>
                  <a:gd name="connsiteY58" fmla="*/ 52453 h 471957"/>
                  <a:gd name="connsiteX59" fmla="*/ 2166938 w 2324100"/>
                  <a:gd name="connsiteY59" fmla="*/ 42928 h 471957"/>
                  <a:gd name="connsiteX60" fmla="*/ 2185988 w 2324100"/>
                  <a:gd name="connsiteY60" fmla="*/ 38166 h 471957"/>
                  <a:gd name="connsiteX61" fmla="*/ 2228850 w 2324100"/>
                  <a:gd name="connsiteY61" fmla="*/ 23878 h 471957"/>
                  <a:gd name="connsiteX62" fmla="*/ 2243138 w 2324100"/>
                  <a:gd name="connsiteY62" fmla="*/ 19116 h 471957"/>
                  <a:gd name="connsiteX63" fmla="*/ 2262188 w 2324100"/>
                  <a:gd name="connsiteY63" fmla="*/ 14353 h 471957"/>
                  <a:gd name="connsiteX64" fmla="*/ 2276475 w 2324100"/>
                  <a:gd name="connsiteY64" fmla="*/ 9591 h 471957"/>
                  <a:gd name="connsiteX65" fmla="*/ 2300288 w 2324100"/>
                  <a:gd name="connsiteY65" fmla="*/ 4828 h 471957"/>
                  <a:gd name="connsiteX66" fmla="*/ 2324100 w 2324100"/>
                  <a:gd name="connsiteY66" fmla="*/ 66 h 471957"/>
                  <a:gd name="connsiteX0" fmla="*/ 0 w 2295525"/>
                  <a:gd name="connsiteY0" fmla="*/ 347728 h 471957"/>
                  <a:gd name="connsiteX1" fmla="*/ 42863 w 2295525"/>
                  <a:gd name="connsiteY1" fmla="*/ 366778 h 471957"/>
                  <a:gd name="connsiteX2" fmla="*/ 57150 w 2295525"/>
                  <a:gd name="connsiteY2" fmla="*/ 371541 h 471957"/>
                  <a:gd name="connsiteX3" fmla="*/ 76200 w 2295525"/>
                  <a:gd name="connsiteY3" fmla="*/ 381066 h 471957"/>
                  <a:gd name="connsiteX4" fmla="*/ 90488 w 2295525"/>
                  <a:gd name="connsiteY4" fmla="*/ 385828 h 471957"/>
                  <a:gd name="connsiteX5" fmla="*/ 109538 w 2295525"/>
                  <a:gd name="connsiteY5" fmla="*/ 395353 h 471957"/>
                  <a:gd name="connsiteX6" fmla="*/ 171450 w 2295525"/>
                  <a:gd name="connsiteY6" fmla="*/ 404878 h 471957"/>
                  <a:gd name="connsiteX7" fmla="*/ 195263 w 2295525"/>
                  <a:gd name="connsiteY7" fmla="*/ 409641 h 471957"/>
                  <a:gd name="connsiteX8" fmla="*/ 209550 w 2295525"/>
                  <a:gd name="connsiteY8" fmla="*/ 414403 h 471957"/>
                  <a:gd name="connsiteX9" fmla="*/ 276225 w 2295525"/>
                  <a:gd name="connsiteY9" fmla="*/ 419166 h 471957"/>
                  <a:gd name="connsiteX10" fmla="*/ 295275 w 2295525"/>
                  <a:gd name="connsiteY10" fmla="*/ 423928 h 471957"/>
                  <a:gd name="connsiteX11" fmla="*/ 323850 w 2295525"/>
                  <a:gd name="connsiteY11" fmla="*/ 433453 h 471957"/>
                  <a:gd name="connsiteX12" fmla="*/ 376238 w 2295525"/>
                  <a:gd name="connsiteY12" fmla="*/ 438216 h 471957"/>
                  <a:gd name="connsiteX13" fmla="*/ 390525 w 2295525"/>
                  <a:gd name="connsiteY13" fmla="*/ 442978 h 471957"/>
                  <a:gd name="connsiteX14" fmla="*/ 504825 w 2295525"/>
                  <a:gd name="connsiteY14" fmla="*/ 452503 h 471957"/>
                  <a:gd name="connsiteX15" fmla="*/ 852488 w 2295525"/>
                  <a:gd name="connsiteY15" fmla="*/ 452503 h 471957"/>
                  <a:gd name="connsiteX16" fmla="*/ 942975 w 2295525"/>
                  <a:gd name="connsiteY16" fmla="*/ 447741 h 471957"/>
                  <a:gd name="connsiteX17" fmla="*/ 985838 w 2295525"/>
                  <a:gd name="connsiteY17" fmla="*/ 433453 h 471957"/>
                  <a:gd name="connsiteX18" fmla="*/ 1000125 w 2295525"/>
                  <a:gd name="connsiteY18" fmla="*/ 428691 h 471957"/>
                  <a:gd name="connsiteX19" fmla="*/ 1019175 w 2295525"/>
                  <a:gd name="connsiteY19" fmla="*/ 419166 h 471957"/>
                  <a:gd name="connsiteX20" fmla="*/ 1057275 w 2295525"/>
                  <a:gd name="connsiteY20" fmla="*/ 414403 h 471957"/>
                  <a:gd name="connsiteX21" fmla="*/ 1076325 w 2295525"/>
                  <a:gd name="connsiteY21" fmla="*/ 404878 h 471957"/>
                  <a:gd name="connsiteX22" fmla="*/ 1157288 w 2295525"/>
                  <a:gd name="connsiteY22" fmla="*/ 390591 h 471957"/>
                  <a:gd name="connsiteX23" fmla="*/ 1176338 w 2295525"/>
                  <a:gd name="connsiteY23" fmla="*/ 385828 h 471957"/>
                  <a:gd name="connsiteX24" fmla="*/ 1204913 w 2295525"/>
                  <a:gd name="connsiteY24" fmla="*/ 376303 h 471957"/>
                  <a:gd name="connsiteX25" fmla="*/ 1233488 w 2295525"/>
                  <a:gd name="connsiteY25" fmla="*/ 371541 h 471957"/>
                  <a:gd name="connsiteX26" fmla="*/ 1262063 w 2295525"/>
                  <a:gd name="connsiteY26" fmla="*/ 362016 h 471957"/>
                  <a:gd name="connsiteX27" fmla="*/ 1276350 w 2295525"/>
                  <a:gd name="connsiteY27" fmla="*/ 347728 h 471957"/>
                  <a:gd name="connsiteX28" fmla="*/ 1333500 w 2295525"/>
                  <a:gd name="connsiteY28" fmla="*/ 333441 h 471957"/>
                  <a:gd name="connsiteX29" fmla="*/ 1366838 w 2295525"/>
                  <a:gd name="connsiteY29" fmla="*/ 323916 h 471957"/>
                  <a:gd name="connsiteX30" fmla="*/ 1400175 w 2295525"/>
                  <a:gd name="connsiteY30" fmla="*/ 304866 h 471957"/>
                  <a:gd name="connsiteX31" fmla="*/ 1414463 w 2295525"/>
                  <a:gd name="connsiteY31" fmla="*/ 295341 h 471957"/>
                  <a:gd name="connsiteX32" fmla="*/ 1428750 w 2295525"/>
                  <a:gd name="connsiteY32" fmla="*/ 290578 h 471957"/>
                  <a:gd name="connsiteX33" fmla="*/ 1462088 w 2295525"/>
                  <a:gd name="connsiteY33" fmla="*/ 266766 h 471957"/>
                  <a:gd name="connsiteX34" fmla="*/ 1476375 w 2295525"/>
                  <a:gd name="connsiteY34" fmla="*/ 262003 h 471957"/>
                  <a:gd name="connsiteX35" fmla="*/ 1490663 w 2295525"/>
                  <a:gd name="connsiteY35" fmla="*/ 252478 h 471957"/>
                  <a:gd name="connsiteX36" fmla="*/ 1509713 w 2295525"/>
                  <a:gd name="connsiteY36" fmla="*/ 247716 h 471957"/>
                  <a:gd name="connsiteX37" fmla="*/ 1557338 w 2295525"/>
                  <a:gd name="connsiteY37" fmla="*/ 233428 h 471957"/>
                  <a:gd name="connsiteX38" fmla="*/ 1600200 w 2295525"/>
                  <a:gd name="connsiteY38" fmla="*/ 228666 h 471957"/>
                  <a:gd name="connsiteX39" fmla="*/ 1633538 w 2295525"/>
                  <a:gd name="connsiteY39" fmla="*/ 219141 h 471957"/>
                  <a:gd name="connsiteX40" fmla="*/ 1662113 w 2295525"/>
                  <a:gd name="connsiteY40" fmla="*/ 209616 h 471957"/>
                  <a:gd name="connsiteX41" fmla="*/ 1709738 w 2295525"/>
                  <a:gd name="connsiteY41" fmla="*/ 200091 h 471957"/>
                  <a:gd name="connsiteX42" fmla="*/ 1738313 w 2295525"/>
                  <a:gd name="connsiteY42" fmla="*/ 190566 h 471957"/>
                  <a:gd name="connsiteX43" fmla="*/ 1762125 w 2295525"/>
                  <a:gd name="connsiteY43" fmla="*/ 181041 h 471957"/>
                  <a:gd name="connsiteX44" fmla="*/ 1809750 w 2295525"/>
                  <a:gd name="connsiteY44" fmla="*/ 176278 h 471957"/>
                  <a:gd name="connsiteX45" fmla="*/ 1843088 w 2295525"/>
                  <a:gd name="connsiteY45" fmla="*/ 166753 h 471957"/>
                  <a:gd name="connsiteX46" fmla="*/ 1857375 w 2295525"/>
                  <a:gd name="connsiteY46" fmla="*/ 161991 h 471957"/>
                  <a:gd name="connsiteX47" fmla="*/ 1871663 w 2295525"/>
                  <a:gd name="connsiteY47" fmla="*/ 152466 h 471957"/>
                  <a:gd name="connsiteX48" fmla="*/ 1885950 w 2295525"/>
                  <a:gd name="connsiteY48" fmla="*/ 147703 h 471957"/>
                  <a:gd name="connsiteX49" fmla="*/ 1905000 w 2295525"/>
                  <a:gd name="connsiteY49" fmla="*/ 138178 h 471957"/>
                  <a:gd name="connsiteX50" fmla="*/ 1919288 w 2295525"/>
                  <a:gd name="connsiteY50" fmla="*/ 128653 h 471957"/>
                  <a:gd name="connsiteX51" fmla="*/ 1962150 w 2295525"/>
                  <a:gd name="connsiteY51" fmla="*/ 119128 h 471957"/>
                  <a:gd name="connsiteX52" fmla="*/ 1995488 w 2295525"/>
                  <a:gd name="connsiteY52" fmla="*/ 104841 h 471957"/>
                  <a:gd name="connsiteX53" fmla="*/ 2024063 w 2295525"/>
                  <a:gd name="connsiteY53" fmla="*/ 95316 h 471957"/>
                  <a:gd name="connsiteX54" fmla="*/ 2057400 w 2295525"/>
                  <a:gd name="connsiteY54" fmla="*/ 81028 h 471957"/>
                  <a:gd name="connsiteX55" fmla="*/ 2071688 w 2295525"/>
                  <a:gd name="connsiteY55" fmla="*/ 71503 h 471957"/>
                  <a:gd name="connsiteX56" fmla="*/ 2085975 w 2295525"/>
                  <a:gd name="connsiteY56" fmla="*/ 66741 h 471957"/>
                  <a:gd name="connsiteX57" fmla="*/ 2119313 w 2295525"/>
                  <a:gd name="connsiteY57" fmla="*/ 52453 h 471957"/>
                  <a:gd name="connsiteX58" fmla="*/ 2138363 w 2295525"/>
                  <a:gd name="connsiteY58" fmla="*/ 42928 h 471957"/>
                  <a:gd name="connsiteX59" fmla="*/ 2157413 w 2295525"/>
                  <a:gd name="connsiteY59" fmla="*/ 38166 h 471957"/>
                  <a:gd name="connsiteX60" fmla="*/ 2200275 w 2295525"/>
                  <a:gd name="connsiteY60" fmla="*/ 23878 h 471957"/>
                  <a:gd name="connsiteX61" fmla="*/ 2214563 w 2295525"/>
                  <a:gd name="connsiteY61" fmla="*/ 19116 h 471957"/>
                  <a:gd name="connsiteX62" fmla="*/ 2233613 w 2295525"/>
                  <a:gd name="connsiteY62" fmla="*/ 14353 h 471957"/>
                  <a:gd name="connsiteX63" fmla="*/ 2247900 w 2295525"/>
                  <a:gd name="connsiteY63" fmla="*/ 9591 h 471957"/>
                  <a:gd name="connsiteX64" fmla="*/ 2271713 w 2295525"/>
                  <a:gd name="connsiteY64" fmla="*/ 4828 h 471957"/>
                  <a:gd name="connsiteX65" fmla="*/ 2295525 w 2295525"/>
                  <a:gd name="connsiteY65" fmla="*/ 66 h 4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5525" h="471957">
                    <a:moveTo>
                      <a:pt x="0" y="347728"/>
                    </a:moveTo>
                    <a:cubicBezTo>
                      <a:pt x="73707" y="372297"/>
                      <a:pt x="-2413" y="344139"/>
                      <a:pt x="42863" y="366778"/>
                    </a:cubicBezTo>
                    <a:cubicBezTo>
                      <a:pt x="47353" y="369023"/>
                      <a:pt x="52536" y="369563"/>
                      <a:pt x="57150" y="371541"/>
                    </a:cubicBezTo>
                    <a:cubicBezTo>
                      <a:pt x="63675" y="374338"/>
                      <a:pt x="69674" y="378269"/>
                      <a:pt x="76200" y="381066"/>
                    </a:cubicBezTo>
                    <a:cubicBezTo>
                      <a:pt x="80814" y="383043"/>
                      <a:pt x="85874" y="383851"/>
                      <a:pt x="90488" y="385828"/>
                    </a:cubicBezTo>
                    <a:cubicBezTo>
                      <a:pt x="97014" y="388625"/>
                      <a:pt x="102738" y="393313"/>
                      <a:pt x="109538" y="395353"/>
                    </a:cubicBezTo>
                    <a:cubicBezTo>
                      <a:pt x="116136" y="397332"/>
                      <a:pt x="166972" y="404132"/>
                      <a:pt x="171450" y="404878"/>
                    </a:cubicBezTo>
                    <a:cubicBezTo>
                      <a:pt x="179435" y="406209"/>
                      <a:pt x="187410" y="407678"/>
                      <a:pt x="195263" y="409641"/>
                    </a:cubicBezTo>
                    <a:cubicBezTo>
                      <a:pt x="200133" y="410859"/>
                      <a:pt x="204564" y="413816"/>
                      <a:pt x="209550" y="414403"/>
                    </a:cubicBezTo>
                    <a:cubicBezTo>
                      <a:pt x="231679" y="417006"/>
                      <a:pt x="254000" y="417578"/>
                      <a:pt x="276225" y="419166"/>
                    </a:cubicBezTo>
                    <a:cubicBezTo>
                      <a:pt x="282575" y="420753"/>
                      <a:pt x="289006" y="422047"/>
                      <a:pt x="295275" y="423928"/>
                    </a:cubicBezTo>
                    <a:cubicBezTo>
                      <a:pt x="304892" y="426813"/>
                      <a:pt x="313851" y="432544"/>
                      <a:pt x="323850" y="433453"/>
                    </a:cubicBezTo>
                    <a:lnTo>
                      <a:pt x="376238" y="438216"/>
                    </a:lnTo>
                    <a:cubicBezTo>
                      <a:pt x="381000" y="439803"/>
                      <a:pt x="385603" y="441994"/>
                      <a:pt x="390525" y="442978"/>
                    </a:cubicBezTo>
                    <a:cubicBezTo>
                      <a:pt x="426305" y="450134"/>
                      <a:pt x="471225" y="450527"/>
                      <a:pt x="504825" y="452503"/>
                    </a:cubicBezTo>
                    <a:cubicBezTo>
                      <a:pt x="624194" y="492295"/>
                      <a:pt x="521877" y="459932"/>
                      <a:pt x="852488" y="452503"/>
                    </a:cubicBezTo>
                    <a:cubicBezTo>
                      <a:pt x="882684" y="451824"/>
                      <a:pt x="912813" y="449328"/>
                      <a:pt x="942975" y="447741"/>
                    </a:cubicBezTo>
                    <a:lnTo>
                      <a:pt x="985838" y="433453"/>
                    </a:lnTo>
                    <a:cubicBezTo>
                      <a:pt x="990600" y="431866"/>
                      <a:pt x="995635" y="430936"/>
                      <a:pt x="1000125" y="428691"/>
                    </a:cubicBezTo>
                    <a:cubicBezTo>
                      <a:pt x="1006475" y="425516"/>
                      <a:pt x="1012287" y="420888"/>
                      <a:pt x="1019175" y="419166"/>
                    </a:cubicBezTo>
                    <a:cubicBezTo>
                      <a:pt x="1031592" y="416062"/>
                      <a:pt x="1044575" y="415991"/>
                      <a:pt x="1057275" y="414403"/>
                    </a:cubicBezTo>
                    <a:cubicBezTo>
                      <a:pt x="1063625" y="411228"/>
                      <a:pt x="1069590" y="407123"/>
                      <a:pt x="1076325" y="404878"/>
                    </a:cubicBezTo>
                    <a:cubicBezTo>
                      <a:pt x="1108855" y="394035"/>
                      <a:pt x="1122846" y="394417"/>
                      <a:pt x="1157288" y="390591"/>
                    </a:cubicBezTo>
                    <a:cubicBezTo>
                      <a:pt x="1163638" y="389003"/>
                      <a:pt x="1170069" y="387709"/>
                      <a:pt x="1176338" y="385828"/>
                    </a:cubicBezTo>
                    <a:cubicBezTo>
                      <a:pt x="1185955" y="382943"/>
                      <a:pt x="1195009" y="377953"/>
                      <a:pt x="1204913" y="376303"/>
                    </a:cubicBezTo>
                    <a:lnTo>
                      <a:pt x="1233488" y="371541"/>
                    </a:lnTo>
                    <a:cubicBezTo>
                      <a:pt x="1243013" y="368366"/>
                      <a:pt x="1254964" y="369116"/>
                      <a:pt x="1262063" y="362016"/>
                    </a:cubicBezTo>
                    <a:cubicBezTo>
                      <a:pt x="1266825" y="357253"/>
                      <a:pt x="1270097" y="350229"/>
                      <a:pt x="1276350" y="347728"/>
                    </a:cubicBezTo>
                    <a:cubicBezTo>
                      <a:pt x="1294582" y="340435"/>
                      <a:pt x="1314872" y="339651"/>
                      <a:pt x="1333500" y="333441"/>
                    </a:cubicBezTo>
                    <a:cubicBezTo>
                      <a:pt x="1353997" y="326608"/>
                      <a:pt x="1342918" y="329895"/>
                      <a:pt x="1366838" y="323916"/>
                    </a:cubicBezTo>
                    <a:cubicBezTo>
                      <a:pt x="1401640" y="300714"/>
                      <a:pt x="1357887" y="329030"/>
                      <a:pt x="1400175" y="304866"/>
                    </a:cubicBezTo>
                    <a:cubicBezTo>
                      <a:pt x="1405145" y="302026"/>
                      <a:pt x="1409343" y="297901"/>
                      <a:pt x="1414463" y="295341"/>
                    </a:cubicBezTo>
                    <a:cubicBezTo>
                      <a:pt x="1418953" y="293096"/>
                      <a:pt x="1424260" y="292823"/>
                      <a:pt x="1428750" y="290578"/>
                    </a:cubicBezTo>
                    <a:cubicBezTo>
                      <a:pt x="1443496" y="283205"/>
                      <a:pt x="1446982" y="275398"/>
                      <a:pt x="1462088" y="266766"/>
                    </a:cubicBezTo>
                    <a:cubicBezTo>
                      <a:pt x="1466447" y="264275"/>
                      <a:pt x="1471885" y="264248"/>
                      <a:pt x="1476375" y="262003"/>
                    </a:cubicBezTo>
                    <a:cubicBezTo>
                      <a:pt x="1481495" y="259443"/>
                      <a:pt x="1485402" y="254733"/>
                      <a:pt x="1490663" y="252478"/>
                    </a:cubicBezTo>
                    <a:cubicBezTo>
                      <a:pt x="1496679" y="249900"/>
                      <a:pt x="1503444" y="249597"/>
                      <a:pt x="1509713" y="247716"/>
                    </a:cubicBezTo>
                    <a:cubicBezTo>
                      <a:pt x="1523370" y="243619"/>
                      <a:pt x="1542321" y="235738"/>
                      <a:pt x="1557338" y="233428"/>
                    </a:cubicBezTo>
                    <a:cubicBezTo>
                      <a:pt x="1571546" y="231242"/>
                      <a:pt x="1585913" y="230253"/>
                      <a:pt x="1600200" y="228666"/>
                    </a:cubicBezTo>
                    <a:cubicBezTo>
                      <a:pt x="1648199" y="212665"/>
                      <a:pt x="1573762" y="237073"/>
                      <a:pt x="1633538" y="219141"/>
                    </a:cubicBezTo>
                    <a:cubicBezTo>
                      <a:pt x="1643155" y="216256"/>
                      <a:pt x="1652268" y="211585"/>
                      <a:pt x="1662113" y="209616"/>
                    </a:cubicBezTo>
                    <a:cubicBezTo>
                      <a:pt x="1677988" y="206441"/>
                      <a:pt x="1694379" y="205211"/>
                      <a:pt x="1709738" y="200091"/>
                    </a:cubicBezTo>
                    <a:cubicBezTo>
                      <a:pt x="1719263" y="196916"/>
                      <a:pt x="1728991" y="194295"/>
                      <a:pt x="1738313" y="190566"/>
                    </a:cubicBezTo>
                    <a:cubicBezTo>
                      <a:pt x="1746250" y="187391"/>
                      <a:pt x="1753742" y="182718"/>
                      <a:pt x="1762125" y="181041"/>
                    </a:cubicBezTo>
                    <a:cubicBezTo>
                      <a:pt x="1777769" y="177912"/>
                      <a:pt x="1793875" y="177866"/>
                      <a:pt x="1809750" y="176278"/>
                    </a:cubicBezTo>
                    <a:cubicBezTo>
                      <a:pt x="1844014" y="164858"/>
                      <a:pt x="1801219" y="178716"/>
                      <a:pt x="1843088" y="166753"/>
                    </a:cubicBezTo>
                    <a:cubicBezTo>
                      <a:pt x="1847915" y="165374"/>
                      <a:pt x="1852613" y="163578"/>
                      <a:pt x="1857375" y="161991"/>
                    </a:cubicBezTo>
                    <a:cubicBezTo>
                      <a:pt x="1862138" y="158816"/>
                      <a:pt x="1866543" y="155026"/>
                      <a:pt x="1871663" y="152466"/>
                    </a:cubicBezTo>
                    <a:cubicBezTo>
                      <a:pt x="1876153" y="150221"/>
                      <a:pt x="1881336" y="149681"/>
                      <a:pt x="1885950" y="147703"/>
                    </a:cubicBezTo>
                    <a:cubicBezTo>
                      <a:pt x="1892475" y="144906"/>
                      <a:pt x="1898836" y="141700"/>
                      <a:pt x="1905000" y="138178"/>
                    </a:cubicBezTo>
                    <a:cubicBezTo>
                      <a:pt x="1909970" y="135338"/>
                      <a:pt x="1914027" y="130908"/>
                      <a:pt x="1919288" y="128653"/>
                    </a:cubicBezTo>
                    <a:cubicBezTo>
                      <a:pt x="1926126" y="125723"/>
                      <a:pt x="1956734" y="120482"/>
                      <a:pt x="1962150" y="119128"/>
                    </a:cubicBezTo>
                    <a:cubicBezTo>
                      <a:pt x="1982597" y="114016"/>
                      <a:pt x="1972762" y="113931"/>
                      <a:pt x="1995488" y="104841"/>
                    </a:cubicBezTo>
                    <a:cubicBezTo>
                      <a:pt x="2004810" y="101112"/>
                      <a:pt x="2024063" y="95316"/>
                      <a:pt x="2024063" y="95316"/>
                    </a:cubicBezTo>
                    <a:cubicBezTo>
                      <a:pt x="2059929" y="71405"/>
                      <a:pt x="2014348" y="99479"/>
                      <a:pt x="2057400" y="81028"/>
                    </a:cubicBezTo>
                    <a:cubicBezTo>
                      <a:pt x="2062661" y="78773"/>
                      <a:pt x="2066568" y="74063"/>
                      <a:pt x="2071688" y="71503"/>
                    </a:cubicBezTo>
                    <a:cubicBezTo>
                      <a:pt x="2076178" y="69258"/>
                      <a:pt x="2081213" y="68328"/>
                      <a:pt x="2085975" y="66741"/>
                    </a:cubicBezTo>
                    <a:cubicBezTo>
                      <a:pt x="2114930" y="47438"/>
                      <a:pt x="2084166" y="65634"/>
                      <a:pt x="2119313" y="52453"/>
                    </a:cubicBezTo>
                    <a:cubicBezTo>
                      <a:pt x="2125960" y="49960"/>
                      <a:pt x="2131715" y="45421"/>
                      <a:pt x="2138363" y="42928"/>
                    </a:cubicBezTo>
                    <a:cubicBezTo>
                      <a:pt x="2144492" y="40630"/>
                      <a:pt x="2151144" y="40047"/>
                      <a:pt x="2157413" y="38166"/>
                    </a:cubicBezTo>
                    <a:cubicBezTo>
                      <a:pt x="2157480" y="38146"/>
                      <a:pt x="2193098" y="26270"/>
                      <a:pt x="2200275" y="23878"/>
                    </a:cubicBezTo>
                    <a:cubicBezTo>
                      <a:pt x="2205038" y="22290"/>
                      <a:pt x="2209693" y="20334"/>
                      <a:pt x="2214563" y="19116"/>
                    </a:cubicBezTo>
                    <a:cubicBezTo>
                      <a:pt x="2220913" y="17528"/>
                      <a:pt x="2227319" y="16151"/>
                      <a:pt x="2233613" y="14353"/>
                    </a:cubicBezTo>
                    <a:cubicBezTo>
                      <a:pt x="2238440" y="12974"/>
                      <a:pt x="2243030" y="10809"/>
                      <a:pt x="2247900" y="9591"/>
                    </a:cubicBezTo>
                    <a:cubicBezTo>
                      <a:pt x="2255753" y="7628"/>
                      <a:pt x="2263860" y="6791"/>
                      <a:pt x="2271713" y="4828"/>
                    </a:cubicBezTo>
                    <a:cubicBezTo>
                      <a:pt x="2294777" y="-938"/>
                      <a:pt x="2277334" y="66"/>
                      <a:pt x="2295525" y="66"/>
                    </a:cubicBezTo>
                  </a:path>
                </a:pathLst>
              </a:custGeom>
              <a:noFill/>
              <a:ln w="190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92" name="TextBox 91">
                <a:extLst>
                  <a:ext uri="{FF2B5EF4-FFF2-40B4-BE49-F238E27FC236}">
                    <a16:creationId xmlns:a16="http://schemas.microsoft.com/office/drawing/2014/main" id="{6075D8EB-7C34-4443-A08C-E7E4CCA92320}"/>
                  </a:ext>
                </a:extLst>
              </p:cNvPr>
              <p:cNvSpPr txBox="1"/>
              <p:nvPr/>
            </p:nvSpPr>
            <p:spPr>
              <a:xfrm rot="21180000">
                <a:off x="4318397" y="138171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350</a:t>
                </a:r>
              </a:p>
            </p:txBody>
          </p:sp>
          <p:sp>
            <p:nvSpPr>
              <p:cNvPr id="93" name="TextBox 92">
                <a:extLst>
                  <a:ext uri="{FF2B5EF4-FFF2-40B4-BE49-F238E27FC236}">
                    <a16:creationId xmlns:a16="http://schemas.microsoft.com/office/drawing/2014/main" id="{91141528-ABF8-41E0-91B7-ECEA9B94B651}"/>
                  </a:ext>
                </a:extLst>
              </p:cNvPr>
              <p:cNvSpPr txBox="1"/>
              <p:nvPr/>
            </p:nvSpPr>
            <p:spPr>
              <a:xfrm rot="21420000">
                <a:off x="4373603" y="2590039"/>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340</a:t>
                </a:r>
              </a:p>
            </p:txBody>
          </p:sp>
          <p:sp>
            <p:nvSpPr>
              <p:cNvPr id="94" name="TextBox 93">
                <a:extLst>
                  <a:ext uri="{FF2B5EF4-FFF2-40B4-BE49-F238E27FC236}">
                    <a16:creationId xmlns:a16="http://schemas.microsoft.com/office/drawing/2014/main" id="{235F54EB-A30D-4B07-BAE6-0440D212AD27}"/>
                  </a:ext>
                </a:extLst>
              </p:cNvPr>
              <p:cNvSpPr txBox="1"/>
              <p:nvPr/>
            </p:nvSpPr>
            <p:spPr>
              <a:xfrm rot="21420000">
                <a:off x="4436283" y="396195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330</a:t>
                </a:r>
                <a:endParaRPr lang="en-US" sz="800" dirty="0">
                  <a:latin typeface="Garamond" panose="02020404030301010803" pitchFamily="18" charset="0"/>
                  <a:cs typeface="Times New Roman" panose="02020603050405020304" pitchFamily="18" charset="0"/>
                </a:endParaRPr>
              </a:p>
            </p:txBody>
          </p:sp>
          <p:cxnSp>
            <p:nvCxnSpPr>
              <p:cNvPr id="108" name="Straight Connector 107">
                <a:extLst>
                  <a:ext uri="{FF2B5EF4-FFF2-40B4-BE49-F238E27FC236}">
                    <a16:creationId xmlns:a16="http://schemas.microsoft.com/office/drawing/2014/main" id="{EAD19D69-8D7E-47B4-A1E1-4AAA4D3BF53E}"/>
                  </a:ext>
                </a:extLst>
              </p:cNvPr>
              <p:cNvCxnSpPr>
                <a:cxnSpLocks/>
              </p:cNvCxnSpPr>
              <p:nvPr/>
            </p:nvCxnSpPr>
            <p:spPr>
              <a:xfrm rot="10800000">
                <a:off x="3255718" y="1458661"/>
                <a:ext cx="327507" cy="292943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9" name="Picture 3" descr="C:\Users\morgane\AppData\Local\Microsoft\Windows\Temporary Internet Files\Content.IE5\XPDBBUBQ\North_Pointer.svg[1].png">
                <a:extLst>
                  <a:ext uri="{FF2B5EF4-FFF2-40B4-BE49-F238E27FC236}">
                    <a16:creationId xmlns:a16="http://schemas.microsoft.com/office/drawing/2014/main" id="{F3D3F13C-6C81-471C-878C-A01AB8C5C3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840001">
                <a:off x="1106072" y="1386825"/>
                <a:ext cx="479846" cy="738878"/>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A34BF8B3-0B97-49C1-8C99-51BBA7DE51D3}"/>
                  </a:ext>
                </a:extLst>
              </p:cNvPr>
              <p:cNvSpPr txBox="1"/>
              <p:nvPr/>
            </p:nvSpPr>
            <p:spPr>
              <a:xfrm rot="1">
                <a:off x="1291919" y="1383016"/>
                <a:ext cx="439402" cy="369332"/>
              </a:xfrm>
              <a:prstGeom prst="rect">
                <a:avLst/>
              </a:prstGeom>
              <a:solidFill>
                <a:schemeClr val="bg1"/>
              </a:solidFill>
            </p:spPr>
            <p:txBody>
              <a:bodyPr wrap="square" rtlCol="0">
                <a:spAutoFit/>
              </a:bodyPr>
              <a:lstStyle/>
              <a:p>
                <a:r>
                  <a:rPr lang="en-US" b="1" dirty="0">
                    <a:latin typeface="Garamond" panose="02020404030301010803" pitchFamily="18" charset="0"/>
                    <a:cs typeface="Times New Roman" panose="02020603050405020304" pitchFamily="18" charset="0"/>
                  </a:rPr>
                  <a:t>N</a:t>
                </a:r>
              </a:p>
            </p:txBody>
          </p:sp>
        </p:grpSp>
        <p:grpSp>
          <p:nvGrpSpPr>
            <p:cNvPr id="111" name="Group 110">
              <a:extLst>
                <a:ext uri="{FF2B5EF4-FFF2-40B4-BE49-F238E27FC236}">
                  <a16:creationId xmlns:a16="http://schemas.microsoft.com/office/drawing/2014/main" id="{93EBDE9D-07C3-4403-B899-99A657018D5F}"/>
                </a:ext>
              </a:extLst>
            </p:cNvPr>
            <p:cNvGrpSpPr>
              <a:grpSpLocks noChangeAspect="1"/>
            </p:cNvGrpSpPr>
            <p:nvPr/>
          </p:nvGrpSpPr>
          <p:grpSpPr>
            <a:xfrm>
              <a:off x="4468466" y="2428432"/>
              <a:ext cx="1010585" cy="822960"/>
              <a:chOff x="8979451" y="3505494"/>
              <a:chExt cx="1289437" cy="1050040"/>
            </a:xfrm>
          </p:grpSpPr>
          <p:pic>
            <p:nvPicPr>
              <p:cNvPr id="112" name="Picture 111" descr="A tree in the dark&#10;&#10;Description automatically generated">
                <a:extLst>
                  <a:ext uri="{FF2B5EF4-FFF2-40B4-BE49-F238E27FC236}">
                    <a16:creationId xmlns:a16="http://schemas.microsoft.com/office/drawing/2014/main" id="{EC49263C-A74D-4DC3-B4EB-958060DC5C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113" name="Picture 112" descr="A large tree in a forest&#10;&#10;Description automatically generated">
                <a:extLst>
                  <a:ext uri="{FF2B5EF4-FFF2-40B4-BE49-F238E27FC236}">
                    <a16:creationId xmlns:a16="http://schemas.microsoft.com/office/drawing/2014/main" id="{E2DD87D2-FA02-4B9C-ABE0-A27F9141F5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pic>
            <p:nvPicPr>
              <p:cNvPr id="114" name="Picture 113" descr="A picture containing light&#10;&#10;Description automatically generated">
                <a:extLst>
                  <a:ext uri="{FF2B5EF4-FFF2-40B4-BE49-F238E27FC236}">
                    <a16:creationId xmlns:a16="http://schemas.microsoft.com/office/drawing/2014/main" id="{24A34146-EDFC-4EEA-BF0B-293F91181AA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9592464" y="3518707"/>
                <a:ext cx="252273" cy="400021"/>
              </a:xfrm>
              <a:prstGeom prst="rect">
                <a:avLst/>
              </a:prstGeom>
            </p:spPr>
          </p:pic>
          <p:pic>
            <p:nvPicPr>
              <p:cNvPr id="115" name="Picture 114" descr="A picture containing light&#10;&#10;Description automatically generated">
                <a:extLst>
                  <a:ext uri="{FF2B5EF4-FFF2-40B4-BE49-F238E27FC236}">
                    <a16:creationId xmlns:a16="http://schemas.microsoft.com/office/drawing/2014/main" id="{C0F8AC60-3FFE-4D28-A893-E12AF4D2772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8979451" y="3742574"/>
                <a:ext cx="252273" cy="400021"/>
              </a:xfrm>
              <a:prstGeom prst="rect">
                <a:avLst/>
              </a:prstGeom>
            </p:spPr>
          </p:pic>
        </p:grpSp>
        <p:grpSp>
          <p:nvGrpSpPr>
            <p:cNvPr id="116" name="Group 115">
              <a:extLst>
                <a:ext uri="{FF2B5EF4-FFF2-40B4-BE49-F238E27FC236}">
                  <a16:creationId xmlns:a16="http://schemas.microsoft.com/office/drawing/2014/main" id="{889345C1-71D4-450E-A3A5-64D1A200E1A4}"/>
                </a:ext>
              </a:extLst>
            </p:cNvPr>
            <p:cNvGrpSpPr>
              <a:grpSpLocks noChangeAspect="1"/>
            </p:cNvGrpSpPr>
            <p:nvPr/>
          </p:nvGrpSpPr>
          <p:grpSpPr>
            <a:xfrm>
              <a:off x="5695577" y="2158771"/>
              <a:ext cx="1010585" cy="822960"/>
              <a:chOff x="8979451" y="3505494"/>
              <a:chExt cx="1289437" cy="1050040"/>
            </a:xfrm>
          </p:grpSpPr>
          <p:pic>
            <p:nvPicPr>
              <p:cNvPr id="117" name="Picture 116" descr="A tree in the dark&#10;&#10;Description automatically generated">
                <a:extLst>
                  <a:ext uri="{FF2B5EF4-FFF2-40B4-BE49-F238E27FC236}">
                    <a16:creationId xmlns:a16="http://schemas.microsoft.com/office/drawing/2014/main" id="{769C2A05-9C9F-4C92-9F72-7C7CF48250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123" name="Picture 122" descr="A large tree in a forest&#10;&#10;Description automatically generated">
                <a:extLst>
                  <a:ext uri="{FF2B5EF4-FFF2-40B4-BE49-F238E27FC236}">
                    <a16:creationId xmlns:a16="http://schemas.microsoft.com/office/drawing/2014/main" id="{5ABB3F51-F3DC-4BBA-956D-16FAECC37A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pic>
            <p:nvPicPr>
              <p:cNvPr id="124" name="Picture 123" descr="A picture containing light&#10;&#10;Description automatically generated">
                <a:extLst>
                  <a:ext uri="{FF2B5EF4-FFF2-40B4-BE49-F238E27FC236}">
                    <a16:creationId xmlns:a16="http://schemas.microsoft.com/office/drawing/2014/main" id="{83530435-0A7C-4775-9E8F-4EC3D724707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9592464" y="3518707"/>
                <a:ext cx="252273" cy="400021"/>
              </a:xfrm>
              <a:prstGeom prst="rect">
                <a:avLst/>
              </a:prstGeom>
            </p:spPr>
          </p:pic>
          <p:pic>
            <p:nvPicPr>
              <p:cNvPr id="125" name="Picture 124" descr="A picture containing light&#10;&#10;Description automatically generated">
                <a:extLst>
                  <a:ext uri="{FF2B5EF4-FFF2-40B4-BE49-F238E27FC236}">
                    <a16:creationId xmlns:a16="http://schemas.microsoft.com/office/drawing/2014/main" id="{CA46B531-9F36-430A-874C-DF2254E8544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8979451" y="3742574"/>
                <a:ext cx="252273" cy="400021"/>
              </a:xfrm>
              <a:prstGeom prst="rect">
                <a:avLst/>
              </a:prstGeom>
            </p:spPr>
          </p:pic>
        </p:grpSp>
        <p:grpSp>
          <p:nvGrpSpPr>
            <p:cNvPr id="126" name="Group 125">
              <a:extLst>
                <a:ext uri="{FF2B5EF4-FFF2-40B4-BE49-F238E27FC236}">
                  <a16:creationId xmlns:a16="http://schemas.microsoft.com/office/drawing/2014/main" id="{E0B449FD-8ADC-45EA-B963-5B57A9A98B4A}"/>
                </a:ext>
              </a:extLst>
            </p:cNvPr>
            <p:cNvGrpSpPr>
              <a:grpSpLocks noChangeAspect="1"/>
            </p:cNvGrpSpPr>
            <p:nvPr/>
          </p:nvGrpSpPr>
          <p:grpSpPr>
            <a:xfrm>
              <a:off x="4638518" y="3953597"/>
              <a:ext cx="1010585" cy="822960"/>
              <a:chOff x="8979451" y="3505494"/>
              <a:chExt cx="1289437" cy="1050040"/>
            </a:xfrm>
          </p:grpSpPr>
          <p:pic>
            <p:nvPicPr>
              <p:cNvPr id="127" name="Picture 126" descr="A tree in the dark&#10;&#10;Description automatically generated">
                <a:extLst>
                  <a:ext uri="{FF2B5EF4-FFF2-40B4-BE49-F238E27FC236}">
                    <a16:creationId xmlns:a16="http://schemas.microsoft.com/office/drawing/2014/main" id="{3EEF618F-3DC4-4093-9573-36FEB89AFF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128" name="Picture 127" descr="A large tree in a forest&#10;&#10;Description automatically generated">
                <a:extLst>
                  <a:ext uri="{FF2B5EF4-FFF2-40B4-BE49-F238E27FC236}">
                    <a16:creationId xmlns:a16="http://schemas.microsoft.com/office/drawing/2014/main" id="{B5F51905-FCD9-4D7B-BB5D-CCAC3B00C4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pic>
            <p:nvPicPr>
              <p:cNvPr id="155" name="Picture 154" descr="A picture containing light&#10;&#10;Description automatically generated">
                <a:extLst>
                  <a:ext uri="{FF2B5EF4-FFF2-40B4-BE49-F238E27FC236}">
                    <a16:creationId xmlns:a16="http://schemas.microsoft.com/office/drawing/2014/main" id="{185CE520-1591-4500-9CD6-EAD577E7781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9592464" y="3518707"/>
                <a:ext cx="252273" cy="400021"/>
              </a:xfrm>
              <a:prstGeom prst="rect">
                <a:avLst/>
              </a:prstGeom>
            </p:spPr>
          </p:pic>
          <p:pic>
            <p:nvPicPr>
              <p:cNvPr id="156" name="Picture 155" descr="A picture containing light&#10;&#10;Description automatically generated">
                <a:extLst>
                  <a:ext uri="{FF2B5EF4-FFF2-40B4-BE49-F238E27FC236}">
                    <a16:creationId xmlns:a16="http://schemas.microsoft.com/office/drawing/2014/main" id="{967B740C-8C18-487D-8859-8111162967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8979451" y="3742574"/>
                <a:ext cx="252273" cy="400021"/>
              </a:xfrm>
              <a:prstGeom prst="rect">
                <a:avLst/>
              </a:prstGeom>
            </p:spPr>
          </p:pic>
        </p:grpSp>
        <p:grpSp>
          <p:nvGrpSpPr>
            <p:cNvPr id="160" name="Group 159">
              <a:extLst>
                <a:ext uri="{FF2B5EF4-FFF2-40B4-BE49-F238E27FC236}">
                  <a16:creationId xmlns:a16="http://schemas.microsoft.com/office/drawing/2014/main" id="{F6244025-56D7-482A-9AFC-281A3AB815F1}"/>
                </a:ext>
              </a:extLst>
            </p:cNvPr>
            <p:cNvGrpSpPr>
              <a:grpSpLocks noChangeAspect="1"/>
            </p:cNvGrpSpPr>
            <p:nvPr/>
          </p:nvGrpSpPr>
          <p:grpSpPr>
            <a:xfrm>
              <a:off x="5972914" y="3839802"/>
              <a:ext cx="1010585" cy="822960"/>
              <a:chOff x="8979451" y="3505494"/>
              <a:chExt cx="1289437" cy="1050040"/>
            </a:xfrm>
          </p:grpSpPr>
          <p:pic>
            <p:nvPicPr>
              <p:cNvPr id="161" name="Picture 160" descr="A tree in the dark&#10;&#10;Description automatically generated">
                <a:extLst>
                  <a:ext uri="{FF2B5EF4-FFF2-40B4-BE49-F238E27FC236}">
                    <a16:creationId xmlns:a16="http://schemas.microsoft.com/office/drawing/2014/main" id="{1950AB24-3274-442A-9D1C-2D19072067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165" name="Picture 164" descr="A large tree in a forest&#10;&#10;Description automatically generated">
                <a:extLst>
                  <a:ext uri="{FF2B5EF4-FFF2-40B4-BE49-F238E27FC236}">
                    <a16:creationId xmlns:a16="http://schemas.microsoft.com/office/drawing/2014/main" id="{13F12ABD-4FD6-4795-9BC4-68E0D1F9F2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pic>
            <p:nvPicPr>
              <p:cNvPr id="166" name="Picture 165" descr="A picture containing light&#10;&#10;Description automatically generated">
                <a:extLst>
                  <a:ext uri="{FF2B5EF4-FFF2-40B4-BE49-F238E27FC236}">
                    <a16:creationId xmlns:a16="http://schemas.microsoft.com/office/drawing/2014/main" id="{E852F35D-7D8F-48F8-A067-E37B7524802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9592464" y="3518707"/>
                <a:ext cx="252273" cy="400021"/>
              </a:xfrm>
              <a:prstGeom prst="rect">
                <a:avLst/>
              </a:prstGeom>
            </p:spPr>
          </p:pic>
          <p:pic>
            <p:nvPicPr>
              <p:cNvPr id="167" name="Picture 166" descr="A picture containing light&#10;&#10;Description automatically generated">
                <a:extLst>
                  <a:ext uri="{FF2B5EF4-FFF2-40B4-BE49-F238E27FC236}">
                    <a16:creationId xmlns:a16="http://schemas.microsoft.com/office/drawing/2014/main" id="{FA7F6C15-7240-478C-8AF0-1A84CD4B0A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8979451" y="3742574"/>
                <a:ext cx="252273" cy="400021"/>
              </a:xfrm>
              <a:prstGeom prst="rect">
                <a:avLst/>
              </a:prstGeom>
            </p:spPr>
          </p:pic>
        </p:grpSp>
        <p:grpSp>
          <p:nvGrpSpPr>
            <p:cNvPr id="174" name="Group 173">
              <a:extLst>
                <a:ext uri="{FF2B5EF4-FFF2-40B4-BE49-F238E27FC236}">
                  <a16:creationId xmlns:a16="http://schemas.microsoft.com/office/drawing/2014/main" id="{0347320C-7788-4C9A-91D9-D52AFA4CA58A}"/>
                </a:ext>
              </a:extLst>
            </p:cNvPr>
            <p:cNvGrpSpPr/>
            <p:nvPr/>
          </p:nvGrpSpPr>
          <p:grpSpPr>
            <a:xfrm>
              <a:off x="8292627" y="1629103"/>
              <a:ext cx="3094641" cy="3701288"/>
              <a:chOff x="1658086" y="1005067"/>
              <a:chExt cx="3094641" cy="3701288"/>
            </a:xfrm>
          </p:grpSpPr>
          <p:sp>
            <p:nvSpPr>
              <p:cNvPr id="175" name="TextBox 174">
                <a:extLst>
                  <a:ext uri="{FF2B5EF4-FFF2-40B4-BE49-F238E27FC236}">
                    <a16:creationId xmlns:a16="http://schemas.microsoft.com/office/drawing/2014/main" id="{0BB5D855-ACC7-4450-8197-D5567A71EB17}"/>
                  </a:ext>
                </a:extLst>
              </p:cNvPr>
              <p:cNvSpPr txBox="1">
                <a:spLocks noChangeArrowheads="1"/>
              </p:cNvSpPr>
              <p:nvPr/>
            </p:nvSpPr>
            <p:spPr bwMode="auto">
              <a:xfrm>
                <a:off x="1658086" y="1005270"/>
                <a:ext cx="15976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100 cm cap</a:t>
                </a:r>
              </a:p>
            </p:txBody>
          </p:sp>
          <p:sp>
            <p:nvSpPr>
              <p:cNvPr id="176" name="TextBox 175">
                <a:extLst>
                  <a:ext uri="{FF2B5EF4-FFF2-40B4-BE49-F238E27FC236}">
                    <a16:creationId xmlns:a16="http://schemas.microsoft.com/office/drawing/2014/main" id="{58EA9BDF-D6BD-47D9-BE0B-DEE2CD0AE6C7}"/>
                  </a:ext>
                </a:extLst>
              </p:cNvPr>
              <p:cNvSpPr txBox="1">
                <a:spLocks noChangeArrowheads="1"/>
              </p:cNvSpPr>
              <p:nvPr/>
            </p:nvSpPr>
            <p:spPr bwMode="auto">
              <a:xfrm>
                <a:off x="3176726" y="1005067"/>
                <a:ext cx="1347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35 cm cap</a:t>
                </a:r>
              </a:p>
            </p:txBody>
          </p:sp>
          <p:sp>
            <p:nvSpPr>
              <p:cNvPr id="180" name="Freeform: Shape 179">
                <a:extLst>
                  <a:ext uri="{FF2B5EF4-FFF2-40B4-BE49-F238E27FC236}">
                    <a16:creationId xmlns:a16="http://schemas.microsoft.com/office/drawing/2014/main" id="{8F13B282-769D-459D-86C1-EA44D5DF5DF6}"/>
                  </a:ext>
                </a:extLst>
              </p:cNvPr>
              <p:cNvSpPr/>
              <p:nvPr/>
            </p:nvSpPr>
            <p:spPr>
              <a:xfrm rot="10800000">
                <a:off x="2461965" y="3915711"/>
                <a:ext cx="2290762" cy="542925"/>
              </a:xfrm>
              <a:custGeom>
                <a:avLst/>
                <a:gdLst>
                  <a:gd name="connsiteX0" fmla="*/ 0 w 3414712"/>
                  <a:gd name="connsiteY0" fmla="*/ 614367 h 633417"/>
                  <a:gd name="connsiteX1" fmla="*/ 23812 w 3414712"/>
                  <a:gd name="connsiteY1" fmla="*/ 600079 h 633417"/>
                  <a:gd name="connsiteX2" fmla="*/ 52387 w 3414712"/>
                  <a:gd name="connsiteY2" fmla="*/ 590554 h 633417"/>
                  <a:gd name="connsiteX3" fmla="*/ 100012 w 3414712"/>
                  <a:gd name="connsiteY3" fmla="*/ 552454 h 633417"/>
                  <a:gd name="connsiteX4" fmla="*/ 119062 w 3414712"/>
                  <a:gd name="connsiteY4" fmla="*/ 547692 h 633417"/>
                  <a:gd name="connsiteX5" fmla="*/ 133350 w 3414712"/>
                  <a:gd name="connsiteY5" fmla="*/ 542929 h 633417"/>
                  <a:gd name="connsiteX6" fmla="*/ 504825 w 3414712"/>
                  <a:gd name="connsiteY6" fmla="*/ 538167 h 633417"/>
                  <a:gd name="connsiteX7" fmla="*/ 542925 w 3414712"/>
                  <a:gd name="connsiteY7" fmla="*/ 514354 h 633417"/>
                  <a:gd name="connsiteX8" fmla="*/ 571500 w 3414712"/>
                  <a:gd name="connsiteY8" fmla="*/ 504829 h 633417"/>
                  <a:gd name="connsiteX9" fmla="*/ 604837 w 3414712"/>
                  <a:gd name="connsiteY9" fmla="*/ 495304 h 633417"/>
                  <a:gd name="connsiteX10" fmla="*/ 652462 w 3414712"/>
                  <a:gd name="connsiteY10" fmla="*/ 481017 h 633417"/>
                  <a:gd name="connsiteX11" fmla="*/ 862012 w 3414712"/>
                  <a:gd name="connsiteY11" fmla="*/ 471492 h 633417"/>
                  <a:gd name="connsiteX12" fmla="*/ 962025 w 3414712"/>
                  <a:gd name="connsiteY12" fmla="*/ 476254 h 633417"/>
                  <a:gd name="connsiteX13" fmla="*/ 995362 w 3414712"/>
                  <a:gd name="connsiteY13" fmla="*/ 485779 h 633417"/>
                  <a:gd name="connsiteX14" fmla="*/ 1014412 w 3414712"/>
                  <a:gd name="connsiteY14" fmla="*/ 490542 h 633417"/>
                  <a:gd name="connsiteX15" fmla="*/ 1057275 w 3414712"/>
                  <a:gd name="connsiteY15" fmla="*/ 504829 h 633417"/>
                  <a:gd name="connsiteX16" fmla="*/ 1071562 w 3414712"/>
                  <a:gd name="connsiteY16" fmla="*/ 509592 h 633417"/>
                  <a:gd name="connsiteX17" fmla="*/ 1109662 w 3414712"/>
                  <a:gd name="connsiteY17" fmla="*/ 519117 h 633417"/>
                  <a:gd name="connsiteX18" fmla="*/ 1204912 w 3414712"/>
                  <a:gd name="connsiteY18" fmla="*/ 533404 h 633417"/>
                  <a:gd name="connsiteX19" fmla="*/ 1257300 w 3414712"/>
                  <a:gd name="connsiteY19" fmla="*/ 542929 h 633417"/>
                  <a:gd name="connsiteX20" fmla="*/ 1276350 w 3414712"/>
                  <a:gd name="connsiteY20" fmla="*/ 547692 h 633417"/>
                  <a:gd name="connsiteX21" fmla="*/ 1333500 w 3414712"/>
                  <a:gd name="connsiteY21" fmla="*/ 552454 h 633417"/>
                  <a:gd name="connsiteX22" fmla="*/ 1390650 w 3414712"/>
                  <a:gd name="connsiteY22" fmla="*/ 561979 h 633417"/>
                  <a:gd name="connsiteX23" fmla="*/ 1423987 w 3414712"/>
                  <a:gd name="connsiteY23" fmla="*/ 566742 h 633417"/>
                  <a:gd name="connsiteX24" fmla="*/ 1524000 w 3414712"/>
                  <a:gd name="connsiteY24" fmla="*/ 576267 h 633417"/>
                  <a:gd name="connsiteX25" fmla="*/ 1600200 w 3414712"/>
                  <a:gd name="connsiteY25" fmla="*/ 590554 h 633417"/>
                  <a:gd name="connsiteX26" fmla="*/ 1614487 w 3414712"/>
                  <a:gd name="connsiteY26" fmla="*/ 595317 h 633417"/>
                  <a:gd name="connsiteX27" fmla="*/ 1647825 w 3414712"/>
                  <a:gd name="connsiteY27" fmla="*/ 600079 h 633417"/>
                  <a:gd name="connsiteX28" fmla="*/ 1681162 w 3414712"/>
                  <a:gd name="connsiteY28" fmla="*/ 609604 h 633417"/>
                  <a:gd name="connsiteX29" fmla="*/ 1728787 w 3414712"/>
                  <a:gd name="connsiteY29" fmla="*/ 614367 h 633417"/>
                  <a:gd name="connsiteX30" fmla="*/ 1757362 w 3414712"/>
                  <a:gd name="connsiteY30" fmla="*/ 623892 h 633417"/>
                  <a:gd name="connsiteX31" fmla="*/ 1804987 w 3414712"/>
                  <a:gd name="connsiteY31" fmla="*/ 633417 h 633417"/>
                  <a:gd name="connsiteX32" fmla="*/ 1909762 w 3414712"/>
                  <a:gd name="connsiteY32" fmla="*/ 628654 h 633417"/>
                  <a:gd name="connsiteX33" fmla="*/ 1938337 w 3414712"/>
                  <a:gd name="connsiteY33" fmla="*/ 619129 h 633417"/>
                  <a:gd name="connsiteX34" fmla="*/ 1957387 w 3414712"/>
                  <a:gd name="connsiteY34" fmla="*/ 614367 h 633417"/>
                  <a:gd name="connsiteX35" fmla="*/ 1971675 w 3414712"/>
                  <a:gd name="connsiteY35" fmla="*/ 604842 h 633417"/>
                  <a:gd name="connsiteX36" fmla="*/ 2014537 w 3414712"/>
                  <a:gd name="connsiteY36" fmla="*/ 595317 h 633417"/>
                  <a:gd name="connsiteX37" fmla="*/ 2052637 w 3414712"/>
                  <a:gd name="connsiteY37" fmla="*/ 585792 h 633417"/>
                  <a:gd name="connsiteX38" fmla="*/ 2066925 w 3414712"/>
                  <a:gd name="connsiteY38" fmla="*/ 576267 h 633417"/>
                  <a:gd name="connsiteX39" fmla="*/ 2081212 w 3414712"/>
                  <a:gd name="connsiteY39" fmla="*/ 561979 h 633417"/>
                  <a:gd name="connsiteX40" fmla="*/ 2109787 w 3414712"/>
                  <a:gd name="connsiteY40" fmla="*/ 552454 h 633417"/>
                  <a:gd name="connsiteX41" fmla="*/ 2124075 w 3414712"/>
                  <a:gd name="connsiteY41" fmla="*/ 542929 h 633417"/>
                  <a:gd name="connsiteX42" fmla="*/ 2152650 w 3414712"/>
                  <a:gd name="connsiteY42" fmla="*/ 533404 h 633417"/>
                  <a:gd name="connsiteX43" fmla="*/ 2166937 w 3414712"/>
                  <a:gd name="connsiteY43" fmla="*/ 528642 h 633417"/>
                  <a:gd name="connsiteX44" fmla="*/ 2243137 w 3414712"/>
                  <a:gd name="connsiteY44" fmla="*/ 533404 h 633417"/>
                  <a:gd name="connsiteX45" fmla="*/ 2305050 w 3414712"/>
                  <a:gd name="connsiteY45" fmla="*/ 547692 h 633417"/>
                  <a:gd name="connsiteX46" fmla="*/ 2390775 w 3414712"/>
                  <a:gd name="connsiteY46" fmla="*/ 542929 h 633417"/>
                  <a:gd name="connsiteX47" fmla="*/ 2419350 w 3414712"/>
                  <a:gd name="connsiteY47" fmla="*/ 533404 h 633417"/>
                  <a:gd name="connsiteX48" fmla="*/ 2433637 w 3414712"/>
                  <a:gd name="connsiteY48" fmla="*/ 528642 h 633417"/>
                  <a:gd name="connsiteX49" fmla="*/ 2447925 w 3414712"/>
                  <a:gd name="connsiteY49" fmla="*/ 519117 h 633417"/>
                  <a:gd name="connsiteX50" fmla="*/ 2505075 w 3414712"/>
                  <a:gd name="connsiteY50" fmla="*/ 509592 h 633417"/>
                  <a:gd name="connsiteX51" fmla="*/ 2524125 w 3414712"/>
                  <a:gd name="connsiteY51" fmla="*/ 504829 h 633417"/>
                  <a:gd name="connsiteX52" fmla="*/ 2552700 w 3414712"/>
                  <a:gd name="connsiteY52" fmla="*/ 500067 h 633417"/>
                  <a:gd name="connsiteX53" fmla="*/ 2586037 w 3414712"/>
                  <a:gd name="connsiteY53" fmla="*/ 490542 h 633417"/>
                  <a:gd name="connsiteX54" fmla="*/ 2628900 w 3414712"/>
                  <a:gd name="connsiteY54" fmla="*/ 485779 h 633417"/>
                  <a:gd name="connsiteX55" fmla="*/ 2643187 w 3414712"/>
                  <a:gd name="connsiteY55" fmla="*/ 481017 h 633417"/>
                  <a:gd name="connsiteX56" fmla="*/ 2662237 w 3414712"/>
                  <a:gd name="connsiteY56" fmla="*/ 476254 h 633417"/>
                  <a:gd name="connsiteX57" fmla="*/ 2690812 w 3414712"/>
                  <a:gd name="connsiteY57" fmla="*/ 457204 h 633417"/>
                  <a:gd name="connsiteX58" fmla="*/ 2705100 w 3414712"/>
                  <a:gd name="connsiteY58" fmla="*/ 447679 h 633417"/>
                  <a:gd name="connsiteX59" fmla="*/ 2719387 w 3414712"/>
                  <a:gd name="connsiteY59" fmla="*/ 438154 h 633417"/>
                  <a:gd name="connsiteX60" fmla="*/ 2728912 w 3414712"/>
                  <a:gd name="connsiteY60" fmla="*/ 423867 h 633417"/>
                  <a:gd name="connsiteX61" fmla="*/ 2790825 w 3414712"/>
                  <a:gd name="connsiteY61" fmla="*/ 409579 h 633417"/>
                  <a:gd name="connsiteX62" fmla="*/ 2819400 w 3414712"/>
                  <a:gd name="connsiteY62" fmla="*/ 400054 h 633417"/>
                  <a:gd name="connsiteX63" fmla="*/ 2833687 w 3414712"/>
                  <a:gd name="connsiteY63" fmla="*/ 385767 h 633417"/>
                  <a:gd name="connsiteX64" fmla="*/ 2847975 w 3414712"/>
                  <a:gd name="connsiteY64" fmla="*/ 376242 h 633417"/>
                  <a:gd name="connsiteX65" fmla="*/ 2862262 w 3414712"/>
                  <a:gd name="connsiteY65" fmla="*/ 357192 h 633417"/>
                  <a:gd name="connsiteX66" fmla="*/ 2876550 w 3414712"/>
                  <a:gd name="connsiteY66" fmla="*/ 352429 h 633417"/>
                  <a:gd name="connsiteX67" fmla="*/ 2890837 w 3414712"/>
                  <a:gd name="connsiteY67" fmla="*/ 342904 h 633417"/>
                  <a:gd name="connsiteX68" fmla="*/ 2924175 w 3414712"/>
                  <a:gd name="connsiteY68" fmla="*/ 319092 h 633417"/>
                  <a:gd name="connsiteX69" fmla="*/ 2933700 w 3414712"/>
                  <a:gd name="connsiteY69" fmla="*/ 304804 h 633417"/>
                  <a:gd name="connsiteX70" fmla="*/ 2947987 w 3414712"/>
                  <a:gd name="connsiteY70" fmla="*/ 276229 h 633417"/>
                  <a:gd name="connsiteX71" fmla="*/ 3005137 w 3414712"/>
                  <a:gd name="connsiteY71" fmla="*/ 228604 h 633417"/>
                  <a:gd name="connsiteX72" fmla="*/ 3019425 w 3414712"/>
                  <a:gd name="connsiteY72" fmla="*/ 219079 h 633417"/>
                  <a:gd name="connsiteX73" fmla="*/ 3048000 w 3414712"/>
                  <a:gd name="connsiteY73" fmla="*/ 190504 h 633417"/>
                  <a:gd name="connsiteX74" fmla="*/ 3052762 w 3414712"/>
                  <a:gd name="connsiteY74" fmla="*/ 176217 h 633417"/>
                  <a:gd name="connsiteX75" fmla="*/ 3076575 w 3414712"/>
                  <a:gd name="connsiteY75" fmla="*/ 147642 h 633417"/>
                  <a:gd name="connsiteX76" fmla="*/ 3105150 w 3414712"/>
                  <a:gd name="connsiteY76" fmla="*/ 128592 h 633417"/>
                  <a:gd name="connsiteX77" fmla="*/ 3119437 w 3414712"/>
                  <a:gd name="connsiteY77" fmla="*/ 119067 h 633417"/>
                  <a:gd name="connsiteX78" fmla="*/ 3128962 w 3414712"/>
                  <a:gd name="connsiteY78" fmla="*/ 104779 h 633417"/>
                  <a:gd name="connsiteX79" fmla="*/ 3143250 w 3414712"/>
                  <a:gd name="connsiteY79" fmla="*/ 100017 h 633417"/>
                  <a:gd name="connsiteX80" fmla="*/ 3162300 w 3414712"/>
                  <a:gd name="connsiteY80" fmla="*/ 90492 h 633417"/>
                  <a:gd name="connsiteX81" fmla="*/ 3214687 w 3414712"/>
                  <a:gd name="connsiteY81" fmla="*/ 71442 h 633417"/>
                  <a:gd name="connsiteX82" fmla="*/ 3238500 w 3414712"/>
                  <a:gd name="connsiteY82" fmla="*/ 61917 h 633417"/>
                  <a:gd name="connsiteX83" fmla="*/ 3262312 w 3414712"/>
                  <a:gd name="connsiteY83" fmla="*/ 57154 h 633417"/>
                  <a:gd name="connsiteX84" fmla="*/ 3276600 w 3414712"/>
                  <a:gd name="connsiteY84" fmla="*/ 52392 h 633417"/>
                  <a:gd name="connsiteX85" fmla="*/ 3305175 w 3414712"/>
                  <a:gd name="connsiteY85" fmla="*/ 38104 h 633417"/>
                  <a:gd name="connsiteX86" fmla="*/ 3319462 w 3414712"/>
                  <a:gd name="connsiteY86" fmla="*/ 28579 h 633417"/>
                  <a:gd name="connsiteX87" fmla="*/ 3333750 w 3414712"/>
                  <a:gd name="connsiteY87" fmla="*/ 23817 h 633417"/>
                  <a:gd name="connsiteX88" fmla="*/ 3357562 w 3414712"/>
                  <a:gd name="connsiteY88" fmla="*/ 14292 h 633417"/>
                  <a:gd name="connsiteX89" fmla="*/ 3381375 w 3414712"/>
                  <a:gd name="connsiteY89" fmla="*/ 9529 h 633417"/>
                  <a:gd name="connsiteX90" fmla="*/ 3414712 w 3414712"/>
                  <a:gd name="connsiteY90" fmla="*/ 4 h 633417"/>
                  <a:gd name="connsiteX0" fmla="*/ 0 w 3414712"/>
                  <a:gd name="connsiteY0" fmla="*/ 614367 h 633417"/>
                  <a:gd name="connsiteX1" fmla="*/ 52387 w 3414712"/>
                  <a:gd name="connsiteY1" fmla="*/ 590554 h 633417"/>
                  <a:gd name="connsiteX2" fmla="*/ 100012 w 3414712"/>
                  <a:gd name="connsiteY2" fmla="*/ 552454 h 633417"/>
                  <a:gd name="connsiteX3" fmla="*/ 119062 w 3414712"/>
                  <a:gd name="connsiteY3" fmla="*/ 547692 h 633417"/>
                  <a:gd name="connsiteX4" fmla="*/ 133350 w 3414712"/>
                  <a:gd name="connsiteY4" fmla="*/ 542929 h 633417"/>
                  <a:gd name="connsiteX5" fmla="*/ 504825 w 3414712"/>
                  <a:gd name="connsiteY5" fmla="*/ 538167 h 633417"/>
                  <a:gd name="connsiteX6" fmla="*/ 542925 w 3414712"/>
                  <a:gd name="connsiteY6" fmla="*/ 514354 h 633417"/>
                  <a:gd name="connsiteX7" fmla="*/ 571500 w 3414712"/>
                  <a:gd name="connsiteY7" fmla="*/ 504829 h 633417"/>
                  <a:gd name="connsiteX8" fmla="*/ 604837 w 3414712"/>
                  <a:gd name="connsiteY8" fmla="*/ 495304 h 633417"/>
                  <a:gd name="connsiteX9" fmla="*/ 652462 w 3414712"/>
                  <a:gd name="connsiteY9" fmla="*/ 481017 h 633417"/>
                  <a:gd name="connsiteX10" fmla="*/ 862012 w 3414712"/>
                  <a:gd name="connsiteY10" fmla="*/ 471492 h 633417"/>
                  <a:gd name="connsiteX11" fmla="*/ 962025 w 3414712"/>
                  <a:gd name="connsiteY11" fmla="*/ 476254 h 633417"/>
                  <a:gd name="connsiteX12" fmla="*/ 995362 w 3414712"/>
                  <a:gd name="connsiteY12" fmla="*/ 485779 h 633417"/>
                  <a:gd name="connsiteX13" fmla="*/ 1014412 w 3414712"/>
                  <a:gd name="connsiteY13" fmla="*/ 490542 h 633417"/>
                  <a:gd name="connsiteX14" fmla="*/ 1057275 w 3414712"/>
                  <a:gd name="connsiteY14" fmla="*/ 504829 h 633417"/>
                  <a:gd name="connsiteX15" fmla="*/ 1071562 w 3414712"/>
                  <a:gd name="connsiteY15" fmla="*/ 509592 h 633417"/>
                  <a:gd name="connsiteX16" fmla="*/ 1109662 w 3414712"/>
                  <a:gd name="connsiteY16" fmla="*/ 519117 h 633417"/>
                  <a:gd name="connsiteX17" fmla="*/ 1204912 w 3414712"/>
                  <a:gd name="connsiteY17" fmla="*/ 533404 h 633417"/>
                  <a:gd name="connsiteX18" fmla="*/ 1257300 w 3414712"/>
                  <a:gd name="connsiteY18" fmla="*/ 542929 h 633417"/>
                  <a:gd name="connsiteX19" fmla="*/ 1276350 w 3414712"/>
                  <a:gd name="connsiteY19" fmla="*/ 547692 h 633417"/>
                  <a:gd name="connsiteX20" fmla="*/ 1333500 w 3414712"/>
                  <a:gd name="connsiteY20" fmla="*/ 552454 h 633417"/>
                  <a:gd name="connsiteX21" fmla="*/ 1390650 w 3414712"/>
                  <a:gd name="connsiteY21" fmla="*/ 561979 h 633417"/>
                  <a:gd name="connsiteX22" fmla="*/ 1423987 w 3414712"/>
                  <a:gd name="connsiteY22" fmla="*/ 566742 h 633417"/>
                  <a:gd name="connsiteX23" fmla="*/ 1524000 w 3414712"/>
                  <a:gd name="connsiteY23" fmla="*/ 576267 h 633417"/>
                  <a:gd name="connsiteX24" fmla="*/ 1600200 w 3414712"/>
                  <a:gd name="connsiteY24" fmla="*/ 590554 h 633417"/>
                  <a:gd name="connsiteX25" fmla="*/ 1614487 w 3414712"/>
                  <a:gd name="connsiteY25" fmla="*/ 595317 h 633417"/>
                  <a:gd name="connsiteX26" fmla="*/ 1647825 w 3414712"/>
                  <a:gd name="connsiteY26" fmla="*/ 600079 h 633417"/>
                  <a:gd name="connsiteX27" fmla="*/ 1681162 w 3414712"/>
                  <a:gd name="connsiteY27" fmla="*/ 609604 h 633417"/>
                  <a:gd name="connsiteX28" fmla="*/ 1728787 w 3414712"/>
                  <a:gd name="connsiteY28" fmla="*/ 614367 h 633417"/>
                  <a:gd name="connsiteX29" fmla="*/ 1757362 w 3414712"/>
                  <a:gd name="connsiteY29" fmla="*/ 623892 h 633417"/>
                  <a:gd name="connsiteX30" fmla="*/ 1804987 w 3414712"/>
                  <a:gd name="connsiteY30" fmla="*/ 633417 h 633417"/>
                  <a:gd name="connsiteX31" fmla="*/ 1909762 w 3414712"/>
                  <a:gd name="connsiteY31" fmla="*/ 628654 h 633417"/>
                  <a:gd name="connsiteX32" fmla="*/ 1938337 w 3414712"/>
                  <a:gd name="connsiteY32" fmla="*/ 619129 h 633417"/>
                  <a:gd name="connsiteX33" fmla="*/ 1957387 w 3414712"/>
                  <a:gd name="connsiteY33" fmla="*/ 614367 h 633417"/>
                  <a:gd name="connsiteX34" fmla="*/ 1971675 w 3414712"/>
                  <a:gd name="connsiteY34" fmla="*/ 604842 h 633417"/>
                  <a:gd name="connsiteX35" fmla="*/ 2014537 w 3414712"/>
                  <a:gd name="connsiteY35" fmla="*/ 595317 h 633417"/>
                  <a:gd name="connsiteX36" fmla="*/ 2052637 w 3414712"/>
                  <a:gd name="connsiteY36" fmla="*/ 585792 h 633417"/>
                  <a:gd name="connsiteX37" fmla="*/ 2066925 w 3414712"/>
                  <a:gd name="connsiteY37" fmla="*/ 576267 h 633417"/>
                  <a:gd name="connsiteX38" fmla="*/ 2081212 w 3414712"/>
                  <a:gd name="connsiteY38" fmla="*/ 561979 h 633417"/>
                  <a:gd name="connsiteX39" fmla="*/ 2109787 w 3414712"/>
                  <a:gd name="connsiteY39" fmla="*/ 552454 h 633417"/>
                  <a:gd name="connsiteX40" fmla="*/ 2124075 w 3414712"/>
                  <a:gd name="connsiteY40" fmla="*/ 542929 h 633417"/>
                  <a:gd name="connsiteX41" fmla="*/ 2152650 w 3414712"/>
                  <a:gd name="connsiteY41" fmla="*/ 533404 h 633417"/>
                  <a:gd name="connsiteX42" fmla="*/ 2166937 w 3414712"/>
                  <a:gd name="connsiteY42" fmla="*/ 528642 h 633417"/>
                  <a:gd name="connsiteX43" fmla="*/ 2243137 w 3414712"/>
                  <a:gd name="connsiteY43" fmla="*/ 533404 h 633417"/>
                  <a:gd name="connsiteX44" fmla="*/ 2305050 w 3414712"/>
                  <a:gd name="connsiteY44" fmla="*/ 547692 h 633417"/>
                  <a:gd name="connsiteX45" fmla="*/ 2390775 w 3414712"/>
                  <a:gd name="connsiteY45" fmla="*/ 542929 h 633417"/>
                  <a:gd name="connsiteX46" fmla="*/ 2419350 w 3414712"/>
                  <a:gd name="connsiteY46" fmla="*/ 533404 h 633417"/>
                  <a:gd name="connsiteX47" fmla="*/ 2433637 w 3414712"/>
                  <a:gd name="connsiteY47" fmla="*/ 528642 h 633417"/>
                  <a:gd name="connsiteX48" fmla="*/ 2447925 w 3414712"/>
                  <a:gd name="connsiteY48" fmla="*/ 519117 h 633417"/>
                  <a:gd name="connsiteX49" fmla="*/ 2505075 w 3414712"/>
                  <a:gd name="connsiteY49" fmla="*/ 509592 h 633417"/>
                  <a:gd name="connsiteX50" fmla="*/ 2524125 w 3414712"/>
                  <a:gd name="connsiteY50" fmla="*/ 504829 h 633417"/>
                  <a:gd name="connsiteX51" fmla="*/ 2552700 w 3414712"/>
                  <a:gd name="connsiteY51" fmla="*/ 500067 h 633417"/>
                  <a:gd name="connsiteX52" fmla="*/ 2586037 w 3414712"/>
                  <a:gd name="connsiteY52" fmla="*/ 490542 h 633417"/>
                  <a:gd name="connsiteX53" fmla="*/ 2628900 w 3414712"/>
                  <a:gd name="connsiteY53" fmla="*/ 485779 h 633417"/>
                  <a:gd name="connsiteX54" fmla="*/ 2643187 w 3414712"/>
                  <a:gd name="connsiteY54" fmla="*/ 481017 h 633417"/>
                  <a:gd name="connsiteX55" fmla="*/ 2662237 w 3414712"/>
                  <a:gd name="connsiteY55" fmla="*/ 476254 h 633417"/>
                  <a:gd name="connsiteX56" fmla="*/ 2690812 w 3414712"/>
                  <a:gd name="connsiteY56" fmla="*/ 457204 h 633417"/>
                  <a:gd name="connsiteX57" fmla="*/ 2705100 w 3414712"/>
                  <a:gd name="connsiteY57" fmla="*/ 447679 h 633417"/>
                  <a:gd name="connsiteX58" fmla="*/ 2719387 w 3414712"/>
                  <a:gd name="connsiteY58" fmla="*/ 438154 h 633417"/>
                  <a:gd name="connsiteX59" fmla="*/ 2728912 w 3414712"/>
                  <a:gd name="connsiteY59" fmla="*/ 423867 h 633417"/>
                  <a:gd name="connsiteX60" fmla="*/ 2790825 w 3414712"/>
                  <a:gd name="connsiteY60" fmla="*/ 409579 h 633417"/>
                  <a:gd name="connsiteX61" fmla="*/ 2819400 w 3414712"/>
                  <a:gd name="connsiteY61" fmla="*/ 400054 h 633417"/>
                  <a:gd name="connsiteX62" fmla="*/ 2833687 w 3414712"/>
                  <a:gd name="connsiteY62" fmla="*/ 385767 h 633417"/>
                  <a:gd name="connsiteX63" fmla="*/ 2847975 w 3414712"/>
                  <a:gd name="connsiteY63" fmla="*/ 376242 h 633417"/>
                  <a:gd name="connsiteX64" fmla="*/ 2862262 w 3414712"/>
                  <a:gd name="connsiteY64" fmla="*/ 357192 h 633417"/>
                  <a:gd name="connsiteX65" fmla="*/ 2876550 w 3414712"/>
                  <a:gd name="connsiteY65" fmla="*/ 352429 h 633417"/>
                  <a:gd name="connsiteX66" fmla="*/ 2890837 w 3414712"/>
                  <a:gd name="connsiteY66" fmla="*/ 342904 h 633417"/>
                  <a:gd name="connsiteX67" fmla="*/ 2924175 w 3414712"/>
                  <a:gd name="connsiteY67" fmla="*/ 319092 h 633417"/>
                  <a:gd name="connsiteX68" fmla="*/ 2933700 w 3414712"/>
                  <a:gd name="connsiteY68" fmla="*/ 304804 h 633417"/>
                  <a:gd name="connsiteX69" fmla="*/ 2947987 w 3414712"/>
                  <a:gd name="connsiteY69" fmla="*/ 276229 h 633417"/>
                  <a:gd name="connsiteX70" fmla="*/ 3005137 w 3414712"/>
                  <a:gd name="connsiteY70" fmla="*/ 228604 h 633417"/>
                  <a:gd name="connsiteX71" fmla="*/ 3019425 w 3414712"/>
                  <a:gd name="connsiteY71" fmla="*/ 219079 h 633417"/>
                  <a:gd name="connsiteX72" fmla="*/ 3048000 w 3414712"/>
                  <a:gd name="connsiteY72" fmla="*/ 190504 h 633417"/>
                  <a:gd name="connsiteX73" fmla="*/ 3052762 w 3414712"/>
                  <a:gd name="connsiteY73" fmla="*/ 176217 h 633417"/>
                  <a:gd name="connsiteX74" fmla="*/ 3076575 w 3414712"/>
                  <a:gd name="connsiteY74" fmla="*/ 147642 h 633417"/>
                  <a:gd name="connsiteX75" fmla="*/ 3105150 w 3414712"/>
                  <a:gd name="connsiteY75" fmla="*/ 128592 h 633417"/>
                  <a:gd name="connsiteX76" fmla="*/ 3119437 w 3414712"/>
                  <a:gd name="connsiteY76" fmla="*/ 119067 h 633417"/>
                  <a:gd name="connsiteX77" fmla="*/ 3128962 w 3414712"/>
                  <a:gd name="connsiteY77" fmla="*/ 104779 h 633417"/>
                  <a:gd name="connsiteX78" fmla="*/ 3143250 w 3414712"/>
                  <a:gd name="connsiteY78" fmla="*/ 100017 h 633417"/>
                  <a:gd name="connsiteX79" fmla="*/ 3162300 w 3414712"/>
                  <a:gd name="connsiteY79" fmla="*/ 90492 h 633417"/>
                  <a:gd name="connsiteX80" fmla="*/ 3214687 w 3414712"/>
                  <a:gd name="connsiteY80" fmla="*/ 71442 h 633417"/>
                  <a:gd name="connsiteX81" fmla="*/ 3238500 w 3414712"/>
                  <a:gd name="connsiteY81" fmla="*/ 61917 h 633417"/>
                  <a:gd name="connsiteX82" fmla="*/ 3262312 w 3414712"/>
                  <a:gd name="connsiteY82" fmla="*/ 57154 h 633417"/>
                  <a:gd name="connsiteX83" fmla="*/ 3276600 w 3414712"/>
                  <a:gd name="connsiteY83" fmla="*/ 52392 h 633417"/>
                  <a:gd name="connsiteX84" fmla="*/ 3305175 w 3414712"/>
                  <a:gd name="connsiteY84" fmla="*/ 38104 h 633417"/>
                  <a:gd name="connsiteX85" fmla="*/ 3319462 w 3414712"/>
                  <a:gd name="connsiteY85" fmla="*/ 28579 h 633417"/>
                  <a:gd name="connsiteX86" fmla="*/ 3333750 w 3414712"/>
                  <a:gd name="connsiteY86" fmla="*/ 23817 h 633417"/>
                  <a:gd name="connsiteX87" fmla="*/ 3357562 w 3414712"/>
                  <a:gd name="connsiteY87" fmla="*/ 14292 h 633417"/>
                  <a:gd name="connsiteX88" fmla="*/ 3381375 w 3414712"/>
                  <a:gd name="connsiteY88" fmla="*/ 9529 h 633417"/>
                  <a:gd name="connsiteX89" fmla="*/ 3414712 w 3414712"/>
                  <a:gd name="connsiteY89" fmla="*/ 4 h 633417"/>
                  <a:gd name="connsiteX0" fmla="*/ 0 w 3362325"/>
                  <a:gd name="connsiteY0" fmla="*/ 590554 h 633417"/>
                  <a:gd name="connsiteX1" fmla="*/ 47625 w 3362325"/>
                  <a:gd name="connsiteY1" fmla="*/ 552454 h 633417"/>
                  <a:gd name="connsiteX2" fmla="*/ 66675 w 3362325"/>
                  <a:gd name="connsiteY2" fmla="*/ 547692 h 633417"/>
                  <a:gd name="connsiteX3" fmla="*/ 80963 w 3362325"/>
                  <a:gd name="connsiteY3" fmla="*/ 542929 h 633417"/>
                  <a:gd name="connsiteX4" fmla="*/ 452438 w 3362325"/>
                  <a:gd name="connsiteY4" fmla="*/ 538167 h 633417"/>
                  <a:gd name="connsiteX5" fmla="*/ 490538 w 3362325"/>
                  <a:gd name="connsiteY5" fmla="*/ 514354 h 633417"/>
                  <a:gd name="connsiteX6" fmla="*/ 519113 w 3362325"/>
                  <a:gd name="connsiteY6" fmla="*/ 504829 h 633417"/>
                  <a:gd name="connsiteX7" fmla="*/ 552450 w 3362325"/>
                  <a:gd name="connsiteY7" fmla="*/ 495304 h 633417"/>
                  <a:gd name="connsiteX8" fmla="*/ 600075 w 3362325"/>
                  <a:gd name="connsiteY8" fmla="*/ 481017 h 633417"/>
                  <a:gd name="connsiteX9" fmla="*/ 809625 w 3362325"/>
                  <a:gd name="connsiteY9" fmla="*/ 471492 h 633417"/>
                  <a:gd name="connsiteX10" fmla="*/ 909638 w 3362325"/>
                  <a:gd name="connsiteY10" fmla="*/ 476254 h 633417"/>
                  <a:gd name="connsiteX11" fmla="*/ 942975 w 3362325"/>
                  <a:gd name="connsiteY11" fmla="*/ 485779 h 633417"/>
                  <a:gd name="connsiteX12" fmla="*/ 962025 w 3362325"/>
                  <a:gd name="connsiteY12" fmla="*/ 490542 h 633417"/>
                  <a:gd name="connsiteX13" fmla="*/ 1004888 w 3362325"/>
                  <a:gd name="connsiteY13" fmla="*/ 504829 h 633417"/>
                  <a:gd name="connsiteX14" fmla="*/ 1019175 w 3362325"/>
                  <a:gd name="connsiteY14" fmla="*/ 509592 h 633417"/>
                  <a:gd name="connsiteX15" fmla="*/ 1057275 w 3362325"/>
                  <a:gd name="connsiteY15" fmla="*/ 519117 h 633417"/>
                  <a:gd name="connsiteX16" fmla="*/ 1152525 w 3362325"/>
                  <a:gd name="connsiteY16" fmla="*/ 533404 h 633417"/>
                  <a:gd name="connsiteX17" fmla="*/ 1204913 w 3362325"/>
                  <a:gd name="connsiteY17" fmla="*/ 542929 h 633417"/>
                  <a:gd name="connsiteX18" fmla="*/ 1223963 w 3362325"/>
                  <a:gd name="connsiteY18" fmla="*/ 547692 h 633417"/>
                  <a:gd name="connsiteX19" fmla="*/ 1281113 w 3362325"/>
                  <a:gd name="connsiteY19" fmla="*/ 552454 h 633417"/>
                  <a:gd name="connsiteX20" fmla="*/ 1338263 w 3362325"/>
                  <a:gd name="connsiteY20" fmla="*/ 561979 h 633417"/>
                  <a:gd name="connsiteX21" fmla="*/ 1371600 w 3362325"/>
                  <a:gd name="connsiteY21" fmla="*/ 566742 h 633417"/>
                  <a:gd name="connsiteX22" fmla="*/ 1471613 w 3362325"/>
                  <a:gd name="connsiteY22" fmla="*/ 576267 h 633417"/>
                  <a:gd name="connsiteX23" fmla="*/ 1547813 w 3362325"/>
                  <a:gd name="connsiteY23" fmla="*/ 590554 h 633417"/>
                  <a:gd name="connsiteX24" fmla="*/ 1562100 w 3362325"/>
                  <a:gd name="connsiteY24" fmla="*/ 595317 h 633417"/>
                  <a:gd name="connsiteX25" fmla="*/ 1595438 w 3362325"/>
                  <a:gd name="connsiteY25" fmla="*/ 600079 h 633417"/>
                  <a:gd name="connsiteX26" fmla="*/ 1628775 w 3362325"/>
                  <a:gd name="connsiteY26" fmla="*/ 609604 h 633417"/>
                  <a:gd name="connsiteX27" fmla="*/ 1676400 w 3362325"/>
                  <a:gd name="connsiteY27" fmla="*/ 614367 h 633417"/>
                  <a:gd name="connsiteX28" fmla="*/ 1704975 w 3362325"/>
                  <a:gd name="connsiteY28" fmla="*/ 623892 h 633417"/>
                  <a:gd name="connsiteX29" fmla="*/ 1752600 w 3362325"/>
                  <a:gd name="connsiteY29" fmla="*/ 633417 h 633417"/>
                  <a:gd name="connsiteX30" fmla="*/ 1857375 w 3362325"/>
                  <a:gd name="connsiteY30" fmla="*/ 628654 h 633417"/>
                  <a:gd name="connsiteX31" fmla="*/ 1885950 w 3362325"/>
                  <a:gd name="connsiteY31" fmla="*/ 619129 h 633417"/>
                  <a:gd name="connsiteX32" fmla="*/ 1905000 w 3362325"/>
                  <a:gd name="connsiteY32" fmla="*/ 614367 h 633417"/>
                  <a:gd name="connsiteX33" fmla="*/ 1919288 w 3362325"/>
                  <a:gd name="connsiteY33" fmla="*/ 604842 h 633417"/>
                  <a:gd name="connsiteX34" fmla="*/ 1962150 w 3362325"/>
                  <a:gd name="connsiteY34" fmla="*/ 595317 h 633417"/>
                  <a:gd name="connsiteX35" fmla="*/ 2000250 w 3362325"/>
                  <a:gd name="connsiteY35" fmla="*/ 585792 h 633417"/>
                  <a:gd name="connsiteX36" fmla="*/ 2014538 w 3362325"/>
                  <a:gd name="connsiteY36" fmla="*/ 576267 h 633417"/>
                  <a:gd name="connsiteX37" fmla="*/ 2028825 w 3362325"/>
                  <a:gd name="connsiteY37" fmla="*/ 561979 h 633417"/>
                  <a:gd name="connsiteX38" fmla="*/ 2057400 w 3362325"/>
                  <a:gd name="connsiteY38" fmla="*/ 552454 h 633417"/>
                  <a:gd name="connsiteX39" fmla="*/ 2071688 w 3362325"/>
                  <a:gd name="connsiteY39" fmla="*/ 542929 h 633417"/>
                  <a:gd name="connsiteX40" fmla="*/ 2100263 w 3362325"/>
                  <a:gd name="connsiteY40" fmla="*/ 533404 h 633417"/>
                  <a:gd name="connsiteX41" fmla="*/ 2114550 w 3362325"/>
                  <a:gd name="connsiteY41" fmla="*/ 528642 h 633417"/>
                  <a:gd name="connsiteX42" fmla="*/ 2190750 w 3362325"/>
                  <a:gd name="connsiteY42" fmla="*/ 533404 h 633417"/>
                  <a:gd name="connsiteX43" fmla="*/ 2252663 w 3362325"/>
                  <a:gd name="connsiteY43" fmla="*/ 547692 h 633417"/>
                  <a:gd name="connsiteX44" fmla="*/ 2338388 w 3362325"/>
                  <a:gd name="connsiteY44" fmla="*/ 542929 h 633417"/>
                  <a:gd name="connsiteX45" fmla="*/ 2366963 w 3362325"/>
                  <a:gd name="connsiteY45" fmla="*/ 533404 h 633417"/>
                  <a:gd name="connsiteX46" fmla="*/ 2381250 w 3362325"/>
                  <a:gd name="connsiteY46" fmla="*/ 528642 h 633417"/>
                  <a:gd name="connsiteX47" fmla="*/ 2395538 w 3362325"/>
                  <a:gd name="connsiteY47" fmla="*/ 519117 h 633417"/>
                  <a:gd name="connsiteX48" fmla="*/ 2452688 w 3362325"/>
                  <a:gd name="connsiteY48" fmla="*/ 509592 h 633417"/>
                  <a:gd name="connsiteX49" fmla="*/ 2471738 w 3362325"/>
                  <a:gd name="connsiteY49" fmla="*/ 504829 h 633417"/>
                  <a:gd name="connsiteX50" fmla="*/ 2500313 w 3362325"/>
                  <a:gd name="connsiteY50" fmla="*/ 500067 h 633417"/>
                  <a:gd name="connsiteX51" fmla="*/ 2533650 w 3362325"/>
                  <a:gd name="connsiteY51" fmla="*/ 490542 h 633417"/>
                  <a:gd name="connsiteX52" fmla="*/ 2576513 w 3362325"/>
                  <a:gd name="connsiteY52" fmla="*/ 485779 h 633417"/>
                  <a:gd name="connsiteX53" fmla="*/ 2590800 w 3362325"/>
                  <a:gd name="connsiteY53" fmla="*/ 481017 h 633417"/>
                  <a:gd name="connsiteX54" fmla="*/ 2609850 w 3362325"/>
                  <a:gd name="connsiteY54" fmla="*/ 476254 h 633417"/>
                  <a:gd name="connsiteX55" fmla="*/ 2638425 w 3362325"/>
                  <a:gd name="connsiteY55" fmla="*/ 457204 h 633417"/>
                  <a:gd name="connsiteX56" fmla="*/ 2652713 w 3362325"/>
                  <a:gd name="connsiteY56" fmla="*/ 447679 h 633417"/>
                  <a:gd name="connsiteX57" fmla="*/ 2667000 w 3362325"/>
                  <a:gd name="connsiteY57" fmla="*/ 438154 h 633417"/>
                  <a:gd name="connsiteX58" fmla="*/ 2676525 w 3362325"/>
                  <a:gd name="connsiteY58" fmla="*/ 423867 h 633417"/>
                  <a:gd name="connsiteX59" fmla="*/ 2738438 w 3362325"/>
                  <a:gd name="connsiteY59" fmla="*/ 409579 h 633417"/>
                  <a:gd name="connsiteX60" fmla="*/ 2767013 w 3362325"/>
                  <a:gd name="connsiteY60" fmla="*/ 400054 h 633417"/>
                  <a:gd name="connsiteX61" fmla="*/ 2781300 w 3362325"/>
                  <a:gd name="connsiteY61" fmla="*/ 385767 h 633417"/>
                  <a:gd name="connsiteX62" fmla="*/ 2795588 w 3362325"/>
                  <a:gd name="connsiteY62" fmla="*/ 376242 h 633417"/>
                  <a:gd name="connsiteX63" fmla="*/ 2809875 w 3362325"/>
                  <a:gd name="connsiteY63" fmla="*/ 357192 h 633417"/>
                  <a:gd name="connsiteX64" fmla="*/ 2824163 w 3362325"/>
                  <a:gd name="connsiteY64" fmla="*/ 352429 h 633417"/>
                  <a:gd name="connsiteX65" fmla="*/ 2838450 w 3362325"/>
                  <a:gd name="connsiteY65" fmla="*/ 342904 h 633417"/>
                  <a:gd name="connsiteX66" fmla="*/ 2871788 w 3362325"/>
                  <a:gd name="connsiteY66" fmla="*/ 319092 h 633417"/>
                  <a:gd name="connsiteX67" fmla="*/ 2881313 w 3362325"/>
                  <a:gd name="connsiteY67" fmla="*/ 304804 h 633417"/>
                  <a:gd name="connsiteX68" fmla="*/ 2895600 w 3362325"/>
                  <a:gd name="connsiteY68" fmla="*/ 276229 h 633417"/>
                  <a:gd name="connsiteX69" fmla="*/ 2952750 w 3362325"/>
                  <a:gd name="connsiteY69" fmla="*/ 228604 h 633417"/>
                  <a:gd name="connsiteX70" fmla="*/ 2967038 w 3362325"/>
                  <a:gd name="connsiteY70" fmla="*/ 219079 h 633417"/>
                  <a:gd name="connsiteX71" fmla="*/ 2995613 w 3362325"/>
                  <a:gd name="connsiteY71" fmla="*/ 190504 h 633417"/>
                  <a:gd name="connsiteX72" fmla="*/ 3000375 w 3362325"/>
                  <a:gd name="connsiteY72" fmla="*/ 176217 h 633417"/>
                  <a:gd name="connsiteX73" fmla="*/ 3024188 w 3362325"/>
                  <a:gd name="connsiteY73" fmla="*/ 147642 h 633417"/>
                  <a:gd name="connsiteX74" fmla="*/ 3052763 w 3362325"/>
                  <a:gd name="connsiteY74" fmla="*/ 128592 h 633417"/>
                  <a:gd name="connsiteX75" fmla="*/ 3067050 w 3362325"/>
                  <a:gd name="connsiteY75" fmla="*/ 119067 h 633417"/>
                  <a:gd name="connsiteX76" fmla="*/ 3076575 w 3362325"/>
                  <a:gd name="connsiteY76" fmla="*/ 104779 h 633417"/>
                  <a:gd name="connsiteX77" fmla="*/ 3090863 w 3362325"/>
                  <a:gd name="connsiteY77" fmla="*/ 100017 h 633417"/>
                  <a:gd name="connsiteX78" fmla="*/ 3109913 w 3362325"/>
                  <a:gd name="connsiteY78" fmla="*/ 90492 h 633417"/>
                  <a:gd name="connsiteX79" fmla="*/ 3162300 w 3362325"/>
                  <a:gd name="connsiteY79" fmla="*/ 71442 h 633417"/>
                  <a:gd name="connsiteX80" fmla="*/ 3186113 w 3362325"/>
                  <a:gd name="connsiteY80" fmla="*/ 61917 h 633417"/>
                  <a:gd name="connsiteX81" fmla="*/ 3209925 w 3362325"/>
                  <a:gd name="connsiteY81" fmla="*/ 57154 h 633417"/>
                  <a:gd name="connsiteX82" fmla="*/ 3224213 w 3362325"/>
                  <a:gd name="connsiteY82" fmla="*/ 52392 h 633417"/>
                  <a:gd name="connsiteX83" fmla="*/ 3252788 w 3362325"/>
                  <a:gd name="connsiteY83" fmla="*/ 38104 h 633417"/>
                  <a:gd name="connsiteX84" fmla="*/ 3267075 w 3362325"/>
                  <a:gd name="connsiteY84" fmla="*/ 28579 h 633417"/>
                  <a:gd name="connsiteX85" fmla="*/ 3281363 w 3362325"/>
                  <a:gd name="connsiteY85" fmla="*/ 23817 h 633417"/>
                  <a:gd name="connsiteX86" fmla="*/ 3305175 w 3362325"/>
                  <a:gd name="connsiteY86" fmla="*/ 14292 h 633417"/>
                  <a:gd name="connsiteX87" fmla="*/ 3328988 w 3362325"/>
                  <a:gd name="connsiteY87" fmla="*/ 9529 h 633417"/>
                  <a:gd name="connsiteX88" fmla="*/ 3362325 w 3362325"/>
                  <a:gd name="connsiteY88" fmla="*/ 4 h 633417"/>
                  <a:gd name="connsiteX0" fmla="*/ 0 w 3314700"/>
                  <a:gd name="connsiteY0" fmla="*/ 552454 h 633417"/>
                  <a:gd name="connsiteX1" fmla="*/ 19050 w 3314700"/>
                  <a:gd name="connsiteY1" fmla="*/ 547692 h 633417"/>
                  <a:gd name="connsiteX2" fmla="*/ 33338 w 3314700"/>
                  <a:gd name="connsiteY2" fmla="*/ 542929 h 633417"/>
                  <a:gd name="connsiteX3" fmla="*/ 404813 w 3314700"/>
                  <a:gd name="connsiteY3" fmla="*/ 538167 h 633417"/>
                  <a:gd name="connsiteX4" fmla="*/ 442913 w 3314700"/>
                  <a:gd name="connsiteY4" fmla="*/ 514354 h 633417"/>
                  <a:gd name="connsiteX5" fmla="*/ 471488 w 3314700"/>
                  <a:gd name="connsiteY5" fmla="*/ 504829 h 633417"/>
                  <a:gd name="connsiteX6" fmla="*/ 504825 w 3314700"/>
                  <a:gd name="connsiteY6" fmla="*/ 495304 h 633417"/>
                  <a:gd name="connsiteX7" fmla="*/ 552450 w 3314700"/>
                  <a:gd name="connsiteY7" fmla="*/ 481017 h 633417"/>
                  <a:gd name="connsiteX8" fmla="*/ 762000 w 3314700"/>
                  <a:gd name="connsiteY8" fmla="*/ 471492 h 633417"/>
                  <a:gd name="connsiteX9" fmla="*/ 862013 w 3314700"/>
                  <a:gd name="connsiteY9" fmla="*/ 476254 h 633417"/>
                  <a:gd name="connsiteX10" fmla="*/ 895350 w 3314700"/>
                  <a:gd name="connsiteY10" fmla="*/ 485779 h 633417"/>
                  <a:gd name="connsiteX11" fmla="*/ 914400 w 3314700"/>
                  <a:gd name="connsiteY11" fmla="*/ 490542 h 633417"/>
                  <a:gd name="connsiteX12" fmla="*/ 957263 w 3314700"/>
                  <a:gd name="connsiteY12" fmla="*/ 504829 h 633417"/>
                  <a:gd name="connsiteX13" fmla="*/ 971550 w 3314700"/>
                  <a:gd name="connsiteY13" fmla="*/ 509592 h 633417"/>
                  <a:gd name="connsiteX14" fmla="*/ 1009650 w 3314700"/>
                  <a:gd name="connsiteY14" fmla="*/ 519117 h 633417"/>
                  <a:gd name="connsiteX15" fmla="*/ 1104900 w 3314700"/>
                  <a:gd name="connsiteY15" fmla="*/ 533404 h 633417"/>
                  <a:gd name="connsiteX16" fmla="*/ 1157288 w 3314700"/>
                  <a:gd name="connsiteY16" fmla="*/ 542929 h 633417"/>
                  <a:gd name="connsiteX17" fmla="*/ 1176338 w 3314700"/>
                  <a:gd name="connsiteY17" fmla="*/ 547692 h 633417"/>
                  <a:gd name="connsiteX18" fmla="*/ 1233488 w 3314700"/>
                  <a:gd name="connsiteY18" fmla="*/ 552454 h 633417"/>
                  <a:gd name="connsiteX19" fmla="*/ 1290638 w 3314700"/>
                  <a:gd name="connsiteY19" fmla="*/ 561979 h 633417"/>
                  <a:gd name="connsiteX20" fmla="*/ 1323975 w 3314700"/>
                  <a:gd name="connsiteY20" fmla="*/ 566742 h 633417"/>
                  <a:gd name="connsiteX21" fmla="*/ 1423988 w 3314700"/>
                  <a:gd name="connsiteY21" fmla="*/ 576267 h 633417"/>
                  <a:gd name="connsiteX22" fmla="*/ 1500188 w 3314700"/>
                  <a:gd name="connsiteY22" fmla="*/ 590554 h 633417"/>
                  <a:gd name="connsiteX23" fmla="*/ 1514475 w 3314700"/>
                  <a:gd name="connsiteY23" fmla="*/ 595317 h 633417"/>
                  <a:gd name="connsiteX24" fmla="*/ 1547813 w 3314700"/>
                  <a:gd name="connsiteY24" fmla="*/ 600079 h 633417"/>
                  <a:gd name="connsiteX25" fmla="*/ 1581150 w 3314700"/>
                  <a:gd name="connsiteY25" fmla="*/ 609604 h 633417"/>
                  <a:gd name="connsiteX26" fmla="*/ 1628775 w 3314700"/>
                  <a:gd name="connsiteY26" fmla="*/ 614367 h 633417"/>
                  <a:gd name="connsiteX27" fmla="*/ 1657350 w 3314700"/>
                  <a:gd name="connsiteY27" fmla="*/ 623892 h 633417"/>
                  <a:gd name="connsiteX28" fmla="*/ 1704975 w 3314700"/>
                  <a:gd name="connsiteY28" fmla="*/ 633417 h 633417"/>
                  <a:gd name="connsiteX29" fmla="*/ 1809750 w 3314700"/>
                  <a:gd name="connsiteY29" fmla="*/ 628654 h 633417"/>
                  <a:gd name="connsiteX30" fmla="*/ 1838325 w 3314700"/>
                  <a:gd name="connsiteY30" fmla="*/ 619129 h 633417"/>
                  <a:gd name="connsiteX31" fmla="*/ 1857375 w 3314700"/>
                  <a:gd name="connsiteY31" fmla="*/ 614367 h 633417"/>
                  <a:gd name="connsiteX32" fmla="*/ 1871663 w 3314700"/>
                  <a:gd name="connsiteY32" fmla="*/ 604842 h 633417"/>
                  <a:gd name="connsiteX33" fmla="*/ 1914525 w 3314700"/>
                  <a:gd name="connsiteY33" fmla="*/ 595317 h 633417"/>
                  <a:gd name="connsiteX34" fmla="*/ 1952625 w 3314700"/>
                  <a:gd name="connsiteY34" fmla="*/ 585792 h 633417"/>
                  <a:gd name="connsiteX35" fmla="*/ 1966913 w 3314700"/>
                  <a:gd name="connsiteY35" fmla="*/ 576267 h 633417"/>
                  <a:gd name="connsiteX36" fmla="*/ 1981200 w 3314700"/>
                  <a:gd name="connsiteY36" fmla="*/ 561979 h 633417"/>
                  <a:gd name="connsiteX37" fmla="*/ 2009775 w 3314700"/>
                  <a:gd name="connsiteY37" fmla="*/ 552454 h 633417"/>
                  <a:gd name="connsiteX38" fmla="*/ 2024063 w 3314700"/>
                  <a:gd name="connsiteY38" fmla="*/ 542929 h 633417"/>
                  <a:gd name="connsiteX39" fmla="*/ 2052638 w 3314700"/>
                  <a:gd name="connsiteY39" fmla="*/ 533404 h 633417"/>
                  <a:gd name="connsiteX40" fmla="*/ 2066925 w 3314700"/>
                  <a:gd name="connsiteY40" fmla="*/ 528642 h 633417"/>
                  <a:gd name="connsiteX41" fmla="*/ 2143125 w 3314700"/>
                  <a:gd name="connsiteY41" fmla="*/ 533404 h 633417"/>
                  <a:gd name="connsiteX42" fmla="*/ 2205038 w 3314700"/>
                  <a:gd name="connsiteY42" fmla="*/ 547692 h 633417"/>
                  <a:gd name="connsiteX43" fmla="*/ 2290763 w 3314700"/>
                  <a:gd name="connsiteY43" fmla="*/ 542929 h 633417"/>
                  <a:gd name="connsiteX44" fmla="*/ 2319338 w 3314700"/>
                  <a:gd name="connsiteY44" fmla="*/ 533404 h 633417"/>
                  <a:gd name="connsiteX45" fmla="*/ 2333625 w 3314700"/>
                  <a:gd name="connsiteY45" fmla="*/ 528642 h 633417"/>
                  <a:gd name="connsiteX46" fmla="*/ 2347913 w 3314700"/>
                  <a:gd name="connsiteY46" fmla="*/ 519117 h 633417"/>
                  <a:gd name="connsiteX47" fmla="*/ 2405063 w 3314700"/>
                  <a:gd name="connsiteY47" fmla="*/ 509592 h 633417"/>
                  <a:gd name="connsiteX48" fmla="*/ 2424113 w 3314700"/>
                  <a:gd name="connsiteY48" fmla="*/ 504829 h 633417"/>
                  <a:gd name="connsiteX49" fmla="*/ 2452688 w 3314700"/>
                  <a:gd name="connsiteY49" fmla="*/ 500067 h 633417"/>
                  <a:gd name="connsiteX50" fmla="*/ 2486025 w 3314700"/>
                  <a:gd name="connsiteY50" fmla="*/ 490542 h 633417"/>
                  <a:gd name="connsiteX51" fmla="*/ 2528888 w 3314700"/>
                  <a:gd name="connsiteY51" fmla="*/ 485779 h 633417"/>
                  <a:gd name="connsiteX52" fmla="*/ 2543175 w 3314700"/>
                  <a:gd name="connsiteY52" fmla="*/ 481017 h 633417"/>
                  <a:gd name="connsiteX53" fmla="*/ 2562225 w 3314700"/>
                  <a:gd name="connsiteY53" fmla="*/ 476254 h 633417"/>
                  <a:gd name="connsiteX54" fmla="*/ 2590800 w 3314700"/>
                  <a:gd name="connsiteY54" fmla="*/ 457204 h 633417"/>
                  <a:gd name="connsiteX55" fmla="*/ 2605088 w 3314700"/>
                  <a:gd name="connsiteY55" fmla="*/ 447679 h 633417"/>
                  <a:gd name="connsiteX56" fmla="*/ 2619375 w 3314700"/>
                  <a:gd name="connsiteY56" fmla="*/ 438154 h 633417"/>
                  <a:gd name="connsiteX57" fmla="*/ 2628900 w 3314700"/>
                  <a:gd name="connsiteY57" fmla="*/ 423867 h 633417"/>
                  <a:gd name="connsiteX58" fmla="*/ 2690813 w 3314700"/>
                  <a:gd name="connsiteY58" fmla="*/ 409579 h 633417"/>
                  <a:gd name="connsiteX59" fmla="*/ 2719388 w 3314700"/>
                  <a:gd name="connsiteY59" fmla="*/ 400054 h 633417"/>
                  <a:gd name="connsiteX60" fmla="*/ 2733675 w 3314700"/>
                  <a:gd name="connsiteY60" fmla="*/ 385767 h 633417"/>
                  <a:gd name="connsiteX61" fmla="*/ 2747963 w 3314700"/>
                  <a:gd name="connsiteY61" fmla="*/ 376242 h 633417"/>
                  <a:gd name="connsiteX62" fmla="*/ 2762250 w 3314700"/>
                  <a:gd name="connsiteY62" fmla="*/ 357192 h 633417"/>
                  <a:gd name="connsiteX63" fmla="*/ 2776538 w 3314700"/>
                  <a:gd name="connsiteY63" fmla="*/ 352429 h 633417"/>
                  <a:gd name="connsiteX64" fmla="*/ 2790825 w 3314700"/>
                  <a:gd name="connsiteY64" fmla="*/ 342904 h 633417"/>
                  <a:gd name="connsiteX65" fmla="*/ 2824163 w 3314700"/>
                  <a:gd name="connsiteY65" fmla="*/ 319092 h 633417"/>
                  <a:gd name="connsiteX66" fmla="*/ 2833688 w 3314700"/>
                  <a:gd name="connsiteY66" fmla="*/ 304804 h 633417"/>
                  <a:gd name="connsiteX67" fmla="*/ 2847975 w 3314700"/>
                  <a:gd name="connsiteY67" fmla="*/ 276229 h 633417"/>
                  <a:gd name="connsiteX68" fmla="*/ 2905125 w 3314700"/>
                  <a:gd name="connsiteY68" fmla="*/ 228604 h 633417"/>
                  <a:gd name="connsiteX69" fmla="*/ 2919413 w 3314700"/>
                  <a:gd name="connsiteY69" fmla="*/ 219079 h 633417"/>
                  <a:gd name="connsiteX70" fmla="*/ 2947988 w 3314700"/>
                  <a:gd name="connsiteY70" fmla="*/ 190504 h 633417"/>
                  <a:gd name="connsiteX71" fmla="*/ 2952750 w 3314700"/>
                  <a:gd name="connsiteY71" fmla="*/ 176217 h 633417"/>
                  <a:gd name="connsiteX72" fmla="*/ 2976563 w 3314700"/>
                  <a:gd name="connsiteY72" fmla="*/ 147642 h 633417"/>
                  <a:gd name="connsiteX73" fmla="*/ 3005138 w 3314700"/>
                  <a:gd name="connsiteY73" fmla="*/ 128592 h 633417"/>
                  <a:gd name="connsiteX74" fmla="*/ 3019425 w 3314700"/>
                  <a:gd name="connsiteY74" fmla="*/ 119067 h 633417"/>
                  <a:gd name="connsiteX75" fmla="*/ 3028950 w 3314700"/>
                  <a:gd name="connsiteY75" fmla="*/ 104779 h 633417"/>
                  <a:gd name="connsiteX76" fmla="*/ 3043238 w 3314700"/>
                  <a:gd name="connsiteY76" fmla="*/ 100017 h 633417"/>
                  <a:gd name="connsiteX77" fmla="*/ 3062288 w 3314700"/>
                  <a:gd name="connsiteY77" fmla="*/ 90492 h 633417"/>
                  <a:gd name="connsiteX78" fmla="*/ 3114675 w 3314700"/>
                  <a:gd name="connsiteY78" fmla="*/ 71442 h 633417"/>
                  <a:gd name="connsiteX79" fmla="*/ 3138488 w 3314700"/>
                  <a:gd name="connsiteY79" fmla="*/ 61917 h 633417"/>
                  <a:gd name="connsiteX80" fmla="*/ 3162300 w 3314700"/>
                  <a:gd name="connsiteY80" fmla="*/ 57154 h 633417"/>
                  <a:gd name="connsiteX81" fmla="*/ 3176588 w 3314700"/>
                  <a:gd name="connsiteY81" fmla="*/ 52392 h 633417"/>
                  <a:gd name="connsiteX82" fmla="*/ 3205163 w 3314700"/>
                  <a:gd name="connsiteY82" fmla="*/ 38104 h 633417"/>
                  <a:gd name="connsiteX83" fmla="*/ 3219450 w 3314700"/>
                  <a:gd name="connsiteY83" fmla="*/ 28579 h 633417"/>
                  <a:gd name="connsiteX84" fmla="*/ 3233738 w 3314700"/>
                  <a:gd name="connsiteY84" fmla="*/ 23817 h 633417"/>
                  <a:gd name="connsiteX85" fmla="*/ 3257550 w 3314700"/>
                  <a:gd name="connsiteY85" fmla="*/ 14292 h 633417"/>
                  <a:gd name="connsiteX86" fmla="*/ 3281363 w 3314700"/>
                  <a:gd name="connsiteY86" fmla="*/ 9529 h 633417"/>
                  <a:gd name="connsiteX87" fmla="*/ 3314700 w 3314700"/>
                  <a:gd name="connsiteY87" fmla="*/ 4 h 633417"/>
                  <a:gd name="connsiteX0" fmla="*/ 14988 w 3329688"/>
                  <a:gd name="connsiteY0" fmla="*/ 552454 h 633417"/>
                  <a:gd name="connsiteX1" fmla="*/ 34038 w 3329688"/>
                  <a:gd name="connsiteY1" fmla="*/ 547692 h 633417"/>
                  <a:gd name="connsiteX2" fmla="*/ 419801 w 3329688"/>
                  <a:gd name="connsiteY2" fmla="*/ 538167 h 633417"/>
                  <a:gd name="connsiteX3" fmla="*/ 457901 w 3329688"/>
                  <a:gd name="connsiteY3" fmla="*/ 514354 h 633417"/>
                  <a:gd name="connsiteX4" fmla="*/ 486476 w 3329688"/>
                  <a:gd name="connsiteY4" fmla="*/ 504829 h 633417"/>
                  <a:gd name="connsiteX5" fmla="*/ 519813 w 3329688"/>
                  <a:gd name="connsiteY5" fmla="*/ 495304 h 633417"/>
                  <a:gd name="connsiteX6" fmla="*/ 567438 w 3329688"/>
                  <a:gd name="connsiteY6" fmla="*/ 481017 h 633417"/>
                  <a:gd name="connsiteX7" fmla="*/ 776988 w 3329688"/>
                  <a:gd name="connsiteY7" fmla="*/ 471492 h 633417"/>
                  <a:gd name="connsiteX8" fmla="*/ 877001 w 3329688"/>
                  <a:gd name="connsiteY8" fmla="*/ 476254 h 633417"/>
                  <a:gd name="connsiteX9" fmla="*/ 910338 w 3329688"/>
                  <a:gd name="connsiteY9" fmla="*/ 485779 h 633417"/>
                  <a:gd name="connsiteX10" fmla="*/ 929388 w 3329688"/>
                  <a:gd name="connsiteY10" fmla="*/ 490542 h 633417"/>
                  <a:gd name="connsiteX11" fmla="*/ 972251 w 3329688"/>
                  <a:gd name="connsiteY11" fmla="*/ 504829 h 633417"/>
                  <a:gd name="connsiteX12" fmla="*/ 986538 w 3329688"/>
                  <a:gd name="connsiteY12" fmla="*/ 509592 h 633417"/>
                  <a:gd name="connsiteX13" fmla="*/ 1024638 w 3329688"/>
                  <a:gd name="connsiteY13" fmla="*/ 519117 h 633417"/>
                  <a:gd name="connsiteX14" fmla="*/ 1119888 w 3329688"/>
                  <a:gd name="connsiteY14" fmla="*/ 533404 h 633417"/>
                  <a:gd name="connsiteX15" fmla="*/ 1172276 w 3329688"/>
                  <a:gd name="connsiteY15" fmla="*/ 542929 h 633417"/>
                  <a:gd name="connsiteX16" fmla="*/ 1191326 w 3329688"/>
                  <a:gd name="connsiteY16" fmla="*/ 547692 h 633417"/>
                  <a:gd name="connsiteX17" fmla="*/ 1248476 w 3329688"/>
                  <a:gd name="connsiteY17" fmla="*/ 552454 h 633417"/>
                  <a:gd name="connsiteX18" fmla="*/ 1305626 w 3329688"/>
                  <a:gd name="connsiteY18" fmla="*/ 561979 h 633417"/>
                  <a:gd name="connsiteX19" fmla="*/ 1338963 w 3329688"/>
                  <a:gd name="connsiteY19" fmla="*/ 566742 h 633417"/>
                  <a:gd name="connsiteX20" fmla="*/ 1438976 w 3329688"/>
                  <a:gd name="connsiteY20" fmla="*/ 576267 h 633417"/>
                  <a:gd name="connsiteX21" fmla="*/ 1515176 w 3329688"/>
                  <a:gd name="connsiteY21" fmla="*/ 590554 h 633417"/>
                  <a:gd name="connsiteX22" fmla="*/ 1529463 w 3329688"/>
                  <a:gd name="connsiteY22" fmla="*/ 595317 h 633417"/>
                  <a:gd name="connsiteX23" fmla="*/ 1562801 w 3329688"/>
                  <a:gd name="connsiteY23" fmla="*/ 600079 h 633417"/>
                  <a:gd name="connsiteX24" fmla="*/ 1596138 w 3329688"/>
                  <a:gd name="connsiteY24" fmla="*/ 609604 h 633417"/>
                  <a:gd name="connsiteX25" fmla="*/ 1643763 w 3329688"/>
                  <a:gd name="connsiteY25" fmla="*/ 614367 h 633417"/>
                  <a:gd name="connsiteX26" fmla="*/ 1672338 w 3329688"/>
                  <a:gd name="connsiteY26" fmla="*/ 623892 h 633417"/>
                  <a:gd name="connsiteX27" fmla="*/ 1719963 w 3329688"/>
                  <a:gd name="connsiteY27" fmla="*/ 633417 h 633417"/>
                  <a:gd name="connsiteX28" fmla="*/ 1824738 w 3329688"/>
                  <a:gd name="connsiteY28" fmla="*/ 628654 h 633417"/>
                  <a:gd name="connsiteX29" fmla="*/ 1853313 w 3329688"/>
                  <a:gd name="connsiteY29" fmla="*/ 619129 h 633417"/>
                  <a:gd name="connsiteX30" fmla="*/ 1872363 w 3329688"/>
                  <a:gd name="connsiteY30" fmla="*/ 614367 h 633417"/>
                  <a:gd name="connsiteX31" fmla="*/ 1886651 w 3329688"/>
                  <a:gd name="connsiteY31" fmla="*/ 604842 h 633417"/>
                  <a:gd name="connsiteX32" fmla="*/ 1929513 w 3329688"/>
                  <a:gd name="connsiteY32" fmla="*/ 595317 h 633417"/>
                  <a:gd name="connsiteX33" fmla="*/ 1967613 w 3329688"/>
                  <a:gd name="connsiteY33" fmla="*/ 585792 h 633417"/>
                  <a:gd name="connsiteX34" fmla="*/ 1981901 w 3329688"/>
                  <a:gd name="connsiteY34" fmla="*/ 576267 h 633417"/>
                  <a:gd name="connsiteX35" fmla="*/ 1996188 w 3329688"/>
                  <a:gd name="connsiteY35" fmla="*/ 561979 h 633417"/>
                  <a:gd name="connsiteX36" fmla="*/ 2024763 w 3329688"/>
                  <a:gd name="connsiteY36" fmla="*/ 552454 h 633417"/>
                  <a:gd name="connsiteX37" fmla="*/ 2039051 w 3329688"/>
                  <a:gd name="connsiteY37" fmla="*/ 542929 h 633417"/>
                  <a:gd name="connsiteX38" fmla="*/ 2067626 w 3329688"/>
                  <a:gd name="connsiteY38" fmla="*/ 533404 h 633417"/>
                  <a:gd name="connsiteX39" fmla="*/ 2081913 w 3329688"/>
                  <a:gd name="connsiteY39" fmla="*/ 528642 h 633417"/>
                  <a:gd name="connsiteX40" fmla="*/ 2158113 w 3329688"/>
                  <a:gd name="connsiteY40" fmla="*/ 533404 h 633417"/>
                  <a:gd name="connsiteX41" fmla="*/ 2220026 w 3329688"/>
                  <a:gd name="connsiteY41" fmla="*/ 547692 h 633417"/>
                  <a:gd name="connsiteX42" fmla="*/ 2305751 w 3329688"/>
                  <a:gd name="connsiteY42" fmla="*/ 542929 h 633417"/>
                  <a:gd name="connsiteX43" fmla="*/ 2334326 w 3329688"/>
                  <a:gd name="connsiteY43" fmla="*/ 533404 h 633417"/>
                  <a:gd name="connsiteX44" fmla="*/ 2348613 w 3329688"/>
                  <a:gd name="connsiteY44" fmla="*/ 528642 h 633417"/>
                  <a:gd name="connsiteX45" fmla="*/ 2362901 w 3329688"/>
                  <a:gd name="connsiteY45" fmla="*/ 519117 h 633417"/>
                  <a:gd name="connsiteX46" fmla="*/ 2420051 w 3329688"/>
                  <a:gd name="connsiteY46" fmla="*/ 509592 h 633417"/>
                  <a:gd name="connsiteX47" fmla="*/ 2439101 w 3329688"/>
                  <a:gd name="connsiteY47" fmla="*/ 504829 h 633417"/>
                  <a:gd name="connsiteX48" fmla="*/ 2467676 w 3329688"/>
                  <a:gd name="connsiteY48" fmla="*/ 500067 h 633417"/>
                  <a:gd name="connsiteX49" fmla="*/ 2501013 w 3329688"/>
                  <a:gd name="connsiteY49" fmla="*/ 490542 h 633417"/>
                  <a:gd name="connsiteX50" fmla="*/ 2543876 w 3329688"/>
                  <a:gd name="connsiteY50" fmla="*/ 485779 h 633417"/>
                  <a:gd name="connsiteX51" fmla="*/ 2558163 w 3329688"/>
                  <a:gd name="connsiteY51" fmla="*/ 481017 h 633417"/>
                  <a:gd name="connsiteX52" fmla="*/ 2577213 w 3329688"/>
                  <a:gd name="connsiteY52" fmla="*/ 476254 h 633417"/>
                  <a:gd name="connsiteX53" fmla="*/ 2605788 w 3329688"/>
                  <a:gd name="connsiteY53" fmla="*/ 457204 h 633417"/>
                  <a:gd name="connsiteX54" fmla="*/ 2620076 w 3329688"/>
                  <a:gd name="connsiteY54" fmla="*/ 447679 h 633417"/>
                  <a:gd name="connsiteX55" fmla="*/ 2634363 w 3329688"/>
                  <a:gd name="connsiteY55" fmla="*/ 438154 h 633417"/>
                  <a:gd name="connsiteX56" fmla="*/ 2643888 w 3329688"/>
                  <a:gd name="connsiteY56" fmla="*/ 423867 h 633417"/>
                  <a:gd name="connsiteX57" fmla="*/ 2705801 w 3329688"/>
                  <a:gd name="connsiteY57" fmla="*/ 409579 h 633417"/>
                  <a:gd name="connsiteX58" fmla="*/ 2734376 w 3329688"/>
                  <a:gd name="connsiteY58" fmla="*/ 400054 h 633417"/>
                  <a:gd name="connsiteX59" fmla="*/ 2748663 w 3329688"/>
                  <a:gd name="connsiteY59" fmla="*/ 385767 h 633417"/>
                  <a:gd name="connsiteX60" fmla="*/ 2762951 w 3329688"/>
                  <a:gd name="connsiteY60" fmla="*/ 376242 h 633417"/>
                  <a:gd name="connsiteX61" fmla="*/ 2777238 w 3329688"/>
                  <a:gd name="connsiteY61" fmla="*/ 357192 h 633417"/>
                  <a:gd name="connsiteX62" fmla="*/ 2791526 w 3329688"/>
                  <a:gd name="connsiteY62" fmla="*/ 352429 h 633417"/>
                  <a:gd name="connsiteX63" fmla="*/ 2805813 w 3329688"/>
                  <a:gd name="connsiteY63" fmla="*/ 342904 h 633417"/>
                  <a:gd name="connsiteX64" fmla="*/ 2839151 w 3329688"/>
                  <a:gd name="connsiteY64" fmla="*/ 319092 h 633417"/>
                  <a:gd name="connsiteX65" fmla="*/ 2848676 w 3329688"/>
                  <a:gd name="connsiteY65" fmla="*/ 304804 h 633417"/>
                  <a:gd name="connsiteX66" fmla="*/ 2862963 w 3329688"/>
                  <a:gd name="connsiteY66" fmla="*/ 276229 h 633417"/>
                  <a:gd name="connsiteX67" fmla="*/ 2920113 w 3329688"/>
                  <a:gd name="connsiteY67" fmla="*/ 228604 h 633417"/>
                  <a:gd name="connsiteX68" fmla="*/ 2934401 w 3329688"/>
                  <a:gd name="connsiteY68" fmla="*/ 219079 h 633417"/>
                  <a:gd name="connsiteX69" fmla="*/ 2962976 w 3329688"/>
                  <a:gd name="connsiteY69" fmla="*/ 190504 h 633417"/>
                  <a:gd name="connsiteX70" fmla="*/ 2967738 w 3329688"/>
                  <a:gd name="connsiteY70" fmla="*/ 176217 h 633417"/>
                  <a:gd name="connsiteX71" fmla="*/ 2991551 w 3329688"/>
                  <a:gd name="connsiteY71" fmla="*/ 147642 h 633417"/>
                  <a:gd name="connsiteX72" fmla="*/ 3020126 w 3329688"/>
                  <a:gd name="connsiteY72" fmla="*/ 128592 h 633417"/>
                  <a:gd name="connsiteX73" fmla="*/ 3034413 w 3329688"/>
                  <a:gd name="connsiteY73" fmla="*/ 119067 h 633417"/>
                  <a:gd name="connsiteX74" fmla="*/ 3043938 w 3329688"/>
                  <a:gd name="connsiteY74" fmla="*/ 104779 h 633417"/>
                  <a:gd name="connsiteX75" fmla="*/ 3058226 w 3329688"/>
                  <a:gd name="connsiteY75" fmla="*/ 100017 h 633417"/>
                  <a:gd name="connsiteX76" fmla="*/ 3077276 w 3329688"/>
                  <a:gd name="connsiteY76" fmla="*/ 90492 h 633417"/>
                  <a:gd name="connsiteX77" fmla="*/ 3129663 w 3329688"/>
                  <a:gd name="connsiteY77" fmla="*/ 71442 h 633417"/>
                  <a:gd name="connsiteX78" fmla="*/ 3153476 w 3329688"/>
                  <a:gd name="connsiteY78" fmla="*/ 61917 h 633417"/>
                  <a:gd name="connsiteX79" fmla="*/ 3177288 w 3329688"/>
                  <a:gd name="connsiteY79" fmla="*/ 57154 h 633417"/>
                  <a:gd name="connsiteX80" fmla="*/ 3191576 w 3329688"/>
                  <a:gd name="connsiteY80" fmla="*/ 52392 h 633417"/>
                  <a:gd name="connsiteX81" fmla="*/ 3220151 w 3329688"/>
                  <a:gd name="connsiteY81" fmla="*/ 38104 h 633417"/>
                  <a:gd name="connsiteX82" fmla="*/ 3234438 w 3329688"/>
                  <a:gd name="connsiteY82" fmla="*/ 28579 h 633417"/>
                  <a:gd name="connsiteX83" fmla="*/ 3248726 w 3329688"/>
                  <a:gd name="connsiteY83" fmla="*/ 23817 h 633417"/>
                  <a:gd name="connsiteX84" fmla="*/ 3272538 w 3329688"/>
                  <a:gd name="connsiteY84" fmla="*/ 14292 h 633417"/>
                  <a:gd name="connsiteX85" fmla="*/ 3296351 w 3329688"/>
                  <a:gd name="connsiteY85" fmla="*/ 9529 h 633417"/>
                  <a:gd name="connsiteX86" fmla="*/ 3329688 w 3329688"/>
                  <a:gd name="connsiteY86" fmla="*/ 4 h 633417"/>
                  <a:gd name="connsiteX0" fmla="*/ 0 w 3314700"/>
                  <a:gd name="connsiteY0" fmla="*/ 552454 h 633417"/>
                  <a:gd name="connsiteX1" fmla="*/ 404813 w 3314700"/>
                  <a:gd name="connsiteY1" fmla="*/ 538167 h 633417"/>
                  <a:gd name="connsiteX2" fmla="*/ 442913 w 3314700"/>
                  <a:gd name="connsiteY2" fmla="*/ 514354 h 633417"/>
                  <a:gd name="connsiteX3" fmla="*/ 471488 w 3314700"/>
                  <a:gd name="connsiteY3" fmla="*/ 504829 h 633417"/>
                  <a:gd name="connsiteX4" fmla="*/ 504825 w 3314700"/>
                  <a:gd name="connsiteY4" fmla="*/ 495304 h 633417"/>
                  <a:gd name="connsiteX5" fmla="*/ 552450 w 3314700"/>
                  <a:gd name="connsiteY5" fmla="*/ 481017 h 633417"/>
                  <a:gd name="connsiteX6" fmla="*/ 762000 w 3314700"/>
                  <a:gd name="connsiteY6" fmla="*/ 471492 h 633417"/>
                  <a:gd name="connsiteX7" fmla="*/ 862013 w 3314700"/>
                  <a:gd name="connsiteY7" fmla="*/ 476254 h 633417"/>
                  <a:gd name="connsiteX8" fmla="*/ 895350 w 3314700"/>
                  <a:gd name="connsiteY8" fmla="*/ 485779 h 633417"/>
                  <a:gd name="connsiteX9" fmla="*/ 914400 w 3314700"/>
                  <a:gd name="connsiteY9" fmla="*/ 490542 h 633417"/>
                  <a:gd name="connsiteX10" fmla="*/ 957263 w 3314700"/>
                  <a:gd name="connsiteY10" fmla="*/ 504829 h 633417"/>
                  <a:gd name="connsiteX11" fmla="*/ 971550 w 3314700"/>
                  <a:gd name="connsiteY11" fmla="*/ 509592 h 633417"/>
                  <a:gd name="connsiteX12" fmla="*/ 1009650 w 3314700"/>
                  <a:gd name="connsiteY12" fmla="*/ 519117 h 633417"/>
                  <a:gd name="connsiteX13" fmla="*/ 1104900 w 3314700"/>
                  <a:gd name="connsiteY13" fmla="*/ 533404 h 633417"/>
                  <a:gd name="connsiteX14" fmla="*/ 1157288 w 3314700"/>
                  <a:gd name="connsiteY14" fmla="*/ 542929 h 633417"/>
                  <a:gd name="connsiteX15" fmla="*/ 1176338 w 3314700"/>
                  <a:gd name="connsiteY15" fmla="*/ 547692 h 633417"/>
                  <a:gd name="connsiteX16" fmla="*/ 1233488 w 3314700"/>
                  <a:gd name="connsiteY16" fmla="*/ 552454 h 633417"/>
                  <a:gd name="connsiteX17" fmla="*/ 1290638 w 3314700"/>
                  <a:gd name="connsiteY17" fmla="*/ 561979 h 633417"/>
                  <a:gd name="connsiteX18" fmla="*/ 1323975 w 3314700"/>
                  <a:gd name="connsiteY18" fmla="*/ 566742 h 633417"/>
                  <a:gd name="connsiteX19" fmla="*/ 1423988 w 3314700"/>
                  <a:gd name="connsiteY19" fmla="*/ 576267 h 633417"/>
                  <a:gd name="connsiteX20" fmla="*/ 1500188 w 3314700"/>
                  <a:gd name="connsiteY20" fmla="*/ 590554 h 633417"/>
                  <a:gd name="connsiteX21" fmla="*/ 1514475 w 3314700"/>
                  <a:gd name="connsiteY21" fmla="*/ 595317 h 633417"/>
                  <a:gd name="connsiteX22" fmla="*/ 1547813 w 3314700"/>
                  <a:gd name="connsiteY22" fmla="*/ 600079 h 633417"/>
                  <a:gd name="connsiteX23" fmla="*/ 1581150 w 3314700"/>
                  <a:gd name="connsiteY23" fmla="*/ 609604 h 633417"/>
                  <a:gd name="connsiteX24" fmla="*/ 1628775 w 3314700"/>
                  <a:gd name="connsiteY24" fmla="*/ 614367 h 633417"/>
                  <a:gd name="connsiteX25" fmla="*/ 1657350 w 3314700"/>
                  <a:gd name="connsiteY25" fmla="*/ 623892 h 633417"/>
                  <a:gd name="connsiteX26" fmla="*/ 1704975 w 3314700"/>
                  <a:gd name="connsiteY26" fmla="*/ 633417 h 633417"/>
                  <a:gd name="connsiteX27" fmla="*/ 1809750 w 3314700"/>
                  <a:gd name="connsiteY27" fmla="*/ 628654 h 633417"/>
                  <a:gd name="connsiteX28" fmla="*/ 1838325 w 3314700"/>
                  <a:gd name="connsiteY28" fmla="*/ 619129 h 633417"/>
                  <a:gd name="connsiteX29" fmla="*/ 1857375 w 3314700"/>
                  <a:gd name="connsiteY29" fmla="*/ 614367 h 633417"/>
                  <a:gd name="connsiteX30" fmla="*/ 1871663 w 3314700"/>
                  <a:gd name="connsiteY30" fmla="*/ 604842 h 633417"/>
                  <a:gd name="connsiteX31" fmla="*/ 1914525 w 3314700"/>
                  <a:gd name="connsiteY31" fmla="*/ 595317 h 633417"/>
                  <a:gd name="connsiteX32" fmla="*/ 1952625 w 3314700"/>
                  <a:gd name="connsiteY32" fmla="*/ 585792 h 633417"/>
                  <a:gd name="connsiteX33" fmla="*/ 1966913 w 3314700"/>
                  <a:gd name="connsiteY33" fmla="*/ 576267 h 633417"/>
                  <a:gd name="connsiteX34" fmla="*/ 1981200 w 3314700"/>
                  <a:gd name="connsiteY34" fmla="*/ 561979 h 633417"/>
                  <a:gd name="connsiteX35" fmla="*/ 2009775 w 3314700"/>
                  <a:gd name="connsiteY35" fmla="*/ 552454 h 633417"/>
                  <a:gd name="connsiteX36" fmla="*/ 2024063 w 3314700"/>
                  <a:gd name="connsiteY36" fmla="*/ 542929 h 633417"/>
                  <a:gd name="connsiteX37" fmla="*/ 2052638 w 3314700"/>
                  <a:gd name="connsiteY37" fmla="*/ 533404 h 633417"/>
                  <a:gd name="connsiteX38" fmla="*/ 2066925 w 3314700"/>
                  <a:gd name="connsiteY38" fmla="*/ 528642 h 633417"/>
                  <a:gd name="connsiteX39" fmla="*/ 2143125 w 3314700"/>
                  <a:gd name="connsiteY39" fmla="*/ 533404 h 633417"/>
                  <a:gd name="connsiteX40" fmla="*/ 2205038 w 3314700"/>
                  <a:gd name="connsiteY40" fmla="*/ 547692 h 633417"/>
                  <a:gd name="connsiteX41" fmla="*/ 2290763 w 3314700"/>
                  <a:gd name="connsiteY41" fmla="*/ 542929 h 633417"/>
                  <a:gd name="connsiteX42" fmla="*/ 2319338 w 3314700"/>
                  <a:gd name="connsiteY42" fmla="*/ 533404 h 633417"/>
                  <a:gd name="connsiteX43" fmla="*/ 2333625 w 3314700"/>
                  <a:gd name="connsiteY43" fmla="*/ 528642 h 633417"/>
                  <a:gd name="connsiteX44" fmla="*/ 2347913 w 3314700"/>
                  <a:gd name="connsiteY44" fmla="*/ 519117 h 633417"/>
                  <a:gd name="connsiteX45" fmla="*/ 2405063 w 3314700"/>
                  <a:gd name="connsiteY45" fmla="*/ 509592 h 633417"/>
                  <a:gd name="connsiteX46" fmla="*/ 2424113 w 3314700"/>
                  <a:gd name="connsiteY46" fmla="*/ 504829 h 633417"/>
                  <a:gd name="connsiteX47" fmla="*/ 2452688 w 3314700"/>
                  <a:gd name="connsiteY47" fmla="*/ 500067 h 633417"/>
                  <a:gd name="connsiteX48" fmla="*/ 2486025 w 3314700"/>
                  <a:gd name="connsiteY48" fmla="*/ 490542 h 633417"/>
                  <a:gd name="connsiteX49" fmla="*/ 2528888 w 3314700"/>
                  <a:gd name="connsiteY49" fmla="*/ 485779 h 633417"/>
                  <a:gd name="connsiteX50" fmla="*/ 2543175 w 3314700"/>
                  <a:gd name="connsiteY50" fmla="*/ 481017 h 633417"/>
                  <a:gd name="connsiteX51" fmla="*/ 2562225 w 3314700"/>
                  <a:gd name="connsiteY51" fmla="*/ 476254 h 633417"/>
                  <a:gd name="connsiteX52" fmla="*/ 2590800 w 3314700"/>
                  <a:gd name="connsiteY52" fmla="*/ 457204 h 633417"/>
                  <a:gd name="connsiteX53" fmla="*/ 2605088 w 3314700"/>
                  <a:gd name="connsiteY53" fmla="*/ 447679 h 633417"/>
                  <a:gd name="connsiteX54" fmla="*/ 2619375 w 3314700"/>
                  <a:gd name="connsiteY54" fmla="*/ 438154 h 633417"/>
                  <a:gd name="connsiteX55" fmla="*/ 2628900 w 3314700"/>
                  <a:gd name="connsiteY55" fmla="*/ 423867 h 633417"/>
                  <a:gd name="connsiteX56" fmla="*/ 2690813 w 3314700"/>
                  <a:gd name="connsiteY56" fmla="*/ 409579 h 633417"/>
                  <a:gd name="connsiteX57" fmla="*/ 2719388 w 3314700"/>
                  <a:gd name="connsiteY57" fmla="*/ 400054 h 633417"/>
                  <a:gd name="connsiteX58" fmla="*/ 2733675 w 3314700"/>
                  <a:gd name="connsiteY58" fmla="*/ 385767 h 633417"/>
                  <a:gd name="connsiteX59" fmla="*/ 2747963 w 3314700"/>
                  <a:gd name="connsiteY59" fmla="*/ 376242 h 633417"/>
                  <a:gd name="connsiteX60" fmla="*/ 2762250 w 3314700"/>
                  <a:gd name="connsiteY60" fmla="*/ 357192 h 633417"/>
                  <a:gd name="connsiteX61" fmla="*/ 2776538 w 3314700"/>
                  <a:gd name="connsiteY61" fmla="*/ 352429 h 633417"/>
                  <a:gd name="connsiteX62" fmla="*/ 2790825 w 3314700"/>
                  <a:gd name="connsiteY62" fmla="*/ 342904 h 633417"/>
                  <a:gd name="connsiteX63" fmla="*/ 2824163 w 3314700"/>
                  <a:gd name="connsiteY63" fmla="*/ 319092 h 633417"/>
                  <a:gd name="connsiteX64" fmla="*/ 2833688 w 3314700"/>
                  <a:gd name="connsiteY64" fmla="*/ 304804 h 633417"/>
                  <a:gd name="connsiteX65" fmla="*/ 2847975 w 3314700"/>
                  <a:gd name="connsiteY65" fmla="*/ 276229 h 633417"/>
                  <a:gd name="connsiteX66" fmla="*/ 2905125 w 3314700"/>
                  <a:gd name="connsiteY66" fmla="*/ 228604 h 633417"/>
                  <a:gd name="connsiteX67" fmla="*/ 2919413 w 3314700"/>
                  <a:gd name="connsiteY67" fmla="*/ 219079 h 633417"/>
                  <a:gd name="connsiteX68" fmla="*/ 2947988 w 3314700"/>
                  <a:gd name="connsiteY68" fmla="*/ 190504 h 633417"/>
                  <a:gd name="connsiteX69" fmla="*/ 2952750 w 3314700"/>
                  <a:gd name="connsiteY69" fmla="*/ 176217 h 633417"/>
                  <a:gd name="connsiteX70" fmla="*/ 2976563 w 3314700"/>
                  <a:gd name="connsiteY70" fmla="*/ 147642 h 633417"/>
                  <a:gd name="connsiteX71" fmla="*/ 3005138 w 3314700"/>
                  <a:gd name="connsiteY71" fmla="*/ 128592 h 633417"/>
                  <a:gd name="connsiteX72" fmla="*/ 3019425 w 3314700"/>
                  <a:gd name="connsiteY72" fmla="*/ 119067 h 633417"/>
                  <a:gd name="connsiteX73" fmla="*/ 3028950 w 3314700"/>
                  <a:gd name="connsiteY73" fmla="*/ 104779 h 633417"/>
                  <a:gd name="connsiteX74" fmla="*/ 3043238 w 3314700"/>
                  <a:gd name="connsiteY74" fmla="*/ 100017 h 633417"/>
                  <a:gd name="connsiteX75" fmla="*/ 3062288 w 3314700"/>
                  <a:gd name="connsiteY75" fmla="*/ 90492 h 633417"/>
                  <a:gd name="connsiteX76" fmla="*/ 3114675 w 3314700"/>
                  <a:gd name="connsiteY76" fmla="*/ 71442 h 633417"/>
                  <a:gd name="connsiteX77" fmla="*/ 3138488 w 3314700"/>
                  <a:gd name="connsiteY77" fmla="*/ 61917 h 633417"/>
                  <a:gd name="connsiteX78" fmla="*/ 3162300 w 3314700"/>
                  <a:gd name="connsiteY78" fmla="*/ 57154 h 633417"/>
                  <a:gd name="connsiteX79" fmla="*/ 3176588 w 3314700"/>
                  <a:gd name="connsiteY79" fmla="*/ 52392 h 633417"/>
                  <a:gd name="connsiteX80" fmla="*/ 3205163 w 3314700"/>
                  <a:gd name="connsiteY80" fmla="*/ 38104 h 633417"/>
                  <a:gd name="connsiteX81" fmla="*/ 3219450 w 3314700"/>
                  <a:gd name="connsiteY81" fmla="*/ 28579 h 633417"/>
                  <a:gd name="connsiteX82" fmla="*/ 3233738 w 3314700"/>
                  <a:gd name="connsiteY82" fmla="*/ 23817 h 633417"/>
                  <a:gd name="connsiteX83" fmla="*/ 3257550 w 3314700"/>
                  <a:gd name="connsiteY83" fmla="*/ 14292 h 633417"/>
                  <a:gd name="connsiteX84" fmla="*/ 3281363 w 3314700"/>
                  <a:gd name="connsiteY84" fmla="*/ 9529 h 633417"/>
                  <a:gd name="connsiteX85" fmla="*/ 3314700 w 3314700"/>
                  <a:gd name="connsiteY85" fmla="*/ 4 h 633417"/>
                  <a:gd name="connsiteX0" fmla="*/ 0 w 2909887"/>
                  <a:gd name="connsiteY0" fmla="*/ 538167 h 633417"/>
                  <a:gd name="connsiteX1" fmla="*/ 38100 w 2909887"/>
                  <a:gd name="connsiteY1" fmla="*/ 514354 h 633417"/>
                  <a:gd name="connsiteX2" fmla="*/ 66675 w 2909887"/>
                  <a:gd name="connsiteY2" fmla="*/ 504829 h 633417"/>
                  <a:gd name="connsiteX3" fmla="*/ 100012 w 2909887"/>
                  <a:gd name="connsiteY3" fmla="*/ 495304 h 633417"/>
                  <a:gd name="connsiteX4" fmla="*/ 147637 w 2909887"/>
                  <a:gd name="connsiteY4" fmla="*/ 481017 h 633417"/>
                  <a:gd name="connsiteX5" fmla="*/ 357187 w 2909887"/>
                  <a:gd name="connsiteY5" fmla="*/ 471492 h 633417"/>
                  <a:gd name="connsiteX6" fmla="*/ 457200 w 2909887"/>
                  <a:gd name="connsiteY6" fmla="*/ 476254 h 633417"/>
                  <a:gd name="connsiteX7" fmla="*/ 490537 w 2909887"/>
                  <a:gd name="connsiteY7" fmla="*/ 485779 h 633417"/>
                  <a:gd name="connsiteX8" fmla="*/ 509587 w 2909887"/>
                  <a:gd name="connsiteY8" fmla="*/ 490542 h 633417"/>
                  <a:gd name="connsiteX9" fmla="*/ 552450 w 2909887"/>
                  <a:gd name="connsiteY9" fmla="*/ 504829 h 633417"/>
                  <a:gd name="connsiteX10" fmla="*/ 566737 w 2909887"/>
                  <a:gd name="connsiteY10" fmla="*/ 509592 h 633417"/>
                  <a:gd name="connsiteX11" fmla="*/ 604837 w 2909887"/>
                  <a:gd name="connsiteY11" fmla="*/ 519117 h 633417"/>
                  <a:gd name="connsiteX12" fmla="*/ 700087 w 2909887"/>
                  <a:gd name="connsiteY12" fmla="*/ 533404 h 633417"/>
                  <a:gd name="connsiteX13" fmla="*/ 752475 w 2909887"/>
                  <a:gd name="connsiteY13" fmla="*/ 542929 h 633417"/>
                  <a:gd name="connsiteX14" fmla="*/ 771525 w 2909887"/>
                  <a:gd name="connsiteY14" fmla="*/ 547692 h 633417"/>
                  <a:gd name="connsiteX15" fmla="*/ 828675 w 2909887"/>
                  <a:gd name="connsiteY15" fmla="*/ 552454 h 633417"/>
                  <a:gd name="connsiteX16" fmla="*/ 885825 w 2909887"/>
                  <a:gd name="connsiteY16" fmla="*/ 561979 h 633417"/>
                  <a:gd name="connsiteX17" fmla="*/ 919162 w 2909887"/>
                  <a:gd name="connsiteY17" fmla="*/ 566742 h 633417"/>
                  <a:gd name="connsiteX18" fmla="*/ 1019175 w 2909887"/>
                  <a:gd name="connsiteY18" fmla="*/ 576267 h 633417"/>
                  <a:gd name="connsiteX19" fmla="*/ 1095375 w 2909887"/>
                  <a:gd name="connsiteY19" fmla="*/ 590554 h 633417"/>
                  <a:gd name="connsiteX20" fmla="*/ 1109662 w 2909887"/>
                  <a:gd name="connsiteY20" fmla="*/ 595317 h 633417"/>
                  <a:gd name="connsiteX21" fmla="*/ 1143000 w 2909887"/>
                  <a:gd name="connsiteY21" fmla="*/ 600079 h 633417"/>
                  <a:gd name="connsiteX22" fmla="*/ 1176337 w 2909887"/>
                  <a:gd name="connsiteY22" fmla="*/ 609604 h 633417"/>
                  <a:gd name="connsiteX23" fmla="*/ 1223962 w 2909887"/>
                  <a:gd name="connsiteY23" fmla="*/ 614367 h 633417"/>
                  <a:gd name="connsiteX24" fmla="*/ 1252537 w 2909887"/>
                  <a:gd name="connsiteY24" fmla="*/ 623892 h 633417"/>
                  <a:gd name="connsiteX25" fmla="*/ 1300162 w 2909887"/>
                  <a:gd name="connsiteY25" fmla="*/ 633417 h 633417"/>
                  <a:gd name="connsiteX26" fmla="*/ 1404937 w 2909887"/>
                  <a:gd name="connsiteY26" fmla="*/ 628654 h 633417"/>
                  <a:gd name="connsiteX27" fmla="*/ 1433512 w 2909887"/>
                  <a:gd name="connsiteY27" fmla="*/ 619129 h 633417"/>
                  <a:gd name="connsiteX28" fmla="*/ 1452562 w 2909887"/>
                  <a:gd name="connsiteY28" fmla="*/ 614367 h 633417"/>
                  <a:gd name="connsiteX29" fmla="*/ 1466850 w 2909887"/>
                  <a:gd name="connsiteY29" fmla="*/ 604842 h 633417"/>
                  <a:gd name="connsiteX30" fmla="*/ 1509712 w 2909887"/>
                  <a:gd name="connsiteY30" fmla="*/ 595317 h 633417"/>
                  <a:gd name="connsiteX31" fmla="*/ 1547812 w 2909887"/>
                  <a:gd name="connsiteY31" fmla="*/ 585792 h 633417"/>
                  <a:gd name="connsiteX32" fmla="*/ 1562100 w 2909887"/>
                  <a:gd name="connsiteY32" fmla="*/ 576267 h 633417"/>
                  <a:gd name="connsiteX33" fmla="*/ 1576387 w 2909887"/>
                  <a:gd name="connsiteY33" fmla="*/ 561979 h 633417"/>
                  <a:gd name="connsiteX34" fmla="*/ 1604962 w 2909887"/>
                  <a:gd name="connsiteY34" fmla="*/ 552454 h 633417"/>
                  <a:gd name="connsiteX35" fmla="*/ 1619250 w 2909887"/>
                  <a:gd name="connsiteY35" fmla="*/ 542929 h 633417"/>
                  <a:gd name="connsiteX36" fmla="*/ 1647825 w 2909887"/>
                  <a:gd name="connsiteY36" fmla="*/ 533404 h 633417"/>
                  <a:gd name="connsiteX37" fmla="*/ 1662112 w 2909887"/>
                  <a:gd name="connsiteY37" fmla="*/ 528642 h 633417"/>
                  <a:gd name="connsiteX38" fmla="*/ 1738312 w 2909887"/>
                  <a:gd name="connsiteY38" fmla="*/ 533404 h 633417"/>
                  <a:gd name="connsiteX39" fmla="*/ 1800225 w 2909887"/>
                  <a:gd name="connsiteY39" fmla="*/ 547692 h 633417"/>
                  <a:gd name="connsiteX40" fmla="*/ 1885950 w 2909887"/>
                  <a:gd name="connsiteY40" fmla="*/ 542929 h 633417"/>
                  <a:gd name="connsiteX41" fmla="*/ 1914525 w 2909887"/>
                  <a:gd name="connsiteY41" fmla="*/ 533404 h 633417"/>
                  <a:gd name="connsiteX42" fmla="*/ 1928812 w 2909887"/>
                  <a:gd name="connsiteY42" fmla="*/ 528642 h 633417"/>
                  <a:gd name="connsiteX43" fmla="*/ 1943100 w 2909887"/>
                  <a:gd name="connsiteY43" fmla="*/ 519117 h 633417"/>
                  <a:gd name="connsiteX44" fmla="*/ 2000250 w 2909887"/>
                  <a:gd name="connsiteY44" fmla="*/ 509592 h 633417"/>
                  <a:gd name="connsiteX45" fmla="*/ 2019300 w 2909887"/>
                  <a:gd name="connsiteY45" fmla="*/ 504829 h 633417"/>
                  <a:gd name="connsiteX46" fmla="*/ 2047875 w 2909887"/>
                  <a:gd name="connsiteY46" fmla="*/ 500067 h 633417"/>
                  <a:gd name="connsiteX47" fmla="*/ 2081212 w 2909887"/>
                  <a:gd name="connsiteY47" fmla="*/ 490542 h 633417"/>
                  <a:gd name="connsiteX48" fmla="*/ 2124075 w 2909887"/>
                  <a:gd name="connsiteY48" fmla="*/ 485779 h 633417"/>
                  <a:gd name="connsiteX49" fmla="*/ 2138362 w 2909887"/>
                  <a:gd name="connsiteY49" fmla="*/ 481017 h 633417"/>
                  <a:gd name="connsiteX50" fmla="*/ 2157412 w 2909887"/>
                  <a:gd name="connsiteY50" fmla="*/ 476254 h 633417"/>
                  <a:gd name="connsiteX51" fmla="*/ 2185987 w 2909887"/>
                  <a:gd name="connsiteY51" fmla="*/ 457204 h 633417"/>
                  <a:gd name="connsiteX52" fmla="*/ 2200275 w 2909887"/>
                  <a:gd name="connsiteY52" fmla="*/ 447679 h 633417"/>
                  <a:gd name="connsiteX53" fmla="*/ 2214562 w 2909887"/>
                  <a:gd name="connsiteY53" fmla="*/ 438154 h 633417"/>
                  <a:gd name="connsiteX54" fmla="*/ 2224087 w 2909887"/>
                  <a:gd name="connsiteY54" fmla="*/ 423867 h 633417"/>
                  <a:gd name="connsiteX55" fmla="*/ 2286000 w 2909887"/>
                  <a:gd name="connsiteY55" fmla="*/ 409579 h 633417"/>
                  <a:gd name="connsiteX56" fmla="*/ 2314575 w 2909887"/>
                  <a:gd name="connsiteY56" fmla="*/ 400054 h 633417"/>
                  <a:gd name="connsiteX57" fmla="*/ 2328862 w 2909887"/>
                  <a:gd name="connsiteY57" fmla="*/ 385767 h 633417"/>
                  <a:gd name="connsiteX58" fmla="*/ 2343150 w 2909887"/>
                  <a:gd name="connsiteY58" fmla="*/ 376242 h 633417"/>
                  <a:gd name="connsiteX59" fmla="*/ 2357437 w 2909887"/>
                  <a:gd name="connsiteY59" fmla="*/ 357192 h 633417"/>
                  <a:gd name="connsiteX60" fmla="*/ 2371725 w 2909887"/>
                  <a:gd name="connsiteY60" fmla="*/ 352429 h 633417"/>
                  <a:gd name="connsiteX61" fmla="*/ 2386012 w 2909887"/>
                  <a:gd name="connsiteY61" fmla="*/ 342904 h 633417"/>
                  <a:gd name="connsiteX62" fmla="*/ 2419350 w 2909887"/>
                  <a:gd name="connsiteY62" fmla="*/ 319092 h 633417"/>
                  <a:gd name="connsiteX63" fmla="*/ 2428875 w 2909887"/>
                  <a:gd name="connsiteY63" fmla="*/ 304804 h 633417"/>
                  <a:gd name="connsiteX64" fmla="*/ 2443162 w 2909887"/>
                  <a:gd name="connsiteY64" fmla="*/ 276229 h 633417"/>
                  <a:gd name="connsiteX65" fmla="*/ 2500312 w 2909887"/>
                  <a:gd name="connsiteY65" fmla="*/ 228604 h 633417"/>
                  <a:gd name="connsiteX66" fmla="*/ 2514600 w 2909887"/>
                  <a:gd name="connsiteY66" fmla="*/ 219079 h 633417"/>
                  <a:gd name="connsiteX67" fmla="*/ 2543175 w 2909887"/>
                  <a:gd name="connsiteY67" fmla="*/ 190504 h 633417"/>
                  <a:gd name="connsiteX68" fmla="*/ 2547937 w 2909887"/>
                  <a:gd name="connsiteY68" fmla="*/ 176217 h 633417"/>
                  <a:gd name="connsiteX69" fmla="*/ 2571750 w 2909887"/>
                  <a:gd name="connsiteY69" fmla="*/ 147642 h 633417"/>
                  <a:gd name="connsiteX70" fmla="*/ 2600325 w 2909887"/>
                  <a:gd name="connsiteY70" fmla="*/ 128592 h 633417"/>
                  <a:gd name="connsiteX71" fmla="*/ 2614612 w 2909887"/>
                  <a:gd name="connsiteY71" fmla="*/ 119067 h 633417"/>
                  <a:gd name="connsiteX72" fmla="*/ 2624137 w 2909887"/>
                  <a:gd name="connsiteY72" fmla="*/ 104779 h 633417"/>
                  <a:gd name="connsiteX73" fmla="*/ 2638425 w 2909887"/>
                  <a:gd name="connsiteY73" fmla="*/ 100017 h 633417"/>
                  <a:gd name="connsiteX74" fmla="*/ 2657475 w 2909887"/>
                  <a:gd name="connsiteY74" fmla="*/ 90492 h 633417"/>
                  <a:gd name="connsiteX75" fmla="*/ 2709862 w 2909887"/>
                  <a:gd name="connsiteY75" fmla="*/ 71442 h 633417"/>
                  <a:gd name="connsiteX76" fmla="*/ 2733675 w 2909887"/>
                  <a:gd name="connsiteY76" fmla="*/ 61917 h 633417"/>
                  <a:gd name="connsiteX77" fmla="*/ 2757487 w 2909887"/>
                  <a:gd name="connsiteY77" fmla="*/ 57154 h 633417"/>
                  <a:gd name="connsiteX78" fmla="*/ 2771775 w 2909887"/>
                  <a:gd name="connsiteY78" fmla="*/ 52392 h 633417"/>
                  <a:gd name="connsiteX79" fmla="*/ 2800350 w 2909887"/>
                  <a:gd name="connsiteY79" fmla="*/ 38104 h 633417"/>
                  <a:gd name="connsiteX80" fmla="*/ 2814637 w 2909887"/>
                  <a:gd name="connsiteY80" fmla="*/ 28579 h 633417"/>
                  <a:gd name="connsiteX81" fmla="*/ 2828925 w 2909887"/>
                  <a:gd name="connsiteY81" fmla="*/ 23817 h 633417"/>
                  <a:gd name="connsiteX82" fmla="*/ 2852737 w 2909887"/>
                  <a:gd name="connsiteY82" fmla="*/ 14292 h 633417"/>
                  <a:gd name="connsiteX83" fmla="*/ 2876550 w 2909887"/>
                  <a:gd name="connsiteY83" fmla="*/ 9529 h 633417"/>
                  <a:gd name="connsiteX84" fmla="*/ 2909887 w 2909887"/>
                  <a:gd name="connsiteY84" fmla="*/ 4 h 633417"/>
                  <a:gd name="connsiteX0" fmla="*/ 0 w 2871787"/>
                  <a:gd name="connsiteY0" fmla="*/ 514354 h 633417"/>
                  <a:gd name="connsiteX1" fmla="*/ 28575 w 2871787"/>
                  <a:gd name="connsiteY1" fmla="*/ 504829 h 633417"/>
                  <a:gd name="connsiteX2" fmla="*/ 61912 w 2871787"/>
                  <a:gd name="connsiteY2" fmla="*/ 495304 h 633417"/>
                  <a:gd name="connsiteX3" fmla="*/ 109537 w 2871787"/>
                  <a:gd name="connsiteY3" fmla="*/ 481017 h 633417"/>
                  <a:gd name="connsiteX4" fmla="*/ 319087 w 2871787"/>
                  <a:gd name="connsiteY4" fmla="*/ 471492 h 633417"/>
                  <a:gd name="connsiteX5" fmla="*/ 419100 w 2871787"/>
                  <a:gd name="connsiteY5" fmla="*/ 476254 h 633417"/>
                  <a:gd name="connsiteX6" fmla="*/ 452437 w 2871787"/>
                  <a:gd name="connsiteY6" fmla="*/ 485779 h 633417"/>
                  <a:gd name="connsiteX7" fmla="*/ 471487 w 2871787"/>
                  <a:gd name="connsiteY7" fmla="*/ 490542 h 633417"/>
                  <a:gd name="connsiteX8" fmla="*/ 514350 w 2871787"/>
                  <a:gd name="connsiteY8" fmla="*/ 504829 h 633417"/>
                  <a:gd name="connsiteX9" fmla="*/ 528637 w 2871787"/>
                  <a:gd name="connsiteY9" fmla="*/ 509592 h 633417"/>
                  <a:gd name="connsiteX10" fmla="*/ 566737 w 2871787"/>
                  <a:gd name="connsiteY10" fmla="*/ 519117 h 633417"/>
                  <a:gd name="connsiteX11" fmla="*/ 661987 w 2871787"/>
                  <a:gd name="connsiteY11" fmla="*/ 533404 h 633417"/>
                  <a:gd name="connsiteX12" fmla="*/ 714375 w 2871787"/>
                  <a:gd name="connsiteY12" fmla="*/ 542929 h 633417"/>
                  <a:gd name="connsiteX13" fmla="*/ 733425 w 2871787"/>
                  <a:gd name="connsiteY13" fmla="*/ 547692 h 633417"/>
                  <a:gd name="connsiteX14" fmla="*/ 790575 w 2871787"/>
                  <a:gd name="connsiteY14" fmla="*/ 552454 h 633417"/>
                  <a:gd name="connsiteX15" fmla="*/ 847725 w 2871787"/>
                  <a:gd name="connsiteY15" fmla="*/ 561979 h 633417"/>
                  <a:gd name="connsiteX16" fmla="*/ 881062 w 2871787"/>
                  <a:gd name="connsiteY16" fmla="*/ 566742 h 633417"/>
                  <a:gd name="connsiteX17" fmla="*/ 981075 w 2871787"/>
                  <a:gd name="connsiteY17" fmla="*/ 576267 h 633417"/>
                  <a:gd name="connsiteX18" fmla="*/ 1057275 w 2871787"/>
                  <a:gd name="connsiteY18" fmla="*/ 590554 h 633417"/>
                  <a:gd name="connsiteX19" fmla="*/ 1071562 w 2871787"/>
                  <a:gd name="connsiteY19" fmla="*/ 595317 h 633417"/>
                  <a:gd name="connsiteX20" fmla="*/ 1104900 w 2871787"/>
                  <a:gd name="connsiteY20" fmla="*/ 600079 h 633417"/>
                  <a:gd name="connsiteX21" fmla="*/ 1138237 w 2871787"/>
                  <a:gd name="connsiteY21" fmla="*/ 609604 h 633417"/>
                  <a:gd name="connsiteX22" fmla="*/ 1185862 w 2871787"/>
                  <a:gd name="connsiteY22" fmla="*/ 614367 h 633417"/>
                  <a:gd name="connsiteX23" fmla="*/ 1214437 w 2871787"/>
                  <a:gd name="connsiteY23" fmla="*/ 623892 h 633417"/>
                  <a:gd name="connsiteX24" fmla="*/ 1262062 w 2871787"/>
                  <a:gd name="connsiteY24" fmla="*/ 633417 h 633417"/>
                  <a:gd name="connsiteX25" fmla="*/ 1366837 w 2871787"/>
                  <a:gd name="connsiteY25" fmla="*/ 628654 h 633417"/>
                  <a:gd name="connsiteX26" fmla="*/ 1395412 w 2871787"/>
                  <a:gd name="connsiteY26" fmla="*/ 619129 h 633417"/>
                  <a:gd name="connsiteX27" fmla="*/ 1414462 w 2871787"/>
                  <a:gd name="connsiteY27" fmla="*/ 614367 h 633417"/>
                  <a:gd name="connsiteX28" fmla="*/ 1428750 w 2871787"/>
                  <a:gd name="connsiteY28" fmla="*/ 604842 h 633417"/>
                  <a:gd name="connsiteX29" fmla="*/ 1471612 w 2871787"/>
                  <a:gd name="connsiteY29" fmla="*/ 595317 h 633417"/>
                  <a:gd name="connsiteX30" fmla="*/ 1509712 w 2871787"/>
                  <a:gd name="connsiteY30" fmla="*/ 585792 h 633417"/>
                  <a:gd name="connsiteX31" fmla="*/ 1524000 w 2871787"/>
                  <a:gd name="connsiteY31" fmla="*/ 576267 h 633417"/>
                  <a:gd name="connsiteX32" fmla="*/ 1538287 w 2871787"/>
                  <a:gd name="connsiteY32" fmla="*/ 561979 h 633417"/>
                  <a:gd name="connsiteX33" fmla="*/ 1566862 w 2871787"/>
                  <a:gd name="connsiteY33" fmla="*/ 552454 h 633417"/>
                  <a:gd name="connsiteX34" fmla="*/ 1581150 w 2871787"/>
                  <a:gd name="connsiteY34" fmla="*/ 542929 h 633417"/>
                  <a:gd name="connsiteX35" fmla="*/ 1609725 w 2871787"/>
                  <a:gd name="connsiteY35" fmla="*/ 533404 h 633417"/>
                  <a:gd name="connsiteX36" fmla="*/ 1624012 w 2871787"/>
                  <a:gd name="connsiteY36" fmla="*/ 528642 h 633417"/>
                  <a:gd name="connsiteX37" fmla="*/ 1700212 w 2871787"/>
                  <a:gd name="connsiteY37" fmla="*/ 533404 h 633417"/>
                  <a:gd name="connsiteX38" fmla="*/ 1762125 w 2871787"/>
                  <a:gd name="connsiteY38" fmla="*/ 547692 h 633417"/>
                  <a:gd name="connsiteX39" fmla="*/ 1847850 w 2871787"/>
                  <a:gd name="connsiteY39" fmla="*/ 542929 h 633417"/>
                  <a:gd name="connsiteX40" fmla="*/ 1876425 w 2871787"/>
                  <a:gd name="connsiteY40" fmla="*/ 533404 h 633417"/>
                  <a:gd name="connsiteX41" fmla="*/ 1890712 w 2871787"/>
                  <a:gd name="connsiteY41" fmla="*/ 528642 h 633417"/>
                  <a:gd name="connsiteX42" fmla="*/ 1905000 w 2871787"/>
                  <a:gd name="connsiteY42" fmla="*/ 519117 h 633417"/>
                  <a:gd name="connsiteX43" fmla="*/ 1962150 w 2871787"/>
                  <a:gd name="connsiteY43" fmla="*/ 509592 h 633417"/>
                  <a:gd name="connsiteX44" fmla="*/ 1981200 w 2871787"/>
                  <a:gd name="connsiteY44" fmla="*/ 504829 h 633417"/>
                  <a:gd name="connsiteX45" fmla="*/ 2009775 w 2871787"/>
                  <a:gd name="connsiteY45" fmla="*/ 500067 h 633417"/>
                  <a:gd name="connsiteX46" fmla="*/ 2043112 w 2871787"/>
                  <a:gd name="connsiteY46" fmla="*/ 490542 h 633417"/>
                  <a:gd name="connsiteX47" fmla="*/ 2085975 w 2871787"/>
                  <a:gd name="connsiteY47" fmla="*/ 485779 h 633417"/>
                  <a:gd name="connsiteX48" fmla="*/ 2100262 w 2871787"/>
                  <a:gd name="connsiteY48" fmla="*/ 481017 h 633417"/>
                  <a:gd name="connsiteX49" fmla="*/ 2119312 w 2871787"/>
                  <a:gd name="connsiteY49" fmla="*/ 476254 h 633417"/>
                  <a:gd name="connsiteX50" fmla="*/ 2147887 w 2871787"/>
                  <a:gd name="connsiteY50" fmla="*/ 457204 h 633417"/>
                  <a:gd name="connsiteX51" fmla="*/ 2162175 w 2871787"/>
                  <a:gd name="connsiteY51" fmla="*/ 447679 h 633417"/>
                  <a:gd name="connsiteX52" fmla="*/ 2176462 w 2871787"/>
                  <a:gd name="connsiteY52" fmla="*/ 438154 h 633417"/>
                  <a:gd name="connsiteX53" fmla="*/ 2185987 w 2871787"/>
                  <a:gd name="connsiteY53" fmla="*/ 423867 h 633417"/>
                  <a:gd name="connsiteX54" fmla="*/ 2247900 w 2871787"/>
                  <a:gd name="connsiteY54" fmla="*/ 409579 h 633417"/>
                  <a:gd name="connsiteX55" fmla="*/ 2276475 w 2871787"/>
                  <a:gd name="connsiteY55" fmla="*/ 400054 h 633417"/>
                  <a:gd name="connsiteX56" fmla="*/ 2290762 w 2871787"/>
                  <a:gd name="connsiteY56" fmla="*/ 385767 h 633417"/>
                  <a:gd name="connsiteX57" fmla="*/ 2305050 w 2871787"/>
                  <a:gd name="connsiteY57" fmla="*/ 376242 h 633417"/>
                  <a:gd name="connsiteX58" fmla="*/ 2319337 w 2871787"/>
                  <a:gd name="connsiteY58" fmla="*/ 357192 h 633417"/>
                  <a:gd name="connsiteX59" fmla="*/ 2333625 w 2871787"/>
                  <a:gd name="connsiteY59" fmla="*/ 352429 h 633417"/>
                  <a:gd name="connsiteX60" fmla="*/ 2347912 w 2871787"/>
                  <a:gd name="connsiteY60" fmla="*/ 342904 h 633417"/>
                  <a:gd name="connsiteX61" fmla="*/ 2381250 w 2871787"/>
                  <a:gd name="connsiteY61" fmla="*/ 319092 h 633417"/>
                  <a:gd name="connsiteX62" fmla="*/ 2390775 w 2871787"/>
                  <a:gd name="connsiteY62" fmla="*/ 304804 h 633417"/>
                  <a:gd name="connsiteX63" fmla="*/ 2405062 w 2871787"/>
                  <a:gd name="connsiteY63" fmla="*/ 276229 h 633417"/>
                  <a:gd name="connsiteX64" fmla="*/ 2462212 w 2871787"/>
                  <a:gd name="connsiteY64" fmla="*/ 228604 h 633417"/>
                  <a:gd name="connsiteX65" fmla="*/ 2476500 w 2871787"/>
                  <a:gd name="connsiteY65" fmla="*/ 219079 h 633417"/>
                  <a:gd name="connsiteX66" fmla="*/ 2505075 w 2871787"/>
                  <a:gd name="connsiteY66" fmla="*/ 190504 h 633417"/>
                  <a:gd name="connsiteX67" fmla="*/ 2509837 w 2871787"/>
                  <a:gd name="connsiteY67" fmla="*/ 176217 h 633417"/>
                  <a:gd name="connsiteX68" fmla="*/ 2533650 w 2871787"/>
                  <a:gd name="connsiteY68" fmla="*/ 147642 h 633417"/>
                  <a:gd name="connsiteX69" fmla="*/ 2562225 w 2871787"/>
                  <a:gd name="connsiteY69" fmla="*/ 128592 h 633417"/>
                  <a:gd name="connsiteX70" fmla="*/ 2576512 w 2871787"/>
                  <a:gd name="connsiteY70" fmla="*/ 119067 h 633417"/>
                  <a:gd name="connsiteX71" fmla="*/ 2586037 w 2871787"/>
                  <a:gd name="connsiteY71" fmla="*/ 104779 h 633417"/>
                  <a:gd name="connsiteX72" fmla="*/ 2600325 w 2871787"/>
                  <a:gd name="connsiteY72" fmla="*/ 100017 h 633417"/>
                  <a:gd name="connsiteX73" fmla="*/ 2619375 w 2871787"/>
                  <a:gd name="connsiteY73" fmla="*/ 90492 h 633417"/>
                  <a:gd name="connsiteX74" fmla="*/ 2671762 w 2871787"/>
                  <a:gd name="connsiteY74" fmla="*/ 71442 h 633417"/>
                  <a:gd name="connsiteX75" fmla="*/ 2695575 w 2871787"/>
                  <a:gd name="connsiteY75" fmla="*/ 61917 h 633417"/>
                  <a:gd name="connsiteX76" fmla="*/ 2719387 w 2871787"/>
                  <a:gd name="connsiteY76" fmla="*/ 57154 h 633417"/>
                  <a:gd name="connsiteX77" fmla="*/ 2733675 w 2871787"/>
                  <a:gd name="connsiteY77" fmla="*/ 52392 h 633417"/>
                  <a:gd name="connsiteX78" fmla="*/ 2762250 w 2871787"/>
                  <a:gd name="connsiteY78" fmla="*/ 38104 h 633417"/>
                  <a:gd name="connsiteX79" fmla="*/ 2776537 w 2871787"/>
                  <a:gd name="connsiteY79" fmla="*/ 28579 h 633417"/>
                  <a:gd name="connsiteX80" fmla="*/ 2790825 w 2871787"/>
                  <a:gd name="connsiteY80" fmla="*/ 23817 h 633417"/>
                  <a:gd name="connsiteX81" fmla="*/ 2814637 w 2871787"/>
                  <a:gd name="connsiteY81" fmla="*/ 14292 h 633417"/>
                  <a:gd name="connsiteX82" fmla="*/ 2838450 w 2871787"/>
                  <a:gd name="connsiteY82" fmla="*/ 9529 h 633417"/>
                  <a:gd name="connsiteX83" fmla="*/ 2871787 w 2871787"/>
                  <a:gd name="connsiteY83" fmla="*/ 4 h 633417"/>
                  <a:gd name="connsiteX0" fmla="*/ 0 w 2871787"/>
                  <a:gd name="connsiteY0" fmla="*/ 514354 h 633417"/>
                  <a:gd name="connsiteX1" fmla="*/ 61912 w 2871787"/>
                  <a:gd name="connsiteY1" fmla="*/ 495304 h 633417"/>
                  <a:gd name="connsiteX2" fmla="*/ 109537 w 2871787"/>
                  <a:gd name="connsiteY2" fmla="*/ 481017 h 633417"/>
                  <a:gd name="connsiteX3" fmla="*/ 319087 w 2871787"/>
                  <a:gd name="connsiteY3" fmla="*/ 471492 h 633417"/>
                  <a:gd name="connsiteX4" fmla="*/ 419100 w 2871787"/>
                  <a:gd name="connsiteY4" fmla="*/ 476254 h 633417"/>
                  <a:gd name="connsiteX5" fmla="*/ 452437 w 2871787"/>
                  <a:gd name="connsiteY5" fmla="*/ 485779 h 633417"/>
                  <a:gd name="connsiteX6" fmla="*/ 471487 w 2871787"/>
                  <a:gd name="connsiteY6" fmla="*/ 490542 h 633417"/>
                  <a:gd name="connsiteX7" fmla="*/ 514350 w 2871787"/>
                  <a:gd name="connsiteY7" fmla="*/ 504829 h 633417"/>
                  <a:gd name="connsiteX8" fmla="*/ 528637 w 2871787"/>
                  <a:gd name="connsiteY8" fmla="*/ 509592 h 633417"/>
                  <a:gd name="connsiteX9" fmla="*/ 566737 w 2871787"/>
                  <a:gd name="connsiteY9" fmla="*/ 519117 h 633417"/>
                  <a:gd name="connsiteX10" fmla="*/ 661987 w 2871787"/>
                  <a:gd name="connsiteY10" fmla="*/ 533404 h 633417"/>
                  <a:gd name="connsiteX11" fmla="*/ 714375 w 2871787"/>
                  <a:gd name="connsiteY11" fmla="*/ 542929 h 633417"/>
                  <a:gd name="connsiteX12" fmla="*/ 733425 w 2871787"/>
                  <a:gd name="connsiteY12" fmla="*/ 547692 h 633417"/>
                  <a:gd name="connsiteX13" fmla="*/ 790575 w 2871787"/>
                  <a:gd name="connsiteY13" fmla="*/ 552454 h 633417"/>
                  <a:gd name="connsiteX14" fmla="*/ 847725 w 2871787"/>
                  <a:gd name="connsiteY14" fmla="*/ 561979 h 633417"/>
                  <a:gd name="connsiteX15" fmla="*/ 881062 w 2871787"/>
                  <a:gd name="connsiteY15" fmla="*/ 566742 h 633417"/>
                  <a:gd name="connsiteX16" fmla="*/ 981075 w 2871787"/>
                  <a:gd name="connsiteY16" fmla="*/ 576267 h 633417"/>
                  <a:gd name="connsiteX17" fmla="*/ 1057275 w 2871787"/>
                  <a:gd name="connsiteY17" fmla="*/ 590554 h 633417"/>
                  <a:gd name="connsiteX18" fmla="*/ 1071562 w 2871787"/>
                  <a:gd name="connsiteY18" fmla="*/ 595317 h 633417"/>
                  <a:gd name="connsiteX19" fmla="*/ 1104900 w 2871787"/>
                  <a:gd name="connsiteY19" fmla="*/ 600079 h 633417"/>
                  <a:gd name="connsiteX20" fmla="*/ 1138237 w 2871787"/>
                  <a:gd name="connsiteY20" fmla="*/ 609604 h 633417"/>
                  <a:gd name="connsiteX21" fmla="*/ 1185862 w 2871787"/>
                  <a:gd name="connsiteY21" fmla="*/ 614367 h 633417"/>
                  <a:gd name="connsiteX22" fmla="*/ 1214437 w 2871787"/>
                  <a:gd name="connsiteY22" fmla="*/ 623892 h 633417"/>
                  <a:gd name="connsiteX23" fmla="*/ 1262062 w 2871787"/>
                  <a:gd name="connsiteY23" fmla="*/ 633417 h 633417"/>
                  <a:gd name="connsiteX24" fmla="*/ 1366837 w 2871787"/>
                  <a:gd name="connsiteY24" fmla="*/ 628654 h 633417"/>
                  <a:gd name="connsiteX25" fmla="*/ 1395412 w 2871787"/>
                  <a:gd name="connsiteY25" fmla="*/ 619129 h 633417"/>
                  <a:gd name="connsiteX26" fmla="*/ 1414462 w 2871787"/>
                  <a:gd name="connsiteY26" fmla="*/ 614367 h 633417"/>
                  <a:gd name="connsiteX27" fmla="*/ 1428750 w 2871787"/>
                  <a:gd name="connsiteY27" fmla="*/ 604842 h 633417"/>
                  <a:gd name="connsiteX28" fmla="*/ 1471612 w 2871787"/>
                  <a:gd name="connsiteY28" fmla="*/ 595317 h 633417"/>
                  <a:gd name="connsiteX29" fmla="*/ 1509712 w 2871787"/>
                  <a:gd name="connsiteY29" fmla="*/ 585792 h 633417"/>
                  <a:gd name="connsiteX30" fmla="*/ 1524000 w 2871787"/>
                  <a:gd name="connsiteY30" fmla="*/ 576267 h 633417"/>
                  <a:gd name="connsiteX31" fmla="*/ 1538287 w 2871787"/>
                  <a:gd name="connsiteY31" fmla="*/ 561979 h 633417"/>
                  <a:gd name="connsiteX32" fmla="*/ 1566862 w 2871787"/>
                  <a:gd name="connsiteY32" fmla="*/ 552454 h 633417"/>
                  <a:gd name="connsiteX33" fmla="*/ 1581150 w 2871787"/>
                  <a:gd name="connsiteY33" fmla="*/ 542929 h 633417"/>
                  <a:gd name="connsiteX34" fmla="*/ 1609725 w 2871787"/>
                  <a:gd name="connsiteY34" fmla="*/ 533404 h 633417"/>
                  <a:gd name="connsiteX35" fmla="*/ 1624012 w 2871787"/>
                  <a:gd name="connsiteY35" fmla="*/ 528642 h 633417"/>
                  <a:gd name="connsiteX36" fmla="*/ 1700212 w 2871787"/>
                  <a:gd name="connsiteY36" fmla="*/ 533404 h 633417"/>
                  <a:gd name="connsiteX37" fmla="*/ 1762125 w 2871787"/>
                  <a:gd name="connsiteY37" fmla="*/ 547692 h 633417"/>
                  <a:gd name="connsiteX38" fmla="*/ 1847850 w 2871787"/>
                  <a:gd name="connsiteY38" fmla="*/ 542929 h 633417"/>
                  <a:gd name="connsiteX39" fmla="*/ 1876425 w 2871787"/>
                  <a:gd name="connsiteY39" fmla="*/ 533404 h 633417"/>
                  <a:gd name="connsiteX40" fmla="*/ 1890712 w 2871787"/>
                  <a:gd name="connsiteY40" fmla="*/ 528642 h 633417"/>
                  <a:gd name="connsiteX41" fmla="*/ 1905000 w 2871787"/>
                  <a:gd name="connsiteY41" fmla="*/ 519117 h 633417"/>
                  <a:gd name="connsiteX42" fmla="*/ 1962150 w 2871787"/>
                  <a:gd name="connsiteY42" fmla="*/ 509592 h 633417"/>
                  <a:gd name="connsiteX43" fmla="*/ 1981200 w 2871787"/>
                  <a:gd name="connsiteY43" fmla="*/ 504829 h 633417"/>
                  <a:gd name="connsiteX44" fmla="*/ 2009775 w 2871787"/>
                  <a:gd name="connsiteY44" fmla="*/ 500067 h 633417"/>
                  <a:gd name="connsiteX45" fmla="*/ 2043112 w 2871787"/>
                  <a:gd name="connsiteY45" fmla="*/ 490542 h 633417"/>
                  <a:gd name="connsiteX46" fmla="*/ 2085975 w 2871787"/>
                  <a:gd name="connsiteY46" fmla="*/ 485779 h 633417"/>
                  <a:gd name="connsiteX47" fmla="*/ 2100262 w 2871787"/>
                  <a:gd name="connsiteY47" fmla="*/ 481017 h 633417"/>
                  <a:gd name="connsiteX48" fmla="*/ 2119312 w 2871787"/>
                  <a:gd name="connsiteY48" fmla="*/ 476254 h 633417"/>
                  <a:gd name="connsiteX49" fmla="*/ 2147887 w 2871787"/>
                  <a:gd name="connsiteY49" fmla="*/ 457204 h 633417"/>
                  <a:gd name="connsiteX50" fmla="*/ 2162175 w 2871787"/>
                  <a:gd name="connsiteY50" fmla="*/ 447679 h 633417"/>
                  <a:gd name="connsiteX51" fmla="*/ 2176462 w 2871787"/>
                  <a:gd name="connsiteY51" fmla="*/ 438154 h 633417"/>
                  <a:gd name="connsiteX52" fmla="*/ 2185987 w 2871787"/>
                  <a:gd name="connsiteY52" fmla="*/ 423867 h 633417"/>
                  <a:gd name="connsiteX53" fmla="*/ 2247900 w 2871787"/>
                  <a:gd name="connsiteY53" fmla="*/ 409579 h 633417"/>
                  <a:gd name="connsiteX54" fmla="*/ 2276475 w 2871787"/>
                  <a:gd name="connsiteY54" fmla="*/ 400054 h 633417"/>
                  <a:gd name="connsiteX55" fmla="*/ 2290762 w 2871787"/>
                  <a:gd name="connsiteY55" fmla="*/ 385767 h 633417"/>
                  <a:gd name="connsiteX56" fmla="*/ 2305050 w 2871787"/>
                  <a:gd name="connsiteY56" fmla="*/ 376242 h 633417"/>
                  <a:gd name="connsiteX57" fmla="*/ 2319337 w 2871787"/>
                  <a:gd name="connsiteY57" fmla="*/ 357192 h 633417"/>
                  <a:gd name="connsiteX58" fmla="*/ 2333625 w 2871787"/>
                  <a:gd name="connsiteY58" fmla="*/ 352429 h 633417"/>
                  <a:gd name="connsiteX59" fmla="*/ 2347912 w 2871787"/>
                  <a:gd name="connsiteY59" fmla="*/ 342904 h 633417"/>
                  <a:gd name="connsiteX60" fmla="*/ 2381250 w 2871787"/>
                  <a:gd name="connsiteY60" fmla="*/ 319092 h 633417"/>
                  <a:gd name="connsiteX61" fmla="*/ 2390775 w 2871787"/>
                  <a:gd name="connsiteY61" fmla="*/ 304804 h 633417"/>
                  <a:gd name="connsiteX62" fmla="*/ 2405062 w 2871787"/>
                  <a:gd name="connsiteY62" fmla="*/ 276229 h 633417"/>
                  <a:gd name="connsiteX63" fmla="*/ 2462212 w 2871787"/>
                  <a:gd name="connsiteY63" fmla="*/ 228604 h 633417"/>
                  <a:gd name="connsiteX64" fmla="*/ 2476500 w 2871787"/>
                  <a:gd name="connsiteY64" fmla="*/ 219079 h 633417"/>
                  <a:gd name="connsiteX65" fmla="*/ 2505075 w 2871787"/>
                  <a:gd name="connsiteY65" fmla="*/ 190504 h 633417"/>
                  <a:gd name="connsiteX66" fmla="*/ 2509837 w 2871787"/>
                  <a:gd name="connsiteY66" fmla="*/ 176217 h 633417"/>
                  <a:gd name="connsiteX67" fmla="*/ 2533650 w 2871787"/>
                  <a:gd name="connsiteY67" fmla="*/ 147642 h 633417"/>
                  <a:gd name="connsiteX68" fmla="*/ 2562225 w 2871787"/>
                  <a:gd name="connsiteY68" fmla="*/ 128592 h 633417"/>
                  <a:gd name="connsiteX69" fmla="*/ 2576512 w 2871787"/>
                  <a:gd name="connsiteY69" fmla="*/ 119067 h 633417"/>
                  <a:gd name="connsiteX70" fmla="*/ 2586037 w 2871787"/>
                  <a:gd name="connsiteY70" fmla="*/ 104779 h 633417"/>
                  <a:gd name="connsiteX71" fmla="*/ 2600325 w 2871787"/>
                  <a:gd name="connsiteY71" fmla="*/ 100017 h 633417"/>
                  <a:gd name="connsiteX72" fmla="*/ 2619375 w 2871787"/>
                  <a:gd name="connsiteY72" fmla="*/ 90492 h 633417"/>
                  <a:gd name="connsiteX73" fmla="*/ 2671762 w 2871787"/>
                  <a:gd name="connsiteY73" fmla="*/ 71442 h 633417"/>
                  <a:gd name="connsiteX74" fmla="*/ 2695575 w 2871787"/>
                  <a:gd name="connsiteY74" fmla="*/ 61917 h 633417"/>
                  <a:gd name="connsiteX75" fmla="*/ 2719387 w 2871787"/>
                  <a:gd name="connsiteY75" fmla="*/ 57154 h 633417"/>
                  <a:gd name="connsiteX76" fmla="*/ 2733675 w 2871787"/>
                  <a:gd name="connsiteY76" fmla="*/ 52392 h 633417"/>
                  <a:gd name="connsiteX77" fmla="*/ 2762250 w 2871787"/>
                  <a:gd name="connsiteY77" fmla="*/ 38104 h 633417"/>
                  <a:gd name="connsiteX78" fmla="*/ 2776537 w 2871787"/>
                  <a:gd name="connsiteY78" fmla="*/ 28579 h 633417"/>
                  <a:gd name="connsiteX79" fmla="*/ 2790825 w 2871787"/>
                  <a:gd name="connsiteY79" fmla="*/ 23817 h 633417"/>
                  <a:gd name="connsiteX80" fmla="*/ 2814637 w 2871787"/>
                  <a:gd name="connsiteY80" fmla="*/ 14292 h 633417"/>
                  <a:gd name="connsiteX81" fmla="*/ 2838450 w 2871787"/>
                  <a:gd name="connsiteY81" fmla="*/ 9529 h 633417"/>
                  <a:gd name="connsiteX82" fmla="*/ 2871787 w 2871787"/>
                  <a:gd name="connsiteY82" fmla="*/ 4 h 633417"/>
                  <a:gd name="connsiteX0" fmla="*/ 0 w 2809875"/>
                  <a:gd name="connsiteY0" fmla="*/ 495304 h 633417"/>
                  <a:gd name="connsiteX1" fmla="*/ 47625 w 2809875"/>
                  <a:gd name="connsiteY1" fmla="*/ 481017 h 633417"/>
                  <a:gd name="connsiteX2" fmla="*/ 257175 w 2809875"/>
                  <a:gd name="connsiteY2" fmla="*/ 471492 h 633417"/>
                  <a:gd name="connsiteX3" fmla="*/ 357188 w 2809875"/>
                  <a:gd name="connsiteY3" fmla="*/ 476254 h 633417"/>
                  <a:gd name="connsiteX4" fmla="*/ 390525 w 2809875"/>
                  <a:gd name="connsiteY4" fmla="*/ 485779 h 633417"/>
                  <a:gd name="connsiteX5" fmla="*/ 409575 w 2809875"/>
                  <a:gd name="connsiteY5" fmla="*/ 490542 h 633417"/>
                  <a:gd name="connsiteX6" fmla="*/ 452438 w 2809875"/>
                  <a:gd name="connsiteY6" fmla="*/ 504829 h 633417"/>
                  <a:gd name="connsiteX7" fmla="*/ 466725 w 2809875"/>
                  <a:gd name="connsiteY7" fmla="*/ 509592 h 633417"/>
                  <a:gd name="connsiteX8" fmla="*/ 504825 w 2809875"/>
                  <a:gd name="connsiteY8" fmla="*/ 519117 h 633417"/>
                  <a:gd name="connsiteX9" fmla="*/ 600075 w 2809875"/>
                  <a:gd name="connsiteY9" fmla="*/ 533404 h 633417"/>
                  <a:gd name="connsiteX10" fmla="*/ 652463 w 2809875"/>
                  <a:gd name="connsiteY10" fmla="*/ 542929 h 633417"/>
                  <a:gd name="connsiteX11" fmla="*/ 671513 w 2809875"/>
                  <a:gd name="connsiteY11" fmla="*/ 547692 h 633417"/>
                  <a:gd name="connsiteX12" fmla="*/ 728663 w 2809875"/>
                  <a:gd name="connsiteY12" fmla="*/ 552454 h 633417"/>
                  <a:gd name="connsiteX13" fmla="*/ 785813 w 2809875"/>
                  <a:gd name="connsiteY13" fmla="*/ 561979 h 633417"/>
                  <a:gd name="connsiteX14" fmla="*/ 819150 w 2809875"/>
                  <a:gd name="connsiteY14" fmla="*/ 566742 h 633417"/>
                  <a:gd name="connsiteX15" fmla="*/ 919163 w 2809875"/>
                  <a:gd name="connsiteY15" fmla="*/ 576267 h 633417"/>
                  <a:gd name="connsiteX16" fmla="*/ 995363 w 2809875"/>
                  <a:gd name="connsiteY16" fmla="*/ 590554 h 633417"/>
                  <a:gd name="connsiteX17" fmla="*/ 1009650 w 2809875"/>
                  <a:gd name="connsiteY17" fmla="*/ 595317 h 633417"/>
                  <a:gd name="connsiteX18" fmla="*/ 1042988 w 2809875"/>
                  <a:gd name="connsiteY18" fmla="*/ 600079 h 633417"/>
                  <a:gd name="connsiteX19" fmla="*/ 1076325 w 2809875"/>
                  <a:gd name="connsiteY19" fmla="*/ 609604 h 633417"/>
                  <a:gd name="connsiteX20" fmla="*/ 1123950 w 2809875"/>
                  <a:gd name="connsiteY20" fmla="*/ 614367 h 633417"/>
                  <a:gd name="connsiteX21" fmla="*/ 1152525 w 2809875"/>
                  <a:gd name="connsiteY21" fmla="*/ 623892 h 633417"/>
                  <a:gd name="connsiteX22" fmla="*/ 1200150 w 2809875"/>
                  <a:gd name="connsiteY22" fmla="*/ 633417 h 633417"/>
                  <a:gd name="connsiteX23" fmla="*/ 1304925 w 2809875"/>
                  <a:gd name="connsiteY23" fmla="*/ 628654 h 633417"/>
                  <a:gd name="connsiteX24" fmla="*/ 1333500 w 2809875"/>
                  <a:gd name="connsiteY24" fmla="*/ 619129 h 633417"/>
                  <a:gd name="connsiteX25" fmla="*/ 1352550 w 2809875"/>
                  <a:gd name="connsiteY25" fmla="*/ 614367 h 633417"/>
                  <a:gd name="connsiteX26" fmla="*/ 1366838 w 2809875"/>
                  <a:gd name="connsiteY26" fmla="*/ 604842 h 633417"/>
                  <a:gd name="connsiteX27" fmla="*/ 1409700 w 2809875"/>
                  <a:gd name="connsiteY27" fmla="*/ 595317 h 633417"/>
                  <a:gd name="connsiteX28" fmla="*/ 1447800 w 2809875"/>
                  <a:gd name="connsiteY28" fmla="*/ 585792 h 633417"/>
                  <a:gd name="connsiteX29" fmla="*/ 1462088 w 2809875"/>
                  <a:gd name="connsiteY29" fmla="*/ 576267 h 633417"/>
                  <a:gd name="connsiteX30" fmla="*/ 1476375 w 2809875"/>
                  <a:gd name="connsiteY30" fmla="*/ 561979 h 633417"/>
                  <a:gd name="connsiteX31" fmla="*/ 1504950 w 2809875"/>
                  <a:gd name="connsiteY31" fmla="*/ 552454 h 633417"/>
                  <a:gd name="connsiteX32" fmla="*/ 1519238 w 2809875"/>
                  <a:gd name="connsiteY32" fmla="*/ 542929 h 633417"/>
                  <a:gd name="connsiteX33" fmla="*/ 1547813 w 2809875"/>
                  <a:gd name="connsiteY33" fmla="*/ 533404 h 633417"/>
                  <a:gd name="connsiteX34" fmla="*/ 1562100 w 2809875"/>
                  <a:gd name="connsiteY34" fmla="*/ 528642 h 633417"/>
                  <a:gd name="connsiteX35" fmla="*/ 1638300 w 2809875"/>
                  <a:gd name="connsiteY35" fmla="*/ 533404 h 633417"/>
                  <a:gd name="connsiteX36" fmla="*/ 1700213 w 2809875"/>
                  <a:gd name="connsiteY36" fmla="*/ 547692 h 633417"/>
                  <a:gd name="connsiteX37" fmla="*/ 1785938 w 2809875"/>
                  <a:gd name="connsiteY37" fmla="*/ 542929 h 633417"/>
                  <a:gd name="connsiteX38" fmla="*/ 1814513 w 2809875"/>
                  <a:gd name="connsiteY38" fmla="*/ 533404 h 633417"/>
                  <a:gd name="connsiteX39" fmla="*/ 1828800 w 2809875"/>
                  <a:gd name="connsiteY39" fmla="*/ 528642 h 633417"/>
                  <a:gd name="connsiteX40" fmla="*/ 1843088 w 2809875"/>
                  <a:gd name="connsiteY40" fmla="*/ 519117 h 633417"/>
                  <a:gd name="connsiteX41" fmla="*/ 1900238 w 2809875"/>
                  <a:gd name="connsiteY41" fmla="*/ 509592 h 633417"/>
                  <a:gd name="connsiteX42" fmla="*/ 1919288 w 2809875"/>
                  <a:gd name="connsiteY42" fmla="*/ 504829 h 633417"/>
                  <a:gd name="connsiteX43" fmla="*/ 1947863 w 2809875"/>
                  <a:gd name="connsiteY43" fmla="*/ 500067 h 633417"/>
                  <a:gd name="connsiteX44" fmla="*/ 1981200 w 2809875"/>
                  <a:gd name="connsiteY44" fmla="*/ 490542 h 633417"/>
                  <a:gd name="connsiteX45" fmla="*/ 2024063 w 2809875"/>
                  <a:gd name="connsiteY45" fmla="*/ 485779 h 633417"/>
                  <a:gd name="connsiteX46" fmla="*/ 2038350 w 2809875"/>
                  <a:gd name="connsiteY46" fmla="*/ 481017 h 633417"/>
                  <a:gd name="connsiteX47" fmla="*/ 2057400 w 2809875"/>
                  <a:gd name="connsiteY47" fmla="*/ 476254 h 633417"/>
                  <a:gd name="connsiteX48" fmla="*/ 2085975 w 2809875"/>
                  <a:gd name="connsiteY48" fmla="*/ 457204 h 633417"/>
                  <a:gd name="connsiteX49" fmla="*/ 2100263 w 2809875"/>
                  <a:gd name="connsiteY49" fmla="*/ 447679 h 633417"/>
                  <a:gd name="connsiteX50" fmla="*/ 2114550 w 2809875"/>
                  <a:gd name="connsiteY50" fmla="*/ 438154 h 633417"/>
                  <a:gd name="connsiteX51" fmla="*/ 2124075 w 2809875"/>
                  <a:gd name="connsiteY51" fmla="*/ 423867 h 633417"/>
                  <a:gd name="connsiteX52" fmla="*/ 2185988 w 2809875"/>
                  <a:gd name="connsiteY52" fmla="*/ 409579 h 633417"/>
                  <a:gd name="connsiteX53" fmla="*/ 2214563 w 2809875"/>
                  <a:gd name="connsiteY53" fmla="*/ 400054 h 633417"/>
                  <a:gd name="connsiteX54" fmla="*/ 2228850 w 2809875"/>
                  <a:gd name="connsiteY54" fmla="*/ 385767 h 633417"/>
                  <a:gd name="connsiteX55" fmla="*/ 2243138 w 2809875"/>
                  <a:gd name="connsiteY55" fmla="*/ 376242 h 633417"/>
                  <a:gd name="connsiteX56" fmla="*/ 2257425 w 2809875"/>
                  <a:gd name="connsiteY56" fmla="*/ 357192 h 633417"/>
                  <a:gd name="connsiteX57" fmla="*/ 2271713 w 2809875"/>
                  <a:gd name="connsiteY57" fmla="*/ 352429 h 633417"/>
                  <a:gd name="connsiteX58" fmla="*/ 2286000 w 2809875"/>
                  <a:gd name="connsiteY58" fmla="*/ 342904 h 633417"/>
                  <a:gd name="connsiteX59" fmla="*/ 2319338 w 2809875"/>
                  <a:gd name="connsiteY59" fmla="*/ 319092 h 633417"/>
                  <a:gd name="connsiteX60" fmla="*/ 2328863 w 2809875"/>
                  <a:gd name="connsiteY60" fmla="*/ 304804 h 633417"/>
                  <a:gd name="connsiteX61" fmla="*/ 2343150 w 2809875"/>
                  <a:gd name="connsiteY61" fmla="*/ 276229 h 633417"/>
                  <a:gd name="connsiteX62" fmla="*/ 2400300 w 2809875"/>
                  <a:gd name="connsiteY62" fmla="*/ 228604 h 633417"/>
                  <a:gd name="connsiteX63" fmla="*/ 2414588 w 2809875"/>
                  <a:gd name="connsiteY63" fmla="*/ 219079 h 633417"/>
                  <a:gd name="connsiteX64" fmla="*/ 2443163 w 2809875"/>
                  <a:gd name="connsiteY64" fmla="*/ 190504 h 633417"/>
                  <a:gd name="connsiteX65" fmla="*/ 2447925 w 2809875"/>
                  <a:gd name="connsiteY65" fmla="*/ 176217 h 633417"/>
                  <a:gd name="connsiteX66" fmla="*/ 2471738 w 2809875"/>
                  <a:gd name="connsiteY66" fmla="*/ 147642 h 633417"/>
                  <a:gd name="connsiteX67" fmla="*/ 2500313 w 2809875"/>
                  <a:gd name="connsiteY67" fmla="*/ 128592 h 633417"/>
                  <a:gd name="connsiteX68" fmla="*/ 2514600 w 2809875"/>
                  <a:gd name="connsiteY68" fmla="*/ 119067 h 633417"/>
                  <a:gd name="connsiteX69" fmla="*/ 2524125 w 2809875"/>
                  <a:gd name="connsiteY69" fmla="*/ 104779 h 633417"/>
                  <a:gd name="connsiteX70" fmla="*/ 2538413 w 2809875"/>
                  <a:gd name="connsiteY70" fmla="*/ 100017 h 633417"/>
                  <a:gd name="connsiteX71" fmla="*/ 2557463 w 2809875"/>
                  <a:gd name="connsiteY71" fmla="*/ 90492 h 633417"/>
                  <a:gd name="connsiteX72" fmla="*/ 2609850 w 2809875"/>
                  <a:gd name="connsiteY72" fmla="*/ 71442 h 633417"/>
                  <a:gd name="connsiteX73" fmla="*/ 2633663 w 2809875"/>
                  <a:gd name="connsiteY73" fmla="*/ 61917 h 633417"/>
                  <a:gd name="connsiteX74" fmla="*/ 2657475 w 2809875"/>
                  <a:gd name="connsiteY74" fmla="*/ 57154 h 633417"/>
                  <a:gd name="connsiteX75" fmla="*/ 2671763 w 2809875"/>
                  <a:gd name="connsiteY75" fmla="*/ 52392 h 633417"/>
                  <a:gd name="connsiteX76" fmla="*/ 2700338 w 2809875"/>
                  <a:gd name="connsiteY76" fmla="*/ 38104 h 633417"/>
                  <a:gd name="connsiteX77" fmla="*/ 2714625 w 2809875"/>
                  <a:gd name="connsiteY77" fmla="*/ 28579 h 633417"/>
                  <a:gd name="connsiteX78" fmla="*/ 2728913 w 2809875"/>
                  <a:gd name="connsiteY78" fmla="*/ 23817 h 633417"/>
                  <a:gd name="connsiteX79" fmla="*/ 2752725 w 2809875"/>
                  <a:gd name="connsiteY79" fmla="*/ 14292 h 633417"/>
                  <a:gd name="connsiteX80" fmla="*/ 2776538 w 2809875"/>
                  <a:gd name="connsiteY80" fmla="*/ 9529 h 633417"/>
                  <a:gd name="connsiteX81" fmla="*/ 2809875 w 2809875"/>
                  <a:gd name="connsiteY81" fmla="*/ 4 h 633417"/>
                  <a:gd name="connsiteX0" fmla="*/ 0 w 2762250"/>
                  <a:gd name="connsiteY0" fmla="*/ 481017 h 633417"/>
                  <a:gd name="connsiteX1" fmla="*/ 209550 w 2762250"/>
                  <a:gd name="connsiteY1" fmla="*/ 471492 h 633417"/>
                  <a:gd name="connsiteX2" fmla="*/ 309563 w 2762250"/>
                  <a:gd name="connsiteY2" fmla="*/ 476254 h 633417"/>
                  <a:gd name="connsiteX3" fmla="*/ 342900 w 2762250"/>
                  <a:gd name="connsiteY3" fmla="*/ 485779 h 633417"/>
                  <a:gd name="connsiteX4" fmla="*/ 361950 w 2762250"/>
                  <a:gd name="connsiteY4" fmla="*/ 490542 h 633417"/>
                  <a:gd name="connsiteX5" fmla="*/ 404813 w 2762250"/>
                  <a:gd name="connsiteY5" fmla="*/ 504829 h 633417"/>
                  <a:gd name="connsiteX6" fmla="*/ 419100 w 2762250"/>
                  <a:gd name="connsiteY6" fmla="*/ 509592 h 633417"/>
                  <a:gd name="connsiteX7" fmla="*/ 457200 w 2762250"/>
                  <a:gd name="connsiteY7" fmla="*/ 519117 h 633417"/>
                  <a:gd name="connsiteX8" fmla="*/ 552450 w 2762250"/>
                  <a:gd name="connsiteY8" fmla="*/ 533404 h 633417"/>
                  <a:gd name="connsiteX9" fmla="*/ 604838 w 2762250"/>
                  <a:gd name="connsiteY9" fmla="*/ 542929 h 633417"/>
                  <a:gd name="connsiteX10" fmla="*/ 623888 w 2762250"/>
                  <a:gd name="connsiteY10" fmla="*/ 547692 h 633417"/>
                  <a:gd name="connsiteX11" fmla="*/ 681038 w 2762250"/>
                  <a:gd name="connsiteY11" fmla="*/ 552454 h 633417"/>
                  <a:gd name="connsiteX12" fmla="*/ 738188 w 2762250"/>
                  <a:gd name="connsiteY12" fmla="*/ 561979 h 633417"/>
                  <a:gd name="connsiteX13" fmla="*/ 771525 w 2762250"/>
                  <a:gd name="connsiteY13" fmla="*/ 566742 h 633417"/>
                  <a:gd name="connsiteX14" fmla="*/ 871538 w 2762250"/>
                  <a:gd name="connsiteY14" fmla="*/ 576267 h 633417"/>
                  <a:gd name="connsiteX15" fmla="*/ 947738 w 2762250"/>
                  <a:gd name="connsiteY15" fmla="*/ 590554 h 633417"/>
                  <a:gd name="connsiteX16" fmla="*/ 962025 w 2762250"/>
                  <a:gd name="connsiteY16" fmla="*/ 595317 h 633417"/>
                  <a:gd name="connsiteX17" fmla="*/ 995363 w 2762250"/>
                  <a:gd name="connsiteY17" fmla="*/ 600079 h 633417"/>
                  <a:gd name="connsiteX18" fmla="*/ 1028700 w 2762250"/>
                  <a:gd name="connsiteY18" fmla="*/ 609604 h 633417"/>
                  <a:gd name="connsiteX19" fmla="*/ 1076325 w 2762250"/>
                  <a:gd name="connsiteY19" fmla="*/ 614367 h 633417"/>
                  <a:gd name="connsiteX20" fmla="*/ 1104900 w 2762250"/>
                  <a:gd name="connsiteY20" fmla="*/ 623892 h 633417"/>
                  <a:gd name="connsiteX21" fmla="*/ 1152525 w 2762250"/>
                  <a:gd name="connsiteY21" fmla="*/ 633417 h 633417"/>
                  <a:gd name="connsiteX22" fmla="*/ 1257300 w 2762250"/>
                  <a:gd name="connsiteY22" fmla="*/ 628654 h 633417"/>
                  <a:gd name="connsiteX23" fmla="*/ 1285875 w 2762250"/>
                  <a:gd name="connsiteY23" fmla="*/ 619129 h 633417"/>
                  <a:gd name="connsiteX24" fmla="*/ 1304925 w 2762250"/>
                  <a:gd name="connsiteY24" fmla="*/ 614367 h 633417"/>
                  <a:gd name="connsiteX25" fmla="*/ 1319213 w 2762250"/>
                  <a:gd name="connsiteY25" fmla="*/ 604842 h 633417"/>
                  <a:gd name="connsiteX26" fmla="*/ 1362075 w 2762250"/>
                  <a:gd name="connsiteY26" fmla="*/ 595317 h 633417"/>
                  <a:gd name="connsiteX27" fmla="*/ 1400175 w 2762250"/>
                  <a:gd name="connsiteY27" fmla="*/ 585792 h 633417"/>
                  <a:gd name="connsiteX28" fmla="*/ 1414463 w 2762250"/>
                  <a:gd name="connsiteY28" fmla="*/ 576267 h 633417"/>
                  <a:gd name="connsiteX29" fmla="*/ 1428750 w 2762250"/>
                  <a:gd name="connsiteY29" fmla="*/ 561979 h 633417"/>
                  <a:gd name="connsiteX30" fmla="*/ 1457325 w 2762250"/>
                  <a:gd name="connsiteY30" fmla="*/ 552454 h 633417"/>
                  <a:gd name="connsiteX31" fmla="*/ 1471613 w 2762250"/>
                  <a:gd name="connsiteY31" fmla="*/ 542929 h 633417"/>
                  <a:gd name="connsiteX32" fmla="*/ 1500188 w 2762250"/>
                  <a:gd name="connsiteY32" fmla="*/ 533404 h 633417"/>
                  <a:gd name="connsiteX33" fmla="*/ 1514475 w 2762250"/>
                  <a:gd name="connsiteY33" fmla="*/ 528642 h 633417"/>
                  <a:gd name="connsiteX34" fmla="*/ 1590675 w 2762250"/>
                  <a:gd name="connsiteY34" fmla="*/ 533404 h 633417"/>
                  <a:gd name="connsiteX35" fmla="*/ 1652588 w 2762250"/>
                  <a:gd name="connsiteY35" fmla="*/ 547692 h 633417"/>
                  <a:gd name="connsiteX36" fmla="*/ 1738313 w 2762250"/>
                  <a:gd name="connsiteY36" fmla="*/ 542929 h 633417"/>
                  <a:gd name="connsiteX37" fmla="*/ 1766888 w 2762250"/>
                  <a:gd name="connsiteY37" fmla="*/ 533404 h 633417"/>
                  <a:gd name="connsiteX38" fmla="*/ 1781175 w 2762250"/>
                  <a:gd name="connsiteY38" fmla="*/ 528642 h 633417"/>
                  <a:gd name="connsiteX39" fmla="*/ 1795463 w 2762250"/>
                  <a:gd name="connsiteY39" fmla="*/ 519117 h 633417"/>
                  <a:gd name="connsiteX40" fmla="*/ 1852613 w 2762250"/>
                  <a:gd name="connsiteY40" fmla="*/ 509592 h 633417"/>
                  <a:gd name="connsiteX41" fmla="*/ 1871663 w 2762250"/>
                  <a:gd name="connsiteY41" fmla="*/ 504829 h 633417"/>
                  <a:gd name="connsiteX42" fmla="*/ 1900238 w 2762250"/>
                  <a:gd name="connsiteY42" fmla="*/ 500067 h 633417"/>
                  <a:gd name="connsiteX43" fmla="*/ 1933575 w 2762250"/>
                  <a:gd name="connsiteY43" fmla="*/ 490542 h 633417"/>
                  <a:gd name="connsiteX44" fmla="*/ 1976438 w 2762250"/>
                  <a:gd name="connsiteY44" fmla="*/ 485779 h 633417"/>
                  <a:gd name="connsiteX45" fmla="*/ 1990725 w 2762250"/>
                  <a:gd name="connsiteY45" fmla="*/ 481017 h 633417"/>
                  <a:gd name="connsiteX46" fmla="*/ 2009775 w 2762250"/>
                  <a:gd name="connsiteY46" fmla="*/ 476254 h 633417"/>
                  <a:gd name="connsiteX47" fmla="*/ 2038350 w 2762250"/>
                  <a:gd name="connsiteY47" fmla="*/ 457204 h 633417"/>
                  <a:gd name="connsiteX48" fmla="*/ 2052638 w 2762250"/>
                  <a:gd name="connsiteY48" fmla="*/ 447679 h 633417"/>
                  <a:gd name="connsiteX49" fmla="*/ 2066925 w 2762250"/>
                  <a:gd name="connsiteY49" fmla="*/ 438154 h 633417"/>
                  <a:gd name="connsiteX50" fmla="*/ 2076450 w 2762250"/>
                  <a:gd name="connsiteY50" fmla="*/ 423867 h 633417"/>
                  <a:gd name="connsiteX51" fmla="*/ 2138363 w 2762250"/>
                  <a:gd name="connsiteY51" fmla="*/ 409579 h 633417"/>
                  <a:gd name="connsiteX52" fmla="*/ 2166938 w 2762250"/>
                  <a:gd name="connsiteY52" fmla="*/ 400054 h 633417"/>
                  <a:gd name="connsiteX53" fmla="*/ 2181225 w 2762250"/>
                  <a:gd name="connsiteY53" fmla="*/ 385767 h 633417"/>
                  <a:gd name="connsiteX54" fmla="*/ 2195513 w 2762250"/>
                  <a:gd name="connsiteY54" fmla="*/ 376242 h 633417"/>
                  <a:gd name="connsiteX55" fmla="*/ 2209800 w 2762250"/>
                  <a:gd name="connsiteY55" fmla="*/ 357192 h 633417"/>
                  <a:gd name="connsiteX56" fmla="*/ 2224088 w 2762250"/>
                  <a:gd name="connsiteY56" fmla="*/ 352429 h 633417"/>
                  <a:gd name="connsiteX57" fmla="*/ 2238375 w 2762250"/>
                  <a:gd name="connsiteY57" fmla="*/ 342904 h 633417"/>
                  <a:gd name="connsiteX58" fmla="*/ 2271713 w 2762250"/>
                  <a:gd name="connsiteY58" fmla="*/ 319092 h 633417"/>
                  <a:gd name="connsiteX59" fmla="*/ 2281238 w 2762250"/>
                  <a:gd name="connsiteY59" fmla="*/ 304804 h 633417"/>
                  <a:gd name="connsiteX60" fmla="*/ 2295525 w 2762250"/>
                  <a:gd name="connsiteY60" fmla="*/ 276229 h 633417"/>
                  <a:gd name="connsiteX61" fmla="*/ 2352675 w 2762250"/>
                  <a:gd name="connsiteY61" fmla="*/ 228604 h 633417"/>
                  <a:gd name="connsiteX62" fmla="*/ 2366963 w 2762250"/>
                  <a:gd name="connsiteY62" fmla="*/ 219079 h 633417"/>
                  <a:gd name="connsiteX63" fmla="*/ 2395538 w 2762250"/>
                  <a:gd name="connsiteY63" fmla="*/ 190504 h 633417"/>
                  <a:gd name="connsiteX64" fmla="*/ 2400300 w 2762250"/>
                  <a:gd name="connsiteY64" fmla="*/ 176217 h 633417"/>
                  <a:gd name="connsiteX65" fmla="*/ 2424113 w 2762250"/>
                  <a:gd name="connsiteY65" fmla="*/ 147642 h 633417"/>
                  <a:gd name="connsiteX66" fmla="*/ 2452688 w 2762250"/>
                  <a:gd name="connsiteY66" fmla="*/ 128592 h 633417"/>
                  <a:gd name="connsiteX67" fmla="*/ 2466975 w 2762250"/>
                  <a:gd name="connsiteY67" fmla="*/ 119067 h 633417"/>
                  <a:gd name="connsiteX68" fmla="*/ 2476500 w 2762250"/>
                  <a:gd name="connsiteY68" fmla="*/ 104779 h 633417"/>
                  <a:gd name="connsiteX69" fmla="*/ 2490788 w 2762250"/>
                  <a:gd name="connsiteY69" fmla="*/ 100017 h 633417"/>
                  <a:gd name="connsiteX70" fmla="*/ 2509838 w 2762250"/>
                  <a:gd name="connsiteY70" fmla="*/ 90492 h 633417"/>
                  <a:gd name="connsiteX71" fmla="*/ 2562225 w 2762250"/>
                  <a:gd name="connsiteY71" fmla="*/ 71442 h 633417"/>
                  <a:gd name="connsiteX72" fmla="*/ 2586038 w 2762250"/>
                  <a:gd name="connsiteY72" fmla="*/ 61917 h 633417"/>
                  <a:gd name="connsiteX73" fmla="*/ 2609850 w 2762250"/>
                  <a:gd name="connsiteY73" fmla="*/ 57154 h 633417"/>
                  <a:gd name="connsiteX74" fmla="*/ 2624138 w 2762250"/>
                  <a:gd name="connsiteY74" fmla="*/ 52392 h 633417"/>
                  <a:gd name="connsiteX75" fmla="*/ 2652713 w 2762250"/>
                  <a:gd name="connsiteY75" fmla="*/ 38104 h 633417"/>
                  <a:gd name="connsiteX76" fmla="*/ 2667000 w 2762250"/>
                  <a:gd name="connsiteY76" fmla="*/ 28579 h 633417"/>
                  <a:gd name="connsiteX77" fmla="*/ 2681288 w 2762250"/>
                  <a:gd name="connsiteY77" fmla="*/ 23817 h 633417"/>
                  <a:gd name="connsiteX78" fmla="*/ 2705100 w 2762250"/>
                  <a:gd name="connsiteY78" fmla="*/ 14292 h 633417"/>
                  <a:gd name="connsiteX79" fmla="*/ 2728913 w 2762250"/>
                  <a:gd name="connsiteY79" fmla="*/ 9529 h 633417"/>
                  <a:gd name="connsiteX80" fmla="*/ 2762250 w 2762250"/>
                  <a:gd name="connsiteY80" fmla="*/ 4 h 633417"/>
                  <a:gd name="connsiteX0" fmla="*/ 0 w 2552700"/>
                  <a:gd name="connsiteY0" fmla="*/ 471492 h 633417"/>
                  <a:gd name="connsiteX1" fmla="*/ 100013 w 2552700"/>
                  <a:gd name="connsiteY1" fmla="*/ 476254 h 633417"/>
                  <a:gd name="connsiteX2" fmla="*/ 133350 w 2552700"/>
                  <a:gd name="connsiteY2" fmla="*/ 485779 h 633417"/>
                  <a:gd name="connsiteX3" fmla="*/ 152400 w 2552700"/>
                  <a:gd name="connsiteY3" fmla="*/ 490542 h 633417"/>
                  <a:gd name="connsiteX4" fmla="*/ 195263 w 2552700"/>
                  <a:gd name="connsiteY4" fmla="*/ 504829 h 633417"/>
                  <a:gd name="connsiteX5" fmla="*/ 209550 w 2552700"/>
                  <a:gd name="connsiteY5" fmla="*/ 509592 h 633417"/>
                  <a:gd name="connsiteX6" fmla="*/ 247650 w 2552700"/>
                  <a:gd name="connsiteY6" fmla="*/ 519117 h 633417"/>
                  <a:gd name="connsiteX7" fmla="*/ 342900 w 2552700"/>
                  <a:gd name="connsiteY7" fmla="*/ 533404 h 633417"/>
                  <a:gd name="connsiteX8" fmla="*/ 395288 w 2552700"/>
                  <a:gd name="connsiteY8" fmla="*/ 542929 h 633417"/>
                  <a:gd name="connsiteX9" fmla="*/ 414338 w 2552700"/>
                  <a:gd name="connsiteY9" fmla="*/ 547692 h 633417"/>
                  <a:gd name="connsiteX10" fmla="*/ 471488 w 2552700"/>
                  <a:gd name="connsiteY10" fmla="*/ 552454 h 633417"/>
                  <a:gd name="connsiteX11" fmla="*/ 528638 w 2552700"/>
                  <a:gd name="connsiteY11" fmla="*/ 561979 h 633417"/>
                  <a:gd name="connsiteX12" fmla="*/ 561975 w 2552700"/>
                  <a:gd name="connsiteY12" fmla="*/ 566742 h 633417"/>
                  <a:gd name="connsiteX13" fmla="*/ 661988 w 2552700"/>
                  <a:gd name="connsiteY13" fmla="*/ 576267 h 633417"/>
                  <a:gd name="connsiteX14" fmla="*/ 738188 w 2552700"/>
                  <a:gd name="connsiteY14" fmla="*/ 590554 h 633417"/>
                  <a:gd name="connsiteX15" fmla="*/ 752475 w 2552700"/>
                  <a:gd name="connsiteY15" fmla="*/ 595317 h 633417"/>
                  <a:gd name="connsiteX16" fmla="*/ 785813 w 2552700"/>
                  <a:gd name="connsiteY16" fmla="*/ 600079 h 633417"/>
                  <a:gd name="connsiteX17" fmla="*/ 819150 w 2552700"/>
                  <a:gd name="connsiteY17" fmla="*/ 609604 h 633417"/>
                  <a:gd name="connsiteX18" fmla="*/ 866775 w 2552700"/>
                  <a:gd name="connsiteY18" fmla="*/ 614367 h 633417"/>
                  <a:gd name="connsiteX19" fmla="*/ 895350 w 2552700"/>
                  <a:gd name="connsiteY19" fmla="*/ 623892 h 633417"/>
                  <a:gd name="connsiteX20" fmla="*/ 942975 w 2552700"/>
                  <a:gd name="connsiteY20" fmla="*/ 633417 h 633417"/>
                  <a:gd name="connsiteX21" fmla="*/ 1047750 w 2552700"/>
                  <a:gd name="connsiteY21" fmla="*/ 628654 h 633417"/>
                  <a:gd name="connsiteX22" fmla="*/ 1076325 w 2552700"/>
                  <a:gd name="connsiteY22" fmla="*/ 619129 h 633417"/>
                  <a:gd name="connsiteX23" fmla="*/ 1095375 w 2552700"/>
                  <a:gd name="connsiteY23" fmla="*/ 614367 h 633417"/>
                  <a:gd name="connsiteX24" fmla="*/ 1109663 w 2552700"/>
                  <a:gd name="connsiteY24" fmla="*/ 604842 h 633417"/>
                  <a:gd name="connsiteX25" fmla="*/ 1152525 w 2552700"/>
                  <a:gd name="connsiteY25" fmla="*/ 595317 h 633417"/>
                  <a:gd name="connsiteX26" fmla="*/ 1190625 w 2552700"/>
                  <a:gd name="connsiteY26" fmla="*/ 585792 h 633417"/>
                  <a:gd name="connsiteX27" fmla="*/ 1204913 w 2552700"/>
                  <a:gd name="connsiteY27" fmla="*/ 576267 h 633417"/>
                  <a:gd name="connsiteX28" fmla="*/ 1219200 w 2552700"/>
                  <a:gd name="connsiteY28" fmla="*/ 561979 h 633417"/>
                  <a:gd name="connsiteX29" fmla="*/ 1247775 w 2552700"/>
                  <a:gd name="connsiteY29" fmla="*/ 552454 h 633417"/>
                  <a:gd name="connsiteX30" fmla="*/ 1262063 w 2552700"/>
                  <a:gd name="connsiteY30" fmla="*/ 542929 h 633417"/>
                  <a:gd name="connsiteX31" fmla="*/ 1290638 w 2552700"/>
                  <a:gd name="connsiteY31" fmla="*/ 533404 h 633417"/>
                  <a:gd name="connsiteX32" fmla="*/ 1304925 w 2552700"/>
                  <a:gd name="connsiteY32" fmla="*/ 528642 h 633417"/>
                  <a:gd name="connsiteX33" fmla="*/ 1381125 w 2552700"/>
                  <a:gd name="connsiteY33" fmla="*/ 533404 h 633417"/>
                  <a:gd name="connsiteX34" fmla="*/ 1443038 w 2552700"/>
                  <a:gd name="connsiteY34" fmla="*/ 547692 h 633417"/>
                  <a:gd name="connsiteX35" fmla="*/ 1528763 w 2552700"/>
                  <a:gd name="connsiteY35" fmla="*/ 542929 h 633417"/>
                  <a:gd name="connsiteX36" fmla="*/ 1557338 w 2552700"/>
                  <a:gd name="connsiteY36" fmla="*/ 533404 h 633417"/>
                  <a:gd name="connsiteX37" fmla="*/ 1571625 w 2552700"/>
                  <a:gd name="connsiteY37" fmla="*/ 528642 h 633417"/>
                  <a:gd name="connsiteX38" fmla="*/ 1585913 w 2552700"/>
                  <a:gd name="connsiteY38" fmla="*/ 519117 h 633417"/>
                  <a:gd name="connsiteX39" fmla="*/ 1643063 w 2552700"/>
                  <a:gd name="connsiteY39" fmla="*/ 509592 h 633417"/>
                  <a:gd name="connsiteX40" fmla="*/ 1662113 w 2552700"/>
                  <a:gd name="connsiteY40" fmla="*/ 504829 h 633417"/>
                  <a:gd name="connsiteX41" fmla="*/ 1690688 w 2552700"/>
                  <a:gd name="connsiteY41" fmla="*/ 500067 h 633417"/>
                  <a:gd name="connsiteX42" fmla="*/ 1724025 w 2552700"/>
                  <a:gd name="connsiteY42" fmla="*/ 490542 h 633417"/>
                  <a:gd name="connsiteX43" fmla="*/ 1766888 w 2552700"/>
                  <a:gd name="connsiteY43" fmla="*/ 485779 h 633417"/>
                  <a:gd name="connsiteX44" fmla="*/ 1781175 w 2552700"/>
                  <a:gd name="connsiteY44" fmla="*/ 481017 h 633417"/>
                  <a:gd name="connsiteX45" fmla="*/ 1800225 w 2552700"/>
                  <a:gd name="connsiteY45" fmla="*/ 476254 h 633417"/>
                  <a:gd name="connsiteX46" fmla="*/ 1828800 w 2552700"/>
                  <a:gd name="connsiteY46" fmla="*/ 457204 h 633417"/>
                  <a:gd name="connsiteX47" fmla="*/ 1843088 w 2552700"/>
                  <a:gd name="connsiteY47" fmla="*/ 447679 h 633417"/>
                  <a:gd name="connsiteX48" fmla="*/ 1857375 w 2552700"/>
                  <a:gd name="connsiteY48" fmla="*/ 438154 h 633417"/>
                  <a:gd name="connsiteX49" fmla="*/ 1866900 w 2552700"/>
                  <a:gd name="connsiteY49" fmla="*/ 423867 h 633417"/>
                  <a:gd name="connsiteX50" fmla="*/ 1928813 w 2552700"/>
                  <a:gd name="connsiteY50" fmla="*/ 409579 h 633417"/>
                  <a:gd name="connsiteX51" fmla="*/ 1957388 w 2552700"/>
                  <a:gd name="connsiteY51" fmla="*/ 400054 h 633417"/>
                  <a:gd name="connsiteX52" fmla="*/ 1971675 w 2552700"/>
                  <a:gd name="connsiteY52" fmla="*/ 385767 h 633417"/>
                  <a:gd name="connsiteX53" fmla="*/ 1985963 w 2552700"/>
                  <a:gd name="connsiteY53" fmla="*/ 376242 h 633417"/>
                  <a:gd name="connsiteX54" fmla="*/ 2000250 w 2552700"/>
                  <a:gd name="connsiteY54" fmla="*/ 357192 h 633417"/>
                  <a:gd name="connsiteX55" fmla="*/ 2014538 w 2552700"/>
                  <a:gd name="connsiteY55" fmla="*/ 352429 h 633417"/>
                  <a:gd name="connsiteX56" fmla="*/ 2028825 w 2552700"/>
                  <a:gd name="connsiteY56" fmla="*/ 342904 h 633417"/>
                  <a:gd name="connsiteX57" fmla="*/ 2062163 w 2552700"/>
                  <a:gd name="connsiteY57" fmla="*/ 319092 h 633417"/>
                  <a:gd name="connsiteX58" fmla="*/ 2071688 w 2552700"/>
                  <a:gd name="connsiteY58" fmla="*/ 304804 h 633417"/>
                  <a:gd name="connsiteX59" fmla="*/ 2085975 w 2552700"/>
                  <a:gd name="connsiteY59" fmla="*/ 276229 h 633417"/>
                  <a:gd name="connsiteX60" fmla="*/ 2143125 w 2552700"/>
                  <a:gd name="connsiteY60" fmla="*/ 228604 h 633417"/>
                  <a:gd name="connsiteX61" fmla="*/ 2157413 w 2552700"/>
                  <a:gd name="connsiteY61" fmla="*/ 219079 h 633417"/>
                  <a:gd name="connsiteX62" fmla="*/ 2185988 w 2552700"/>
                  <a:gd name="connsiteY62" fmla="*/ 190504 h 633417"/>
                  <a:gd name="connsiteX63" fmla="*/ 2190750 w 2552700"/>
                  <a:gd name="connsiteY63" fmla="*/ 176217 h 633417"/>
                  <a:gd name="connsiteX64" fmla="*/ 2214563 w 2552700"/>
                  <a:gd name="connsiteY64" fmla="*/ 147642 h 633417"/>
                  <a:gd name="connsiteX65" fmla="*/ 2243138 w 2552700"/>
                  <a:gd name="connsiteY65" fmla="*/ 128592 h 633417"/>
                  <a:gd name="connsiteX66" fmla="*/ 2257425 w 2552700"/>
                  <a:gd name="connsiteY66" fmla="*/ 119067 h 633417"/>
                  <a:gd name="connsiteX67" fmla="*/ 2266950 w 2552700"/>
                  <a:gd name="connsiteY67" fmla="*/ 104779 h 633417"/>
                  <a:gd name="connsiteX68" fmla="*/ 2281238 w 2552700"/>
                  <a:gd name="connsiteY68" fmla="*/ 100017 h 633417"/>
                  <a:gd name="connsiteX69" fmla="*/ 2300288 w 2552700"/>
                  <a:gd name="connsiteY69" fmla="*/ 90492 h 633417"/>
                  <a:gd name="connsiteX70" fmla="*/ 2352675 w 2552700"/>
                  <a:gd name="connsiteY70" fmla="*/ 71442 h 633417"/>
                  <a:gd name="connsiteX71" fmla="*/ 2376488 w 2552700"/>
                  <a:gd name="connsiteY71" fmla="*/ 61917 h 633417"/>
                  <a:gd name="connsiteX72" fmla="*/ 2400300 w 2552700"/>
                  <a:gd name="connsiteY72" fmla="*/ 57154 h 633417"/>
                  <a:gd name="connsiteX73" fmla="*/ 2414588 w 2552700"/>
                  <a:gd name="connsiteY73" fmla="*/ 52392 h 633417"/>
                  <a:gd name="connsiteX74" fmla="*/ 2443163 w 2552700"/>
                  <a:gd name="connsiteY74" fmla="*/ 38104 h 633417"/>
                  <a:gd name="connsiteX75" fmla="*/ 2457450 w 2552700"/>
                  <a:gd name="connsiteY75" fmla="*/ 28579 h 633417"/>
                  <a:gd name="connsiteX76" fmla="*/ 2471738 w 2552700"/>
                  <a:gd name="connsiteY76" fmla="*/ 23817 h 633417"/>
                  <a:gd name="connsiteX77" fmla="*/ 2495550 w 2552700"/>
                  <a:gd name="connsiteY77" fmla="*/ 14292 h 633417"/>
                  <a:gd name="connsiteX78" fmla="*/ 2519363 w 2552700"/>
                  <a:gd name="connsiteY78" fmla="*/ 9529 h 633417"/>
                  <a:gd name="connsiteX79" fmla="*/ 2552700 w 2552700"/>
                  <a:gd name="connsiteY79" fmla="*/ 4 h 633417"/>
                  <a:gd name="connsiteX0" fmla="*/ 0 w 2452687"/>
                  <a:gd name="connsiteY0" fmla="*/ 476254 h 633417"/>
                  <a:gd name="connsiteX1" fmla="*/ 33337 w 2452687"/>
                  <a:gd name="connsiteY1" fmla="*/ 485779 h 633417"/>
                  <a:gd name="connsiteX2" fmla="*/ 52387 w 2452687"/>
                  <a:gd name="connsiteY2" fmla="*/ 490542 h 633417"/>
                  <a:gd name="connsiteX3" fmla="*/ 95250 w 2452687"/>
                  <a:gd name="connsiteY3" fmla="*/ 504829 h 633417"/>
                  <a:gd name="connsiteX4" fmla="*/ 109537 w 2452687"/>
                  <a:gd name="connsiteY4" fmla="*/ 509592 h 633417"/>
                  <a:gd name="connsiteX5" fmla="*/ 147637 w 2452687"/>
                  <a:gd name="connsiteY5" fmla="*/ 519117 h 633417"/>
                  <a:gd name="connsiteX6" fmla="*/ 242887 w 2452687"/>
                  <a:gd name="connsiteY6" fmla="*/ 533404 h 633417"/>
                  <a:gd name="connsiteX7" fmla="*/ 295275 w 2452687"/>
                  <a:gd name="connsiteY7" fmla="*/ 542929 h 633417"/>
                  <a:gd name="connsiteX8" fmla="*/ 314325 w 2452687"/>
                  <a:gd name="connsiteY8" fmla="*/ 547692 h 633417"/>
                  <a:gd name="connsiteX9" fmla="*/ 371475 w 2452687"/>
                  <a:gd name="connsiteY9" fmla="*/ 552454 h 633417"/>
                  <a:gd name="connsiteX10" fmla="*/ 428625 w 2452687"/>
                  <a:gd name="connsiteY10" fmla="*/ 561979 h 633417"/>
                  <a:gd name="connsiteX11" fmla="*/ 461962 w 2452687"/>
                  <a:gd name="connsiteY11" fmla="*/ 566742 h 633417"/>
                  <a:gd name="connsiteX12" fmla="*/ 561975 w 2452687"/>
                  <a:gd name="connsiteY12" fmla="*/ 576267 h 633417"/>
                  <a:gd name="connsiteX13" fmla="*/ 638175 w 2452687"/>
                  <a:gd name="connsiteY13" fmla="*/ 590554 h 633417"/>
                  <a:gd name="connsiteX14" fmla="*/ 652462 w 2452687"/>
                  <a:gd name="connsiteY14" fmla="*/ 595317 h 633417"/>
                  <a:gd name="connsiteX15" fmla="*/ 685800 w 2452687"/>
                  <a:gd name="connsiteY15" fmla="*/ 600079 h 633417"/>
                  <a:gd name="connsiteX16" fmla="*/ 719137 w 2452687"/>
                  <a:gd name="connsiteY16" fmla="*/ 609604 h 633417"/>
                  <a:gd name="connsiteX17" fmla="*/ 766762 w 2452687"/>
                  <a:gd name="connsiteY17" fmla="*/ 614367 h 633417"/>
                  <a:gd name="connsiteX18" fmla="*/ 795337 w 2452687"/>
                  <a:gd name="connsiteY18" fmla="*/ 623892 h 633417"/>
                  <a:gd name="connsiteX19" fmla="*/ 842962 w 2452687"/>
                  <a:gd name="connsiteY19" fmla="*/ 633417 h 633417"/>
                  <a:gd name="connsiteX20" fmla="*/ 947737 w 2452687"/>
                  <a:gd name="connsiteY20" fmla="*/ 628654 h 633417"/>
                  <a:gd name="connsiteX21" fmla="*/ 976312 w 2452687"/>
                  <a:gd name="connsiteY21" fmla="*/ 619129 h 633417"/>
                  <a:gd name="connsiteX22" fmla="*/ 995362 w 2452687"/>
                  <a:gd name="connsiteY22" fmla="*/ 614367 h 633417"/>
                  <a:gd name="connsiteX23" fmla="*/ 1009650 w 2452687"/>
                  <a:gd name="connsiteY23" fmla="*/ 604842 h 633417"/>
                  <a:gd name="connsiteX24" fmla="*/ 1052512 w 2452687"/>
                  <a:gd name="connsiteY24" fmla="*/ 595317 h 633417"/>
                  <a:gd name="connsiteX25" fmla="*/ 1090612 w 2452687"/>
                  <a:gd name="connsiteY25" fmla="*/ 585792 h 633417"/>
                  <a:gd name="connsiteX26" fmla="*/ 1104900 w 2452687"/>
                  <a:gd name="connsiteY26" fmla="*/ 576267 h 633417"/>
                  <a:gd name="connsiteX27" fmla="*/ 1119187 w 2452687"/>
                  <a:gd name="connsiteY27" fmla="*/ 561979 h 633417"/>
                  <a:gd name="connsiteX28" fmla="*/ 1147762 w 2452687"/>
                  <a:gd name="connsiteY28" fmla="*/ 552454 h 633417"/>
                  <a:gd name="connsiteX29" fmla="*/ 1162050 w 2452687"/>
                  <a:gd name="connsiteY29" fmla="*/ 542929 h 633417"/>
                  <a:gd name="connsiteX30" fmla="*/ 1190625 w 2452687"/>
                  <a:gd name="connsiteY30" fmla="*/ 533404 h 633417"/>
                  <a:gd name="connsiteX31" fmla="*/ 1204912 w 2452687"/>
                  <a:gd name="connsiteY31" fmla="*/ 528642 h 633417"/>
                  <a:gd name="connsiteX32" fmla="*/ 1281112 w 2452687"/>
                  <a:gd name="connsiteY32" fmla="*/ 533404 h 633417"/>
                  <a:gd name="connsiteX33" fmla="*/ 1343025 w 2452687"/>
                  <a:gd name="connsiteY33" fmla="*/ 547692 h 633417"/>
                  <a:gd name="connsiteX34" fmla="*/ 1428750 w 2452687"/>
                  <a:gd name="connsiteY34" fmla="*/ 542929 h 633417"/>
                  <a:gd name="connsiteX35" fmla="*/ 1457325 w 2452687"/>
                  <a:gd name="connsiteY35" fmla="*/ 533404 h 633417"/>
                  <a:gd name="connsiteX36" fmla="*/ 1471612 w 2452687"/>
                  <a:gd name="connsiteY36" fmla="*/ 528642 h 633417"/>
                  <a:gd name="connsiteX37" fmla="*/ 1485900 w 2452687"/>
                  <a:gd name="connsiteY37" fmla="*/ 519117 h 633417"/>
                  <a:gd name="connsiteX38" fmla="*/ 1543050 w 2452687"/>
                  <a:gd name="connsiteY38" fmla="*/ 509592 h 633417"/>
                  <a:gd name="connsiteX39" fmla="*/ 1562100 w 2452687"/>
                  <a:gd name="connsiteY39" fmla="*/ 504829 h 633417"/>
                  <a:gd name="connsiteX40" fmla="*/ 1590675 w 2452687"/>
                  <a:gd name="connsiteY40" fmla="*/ 500067 h 633417"/>
                  <a:gd name="connsiteX41" fmla="*/ 1624012 w 2452687"/>
                  <a:gd name="connsiteY41" fmla="*/ 490542 h 633417"/>
                  <a:gd name="connsiteX42" fmla="*/ 1666875 w 2452687"/>
                  <a:gd name="connsiteY42" fmla="*/ 485779 h 633417"/>
                  <a:gd name="connsiteX43" fmla="*/ 1681162 w 2452687"/>
                  <a:gd name="connsiteY43" fmla="*/ 481017 h 633417"/>
                  <a:gd name="connsiteX44" fmla="*/ 1700212 w 2452687"/>
                  <a:gd name="connsiteY44" fmla="*/ 476254 h 633417"/>
                  <a:gd name="connsiteX45" fmla="*/ 1728787 w 2452687"/>
                  <a:gd name="connsiteY45" fmla="*/ 457204 h 633417"/>
                  <a:gd name="connsiteX46" fmla="*/ 1743075 w 2452687"/>
                  <a:gd name="connsiteY46" fmla="*/ 447679 h 633417"/>
                  <a:gd name="connsiteX47" fmla="*/ 1757362 w 2452687"/>
                  <a:gd name="connsiteY47" fmla="*/ 438154 h 633417"/>
                  <a:gd name="connsiteX48" fmla="*/ 1766887 w 2452687"/>
                  <a:gd name="connsiteY48" fmla="*/ 423867 h 633417"/>
                  <a:gd name="connsiteX49" fmla="*/ 1828800 w 2452687"/>
                  <a:gd name="connsiteY49" fmla="*/ 409579 h 633417"/>
                  <a:gd name="connsiteX50" fmla="*/ 1857375 w 2452687"/>
                  <a:gd name="connsiteY50" fmla="*/ 400054 h 633417"/>
                  <a:gd name="connsiteX51" fmla="*/ 1871662 w 2452687"/>
                  <a:gd name="connsiteY51" fmla="*/ 385767 h 633417"/>
                  <a:gd name="connsiteX52" fmla="*/ 1885950 w 2452687"/>
                  <a:gd name="connsiteY52" fmla="*/ 376242 h 633417"/>
                  <a:gd name="connsiteX53" fmla="*/ 1900237 w 2452687"/>
                  <a:gd name="connsiteY53" fmla="*/ 357192 h 633417"/>
                  <a:gd name="connsiteX54" fmla="*/ 1914525 w 2452687"/>
                  <a:gd name="connsiteY54" fmla="*/ 352429 h 633417"/>
                  <a:gd name="connsiteX55" fmla="*/ 1928812 w 2452687"/>
                  <a:gd name="connsiteY55" fmla="*/ 342904 h 633417"/>
                  <a:gd name="connsiteX56" fmla="*/ 1962150 w 2452687"/>
                  <a:gd name="connsiteY56" fmla="*/ 319092 h 633417"/>
                  <a:gd name="connsiteX57" fmla="*/ 1971675 w 2452687"/>
                  <a:gd name="connsiteY57" fmla="*/ 304804 h 633417"/>
                  <a:gd name="connsiteX58" fmla="*/ 1985962 w 2452687"/>
                  <a:gd name="connsiteY58" fmla="*/ 276229 h 633417"/>
                  <a:gd name="connsiteX59" fmla="*/ 2043112 w 2452687"/>
                  <a:gd name="connsiteY59" fmla="*/ 228604 h 633417"/>
                  <a:gd name="connsiteX60" fmla="*/ 2057400 w 2452687"/>
                  <a:gd name="connsiteY60" fmla="*/ 219079 h 633417"/>
                  <a:gd name="connsiteX61" fmla="*/ 2085975 w 2452687"/>
                  <a:gd name="connsiteY61" fmla="*/ 190504 h 633417"/>
                  <a:gd name="connsiteX62" fmla="*/ 2090737 w 2452687"/>
                  <a:gd name="connsiteY62" fmla="*/ 176217 h 633417"/>
                  <a:gd name="connsiteX63" fmla="*/ 2114550 w 2452687"/>
                  <a:gd name="connsiteY63" fmla="*/ 147642 h 633417"/>
                  <a:gd name="connsiteX64" fmla="*/ 2143125 w 2452687"/>
                  <a:gd name="connsiteY64" fmla="*/ 128592 h 633417"/>
                  <a:gd name="connsiteX65" fmla="*/ 2157412 w 2452687"/>
                  <a:gd name="connsiteY65" fmla="*/ 119067 h 633417"/>
                  <a:gd name="connsiteX66" fmla="*/ 2166937 w 2452687"/>
                  <a:gd name="connsiteY66" fmla="*/ 104779 h 633417"/>
                  <a:gd name="connsiteX67" fmla="*/ 2181225 w 2452687"/>
                  <a:gd name="connsiteY67" fmla="*/ 100017 h 633417"/>
                  <a:gd name="connsiteX68" fmla="*/ 2200275 w 2452687"/>
                  <a:gd name="connsiteY68" fmla="*/ 90492 h 633417"/>
                  <a:gd name="connsiteX69" fmla="*/ 2252662 w 2452687"/>
                  <a:gd name="connsiteY69" fmla="*/ 71442 h 633417"/>
                  <a:gd name="connsiteX70" fmla="*/ 2276475 w 2452687"/>
                  <a:gd name="connsiteY70" fmla="*/ 61917 h 633417"/>
                  <a:gd name="connsiteX71" fmla="*/ 2300287 w 2452687"/>
                  <a:gd name="connsiteY71" fmla="*/ 57154 h 633417"/>
                  <a:gd name="connsiteX72" fmla="*/ 2314575 w 2452687"/>
                  <a:gd name="connsiteY72" fmla="*/ 52392 h 633417"/>
                  <a:gd name="connsiteX73" fmla="*/ 2343150 w 2452687"/>
                  <a:gd name="connsiteY73" fmla="*/ 38104 h 633417"/>
                  <a:gd name="connsiteX74" fmla="*/ 2357437 w 2452687"/>
                  <a:gd name="connsiteY74" fmla="*/ 28579 h 633417"/>
                  <a:gd name="connsiteX75" fmla="*/ 2371725 w 2452687"/>
                  <a:gd name="connsiteY75" fmla="*/ 23817 h 633417"/>
                  <a:gd name="connsiteX76" fmla="*/ 2395537 w 2452687"/>
                  <a:gd name="connsiteY76" fmla="*/ 14292 h 633417"/>
                  <a:gd name="connsiteX77" fmla="*/ 2419350 w 2452687"/>
                  <a:gd name="connsiteY77" fmla="*/ 9529 h 633417"/>
                  <a:gd name="connsiteX78" fmla="*/ 2452687 w 2452687"/>
                  <a:gd name="connsiteY78" fmla="*/ 4 h 633417"/>
                  <a:gd name="connsiteX0" fmla="*/ 0 w 2419350"/>
                  <a:gd name="connsiteY0" fmla="*/ 485779 h 633417"/>
                  <a:gd name="connsiteX1" fmla="*/ 19050 w 2419350"/>
                  <a:gd name="connsiteY1" fmla="*/ 490542 h 633417"/>
                  <a:gd name="connsiteX2" fmla="*/ 61913 w 2419350"/>
                  <a:gd name="connsiteY2" fmla="*/ 504829 h 633417"/>
                  <a:gd name="connsiteX3" fmla="*/ 76200 w 2419350"/>
                  <a:gd name="connsiteY3" fmla="*/ 509592 h 633417"/>
                  <a:gd name="connsiteX4" fmla="*/ 114300 w 2419350"/>
                  <a:gd name="connsiteY4" fmla="*/ 519117 h 633417"/>
                  <a:gd name="connsiteX5" fmla="*/ 209550 w 2419350"/>
                  <a:gd name="connsiteY5" fmla="*/ 533404 h 633417"/>
                  <a:gd name="connsiteX6" fmla="*/ 261938 w 2419350"/>
                  <a:gd name="connsiteY6" fmla="*/ 542929 h 633417"/>
                  <a:gd name="connsiteX7" fmla="*/ 280988 w 2419350"/>
                  <a:gd name="connsiteY7" fmla="*/ 547692 h 633417"/>
                  <a:gd name="connsiteX8" fmla="*/ 338138 w 2419350"/>
                  <a:gd name="connsiteY8" fmla="*/ 552454 h 633417"/>
                  <a:gd name="connsiteX9" fmla="*/ 395288 w 2419350"/>
                  <a:gd name="connsiteY9" fmla="*/ 561979 h 633417"/>
                  <a:gd name="connsiteX10" fmla="*/ 428625 w 2419350"/>
                  <a:gd name="connsiteY10" fmla="*/ 566742 h 633417"/>
                  <a:gd name="connsiteX11" fmla="*/ 528638 w 2419350"/>
                  <a:gd name="connsiteY11" fmla="*/ 576267 h 633417"/>
                  <a:gd name="connsiteX12" fmla="*/ 604838 w 2419350"/>
                  <a:gd name="connsiteY12" fmla="*/ 590554 h 633417"/>
                  <a:gd name="connsiteX13" fmla="*/ 619125 w 2419350"/>
                  <a:gd name="connsiteY13" fmla="*/ 595317 h 633417"/>
                  <a:gd name="connsiteX14" fmla="*/ 652463 w 2419350"/>
                  <a:gd name="connsiteY14" fmla="*/ 600079 h 633417"/>
                  <a:gd name="connsiteX15" fmla="*/ 685800 w 2419350"/>
                  <a:gd name="connsiteY15" fmla="*/ 609604 h 633417"/>
                  <a:gd name="connsiteX16" fmla="*/ 733425 w 2419350"/>
                  <a:gd name="connsiteY16" fmla="*/ 614367 h 633417"/>
                  <a:gd name="connsiteX17" fmla="*/ 762000 w 2419350"/>
                  <a:gd name="connsiteY17" fmla="*/ 623892 h 633417"/>
                  <a:gd name="connsiteX18" fmla="*/ 809625 w 2419350"/>
                  <a:gd name="connsiteY18" fmla="*/ 633417 h 633417"/>
                  <a:gd name="connsiteX19" fmla="*/ 914400 w 2419350"/>
                  <a:gd name="connsiteY19" fmla="*/ 628654 h 633417"/>
                  <a:gd name="connsiteX20" fmla="*/ 942975 w 2419350"/>
                  <a:gd name="connsiteY20" fmla="*/ 619129 h 633417"/>
                  <a:gd name="connsiteX21" fmla="*/ 962025 w 2419350"/>
                  <a:gd name="connsiteY21" fmla="*/ 614367 h 633417"/>
                  <a:gd name="connsiteX22" fmla="*/ 976313 w 2419350"/>
                  <a:gd name="connsiteY22" fmla="*/ 604842 h 633417"/>
                  <a:gd name="connsiteX23" fmla="*/ 1019175 w 2419350"/>
                  <a:gd name="connsiteY23" fmla="*/ 595317 h 633417"/>
                  <a:gd name="connsiteX24" fmla="*/ 1057275 w 2419350"/>
                  <a:gd name="connsiteY24" fmla="*/ 585792 h 633417"/>
                  <a:gd name="connsiteX25" fmla="*/ 1071563 w 2419350"/>
                  <a:gd name="connsiteY25" fmla="*/ 576267 h 633417"/>
                  <a:gd name="connsiteX26" fmla="*/ 1085850 w 2419350"/>
                  <a:gd name="connsiteY26" fmla="*/ 561979 h 633417"/>
                  <a:gd name="connsiteX27" fmla="*/ 1114425 w 2419350"/>
                  <a:gd name="connsiteY27" fmla="*/ 552454 h 633417"/>
                  <a:gd name="connsiteX28" fmla="*/ 1128713 w 2419350"/>
                  <a:gd name="connsiteY28" fmla="*/ 542929 h 633417"/>
                  <a:gd name="connsiteX29" fmla="*/ 1157288 w 2419350"/>
                  <a:gd name="connsiteY29" fmla="*/ 533404 h 633417"/>
                  <a:gd name="connsiteX30" fmla="*/ 1171575 w 2419350"/>
                  <a:gd name="connsiteY30" fmla="*/ 528642 h 633417"/>
                  <a:gd name="connsiteX31" fmla="*/ 1247775 w 2419350"/>
                  <a:gd name="connsiteY31" fmla="*/ 533404 h 633417"/>
                  <a:gd name="connsiteX32" fmla="*/ 1309688 w 2419350"/>
                  <a:gd name="connsiteY32" fmla="*/ 547692 h 633417"/>
                  <a:gd name="connsiteX33" fmla="*/ 1395413 w 2419350"/>
                  <a:gd name="connsiteY33" fmla="*/ 542929 h 633417"/>
                  <a:gd name="connsiteX34" fmla="*/ 1423988 w 2419350"/>
                  <a:gd name="connsiteY34" fmla="*/ 533404 h 633417"/>
                  <a:gd name="connsiteX35" fmla="*/ 1438275 w 2419350"/>
                  <a:gd name="connsiteY35" fmla="*/ 528642 h 633417"/>
                  <a:gd name="connsiteX36" fmla="*/ 1452563 w 2419350"/>
                  <a:gd name="connsiteY36" fmla="*/ 519117 h 633417"/>
                  <a:gd name="connsiteX37" fmla="*/ 1509713 w 2419350"/>
                  <a:gd name="connsiteY37" fmla="*/ 509592 h 633417"/>
                  <a:gd name="connsiteX38" fmla="*/ 1528763 w 2419350"/>
                  <a:gd name="connsiteY38" fmla="*/ 504829 h 633417"/>
                  <a:gd name="connsiteX39" fmla="*/ 1557338 w 2419350"/>
                  <a:gd name="connsiteY39" fmla="*/ 500067 h 633417"/>
                  <a:gd name="connsiteX40" fmla="*/ 1590675 w 2419350"/>
                  <a:gd name="connsiteY40" fmla="*/ 490542 h 633417"/>
                  <a:gd name="connsiteX41" fmla="*/ 1633538 w 2419350"/>
                  <a:gd name="connsiteY41" fmla="*/ 485779 h 633417"/>
                  <a:gd name="connsiteX42" fmla="*/ 1647825 w 2419350"/>
                  <a:gd name="connsiteY42" fmla="*/ 481017 h 633417"/>
                  <a:gd name="connsiteX43" fmla="*/ 1666875 w 2419350"/>
                  <a:gd name="connsiteY43" fmla="*/ 476254 h 633417"/>
                  <a:gd name="connsiteX44" fmla="*/ 1695450 w 2419350"/>
                  <a:gd name="connsiteY44" fmla="*/ 457204 h 633417"/>
                  <a:gd name="connsiteX45" fmla="*/ 1709738 w 2419350"/>
                  <a:gd name="connsiteY45" fmla="*/ 447679 h 633417"/>
                  <a:gd name="connsiteX46" fmla="*/ 1724025 w 2419350"/>
                  <a:gd name="connsiteY46" fmla="*/ 438154 h 633417"/>
                  <a:gd name="connsiteX47" fmla="*/ 1733550 w 2419350"/>
                  <a:gd name="connsiteY47" fmla="*/ 423867 h 633417"/>
                  <a:gd name="connsiteX48" fmla="*/ 1795463 w 2419350"/>
                  <a:gd name="connsiteY48" fmla="*/ 409579 h 633417"/>
                  <a:gd name="connsiteX49" fmla="*/ 1824038 w 2419350"/>
                  <a:gd name="connsiteY49" fmla="*/ 400054 h 633417"/>
                  <a:gd name="connsiteX50" fmla="*/ 1838325 w 2419350"/>
                  <a:gd name="connsiteY50" fmla="*/ 385767 h 633417"/>
                  <a:gd name="connsiteX51" fmla="*/ 1852613 w 2419350"/>
                  <a:gd name="connsiteY51" fmla="*/ 376242 h 633417"/>
                  <a:gd name="connsiteX52" fmla="*/ 1866900 w 2419350"/>
                  <a:gd name="connsiteY52" fmla="*/ 357192 h 633417"/>
                  <a:gd name="connsiteX53" fmla="*/ 1881188 w 2419350"/>
                  <a:gd name="connsiteY53" fmla="*/ 352429 h 633417"/>
                  <a:gd name="connsiteX54" fmla="*/ 1895475 w 2419350"/>
                  <a:gd name="connsiteY54" fmla="*/ 342904 h 633417"/>
                  <a:gd name="connsiteX55" fmla="*/ 1928813 w 2419350"/>
                  <a:gd name="connsiteY55" fmla="*/ 319092 h 633417"/>
                  <a:gd name="connsiteX56" fmla="*/ 1938338 w 2419350"/>
                  <a:gd name="connsiteY56" fmla="*/ 304804 h 633417"/>
                  <a:gd name="connsiteX57" fmla="*/ 1952625 w 2419350"/>
                  <a:gd name="connsiteY57" fmla="*/ 276229 h 633417"/>
                  <a:gd name="connsiteX58" fmla="*/ 2009775 w 2419350"/>
                  <a:gd name="connsiteY58" fmla="*/ 228604 h 633417"/>
                  <a:gd name="connsiteX59" fmla="*/ 2024063 w 2419350"/>
                  <a:gd name="connsiteY59" fmla="*/ 219079 h 633417"/>
                  <a:gd name="connsiteX60" fmla="*/ 2052638 w 2419350"/>
                  <a:gd name="connsiteY60" fmla="*/ 190504 h 633417"/>
                  <a:gd name="connsiteX61" fmla="*/ 2057400 w 2419350"/>
                  <a:gd name="connsiteY61" fmla="*/ 176217 h 633417"/>
                  <a:gd name="connsiteX62" fmla="*/ 2081213 w 2419350"/>
                  <a:gd name="connsiteY62" fmla="*/ 147642 h 633417"/>
                  <a:gd name="connsiteX63" fmla="*/ 2109788 w 2419350"/>
                  <a:gd name="connsiteY63" fmla="*/ 128592 h 633417"/>
                  <a:gd name="connsiteX64" fmla="*/ 2124075 w 2419350"/>
                  <a:gd name="connsiteY64" fmla="*/ 119067 h 633417"/>
                  <a:gd name="connsiteX65" fmla="*/ 2133600 w 2419350"/>
                  <a:gd name="connsiteY65" fmla="*/ 104779 h 633417"/>
                  <a:gd name="connsiteX66" fmla="*/ 2147888 w 2419350"/>
                  <a:gd name="connsiteY66" fmla="*/ 100017 h 633417"/>
                  <a:gd name="connsiteX67" fmla="*/ 2166938 w 2419350"/>
                  <a:gd name="connsiteY67" fmla="*/ 90492 h 633417"/>
                  <a:gd name="connsiteX68" fmla="*/ 2219325 w 2419350"/>
                  <a:gd name="connsiteY68" fmla="*/ 71442 h 633417"/>
                  <a:gd name="connsiteX69" fmla="*/ 2243138 w 2419350"/>
                  <a:gd name="connsiteY69" fmla="*/ 61917 h 633417"/>
                  <a:gd name="connsiteX70" fmla="*/ 2266950 w 2419350"/>
                  <a:gd name="connsiteY70" fmla="*/ 57154 h 633417"/>
                  <a:gd name="connsiteX71" fmla="*/ 2281238 w 2419350"/>
                  <a:gd name="connsiteY71" fmla="*/ 52392 h 633417"/>
                  <a:gd name="connsiteX72" fmla="*/ 2309813 w 2419350"/>
                  <a:gd name="connsiteY72" fmla="*/ 38104 h 633417"/>
                  <a:gd name="connsiteX73" fmla="*/ 2324100 w 2419350"/>
                  <a:gd name="connsiteY73" fmla="*/ 28579 h 633417"/>
                  <a:gd name="connsiteX74" fmla="*/ 2338388 w 2419350"/>
                  <a:gd name="connsiteY74" fmla="*/ 23817 h 633417"/>
                  <a:gd name="connsiteX75" fmla="*/ 2362200 w 2419350"/>
                  <a:gd name="connsiteY75" fmla="*/ 14292 h 633417"/>
                  <a:gd name="connsiteX76" fmla="*/ 2386013 w 2419350"/>
                  <a:gd name="connsiteY76" fmla="*/ 9529 h 633417"/>
                  <a:gd name="connsiteX77" fmla="*/ 2419350 w 2419350"/>
                  <a:gd name="connsiteY77" fmla="*/ 4 h 633417"/>
                  <a:gd name="connsiteX0" fmla="*/ 0 w 2419350"/>
                  <a:gd name="connsiteY0" fmla="*/ 485779 h 633417"/>
                  <a:gd name="connsiteX1" fmla="*/ 61913 w 2419350"/>
                  <a:gd name="connsiteY1" fmla="*/ 504829 h 633417"/>
                  <a:gd name="connsiteX2" fmla="*/ 76200 w 2419350"/>
                  <a:gd name="connsiteY2" fmla="*/ 509592 h 633417"/>
                  <a:gd name="connsiteX3" fmla="*/ 114300 w 2419350"/>
                  <a:gd name="connsiteY3" fmla="*/ 519117 h 633417"/>
                  <a:gd name="connsiteX4" fmla="*/ 209550 w 2419350"/>
                  <a:gd name="connsiteY4" fmla="*/ 533404 h 633417"/>
                  <a:gd name="connsiteX5" fmla="*/ 261938 w 2419350"/>
                  <a:gd name="connsiteY5" fmla="*/ 542929 h 633417"/>
                  <a:gd name="connsiteX6" fmla="*/ 280988 w 2419350"/>
                  <a:gd name="connsiteY6" fmla="*/ 547692 h 633417"/>
                  <a:gd name="connsiteX7" fmla="*/ 338138 w 2419350"/>
                  <a:gd name="connsiteY7" fmla="*/ 552454 h 633417"/>
                  <a:gd name="connsiteX8" fmla="*/ 395288 w 2419350"/>
                  <a:gd name="connsiteY8" fmla="*/ 561979 h 633417"/>
                  <a:gd name="connsiteX9" fmla="*/ 428625 w 2419350"/>
                  <a:gd name="connsiteY9" fmla="*/ 566742 h 633417"/>
                  <a:gd name="connsiteX10" fmla="*/ 528638 w 2419350"/>
                  <a:gd name="connsiteY10" fmla="*/ 576267 h 633417"/>
                  <a:gd name="connsiteX11" fmla="*/ 604838 w 2419350"/>
                  <a:gd name="connsiteY11" fmla="*/ 590554 h 633417"/>
                  <a:gd name="connsiteX12" fmla="*/ 619125 w 2419350"/>
                  <a:gd name="connsiteY12" fmla="*/ 595317 h 633417"/>
                  <a:gd name="connsiteX13" fmla="*/ 652463 w 2419350"/>
                  <a:gd name="connsiteY13" fmla="*/ 600079 h 633417"/>
                  <a:gd name="connsiteX14" fmla="*/ 685800 w 2419350"/>
                  <a:gd name="connsiteY14" fmla="*/ 609604 h 633417"/>
                  <a:gd name="connsiteX15" fmla="*/ 733425 w 2419350"/>
                  <a:gd name="connsiteY15" fmla="*/ 614367 h 633417"/>
                  <a:gd name="connsiteX16" fmla="*/ 762000 w 2419350"/>
                  <a:gd name="connsiteY16" fmla="*/ 623892 h 633417"/>
                  <a:gd name="connsiteX17" fmla="*/ 809625 w 2419350"/>
                  <a:gd name="connsiteY17" fmla="*/ 633417 h 633417"/>
                  <a:gd name="connsiteX18" fmla="*/ 914400 w 2419350"/>
                  <a:gd name="connsiteY18" fmla="*/ 628654 h 633417"/>
                  <a:gd name="connsiteX19" fmla="*/ 942975 w 2419350"/>
                  <a:gd name="connsiteY19" fmla="*/ 619129 h 633417"/>
                  <a:gd name="connsiteX20" fmla="*/ 962025 w 2419350"/>
                  <a:gd name="connsiteY20" fmla="*/ 614367 h 633417"/>
                  <a:gd name="connsiteX21" fmla="*/ 976313 w 2419350"/>
                  <a:gd name="connsiteY21" fmla="*/ 604842 h 633417"/>
                  <a:gd name="connsiteX22" fmla="*/ 1019175 w 2419350"/>
                  <a:gd name="connsiteY22" fmla="*/ 595317 h 633417"/>
                  <a:gd name="connsiteX23" fmla="*/ 1057275 w 2419350"/>
                  <a:gd name="connsiteY23" fmla="*/ 585792 h 633417"/>
                  <a:gd name="connsiteX24" fmla="*/ 1071563 w 2419350"/>
                  <a:gd name="connsiteY24" fmla="*/ 576267 h 633417"/>
                  <a:gd name="connsiteX25" fmla="*/ 1085850 w 2419350"/>
                  <a:gd name="connsiteY25" fmla="*/ 561979 h 633417"/>
                  <a:gd name="connsiteX26" fmla="*/ 1114425 w 2419350"/>
                  <a:gd name="connsiteY26" fmla="*/ 552454 h 633417"/>
                  <a:gd name="connsiteX27" fmla="*/ 1128713 w 2419350"/>
                  <a:gd name="connsiteY27" fmla="*/ 542929 h 633417"/>
                  <a:gd name="connsiteX28" fmla="*/ 1157288 w 2419350"/>
                  <a:gd name="connsiteY28" fmla="*/ 533404 h 633417"/>
                  <a:gd name="connsiteX29" fmla="*/ 1171575 w 2419350"/>
                  <a:gd name="connsiteY29" fmla="*/ 528642 h 633417"/>
                  <a:gd name="connsiteX30" fmla="*/ 1247775 w 2419350"/>
                  <a:gd name="connsiteY30" fmla="*/ 533404 h 633417"/>
                  <a:gd name="connsiteX31" fmla="*/ 1309688 w 2419350"/>
                  <a:gd name="connsiteY31" fmla="*/ 547692 h 633417"/>
                  <a:gd name="connsiteX32" fmla="*/ 1395413 w 2419350"/>
                  <a:gd name="connsiteY32" fmla="*/ 542929 h 633417"/>
                  <a:gd name="connsiteX33" fmla="*/ 1423988 w 2419350"/>
                  <a:gd name="connsiteY33" fmla="*/ 533404 h 633417"/>
                  <a:gd name="connsiteX34" fmla="*/ 1438275 w 2419350"/>
                  <a:gd name="connsiteY34" fmla="*/ 528642 h 633417"/>
                  <a:gd name="connsiteX35" fmla="*/ 1452563 w 2419350"/>
                  <a:gd name="connsiteY35" fmla="*/ 519117 h 633417"/>
                  <a:gd name="connsiteX36" fmla="*/ 1509713 w 2419350"/>
                  <a:gd name="connsiteY36" fmla="*/ 509592 h 633417"/>
                  <a:gd name="connsiteX37" fmla="*/ 1528763 w 2419350"/>
                  <a:gd name="connsiteY37" fmla="*/ 504829 h 633417"/>
                  <a:gd name="connsiteX38" fmla="*/ 1557338 w 2419350"/>
                  <a:gd name="connsiteY38" fmla="*/ 500067 h 633417"/>
                  <a:gd name="connsiteX39" fmla="*/ 1590675 w 2419350"/>
                  <a:gd name="connsiteY39" fmla="*/ 490542 h 633417"/>
                  <a:gd name="connsiteX40" fmla="*/ 1633538 w 2419350"/>
                  <a:gd name="connsiteY40" fmla="*/ 485779 h 633417"/>
                  <a:gd name="connsiteX41" fmla="*/ 1647825 w 2419350"/>
                  <a:gd name="connsiteY41" fmla="*/ 481017 h 633417"/>
                  <a:gd name="connsiteX42" fmla="*/ 1666875 w 2419350"/>
                  <a:gd name="connsiteY42" fmla="*/ 476254 h 633417"/>
                  <a:gd name="connsiteX43" fmla="*/ 1695450 w 2419350"/>
                  <a:gd name="connsiteY43" fmla="*/ 457204 h 633417"/>
                  <a:gd name="connsiteX44" fmla="*/ 1709738 w 2419350"/>
                  <a:gd name="connsiteY44" fmla="*/ 447679 h 633417"/>
                  <a:gd name="connsiteX45" fmla="*/ 1724025 w 2419350"/>
                  <a:gd name="connsiteY45" fmla="*/ 438154 h 633417"/>
                  <a:gd name="connsiteX46" fmla="*/ 1733550 w 2419350"/>
                  <a:gd name="connsiteY46" fmla="*/ 423867 h 633417"/>
                  <a:gd name="connsiteX47" fmla="*/ 1795463 w 2419350"/>
                  <a:gd name="connsiteY47" fmla="*/ 409579 h 633417"/>
                  <a:gd name="connsiteX48" fmla="*/ 1824038 w 2419350"/>
                  <a:gd name="connsiteY48" fmla="*/ 400054 h 633417"/>
                  <a:gd name="connsiteX49" fmla="*/ 1838325 w 2419350"/>
                  <a:gd name="connsiteY49" fmla="*/ 385767 h 633417"/>
                  <a:gd name="connsiteX50" fmla="*/ 1852613 w 2419350"/>
                  <a:gd name="connsiteY50" fmla="*/ 376242 h 633417"/>
                  <a:gd name="connsiteX51" fmla="*/ 1866900 w 2419350"/>
                  <a:gd name="connsiteY51" fmla="*/ 357192 h 633417"/>
                  <a:gd name="connsiteX52" fmla="*/ 1881188 w 2419350"/>
                  <a:gd name="connsiteY52" fmla="*/ 352429 h 633417"/>
                  <a:gd name="connsiteX53" fmla="*/ 1895475 w 2419350"/>
                  <a:gd name="connsiteY53" fmla="*/ 342904 h 633417"/>
                  <a:gd name="connsiteX54" fmla="*/ 1928813 w 2419350"/>
                  <a:gd name="connsiteY54" fmla="*/ 319092 h 633417"/>
                  <a:gd name="connsiteX55" fmla="*/ 1938338 w 2419350"/>
                  <a:gd name="connsiteY55" fmla="*/ 304804 h 633417"/>
                  <a:gd name="connsiteX56" fmla="*/ 1952625 w 2419350"/>
                  <a:gd name="connsiteY56" fmla="*/ 276229 h 633417"/>
                  <a:gd name="connsiteX57" fmla="*/ 2009775 w 2419350"/>
                  <a:gd name="connsiteY57" fmla="*/ 228604 h 633417"/>
                  <a:gd name="connsiteX58" fmla="*/ 2024063 w 2419350"/>
                  <a:gd name="connsiteY58" fmla="*/ 219079 h 633417"/>
                  <a:gd name="connsiteX59" fmla="*/ 2052638 w 2419350"/>
                  <a:gd name="connsiteY59" fmla="*/ 190504 h 633417"/>
                  <a:gd name="connsiteX60" fmla="*/ 2057400 w 2419350"/>
                  <a:gd name="connsiteY60" fmla="*/ 176217 h 633417"/>
                  <a:gd name="connsiteX61" fmla="*/ 2081213 w 2419350"/>
                  <a:gd name="connsiteY61" fmla="*/ 147642 h 633417"/>
                  <a:gd name="connsiteX62" fmla="*/ 2109788 w 2419350"/>
                  <a:gd name="connsiteY62" fmla="*/ 128592 h 633417"/>
                  <a:gd name="connsiteX63" fmla="*/ 2124075 w 2419350"/>
                  <a:gd name="connsiteY63" fmla="*/ 119067 h 633417"/>
                  <a:gd name="connsiteX64" fmla="*/ 2133600 w 2419350"/>
                  <a:gd name="connsiteY64" fmla="*/ 104779 h 633417"/>
                  <a:gd name="connsiteX65" fmla="*/ 2147888 w 2419350"/>
                  <a:gd name="connsiteY65" fmla="*/ 100017 h 633417"/>
                  <a:gd name="connsiteX66" fmla="*/ 2166938 w 2419350"/>
                  <a:gd name="connsiteY66" fmla="*/ 90492 h 633417"/>
                  <a:gd name="connsiteX67" fmla="*/ 2219325 w 2419350"/>
                  <a:gd name="connsiteY67" fmla="*/ 71442 h 633417"/>
                  <a:gd name="connsiteX68" fmla="*/ 2243138 w 2419350"/>
                  <a:gd name="connsiteY68" fmla="*/ 61917 h 633417"/>
                  <a:gd name="connsiteX69" fmla="*/ 2266950 w 2419350"/>
                  <a:gd name="connsiteY69" fmla="*/ 57154 h 633417"/>
                  <a:gd name="connsiteX70" fmla="*/ 2281238 w 2419350"/>
                  <a:gd name="connsiteY70" fmla="*/ 52392 h 633417"/>
                  <a:gd name="connsiteX71" fmla="*/ 2309813 w 2419350"/>
                  <a:gd name="connsiteY71" fmla="*/ 38104 h 633417"/>
                  <a:gd name="connsiteX72" fmla="*/ 2324100 w 2419350"/>
                  <a:gd name="connsiteY72" fmla="*/ 28579 h 633417"/>
                  <a:gd name="connsiteX73" fmla="*/ 2338388 w 2419350"/>
                  <a:gd name="connsiteY73" fmla="*/ 23817 h 633417"/>
                  <a:gd name="connsiteX74" fmla="*/ 2362200 w 2419350"/>
                  <a:gd name="connsiteY74" fmla="*/ 14292 h 633417"/>
                  <a:gd name="connsiteX75" fmla="*/ 2386013 w 2419350"/>
                  <a:gd name="connsiteY75" fmla="*/ 9529 h 633417"/>
                  <a:gd name="connsiteX76" fmla="*/ 2419350 w 2419350"/>
                  <a:gd name="connsiteY76" fmla="*/ 4 h 633417"/>
                  <a:gd name="connsiteX0" fmla="*/ 0 w 2357437"/>
                  <a:gd name="connsiteY0" fmla="*/ 504829 h 633417"/>
                  <a:gd name="connsiteX1" fmla="*/ 14287 w 2357437"/>
                  <a:gd name="connsiteY1" fmla="*/ 509592 h 633417"/>
                  <a:gd name="connsiteX2" fmla="*/ 52387 w 2357437"/>
                  <a:gd name="connsiteY2" fmla="*/ 519117 h 633417"/>
                  <a:gd name="connsiteX3" fmla="*/ 147637 w 2357437"/>
                  <a:gd name="connsiteY3" fmla="*/ 533404 h 633417"/>
                  <a:gd name="connsiteX4" fmla="*/ 200025 w 2357437"/>
                  <a:gd name="connsiteY4" fmla="*/ 542929 h 633417"/>
                  <a:gd name="connsiteX5" fmla="*/ 219075 w 2357437"/>
                  <a:gd name="connsiteY5" fmla="*/ 547692 h 633417"/>
                  <a:gd name="connsiteX6" fmla="*/ 276225 w 2357437"/>
                  <a:gd name="connsiteY6" fmla="*/ 552454 h 633417"/>
                  <a:gd name="connsiteX7" fmla="*/ 333375 w 2357437"/>
                  <a:gd name="connsiteY7" fmla="*/ 561979 h 633417"/>
                  <a:gd name="connsiteX8" fmla="*/ 366712 w 2357437"/>
                  <a:gd name="connsiteY8" fmla="*/ 566742 h 633417"/>
                  <a:gd name="connsiteX9" fmla="*/ 466725 w 2357437"/>
                  <a:gd name="connsiteY9" fmla="*/ 576267 h 633417"/>
                  <a:gd name="connsiteX10" fmla="*/ 542925 w 2357437"/>
                  <a:gd name="connsiteY10" fmla="*/ 590554 h 633417"/>
                  <a:gd name="connsiteX11" fmla="*/ 557212 w 2357437"/>
                  <a:gd name="connsiteY11" fmla="*/ 595317 h 633417"/>
                  <a:gd name="connsiteX12" fmla="*/ 590550 w 2357437"/>
                  <a:gd name="connsiteY12" fmla="*/ 600079 h 633417"/>
                  <a:gd name="connsiteX13" fmla="*/ 623887 w 2357437"/>
                  <a:gd name="connsiteY13" fmla="*/ 609604 h 633417"/>
                  <a:gd name="connsiteX14" fmla="*/ 671512 w 2357437"/>
                  <a:gd name="connsiteY14" fmla="*/ 614367 h 633417"/>
                  <a:gd name="connsiteX15" fmla="*/ 700087 w 2357437"/>
                  <a:gd name="connsiteY15" fmla="*/ 623892 h 633417"/>
                  <a:gd name="connsiteX16" fmla="*/ 747712 w 2357437"/>
                  <a:gd name="connsiteY16" fmla="*/ 633417 h 633417"/>
                  <a:gd name="connsiteX17" fmla="*/ 852487 w 2357437"/>
                  <a:gd name="connsiteY17" fmla="*/ 628654 h 633417"/>
                  <a:gd name="connsiteX18" fmla="*/ 881062 w 2357437"/>
                  <a:gd name="connsiteY18" fmla="*/ 619129 h 633417"/>
                  <a:gd name="connsiteX19" fmla="*/ 900112 w 2357437"/>
                  <a:gd name="connsiteY19" fmla="*/ 614367 h 633417"/>
                  <a:gd name="connsiteX20" fmla="*/ 914400 w 2357437"/>
                  <a:gd name="connsiteY20" fmla="*/ 604842 h 633417"/>
                  <a:gd name="connsiteX21" fmla="*/ 957262 w 2357437"/>
                  <a:gd name="connsiteY21" fmla="*/ 595317 h 633417"/>
                  <a:gd name="connsiteX22" fmla="*/ 995362 w 2357437"/>
                  <a:gd name="connsiteY22" fmla="*/ 585792 h 633417"/>
                  <a:gd name="connsiteX23" fmla="*/ 1009650 w 2357437"/>
                  <a:gd name="connsiteY23" fmla="*/ 576267 h 633417"/>
                  <a:gd name="connsiteX24" fmla="*/ 1023937 w 2357437"/>
                  <a:gd name="connsiteY24" fmla="*/ 561979 h 633417"/>
                  <a:gd name="connsiteX25" fmla="*/ 1052512 w 2357437"/>
                  <a:gd name="connsiteY25" fmla="*/ 552454 h 633417"/>
                  <a:gd name="connsiteX26" fmla="*/ 1066800 w 2357437"/>
                  <a:gd name="connsiteY26" fmla="*/ 542929 h 633417"/>
                  <a:gd name="connsiteX27" fmla="*/ 1095375 w 2357437"/>
                  <a:gd name="connsiteY27" fmla="*/ 533404 h 633417"/>
                  <a:gd name="connsiteX28" fmla="*/ 1109662 w 2357437"/>
                  <a:gd name="connsiteY28" fmla="*/ 528642 h 633417"/>
                  <a:gd name="connsiteX29" fmla="*/ 1185862 w 2357437"/>
                  <a:gd name="connsiteY29" fmla="*/ 533404 h 633417"/>
                  <a:gd name="connsiteX30" fmla="*/ 1247775 w 2357437"/>
                  <a:gd name="connsiteY30" fmla="*/ 547692 h 633417"/>
                  <a:gd name="connsiteX31" fmla="*/ 1333500 w 2357437"/>
                  <a:gd name="connsiteY31" fmla="*/ 542929 h 633417"/>
                  <a:gd name="connsiteX32" fmla="*/ 1362075 w 2357437"/>
                  <a:gd name="connsiteY32" fmla="*/ 533404 h 633417"/>
                  <a:gd name="connsiteX33" fmla="*/ 1376362 w 2357437"/>
                  <a:gd name="connsiteY33" fmla="*/ 528642 h 633417"/>
                  <a:gd name="connsiteX34" fmla="*/ 1390650 w 2357437"/>
                  <a:gd name="connsiteY34" fmla="*/ 519117 h 633417"/>
                  <a:gd name="connsiteX35" fmla="*/ 1447800 w 2357437"/>
                  <a:gd name="connsiteY35" fmla="*/ 509592 h 633417"/>
                  <a:gd name="connsiteX36" fmla="*/ 1466850 w 2357437"/>
                  <a:gd name="connsiteY36" fmla="*/ 504829 h 633417"/>
                  <a:gd name="connsiteX37" fmla="*/ 1495425 w 2357437"/>
                  <a:gd name="connsiteY37" fmla="*/ 500067 h 633417"/>
                  <a:gd name="connsiteX38" fmla="*/ 1528762 w 2357437"/>
                  <a:gd name="connsiteY38" fmla="*/ 490542 h 633417"/>
                  <a:gd name="connsiteX39" fmla="*/ 1571625 w 2357437"/>
                  <a:gd name="connsiteY39" fmla="*/ 485779 h 633417"/>
                  <a:gd name="connsiteX40" fmla="*/ 1585912 w 2357437"/>
                  <a:gd name="connsiteY40" fmla="*/ 481017 h 633417"/>
                  <a:gd name="connsiteX41" fmla="*/ 1604962 w 2357437"/>
                  <a:gd name="connsiteY41" fmla="*/ 476254 h 633417"/>
                  <a:gd name="connsiteX42" fmla="*/ 1633537 w 2357437"/>
                  <a:gd name="connsiteY42" fmla="*/ 457204 h 633417"/>
                  <a:gd name="connsiteX43" fmla="*/ 1647825 w 2357437"/>
                  <a:gd name="connsiteY43" fmla="*/ 447679 h 633417"/>
                  <a:gd name="connsiteX44" fmla="*/ 1662112 w 2357437"/>
                  <a:gd name="connsiteY44" fmla="*/ 438154 h 633417"/>
                  <a:gd name="connsiteX45" fmla="*/ 1671637 w 2357437"/>
                  <a:gd name="connsiteY45" fmla="*/ 423867 h 633417"/>
                  <a:gd name="connsiteX46" fmla="*/ 1733550 w 2357437"/>
                  <a:gd name="connsiteY46" fmla="*/ 409579 h 633417"/>
                  <a:gd name="connsiteX47" fmla="*/ 1762125 w 2357437"/>
                  <a:gd name="connsiteY47" fmla="*/ 400054 h 633417"/>
                  <a:gd name="connsiteX48" fmla="*/ 1776412 w 2357437"/>
                  <a:gd name="connsiteY48" fmla="*/ 385767 h 633417"/>
                  <a:gd name="connsiteX49" fmla="*/ 1790700 w 2357437"/>
                  <a:gd name="connsiteY49" fmla="*/ 376242 h 633417"/>
                  <a:gd name="connsiteX50" fmla="*/ 1804987 w 2357437"/>
                  <a:gd name="connsiteY50" fmla="*/ 357192 h 633417"/>
                  <a:gd name="connsiteX51" fmla="*/ 1819275 w 2357437"/>
                  <a:gd name="connsiteY51" fmla="*/ 352429 h 633417"/>
                  <a:gd name="connsiteX52" fmla="*/ 1833562 w 2357437"/>
                  <a:gd name="connsiteY52" fmla="*/ 342904 h 633417"/>
                  <a:gd name="connsiteX53" fmla="*/ 1866900 w 2357437"/>
                  <a:gd name="connsiteY53" fmla="*/ 319092 h 633417"/>
                  <a:gd name="connsiteX54" fmla="*/ 1876425 w 2357437"/>
                  <a:gd name="connsiteY54" fmla="*/ 304804 h 633417"/>
                  <a:gd name="connsiteX55" fmla="*/ 1890712 w 2357437"/>
                  <a:gd name="connsiteY55" fmla="*/ 276229 h 633417"/>
                  <a:gd name="connsiteX56" fmla="*/ 1947862 w 2357437"/>
                  <a:gd name="connsiteY56" fmla="*/ 228604 h 633417"/>
                  <a:gd name="connsiteX57" fmla="*/ 1962150 w 2357437"/>
                  <a:gd name="connsiteY57" fmla="*/ 219079 h 633417"/>
                  <a:gd name="connsiteX58" fmla="*/ 1990725 w 2357437"/>
                  <a:gd name="connsiteY58" fmla="*/ 190504 h 633417"/>
                  <a:gd name="connsiteX59" fmla="*/ 1995487 w 2357437"/>
                  <a:gd name="connsiteY59" fmla="*/ 176217 h 633417"/>
                  <a:gd name="connsiteX60" fmla="*/ 2019300 w 2357437"/>
                  <a:gd name="connsiteY60" fmla="*/ 147642 h 633417"/>
                  <a:gd name="connsiteX61" fmla="*/ 2047875 w 2357437"/>
                  <a:gd name="connsiteY61" fmla="*/ 128592 h 633417"/>
                  <a:gd name="connsiteX62" fmla="*/ 2062162 w 2357437"/>
                  <a:gd name="connsiteY62" fmla="*/ 119067 h 633417"/>
                  <a:gd name="connsiteX63" fmla="*/ 2071687 w 2357437"/>
                  <a:gd name="connsiteY63" fmla="*/ 104779 h 633417"/>
                  <a:gd name="connsiteX64" fmla="*/ 2085975 w 2357437"/>
                  <a:gd name="connsiteY64" fmla="*/ 100017 h 633417"/>
                  <a:gd name="connsiteX65" fmla="*/ 2105025 w 2357437"/>
                  <a:gd name="connsiteY65" fmla="*/ 90492 h 633417"/>
                  <a:gd name="connsiteX66" fmla="*/ 2157412 w 2357437"/>
                  <a:gd name="connsiteY66" fmla="*/ 71442 h 633417"/>
                  <a:gd name="connsiteX67" fmla="*/ 2181225 w 2357437"/>
                  <a:gd name="connsiteY67" fmla="*/ 61917 h 633417"/>
                  <a:gd name="connsiteX68" fmla="*/ 2205037 w 2357437"/>
                  <a:gd name="connsiteY68" fmla="*/ 57154 h 633417"/>
                  <a:gd name="connsiteX69" fmla="*/ 2219325 w 2357437"/>
                  <a:gd name="connsiteY69" fmla="*/ 52392 h 633417"/>
                  <a:gd name="connsiteX70" fmla="*/ 2247900 w 2357437"/>
                  <a:gd name="connsiteY70" fmla="*/ 38104 h 633417"/>
                  <a:gd name="connsiteX71" fmla="*/ 2262187 w 2357437"/>
                  <a:gd name="connsiteY71" fmla="*/ 28579 h 633417"/>
                  <a:gd name="connsiteX72" fmla="*/ 2276475 w 2357437"/>
                  <a:gd name="connsiteY72" fmla="*/ 23817 h 633417"/>
                  <a:gd name="connsiteX73" fmla="*/ 2300287 w 2357437"/>
                  <a:gd name="connsiteY73" fmla="*/ 14292 h 633417"/>
                  <a:gd name="connsiteX74" fmla="*/ 2324100 w 2357437"/>
                  <a:gd name="connsiteY74" fmla="*/ 9529 h 633417"/>
                  <a:gd name="connsiteX75" fmla="*/ 2357437 w 2357437"/>
                  <a:gd name="connsiteY75" fmla="*/ 4 h 633417"/>
                  <a:gd name="connsiteX0" fmla="*/ 100160 w 2457597"/>
                  <a:gd name="connsiteY0" fmla="*/ 504829 h 633417"/>
                  <a:gd name="connsiteX1" fmla="*/ 147 w 2457597"/>
                  <a:gd name="connsiteY1" fmla="*/ 547692 h 633417"/>
                  <a:gd name="connsiteX2" fmla="*/ 152547 w 2457597"/>
                  <a:gd name="connsiteY2" fmla="*/ 519117 h 633417"/>
                  <a:gd name="connsiteX3" fmla="*/ 247797 w 2457597"/>
                  <a:gd name="connsiteY3" fmla="*/ 533404 h 633417"/>
                  <a:gd name="connsiteX4" fmla="*/ 300185 w 2457597"/>
                  <a:gd name="connsiteY4" fmla="*/ 542929 h 633417"/>
                  <a:gd name="connsiteX5" fmla="*/ 319235 w 2457597"/>
                  <a:gd name="connsiteY5" fmla="*/ 547692 h 633417"/>
                  <a:gd name="connsiteX6" fmla="*/ 376385 w 2457597"/>
                  <a:gd name="connsiteY6" fmla="*/ 552454 h 633417"/>
                  <a:gd name="connsiteX7" fmla="*/ 433535 w 2457597"/>
                  <a:gd name="connsiteY7" fmla="*/ 561979 h 633417"/>
                  <a:gd name="connsiteX8" fmla="*/ 466872 w 2457597"/>
                  <a:gd name="connsiteY8" fmla="*/ 566742 h 633417"/>
                  <a:gd name="connsiteX9" fmla="*/ 566885 w 2457597"/>
                  <a:gd name="connsiteY9" fmla="*/ 576267 h 633417"/>
                  <a:gd name="connsiteX10" fmla="*/ 643085 w 2457597"/>
                  <a:gd name="connsiteY10" fmla="*/ 590554 h 633417"/>
                  <a:gd name="connsiteX11" fmla="*/ 657372 w 2457597"/>
                  <a:gd name="connsiteY11" fmla="*/ 595317 h 633417"/>
                  <a:gd name="connsiteX12" fmla="*/ 690710 w 2457597"/>
                  <a:gd name="connsiteY12" fmla="*/ 600079 h 633417"/>
                  <a:gd name="connsiteX13" fmla="*/ 724047 w 2457597"/>
                  <a:gd name="connsiteY13" fmla="*/ 609604 h 633417"/>
                  <a:gd name="connsiteX14" fmla="*/ 771672 w 2457597"/>
                  <a:gd name="connsiteY14" fmla="*/ 614367 h 633417"/>
                  <a:gd name="connsiteX15" fmla="*/ 800247 w 2457597"/>
                  <a:gd name="connsiteY15" fmla="*/ 623892 h 633417"/>
                  <a:gd name="connsiteX16" fmla="*/ 847872 w 2457597"/>
                  <a:gd name="connsiteY16" fmla="*/ 633417 h 633417"/>
                  <a:gd name="connsiteX17" fmla="*/ 952647 w 2457597"/>
                  <a:gd name="connsiteY17" fmla="*/ 628654 h 633417"/>
                  <a:gd name="connsiteX18" fmla="*/ 981222 w 2457597"/>
                  <a:gd name="connsiteY18" fmla="*/ 619129 h 633417"/>
                  <a:gd name="connsiteX19" fmla="*/ 1000272 w 2457597"/>
                  <a:gd name="connsiteY19" fmla="*/ 614367 h 633417"/>
                  <a:gd name="connsiteX20" fmla="*/ 1014560 w 2457597"/>
                  <a:gd name="connsiteY20" fmla="*/ 604842 h 633417"/>
                  <a:gd name="connsiteX21" fmla="*/ 1057422 w 2457597"/>
                  <a:gd name="connsiteY21" fmla="*/ 595317 h 633417"/>
                  <a:gd name="connsiteX22" fmla="*/ 1095522 w 2457597"/>
                  <a:gd name="connsiteY22" fmla="*/ 585792 h 633417"/>
                  <a:gd name="connsiteX23" fmla="*/ 1109810 w 2457597"/>
                  <a:gd name="connsiteY23" fmla="*/ 576267 h 633417"/>
                  <a:gd name="connsiteX24" fmla="*/ 1124097 w 2457597"/>
                  <a:gd name="connsiteY24" fmla="*/ 561979 h 633417"/>
                  <a:gd name="connsiteX25" fmla="*/ 1152672 w 2457597"/>
                  <a:gd name="connsiteY25" fmla="*/ 552454 h 633417"/>
                  <a:gd name="connsiteX26" fmla="*/ 1166960 w 2457597"/>
                  <a:gd name="connsiteY26" fmla="*/ 542929 h 633417"/>
                  <a:gd name="connsiteX27" fmla="*/ 1195535 w 2457597"/>
                  <a:gd name="connsiteY27" fmla="*/ 533404 h 633417"/>
                  <a:gd name="connsiteX28" fmla="*/ 1209822 w 2457597"/>
                  <a:gd name="connsiteY28" fmla="*/ 528642 h 633417"/>
                  <a:gd name="connsiteX29" fmla="*/ 1286022 w 2457597"/>
                  <a:gd name="connsiteY29" fmla="*/ 533404 h 633417"/>
                  <a:gd name="connsiteX30" fmla="*/ 1347935 w 2457597"/>
                  <a:gd name="connsiteY30" fmla="*/ 547692 h 633417"/>
                  <a:gd name="connsiteX31" fmla="*/ 1433660 w 2457597"/>
                  <a:gd name="connsiteY31" fmla="*/ 542929 h 633417"/>
                  <a:gd name="connsiteX32" fmla="*/ 1462235 w 2457597"/>
                  <a:gd name="connsiteY32" fmla="*/ 533404 h 633417"/>
                  <a:gd name="connsiteX33" fmla="*/ 1476522 w 2457597"/>
                  <a:gd name="connsiteY33" fmla="*/ 528642 h 633417"/>
                  <a:gd name="connsiteX34" fmla="*/ 1490810 w 2457597"/>
                  <a:gd name="connsiteY34" fmla="*/ 519117 h 633417"/>
                  <a:gd name="connsiteX35" fmla="*/ 1547960 w 2457597"/>
                  <a:gd name="connsiteY35" fmla="*/ 509592 h 633417"/>
                  <a:gd name="connsiteX36" fmla="*/ 1567010 w 2457597"/>
                  <a:gd name="connsiteY36" fmla="*/ 504829 h 633417"/>
                  <a:gd name="connsiteX37" fmla="*/ 1595585 w 2457597"/>
                  <a:gd name="connsiteY37" fmla="*/ 500067 h 633417"/>
                  <a:gd name="connsiteX38" fmla="*/ 1628922 w 2457597"/>
                  <a:gd name="connsiteY38" fmla="*/ 490542 h 633417"/>
                  <a:gd name="connsiteX39" fmla="*/ 1671785 w 2457597"/>
                  <a:gd name="connsiteY39" fmla="*/ 485779 h 633417"/>
                  <a:gd name="connsiteX40" fmla="*/ 1686072 w 2457597"/>
                  <a:gd name="connsiteY40" fmla="*/ 481017 h 633417"/>
                  <a:gd name="connsiteX41" fmla="*/ 1705122 w 2457597"/>
                  <a:gd name="connsiteY41" fmla="*/ 476254 h 633417"/>
                  <a:gd name="connsiteX42" fmla="*/ 1733697 w 2457597"/>
                  <a:gd name="connsiteY42" fmla="*/ 457204 h 633417"/>
                  <a:gd name="connsiteX43" fmla="*/ 1747985 w 2457597"/>
                  <a:gd name="connsiteY43" fmla="*/ 447679 h 633417"/>
                  <a:gd name="connsiteX44" fmla="*/ 1762272 w 2457597"/>
                  <a:gd name="connsiteY44" fmla="*/ 438154 h 633417"/>
                  <a:gd name="connsiteX45" fmla="*/ 1771797 w 2457597"/>
                  <a:gd name="connsiteY45" fmla="*/ 423867 h 633417"/>
                  <a:gd name="connsiteX46" fmla="*/ 1833710 w 2457597"/>
                  <a:gd name="connsiteY46" fmla="*/ 409579 h 633417"/>
                  <a:gd name="connsiteX47" fmla="*/ 1862285 w 2457597"/>
                  <a:gd name="connsiteY47" fmla="*/ 400054 h 633417"/>
                  <a:gd name="connsiteX48" fmla="*/ 1876572 w 2457597"/>
                  <a:gd name="connsiteY48" fmla="*/ 385767 h 633417"/>
                  <a:gd name="connsiteX49" fmla="*/ 1890860 w 2457597"/>
                  <a:gd name="connsiteY49" fmla="*/ 376242 h 633417"/>
                  <a:gd name="connsiteX50" fmla="*/ 1905147 w 2457597"/>
                  <a:gd name="connsiteY50" fmla="*/ 357192 h 633417"/>
                  <a:gd name="connsiteX51" fmla="*/ 1919435 w 2457597"/>
                  <a:gd name="connsiteY51" fmla="*/ 352429 h 633417"/>
                  <a:gd name="connsiteX52" fmla="*/ 1933722 w 2457597"/>
                  <a:gd name="connsiteY52" fmla="*/ 342904 h 633417"/>
                  <a:gd name="connsiteX53" fmla="*/ 1967060 w 2457597"/>
                  <a:gd name="connsiteY53" fmla="*/ 319092 h 633417"/>
                  <a:gd name="connsiteX54" fmla="*/ 1976585 w 2457597"/>
                  <a:gd name="connsiteY54" fmla="*/ 304804 h 633417"/>
                  <a:gd name="connsiteX55" fmla="*/ 1990872 w 2457597"/>
                  <a:gd name="connsiteY55" fmla="*/ 276229 h 633417"/>
                  <a:gd name="connsiteX56" fmla="*/ 2048022 w 2457597"/>
                  <a:gd name="connsiteY56" fmla="*/ 228604 h 633417"/>
                  <a:gd name="connsiteX57" fmla="*/ 2062310 w 2457597"/>
                  <a:gd name="connsiteY57" fmla="*/ 219079 h 633417"/>
                  <a:gd name="connsiteX58" fmla="*/ 2090885 w 2457597"/>
                  <a:gd name="connsiteY58" fmla="*/ 190504 h 633417"/>
                  <a:gd name="connsiteX59" fmla="*/ 2095647 w 2457597"/>
                  <a:gd name="connsiteY59" fmla="*/ 176217 h 633417"/>
                  <a:gd name="connsiteX60" fmla="*/ 2119460 w 2457597"/>
                  <a:gd name="connsiteY60" fmla="*/ 147642 h 633417"/>
                  <a:gd name="connsiteX61" fmla="*/ 2148035 w 2457597"/>
                  <a:gd name="connsiteY61" fmla="*/ 128592 h 633417"/>
                  <a:gd name="connsiteX62" fmla="*/ 2162322 w 2457597"/>
                  <a:gd name="connsiteY62" fmla="*/ 119067 h 633417"/>
                  <a:gd name="connsiteX63" fmla="*/ 2171847 w 2457597"/>
                  <a:gd name="connsiteY63" fmla="*/ 104779 h 633417"/>
                  <a:gd name="connsiteX64" fmla="*/ 2186135 w 2457597"/>
                  <a:gd name="connsiteY64" fmla="*/ 100017 h 633417"/>
                  <a:gd name="connsiteX65" fmla="*/ 2205185 w 2457597"/>
                  <a:gd name="connsiteY65" fmla="*/ 90492 h 633417"/>
                  <a:gd name="connsiteX66" fmla="*/ 2257572 w 2457597"/>
                  <a:gd name="connsiteY66" fmla="*/ 71442 h 633417"/>
                  <a:gd name="connsiteX67" fmla="*/ 2281385 w 2457597"/>
                  <a:gd name="connsiteY67" fmla="*/ 61917 h 633417"/>
                  <a:gd name="connsiteX68" fmla="*/ 2305197 w 2457597"/>
                  <a:gd name="connsiteY68" fmla="*/ 57154 h 633417"/>
                  <a:gd name="connsiteX69" fmla="*/ 2319485 w 2457597"/>
                  <a:gd name="connsiteY69" fmla="*/ 52392 h 633417"/>
                  <a:gd name="connsiteX70" fmla="*/ 2348060 w 2457597"/>
                  <a:gd name="connsiteY70" fmla="*/ 38104 h 633417"/>
                  <a:gd name="connsiteX71" fmla="*/ 2362347 w 2457597"/>
                  <a:gd name="connsiteY71" fmla="*/ 28579 h 633417"/>
                  <a:gd name="connsiteX72" fmla="*/ 2376635 w 2457597"/>
                  <a:gd name="connsiteY72" fmla="*/ 23817 h 633417"/>
                  <a:gd name="connsiteX73" fmla="*/ 2400447 w 2457597"/>
                  <a:gd name="connsiteY73" fmla="*/ 14292 h 633417"/>
                  <a:gd name="connsiteX74" fmla="*/ 2424260 w 2457597"/>
                  <a:gd name="connsiteY74" fmla="*/ 9529 h 633417"/>
                  <a:gd name="connsiteX75" fmla="*/ 2457597 w 2457597"/>
                  <a:gd name="connsiteY75" fmla="*/ 4 h 633417"/>
                  <a:gd name="connsiteX0" fmla="*/ 0 w 2543174"/>
                  <a:gd name="connsiteY0" fmla="*/ 542929 h 633417"/>
                  <a:gd name="connsiteX1" fmla="*/ 85724 w 2543174"/>
                  <a:gd name="connsiteY1" fmla="*/ 547692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43174"/>
                  <a:gd name="connsiteY0" fmla="*/ 542929 h 633417"/>
                  <a:gd name="connsiteX1" fmla="*/ 161924 w 2543174"/>
                  <a:gd name="connsiteY1" fmla="*/ 500067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09837"/>
                  <a:gd name="connsiteY0" fmla="*/ 533400 h 623888"/>
                  <a:gd name="connsiteX1" fmla="*/ 161924 w 2509837"/>
                  <a:gd name="connsiteY1" fmla="*/ 490538 h 623888"/>
                  <a:gd name="connsiteX2" fmla="*/ 238124 w 2509837"/>
                  <a:gd name="connsiteY2" fmla="*/ 509588 h 623888"/>
                  <a:gd name="connsiteX3" fmla="*/ 333374 w 2509837"/>
                  <a:gd name="connsiteY3" fmla="*/ 523875 h 623888"/>
                  <a:gd name="connsiteX4" fmla="*/ 385762 w 2509837"/>
                  <a:gd name="connsiteY4" fmla="*/ 533400 h 623888"/>
                  <a:gd name="connsiteX5" fmla="*/ 404812 w 2509837"/>
                  <a:gd name="connsiteY5" fmla="*/ 538163 h 623888"/>
                  <a:gd name="connsiteX6" fmla="*/ 461962 w 2509837"/>
                  <a:gd name="connsiteY6" fmla="*/ 542925 h 623888"/>
                  <a:gd name="connsiteX7" fmla="*/ 519112 w 2509837"/>
                  <a:gd name="connsiteY7" fmla="*/ 552450 h 623888"/>
                  <a:gd name="connsiteX8" fmla="*/ 552449 w 2509837"/>
                  <a:gd name="connsiteY8" fmla="*/ 557213 h 623888"/>
                  <a:gd name="connsiteX9" fmla="*/ 652462 w 2509837"/>
                  <a:gd name="connsiteY9" fmla="*/ 566738 h 623888"/>
                  <a:gd name="connsiteX10" fmla="*/ 728662 w 2509837"/>
                  <a:gd name="connsiteY10" fmla="*/ 581025 h 623888"/>
                  <a:gd name="connsiteX11" fmla="*/ 742949 w 2509837"/>
                  <a:gd name="connsiteY11" fmla="*/ 585788 h 623888"/>
                  <a:gd name="connsiteX12" fmla="*/ 776287 w 2509837"/>
                  <a:gd name="connsiteY12" fmla="*/ 590550 h 623888"/>
                  <a:gd name="connsiteX13" fmla="*/ 809624 w 2509837"/>
                  <a:gd name="connsiteY13" fmla="*/ 600075 h 623888"/>
                  <a:gd name="connsiteX14" fmla="*/ 857249 w 2509837"/>
                  <a:gd name="connsiteY14" fmla="*/ 604838 h 623888"/>
                  <a:gd name="connsiteX15" fmla="*/ 885824 w 2509837"/>
                  <a:gd name="connsiteY15" fmla="*/ 614363 h 623888"/>
                  <a:gd name="connsiteX16" fmla="*/ 933449 w 2509837"/>
                  <a:gd name="connsiteY16" fmla="*/ 623888 h 623888"/>
                  <a:gd name="connsiteX17" fmla="*/ 1038224 w 2509837"/>
                  <a:gd name="connsiteY17" fmla="*/ 619125 h 623888"/>
                  <a:gd name="connsiteX18" fmla="*/ 1066799 w 2509837"/>
                  <a:gd name="connsiteY18" fmla="*/ 609600 h 623888"/>
                  <a:gd name="connsiteX19" fmla="*/ 1085849 w 2509837"/>
                  <a:gd name="connsiteY19" fmla="*/ 604838 h 623888"/>
                  <a:gd name="connsiteX20" fmla="*/ 1100137 w 2509837"/>
                  <a:gd name="connsiteY20" fmla="*/ 595313 h 623888"/>
                  <a:gd name="connsiteX21" fmla="*/ 1142999 w 2509837"/>
                  <a:gd name="connsiteY21" fmla="*/ 585788 h 623888"/>
                  <a:gd name="connsiteX22" fmla="*/ 1181099 w 2509837"/>
                  <a:gd name="connsiteY22" fmla="*/ 576263 h 623888"/>
                  <a:gd name="connsiteX23" fmla="*/ 1195387 w 2509837"/>
                  <a:gd name="connsiteY23" fmla="*/ 566738 h 623888"/>
                  <a:gd name="connsiteX24" fmla="*/ 1209674 w 2509837"/>
                  <a:gd name="connsiteY24" fmla="*/ 552450 h 623888"/>
                  <a:gd name="connsiteX25" fmla="*/ 1238249 w 2509837"/>
                  <a:gd name="connsiteY25" fmla="*/ 542925 h 623888"/>
                  <a:gd name="connsiteX26" fmla="*/ 1252537 w 2509837"/>
                  <a:gd name="connsiteY26" fmla="*/ 533400 h 623888"/>
                  <a:gd name="connsiteX27" fmla="*/ 1281112 w 2509837"/>
                  <a:gd name="connsiteY27" fmla="*/ 523875 h 623888"/>
                  <a:gd name="connsiteX28" fmla="*/ 1295399 w 2509837"/>
                  <a:gd name="connsiteY28" fmla="*/ 519113 h 623888"/>
                  <a:gd name="connsiteX29" fmla="*/ 1371599 w 2509837"/>
                  <a:gd name="connsiteY29" fmla="*/ 523875 h 623888"/>
                  <a:gd name="connsiteX30" fmla="*/ 1433512 w 2509837"/>
                  <a:gd name="connsiteY30" fmla="*/ 538163 h 623888"/>
                  <a:gd name="connsiteX31" fmla="*/ 1519237 w 2509837"/>
                  <a:gd name="connsiteY31" fmla="*/ 533400 h 623888"/>
                  <a:gd name="connsiteX32" fmla="*/ 1547812 w 2509837"/>
                  <a:gd name="connsiteY32" fmla="*/ 523875 h 623888"/>
                  <a:gd name="connsiteX33" fmla="*/ 1562099 w 2509837"/>
                  <a:gd name="connsiteY33" fmla="*/ 519113 h 623888"/>
                  <a:gd name="connsiteX34" fmla="*/ 1576387 w 2509837"/>
                  <a:gd name="connsiteY34" fmla="*/ 509588 h 623888"/>
                  <a:gd name="connsiteX35" fmla="*/ 1633537 w 2509837"/>
                  <a:gd name="connsiteY35" fmla="*/ 500063 h 623888"/>
                  <a:gd name="connsiteX36" fmla="*/ 1652587 w 2509837"/>
                  <a:gd name="connsiteY36" fmla="*/ 495300 h 623888"/>
                  <a:gd name="connsiteX37" fmla="*/ 1681162 w 2509837"/>
                  <a:gd name="connsiteY37" fmla="*/ 490538 h 623888"/>
                  <a:gd name="connsiteX38" fmla="*/ 1714499 w 2509837"/>
                  <a:gd name="connsiteY38" fmla="*/ 481013 h 623888"/>
                  <a:gd name="connsiteX39" fmla="*/ 1757362 w 2509837"/>
                  <a:gd name="connsiteY39" fmla="*/ 476250 h 623888"/>
                  <a:gd name="connsiteX40" fmla="*/ 1771649 w 2509837"/>
                  <a:gd name="connsiteY40" fmla="*/ 471488 h 623888"/>
                  <a:gd name="connsiteX41" fmla="*/ 1790699 w 2509837"/>
                  <a:gd name="connsiteY41" fmla="*/ 466725 h 623888"/>
                  <a:gd name="connsiteX42" fmla="*/ 1819274 w 2509837"/>
                  <a:gd name="connsiteY42" fmla="*/ 447675 h 623888"/>
                  <a:gd name="connsiteX43" fmla="*/ 1833562 w 2509837"/>
                  <a:gd name="connsiteY43" fmla="*/ 438150 h 623888"/>
                  <a:gd name="connsiteX44" fmla="*/ 1847849 w 2509837"/>
                  <a:gd name="connsiteY44" fmla="*/ 428625 h 623888"/>
                  <a:gd name="connsiteX45" fmla="*/ 1857374 w 2509837"/>
                  <a:gd name="connsiteY45" fmla="*/ 414338 h 623888"/>
                  <a:gd name="connsiteX46" fmla="*/ 1919287 w 2509837"/>
                  <a:gd name="connsiteY46" fmla="*/ 400050 h 623888"/>
                  <a:gd name="connsiteX47" fmla="*/ 1947862 w 2509837"/>
                  <a:gd name="connsiteY47" fmla="*/ 390525 h 623888"/>
                  <a:gd name="connsiteX48" fmla="*/ 1962149 w 2509837"/>
                  <a:gd name="connsiteY48" fmla="*/ 376238 h 623888"/>
                  <a:gd name="connsiteX49" fmla="*/ 1976437 w 2509837"/>
                  <a:gd name="connsiteY49" fmla="*/ 366713 h 623888"/>
                  <a:gd name="connsiteX50" fmla="*/ 1990724 w 2509837"/>
                  <a:gd name="connsiteY50" fmla="*/ 347663 h 623888"/>
                  <a:gd name="connsiteX51" fmla="*/ 2005012 w 2509837"/>
                  <a:gd name="connsiteY51" fmla="*/ 342900 h 623888"/>
                  <a:gd name="connsiteX52" fmla="*/ 2019299 w 2509837"/>
                  <a:gd name="connsiteY52" fmla="*/ 333375 h 623888"/>
                  <a:gd name="connsiteX53" fmla="*/ 2052637 w 2509837"/>
                  <a:gd name="connsiteY53" fmla="*/ 309563 h 623888"/>
                  <a:gd name="connsiteX54" fmla="*/ 2062162 w 2509837"/>
                  <a:gd name="connsiteY54" fmla="*/ 295275 h 623888"/>
                  <a:gd name="connsiteX55" fmla="*/ 2076449 w 2509837"/>
                  <a:gd name="connsiteY55" fmla="*/ 266700 h 623888"/>
                  <a:gd name="connsiteX56" fmla="*/ 2133599 w 2509837"/>
                  <a:gd name="connsiteY56" fmla="*/ 219075 h 623888"/>
                  <a:gd name="connsiteX57" fmla="*/ 2147887 w 2509837"/>
                  <a:gd name="connsiteY57" fmla="*/ 209550 h 623888"/>
                  <a:gd name="connsiteX58" fmla="*/ 2176462 w 2509837"/>
                  <a:gd name="connsiteY58" fmla="*/ 180975 h 623888"/>
                  <a:gd name="connsiteX59" fmla="*/ 2181224 w 2509837"/>
                  <a:gd name="connsiteY59" fmla="*/ 166688 h 623888"/>
                  <a:gd name="connsiteX60" fmla="*/ 2205037 w 2509837"/>
                  <a:gd name="connsiteY60" fmla="*/ 138113 h 623888"/>
                  <a:gd name="connsiteX61" fmla="*/ 2233612 w 2509837"/>
                  <a:gd name="connsiteY61" fmla="*/ 119063 h 623888"/>
                  <a:gd name="connsiteX62" fmla="*/ 2247899 w 2509837"/>
                  <a:gd name="connsiteY62" fmla="*/ 109538 h 623888"/>
                  <a:gd name="connsiteX63" fmla="*/ 2257424 w 2509837"/>
                  <a:gd name="connsiteY63" fmla="*/ 95250 h 623888"/>
                  <a:gd name="connsiteX64" fmla="*/ 2271712 w 2509837"/>
                  <a:gd name="connsiteY64" fmla="*/ 90488 h 623888"/>
                  <a:gd name="connsiteX65" fmla="*/ 2290762 w 2509837"/>
                  <a:gd name="connsiteY65" fmla="*/ 80963 h 623888"/>
                  <a:gd name="connsiteX66" fmla="*/ 2343149 w 2509837"/>
                  <a:gd name="connsiteY66" fmla="*/ 61913 h 623888"/>
                  <a:gd name="connsiteX67" fmla="*/ 2366962 w 2509837"/>
                  <a:gd name="connsiteY67" fmla="*/ 52388 h 623888"/>
                  <a:gd name="connsiteX68" fmla="*/ 2390774 w 2509837"/>
                  <a:gd name="connsiteY68" fmla="*/ 47625 h 623888"/>
                  <a:gd name="connsiteX69" fmla="*/ 2405062 w 2509837"/>
                  <a:gd name="connsiteY69" fmla="*/ 42863 h 623888"/>
                  <a:gd name="connsiteX70" fmla="*/ 2433637 w 2509837"/>
                  <a:gd name="connsiteY70" fmla="*/ 28575 h 623888"/>
                  <a:gd name="connsiteX71" fmla="*/ 2447924 w 2509837"/>
                  <a:gd name="connsiteY71" fmla="*/ 19050 h 623888"/>
                  <a:gd name="connsiteX72" fmla="*/ 2462212 w 2509837"/>
                  <a:gd name="connsiteY72" fmla="*/ 14288 h 623888"/>
                  <a:gd name="connsiteX73" fmla="*/ 2486024 w 2509837"/>
                  <a:gd name="connsiteY73" fmla="*/ 4763 h 623888"/>
                  <a:gd name="connsiteX74" fmla="*/ 2509837 w 2509837"/>
                  <a:gd name="connsiteY74" fmla="*/ 0 h 623888"/>
                  <a:gd name="connsiteX0" fmla="*/ 0 w 2486024"/>
                  <a:gd name="connsiteY0" fmla="*/ 528637 h 619125"/>
                  <a:gd name="connsiteX1" fmla="*/ 161924 w 2486024"/>
                  <a:gd name="connsiteY1" fmla="*/ 485775 h 619125"/>
                  <a:gd name="connsiteX2" fmla="*/ 238124 w 2486024"/>
                  <a:gd name="connsiteY2" fmla="*/ 504825 h 619125"/>
                  <a:gd name="connsiteX3" fmla="*/ 333374 w 2486024"/>
                  <a:gd name="connsiteY3" fmla="*/ 519112 h 619125"/>
                  <a:gd name="connsiteX4" fmla="*/ 385762 w 2486024"/>
                  <a:gd name="connsiteY4" fmla="*/ 528637 h 619125"/>
                  <a:gd name="connsiteX5" fmla="*/ 404812 w 2486024"/>
                  <a:gd name="connsiteY5" fmla="*/ 533400 h 619125"/>
                  <a:gd name="connsiteX6" fmla="*/ 461962 w 2486024"/>
                  <a:gd name="connsiteY6" fmla="*/ 538162 h 619125"/>
                  <a:gd name="connsiteX7" fmla="*/ 519112 w 2486024"/>
                  <a:gd name="connsiteY7" fmla="*/ 547687 h 619125"/>
                  <a:gd name="connsiteX8" fmla="*/ 552449 w 2486024"/>
                  <a:gd name="connsiteY8" fmla="*/ 552450 h 619125"/>
                  <a:gd name="connsiteX9" fmla="*/ 652462 w 2486024"/>
                  <a:gd name="connsiteY9" fmla="*/ 561975 h 619125"/>
                  <a:gd name="connsiteX10" fmla="*/ 728662 w 2486024"/>
                  <a:gd name="connsiteY10" fmla="*/ 576262 h 619125"/>
                  <a:gd name="connsiteX11" fmla="*/ 742949 w 2486024"/>
                  <a:gd name="connsiteY11" fmla="*/ 581025 h 619125"/>
                  <a:gd name="connsiteX12" fmla="*/ 776287 w 2486024"/>
                  <a:gd name="connsiteY12" fmla="*/ 585787 h 619125"/>
                  <a:gd name="connsiteX13" fmla="*/ 809624 w 2486024"/>
                  <a:gd name="connsiteY13" fmla="*/ 595312 h 619125"/>
                  <a:gd name="connsiteX14" fmla="*/ 857249 w 2486024"/>
                  <a:gd name="connsiteY14" fmla="*/ 600075 h 619125"/>
                  <a:gd name="connsiteX15" fmla="*/ 885824 w 2486024"/>
                  <a:gd name="connsiteY15" fmla="*/ 609600 h 619125"/>
                  <a:gd name="connsiteX16" fmla="*/ 933449 w 2486024"/>
                  <a:gd name="connsiteY16" fmla="*/ 619125 h 619125"/>
                  <a:gd name="connsiteX17" fmla="*/ 1038224 w 2486024"/>
                  <a:gd name="connsiteY17" fmla="*/ 614362 h 619125"/>
                  <a:gd name="connsiteX18" fmla="*/ 1066799 w 2486024"/>
                  <a:gd name="connsiteY18" fmla="*/ 604837 h 619125"/>
                  <a:gd name="connsiteX19" fmla="*/ 1085849 w 2486024"/>
                  <a:gd name="connsiteY19" fmla="*/ 600075 h 619125"/>
                  <a:gd name="connsiteX20" fmla="*/ 1100137 w 2486024"/>
                  <a:gd name="connsiteY20" fmla="*/ 590550 h 619125"/>
                  <a:gd name="connsiteX21" fmla="*/ 1142999 w 2486024"/>
                  <a:gd name="connsiteY21" fmla="*/ 581025 h 619125"/>
                  <a:gd name="connsiteX22" fmla="*/ 1181099 w 2486024"/>
                  <a:gd name="connsiteY22" fmla="*/ 571500 h 619125"/>
                  <a:gd name="connsiteX23" fmla="*/ 1195387 w 2486024"/>
                  <a:gd name="connsiteY23" fmla="*/ 561975 h 619125"/>
                  <a:gd name="connsiteX24" fmla="*/ 1209674 w 2486024"/>
                  <a:gd name="connsiteY24" fmla="*/ 547687 h 619125"/>
                  <a:gd name="connsiteX25" fmla="*/ 1238249 w 2486024"/>
                  <a:gd name="connsiteY25" fmla="*/ 538162 h 619125"/>
                  <a:gd name="connsiteX26" fmla="*/ 1252537 w 2486024"/>
                  <a:gd name="connsiteY26" fmla="*/ 528637 h 619125"/>
                  <a:gd name="connsiteX27" fmla="*/ 1281112 w 2486024"/>
                  <a:gd name="connsiteY27" fmla="*/ 519112 h 619125"/>
                  <a:gd name="connsiteX28" fmla="*/ 1295399 w 2486024"/>
                  <a:gd name="connsiteY28" fmla="*/ 514350 h 619125"/>
                  <a:gd name="connsiteX29" fmla="*/ 1371599 w 2486024"/>
                  <a:gd name="connsiteY29" fmla="*/ 519112 h 619125"/>
                  <a:gd name="connsiteX30" fmla="*/ 1433512 w 2486024"/>
                  <a:gd name="connsiteY30" fmla="*/ 533400 h 619125"/>
                  <a:gd name="connsiteX31" fmla="*/ 1519237 w 2486024"/>
                  <a:gd name="connsiteY31" fmla="*/ 528637 h 619125"/>
                  <a:gd name="connsiteX32" fmla="*/ 1547812 w 2486024"/>
                  <a:gd name="connsiteY32" fmla="*/ 519112 h 619125"/>
                  <a:gd name="connsiteX33" fmla="*/ 1562099 w 2486024"/>
                  <a:gd name="connsiteY33" fmla="*/ 514350 h 619125"/>
                  <a:gd name="connsiteX34" fmla="*/ 1576387 w 2486024"/>
                  <a:gd name="connsiteY34" fmla="*/ 504825 h 619125"/>
                  <a:gd name="connsiteX35" fmla="*/ 1633537 w 2486024"/>
                  <a:gd name="connsiteY35" fmla="*/ 495300 h 619125"/>
                  <a:gd name="connsiteX36" fmla="*/ 1652587 w 2486024"/>
                  <a:gd name="connsiteY36" fmla="*/ 490537 h 619125"/>
                  <a:gd name="connsiteX37" fmla="*/ 1681162 w 2486024"/>
                  <a:gd name="connsiteY37" fmla="*/ 485775 h 619125"/>
                  <a:gd name="connsiteX38" fmla="*/ 1714499 w 2486024"/>
                  <a:gd name="connsiteY38" fmla="*/ 476250 h 619125"/>
                  <a:gd name="connsiteX39" fmla="*/ 1757362 w 2486024"/>
                  <a:gd name="connsiteY39" fmla="*/ 471487 h 619125"/>
                  <a:gd name="connsiteX40" fmla="*/ 1771649 w 2486024"/>
                  <a:gd name="connsiteY40" fmla="*/ 466725 h 619125"/>
                  <a:gd name="connsiteX41" fmla="*/ 1790699 w 2486024"/>
                  <a:gd name="connsiteY41" fmla="*/ 461962 h 619125"/>
                  <a:gd name="connsiteX42" fmla="*/ 1819274 w 2486024"/>
                  <a:gd name="connsiteY42" fmla="*/ 442912 h 619125"/>
                  <a:gd name="connsiteX43" fmla="*/ 1833562 w 2486024"/>
                  <a:gd name="connsiteY43" fmla="*/ 433387 h 619125"/>
                  <a:gd name="connsiteX44" fmla="*/ 1847849 w 2486024"/>
                  <a:gd name="connsiteY44" fmla="*/ 423862 h 619125"/>
                  <a:gd name="connsiteX45" fmla="*/ 1857374 w 2486024"/>
                  <a:gd name="connsiteY45" fmla="*/ 409575 h 619125"/>
                  <a:gd name="connsiteX46" fmla="*/ 1919287 w 2486024"/>
                  <a:gd name="connsiteY46" fmla="*/ 395287 h 619125"/>
                  <a:gd name="connsiteX47" fmla="*/ 1947862 w 2486024"/>
                  <a:gd name="connsiteY47" fmla="*/ 385762 h 619125"/>
                  <a:gd name="connsiteX48" fmla="*/ 1962149 w 2486024"/>
                  <a:gd name="connsiteY48" fmla="*/ 371475 h 619125"/>
                  <a:gd name="connsiteX49" fmla="*/ 1976437 w 2486024"/>
                  <a:gd name="connsiteY49" fmla="*/ 361950 h 619125"/>
                  <a:gd name="connsiteX50" fmla="*/ 1990724 w 2486024"/>
                  <a:gd name="connsiteY50" fmla="*/ 342900 h 619125"/>
                  <a:gd name="connsiteX51" fmla="*/ 2005012 w 2486024"/>
                  <a:gd name="connsiteY51" fmla="*/ 338137 h 619125"/>
                  <a:gd name="connsiteX52" fmla="*/ 2019299 w 2486024"/>
                  <a:gd name="connsiteY52" fmla="*/ 328612 h 619125"/>
                  <a:gd name="connsiteX53" fmla="*/ 2052637 w 2486024"/>
                  <a:gd name="connsiteY53" fmla="*/ 304800 h 619125"/>
                  <a:gd name="connsiteX54" fmla="*/ 2062162 w 2486024"/>
                  <a:gd name="connsiteY54" fmla="*/ 290512 h 619125"/>
                  <a:gd name="connsiteX55" fmla="*/ 2076449 w 2486024"/>
                  <a:gd name="connsiteY55" fmla="*/ 261937 h 619125"/>
                  <a:gd name="connsiteX56" fmla="*/ 2133599 w 2486024"/>
                  <a:gd name="connsiteY56" fmla="*/ 214312 h 619125"/>
                  <a:gd name="connsiteX57" fmla="*/ 2147887 w 2486024"/>
                  <a:gd name="connsiteY57" fmla="*/ 204787 h 619125"/>
                  <a:gd name="connsiteX58" fmla="*/ 2176462 w 2486024"/>
                  <a:gd name="connsiteY58" fmla="*/ 176212 h 619125"/>
                  <a:gd name="connsiteX59" fmla="*/ 2181224 w 2486024"/>
                  <a:gd name="connsiteY59" fmla="*/ 161925 h 619125"/>
                  <a:gd name="connsiteX60" fmla="*/ 2205037 w 2486024"/>
                  <a:gd name="connsiteY60" fmla="*/ 133350 h 619125"/>
                  <a:gd name="connsiteX61" fmla="*/ 2233612 w 2486024"/>
                  <a:gd name="connsiteY61" fmla="*/ 114300 h 619125"/>
                  <a:gd name="connsiteX62" fmla="*/ 2247899 w 2486024"/>
                  <a:gd name="connsiteY62" fmla="*/ 104775 h 619125"/>
                  <a:gd name="connsiteX63" fmla="*/ 2257424 w 2486024"/>
                  <a:gd name="connsiteY63" fmla="*/ 90487 h 619125"/>
                  <a:gd name="connsiteX64" fmla="*/ 2271712 w 2486024"/>
                  <a:gd name="connsiteY64" fmla="*/ 85725 h 619125"/>
                  <a:gd name="connsiteX65" fmla="*/ 2290762 w 2486024"/>
                  <a:gd name="connsiteY65" fmla="*/ 76200 h 619125"/>
                  <a:gd name="connsiteX66" fmla="*/ 2343149 w 2486024"/>
                  <a:gd name="connsiteY66" fmla="*/ 57150 h 619125"/>
                  <a:gd name="connsiteX67" fmla="*/ 2366962 w 2486024"/>
                  <a:gd name="connsiteY67" fmla="*/ 47625 h 619125"/>
                  <a:gd name="connsiteX68" fmla="*/ 2390774 w 2486024"/>
                  <a:gd name="connsiteY68" fmla="*/ 42862 h 619125"/>
                  <a:gd name="connsiteX69" fmla="*/ 2405062 w 2486024"/>
                  <a:gd name="connsiteY69" fmla="*/ 38100 h 619125"/>
                  <a:gd name="connsiteX70" fmla="*/ 2433637 w 2486024"/>
                  <a:gd name="connsiteY70" fmla="*/ 23812 h 619125"/>
                  <a:gd name="connsiteX71" fmla="*/ 2447924 w 2486024"/>
                  <a:gd name="connsiteY71" fmla="*/ 14287 h 619125"/>
                  <a:gd name="connsiteX72" fmla="*/ 2462212 w 2486024"/>
                  <a:gd name="connsiteY72" fmla="*/ 9525 h 619125"/>
                  <a:gd name="connsiteX73" fmla="*/ 2486024 w 2486024"/>
                  <a:gd name="connsiteY73" fmla="*/ 0 h 619125"/>
                  <a:gd name="connsiteX0" fmla="*/ 0 w 2462212"/>
                  <a:gd name="connsiteY0" fmla="*/ 519112 h 609600"/>
                  <a:gd name="connsiteX1" fmla="*/ 161924 w 2462212"/>
                  <a:gd name="connsiteY1" fmla="*/ 476250 h 609600"/>
                  <a:gd name="connsiteX2" fmla="*/ 238124 w 2462212"/>
                  <a:gd name="connsiteY2" fmla="*/ 495300 h 609600"/>
                  <a:gd name="connsiteX3" fmla="*/ 333374 w 2462212"/>
                  <a:gd name="connsiteY3" fmla="*/ 509587 h 609600"/>
                  <a:gd name="connsiteX4" fmla="*/ 385762 w 2462212"/>
                  <a:gd name="connsiteY4" fmla="*/ 519112 h 609600"/>
                  <a:gd name="connsiteX5" fmla="*/ 404812 w 2462212"/>
                  <a:gd name="connsiteY5" fmla="*/ 523875 h 609600"/>
                  <a:gd name="connsiteX6" fmla="*/ 461962 w 2462212"/>
                  <a:gd name="connsiteY6" fmla="*/ 528637 h 609600"/>
                  <a:gd name="connsiteX7" fmla="*/ 519112 w 2462212"/>
                  <a:gd name="connsiteY7" fmla="*/ 538162 h 609600"/>
                  <a:gd name="connsiteX8" fmla="*/ 552449 w 2462212"/>
                  <a:gd name="connsiteY8" fmla="*/ 542925 h 609600"/>
                  <a:gd name="connsiteX9" fmla="*/ 652462 w 2462212"/>
                  <a:gd name="connsiteY9" fmla="*/ 552450 h 609600"/>
                  <a:gd name="connsiteX10" fmla="*/ 728662 w 2462212"/>
                  <a:gd name="connsiteY10" fmla="*/ 566737 h 609600"/>
                  <a:gd name="connsiteX11" fmla="*/ 742949 w 2462212"/>
                  <a:gd name="connsiteY11" fmla="*/ 571500 h 609600"/>
                  <a:gd name="connsiteX12" fmla="*/ 776287 w 2462212"/>
                  <a:gd name="connsiteY12" fmla="*/ 576262 h 609600"/>
                  <a:gd name="connsiteX13" fmla="*/ 809624 w 2462212"/>
                  <a:gd name="connsiteY13" fmla="*/ 585787 h 609600"/>
                  <a:gd name="connsiteX14" fmla="*/ 857249 w 2462212"/>
                  <a:gd name="connsiteY14" fmla="*/ 590550 h 609600"/>
                  <a:gd name="connsiteX15" fmla="*/ 885824 w 2462212"/>
                  <a:gd name="connsiteY15" fmla="*/ 600075 h 609600"/>
                  <a:gd name="connsiteX16" fmla="*/ 933449 w 2462212"/>
                  <a:gd name="connsiteY16" fmla="*/ 609600 h 609600"/>
                  <a:gd name="connsiteX17" fmla="*/ 1038224 w 2462212"/>
                  <a:gd name="connsiteY17" fmla="*/ 604837 h 609600"/>
                  <a:gd name="connsiteX18" fmla="*/ 1066799 w 2462212"/>
                  <a:gd name="connsiteY18" fmla="*/ 595312 h 609600"/>
                  <a:gd name="connsiteX19" fmla="*/ 1085849 w 2462212"/>
                  <a:gd name="connsiteY19" fmla="*/ 590550 h 609600"/>
                  <a:gd name="connsiteX20" fmla="*/ 1100137 w 2462212"/>
                  <a:gd name="connsiteY20" fmla="*/ 581025 h 609600"/>
                  <a:gd name="connsiteX21" fmla="*/ 1142999 w 2462212"/>
                  <a:gd name="connsiteY21" fmla="*/ 571500 h 609600"/>
                  <a:gd name="connsiteX22" fmla="*/ 1181099 w 2462212"/>
                  <a:gd name="connsiteY22" fmla="*/ 561975 h 609600"/>
                  <a:gd name="connsiteX23" fmla="*/ 1195387 w 2462212"/>
                  <a:gd name="connsiteY23" fmla="*/ 552450 h 609600"/>
                  <a:gd name="connsiteX24" fmla="*/ 1209674 w 2462212"/>
                  <a:gd name="connsiteY24" fmla="*/ 538162 h 609600"/>
                  <a:gd name="connsiteX25" fmla="*/ 1238249 w 2462212"/>
                  <a:gd name="connsiteY25" fmla="*/ 528637 h 609600"/>
                  <a:gd name="connsiteX26" fmla="*/ 1252537 w 2462212"/>
                  <a:gd name="connsiteY26" fmla="*/ 519112 h 609600"/>
                  <a:gd name="connsiteX27" fmla="*/ 1281112 w 2462212"/>
                  <a:gd name="connsiteY27" fmla="*/ 509587 h 609600"/>
                  <a:gd name="connsiteX28" fmla="*/ 1295399 w 2462212"/>
                  <a:gd name="connsiteY28" fmla="*/ 504825 h 609600"/>
                  <a:gd name="connsiteX29" fmla="*/ 1371599 w 2462212"/>
                  <a:gd name="connsiteY29" fmla="*/ 509587 h 609600"/>
                  <a:gd name="connsiteX30" fmla="*/ 1433512 w 2462212"/>
                  <a:gd name="connsiteY30" fmla="*/ 523875 h 609600"/>
                  <a:gd name="connsiteX31" fmla="*/ 1519237 w 2462212"/>
                  <a:gd name="connsiteY31" fmla="*/ 519112 h 609600"/>
                  <a:gd name="connsiteX32" fmla="*/ 1547812 w 2462212"/>
                  <a:gd name="connsiteY32" fmla="*/ 509587 h 609600"/>
                  <a:gd name="connsiteX33" fmla="*/ 1562099 w 2462212"/>
                  <a:gd name="connsiteY33" fmla="*/ 504825 h 609600"/>
                  <a:gd name="connsiteX34" fmla="*/ 1576387 w 2462212"/>
                  <a:gd name="connsiteY34" fmla="*/ 495300 h 609600"/>
                  <a:gd name="connsiteX35" fmla="*/ 1633537 w 2462212"/>
                  <a:gd name="connsiteY35" fmla="*/ 485775 h 609600"/>
                  <a:gd name="connsiteX36" fmla="*/ 1652587 w 2462212"/>
                  <a:gd name="connsiteY36" fmla="*/ 481012 h 609600"/>
                  <a:gd name="connsiteX37" fmla="*/ 1681162 w 2462212"/>
                  <a:gd name="connsiteY37" fmla="*/ 476250 h 609600"/>
                  <a:gd name="connsiteX38" fmla="*/ 1714499 w 2462212"/>
                  <a:gd name="connsiteY38" fmla="*/ 466725 h 609600"/>
                  <a:gd name="connsiteX39" fmla="*/ 1757362 w 2462212"/>
                  <a:gd name="connsiteY39" fmla="*/ 461962 h 609600"/>
                  <a:gd name="connsiteX40" fmla="*/ 1771649 w 2462212"/>
                  <a:gd name="connsiteY40" fmla="*/ 457200 h 609600"/>
                  <a:gd name="connsiteX41" fmla="*/ 1790699 w 2462212"/>
                  <a:gd name="connsiteY41" fmla="*/ 452437 h 609600"/>
                  <a:gd name="connsiteX42" fmla="*/ 1819274 w 2462212"/>
                  <a:gd name="connsiteY42" fmla="*/ 433387 h 609600"/>
                  <a:gd name="connsiteX43" fmla="*/ 1833562 w 2462212"/>
                  <a:gd name="connsiteY43" fmla="*/ 423862 h 609600"/>
                  <a:gd name="connsiteX44" fmla="*/ 1847849 w 2462212"/>
                  <a:gd name="connsiteY44" fmla="*/ 414337 h 609600"/>
                  <a:gd name="connsiteX45" fmla="*/ 1857374 w 2462212"/>
                  <a:gd name="connsiteY45" fmla="*/ 400050 h 609600"/>
                  <a:gd name="connsiteX46" fmla="*/ 1919287 w 2462212"/>
                  <a:gd name="connsiteY46" fmla="*/ 385762 h 609600"/>
                  <a:gd name="connsiteX47" fmla="*/ 1947862 w 2462212"/>
                  <a:gd name="connsiteY47" fmla="*/ 376237 h 609600"/>
                  <a:gd name="connsiteX48" fmla="*/ 1962149 w 2462212"/>
                  <a:gd name="connsiteY48" fmla="*/ 361950 h 609600"/>
                  <a:gd name="connsiteX49" fmla="*/ 1976437 w 2462212"/>
                  <a:gd name="connsiteY49" fmla="*/ 352425 h 609600"/>
                  <a:gd name="connsiteX50" fmla="*/ 1990724 w 2462212"/>
                  <a:gd name="connsiteY50" fmla="*/ 333375 h 609600"/>
                  <a:gd name="connsiteX51" fmla="*/ 2005012 w 2462212"/>
                  <a:gd name="connsiteY51" fmla="*/ 328612 h 609600"/>
                  <a:gd name="connsiteX52" fmla="*/ 2019299 w 2462212"/>
                  <a:gd name="connsiteY52" fmla="*/ 319087 h 609600"/>
                  <a:gd name="connsiteX53" fmla="*/ 2052637 w 2462212"/>
                  <a:gd name="connsiteY53" fmla="*/ 295275 h 609600"/>
                  <a:gd name="connsiteX54" fmla="*/ 2062162 w 2462212"/>
                  <a:gd name="connsiteY54" fmla="*/ 280987 h 609600"/>
                  <a:gd name="connsiteX55" fmla="*/ 2076449 w 2462212"/>
                  <a:gd name="connsiteY55" fmla="*/ 252412 h 609600"/>
                  <a:gd name="connsiteX56" fmla="*/ 2133599 w 2462212"/>
                  <a:gd name="connsiteY56" fmla="*/ 204787 h 609600"/>
                  <a:gd name="connsiteX57" fmla="*/ 2147887 w 2462212"/>
                  <a:gd name="connsiteY57" fmla="*/ 195262 h 609600"/>
                  <a:gd name="connsiteX58" fmla="*/ 2176462 w 2462212"/>
                  <a:gd name="connsiteY58" fmla="*/ 166687 h 609600"/>
                  <a:gd name="connsiteX59" fmla="*/ 2181224 w 2462212"/>
                  <a:gd name="connsiteY59" fmla="*/ 152400 h 609600"/>
                  <a:gd name="connsiteX60" fmla="*/ 2205037 w 2462212"/>
                  <a:gd name="connsiteY60" fmla="*/ 123825 h 609600"/>
                  <a:gd name="connsiteX61" fmla="*/ 2233612 w 2462212"/>
                  <a:gd name="connsiteY61" fmla="*/ 104775 h 609600"/>
                  <a:gd name="connsiteX62" fmla="*/ 2247899 w 2462212"/>
                  <a:gd name="connsiteY62" fmla="*/ 95250 h 609600"/>
                  <a:gd name="connsiteX63" fmla="*/ 2257424 w 2462212"/>
                  <a:gd name="connsiteY63" fmla="*/ 80962 h 609600"/>
                  <a:gd name="connsiteX64" fmla="*/ 2271712 w 2462212"/>
                  <a:gd name="connsiteY64" fmla="*/ 76200 h 609600"/>
                  <a:gd name="connsiteX65" fmla="*/ 2290762 w 2462212"/>
                  <a:gd name="connsiteY65" fmla="*/ 66675 h 609600"/>
                  <a:gd name="connsiteX66" fmla="*/ 2343149 w 2462212"/>
                  <a:gd name="connsiteY66" fmla="*/ 47625 h 609600"/>
                  <a:gd name="connsiteX67" fmla="*/ 2366962 w 2462212"/>
                  <a:gd name="connsiteY67" fmla="*/ 38100 h 609600"/>
                  <a:gd name="connsiteX68" fmla="*/ 2390774 w 2462212"/>
                  <a:gd name="connsiteY68" fmla="*/ 33337 h 609600"/>
                  <a:gd name="connsiteX69" fmla="*/ 2405062 w 2462212"/>
                  <a:gd name="connsiteY69" fmla="*/ 28575 h 609600"/>
                  <a:gd name="connsiteX70" fmla="*/ 2433637 w 2462212"/>
                  <a:gd name="connsiteY70" fmla="*/ 14287 h 609600"/>
                  <a:gd name="connsiteX71" fmla="*/ 2447924 w 2462212"/>
                  <a:gd name="connsiteY71" fmla="*/ 4762 h 609600"/>
                  <a:gd name="connsiteX72" fmla="*/ 2462212 w 2462212"/>
                  <a:gd name="connsiteY72" fmla="*/ 0 h 609600"/>
                  <a:gd name="connsiteX0" fmla="*/ 0 w 2447924"/>
                  <a:gd name="connsiteY0" fmla="*/ 514350 h 604838"/>
                  <a:gd name="connsiteX1" fmla="*/ 161924 w 2447924"/>
                  <a:gd name="connsiteY1" fmla="*/ 471488 h 604838"/>
                  <a:gd name="connsiteX2" fmla="*/ 238124 w 2447924"/>
                  <a:gd name="connsiteY2" fmla="*/ 490538 h 604838"/>
                  <a:gd name="connsiteX3" fmla="*/ 333374 w 2447924"/>
                  <a:gd name="connsiteY3" fmla="*/ 504825 h 604838"/>
                  <a:gd name="connsiteX4" fmla="*/ 385762 w 2447924"/>
                  <a:gd name="connsiteY4" fmla="*/ 514350 h 604838"/>
                  <a:gd name="connsiteX5" fmla="*/ 404812 w 2447924"/>
                  <a:gd name="connsiteY5" fmla="*/ 519113 h 604838"/>
                  <a:gd name="connsiteX6" fmla="*/ 461962 w 2447924"/>
                  <a:gd name="connsiteY6" fmla="*/ 523875 h 604838"/>
                  <a:gd name="connsiteX7" fmla="*/ 519112 w 2447924"/>
                  <a:gd name="connsiteY7" fmla="*/ 533400 h 604838"/>
                  <a:gd name="connsiteX8" fmla="*/ 552449 w 2447924"/>
                  <a:gd name="connsiteY8" fmla="*/ 538163 h 604838"/>
                  <a:gd name="connsiteX9" fmla="*/ 652462 w 2447924"/>
                  <a:gd name="connsiteY9" fmla="*/ 547688 h 604838"/>
                  <a:gd name="connsiteX10" fmla="*/ 728662 w 2447924"/>
                  <a:gd name="connsiteY10" fmla="*/ 561975 h 604838"/>
                  <a:gd name="connsiteX11" fmla="*/ 742949 w 2447924"/>
                  <a:gd name="connsiteY11" fmla="*/ 566738 h 604838"/>
                  <a:gd name="connsiteX12" fmla="*/ 776287 w 2447924"/>
                  <a:gd name="connsiteY12" fmla="*/ 571500 h 604838"/>
                  <a:gd name="connsiteX13" fmla="*/ 809624 w 2447924"/>
                  <a:gd name="connsiteY13" fmla="*/ 581025 h 604838"/>
                  <a:gd name="connsiteX14" fmla="*/ 857249 w 2447924"/>
                  <a:gd name="connsiteY14" fmla="*/ 585788 h 604838"/>
                  <a:gd name="connsiteX15" fmla="*/ 885824 w 2447924"/>
                  <a:gd name="connsiteY15" fmla="*/ 595313 h 604838"/>
                  <a:gd name="connsiteX16" fmla="*/ 933449 w 2447924"/>
                  <a:gd name="connsiteY16" fmla="*/ 604838 h 604838"/>
                  <a:gd name="connsiteX17" fmla="*/ 1038224 w 2447924"/>
                  <a:gd name="connsiteY17" fmla="*/ 600075 h 604838"/>
                  <a:gd name="connsiteX18" fmla="*/ 1066799 w 2447924"/>
                  <a:gd name="connsiteY18" fmla="*/ 590550 h 604838"/>
                  <a:gd name="connsiteX19" fmla="*/ 1085849 w 2447924"/>
                  <a:gd name="connsiteY19" fmla="*/ 585788 h 604838"/>
                  <a:gd name="connsiteX20" fmla="*/ 1100137 w 2447924"/>
                  <a:gd name="connsiteY20" fmla="*/ 576263 h 604838"/>
                  <a:gd name="connsiteX21" fmla="*/ 1142999 w 2447924"/>
                  <a:gd name="connsiteY21" fmla="*/ 566738 h 604838"/>
                  <a:gd name="connsiteX22" fmla="*/ 1181099 w 2447924"/>
                  <a:gd name="connsiteY22" fmla="*/ 557213 h 604838"/>
                  <a:gd name="connsiteX23" fmla="*/ 1195387 w 2447924"/>
                  <a:gd name="connsiteY23" fmla="*/ 547688 h 604838"/>
                  <a:gd name="connsiteX24" fmla="*/ 1209674 w 2447924"/>
                  <a:gd name="connsiteY24" fmla="*/ 533400 h 604838"/>
                  <a:gd name="connsiteX25" fmla="*/ 1238249 w 2447924"/>
                  <a:gd name="connsiteY25" fmla="*/ 523875 h 604838"/>
                  <a:gd name="connsiteX26" fmla="*/ 1252537 w 2447924"/>
                  <a:gd name="connsiteY26" fmla="*/ 514350 h 604838"/>
                  <a:gd name="connsiteX27" fmla="*/ 1281112 w 2447924"/>
                  <a:gd name="connsiteY27" fmla="*/ 504825 h 604838"/>
                  <a:gd name="connsiteX28" fmla="*/ 1295399 w 2447924"/>
                  <a:gd name="connsiteY28" fmla="*/ 500063 h 604838"/>
                  <a:gd name="connsiteX29" fmla="*/ 1371599 w 2447924"/>
                  <a:gd name="connsiteY29" fmla="*/ 504825 h 604838"/>
                  <a:gd name="connsiteX30" fmla="*/ 1433512 w 2447924"/>
                  <a:gd name="connsiteY30" fmla="*/ 519113 h 604838"/>
                  <a:gd name="connsiteX31" fmla="*/ 1519237 w 2447924"/>
                  <a:gd name="connsiteY31" fmla="*/ 514350 h 604838"/>
                  <a:gd name="connsiteX32" fmla="*/ 1547812 w 2447924"/>
                  <a:gd name="connsiteY32" fmla="*/ 504825 h 604838"/>
                  <a:gd name="connsiteX33" fmla="*/ 1562099 w 2447924"/>
                  <a:gd name="connsiteY33" fmla="*/ 500063 h 604838"/>
                  <a:gd name="connsiteX34" fmla="*/ 1576387 w 2447924"/>
                  <a:gd name="connsiteY34" fmla="*/ 490538 h 604838"/>
                  <a:gd name="connsiteX35" fmla="*/ 1633537 w 2447924"/>
                  <a:gd name="connsiteY35" fmla="*/ 481013 h 604838"/>
                  <a:gd name="connsiteX36" fmla="*/ 1652587 w 2447924"/>
                  <a:gd name="connsiteY36" fmla="*/ 476250 h 604838"/>
                  <a:gd name="connsiteX37" fmla="*/ 1681162 w 2447924"/>
                  <a:gd name="connsiteY37" fmla="*/ 471488 h 604838"/>
                  <a:gd name="connsiteX38" fmla="*/ 1714499 w 2447924"/>
                  <a:gd name="connsiteY38" fmla="*/ 461963 h 604838"/>
                  <a:gd name="connsiteX39" fmla="*/ 1757362 w 2447924"/>
                  <a:gd name="connsiteY39" fmla="*/ 457200 h 604838"/>
                  <a:gd name="connsiteX40" fmla="*/ 1771649 w 2447924"/>
                  <a:gd name="connsiteY40" fmla="*/ 452438 h 604838"/>
                  <a:gd name="connsiteX41" fmla="*/ 1790699 w 2447924"/>
                  <a:gd name="connsiteY41" fmla="*/ 447675 h 604838"/>
                  <a:gd name="connsiteX42" fmla="*/ 1819274 w 2447924"/>
                  <a:gd name="connsiteY42" fmla="*/ 428625 h 604838"/>
                  <a:gd name="connsiteX43" fmla="*/ 1833562 w 2447924"/>
                  <a:gd name="connsiteY43" fmla="*/ 419100 h 604838"/>
                  <a:gd name="connsiteX44" fmla="*/ 1847849 w 2447924"/>
                  <a:gd name="connsiteY44" fmla="*/ 409575 h 604838"/>
                  <a:gd name="connsiteX45" fmla="*/ 1857374 w 2447924"/>
                  <a:gd name="connsiteY45" fmla="*/ 395288 h 604838"/>
                  <a:gd name="connsiteX46" fmla="*/ 1919287 w 2447924"/>
                  <a:gd name="connsiteY46" fmla="*/ 381000 h 604838"/>
                  <a:gd name="connsiteX47" fmla="*/ 1947862 w 2447924"/>
                  <a:gd name="connsiteY47" fmla="*/ 371475 h 604838"/>
                  <a:gd name="connsiteX48" fmla="*/ 1962149 w 2447924"/>
                  <a:gd name="connsiteY48" fmla="*/ 357188 h 604838"/>
                  <a:gd name="connsiteX49" fmla="*/ 1976437 w 2447924"/>
                  <a:gd name="connsiteY49" fmla="*/ 347663 h 604838"/>
                  <a:gd name="connsiteX50" fmla="*/ 1990724 w 2447924"/>
                  <a:gd name="connsiteY50" fmla="*/ 328613 h 604838"/>
                  <a:gd name="connsiteX51" fmla="*/ 2005012 w 2447924"/>
                  <a:gd name="connsiteY51" fmla="*/ 323850 h 604838"/>
                  <a:gd name="connsiteX52" fmla="*/ 2019299 w 2447924"/>
                  <a:gd name="connsiteY52" fmla="*/ 314325 h 604838"/>
                  <a:gd name="connsiteX53" fmla="*/ 2052637 w 2447924"/>
                  <a:gd name="connsiteY53" fmla="*/ 290513 h 604838"/>
                  <a:gd name="connsiteX54" fmla="*/ 2062162 w 2447924"/>
                  <a:gd name="connsiteY54" fmla="*/ 276225 h 604838"/>
                  <a:gd name="connsiteX55" fmla="*/ 2076449 w 2447924"/>
                  <a:gd name="connsiteY55" fmla="*/ 247650 h 604838"/>
                  <a:gd name="connsiteX56" fmla="*/ 2133599 w 2447924"/>
                  <a:gd name="connsiteY56" fmla="*/ 200025 h 604838"/>
                  <a:gd name="connsiteX57" fmla="*/ 2147887 w 2447924"/>
                  <a:gd name="connsiteY57" fmla="*/ 190500 h 604838"/>
                  <a:gd name="connsiteX58" fmla="*/ 2176462 w 2447924"/>
                  <a:gd name="connsiteY58" fmla="*/ 161925 h 604838"/>
                  <a:gd name="connsiteX59" fmla="*/ 2181224 w 2447924"/>
                  <a:gd name="connsiteY59" fmla="*/ 147638 h 604838"/>
                  <a:gd name="connsiteX60" fmla="*/ 2205037 w 2447924"/>
                  <a:gd name="connsiteY60" fmla="*/ 119063 h 604838"/>
                  <a:gd name="connsiteX61" fmla="*/ 2233612 w 2447924"/>
                  <a:gd name="connsiteY61" fmla="*/ 100013 h 604838"/>
                  <a:gd name="connsiteX62" fmla="*/ 2247899 w 2447924"/>
                  <a:gd name="connsiteY62" fmla="*/ 90488 h 604838"/>
                  <a:gd name="connsiteX63" fmla="*/ 2257424 w 2447924"/>
                  <a:gd name="connsiteY63" fmla="*/ 76200 h 604838"/>
                  <a:gd name="connsiteX64" fmla="*/ 2271712 w 2447924"/>
                  <a:gd name="connsiteY64" fmla="*/ 71438 h 604838"/>
                  <a:gd name="connsiteX65" fmla="*/ 2290762 w 2447924"/>
                  <a:gd name="connsiteY65" fmla="*/ 61913 h 604838"/>
                  <a:gd name="connsiteX66" fmla="*/ 2343149 w 2447924"/>
                  <a:gd name="connsiteY66" fmla="*/ 42863 h 604838"/>
                  <a:gd name="connsiteX67" fmla="*/ 2366962 w 2447924"/>
                  <a:gd name="connsiteY67" fmla="*/ 33338 h 604838"/>
                  <a:gd name="connsiteX68" fmla="*/ 2390774 w 2447924"/>
                  <a:gd name="connsiteY68" fmla="*/ 28575 h 604838"/>
                  <a:gd name="connsiteX69" fmla="*/ 2405062 w 2447924"/>
                  <a:gd name="connsiteY69" fmla="*/ 23813 h 604838"/>
                  <a:gd name="connsiteX70" fmla="*/ 2433637 w 2447924"/>
                  <a:gd name="connsiteY70" fmla="*/ 9525 h 604838"/>
                  <a:gd name="connsiteX71" fmla="*/ 2447924 w 2447924"/>
                  <a:gd name="connsiteY71" fmla="*/ 0 h 604838"/>
                  <a:gd name="connsiteX0" fmla="*/ 0 w 2433637"/>
                  <a:gd name="connsiteY0" fmla="*/ 504825 h 595313"/>
                  <a:gd name="connsiteX1" fmla="*/ 161924 w 2433637"/>
                  <a:gd name="connsiteY1" fmla="*/ 461963 h 595313"/>
                  <a:gd name="connsiteX2" fmla="*/ 238124 w 2433637"/>
                  <a:gd name="connsiteY2" fmla="*/ 481013 h 595313"/>
                  <a:gd name="connsiteX3" fmla="*/ 333374 w 2433637"/>
                  <a:gd name="connsiteY3" fmla="*/ 495300 h 595313"/>
                  <a:gd name="connsiteX4" fmla="*/ 385762 w 2433637"/>
                  <a:gd name="connsiteY4" fmla="*/ 504825 h 595313"/>
                  <a:gd name="connsiteX5" fmla="*/ 404812 w 2433637"/>
                  <a:gd name="connsiteY5" fmla="*/ 509588 h 595313"/>
                  <a:gd name="connsiteX6" fmla="*/ 461962 w 2433637"/>
                  <a:gd name="connsiteY6" fmla="*/ 514350 h 595313"/>
                  <a:gd name="connsiteX7" fmla="*/ 519112 w 2433637"/>
                  <a:gd name="connsiteY7" fmla="*/ 523875 h 595313"/>
                  <a:gd name="connsiteX8" fmla="*/ 552449 w 2433637"/>
                  <a:gd name="connsiteY8" fmla="*/ 528638 h 595313"/>
                  <a:gd name="connsiteX9" fmla="*/ 652462 w 2433637"/>
                  <a:gd name="connsiteY9" fmla="*/ 538163 h 595313"/>
                  <a:gd name="connsiteX10" fmla="*/ 728662 w 2433637"/>
                  <a:gd name="connsiteY10" fmla="*/ 552450 h 595313"/>
                  <a:gd name="connsiteX11" fmla="*/ 742949 w 2433637"/>
                  <a:gd name="connsiteY11" fmla="*/ 557213 h 595313"/>
                  <a:gd name="connsiteX12" fmla="*/ 776287 w 2433637"/>
                  <a:gd name="connsiteY12" fmla="*/ 561975 h 595313"/>
                  <a:gd name="connsiteX13" fmla="*/ 809624 w 2433637"/>
                  <a:gd name="connsiteY13" fmla="*/ 571500 h 595313"/>
                  <a:gd name="connsiteX14" fmla="*/ 857249 w 2433637"/>
                  <a:gd name="connsiteY14" fmla="*/ 576263 h 595313"/>
                  <a:gd name="connsiteX15" fmla="*/ 885824 w 2433637"/>
                  <a:gd name="connsiteY15" fmla="*/ 585788 h 595313"/>
                  <a:gd name="connsiteX16" fmla="*/ 933449 w 2433637"/>
                  <a:gd name="connsiteY16" fmla="*/ 595313 h 595313"/>
                  <a:gd name="connsiteX17" fmla="*/ 1038224 w 2433637"/>
                  <a:gd name="connsiteY17" fmla="*/ 590550 h 595313"/>
                  <a:gd name="connsiteX18" fmla="*/ 1066799 w 2433637"/>
                  <a:gd name="connsiteY18" fmla="*/ 581025 h 595313"/>
                  <a:gd name="connsiteX19" fmla="*/ 1085849 w 2433637"/>
                  <a:gd name="connsiteY19" fmla="*/ 576263 h 595313"/>
                  <a:gd name="connsiteX20" fmla="*/ 1100137 w 2433637"/>
                  <a:gd name="connsiteY20" fmla="*/ 566738 h 595313"/>
                  <a:gd name="connsiteX21" fmla="*/ 1142999 w 2433637"/>
                  <a:gd name="connsiteY21" fmla="*/ 557213 h 595313"/>
                  <a:gd name="connsiteX22" fmla="*/ 1181099 w 2433637"/>
                  <a:gd name="connsiteY22" fmla="*/ 547688 h 595313"/>
                  <a:gd name="connsiteX23" fmla="*/ 1195387 w 2433637"/>
                  <a:gd name="connsiteY23" fmla="*/ 538163 h 595313"/>
                  <a:gd name="connsiteX24" fmla="*/ 1209674 w 2433637"/>
                  <a:gd name="connsiteY24" fmla="*/ 523875 h 595313"/>
                  <a:gd name="connsiteX25" fmla="*/ 1238249 w 2433637"/>
                  <a:gd name="connsiteY25" fmla="*/ 514350 h 595313"/>
                  <a:gd name="connsiteX26" fmla="*/ 1252537 w 2433637"/>
                  <a:gd name="connsiteY26" fmla="*/ 504825 h 595313"/>
                  <a:gd name="connsiteX27" fmla="*/ 1281112 w 2433637"/>
                  <a:gd name="connsiteY27" fmla="*/ 495300 h 595313"/>
                  <a:gd name="connsiteX28" fmla="*/ 1295399 w 2433637"/>
                  <a:gd name="connsiteY28" fmla="*/ 490538 h 595313"/>
                  <a:gd name="connsiteX29" fmla="*/ 1371599 w 2433637"/>
                  <a:gd name="connsiteY29" fmla="*/ 495300 h 595313"/>
                  <a:gd name="connsiteX30" fmla="*/ 1433512 w 2433637"/>
                  <a:gd name="connsiteY30" fmla="*/ 509588 h 595313"/>
                  <a:gd name="connsiteX31" fmla="*/ 1519237 w 2433637"/>
                  <a:gd name="connsiteY31" fmla="*/ 504825 h 595313"/>
                  <a:gd name="connsiteX32" fmla="*/ 1547812 w 2433637"/>
                  <a:gd name="connsiteY32" fmla="*/ 495300 h 595313"/>
                  <a:gd name="connsiteX33" fmla="*/ 1562099 w 2433637"/>
                  <a:gd name="connsiteY33" fmla="*/ 490538 h 595313"/>
                  <a:gd name="connsiteX34" fmla="*/ 1576387 w 2433637"/>
                  <a:gd name="connsiteY34" fmla="*/ 481013 h 595313"/>
                  <a:gd name="connsiteX35" fmla="*/ 1633537 w 2433637"/>
                  <a:gd name="connsiteY35" fmla="*/ 471488 h 595313"/>
                  <a:gd name="connsiteX36" fmla="*/ 1652587 w 2433637"/>
                  <a:gd name="connsiteY36" fmla="*/ 466725 h 595313"/>
                  <a:gd name="connsiteX37" fmla="*/ 1681162 w 2433637"/>
                  <a:gd name="connsiteY37" fmla="*/ 461963 h 595313"/>
                  <a:gd name="connsiteX38" fmla="*/ 1714499 w 2433637"/>
                  <a:gd name="connsiteY38" fmla="*/ 452438 h 595313"/>
                  <a:gd name="connsiteX39" fmla="*/ 1757362 w 2433637"/>
                  <a:gd name="connsiteY39" fmla="*/ 447675 h 595313"/>
                  <a:gd name="connsiteX40" fmla="*/ 1771649 w 2433637"/>
                  <a:gd name="connsiteY40" fmla="*/ 442913 h 595313"/>
                  <a:gd name="connsiteX41" fmla="*/ 1790699 w 2433637"/>
                  <a:gd name="connsiteY41" fmla="*/ 438150 h 595313"/>
                  <a:gd name="connsiteX42" fmla="*/ 1819274 w 2433637"/>
                  <a:gd name="connsiteY42" fmla="*/ 419100 h 595313"/>
                  <a:gd name="connsiteX43" fmla="*/ 1833562 w 2433637"/>
                  <a:gd name="connsiteY43" fmla="*/ 409575 h 595313"/>
                  <a:gd name="connsiteX44" fmla="*/ 1847849 w 2433637"/>
                  <a:gd name="connsiteY44" fmla="*/ 400050 h 595313"/>
                  <a:gd name="connsiteX45" fmla="*/ 1857374 w 2433637"/>
                  <a:gd name="connsiteY45" fmla="*/ 385763 h 595313"/>
                  <a:gd name="connsiteX46" fmla="*/ 1919287 w 2433637"/>
                  <a:gd name="connsiteY46" fmla="*/ 371475 h 595313"/>
                  <a:gd name="connsiteX47" fmla="*/ 1947862 w 2433637"/>
                  <a:gd name="connsiteY47" fmla="*/ 361950 h 595313"/>
                  <a:gd name="connsiteX48" fmla="*/ 1962149 w 2433637"/>
                  <a:gd name="connsiteY48" fmla="*/ 347663 h 595313"/>
                  <a:gd name="connsiteX49" fmla="*/ 1976437 w 2433637"/>
                  <a:gd name="connsiteY49" fmla="*/ 338138 h 595313"/>
                  <a:gd name="connsiteX50" fmla="*/ 1990724 w 2433637"/>
                  <a:gd name="connsiteY50" fmla="*/ 319088 h 595313"/>
                  <a:gd name="connsiteX51" fmla="*/ 2005012 w 2433637"/>
                  <a:gd name="connsiteY51" fmla="*/ 314325 h 595313"/>
                  <a:gd name="connsiteX52" fmla="*/ 2019299 w 2433637"/>
                  <a:gd name="connsiteY52" fmla="*/ 304800 h 595313"/>
                  <a:gd name="connsiteX53" fmla="*/ 2052637 w 2433637"/>
                  <a:gd name="connsiteY53" fmla="*/ 280988 h 595313"/>
                  <a:gd name="connsiteX54" fmla="*/ 2062162 w 2433637"/>
                  <a:gd name="connsiteY54" fmla="*/ 266700 h 595313"/>
                  <a:gd name="connsiteX55" fmla="*/ 2076449 w 2433637"/>
                  <a:gd name="connsiteY55" fmla="*/ 238125 h 595313"/>
                  <a:gd name="connsiteX56" fmla="*/ 2133599 w 2433637"/>
                  <a:gd name="connsiteY56" fmla="*/ 190500 h 595313"/>
                  <a:gd name="connsiteX57" fmla="*/ 2147887 w 2433637"/>
                  <a:gd name="connsiteY57" fmla="*/ 180975 h 595313"/>
                  <a:gd name="connsiteX58" fmla="*/ 2176462 w 2433637"/>
                  <a:gd name="connsiteY58" fmla="*/ 152400 h 595313"/>
                  <a:gd name="connsiteX59" fmla="*/ 2181224 w 2433637"/>
                  <a:gd name="connsiteY59" fmla="*/ 138113 h 595313"/>
                  <a:gd name="connsiteX60" fmla="*/ 2205037 w 2433637"/>
                  <a:gd name="connsiteY60" fmla="*/ 109538 h 595313"/>
                  <a:gd name="connsiteX61" fmla="*/ 2233612 w 2433637"/>
                  <a:gd name="connsiteY61" fmla="*/ 90488 h 595313"/>
                  <a:gd name="connsiteX62" fmla="*/ 2247899 w 2433637"/>
                  <a:gd name="connsiteY62" fmla="*/ 80963 h 595313"/>
                  <a:gd name="connsiteX63" fmla="*/ 2257424 w 2433637"/>
                  <a:gd name="connsiteY63" fmla="*/ 66675 h 595313"/>
                  <a:gd name="connsiteX64" fmla="*/ 2271712 w 2433637"/>
                  <a:gd name="connsiteY64" fmla="*/ 61913 h 595313"/>
                  <a:gd name="connsiteX65" fmla="*/ 2290762 w 2433637"/>
                  <a:gd name="connsiteY65" fmla="*/ 52388 h 595313"/>
                  <a:gd name="connsiteX66" fmla="*/ 2343149 w 2433637"/>
                  <a:gd name="connsiteY66" fmla="*/ 33338 h 595313"/>
                  <a:gd name="connsiteX67" fmla="*/ 2366962 w 2433637"/>
                  <a:gd name="connsiteY67" fmla="*/ 23813 h 595313"/>
                  <a:gd name="connsiteX68" fmla="*/ 2390774 w 2433637"/>
                  <a:gd name="connsiteY68" fmla="*/ 19050 h 595313"/>
                  <a:gd name="connsiteX69" fmla="*/ 2405062 w 2433637"/>
                  <a:gd name="connsiteY69" fmla="*/ 14288 h 595313"/>
                  <a:gd name="connsiteX70" fmla="*/ 2433637 w 2433637"/>
                  <a:gd name="connsiteY70" fmla="*/ 0 h 595313"/>
                  <a:gd name="connsiteX0" fmla="*/ 0 w 2405062"/>
                  <a:gd name="connsiteY0" fmla="*/ 490537 h 581025"/>
                  <a:gd name="connsiteX1" fmla="*/ 161924 w 2405062"/>
                  <a:gd name="connsiteY1" fmla="*/ 447675 h 581025"/>
                  <a:gd name="connsiteX2" fmla="*/ 238124 w 2405062"/>
                  <a:gd name="connsiteY2" fmla="*/ 466725 h 581025"/>
                  <a:gd name="connsiteX3" fmla="*/ 333374 w 2405062"/>
                  <a:gd name="connsiteY3" fmla="*/ 481012 h 581025"/>
                  <a:gd name="connsiteX4" fmla="*/ 385762 w 2405062"/>
                  <a:gd name="connsiteY4" fmla="*/ 490537 h 581025"/>
                  <a:gd name="connsiteX5" fmla="*/ 404812 w 2405062"/>
                  <a:gd name="connsiteY5" fmla="*/ 495300 h 581025"/>
                  <a:gd name="connsiteX6" fmla="*/ 461962 w 2405062"/>
                  <a:gd name="connsiteY6" fmla="*/ 500062 h 581025"/>
                  <a:gd name="connsiteX7" fmla="*/ 519112 w 2405062"/>
                  <a:gd name="connsiteY7" fmla="*/ 509587 h 581025"/>
                  <a:gd name="connsiteX8" fmla="*/ 552449 w 2405062"/>
                  <a:gd name="connsiteY8" fmla="*/ 514350 h 581025"/>
                  <a:gd name="connsiteX9" fmla="*/ 652462 w 2405062"/>
                  <a:gd name="connsiteY9" fmla="*/ 523875 h 581025"/>
                  <a:gd name="connsiteX10" fmla="*/ 728662 w 2405062"/>
                  <a:gd name="connsiteY10" fmla="*/ 538162 h 581025"/>
                  <a:gd name="connsiteX11" fmla="*/ 742949 w 2405062"/>
                  <a:gd name="connsiteY11" fmla="*/ 542925 h 581025"/>
                  <a:gd name="connsiteX12" fmla="*/ 776287 w 2405062"/>
                  <a:gd name="connsiteY12" fmla="*/ 547687 h 581025"/>
                  <a:gd name="connsiteX13" fmla="*/ 809624 w 2405062"/>
                  <a:gd name="connsiteY13" fmla="*/ 557212 h 581025"/>
                  <a:gd name="connsiteX14" fmla="*/ 857249 w 2405062"/>
                  <a:gd name="connsiteY14" fmla="*/ 561975 h 581025"/>
                  <a:gd name="connsiteX15" fmla="*/ 885824 w 2405062"/>
                  <a:gd name="connsiteY15" fmla="*/ 571500 h 581025"/>
                  <a:gd name="connsiteX16" fmla="*/ 933449 w 2405062"/>
                  <a:gd name="connsiteY16" fmla="*/ 581025 h 581025"/>
                  <a:gd name="connsiteX17" fmla="*/ 1038224 w 2405062"/>
                  <a:gd name="connsiteY17" fmla="*/ 576262 h 581025"/>
                  <a:gd name="connsiteX18" fmla="*/ 1066799 w 2405062"/>
                  <a:gd name="connsiteY18" fmla="*/ 566737 h 581025"/>
                  <a:gd name="connsiteX19" fmla="*/ 1085849 w 2405062"/>
                  <a:gd name="connsiteY19" fmla="*/ 561975 h 581025"/>
                  <a:gd name="connsiteX20" fmla="*/ 1100137 w 2405062"/>
                  <a:gd name="connsiteY20" fmla="*/ 552450 h 581025"/>
                  <a:gd name="connsiteX21" fmla="*/ 1142999 w 2405062"/>
                  <a:gd name="connsiteY21" fmla="*/ 542925 h 581025"/>
                  <a:gd name="connsiteX22" fmla="*/ 1181099 w 2405062"/>
                  <a:gd name="connsiteY22" fmla="*/ 533400 h 581025"/>
                  <a:gd name="connsiteX23" fmla="*/ 1195387 w 2405062"/>
                  <a:gd name="connsiteY23" fmla="*/ 523875 h 581025"/>
                  <a:gd name="connsiteX24" fmla="*/ 1209674 w 2405062"/>
                  <a:gd name="connsiteY24" fmla="*/ 509587 h 581025"/>
                  <a:gd name="connsiteX25" fmla="*/ 1238249 w 2405062"/>
                  <a:gd name="connsiteY25" fmla="*/ 500062 h 581025"/>
                  <a:gd name="connsiteX26" fmla="*/ 1252537 w 2405062"/>
                  <a:gd name="connsiteY26" fmla="*/ 490537 h 581025"/>
                  <a:gd name="connsiteX27" fmla="*/ 1281112 w 2405062"/>
                  <a:gd name="connsiteY27" fmla="*/ 481012 h 581025"/>
                  <a:gd name="connsiteX28" fmla="*/ 1295399 w 2405062"/>
                  <a:gd name="connsiteY28" fmla="*/ 476250 h 581025"/>
                  <a:gd name="connsiteX29" fmla="*/ 1371599 w 2405062"/>
                  <a:gd name="connsiteY29" fmla="*/ 481012 h 581025"/>
                  <a:gd name="connsiteX30" fmla="*/ 1433512 w 2405062"/>
                  <a:gd name="connsiteY30" fmla="*/ 495300 h 581025"/>
                  <a:gd name="connsiteX31" fmla="*/ 1519237 w 2405062"/>
                  <a:gd name="connsiteY31" fmla="*/ 490537 h 581025"/>
                  <a:gd name="connsiteX32" fmla="*/ 1547812 w 2405062"/>
                  <a:gd name="connsiteY32" fmla="*/ 481012 h 581025"/>
                  <a:gd name="connsiteX33" fmla="*/ 1562099 w 2405062"/>
                  <a:gd name="connsiteY33" fmla="*/ 476250 h 581025"/>
                  <a:gd name="connsiteX34" fmla="*/ 1576387 w 2405062"/>
                  <a:gd name="connsiteY34" fmla="*/ 466725 h 581025"/>
                  <a:gd name="connsiteX35" fmla="*/ 1633537 w 2405062"/>
                  <a:gd name="connsiteY35" fmla="*/ 457200 h 581025"/>
                  <a:gd name="connsiteX36" fmla="*/ 1652587 w 2405062"/>
                  <a:gd name="connsiteY36" fmla="*/ 452437 h 581025"/>
                  <a:gd name="connsiteX37" fmla="*/ 1681162 w 2405062"/>
                  <a:gd name="connsiteY37" fmla="*/ 447675 h 581025"/>
                  <a:gd name="connsiteX38" fmla="*/ 1714499 w 2405062"/>
                  <a:gd name="connsiteY38" fmla="*/ 438150 h 581025"/>
                  <a:gd name="connsiteX39" fmla="*/ 1757362 w 2405062"/>
                  <a:gd name="connsiteY39" fmla="*/ 433387 h 581025"/>
                  <a:gd name="connsiteX40" fmla="*/ 1771649 w 2405062"/>
                  <a:gd name="connsiteY40" fmla="*/ 428625 h 581025"/>
                  <a:gd name="connsiteX41" fmla="*/ 1790699 w 2405062"/>
                  <a:gd name="connsiteY41" fmla="*/ 423862 h 581025"/>
                  <a:gd name="connsiteX42" fmla="*/ 1819274 w 2405062"/>
                  <a:gd name="connsiteY42" fmla="*/ 404812 h 581025"/>
                  <a:gd name="connsiteX43" fmla="*/ 1833562 w 2405062"/>
                  <a:gd name="connsiteY43" fmla="*/ 395287 h 581025"/>
                  <a:gd name="connsiteX44" fmla="*/ 1847849 w 2405062"/>
                  <a:gd name="connsiteY44" fmla="*/ 385762 h 581025"/>
                  <a:gd name="connsiteX45" fmla="*/ 1857374 w 2405062"/>
                  <a:gd name="connsiteY45" fmla="*/ 371475 h 581025"/>
                  <a:gd name="connsiteX46" fmla="*/ 1919287 w 2405062"/>
                  <a:gd name="connsiteY46" fmla="*/ 357187 h 581025"/>
                  <a:gd name="connsiteX47" fmla="*/ 1947862 w 2405062"/>
                  <a:gd name="connsiteY47" fmla="*/ 347662 h 581025"/>
                  <a:gd name="connsiteX48" fmla="*/ 1962149 w 2405062"/>
                  <a:gd name="connsiteY48" fmla="*/ 333375 h 581025"/>
                  <a:gd name="connsiteX49" fmla="*/ 1976437 w 2405062"/>
                  <a:gd name="connsiteY49" fmla="*/ 323850 h 581025"/>
                  <a:gd name="connsiteX50" fmla="*/ 1990724 w 2405062"/>
                  <a:gd name="connsiteY50" fmla="*/ 304800 h 581025"/>
                  <a:gd name="connsiteX51" fmla="*/ 2005012 w 2405062"/>
                  <a:gd name="connsiteY51" fmla="*/ 300037 h 581025"/>
                  <a:gd name="connsiteX52" fmla="*/ 2019299 w 2405062"/>
                  <a:gd name="connsiteY52" fmla="*/ 290512 h 581025"/>
                  <a:gd name="connsiteX53" fmla="*/ 2052637 w 2405062"/>
                  <a:gd name="connsiteY53" fmla="*/ 266700 h 581025"/>
                  <a:gd name="connsiteX54" fmla="*/ 2062162 w 2405062"/>
                  <a:gd name="connsiteY54" fmla="*/ 252412 h 581025"/>
                  <a:gd name="connsiteX55" fmla="*/ 2076449 w 2405062"/>
                  <a:gd name="connsiteY55" fmla="*/ 223837 h 581025"/>
                  <a:gd name="connsiteX56" fmla="*/ 2133599 w 2405062"/>
                  <a:gd name="connsiteY56" fmla="*/ 176212 h 581025"/>
                  <a:gd name="connsiteX57" fmla="*/ 2147887 w 2405062"/>
                  <a:gd name="connsiteY57" fmla="*/ 166687 h 581025"/>
                  <a:gd name="connsiteX58" fmla="*/ 2176462 w 2405062"/>
                  <a:gd name="connsiteY58" fmla="*/ 138112 h 581025"/>
                  <a:gd name="connsiteX59" fmla="*/ 2181224 w 2405062"/>
                  <a:gd name="connsiteY59" fmla="*/ 123825 h 581025"/>
                  <a:gd name="connsiteX60" fmla="*/ 2205037 w 2405062"/>
                  <a:gd name="connsiteY60" fmla="*/ 95250 h 581025"/>
                  <a:gd name="connsiteX61" fmla="*/ 2233612 w 2405062"/>
                  <a:gd name="connsiteY61" fmla="*/ 76200 h 581025"/>
                  <a:gd name="connsiteX62" fmla="*/ 2247899 w 2405062"/>
                  <a:gd name="connsiteY62" fmla="*/ 66675 h 581025"/>
                  <a:gd name="connsiteX63" fmla="*/ 2257424 w 2405062"/>
                  <a:gd name="connsiteY63" fmla="*/ 52387 h 581025"/>
                  <a:gd name="connsiteX64" fmla="*/ 2271712 w 2405062"/>
                  <a:gd name="connsiteY64" fmla="*/ 47625 h 581025"/>
                  <a:gd name="connsiteX65" fmla="*/ 2290762 w 2405062"/>
                  <a:gd name="connsiteY65" fmla="*/ 38100 h 581025"/>
                  <a:gd name="connsiteX66" fmla="*/ 2343149 w 2405062"/>
                  <a:gd name="connsiteY66" fmla="*/ 19050 h 581025"/>
                  <a:gd name="connsiteX67" fmla="*/ 2366962 w 2405062"/>
                  <a:gd name="connsiteY67" fmla="*/ 9525 h 581025"/>
                  <a:gd name="connsiteX68" fmla="*/ 2390774 w 2405062"/>
                  <a:gd name="connsiteY68" fmla="*/ 4762 h 581025"/>
                  <a:gd name="connsiteX69" fmla="*/ 2405062 w 2405062"/>
                  <a:gd name="connsiteY69" fmla="*/ 0 h 581025"/>
                  <a:gd name="connsiteX0" fmla="*/ 0 w 2390774"/>
                  <a:gd name="connsiteY0" fmla="*/ 485775 h 576263"/>
                  <a:gd name="connsiteX1" fmla="*/ 161924 w 2390774"/>
                  <a:gd name="connsiteY1" fmla="*/ 442913 h 576263"/>
                  <a:gd name="connsiteX2" fmla="*/ 238124 w 2390774"/>
                  <a:gd name="connsiteY2" fmla="*/ 461963 h 576263"/>
                  <a:gd name="connsiteX3" fmla="*/ 333374 w 2390774"/>
                  <a:gd name="connsiteY3" fmla="*/ 476250 h 576263"/>
                  <a:gd name="connsiteX4" fmla="*/ 385762 w 2390774"/>
                  <a:gd name="connsiteY4" fmla="*/ 485775 h 576263"/>
                  <a:gd name="connsiteX5" fmla="*/ 404812 w 2390774"/>
                  <a:gd name="connsiteY5" fmla="*/ 490538 h 576263"/>
                  <a:gd name="connsiteX6" fmla="*/ 461962 w 2390774"/>
                  <a:gd name="connsiteY6" fmla="*/ 495300 h 576263"/>
                  <a:gd name="connsiteX7" fmla="*/ 519112 w 2390774"/>
                  <a:gd name="connsiteY7" fmla="*/ 504825 h 576263"/>
                  <a:gd name="connsiteX8" fmla="*/ 552449 w 2390774"/>
                  <a:gd name="connsiteY8" fmla="*/ 509588 h 576263"/>
                  <a:gd name="connsiteX9" fmla="*/ 652462 w 2390774"/>
                  <a:gd name="connsiteY9" fmla="*/ 519113 h 576263"/>
                  <a:gd name="connsiteX10" fmla="*/ 728662 w 2390774"/>
                  <a:gd name="connsiteY10" fmla="*/ 533400 h 576263"/>
                  <a:gd name="connsiteX11" fmla="*/ 742949 w 2390774"/>
                  <a:gd name="connsiteY11" fmla="*/ 538163 h 576263"/>
                  <a:gd name="connsiteX12" fmla="*/ 776287 w 2390774"/>
                  <a:gd name="connsiteY12" fmla="*/ 542925 h 576263"/>
                  <a:gd name="connsiteX13" fmla="*/ 809624 w 2390774"/>
                  <a:gd name="connsiteY13" fmla="*/ 552450 h 576263"/>
                  <a:gd name="connsiteX14" fmla="*/ 857249 w 2390774"/>
                  <a:gd name="connsiteY14" fmla="*/ 557213 h 576263"/>
                  <a:gd name="connsiteX15" fmla="*/ 885824 w 2390774"/>
                  <a:gd name="connsiteY15" fmla="*/ 566738 h 576263"/>
                  <a:gd name="connsiteX16" fmla="*/ 933449 w 2390774"/>
                  <a:gd name="connsiteY16" fmla="*/ 576263 h 576263"/>
                  <a:gd name="connsiteX17" fmla="*/ 1038224 w 2390774"/>
                  <a:gd name="connsiteY17" fmla="*/ 571500 h 576263"/>
                  <a:gd name="connsiteX18" fmla="*/ 1066799 w 2390774"/>
                  <a:gd name="connsiteY18" fmla="*/ 561975 h 576263"/>
                  <a:gd name="connsiteX19" fmla="*/ 1085849 w 2390774"/>
                  <a:gd name="connsiteY19" fmla="*/ 557213 h 576263"/>
                  <a:gd name="connsiteX20" fmla="*/ 1100137 w 2390774"/>
                  <a:gd name="connsiteY20" fmla="*/ 547688 h 576263"/>
                  <a:gd name="connsiteX21" fmla="*/ 1142999 w 2390774"/>
                  <a:gd name="connsiteY21" fmla="*/ 538163 h 576263"/>
                  <a:gd name="connsiteX22" fmla="*/ 1181099 w 2390774"/>
                  <a:gd name="connsiteY22" fmla="*/ 528638 h 576263"/>
                  <a:gd name="connsiteX23" fmla="*/ 1195387 w 2390774"/>
                  <a:gd name="connsiteY23" fmla="*/ 519113 h 576263"/>
                  <a:gd name="connsiteX24" fmla="*/ 1209674 w 2390774"/>
                  <a:gd name="connsiteY24" fmla="*/ 504825 h 576263"/>
                  <a:gd name="connsiteX25" fmla="*/ 1238249 w 2390774"/>
                  <a:gd name="connsiteY25" fmla="*/ 495300 h 576263"/>
                  <a:gd name="connsiteX26" fmla="*/ 1252537 w 2390774"/>
                  <a:gd name="connsiteY26" fmla="*/ 485775 h 576263"/>
                  <a:gd name="connsiteX27" fmla="*/ 1281112 w 2390774"/>
                  <a:gd name="connsiteY27" fmla="*/ 476250 h 576263"/>
                  <a:gd name="connsiteX28" fmla="*/ 1295399 w 2390774"/>
                  <a:gd name="connsiteY28" fmla="*/ 471488 h 576263"/>
                  <a:gd name="connsiteX29" fmla="*/ 1371599 w 2390774"/>
                  <a:gd name="connsiteY29" fmla="*/ 476250 h 576263"/>
                  <a:gd name="connsiteX30" fmla="*/ 1433512 w 2390774"/>
                  <a:gd name="connsiteY30" fmla="*/ 490538 h 576263"/>
                  <a:gd name="connsiteX31" fmla="*/ 1519237 w 2390774"/>
                  <a:gd name="connsiteY31" fmla="*/ 485775 h 576263"/>
                  <a:gd name="connsiteX32" fmla="*/ 1547812 w 2390774"/>
                  <a:gd name="connsiteY32" fmla="*/ 476250 h 576263"/>
                  <a:gd name="connsiteX33" fmla="*/ 1562099 w 2390774"/>
                  <a:gd name="connsiteY33" fmla="*/ 471488 h 576263"/>
                  <a:gd name="connsiteX34" fmla="*/ 1576387 w 2390774"/>
                  <a:gd name="connsiteY34" fmla="*/ 461963 h 576263"/>
                  <a:gd name="connsiteX35" fmla="*/ 1633537 w 2390774"/>
                  <a:gd name="connsiteY35" fmla="*/ 452438 h 576263"/>
                  <a:gd name="connsiteX36" fmla="*/ 1652587 w 2390774"/>
                  <a:gd name="connsiteY36" fmla="*/ 447675 h 576263"/>
                  <a:gd name="connsiteX37" fmla="*/ 1681162 w 2390774"/>
                  <a:gd name="connsiteY37" fmla="*/ 442913 h 576263"/>
                  <a:gd name="connsiteX38" fmla="*/ 1714499 w 2390774"/>
                  <a:gd name="connsiteY38" fmla="*/ 433388 h 576263"/>
                  <a:gd name="connsiteX39" fmla="*/ 1757362 w 2390774"/>
                  <a:gd name="connsiteY39" fmla="*/ 428625 h 576263"/>
                  <a:gd name="connsiteX40" fmla="*/ 1771649 w 2390774"/>
                  <a:gd name="connsiteY40" fmla="*/ 423863 h 576263"/>
                  <a:gd name="connsiteX41" fmla="*/ 1790699 w 2390774"/>
                  <a:gd name="connsiteY41" fmla="*/ 419100 h 576263"/>
                  <a:gd name="connsiteX42" fmla="*/ 1819274 w 2390774"/>
                  <a:gd name="connsiteY42" fmla="*/ 400050 h 576263"/>
                  <a:gd name="connsiteX43" fmla="*/ 1833562 w 2390774"/>
                  <a:gd name="connsiteY43" fmla="*/ 390525 h 576263"/>
                  <a:gd name="connsiteX44" fmla="*/ 1847849 w 2390774"/>
                  <a:gd name="connsiteY44" fmla="*/ 381000 h 576263"/>
                  <a:gd name="connsiteX45" fmla="*/ 1857374 w 2390774"/>
                  <a:gd name="connsiteY45" fmla="*/ 366713 h 576263"/>
                  <a:gd name="connsiteX46" fmla="*/ 1919287 w 2390774"/>
                  <a:gd name="connsiteY46" fmla="*/ 352425 h 576263"/>
                  <a:gd name="connsiteX47" fmla="*/ 1947862 w 2390774"/>
                  <a:gd name="connsiteY47" fmla="*/ 342900 h 576263"/>
                  <a:gd name="connsiteX48" fmla="*/ 1962149 w 2390774"/>
                  <a:gd name="connsiteY48" fmla="*/ 328613 h 576263"/>
                  <a:gd name="connsiteX49" fmla="*/ 1976437 w 2390774"/>
                  <a:gd name="connsiteY49" fmla="*/ 319088 h 576263"/>
                  <a:gd name="connsiteX50" fmla="*/ 1990724 w 2390774"/>
                  <a:gd name="connsiteY50" fmla="*/ 300038 h 576263"/>
                  <a:gd name="connsiteX51" fmla="*/ 2005012 w 2390774"/>
                  <a:gd name="connsiteY51" fmla="*/ 295275 h 576263"/>
                  <a:gd name="connsiteX52" fmla="*/ 2019299 w 2390774"/>
                  <a:gd name="connsiteY52" fmla="*/ 285750 h 576263"/>
                  <a:gd name="connsiteX53" fmla="*/ 2052637 w 2390774"/>
                  <a:gd name="connsiteY53" fmla="*/ 261938 h 576263"/>
                  <a:gd name="connsiteX54" fmla="*/ 2062162 w 2390774"/>
                  <a:gd name="connsiteY54" fmla="*/ 247650 h 576263"/>
                  <a:gd name="connsiteX55" fmla="*/ 2076449 w 2390774"/>
                  <a:gd name="connsiteY55" fmla="*/ 219075 h 576263"/>
                  <a:gd name="connsiteX56" fmla="*/ 2133599 w 2390774"/>
                  <a:gd name="connsiteY56" fmla="*/ 171450 h 576263"/>
                  <a:gd name="connsiteX57" fmla="*/ 2147887 w 2390774"/>
                  <a:gd name="connsiteY57" fmla="*/ 161925 h 576263"/>
                  <a:gd name="connsiteX58" fmla="*/ 2176462 w 2390774"/>
                  <a:gd name="connsiteY58" fmla="*/ 133350 h 576263"/>
                  <a:gd name="connsiteX59" fmla="*/ 2181224 w 2390774"/>
                  <a:gd name="connsiteY59" fmla="*/ 119063 h 576263"/>
                  <a:gd name="connsiteX60" fmla="*/ 2205037 w 2390774"/>
                  <a:gd name="connsiteY60" fmla="*/ 90488 h 576263"/>
                  <a:gd name="connsiteX61" fmla="*/ 2233612 w 2390774"/>
                  <a:gd name="connsiteY61" fmla="*/ 71438 h 576263"/>
                  <a:gd name="connsiteX62" fmla="*/ 2247899 w 2390774"/>
                  <a:gd name="connsiteY62" fmla="*/ 61913 h 576263"/>
                  <a:gd name="connsiteX63" fmla="*/ 2257424 w 2390774"/>
                  <a:gd name="connsiteY63" fmla="*/ 47625 h 576263"/>
                  <a:gd name="connsiteX64" fmla="*/ 2271712 w 2390774"/>
                  <a:gd name="connsiteY64" fmla="*/ 42863 h 576263"/>
                  <a:gd name="connsiteX65" fmla="*/ 2290762 w 2390774"/>
                  <a:gd name="connsiteY65" fmla="*/ 33338 h 576263"/>
                  <a:gd name="connsiteX66" fmla="*/ 2343149 w 2390774"/>
                  <a:gd name="connsiteY66" fmla="*/ 14288 h 576263"/>
                  <a:gd name="connsiteX67" fmla="*/ 2366962 w 2390774"/>
                  <a:gd name="connsiteY67" fmla="*/ 4763 h 576263"/>
                  <a:gd name="connsiteX68" fmla="*/ 2390774 w 2390774"/>
                  <a:gd name="connsiteY68" fmla="*/ 0 h 576263"/>
                  <a:gd name="connsiteX0" fmla="*/ 0 w 2366962"/>
                  <a:gd name="connsiteY0" fmla="*/ 481012 h 571500"/>
                  <a:gd name="connsiteX1" fmla="*/ 161924 w 2366962"/>
                  <a:gd name="connsiteY1" fmla="*/ 438150 h 571500"/>
                  <a:gd name="connsiteX2" fmla="*/ 238124 w 2366962"/>
                  <a:gd name="connsiteY2" fmla="*/ 457200 h 571500"/>
                  <a:gd name="connsiteX3" fmla="*/ 333374 w 2366962"/>
                  <a:gd name="connsiteY3" fmla="*/ 471487 h 571500"/>
                  <a:gd name="connsiteX4" fmla="*/ 385762 w 2366962"/>
                  <a:gd name="connsiteY4" fmla="*/ 481012 h 571500"/>
                  <a:gd name="connsiteX5" fmla="*/ 404812 w 2366962"/>
                  <a:gd name="connsiteY5" fmla="*/ 485775 h 571500"/>
                  <a:gd name="connsiteX6" fmla="*/ 461962 w 2366962"/>
                  <a:gd name="connsiteY6" fmla="*/ 490537 h 571500"/>
                  <a:gd name="connsiteX7" fmla="*/ 519112 w 2366962"/>
                  <a:gd name="connsiteY7" fmla="*/ 500062 h 571500"/>
                  <a:gd name="connsiteX8" fmla="*/ 552449 w 2366962"/>
                  <a:gd name="connsiteY8" fmla="*/ 504825 h 571500"/>
                  <a:gd name="connsiteX9" fmla="*/ 652462 w 2366962"/>
                  <a:gd name="connsiteY9" fmla="*/ 514350 h 571500"/>
                  <a:gd name="connsiteX10" fmla="*/ 728662 w 2366962"/>
                  <a:gd name="connsiteY10" fmla="*/ 528637 h 571500"/>
                  <a:gd name="connsiteX11" fmla="*/ 742949 w 2366962"/>
                  <a:gd name="connsiteY11" fmla="*/ 533400 h 571500"/>
                  <a:gd name="connsiteX12" fmla="*/ 776287 w 2366962"/>
                  <a:gd name="connsiteY12" fmla="*/ 538162 h 571500"/>
                  <a:gd name="connsiteX13" fmla="*/ 809624 w 2366962"/>
                  <a:gd name="connsiteY13" fmla="*/ 547687 h 571500"/>
                  <a:gd name="connsiteX14" fmla="*/ 857249 w 2366962"/>
                  <a:gd name="connsiteY14" fmla="*/ 552450 h 571500"/>
                  <a:gd name="connsiteX15" fmla="*/ 885824 w 2366962"/>
                  <a:gd name="connsiteY15" fmla="*/ 561975 h 571500"/>
                  <a:gd name="connsiteX16" fmla="*/ 933449 w 2366962"/>
                  <a:gd name="connsiteY16" fmla="*/ 571500 h 571500"/>
                  <a:gd name="connsiteX17" fmla="*/ 1038224 w 2366962"/>
                  <a:gd name="connsiteY17" fmla="*/ 566737 h 571500"/>
                  <a:gd name="connsiteX18" fmla="*/ 1066799 w 2366962"/>
                  <a:gd name="connsiteY18" fmla="*/ 557212 h 571500"/>
                  <a:gd name="connsiteX19" fmla="*/ 1085849 w 2366962"/>
                  <a:gd name="connsiteY19" fmla="*/ 552450 h 571500"/>
                  <a:gd name="connsiteX20" fmla="*/ 1100137 w 2366962"/>
                  <a:gd name="connsiteY20" fmla="*/ 542925 h 571500"/>
                  <a:gd name="connsiteX21" fmla="*/ 1142999 w 2366962"/>
                  <a:gd name="connsiteY21" fmla="*/ 533400 h 571500"/>
                  <a:gd name="connsiteX22" fmla="*/ 1181099 w 2366962"/>
                  <a:gd name="connsiteY22" fmla="*/ 523875 h 571500"/>
                  <a:gd name="connsiteX23" fmla="*/ 1195387 w 2366962"/>
                  <a:gd name="connsiteY23" fmla="*/ 514350 h 571500"/>
                  <a:gd name="connsiteX24" fmla="*/ 1209674 w 2366962"/>
                  <a:gd name="connsiteY24" fmla="*/ 500062 h 571500"/>
                  <a:gd name="connsiteX25" fmla="*/ 1238249 w 2366962"/>
                  <a:gd name="connsiteY25" fmla="*/ 490537 h 571500"/>
                  <a:gd name="connsiteX26" fmla="*/ 1252537 w 2366962"/>
                  <a:gd name="connsiteY26" fmla="*/ 481012 h 571500"/>
                  <a:gd name="connsiteX27" fmla="*/ 1281112 w 2366962"/>
                  <a:gd name="connsiteY27" fmla="*/ 471487 h 571500"/>
                  <a:gd name="connsiteX28" fmla="*/ 1295399 w 2366962"/>
                  <a:gd name="connsiteY28" fmla="*/ 466725 h 571500"/>
                  <a:gd name="connsiteX29" fmla="*/ 1371599 w 2366962"/>
                  <a:gd name="connsiteY29" fmla="*/ 471487 h 571500"/>
                  <a:gd name="connsiteX30" fmla="*/ 1433512 w 2366962"/>
                  <a:gd name="connsiteY30" fmla="*/ 485775 h 571500"/>
                  <a:gd name="connsiteX31" fmla="*/ 1519237 w 2366962"/>
                  <a:gd name="connsiteY31" fmla="*/ 481012 h 571500"/>
                  <a:gd name="connsiteX32" fmla="*/ 1547812 w 2366962"/>
                  <a:gd name="connsiteY32" fmla="*/ 471487 h 571500"/>
                  <a:gd name="connsiteX33" fmla="*/ 1562099 w 2366962"/>
                  <a:gd name="connsiteY33" fmla="*/ 466725 h 571500"/>
                  <a:gd name="connsiteX34" fmla="*/ 1576387 w 2366962"/>
                  <a:gd name="connsiteY34" fmla="*/ 457200 h 571500"/>
                  <a:gd name="connsiteX35" fmla="*/ 1633537 w 2366962"/>
                  <a:gd name="connsiteY35" fmla="*/ 447675 h 571500"/>
                  <a:gd name="connsiteX36" fmla="*/ 1652587 w 2366962"/>
                  <a:gd name="connsiteY36" fmla="*/ 442912 h 571500"/>
                  <a:gd name="connsiteX37" fmla="*/ 1681162 w 2366962"/>
                  <a:gd name="connsiteY37" fmla="*/ 438150 h 571500"/>
                  <a:gd name="connsiteX38" fmla="*/ 1714499 w 2366962"/>
                  <a:gd name="connsiteY38" fmla="*/ 428625 h 571500"/>
                  <a:gd name="connsiteX39" fmla="*/ 1757362 w 2366962"/>
                  <a:gd name="connsiteY39" fmla="*/ 423862 h 571500"/>
                  <a:gd name="connsiteX40" fmla="*/ 1771649 w 2366962"/>
                  <a:gd name="connsiteY40" fmla="*/ 419100 h 571500"/>
                  <a:gd name="connsiteX41" fmla="*/ 1790699 w 2366962"/>
                  <a:gd name="connsiteY41" fmla="*/ 414337 h 571500"/>
                  <a:gd name="connsiteX42" fmla="*/ 1819274 w 2366962"/>
                  <a:gd name="connsiteY42" fmla="*/ 395287 h 571500"/>
                  <a:gd name="connsiteX43" fmla="*/ 1833562 w 2366962"/>
                  <a:gd name="connsiteY43" fmla="*/ 385762 h 571500"/>
                  <a:gd name="connsiteX44" fmla="*/ 1847849 w 2366962"/>
                  <a:gd name="connsiteY44" fmla="*/ 376237 h 571500"/>
                  <a:gd name="connsiteX45" fmla="*/ 1857374 w 2366962"/>
                  <a:gd name="connsiteY45" fmla="*/ 361950 h 571500"/>
                  <a:gd name="connsiteX46" fmla="*/ 1919287 w 2366962"/>
                  <a:gd name="connsiteY46" fmla="*/ 347662 h 571500"/>
                  <a:gd name="connsiteX47" fmla="*/ 1947862 w 2366962"/>
                  <a:gd name="connsiteY47" fmla="*/ 338137 h 571500"/>
                  <a:gd name="connsiteX48" fmla="*/ 1962149 w 2366962"/>
                  <a:gd name="connsiteY48" fmla="*/ 323850 h 571500"/>
                  <a:gd name="connsiteX49" fmla="*/ 1976437 w 2366962"/>
                  <a:gd name="connsiteY49" fmla="*/ 314325 h 571500"/>
                  <a:gd name="connsiteX50" fmla="*/ 1990724 w 2366962"/>
                  <a:gd name="connsiteY50" fmla="*/ 295275 h 571500"/>
                  <a:gd name="connsiteX51" fmla="*/ 2005012 w 2366962"/>
                  <a:gd name="connsiteY51" fmla="*/ 290512 h 571500"/>
                  <a:gd name="connsiteX52" fmla="*/ 2019299 w 2366962"/>
                  <a:gd name="connsiteY52" fmla="*/ 280987 h 571500"/>
                  <a:gd name="connsiteX53" fmla="*/ 2052637 w 2366962"/>
                  <a:gd name="connsiteY53" fmla="*/ 257175 h 571500"/>
                  <a:gd name="connsiteX54" fmla="*/ 2062162 w 2366962"/>
                  <a:gd name="connsiteY54" fmla="*/ 242887 h 571500"/>
                  <a:gd name="connsiteX55" fmla="*/ 2076449 w 2366962"/>
                  <a:gd name="connsiteY55" fmla="*/ 214312 h 571500"/>
                  <a:gd name="connsiteX56" fmla="*/ 2133599 w 2366962"/>
                  <a:gd name="connsiteY56" fmla="*/ 166687 h 571500"/>
                  <a:gd name="connsiteX57" fmla="*/ 2147887 w 2366962"/>
                  <a:gd name="connsiteY57" fmla="*/ 157162 h 571500"/>
                  <a:gd name="connsiteX58" fmla="*/ 2176462 w 2366962"/>
                  <a:gd name="connsiteY58" fmla="*/ 128587 h 571500"/>
                  <a:gd name="connsiteX59" fmla="*/ 2181224 w 2366962"/>
                  <a:gd name="connsiteY59" fmla="*/ 114300 h 571500"/>
                  <a:gd name="connsiteX60" fmla="*/ 2205037 w 2366962"/>
                  <a:gd name="connsiteY60" fmla="*/ 85725 h 571500"/>
                  <a:gd name="connsiteX61" fmla="*/ 2233612 w 2366962"/>
                  <a:gd name="connsiteY61" fmla="*/ 66675 h 571500"/>
                  <a:gd name="connsiteX62" fmla="*/ 2247899 w 2366962"/>
                  <a:gd name="connsiteY62" fmla="*/ 57150 h 571500"/>
                  <a:gd name="connsiteX63" fmla="*/ 2257424 w 2366962"/>
                  <a:gd name="connsiteY63" fmla="*/ 42862 h 571500"/>
                  <a:gd name="connsiteX64" fmla="*/ 2271712 w 2366962"/>
                  <a:gd name="connsiteY64" fmla="*/ 38100 h 571500"/>
                  <a:gd name="connsiteX65" fmla="*/ 2290762 w 2366962"/>
                  <a:gd name="connsiteY65" fmla="*/ 28575 h 571500"/>
                  <a:gd name="connsiteX66" fmla="*/ 2343149 w 2366962"/>
                  <a:gd name="connsiteY66" fmla="*/ 9525 h 571500"/>
                  <a:gd name="connsiteX67" fmla="*/ 2366962 w 2366962"/>
                  <a:gd name="connsiteY67" fmla="*/ 0 h 571500"/>
                  <a:gd name="connsiteX0" fmla="*/ 0 w 2343149"/>
                  <a:gd name="connsiteY0" fmla="*/ 471487 h 561975"/>
                  <a:gd name="connsiteX1" fmla="*/ 161924 w 2343149"/>
                  <a:gd name="connsiteY1" fmla="*/ 428625 h 561975"/>
                  <a:gd name="connsiteX2" fmla="*/ 238124 w 2343149"/>
                  <a:gd name="connsiteY2" fmla="*/ 447675 h 561975"/>
                  <a:gd name="connsiteX3" fmla="*/ 333374 w 2343149"/>
                  <a:gd name="connsiteY3" fmla="*/ 461962 h 561975"/>
                  <a:gd name="connsiteX4" fmla="*/ 385762 w 2343149"/>
                  <a:gd name="connsiteY4" fmla="*/ 471487 h 561975"/>
                  <a:gd name="connsiteX5" fmla="*/ 404812 w 2343149"/>
                  <a:gd name="connsiteY5" fmla="*/ 476250 h 561975"/>
                  <a:gd name="connsiteX6" fmla="*/ 461962 w 2343149"/>
                  <a:gd name="connsiteY6" fmla="*/ 481012 h 561975"/>
                  <a:gd name="connsiteX7" fmla="*/ 519112 w 2343149"/>
                  <a:gd name="connsiteY7" fmla="*/ 490537 h 561975"/>
                  <a:gd name="connsiteX8" fmla="*/ 552449 w 2343149"/>
                  <a:gd name="connsiteY8" fmla="*/ 495300 h 561975"/>
                  <a:gd name="connsiteX9" fmla="*/ 652462 w 2343149"/>
                  <a:gd name="connsiteY9" fmla="*/ 504825 h 561975"/>
                  <a:gd name="connsiteX10" fmla="*/ 728662 w 2343149"/>
                  <a:gd name="connsiteY10" fmla="*/ 519112 h 561975"/>
                  <a:gd name="connsiteX11" fmla="*/ 742949 w 2343149"/>
                  <a:gd name="connsiteY11" fmla="*/ 523875 h 561975"/>
                  <a:gd name="connsiteX12" fmla="*/ 776287 w 2343149"/>
                  <a:gd name="connsiteY12" fmla="*/ 528637 h 561975"/>
                  <a:gd name="connsiteX13" fmla="*/ 809624 w 2343149"/>
                  <a:gd name="connsiteY13" fmla="*/ 538162 h 561975"/>
                  <a:gd name="connsiteX14" fmla="*/ 857249 w 2343149"/>
                  <a:gd name="connsiteY14" fmla="*/ 542925 h 561975"/>
                  <a:gd name="connsiteX15" fmla="*/ 885824 w 2343149"/>
                  <a:gd name="connsiteY15" fmla="*/ 552450 h 561975"/>
                  <a:gd name="connsiteX16" fmla="*/ 933449 w 2343149"/>
                  <a:gd name="connsiteY16" fmla="*/ 561975 h 561975"/>
                  <a:gd name="connsiteX17" fmla="*/ 1038224 w 2343149"/>
                  <a:gd name="connsiteY17" fmla="*/ 557212 h 561975"/>
                  <a:gd name="connsiteX18" fmla="*/ 1066799 w 2343149"/>
                  <a:gd name="connsiteY18" fmla="*/ 547687 h 561975"/>
                  <a:gd name="connsiteX19" fmla="*/ 1085849 w 2343149"/>
                  <a:gd name="connsiteY19" fmla="*/ 542925 h 561975"/>
                  <a:gd name="connsiteX20" fmla="*/ 1100137 w 2343149"/>
                  <a:gd name="connsiteY20" fmla="*/ 533400 h 561975"/>
                  <a:gd name="connsiteX21" fmla="*/ 1142999 w 2343149"/>
                  <a:gd name="connsiteY21" fmla="*/ 523875 h 561975"/>
                  <a:gd name="connsiteX22" fmla="*/ 1181099 w 2343149"/>
                  <a:gd name="connsiteY22" fmla="*/ 514350 h 561975"/>
                  <a:gd name="connsiteX23" fmla="*/ 1195387 w 2343149"/>
                  <a:gd name="connsiteY23" fmla="*/ 504825 h 561975"/>
                  <a:gd name="connsiteX24" fmla="*/ 1209674 w 2343149"/>
                  <a:gd name="connsiteY24" fmla="*/ 490537 h 561975"/>
                  <a:gd name="connsiteX25" fmla="*/ 1238249 w 2343149"/>
                  <a:gd name="connsiteY25" fmla="*/ 481012 h 561975"/>
                  <a:gd name="connsiteX26" fmla="*/ 1252537 w 2343149"/>
                  <a:gd name="connsiteY26" fmla="*/ 471487 h 561975"/>
                  <a:gd name="connsiteX27" fmla="*/ 1281112 w 2343149"/>
                  <a:gd name="connsiteY27" fmla="*/ 461962 h 561975"/>
                  <a:gd name="connsiteX28" fmla="*/ 1295399 w 2343149"/>
                  <a:gd name="connsiteY28" fmla="*/ 457200 h 561975"/>
                  <a:gd name="connsiteX29" fmla="*/ 1371599 w 2343149"/>
                  <a:gd name="connsiteY29" fmla="*/ 461962 h 561975"/>
                  <a:gd name="connsiteX30" fmla="*/ 1433512 w 2343149"/>
                  <a:gd name="connsiteY30" fmla="*/ 476250 h 561975"/>
                  <a:gd name="connsiteX31" fmla="*/ 1519237 w 2343149"/>
                  <a:gd name="connsiteY31" fmla="*/ 471487 h 561975"/>
                  <a:gd name="connsiteX32" fmla="*/ 1547812 w 2343149"/>
                  <a:gd name="connsiteY32" fmla="*/ 461962 h 561975"/>
                  <a:gd name="connsiteX33" fmla="*/ 1562099 w 2343149"/>
                  <a:gd name="connsiteY33" fmla="*/ 457200 h 561975"/>
                  <a:gd name="connsiteX34" fmla="*/ 1576387 w 2343149"/>
                  <a:gd name="connsiteY34" fmla="*/ 447675 h 561975"/>
                  <a:gd name="connsiteX35" fmla="*/ 1633537 w 2343149"/>
                  <a:gd name="connsiteY35" fmla="*/ 438150 h 561975"/>
                  <a:gd name="connsiteX36" fmla="*/ 1652587 w 2343149"/>
                  <a:gd name="connsiteY36" fmla="*/ 433387 h 561975"/>
                  <a:gd name="connsiteX37" fmla="*/ 1681162 w 2343149"/>
                  <a:gd name="connsiteY37" fmla="*/ 428625 h 561975"/>
                  <a:gd name="connsiteX38" fmla="*/ 1714499 w 2343149"/>
                  <a:gd name="connsiteY38" fmla="*/ 419100 h 561975"/>
                  <a:gd name="connsiteX39" fmla="*/ 1757362 w 2343149"/>
                  <a:gd name="connsiteY39" fmla="*/ 414337 h 561975"/>
                  <a:gd name="connsiteX40" fmla="*/ 1771649 w 2343149"/>
                  <a:gd name="connsiteY40" fmla="*/ 409575 h 561975"/>
                  <a:gd name="connsiteX41" fmla="*/ 1790699 w 2343149"/>
                  <a:gd name="connsiteY41" fmla="*/ 404812 h 561975"/>
                  <a:gd name="connsiteX42" fmla="*/ 1819274 w 2343149"/>
                  <a:gd name="connsiteY42" fmla="*/ 385762 h 561975"/>
                  <a:gd name="connsiteX43" fmla="*/ 1833562 w 2343149"/>
                  <a:gd name="connsiteY43" fmla="*/ 376237 h 561975"/>
                  <a:gd name="connsiteX44" fmla="*/ 1847849 w 2343149"/>
                  <a:gd name="connsiteY44" fmla="*/ 366712 h 561975"/>
                  <a:gd name="connsiteX45" fmla="*/ 1857374 w 2343149"/>
                  <a:gd name="connsiteY45" fmla="*/ 352425 h 561975"/>
                  <a:gd name="connsiteX46" fmla="*/ 1919287 w 2343149"/>
                  <a:gd name="connsiteY46" fmla="*/ 338137 h 561975"/>
                  <a:gd name="connsiteX47" fmla="*/ 1947862 w 2343149"/>
                  <a:gd name="connsiteY47" fmla="*/ 328612 h 561975"/>
                  <a:gd name="connsiteX48" fmla="*/ 1962149 w 2343149"/>
                  <a:gd name="connsiteY48" fmla="*/ 314325 h 561975"/>
                  <a:gd name="connsiteX49" fmla="*/ 1976437 w 2343149"/>
                  <a:gd name="connsiteY49" fmla="*/ 304800 h 561975"/>
                  <a:gd name="connsiteX50" fmla="*/ 1990724 w 2343149"/>
                  <a:gd name="connsiteY50" fmla="*/ 285750 h 561975"/>
                  <a:gd name="connsiteX51" fmla="*/ 2005012 w 2343149"/>
                  <a:gd name="connsiteY51" fmla="*/ 280987 h 561975"/>
                  <a:gd name="connsiteX52" fmla="*/ 2019299 w 2343149"/>
                  <a:gd name="connsiteY52" fmla="*/ 271462 h 561975"/>
                  <a:gd name="connsiteX53" fmla="*/ 2052637 w 2343149"/>
                  <a:gd name="connsiteY53" fmla="*/ 247650 h 561975"/>
                  <a:gd name="connsiteX54" fmla="*/ 2062162 w 2343149"/>
                  <a:gd name="connsiteY54" fmla="*/ 233362 h 561975"/>
                  <a:gd name="connsiteX55" fmla="*/ 2076449 w 2343149"/>
                  <a:gd name="connsiteY55" fmla="*/ 204787 h 561975"/>
                  <a:gd name="connsiteX56" fmla="*/ 2133599 w 2343149"/>
                  <a:gd name="connsiteY56" fmla="*/ 157162 h 561975"/>
                  <a:gd name="connsiteX57" fmla="*/ 2147887 w 2343149"/>
                  <a:gd name="connsiteY57" fmla="*/ 147637 h 561975"/>
                  <a:gd name="connsiteX58" fmla="*/ 2176462 w 2343149"/>
                  <a:gd name="connsiteY58" fmla="*/ 119062 h 561975"/>
                  <a:gd name="connsiteX59" fmla="*/ 2181224 w 2343149"/>
                  <a:gd name="connsiteY59" fmla="*/ 104775 h 561975"/>
                  <a:gd name="connsiteX60" fmla="*/ 2205037 w 2343149"/>
                  <a:gd name="connsiteY60" fmla="*/ 76200 h 561975"/>
                  <a:gd name="connsiteX61" fmla="*/ 2233612 w 2343149"/>
                  <a:gd name="connsiteY61" fmla="*/ 57150 h 561975"/>
                  <a:gd name="connsiteX62" fmla="*/ 2247899 w 2343149"/>
                  <a:gd name="connsiteY62" fmla="*/ 47625 h 561975"/>
                  <a:gd name="connsiteX63" fmla="*/ 2257424 w 2343149"/>
                  <a:gd name="connsiteY63" fmla="*/ 33337 h 561975"/>
                  <a:gd name="connsiteX64" fmla="*/ 2271712 w 2343149"/>
                  <a:gd name="connsiteY64" fmla="*/ 28575 h 561975"/>
                  <a:gd name="connsiteX65" fmla="*/ 2290762 w 2343149"/>
                  <a:gd name="connsiteY65" fmla="*/ 19050 h 561975"/>
                  <a:gd name="connsiteX66" fmla="*/ 2343149 w 2343149"/>
                  <a:gd name="connsiteY66" fmla="*/ 0 h 561975"/>
                  <a:gd name="connsiteX0" fmla="*/ 0 w 2290762"/>
                  <a:gd name="connsiteY0" fmla="*/ 452437 h 542925"/>
                  <a:gd name="connsiteX1" fmla="*/ 161924 w 2290762"/>
                  <a:gd name="connsiteY1" fmla="*/ 409575 h 542925"/>
                  <a:gd name="connsiteX2" fmla="*/ 238124 w 2290762"/>
                  <a:gd name="connsiteY2" fmla="*/ 428625 h 542925"/>
                  <a:gd name="connsiteX3" fmla="*/ 333374 w 2290762"/>
                  <a:gd name="connsiteY3" fmla="*/ 442912 h 542925"/>
                  <a:gd name="connsiteX4" fmla="*/ 385762 w 2290762"/>
                  <a:gd name="connsiteY4" fmla="*/ 452437 h 542925"/>
                  <a:gd name="connsiteX5" fmla="*/ 404812 w 2290762"/>
                  <a:gd name="connsiteY5" fmla="*/ 457200 h 542925"/>
                  <a:gd name="connsiteX6" fmla="*/ 461962 w 2290762"/>
                  <a:gd name="connsiteY6" fmla="*/ 461962 h 542925"/>
                  <a:gd name="connsiteX7" fmla="*/ 519112 w 2290762"/>
                  <a:gd name="connsiteY7" fmla="*/ 471487 h 542925"/>
                  <a:gd name="connsiteX8" fmla="*/ 552449 w 2290762"/>
                  <a:gd name="connsiteY8" fmla="*/ 476250 h 542925"/>
                  <a:gd name="connsiteX9" fmla="*/ 652462 w 2290762"/>
                  <a:gd name="connsiteY9" fmla="*/ 485775 h 542925"/>
                  <a:gd name="connsiteX10" fmla="*/ 728662 w 2290762"/>
                  <a:gd name="connsiteY10" fmla="*/ 500062 h 542925"/>
                  <a:gd name="connsiteX11" fmla="*/ 742949 w 2290762"/>
                  <a:gd name="connsiteY11" fmla="*/ 504825 h 542925"/>
                  <a:gd name="connsiteX12" fmla="*/ 776287 w 2290762"/>
                  <a:gd name="connsiteY12" fmla="*/ 509587 h 542925"/>
                  <a:gd name="connsiteX13" fmla="*/ 809624 w 2290762"/>
                  <a:gd name="connsiteY13" fmla="*/ 519112 h 542925"/>
                  <a:gd name="connsiteX14" fmla="*/ 857249 w 2290762"/>
                  <a:gd name="connsiteY14" fmla="*/ 523875 h 542925"/>
                  <a:gd name="connsiteX15" fmla="*/ 885824 w 2290762"/>
                  <a:gd name="connsiteY15" fmla="*/ 533400 h 542925"/>
                  <a:gd name="connsiteX16" fmla="*/ 933449 w 2290762"/>
                  <a:gd name="connsiteY16" fmla="*/ 542925 h 542925"/>
                  <a:gd name="connsiteX17" fmla="*/ 1038224 w 2290762"/>
                  <a:gd name="connsiteY17" fmla="*/ 538162 h 542925"/>
                  <a:gd name="connsiteX18" fmla="*/ 1066799 w 2290762"/>
                  <a:gd name="connsiteY18" fmla="*/ 528637 h 542925"/>
                  <a:gd name="connsiteX19" fmla="*/ 1085849 w 2290762"/>
                  <a:gd name="connsiteY19" fmla="*/ 523875 h 542925"/>
                  <a:gd name="connsiteX20" fmla="*/ 1100137 w 2290762"/>
                  <a:gd name="connsiteY20" fmla="*/ 514350 h 542925"/>
                  <a:gd name="connsiteX21" fmla="*/ 1142999 w 2290762"/>
                  <a:gd name="connsiteY21" fmla="*/ 504825 h 542925"/>
                  <a:gd name="connsiteX22" fmla="*/ 1181099 w 2290762"/>
                  <a:gd name="connsiteY22" fmla="*/ 495300 h 542925"/>
                  <a:gd name="connsiteX23" fmla="*/ 1195387 w 2290762"/>
                  <a:gd name="connsiteY23" fmla="*/ 485775 h 542925"/>
                  <a:gd name="connsiteX24" fmla="*/ 1209674 w 2290762"/>
                  <a:gd name="connsiteY24" fmla="*/ 471487 h 542925"/>
                  <a:gd name="connsiteX25" fmla="*/ 1238249 w 2290762"/>
                  <a:gd name="connsiteY25" fmla="*/ 461962 h 542925"/>
                  <a:gd name="connsiteX26" fmla="*/ 1252537 w 2290762"/>
                  <a:gd name="connsiteY26" fmla="*/ 452437 h 542925"/>
                  <a:gd name="connsiteX27" fmla="*/ 1281112 w 2290762"/>
                  <a:gd name="connsiteY27" fmla="*/ 442912 h 542925"/>
                  <a:gd name="connsiteX28" fmla="*/ 1295399 w 2290762"/>
                  <a:gd name="connsiteY28" fmla="*/ 438150 h 542925"/>
                  <a:gd name="connsiteX29" fmla="*/ 1371599 w 2290762"/>
                  <a:gd name="connsiteY29" fmla="*/ 442912 h 542925"/>
                  <a:gd name="connsiteX30" fmla="*/ 1433512 w 2290762"/>
                  <a:gd name="connsiteY30" fmla="*/ 457200 h 542925"/>
                  <a:gd name="connsiteX31" fmla="*/ 1519237 w 2290762"/>
                  <a:gd name="connsiteY31" fmla="*/ 452437 h 542925"/>
                  <a:gd name="connsiteX32" fmla="*/ 1547812 w 2290762"/>
                  <a:gd name="connsiteY32" fmla="*/ 442912 h 542925"/>
                  <a:gd name="connsiteX33" fmla="*/ 1562099 w 2290762"/>
                  <a:gd name="connsiteY33" fmla="*/ 438150 h 542925"/>
                  <a:gd name="connsiteX34" fmla="*/ 1576387 w 2290762"/>
                  <a:gd name="connsiteY34" fmla="*/ 428625 h 542925"/>
                  <a:gd name="connsiteX35" fmla="*/ 1633537 w 2290762"/>
                  <a:gd name="connsiteY35" fmla="*/ 419100 h 542925"/>
                  <a:gd name="connsiteX36" fmla="*/ 1652587 w 2290762"/>
                  <a:gd name="connsiteY36" fmla="*/ 414337 h 542925"/>
                  <a:gd name="connsiteX37" fmla="*/ 1681162 w 2290762"/>
                  <a:gd name="connsiteY37" fmla="*/ 409575 h 542925"/>
                  <a:gd name="connsiteX38" fmla="*/ 1714499 w 2290762"/>
                  <a:gd name="connsiteY38" fmla="*/ 400050 h 542925"/>
                  <a:gd name="connsiteX39" fmla="*/ 1757362 w 2290762"/>
                  <a:gd name="connsiteY39" fmla="*/ 395287 h 542925"/>
                  <a:gd name="connsiteX40" fmla="*/ 1771649 w 2290762"/>
                  <a:gd name="connsiteY40" fmla="*/ 390525 h 542925"/>
                  <a:gd name="connsiteX41" fmla="*/ 1790699 w 2290762"/>
                  <a:gd name="connsiteY41" fmla="*/ 385762 h 542925"/>
                  <a:gd name="connsiteX42" fmla="*/ 1819274 w 2290762"/>
                  <a:gd name="connsiteY42" fmla="*/ 366712 h 542925"/>
                  <a:gd name="connsiteX43" fmla="*/ 1833562 w 2290762"/>
                  <a:gd name="connsiteY43" fmla="*/ 357187 h 542925"/>
                  <a:gd name="connsiteX44" fmla="*/ 1847849 w 2290762"/>
                  <a:gd name="connsiteY44" fmla="*/ 347662 h 542925"/>
                  <a:gd name="connsiteX45" fmla="*/ 1857374 w 2290762"/>
                  <a:gd name="connsiteY45" fmla="*/ 333375 h 542925"/>
                  <a:gd name="connsiteX46" fmla="*/ 1919287 w 2290762"/>
                  <a:gd name="connsiteY46" fmla="*/ 319087 h 542925"/>
                  <a:gd name="connsiteX47" fmla="*/ 1947862 w 2290762"/>
                  <a:gd name="connsiteY47" fmla="*/ 309562 h 542925"/>
                  <a:gd name="connsiteX48" fmla="*/ 1962149 w 2290762"/>
                  <a:gd name="connsiteY48" fmla="*/ 295275 h 542925"/>
                  <a:gd name="connsiteX49" fmla="*/ 1976437 w 2290762"/>
                  <a:gd name="connsiteY49" fmla="*/ 285750 h 542925"/>
                  <a:gd name="connsiteX50" fmla="*/ 1990724 w 2290762"/>
                  <a:gd name="connsiteY50" fmla="*/ 266700 h 542925"/>
                  <a:gd name="connsiteX51" fmla="*/ 2005012 w 2290762"/>
                  <a:gd name="connsiteY51" fmla="*/ 261937 h 542925"/>
                  <a:gd name="connsiteX52" fmla="*/ 2019299 w 2290762"/>
                  <a:gd name="connsiteY52" fmla="*/ 252412 h 542925"/>
                  <a:gd name="connsiteX53" fmla="*/ 2052637 w 2290762"/>
                  <a:gd name="connsiteY53" fmla="*/ 228600 h 542925"/>
                  <a:gd name="connsiteX54" fmla="*/ 2062162 w 2290762"/>
                  <a:gd name="connsiteY54" fmla="*/ 214312 h 542925"/>
                  <a:gd name="connsiteX55" fmla="*/ 2076449 w 2290762"/>
                  <a:gd name="connsiteY55" fmla="*/ 185737 h 542925"/>
                  <a:gd name="connsiteX56" fmla="*/ 2133599 w 2290762"/>
                  <a:gd name="connsiteY56" fmla="*/ 138112 h 542925"/>
                  <a:gd name="connsiteX57" fmla="*/ 2147887 w 2290762"/>
                  <a:gd name="connsiteY57" fmla="*/ 128587 h 542925"/>
                  <a:gd name="connsiteX58" fmla="*/ 2176462 w 2290762"/>
                  <a:gd name="connsiteY58" fmla="*/ 100012 h 542925"/>
                  <a:gd name="connsiteX59" fmla="*/ 2181224 w 2290762"/>
                  <a:gd name="connsiteY59" fmla="*/ 85725 h 542925"/>
                  <a:gd name="connsiteX60" fmla="*/ 2205037 w 2290762"/>
                  <a:gd name="connsiteY60" fmla="*/ 57150 h 542925"/>
                  <a:gd name="connsiteX61" fmla="*/ 2233612 w 2290762"/>
                  <a:gd name="connsiteY61" fmla="*/ 38100 h 542925"/>
                  <a:gd name="connsiteX62" fmla="*/ 2247899 w 2290762"/>
                  <a:gd name="connsiteY62" fmla="*/ 28575 h 542925"/>
                  <a:gd name="connsiteX63" fmla="*/ 2257424 w 2290762"/>
                  <a:gd name="connsiteY63" fmla="*/ 14287 h 542925"/>
                  <a:gd name="connsiteX64" fmla="*/ 2271712 w 2290762"/>
                  <a:gd name="connsiteY64" fmla="*/ 9525 h 542925"/>
                  <a:gd name="connsiteX65" fmla="*/ 2290762 w 2290762"/>
                  <a:gd name="connsiteY65"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0762" h="542925">
                    <a:moveTo>
                      <a:pt x="0" y="452437"/>
                    </a:moveTo>
                    <a:cubicBezTo>
                      <a:pt x="12700" y="456406"/>
                      <a:pt x="122237" y="413544"/>
                      <a:pt x="161924" y="409575"/>
                    </a:cubicBezTo>
                    <a:cubicBezTo>
                      <a:pt x="201611" y="405606"/>
                      <a:pt x="209549" y="423069"/>
                      <a:pt x="238124" y="428625"/>
                    </a:cubicBezTo>
                    <a:cubicBezTo>
                      <a:pt x="266699" y="434181"/>
                      <a:pt x="248386" y="432289"/>
                      <a:pt x="333374" y="442912"/>
                    </a:cubicBezTo>
                    <a:cubicBezTo>
                      <a:pt x="345174" y="444387"/>
                      <a:pt x="373236" y="449653"/>
                      <a:pt x="385762" y="452437"/>
                    </a:cubicBezTo>
                    <a:cubicBezTo>
                      <a:pt x="392152" y="453857"/>
                      <a:pt x="398317" y="456388"/>
                      <a:pt x="404812" y="457200"/>
                    </a:cubicBezTo>
                    <a:cubicBezTo>
                      <a:pt x="423780" y="459571"/>
                      <a:pt x="442912" y="460375"/>
                      <a:pt x="461962" y="461962"/>
                    </a:cubicBezTo>
                    <a:cubicBezTo>
                      <a:pt x="495060" y="470237"/>
                      <a:pt x="471327" y="465116"/>
                      <a:pt x="519112" y="471487"/>
                    </a:cubicBezTo>
                    <a:cubicBezTo>
                      <a:pt x="530239" y="472971"/>
                      <a:pt x="541288" y="475054"/>
                      <a:pt x="552449" y="476250"/>
                    </a:cubicBezTo>
                    <a:cubicBezTo>
                      <a:pt x="585747" y="479818"/>
                      <a:pt x="619164" y="482207"/>
                      <a:pt x="652462" y="485775"/>
                    </a:cubicBezTo>
                    <a:cubicBezTo>
                      <a:pt x="680307" y="488758"/>
                      <a:pt x="700894" y="493120"/>
                      <a:pt x="728662" y="500062"/>
                    </a:cubicBezTo>
                    <a:cubicBezTo>
                      <a:pt x="733532" y="501280"/>
                      <a:pt x="738026" y="503840"/>
                      <a:pt x="742949" y="504825"/>
                    </a:cubicBezTo>
                    <a:cubicBezTo>
                      <a:pt x="753956" y="507026"/>
                      <a:pt x="765174" y="508000"/>
                      <a:pt x="776287" y="509587"/>
                    </a:cubicBezTo>
                    <a:cubicBezTo>
                      <a:pt x="786469" y="512981"/>
                      <a:pt x="799152" y="517616"/>
                      <a:pt x="809624" y="519112"/>
                    </a:cubicBezTo>
                    <a:cubicBezTo>
                      <a:pt x="825418" y="521368"/>
                      <a:pt x="841374" y="522287"/>
                      <a:pt x="857249" y="523875"/>
                    </a:cubicBezTo>
                    <a:cubicBezTo>
                      <a:pt x="866774" y="527050"/>
                      <a:pt x="875979" y="531431"/>
                      <a:pt x="885824" y="533400"/>
                    </a:cubicBezTo>
                    <a:lnTo>
                      <a:pt x="933449" y="542925"/>
                    </a:lnTo>
                    <a:cubicBezTo>
                      <a:pt x="968374" y="541337"/>
                      <a:pt x="1003462" y="541887"/>
                      <a:pt x="1038224" y="538162"/>
                    </a:cubicBezTo>
                    <a:cubicBezTo>
                      <a:pt x="1048207" y="537092"/>
                      <a:pt x="1057058" y="531072"/>
                      <a:pt x="1066799" y="528637"/>
                    </a:cubicBezTo>
                    <a:lnTo>
                      <a:pt x="1085849" y="523875"/>
                    </a:lnTo>
                    <a:cubicBezTo>
                      <a:pt x="1090612" y="520700"/>
                      <a:pt x="1094876" y="516605"/>
                      <a:pt x="1100137" y="514350"/>
                    </a:cubicBezTo>
                    <a:cubicBezTo>
                      <a:pt x="1106560" y="511597"/>
                      <a:pt x="1138095" y="505957"/>
                      <a:pt x="1142999" y="504825"/>
                    </a:cubicBezTo>
                    <a:cubicBezTo>
                      <a:pt x="1155755" y="501881"/>
                      <a:pt x="1181099" y="495300"/>
                      <a:pt x="1181099" y="495300"/>
                    </a:cubicBezTo>
                    <a:cubicBezTo>
                      <a:pt x="1185862" y="492125"/>
                      <a:pt x="1190990" y="489439"/>
                      <a:pt x="1195387" y="485775"/>
                    </a:cubicBezTo>
                    <a:cubicBezTo>
                      <a:pt x="1200561" y="481463"/>
                      <a:pt x="1203786" y="474758"/>
                      <a:pt x="1209674" y="471487"/>
                    </a:cubicBezTo>
                    <a:cubicBezTo>
                      <a:pt x="1218451" y="466611"/>
                      <a:pt x="1229895" y="467531"/>
                      <a:pt x="1238249" y="461962"/>
                    </a:cubicBezTo>
                    <a:cubicBezTo>
                      <a:pt x="1243012" y="458787"/>
                      <a:pt x="1247306" y="454762"/>
                      <a:pt x="1252537" y="452437"/>
                    </a:cubicBezTo>
                    <a:cubicBezTo>
                      <a:pt x="1261712" y="448359"/>
                      <a:pt x="1271587" y="446087"/>
                      <a:pt x="1281112" y="442912"/>
                    </a:cubicBezTo>
                    <a:lnTo>
                      <a:pt x="1295399" y="438150"/>
                    </a:lnTo>
                    <a:cubicBezTo>
                      <a:pt x="1320799" y="439737"/>
                      <a:pt x="1346317" y="439995"/>
                      <a:pt x="1371599" y="442912"/>
                    </a:cubicBezTo>
                    <a:cubicBezTo>
                      <a:pt x="1403747" y="446621"/>
                      <a:pt x="1410191" y="449426"/>
                      <a:pt x="1433512" y="457200"/>
                    </a:cubicBezTo>
                    <a:cubicBezTo>
                      <a:pt x="1462087" y="455612"/>
                      <a:pt x="1490839" y="455987"/>
                      <a:pt x="1519237" y="452437"/>
                    </a:cubicBezTo>
                    <a:cubicBezTo>
                      <a:pt x="1529200" y="451192"/>
                      <a:pt x="1538287" y="446087"/>
                      <a:pt x="1547812" y="442912"/>
                    </a:cubicBezTo>
                    <a:lnTo>
                      <a:pt x="1562099" y="438150"/>
                    </a:lnTo>
                    <a:cubicBezTo>
                      <a:pt x="1566862" y="434975"/>
                      <a:pt x="1571267" y="431185"/>
                      <a:pt x="1576387" y="428625"/>
                    </a:cubicBezTo>
                    <a:cubicBezTo>
                      <a:pt x="1592347" y="420645"/>
                      <a:pt x="1619947" y="420610"/>
                      <a:pt x="1633537" y="419100"/>
                    </a:cubicBezTo>
                    <a:cubicBezTo>
                      <a:pt x="1639887" y="417512"/>
                      <a:pt x="1646169" y="415621"/>
                      <a:pt x="1652587" y="414337"/>
                    </a:cubicBezTo>
                    <a:cubicBezTo>
                      <a:pt x="1662056" y="412443"/>
                      <a:pt x="1671736" y="411670"/>
                      <a:pt x="1681162" y="409575"/>
                    </a:cubicBezTo>
                    <a:cubicBezTo>
                      <a:pt x="1709186" y="403347"/>
                      <a:pt x="1680764" y="405240"/>
                      <a:pt x="1714499" y="400050"/>
                    </a:cubicBezTo>
                    <a:cubicBezTo>
                      <a:pt x="1728707" y="397864"/>
                      <a:pt x="1743074" y="396875"/>
                      <a:pt x="1757362" y="395287"/>
                    </a:cubicBezTo>
                    <a:cubicBezTo>
                      <a:pt x="1762124" y="393700"/>
                      <a:pt x="1766822" y="391904"/>
                      <a:pt x="1771649" y="390525"/>
                    </a:cubicBezTo>
                    <a:cubicBezTo>
                      <a:pt x="1777943" y="388727"/>
                      <a:pt x="1784845" y="388689"/>
                      <a:pt x="1790699" y="385762"/>
                    </a:cubicBezTo>
                    <a:cubicBezTo>
                      <a:pt x="1800938" y="380642"/>
                      <a:pt x="1809749" y="373062"/>
                      <a:pt x="1819274" y="366712"/>
                    </a:cubicBezTo>
                    <a:lnTo>
                      <a:pt x="1833562" y="357187"/>
                    </a:lnTo>
                    <a:lnTo>
                      <a:pt x="1847849" y="347662"/>
                    </a:lnTo>
                    <a:cubicBezTo>
                      <a:pt x="1851024" y="342900"/>
                      <a:pt x="1852255" y="335935"/>
                      <a:pt x="1857374" y="333375"/>
                    </a:cubicBezTo>
                    <a:cubicBezTo>
                      <a:pt x="1871742" y="326191"/>
                      <a:pt x="1902169" y="323756"/>
                      <a:pt x="1919287" y="319087"/>
                    </a:cubicBezTo>
                    <a:cubicBezTo>
                      <a:pt x="1928973" y="316445"/>
                      <a:pt x="1947862" y="309562"/>
                      <a:pt x="1947862" y="309562"/>
                    </a:cubicBezTo>
                    <a:cubicBezTo>
                      <a:pt x="1952624" y="304800"/>
                      <a:pt x="1956975" y="299587"/>
                      <a:pt x="1962149" y="295275"/>
                    </a:cubicBezTo>
                    <a:cubicBezTo>
                      <a:pt x="1966546" y="291611"/>
                      <a:pt x="1972390" y="289797"/>
                      <a:pt x="1976437" y="285750"/>
                    </a:cubicBezTo>
                    <a:cubicBezTo>
                      <a:pt x="1982050" y="280137"/>
                      <a:pt x="1984626" y="271781"/>
                      <a:pt x="1990724" y="266700"/>
                    </a:cubicBezTo>
                    <a:cubicBezTo>
                      <a:pt x="1994581" y="263486"/>
                      <a:pt x="2000522" y="264182"/>
                      <a:pt x="2005012" y="261937"/>
                    </a:cubicBezTo>
                    <a:cubicBezTo>
                      <a:pt x="2010131" y="259377"/>
                      <a:pt x="2014641" y="255739"/>
                      <a:pt x="2019299" y="252412"/>
                    </a:cubicBezTo>
                    <a:cubicBezTo>
                      <a:pt x="2060632" y="222888"/>
                      <a:pt x="2018978" y="251039"/>
                      <a:pt x="2052637" y="228600"/>
                    </a:cubicBezTo>
                    <a:cubicBezTo>
                      <a:pt x="2055812" y="223837"/>
                      <a:pt x="2059602" y="219432"/>
                      <a:pt x="2062162" y="214312"/>
                    </a:cubicBezTo>
                    <a:cubicBezTo>
                      <a:pt x="2071619" y="195398"/>
                      <a:pt x="2060850" y="203286"/>
                      <a:pt x="2076449" y="185737"/>
                    </a:cubicBezTo>
                    <a:cubicBezTo>
                      <a:pt x="2103116" y="155736"/>
                      <a:pt x="2102316" y="158967"/>
                      <a:pt x="2133599" y="138112"/>
                    </a:cubicBezTo>
                    <a:cubicBezTo>
                      <a:pt x="2138362" y="134937"/>
                      <a:pt x="2143840" y="132634"/>
                      <a:pt x="2147887" y="128587"/>
                    </a:cubicBezTo>
                    <a:lnTo>
                      <a:pt x="2176462" y="100012"/>
                    </a:lnTo>
                    <a:cubicBezTo>
                      <a:pt x="2178049" y="95250"/>
                      <a:pt x="2178979" y="90215"/>
                      <a:pt x="2181224" y="85725"/>
                    </a:cubicBezTo>
                    <a:cubicBezTo>
                      <a:pt x="2186228" y="75717"/>
                      <a:pt x="2196417" y="63854"/>
                      <a:pt x="2205037" y="57150"/>
                    </a:cubicBezTo>
                    <a:cubicBezTo>
                      <a:pt x="2214073" y="50122"/>
                      <a:pt x="2224087" y="44450"/>
                      <a:pt x="2233612" y="38100"/>
                    </a:cubicBezTo>
                    <a:lnTo>
                      <a:pt x="2247899" y="28575"/>
                    </a:lnTo>
                    <a:cubicBezTo>
                      <a:pt x="2251074" y="23812"/>
                      <a:pt x="2252954" y="17863"/>
                      <a:pt x="2257424" y="14287"/>
                    </a:cubicBezTo>
                    <a:cubicBezTo>
                      <a:pt x="2261344" y="11151"/>
                      <a:pt x="2267098" y="11502"/>
                      <a:pt x="2271712" y="9525"/>
                    </a:cubicBezTo>
                    <a:cubicBezTo>
                      <a:pt x="2278238" y="6728"/>
                      <a:pt x="2284274" y="2883"/>
                      <a:pt x="2290762"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81" name="Freeform: Shape 180">
                <a:extLst>
                  <a:ext uri="{FF2B5EF4-FFF2-40B4-BE49-F238E27FC236}">
                    <a16:creationId xmlns:a16="http://schemas.microsoft.com/office/drawing/2014/main" id="{B95463A2-0F9F-4712-B5AC-AE0F1D16F7C6}"/>
                  </a:ext>
                </a:extLst>
              </p:cNvPr>
              <p:cNvSpPr/>
              <p:nvPr/>
            </p:nvSpPr>
            <p:spPr>
              <a:xfrm rot="10800000">
                <a:off x="2342904" y="2625020"/>
                <a:ext cx="2333625" cy="438208"/>
              </a:xfrm>
              <a:custGeom>
                <a:avLst/>
                <a:gdLst>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33550 w 3400425"/>
                  <a:gd name="connsiteY45" fmla="*/ 561975 h 952500"/>
                  <a:gd name="connsiteX46" fmla="*/ 1781175 w 3400425"/>
                  <a:gd name="connsiteY46" fmla="*/ 552450 h 952500"/>
                  <a:gd name="connsiteX47" fmla="*/ 1795462 w 3400425"/>
                  <a:gd name="connsiteY47" fmla="*/ 542925 h 952500"/>
                  <a:gd name="connsiteX48" fmla="*/ 1814512 w 3400425"/>
                  <a:gd name="connsiteY48" fmla="*/ 533400 h 952500"/>
                  <a:gd name="connsiteX49" fmla="*/ 1843087 w 3400425"/>
                  <a:gd name="connsiteY49" fmla="*/ 523875 h 952500"/>
                  <a:gd name="connsiteX50" fmla="*/ 1857375 w 3400425"/>
                  <a:gd name="connsiteY50" fmla="*/ 514350 h 952500"/>
                  <a:gd name="connsiteX51" fmla="*/ 1890712 w 3400425"/>
                  <a:gd name="connsiteY51" fmla="*/ 500063 h 952500"/>
                  <a:gd name="connsiteX52" fmla="*/ 1909762 w 3400425"/>
                  <a:gd name="connsiteY52" fmla="*/ 495300 h 952500"/>
                  <a:gd name="connsiteX53" fmla="*/ 2138362 w 3400425"/>
                  <a:gd name="connsiteY53" fmla="*/ 481013 h 952500"/>
                  <a:gd name="connsiteX54" fmla="*/ 2166937 w 3400425"/>
                  <a:gd name="connsiteY54" fmla="*/ 466725 h 952500"/>
                  <a:gd name="connsiteX55" fmla="*/ 2181225 w 3400425"/>
                  <a:gd name="connsiteY55" fmla="*/ 461963 h 952500"/>
                  <a:gd name="connsiteX56" fmla="*/ 2195512 w 3400425"/>
                  <a:gd name="connsiteY56" fmla="*/ 452438 h 952500"/>
                  <a:gd name="connsiteX57" fmla="*/ 2233612 w 3400425"/>
                  <a:gd name="connsiteY57" fmla="*/ 442913 h 952500"/>
                  <a:gd name="connsiteX58" fmla="*/ 2262187 w 3400425"/>
                  <a:gd name="connsiteY58" fmla="*/ 433388 h 952500"/>
                  <a:gd name="connsiteX59" fmla="*/ 2276475 w 3400425"/>
                  <a:gd name="connsiteY59" fmla="*/ 419100 h 952500"/>
                  <a:gd name="connsiteX60" fmla="*/ 2386012 w 3400425"/>
                  <a:gd name="connsiteY60" fmla="*/ 404813 h 952500"/>
                  <a:gd name="connsiteX61" fmla="*/ 2447925 w 3400425"/>
                  <a:gd name="connsiteY61" fmla="*/ 400050 h 952500"/>
                  <a:gd name="connsiteX62" fmla="*/ 2462212 w 3400425"/>
                  <a:gd name="connsiteY62" fmla="*/ 395288 h 952500"/>
                  <a:gd name="connsiteX63" fmla="*/ 2505075 w 3400425"/>
                  <a:gd name="connsiteY63" fmla="*/ 385763 h 952500"/>
                  <a:gd name="connsiteX64" fmla="*/ 2533650 w 3400425"/>
                  <a:gd name="connsiteY64" fmla="*/ 381000 h 952500"/>
                  <a:gd name="connsiteX65" fmla="*/ 2547937 w 3400425"/>
                  <a:gd name="connsiteY65" fmla="*/ 376238 h 952500"/>
                  <a:gd name="connsiteX66" fmla="*/ 2581275 w 3400425"/>
                  <a:gd name="connsiteY66" fmla="*/ 371475 h 952500"/>
                  <a:gd name="connsiteX67" fmla="*/ 2633662 w 3400425"/>
                  <a:gd name="connsiteY67" fmla="*/ 357188 h 952500"/>
                  <a:gd name="connsiteX68" fmla="*/ 2705100 w 3400425"/>
                  <a:gd name="connsiteY68" fmla="*/ 352425 h 952500"/>
                  <a:gd name="connsiteX69" fmla="*/ 2719387 w 3400425"/>
                  <a:gd name="connsiteY69" fmla="*/ 347663 h 952500"/>
                  <a:gd name="connsiteX70" fmla="*/ 2828925 w 3400425"/>
                  <a:gd name="connsiteY70" fmla="*/ 338138 h 952500"/>
                  <a:gd name="connsiteX71" fmla="*/ 2905125 w 3400425"/>
                  <a:gd name="connsiteY71" fmla="*/ 328613 h 952500"/>
                  <a:gd name="connsiteX72" fmla="*/ 2943225 w 3400425"/>
                  <a:gd name="connsiteY72" fmla="*/ 323850 h 952500"/>
                  <a:gd name="connsiteX73" fmla="*/ 2971800 w 3400425"/>
                  <a:gd name="connsiteY73" fmla="*/ 304800 h 952500"/>
                  <a:gd name="connsiteX74" fmla="*/ 2986087 w 3400425"/>
                  <a:gd name="connsiteY74" fmla="*/ 295275 h 952500"/>
                  <a:gd name="connsiteX75" fmla="*/ 3014662 w 3400425"/>
                  <a:gd name="connsiteY75" fmla="*/ 266700 h 952500"/>
                  <a:gd name="connsiteX76" fmla="*/ 3028950 w 3400425"/>
                  <a:gd name="connsiteY76" fmla="*/ 252413 h 952500"/>
                  <a:gd name="connsiteX77" fmla="*/ 3057525 w 3400425"/>
                  <a:gd name="connsiteY77" fmla="*/ 238125 h 952500"/>
                  <a:gd name="connsiteX78" fmla="*/ 3071812 w 3400425"/>
                  <a:gd name="connsiteY78" fmla="*/ 228600 h 952500"/>
                  <a:gd name="connsiteX79" fmla="*/ 3105150 w 3400425"/>
                  <a:gd name="connsiteY79" fmla="*/ 214313 h 952500"/>
                  <a:gd name="connsiteX80" fmla="*/ 3148012 w 3400425"/>
                  <a:gd name="connsiteY80" fmla="*/ 185738 h 952500"/>
                  <a:gd name="connsiteX81" fmla="*/ 3176587 w 3400425"/>
                  <a:gd name="connsiteY81" fmla="*/ 166688 h 952500"/>
                  <a:gd name="connsiteX82" fmla="*/ 3205162 w 3400425"/>
                  <a:gd name="connsiteY82" fmla="*/ 138113 h 952500"/>
                  <a:gd name="connsiteX83" fmla="*/ 3233737 w 3400425"/>
                  <a:gd name="connsiteY83" fmla="*/ 119063 h 952500"/>
                  <a:gd name="connsiteX84" fmla="*/ 3248025 w 3400425"/>
                  <a:gd name="connsiteY84" fmla="*/ 109538 h 952500"/>
                  <a:gd name="connsiteX85" fmla="*/ 3271837 w 3400425"/>
                  <a:gd name="connsiteY85" fmla="*/ 85725 h 952500"/>
                  <a:gd name="connsiteX86" fmla="*/ 3295650 w 3400425"/>
                  <a:gd name="connsiteY86" fmla="*/ 57150 h 952500"/>
                  <a:gd name="connsiteX87" fmla="*/ 3309937 w 3400425"/>
                  <a:gd name="connsiteY87" fmla="*/ 52388 h 952500"/>
                  <a:gd name="connsiteX88" fmla="*/ 3324225 w 3400425"/>
                  <a:gd name="connsiteY88" fmla="*/ 38100 h 952500"/>
                  <a:gd name="connsiteX89" fmla="*/ 3352800 w 3400425"/>
                  <a:gd name="connsiteY89" fmla="*/ 28575 h 952500"/>
                  <a:gd name="connsiteX90" fmla="*/ 3371850 w 3400425"/>
                  <a:gd name="connsiteY90" fmla="*/ 19050 h 952500"/>
                  <a:gd name="connsiteX91" fmla="*/ 3400425 w 3400425"/>
                  <a:gd name="connsiteY91"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81175 w 3400425"/>
                  <a:gd name="connsiteY45" fmla="*/ 552450 h 952500"/>
                  <a:gd name="connsiteX46" fmla="*/ 1795462 w 3400425"/>
                  <a:gd name="connsiteY46" fmla="*/ 542925 h 952500"/>
                  <a:gd name="connsiteX47" fmla="*/ 1814512 w 3400425"/>
                  <a:gd name="connsiteY47" fmla="*/ 533400 h 952500"/>
                  <a:gd name="connsiteX48" fmla="*/ 1843087 w 3400425"/>
                  <a:gd name="connsiteY48" fmla="*/ 523875 h 952500"/>
                  <a:gd name="connsiteX49" fmla="*/ 1857375 w 3400425"/>
                  <a:gd name="connsiteY49" fmla="*/ 514350 h 952500"/>
                  <a:gd name="connsiteX50" fmla="*/ 1890712 w 3400425"/>
                  <a:gd name="connsiteY50" fmla="*/ 500063 h 952500"/>
                  <a:gd name="connsiteX51" fmla="*/ 1909762 w 3400425"/>
                  <a:gd name="connsiteY51" fmla="*/ 495300 h 952500"/>
                  <a:gd name="connsiteX52" fmla="*/ 2138362 w 3400425"/>
                  <a:gd name="connsiteY52" fmla="*/ 481013 h 952500"/>
                  <a:gd name="connsiteX53" fmla="*/ 2166937 w 3400425"/>
                  <a:gd name="connsiteY53" fmla="*/ 466725 h 952500"/>
                  <a:gd name="connsiteX54" fmla="*/ 2181225 w 3400425"/>
                  <a:gd name="connsiteY54" fmla="*/ 461963 h 952500"/>
                  <a:gd name="connsiteX55" fmla="*/ 2195512 w 3400425"/>
                  <a:gd name="connsiteY55" fmla="*/ 452438 h 952500"/>
                  <a:gd name="connsiteX56" fmla="*/ 2233612 w 3400425"/>
                  <a:gd name="connsiteY56" fmla="*/ 442913 h 952500"/>
                  <a:gd name="connsiteX57" fmla="*/ 2262187 w 3400425"/>
                  <a:gd name="connsiteY57" fmla="*/ 433388 h 952500"/>
                  <a:gd name="connsiteX58" fmla="*/ 2276475 w 3400425"/>
                  <a:gd name="connsiteY58" fmla="*/ 419100 h 952500"/>
                  <a:gd name="connsiteX59" fmla="*/ 2386012 w 3400425"/>
                  <a:gd name="connsiteY59" fmla="*/ 404813 h 952500"/>
                  <a:gd name="connsiteX60" fmla="*/ 2447925 w 3400425"/>
                  <a:gd name="connsiteY60" fmla="*/ 400050 h 952500"/>
                  <a:gd name="connsiteX61" fmla="*/ 2462212 w 3400425"/>
                  <a:gd name="connsiteY61" fmla="*/ 395288 h 952500"/>
                  <a:gd name="connsiteX62" fmla="*/ 2505075 w 3400425"/>
                  <a:gd name="connsiteY62" fmla="*/ 385763 h 952500"/>
                  <a:gd name="connsiteX63" fmla="*/ 2533650 w 3400425"/>
                  <a:gd name="connsiteY63" fmla="*/ 381000 h 952500"/>
                  <a:gd name="connsiteX64" fmla="*/ 2547937 w 3400425"/>
                  <a:gd name="connsiteY64" fmla="*/ 376238 h 952500"/>
                  <a:gd name="connsiteX65" fmla="*/ 2581275 w 3400425"/>
                  <a:gd name="connsiteY65" fmla="*/ 371475 h 952500"/>
                  <a:gd name="connsiteX66" fmla="*/ 2633662 w 3400425"/>
                  <a:gd name="connsiteY66" fmla="*/ 357188 h 952500"/>
                  <a:gd name="connsiteX67" fmla="*/ 2705100 w 3400425"/>
                  <a:gd name="connsiteY67" fmla="*/ 352425 h 952500"/>
                  <a:gd name="connsiteX68" fmla="*/ 2719387 w 3400425"/>
                  <a:gd name="connsiteY68" fmla="*/ 347663 h 952500"/>
                  <a:gd name="connsiteX69" fmla="*/ 2828925 w 3400425"/>
                  <a:gd name="connsiteY69" fmla="*/ 338138 h 952500"/>
                  <a:gd name="connsiteX70" fmla="*/ 2905125 w 3400425"/>
                  <a:gd name="connsiteY70" fmla="*/ 328613 h 952500"/>
                  <a:gd name="connsiteX71" fmla="*/ 2943225 w 3400425"/>
                  <a:gd name="connsiteY71" fmla="*/ 323850 h 952500"/>
                  <a:gd name="connsiteX72" fmla="*/ 2971800 w 3400425"/>
                  <a:gd name="connsiteY72" fmla="*/ 304800 h 952500"/>
                  <a:gd name="connsiteX73" fmla="*/ 2986087 w 3400425"/>
                  <a:gd name="connsiteY73" fmla="*/ 295275 h 952500"/>
                  <a:gd name="connsiteX74" fmla="*/ 3014662 w 3400425"/>
                  <a:gd name="connsiteY74" fmla="*/ 266700 h 952500"/>
                  <a:gd name="connsiteX75" fmla="*/ 3028950 w 3400425"/>
                  <a:gd name="connsiteY75" fmla="*/ 252413 h 952500"/>
                  <a:gd name="connsiteX76" fmla="*/ 3057525 w 3400425"/>
                  <a:gd name="connsiteY76" fmla="*/ 238125 h 952500"/>
                  <a:gd name="connsiteX77" fmla="*/ 3071812 w 3400425"/>
                  <a:gd name="connsiteY77" fmla="*/ 228600 h 952500"/>
                  <a:gd name="connsiteX78" fmla="*/ 3105150 w 3400425"/>
                  <a:gd name="connsiteY78" fmla="*/ 214313 h 952500"/>
                  <a:gd name="connsiteX79" fmla="*/ 3148012 w 3400425"/>
                  <a:gd name="connsiteY79" fmla="*/ 185738 h 952500"/>
                  <a:gd name="connsiteX80" fmla="*/ 3176587 w 3400425"/>
                  <a:gd name="connsiteY80" fmla="*/ 166688 h 952500"/>
                  <a:gd name="connsiteX81" fmla="*/ 3205162 w 3400425"/>
                  <a:gd name="connsiteY81" fmla="*/ 138113 h 952500"/>
                  <a:gd name="connsiteX82" fmla="*/ 3233737 w 3400425"/>
                  <a:gd name="connsiteY82" fmla="*/ 119063 h 952500"/>
                  <a:gd name="connsiteX83" fmla="*/ 3248025 w 3400425"/>
                  <a:gd name="connsiteY83" fmla="*/ 109538 h 952500"/>
                  <a:gd name="connsiteX84" fmla="*/ 3271837 w 3400425"/>
                  <a:gd name="connsiteY84" fmla="*/ 85725 h 952500"/>
                  <a:gd name="connsiteX85" fmla="*/ 3295650 w 3400425"/>
                  <a:gd name="connsiteY85" fmla="*/ 57150 h 952500"/>
                  <a:gd name="connsiteX86" fmla="*/ 3309937 w 3400425"/>
                  <a:gd name="connsiteY86" fmla="*/ 52388 h 952500"/>
                  <a:gd name="connsiteX87" fmla="*/ 3324225 w 3400425"/>
                  <a:gd name="connsiteY87" fmla="*/ 38100 h 952500"/>
                  <a:gd name="connsiteX88" fmla="*/ 3352800 w 3400425"/>
                  <a:gd name="connsiteY88" fmla="*/ 28575 h 952500"/>
                  <a:gd name="connsiteX89" fmla="*/ 3371850 w 3400425"/>
                  <a:gd name="connsiteY89" fmla="*/ 19050 h 952500"/>
                  <a:gd name="connsiteX90" fmla="*/ 3400425 w 3400425"/>
                  <a:gd name="connsiteY90"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81175 w 3400425"/>
                  <a:gd name="connsiteY44" fmla="*/ 552450 h 952500"/>
                  <a:gd name="connsiteX45" fmla="*/ 1795462 w 3400425"/>
                  <a:gd name="connsiteY45" fmla="*/ 542925 h 952500"/>
                  <a:gd name="connsiteX46" fmla="*/ 1814512 w 3400425"/>
                  <a:gd name="connsiteY46" fmla="*/ 533400 h 952500"/>
                  <a:gd name="connsiteX47" fmla="*/ 1843087 w 3400425"/>
                  <a:gd name="connsiteY47" fmla="*/ 523875 h 952500"/>
                  <a:gd name="connsiteX48" fmla="*/ 1857375 w 3400425"/>
                  <a:gd name="connsiteY48" fmla="*/ 514350 h 952500"/>
                  <a:gd name="connsiteX49" fmla="*/ 1890712 w 3400425"/>
                  <a:gd name="connsiteY49" fmla="*/ 500063 h 952500"/>
                  <a:gd name="connsiteX50" fmla="*/ 1909762 w 3400425"/>
                  <a:gd name="connsiteY50" fmla="*/ 495300 h 952500"/>
                  <a:gd name="connsiteX51" fmla="*/ 2138362 w 3400425"/>
                  <a:gd name="connsiteY51" fmla="*/ 481013 h 952500"/>
                  <a:gd name="connsiteX52" fmla="*/ 2166937 w 3400425"/>
                  <a:gd name="connsiteY52" fmla="*/ 466725 h 952500"/>
                  <a:gd name="connsiteX53" fmla="*/ 2181225 w 3400425"/>
                  <a:gd name="connsiteY53" fmla="*/ 461963 h 952500"/>
                  <a:gd name="connsiteX54" fmla="*/ 2195512 w 3400425"/>
                  <a:gd name="connsiteY54" fmla="*/ 452438 h 952500"/>
                  <a:gd name="connsiteX55" fmla="*/ 2233612 w 3400425"/>
                  <a:gd name="connsiteY55" fmla="*/ 442913 h 952500"/>
                  <a:gd name="connsiteX56" fmla="*/ 2262187 w 3400425"/>
                  <a:gd name="connsiteY56" fmla="*/ 433388 h 952500"/>
                  <a:gd name="connsiteX57" fmla="*/ 2276475 w 3400425"/>
                  <a:gd name="connsiteY57" fmla="*/ 419100 h 952500"/>
                  <a:gd name="connsiteX58" fmla="*/ 2386012 w 3400425"/>
                  <a:gd name="connsiteY58" fmla="*/ 404813 h 952500"/>
                  <a:gd name="connsiteX59" fmla="*/ 2447925 w 3400425"/>
                  <a:gd name="connsiteY59" fmla="*/ 400050 h 952500"/>
                  <a:gd name="connsiteX60" fmla="*/ 2462212 w 3400425"/>
                  <a:gd name="connsiteY60" fmla="*/ 395288 h 952500"/>
                  <a:gd name="connsiteX61" fmla="*/ 2505075 w 3400425"/>
                  <a:gd name="connsiteY61" fmla="*/ 385763 h 952500"/>
                  <a:gd name="connsiteX62" fmla="*/ 2533650 w 3400425"/>
                  <a:gd name="connsiteY62" fmla="*/ 381000 h 952500"/>
                  <a:gd name="connsiteX63" fmla="*/ 2547937 w 3400425"/>
                  <a:gd name="connsiteY63" fmla="*/ 376238 h 952500"/>
                  <a:gd name="connsiteX64" fmla="*/ 2581275 w 3400425"/>
                  <a:gd name="connsiteY64" fmla="*/ 371475 h 952500"/>
                  <a:gd name="connsiteX65" fmla="*/ 2633662 w 3400425"/>
                  <a:gd name="connsiteY65" fmla="*/ 357188 h 952500"/>
                  <a:gd name="connsiteX66" fmla="*/ 2705100 w 3400425"/>
                  <a:gd name="connsiteY66" fmla="*/ 352425 h 952500"/>
                  <a:gd name="connsiteX67" fmla="*/ 2719387 w 3400425"/>
                  <a:gd name="connsiteY67" fmla="*/ 347663 h 952500"/>
                  <a:gd name="connsiteX68" fmla="*/ 2828925 w 3400425"/>
                  <a:gd name="connsiteY68" fmla="*/ 338138 h 952500"/>
                  <a:gd name="connsiteX69" fmla="*/ 2905125 w 3400425"/>
                  <a:gd name="connsiteY69" fmla="*/ 328613 h 952500"/>
                  <a:gd name="connsiteX70" fmla="*/ 2943225 w 3400425"/>
                  <a:gd name="connsiteY70" fmla="*/ 323850 h 952500"/>
                  <a:gd name="connsiteX71" fmla="*/ 2971800 w 3400425"/>
                  <a:gd name="connsiteY71" fmla="*/ 304800 h 952500"/>
                  <a:gd name="connsiteX72" fmla="*/ 2986087 w 3400425"/>
                  <a:gd name="connsiteY72" fmla="*/ 295275 h 952500"/>
                  <a:gd name="connsiteX73" fmla="*/ 3014662 w 3400425"/>
                  <a:gd name="connsiteY73" fmla="*/ 266700 h 952500"/>
                  <a:gd name="connsiteX74" fmla="*/ 3028950 w 3400425"/>
                  <a:gd name="connsiteY74" fmla="*/ 252413 h 952500"/>
                  <a:gd name="connsiteX75" fmla="*/ 3057525 w 3400425"/>
                  <a:gd name="connsiteY75" fmla="*/ 238125 h 952500"/>
                  <a:gd name="connsiteX76" fmla="*/ 3071812 w 3400425"/>
                  <a:gd name="connsiteY76" fmla="*/ 228600 h 952500"/>
                  <a:gd name="connsiteX77" fmla="*/ 3105150 w 3400425"/>
                  <a:gd name="connsiteY77" fmla="*/ 214313 h 952500"/>
                  <a:gd name="connsiteX78" fmla="*/ 3148012 w 3400425"/>
                  <a:gd name="connsiteY78" fmla="*/ 185738 h 952500"/>
                  <a:gd name="connsiteX79" fmla="*/ 3176587 w 3400425"/>
                  <a:gd name="connsiteY79" fmla="*/ 166688 h 952500"/>
                  <a:gd name="connsiteX80" fmla="*/ 3205162 w 3400425"/>
                  <a:gd name="connsiteY80" fmla="*/ 138113 h 952500"/>
                  <a:gd name="connsiteX81" fmla="*/ 3233737 w 3400425"/>
                  <a:gd name="connsiteY81" fmla="*/ 119063 h 952500"/>
                  <a:gd name="connsiteX82" fmla="*/ 3248025 w 3400425"/>
                  <a:gd name="connsiteY82" fmla="*/ 109538 h 952500"/>
                  <a:gd name="connsiteX83" fmla="*/ 3271837 w 3400425"/>
                  <a:gd name="connsiteY83" fmla="*/ 85725 h 952500"/>
                  <a:gd name="connsiteX84" fmla="*/ 3295650 w 3400425"/>
                  <a:gd name="connsiteY84" fmla="*/ 57150 h 952500"/>
                  <a:gd name="connsiteX85" fmla="*/ 3309937 w 3400425"/>
                  <a:gd name="connsiteY85" fmla="*/ 52388 h 952500"/>
                  <a:gd name="connsiteX86" fmla="*/ 3324225 w 3400425"/>
                  <a:gd name="connsiteY86" fmla="*/ 38100 h 952500"/>
                  <a:gd name="connsiteX87" fmla="*/ 3352800 w 3400425"/>
                  <a:gd name="connsiteY87" fmla="*/ 28575 h 952500"/>
                  <a:gd name="connsiteX88" fmla="*/ 3371850 w 3400425"/>
                  <a:gd name="connsiteY88" fmla="*/ 19050 h 952500"/>
                  <a:gd name="connsiteX89" fmla="*/ 3400425 w 3400425"/>
                  <a:gd name="connsiteY89"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81175 w 3400425"/>
                  <a:gd name="connsiteY43" fmla="*/ 552450 h 952500"/>
                  <a:gd name="connsiteX44" fmla="*/ 1795462 w 3400425"/>
                  <a:gd name="connsiteY44" fmla="*/ 542925 h 952500"/>
                  <a:gd name="connsiteX45" fmla="*/ 1814512 w 3400425"/>
                  <a:gd name="connsiteY45" fmla="*/ 533400 h 952500"/>
                  <a:gd name="connsiteX46" fmla="*/ 1843087 w 3400425"/>
                  <a:gd name="connsiteY46" fmla="*/ 523875 h 952500"/>
                  <a:gd name="connsiteX47" fmla="*/ 1857375 w 3400425"/>
                  <a:gd name="connsiteY47" fmla="*/ 514350 h 952500"/>
                  <a:gd name="connsiteX48" fmla="*/ 1890712 w 3400425"/>
                  <a:gd name="connsiteY48" fmla="*/ 500063 h 952500"/>
                  <a:gd name="connsiteX49" fmla="*/ 1909762 w 3400425"/>
                  <a:gd name="connsiteY49" fmla="*/ 495300 h 952500"/>
                  <a:gd name="connsiteX50" fmla="*/ 2138362 w 3400425"/>
                  <a:gd name="connsiteY50" fmla="*/ 481013 h 952500"/>
                  <a:gd name="connsiteX51" fmla="*/ 2166937 w 3400425"/>
                  <a:gd name="connsiteY51" fmla="*/ 466725 h 952500"/>
                  <a:gd name="connsiteX52" fmla="*/ 2181225 w 3400425"/>
                  <a:gd name="connsiteY52" fmla="*/ 461963 h 952500"/>
                  <a:gd name="connsiteX53" fmla="*/ 2195512 w 3400425"/>
                  <a:gd name="connsiteY53" fmla="*/ 452438 h 952500"/>
                  <a:gd name="connsiteX54" fmla="*/ 2233612 w 3400425"/>
                  <a:gd name="connsiteY54" fmla="*/ 442913 h 952500"/>
                  <a:gd name="connsiteX55" fmla="*/ 2262187 w 3400425"/>
                  <a:gd name="connsiteY55" fmla="*/ 433388 h 952500"/>
                  <a:gd name="connsiteX56" fmla="*/ 2276475 w 3400425"/>
                  <a:gd name="connsiteY56" fmla="*/ 419100 h 952500"/>
                  <a:gd name="connsiteX57" fmla="*/ 2386012 w 3400425"/>
                  <a:gd name="connsiteY57" fmla="*/ 404813 h 952500"/>
                  <a:gd name="connsiteX58" fmla="*/ 2447925 w 3400425"/>
                  <a:gd name="connsiteY58" fmla="*/ 400050 h 952500"/>
                  <a:gd name="connsiteX59" fmla="*/ 2462212 w 3400425"/>
                  <a:gd name="connsiteY59" fmla="*/ 395288 h 952500"/>
                  <a:gd name="connsiteX60" fmla="*/ 2505075 w 3400425"/>
                  <a:gd name="connsiteY60" fmla="*/ 385763 h 952500"/>
                  <a:gd name="connsiteX61" fmla="*/ 2533650 w 3400425"/>
                  <a:gd name="connsiteY61" fmla="*/ 381000 h 952500"/>
                  <a:gd name="connsiteX62" fmla="*/ 2547937 w 3400425"/>
                  <a:gd name="connsiteY62" fmla="*/ 376238 h 952500"/>
                  <a:gd name="connsiteX63" fmla="*/ 2581275 w 3400425"/>
                  <a:gd name="connsiteY63" fmla="*/ 371475 h 952500"/>
                  <a:gd name="connsiteX64" fmla="*/ 2633662 w 3400425"/>
                  <a:gd name="connsiteY64" fmla="*/ 357188 h 952500"/>
                  <a:gd name="connsiteX65" fmla="*/ 2705100 w 3400425"/>
                  <a:gd name="connsiteY65" fmla="*/ 352425 h 952500"/>
                  <a:gd name="connsiteX66" fmla="*/ 2719387 w 3400425"/>
                  <a:gd name="connsiteY66" fmla="*/ 347663 h 952500"/>
                  <a:gd name="connsiteX67" fmla="*/ 2828925 w 3400425"/>
                  <a:gd name="connsiteY67" fmla="*/ 338138 h 952500"/>
                  <a:gd name="connsiteX68" fmla="*/ 2905125 w 3400425"/>
                  <a:gd name="connsiteY68" fmla="*/ 328613 h 952500"/>
                  <a:gd name="connsiteX69" fmla="*/ 2943225 w 3400425"/>
                  <a:gd name="connsiteY69" fmla="*/ 323850 h 952500"/>
                  <a:gd name="connsiteX70" fmla="*/ 2971800 w 3400425"/>
                  <a:gd name="connsiteY70" fmla="*/ 304800 h 952500"/>
                  <a:gd name="connsiteX71" fmla="*/ 2986087 w 3400425"/>
                  <a:gd name="connsiteY71" fmla="*/ 295275 h 952500"/>
                  <a:gd name="connsiteX72" fmla="*/ 3014662 w 3400425"/>
                  <a:gd name="connsiteY72" fmla="*/ 266700 h 952500"/>
                  <a:gd name="connsiteX73" fmla="*/ 3028950 w 3400425"/>
                  <a:gd name="connsiteY73" fmla="*/ 252413 h 952500"/>
                  <a:gd name="connsiteX74" fmla="*/ 3057525 w 3400425"/>
                  <a:gd name="connsiteY74" fmla="*/ 238125 h 952500"/>
                  <a:gd name="connsiteX75" fmla="*/ 3071812 w 3400425"/>
                  <a:gd name="connsiteY75" fmla="*/ 228600 h 952500"/>
                  <a:gd name="connsiteX76" fmla="*/ 3105150 w 3400425"/>
                  <a:gd name="connsiteY76" fmla="*/ 214313 h 952500"/>
                  <a:gd name="connsiteX77" fmla="*/ 3148012 w 3400425"/>
                  <a:gd name="connsiteY77" fmla="*/ 185738 h 952500"/>
                  <a:gd name="connsiteX78" fmla="*/ 3176587 w 3400425"/>
                  <a:gd name="connsiteY78" fmla="*/ 166688 h 952500"/>
                  <a:gd name="connsiteX79" fmla="*/ 3205162 w 3400425"/>
                  <a:gd name="connsiteY79" fmla="*/ 138113 h 952500"/>
                  <a:gd name="connsiteX80" fmla="*/ 3233737 w 3400425"/>
                  <a:gd name="connsiteY80" fmla="*/ 119063 h 952500"/>
                  <a:gd name="connsiteX81" fmla="*/ 3248025 w 3400425"/>
                  <a:gd name="connsiteY81" fmla="*/ 109538 h 952500"/>
                  <a:gd name="connsiteX82" fmla="*/ 3271837 w 3400425"/>
                  <a:gd name="connsiteY82" fmla="*/ 85725 h 952500"/>
                  <a:gd name="connsiteX83" fmla="*/ 3295650 w 3400425"/>
                  <a:gd name="connsiteY83" fmla="*/ 57150 h 952500"/>
                  <a:gd name="connsiteX84" fmla="*/ 3309937 w 3400425"/>
                  <a:gd name="connsiteY84" fmla="*/ 52388 h 952500"/>
                  <a:gd name="connsiteX85" fmla="*/ 3324225 w 3400425"/>
                  <a:gd name="connsiteY85" fmla="*/ 38100 h 952500"/>
                  <a:gd name="connsiteX86" fmla="*/ 3352800 w 3400425"/>
                  <a:gd name="connsiteY86" fmla="*/ 28575 h 952500"/>
                  <a:gd name="connsiteX87" fmla="*/ 3371850 w 3400425"/>
                  <a:gd name="connsiteY87" fmla="*/ 19050 h 952500"/>
                  <a:gd name="connsiteX88" fmla="*/ 3400425 w 3400425"/>
                  <a:gd name="connsiteY88"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95462 w 3400425"/>
                  <a:gd name="connsiteY43" fmla="*/ 542925 h 952500"/>
                  <a:gd name="connsiteX44" fmla="*/ 1814512 w 3400425"/>
                  <a:gd name="connsiteY44" fmla="*/ 533400 h 952500"/>
                  <a:gd name="connsiteX45" fmla="*/ 1843087 w 3400425"/>
                  <a:gd name="connsiteY45" fmla="*/ 523875 h 952500"/>
                  <a:gd name="connsiteX46" fmla="*/ 1857375 w 3400425"/>
                  <a:gd name="connsiteY46" fmla="*/ 514350 h 952500"/>
                  <a:gd name="connsiteX47" fmla="*/ 1890712 w 3400425"/>
                  <a:gd name="connsiteY47" fmla="*/ 500063 h 952500"/>
                  <a:gd name="connsiteX48" fmla="*/ 1909762 w 3400425"/>
                  <a:gd name="connsiteY48" fmla="*/ 495300 h 952500"/>
                  <a:gd name="connsiteX49" fmla="*/ 2138362 w 3400425"/>
                  <a:gd name="connsiteY49" fmla="*/ 481013 h 952500"/>
                  <a:gd name="connsiteX50" fmla="*/ 2166937 w 3400425"/>
                  <a:gd name="connsiteY50" fmla="*/ 466725 h 952500"/>
                  <a:gd name="connsiteX51" fmla="*/ 2181225 w 3400425"/>
                  <a:gd name="connsiteY51" fmla="*/ 461963 h 952500"/>
                  <a:gd name="connsiteX52" fmla="*/ 2195512 w 3400425"/>
                  <a:gd name="connsiteY52" fmla="*/ 452438 h 952500"/>
                  <a:gd name="connsiteX53" fmla="*/ 2233612 w 3400425"/>
                  <a:gd name="connsiteY53" fmla="*/ 442913 h 952500"/>
                  <a:gd name="connsiteX54" fmla="*/ 2262187 w 3400425"/>
                  <a:gd name="connsiteY54" fmla="*/ 433388 h 952500"/>
                  <a:gd name="connsiteX55" fmla="*/ 2276475 w 3400425"/>
                  <a:gd name="connsiteY55" fmla="*/ 419100 h 952500"/>
                  <a:gd name="connsiteX56" fmla="*/ 2386012 w 3400425"/>
                  <a:gd name="connsiteY56" fmla="*/ 404813 h 952500"/>
                  <a:gd name="connsiteX57" fmla="*/ 2447925 w 3400425"/>
                  <a:gd name="connsiteY57" fmla="*/ 400050 h 952500"/>
                  <a:gd name="connsiteX58" fmla="*/ 2462212 w 3400425"/>
                  <a:gd name="connsiteY58" fmla="*/ 395288 h 952500"/>
                  <a:gd name="connsiteX59" fmla="*/ 2505075 w 3400425"/>
                  <a:gd name="connsiteY59" fmla="*/ 385763 h 952500"/>
                  <a:gd name="connsiteX60" fmla="*/ 2533650 w 3400425"/>
                  <a:gd name="connsiteY60" fmla="*/ 381000 h 952500"/>
                  <a:gd name="connsiteX61" fmla="*/ 2547937 w 3400425"/>
                  <a:gd name="connsiteY61" fmla="*/ 376238 h 952500"/>
                  <a:gd name="connsiteX62" fmla="*/ 2581275 w 3400425"/>
                  <a:gd name="connsiteY62" fmla="*/ 371475 h 952500"/>
                  <a:gd name="connsiteX63" fmla="*/ 2633662 w 3400425"/>
                  <a:gd name="connsiteY63" fmla="*/ 357188 h 952500"/>
                  <a:gd name="connsiteX64" fmla="*/ 2705100 w 3400425"/>
                  <a:gd name="connsiteY64" fmla="*/ 352425 h 952500"/>
                  <a:gd name="connsiteX65" fmla="*/ 2719387 w 3400425"/>
                  <a:gd name="connsiteY65" fmla="*/ 347663 h 952500"/>
                  <a:gd name="connsiteX66" fmla="*/ 2828925 w 3400425"/>
                  <a:gd name="connsiteY66" fmla="*/ 338138 h 952500"/>
                  <a:gd name="connsiteX67" fmla="*/ 2905125 w 3400425"/>
                  <a:gd name="connsiteY67" fmla="*/ 328613 h 952500"/>
                  <a:gd name="connsiteX68" fmla="*/ 2943225 w 3400425"/>
                  <a:gd name="connsiteY68" fmla="*/ 323850 h 952500"/>
                  <a:gd name="connsiteX69" fmla="*/ 2971800 w 3400425"/>
                  <a:gd name="connsiteY69" fmla="*/ 304800 h 952500"/>
                  <a:gd name="connsiteX70" fmla="*/ 2986087 w 3400425"/>
                  <a:gd name="connsiteY70" fmla="*/ 295275 h 952500"/>
                  <a:gd name="connsiteX71" fmla="*/ 3014662 w 3400425"/>
                  <a:gd name="connsiteY71" fmla="*/ 266700 h 952500"/>
                  <a:gd name="connsiteX72" fmla="*/ 3028950 w 3400425"/>
                  <a:gd name="connsiteY72" fmla="*/ 252413 h 952500"/>
                  <a:gd name="connsiteX73" fmla="*/ 3057525 w 3400425"/>
                  <a:gd name="connsiteY73" fmla="*/ 238125 h 952500"/>
                  <a:gd name="connsiteX74" fmla="*/ 3071812 w 3400425"/>
                  <a:gd name="connsiteY74" fmla="*/ 228600 h 952500"/>
                  <a:gd name="connsiteX75" fmla="*/ 3105150 w 3400425"/>
                  <a:gd name="connsiteY75" fmla="*/ 214313 h 952500"/>
                  <a:gd name="connsiteX76" fmla="*/ 3148012 w 3400425"/>
                  <a:gd name="connsiteY76" fmla="*/ 185738 h 952500"/>
                  <a:gd name="connsiteX77" fmla="*/ 3176587 w 3400425"/>
                  <a:gd name="connsiteY77" fmla="*/ 166688 h 952500"/>
                  <a:gd name="connsiteX78" fmla="*/ 3205162 w 3400425"/>
                  <a:gd name="connsiteY78" fmla="*/ 138113 h 952500"/>
                  <a:gd name="connsiteX79" fmla="*/ 3233737 w 3400425"/>
                  <a:gd name="connsiteY79" fmla="*/ 119063 h 952500"/>
                  <a:gd name="connsiteX80" fmla="*/ 3248025 w 3400425"/>
                  <a:gd name="connsiteY80" fmla="*/ 109538 h 952500"/>
                  <a:gd name="connsiteX81" fmla="*/ 3271837 w 3400425"/>
                  <a:gd name="connsiteY81" fmla="*/ 85725 h 952500"/>
                  <a:gd name="connsiteX82" fmla="*/ 3295650 w 3400425"/>
                  <a:gd name="connsiteY82" fmla="*/ 57150 h 952500"/>
                  <a:gd name="connsiteX83" fmla="*/ 3309937 w 3400425"/>
                  <a:gd name="connsiteY83" fmla="*/ 52388 h 952500"/>
                  <a:gd name="connsiteX84" fmla="*/ 3324225 w 3400425"/>
                  <a:gd name="connsiteY84" fmla="*/ 38100 h 952500"/>
                  <a:gd name="connsiteX85" fmla="*/ 3352800 w 3400425"/>
                  <a:gd name="connsiteY85" fmla="*/ 28575 h 952500"/>
                  <a:gd name="connsiteX86" fmla="*/ 3371850 w 3400425"/>
                  <a:gd name="connsiteY86" fmla="*/ 19050 h 952500"/>
                  <a:gd name="connsiteX87" fmla="*/ 3400425 w 3400425"/>
                  <a:gd name="connsiteY87"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14512 w 3400425"/>
                  <a:gd name="connsiteY43" fmla="*/ 533400 h 952500"/>
                  <a:gd name="connsiteX44" fmla="*/ 1843087 w 3400425"/>
                  <a:gd name="connsiteY44" fmla="*/ 523875 h 952500"/>
                  <a:gd name="connsiteX45" fmla="*/ 1857375 w 3400425"/>
                  <a:gd name="connsiteY45" fmla="*/ 514350 h 952500"/>
                  <a:gd name="connsiteX46" fmla="*/ 1890712 w 3400425"/>
                  <a:gd name="connsiteY46" fmla="*/ 500063 h 952500"/>
                  <a:gd name="connsiteX47" fmla="*/ 1909762 w 3400425"/>
                  <a:gd name="connsiteY47" fmla="*/ 495300 h 952500"/>
                  <a:gd name="connsiteX48" fmla="*/ 2138362 w 3400425"/>
                  <a:gd name="connsiteY48" fmla="*/ 481013 h 952500"/>
                  <a:gd name="connsiteX49" fmla="*/ 2166937 w 3400425"/>
                  <a:gd name="connsiteY49" fmla="*/ 466725 h 952500"/>
                  <a:gd name="connsiteX50" fmla="*/ 2181225 w 3400425"/>
                  <a:gd name="connsiteY50" fmla="*/ 461963 h 952500"/>
                  <a:gd name="connsiteX51" fmla="*/ 2195512 w 3400425"/>
                  <a:gd name="connsiteY51" fmla="*/ 452438 h 952500"/>
                  <a:gd name="connsiteX52" fmla="*/ 2233612 w 3400425"/>
                  <a:gd name="connsiteY52" fmla="*/ 442913 h 952500"/>
                  <a:gd name="connsiteX53" fmla="*/ 2262187 w 3400425"/>
                  <a:gd name="connsiteY53" fmla="*/ 433388 h 952500"/>
                  <a:gd name="connsiteX54" fmla="*/ 2276475 w 3400425"/>
                  <a:gd name="connsiteY54" fmla="*/ 419100 h 952500"/>
                  <a:gd name="connsiteX55" fmla="*/ 2386012 w 3400425"/>
                  <a:gd name="connsiteY55" fmla="*/ 404813 h 952500"/>
                  <a:gd name="connsiteX56" fmla="*/ 2447925 w 3400425"/>
                  <a:gd name="connsiteY56" fmla="*/ 400050 h 952500"/>
                  <a:gd name="connsiteX57" fmla="*/ 2462212 w 3400425"/>
                  <a:gd name="connsiteY57" fmla="*/ 395288 h 952500"/>
                  <a:gd name="connsiteX58" fmla="*/ 2505075 w 3400425"/>
                  <a:gd name="connsiteY58" fmla="*/ 385763 h 952500"/>
                  <a:gd name="connsiteX59" fmla="*/ 2533650 w 3400425"/>
                  <a:gd name="connsiteY59" fmla="*/ 381000 h 952500"/>
                  <a:gd name="connsiteX60" fmla="*/ 2547937 w 3400425"/>
                  <a:gd name="connsiteY60" fmla="*/ 376238 h 952500"/>
                  <a:gd name="connsiteX61" fmla="*/ 2581275 w 3400425"/>
                  <a:gd name="connsiteY61" fmla="*/ 371475 h 952500"/>
                  <a:gd name="connsiteX62" fmla="*/ 2633662 w 3400425"/>
                  <a:gd name="connsiteY62" fmla="*/ 357188 h 952500"/>
                  <a:gd name="connsiteX63" fmla="*/ 2705100 w 3400425"/>
                  <a:gd name="connsiteY63" fmla="*/ 352425 h 952500"/>
                  <a:gd name="connsiteX64" fmla="*/ 2719387 w 3400425"/>
                  <a:gd name="connsiteY64" fmla="*/ 347663 h 952500"/>
                  <a:gd name="connsiteX65" fmla="*/ 2828925 w 3400425"/>
                  <a:gd name="connsiteY65" fmla="*/ 338138 h 952500"/>
                  <a:gd name="connsiteX66" fmla="*/ 2905125 w 3400425"/>
                  <a:gd name="connsiteY66" fmla="*/ 328613 h 952500"/>
                  <a:gd name="connsiteX67" fmla="*/ 2943225 w 3400425"/>
                  <a:gd name="connsiteY67" fmla="*/ 323850 h 952500"/>
                  <a:gd name="connsiteX68" fmla="*/ 2971800 w 3400425"/>
                  <a:gd name="connsiteY68" fmla="*/ 304800 h 952500"/>
                  <a:gd name="connsiteX69" fmla="*/ 2986087 w 3400425"/>
                  <a:gd name="connsiteY69" fmla="*/ 295275 h 952500"/>
                  <a:gd name="connsiteX70" fmla="*/ 3014662 w 3400425"/>
                  <a:gd name="connsiteY70" fmla="*/ 266700 h 952500"/>
                  <a:gd name="connsiteX71" fmla="*/ 3028950 w 3400425"/>
                  <a:gd name="connsiteY71" fmla="*/ 252413 h 952500"/>
                  <a:gd name="connsiteX72" fmla="*/ 3057525 w 3400425"/>
                  <a:gd name="connsiteY72" fmla="*/ 238125 h 952500"/>
                  <a:gd name="connsiteX73" fmla="*/ 3071812 w 3400425"/>
                  <a:gd name="connsiteY73" fmla="*/ 228600 h 952500"/>
                  <a:gd name="connsiteX74" fmla="*/ 3105150 w 3400425"/>
                  <a:gd name="connsiteY74" fmla="*/ 214313 h 952500"/>
                  <a:gd name="connsiteX75" fmla="*/ 3148012 w 3400425"/>
                  <a:gd name="connsiteY75" fmla="*/ 185738 h 952500"/>
                  <a:gd name="connsiteX76" fmla="*/ 3176587 w 3400425"/>
                  <a:gd name="connsiteY76" fmla="*/ 166688 h 952500"/>
                  <a:gd name="connsiteX77" fmla="*/ 3205162 w 3400425"/>
                  <a:gd name="connsiteY77" fmla="*/ 138113 h 952500"/>
                  <a:gd name="connsiteX78" fmla="*/ 3233737 w 3400425"/>
                  <a:gd name="connsiteY78" fmla="*/ 119063 h 952500"/>
                  <a:gd name="connsiteX79" fmla="*/ 3248025 w 3400425"/>
                  <a:gd name="connsiteY79" fmla="*/ 109538 h 952500"/>
                  <a:gd name="connsiteX80" fmla="*/ 3271837 w 3400425"/>
                  <a:gd name="connsiteY80" fmla="*/ 85725 h 952500"/>
                  <a:gd name="connsiteX81" fmla="*/ 3295650 w 3400425"/>
                  <a:gd name="connsiteY81" fmla="*/ 57150 h 952500"/>
                  <a:gd name="connsiteX82" fmla="*/ 3309937 w 3400425"/>
                  <a:gd name="connsiteY82" fmla="*/ 52388 h 952500"/>
                  <a:gd name="connsiteX83" fmla="*/ 3324225 w 3400425"/>
                  <a:gd name="connsiteY83" fmla="*/ 38100 h 952500"/>
                  <a:gd name="connsiteX84" fmla="*/ 3352800 w 3400425"/>
                  <a:gd name="connsiteY84" fmla="*/ 28575 h 952500"/>
                  <a:gd name="connsiteX85" fmla="*/ 3371850 w 3400425"/>
                  <a:gd name="connsiteY85" fmla="*/ 19050 h 952500"/>
                  <a:gd name="connsiteX86" fmla="*/ 3400425 w 3400425"/>
                  <a:gd name="connsiteY86"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409575 w 3400425"/>
                  <a:gd name="connsiteY18" fmla="*/ 471488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19099 w 3400425"/>
                  <a:gd name="connsiteY19" fmla="*/ 445294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357563"/>
                  <a:gd name="connsiteY0" fmla="*/ 890588 h 890588"/>
                  <a:gd name="connsiteX1" fmla="*/ 4763 w 3357563"/>
                  <a:gd name="connsiteY1" fmla="*/ 876300 h 890588"/>
                  <a:gd name="connsiteX2" fmla="*/ 19050 w 3357563"/>
                  <a:gd name="connsiteY2" fmla="*/ 866775 h 890588"/>
                  <a:gd name="connsiteX3" fmla="*/ 33338 w 3357563"/>
                  <a:gd name="connsiteY3" fmla="*/ 852488 h 890588"/>
                  <a:gd name="connsiteX4" fmla="*/ 52388 w 3357563"/>
                  <a:gd name="connsiteY4" fmla="*/ 819150 h 890588"/>
                  <a:gd name="connsiteX5" fmla="*/ 76200 w 3357563"/>
                  <a:gd name="connsiteY5" fmla="*/ 790575 h 890588"/>
                  <a:gd name="connsiteX6" fmla="*/ 100013 w 3357563"/>
                  <a:gd name="connsiteY6" fmla="*/ 762000 h 890588"/>
                  <a:gd name="connsiteX7" fmla="*/ 123825 w 3357563"/>
                  <a:gd name="connsiteY7" fmla="*/ 719138 h 890588"/>
                  <a:gd name="connsiteX8" fmla="*/ 133350 w 3357563"/>
                  <a:gd name="connsiteY8" fmla="*/ 700088 h 890588"/>
                  <a:gd name="connsiteX9" fmla="*/ 138113 w 3357563"/>
                  <a:gd name="connsiteY9" fmla="*/ 685800 h 890588"/>
                  <a:gd name="connsiteX10" fmla="*/ 152400 w 3357563"/>
                  <a:gd name="connsiteY10" fmla="*/ 666750 h 890588"/>
                  <a:gd name="connsiteX11" fmla="*/ 195263 w 3357563"/>
                  <a:gd name="connsiteY11" fmla="*/ 628650 h 890588"/>
                  <a:gd name="connsiteX12" fmla="*/ 200025 w 3357563"/>
                  <a:gd name="connsiteY12" fmla="*/ 614363 h 890588"/>
                  <a:gd name="connsiteX13" fmla="*/ 223838 w 3357563"/>
                  <a:gd name="connsiteY13" fmla="*/ 585788 h 890588"/>
                  <a:gd name="connsiteX14" fmla="*/ 242888 w 3357563"/>
                  <a:gd name="connsiteY14" fmla="*/ 557213 h 890588"/>
                  <a:gd name="connsiteX15" fmla="*/ 271463 w 3357563"/>
                  <a:gd name="connsiteY15" fmla="*/ 528638 h 890588"/>
                  <a:gd name="connsiteX16" fmla="*/ 295275 w 3357563"/>
                  <a:gd name="connsiteY16" fmla="*/ 500062 h 890588"/>
                  <a:gd name="connsiteX17" fmla="*/ 340519 w 3357563"/>
                  <a:gd name="connsiteY17" fmla="*/ 459582 h 890588"/>
                  <a:gd name="connsiteX18" fmla="*/ 376237 w 3357563"/>
                  <a:gd name="connsiteY18" fmla="*/ 445294 h 890588"/>
                  <a:gd name="connsiteX19" fmla="*/ 404813 w 3357563"/>
                  <a:gd name="connsiteY19" fmla="*/ 442913 h 890588"/>
                  <a:gd name="connsiteX20" fmla="*/ 447675 w 3357563"/>
                  <a:gd name="connsiteY20" fmla="*/ 461963 h 890588"/>
                  <a:gd name="connsiteX21" fmla="*/ 476250 w 3357563"/>
                  <a:gd name="connsiteY21" fmla="*/ 471488 h 890588"/>
                  <a:gd name="connsiteX22" fmla="*/ 638175 w 3357563"/>
                  <a:gd name="connsiteY22" fmla="*/ 466725 h 890588"/>
                  <a:gd name="connsiteX23" fmla="*/ 671513 w 3357563"/>
                  <a:gd name="connsiteY23" fmla="*/ 457200 h 890588"/>
                  <a:gd name="connsiteX24" fmla="*/ 752475 w 3357563"/>
                  <a:gd name="connsiteY24" fmla="*/ 452438 h 890588"/>
                  <a:gd name="connsiteX25" fmla="*/ 962025 w 3357563"/>
                  <a:gd name="connsiteY25" fmla="*/ 457200 h 890588"/>
                  <a:gd name="connsiteX26" fmla="*/ 1038225 w 3357563"/>
                  <a:gd name="connsiteY26" fmla="*/ 466725 h 890588"/>
                  <a:gd name="connsiteX27" fmla="*/ 1066800 w 3357563"/>
                  <a:gd name="connsiteY27" fmla="*/ 476250 h 890588"/>
                  <a:gd name="connsiteX28" fmla="*/ 1138238 w 3357563"/>
                  <a:gd name="connsiteY28" fmla="*/ 485775 h 890588"/>
                  <a:gd name="connsiteX29" fmla="*/ 1243013 w 3357563"/>
                  <a:gd name="connsiteY29" fmla="*/ 476250 h 890588"/>
                  <a:gd name="connsiteX30" fmla="*/ 1257300 w 3357563"/>
                  <a:gd name="connsiteY30" fmla="*/ 471488 h 890588"/>
                  <a:gd name="connsiteX31" fmla="*/ 1285875 w 3357563"/>
                  <a:gd name="connsiteY31" fmla="*/ 476250 h 890588"/>
                  <a:gd name="connsiteX32" fmla="*/ 1304925 w 3357563"/>
                  <a:gd name="connsiteY32" fmla="*/ 481013 h 890588"/>
                  <a:gd name="connsiteX33" fmla="*/ 1338263 w 3357563"/>
                  <a:gd name="connsiteY33" fmla="*/ 485775 h 890588"/>
                  <a:gd name="connsiteX34" fmla="*/ 1390650 w 3357563"/>
                  <a:gd name="connsiteY34" fmla="*/ 495300 h 890588"/>
                  <a:gd name="connsiteX35" fmla="*/ 1414463 w 3357563"/>
                  <a:gd name="connsiteY35" fmla="*/ 500063 h 890588"/>
                  <a:gd name="connsiteX36" fmla="*/ 1481138 w 3357563"/>
                  <a:gd name="connsiteY36" fmla="*/ 504825 h 890588"/>
                  <a:gd name="connsiteX37" fmla="*/ 1528763 w 3357563"/>
                  <a:gd name="connsiteY37" fmla="*/ 509588 h 890588"/>
                  <a:gd name="connsiteX38" fmla="*/ 1547813 w 3357563"/>
                  <a:gd name="connsiteY38" fmla="*/ 514350 h 890588"/>
                  <a:gd name="connsiteX39" fmla="*/ 1562100 w 3357563"/>
                  <a:gd name="connsiteY39" fmla="*/ 519113 h 890588"/>
                  <a:gd name="connsiteX40" fmla="*/ 1735931 w 3357563"/>
                  <a:gd name="connsiteY40" fmla="*/ 509588 h 890588"/>
                  <a:gd name="connsiteX41" fmla="*/ 1800225 w 3357563"/>
                  <a:gd name="connsiteY41" fmla="*/ 523875 h 890588"/>
                  <a:gd name="connsiteX42" fmla="*/ 1814513 w 3357563"/>
                  <a:gd name="connsiteY42" fmla="*/ 514350 h 890588"/>
                  <a:gd name="connsiteX43" fmla="*/ 1847850 w 3357563"/>
                  <a:gd name="connsiteY43" fmla="*/ 500063 h 890588"/>
                  <a:gd name="connsiteX44" fmla="*/ 1866900 w 3357563"/>
                  <a:gd name="connsiteY44" fmla="*/ 495300 h 890588"/>
                  <a:gd name="connsiteX45" fmla="*/ 2095500 w 3357563"/>
                  <a:gd name="connsiteY45" fmla="*/ 481013 h 890588"/>
                  <a:gd name="connsiteX46" fmla="*/ 2124075 w 3357563"/>
                  <a:gd name="connsiteY46" fmla="*/ 466725 h 890588"/>
                  <a:gd name="connsiteX47" fmla="*/ 2138363 w 3357563"/>
                  <a:gd name="connsiteY47" fmla="*/ 461963 h 890588"/>
                  <a:gd name="connsiteX48" fmla="*/ 2152650 w 3357563"/>
                  <a:gd name="connsiteY48" fmla="*/ 452438 h 890588"/>
                  <a:gd name="connsiteX49" fmla="*/ 2190750 w 3357563"/>
                  <a:gd name="connsiteY49" fmla="*/ 442913 h 890588"/>
                  <a:gd name="connsiteX50" fmla="*/ 2219325 w 3357563"/>
                  <a:gd name="connsiteY50" fmla="*/ 433388 h 890588"/>
                  <a:gd name="connsiteX51" fmla="*/ 2233613 w 3357563"/>
                  <a:gd name="connsiteY51" fmla="*/ 419100 h 890588"/>
                  <a:gd name="connsiteX52" fmla="*/ 2343150 w 3357563"/>
                  <a:gd name="connsiteY52" fmla="*/ 404813 h 890588"/>
                  <a:gd name="connsiteX53" fmla="*/ 2405063 w 3357563"/>
                  <a:gd name="connsiteY53" fmla="*/ 400050 h 890588"/>
                  <a:gd name="connsiteX54" fmla="*/ 2419350 w 3357563"/>
                  <a:gd name="connsiteY54" fmla="*/ 395288 h 890588"/>
                  <a:gd name="connsiteX55" fmla="*/ 2462213 w 3357563"/>
                  <a:gd name="connsiteY55" fmla="*/ 385763 h 890588"/>
                  <a:gd name="connsiteX56" fmla="*/ 2490788 w 3357563"/>
                  <a:gd name="connsiteY56" fmla="*/ 381000 h 890588"/>
                  <a:gd name="connsiteX57" fmla="*/ 2505075 w 3357563"/>
                  <a:gd name="connsiteY57" fmla="*/ 376238 h 890588"/>
                  <a:gd name="connsiteX58" fmla="*/ 2538413 w 3357563"/>
                  <a:gd name="connsiteY58" fmla="*/ 371475 h 890588"/>
                  <a:gd name="connsiteX59" fmla="*/ 2590800 w 3357563"/>
                  <a:gd name="connsiteY59" fmla="*/ 357188 h 890588"/>
                  <a:gd name="connsiteX60" fmla="*/ 2662238 w 3357563"/>
                  <a:gd name="connsiteY60" fmla="*/ 352425 h 890588"/>
                  <a:gd name="connsiteX61" fmla="*/ 2676525 w 3357563"/>
                  <a:gd name="connsiteY61" fmla="*/ 347663 h 890588"/>
                  <a:gd name="connsiteX62" fmla="*/ 2786063 w 3357563"/>
                  <a:gd name="connsiteY62" fmla="*/ 338138 h 890588"/>
                  <a:gd name="connsiteX63" fmla="*/ 2862263 w 3357563"/>
                  <a:gd name="connsiteY63" fmla="*/ 328613 h 890588"/>
                  <a:gd name="connsiteX64" fmla="*/ 2900363 w 3357563"/>
                  <a:gd name="connsiteY64" fmla="*/ 323850 h 890588"/>
                  <a:gd name="connsiteX65" fmla="*/ 2928938 w 3357563"/>
                  <a:gd name="connsiteY65" fmla="*/ 304800 h 890588"/>
                  <a:gd name="connsiteX66" fmla="*/ 2943225 w 3357563"/>
                  <a:gd name="connsiteY66" fmla="*/ 295275 h 890588"/>
                  <a:gd name="connsiteX67" fmla="*/ 2971800 w 3357563"/>
                  <a:gd name="connsiteY67" fmla="*/ 266700 h 890588"/>
                  <a:gd name="connsiteX68" fmla="*/ 2986088 w 3357563"/>
                  <a:gd name="connsiteY68" fmla="*/ 252413 h 890588"/>
                  <a:gd name="connsiteX69" fmla="*/ 3014663 w 3357563"/>
                  <a:gd name="connsiteY69" fmla="*/ 238125 h 890588"/>
                  <a:gd name="connsiteX70" fmla="*/ 3028950 w 3357563"/>
                  <a:gd name="connsiteY70" fmla="*/ 228600 h 890588"/>
                  <a:gd name="connsiteX71" fmla="*/ 3062288 w 3357563"/>
                  <a:gd name="connsiteY71" fmla="*/ 214313 h 890588"/>
                  <a:gd name="connsiteX72" fmla="*/ 3105150 w 3357563"/>
                  <a:gd name="connsiteY72" fmla="*/ 185738 h 890588"/>
                  <a:gd name="connsiteX73" fmla="*/ 3133725 w 3357563"/>
                  <a:gd name="connsiteY73" fmla="*/ 166688 h 890588"/>
                  <a:gd name="connsiteX74" fmla="*/ 3162300 w 3357563"/>
                  <a:gd name="connsiteY74" fmla="*/ 138113 h 890588"/>
                  <a:gd name="connsiteX75" fmla="*/ 3190875 w 3357563"/>
                  <a:gd name="connsiteY75" fmla="*/ 119063 h 890588"/>
                  <a:gd name="connsiteX76" fmla="*/ 3205163 w 3357563"/>
                  <a:gd name="connsiteY76" fmla="*/ 109538 h 890588"/>
                  <a:gd name="connsiteX77" fmla="*/ 3228975 w 3357563"/>
                  <a:gd name="connsiteY77" fmla="*/ 85725 h 890588"/>
                  <a:gd name="connsiteX78" fmla="*/ 3252788 w 3357563"/>
                  <a:gd name="connsiteY78" fmla="*/ 57150 h 890588"/>
                  <a:gd name="connsiteX79" fmla="*/ 3267075 w 3357563"/>
                  <a:gd name="connsiteY79" fmla="*/ 52388 h 890588"/>
                  <a:gd name="connsiteX80" fmla="*/ 3281363 w 3357563"/>
                  <a:gd name="connsiteY80" fmla="*/ 38100 h 890588"/>
                  <a:gd name="connsiteX81" fmla="*/ 3309938 w 3357563"/>
                  <a:gd name="connsiteY81" fmla="*/ 28575 h 890588"/>
                  <a:gd name="connsiteX82" fmla="*/ 3328988 w 3357563"/>
                  <a:gd name="connsiteY82" fmla="*/ 19050 h 890588"/>
                  <a:gd name="connsiteX83" fmla="*/ 3357563 w 3357563"/>
                  <a:gd name="connsiteY83" fmla="*/ 0 h 890588"/>
                  <a:gd name="connsiteX0" fmla="*/ 0 w 3357563"/>
                  <a:gd name="connsiteY0" fmla="*/ 890588 h 890588"/>
                  <a:gd name="connsiteX1" fmla="*/ 19050 w 3357563"/>
                  <a:gd name="connsiteY1" fmla="*/ 866775 h 890588"/>
                  <a:gd name="connsiteX2" fmla="*/ 33338 w 3357563"/>
                  <a:gd name="connsiteY2" fmla="*/ 852488 h 890588"/>
                  <a:gd name="connsiteX3" fmla="*/ 52388 w 3357563"/>
                  <a:gd name="connsiteY3" fmla="*/ 819150 h 890588"/>
                  <a:gd name="connsiteX4" fmla="*/ 76200 w 3357563"/>
                  <a:gd name="connsiteY4" fmla="*/ 790575 h 890588"/>
                  <a:gd name="connsiteX5" fmla="*/ 100013 w 3357563"/>
                  <a:gd name="connsiteY5" fmla="*/ 762000 h 890588"/>
                  <a:gd name="connsiteX6" fmla="*/ 123825 w 3357563"/>
                  <a:gd name="connsiteY6" fmla="*/ 719138 h 890588"/>
                  <a:gd name="connsiteX7" fmla="*/ 133350 w 3357563"/>
                  <a:gd name="connsiteY7" fmla="*/ 700088 h 890588"/>
                  <a:gd name="connsiteX8" fmla="*/ 138113 w 3357563"/>
                  <a:gd name="connsiteY8" fmla="*/ 685800 h 890588"/>
                  <a:gd name="connsiteX9" fmla="*/ 152400 w 3357563"/>
                  <a:gd name="connsiteY9" fmla="*/ 666750 h 890588"/>
                  <a:gd name="connsiteX10" fmla="*/ 195263 w 3357563"/>
                  <a:gd name="connsiteY10" fmla="*/ 628650 h 890588"/>
                  <a:gd name="connsiteX11" fmla="*/ 200025 w 3357563"/>
                  <a:gd name="connsiteY11" fmla="*/ 614363 h 890588"/>
                  <a:gd name="connsiteX12" fmla="*/ 223838 w 3357563"/>
                  <a:gd name="connsiteY12" fmla="*/ 585788 h 890588"/>
                  <a:gd name="connsiteX13" fmla="*/ 242888 w 3357563"/>
                  <a:gd name="connsiteY13" fmla="*/ 557213 h 890588"/>
                  <a:gd name="connsiteX14" fmla="*/ 271463 w 3357563"/>
                  <a:gd name="connsiteY14" fmla="*/ 528638 h 890588"/>
                  <a:gd name="connsiteX15" fmla="*/ 295275 w 3357563"/>
                  <a:gd name="connsiteY15" fmla="*/ 500062 h 890588"/>
                  <a:gd name="connsiteX16" fmla="*/ 340519 w 3357563"/>
                  <a:gd name="connsiteY16" fmla="*/ 459582 h 890588"/>
                  <a:gd name="connsiteX17" fmla="*/ 376237 w 3357563"/>
                  <a:gd name="connsiteY17" fmla="*/ 445294 h 890588"/>
                  <a:gd name="connsiteX18" fmla="*/ 404813 w 3357563"/>
                  <a:gd name="connsiteY18" fmla="*/ 442913 h 890588"/>
                  <a:gd name="connsiteX19" fmla="*/ 447675 w 3357563"/>
                  <a:gd name="connsiteY19" fmla="*/ 461963 h 890588"/>
                  <a:gd name="connsiteX20" fmla="*/ 476250 w 3357563"/>
                  <a:gd name="connsiteY20" fmla="*/ 471488 h 890588"/>
                  <a:gd name="connsiteX21" fmla="*/ 638175 w 3357563"/>
                  <a:gd name="connsiteY21" fmla="*/ 466725 h 890588"/>
                  <a:gd name="connsiteX22" fmla="*/ 671513 w 3357563"/>
                  <a:gd name="connsiteY22" fmla="*/ 457200 h 890588"/>
                  <a:gd name="connsiteX23" fmla="*/ 752475 w 3357563"/>
                  <a:gd name="connsiteY23" fmla="*/ 452438 h 890588"/>
                  <a:gd name="connsiteX24" fmla="*/ 962025 w 3357563"/>
                  <a:gd name="connsiteY24" fmla="*/ 457200 h 890588"/>
                  <a:gd name="connsiteX25" fmla="*/ 1038225 w 3357563"/>
                  <a:gd name="connsiteY25" fmla="*/ 466725 h 890588"/>
                  <a:gd name="connsiteX26" fmla="*/ 1066800 w 3357563"/>
                  <a:gd name="connsiteY26" fmla="*/ 476250 h 890588"/>
                  <a:gd name="connsiteX27" fmla="*/ 1138238 w 3357563"/>
                  <a:gd name="connsiteY27" fmla="*/ 485775 h 890588"/>
                  <a:gd name="connsiteX28" fmla="*/ 1243013 w 3357563"/>
                  <a:gd name="connsiteY28" fmla="*/ 476250 h 890588"/>
                  <a:gd name="connsiteX29" fmla="*/ 1257300 w 3357563"/>
                  <a:gd name="connsiteY29" fmla="*/ 471488 h 890588"/>
                  <a:gd name="connsiteX30" fmla="*/ 1285875 w 3357563"/>
                  <a:gd name="connsiteY30" fmla="*/ 476250 h 890588"/>
                  <a:gd name="connsiteX31" fmla="*/ 1304925 w 3357563"/>
                  <a:gd name="connsiteY31" fmla="*/ 481013 h 890588"/>
                  <a:gd name="connsiteX32" fmla="*/ 1338263 w 3357563"/>
                  <a:gd name="connsiteY32" fmla="*/ 485775 h 890588"/>
                  <a:gd name="connsiteX33" fmla="*/ 1390650 w 3357563"/>
                  <a:gd name="connsiteY33" fmla="*/ 495300 h 890588"/>
                  <a:gd name="connsiteX34" fmla="*/ 1414463 w 3357563"/>
                  <a:gd name="connsiteY34" fmla="*/ 500063 h 890588"/>
                  <a:gd name="connsiteX35" fmla="*/ 1481138 w 3357563"/>
                  <a:gd name="connsiteY35" fmla="*/ 504825 h 890588"/>
                  <a:gd name="connsiteX36" fmla="*/ 1528763 w 3357563"/>
                  <a:gd name="connsiteY36" fmla="*/ 509588 h 890588"/>
                  <a:gd name="connsiteX37" fmla="*/ 1547813 w 3357563"/>
                  <a:gd name="connsiteY37" fmla="*/ 514350 h 890588"/>
                  <a:gd name="connsiteX38" fmla="*/ 1562100 w 3357563"/>
                  <a:gd name="connsiteY38" fmla="*/ 519113 h 890588"/>
                  <a:gd name="connsiteX39" fmla="*/ 1735931 w 3357563"/>
                  <a:gd name="connsiteY39" fmla="*/ 509588 h 890588"/>
                  <a:gd name="connsiteX40" fmla="*/ 1800225 w 3357563"/>
                  <a:gd name="connsiteY40" fmla="*/ 523875 h 890588"/>
                  <a:gd name="connsiteX41" fmla="*/ 1814513 w 3357563"/>
                  <a:gd name="connsiteY41" fmla="*/ 514350 h 890588"/>
                  <a:gd name="connsiteX42" fmla="*/ 1847850 w 3357563"/>
                  <a:gd name="connsiteY42" fmla="*/ 500063 h 890588"/>
                  <a:gd name="connsiteX43" fmla="*/ 1866900 w 3357563"/>
                  <a:gd name="connsiteY43" fmla="*/ 495300 h 890588"/>
                  <a:gd name="connsiteX44" fmla="*/ 2095500 w 3357563"/>
                  <a:gd name="connsiteY44" fmla="*/ 481013 h 890588"/>
                  <a:gd name="connsiteX45" fmla="*/ 2124075 w 3357563"/>
                  <a:gd name="connsiteY45" fmla="*/ 466725 h 890588"/>
                  <a:gd name="connsiteX46" fmla="*/ 2138363 w 3357563"/>
                  <a:gd name="connsiteY46" fmla="*/ 461963 h 890588"/>
                  <a:gd name="connsiteX47" fmla="*/ 2152650 w 3357563"/>
                  <a:gd name="connsiteY47" fmla="*/ 452438 h 890588"/>
                  <a:gd name="connsiteX48" fmla="*/ 2190750 w 3357563"/>
                  <a:gd name="connsiteY48" fmla="*/ 442913 h 890588"/>
                  <a:gd name="connsiteX49" fmla="*/ 2219325 w 3357563"/>
                  <a:gd name="connsiteY49" fmla="*/ 433388 h 890588"/>
                  <a:gd name="connsiteX50" fmla="*/ 2233613 w 3357563"/>
                  <a:gd name="connsiteY50" fmla="*/ 419100 h 890588"/>
                  <a:gd name="connsiteX51" fmla="*/ 2343150 w 3357563"/>
                  <a:gd name="connsiteY51" fmla="*/ 404813 h 890588"/>
                  <a:gd name="connsiteX52" fmla="*/ 2405063 w 3357563"/>
                  <a:gd name="connsiteY52" fmla="*/ 400050 h 890588"/>
                  <a:gd name="connsiteX53" fmla="*/ 2419350 w 3357563"/>
                  <a:gd name="connsiteY53" fmla="*/ 395288 h 890588"/>
                  <a:gd name="connsiteX54" fmla="*/ 2462213 w 3357563"/>
                  <a:gd name="connsiteY54" fmla="*/ 385763 h 890588"/>
                  <a:gd name="connsiteX55" fmla="*/ 2490788 w 3357563"/>
                  <a:gd name="connsiteY55" fmla="*/ 381000 h 890588"/>
                  <a:gd name="connsiteX56" fmla="*/ 2505075 w 3357563"/>
                  <a:gd name="connsiteY56" fmla="*/ 376238 h 890588"/>
                  <a:gd name="connsiteX57" fmla="*/ 2538413 w 3357563"/>
                  <a:gd name="connsiteY57" fmla="*/ 371475 h 890588"/>
                  <a:gd name="connsiteX58" fmla="*/ 2590800 w 3357563"/>
                  <a:gd name="connsiteY58" fmla="*/ 357188 h 890588"/>
                  <a:gd name="connsiteX59" fmla="*/ 2662238 w 3357563"/>
                  <a:gd name="connsiteY59" fmla="*/ 352425 h 890588"/>
                  <a:gd name="connsiteX60" fmla="*/ 2676525 w 3357563"/>
                  <a:gd name="connsiteY60" fmla="*/ 347663 h 890588"/>
                  <a:gd name="connsiteX61" fmla="*/ 2786063 w 3357563"/>
                  <a:gd name="connsiteY61" fmla="*/ 338138 h 890588"/>
                  <a:gd name="connsiteX62" fmla="*/ 2862263 w 3357563"/>
                  <a:gd name="connsiteY62" fmla="*/ 328613 h 890588"/>
                  <a:gd name="connsiteX63" fmla="*/ 2900363 w 3357563"/>
                  <a:gd name="connsiteY63" fmla="*/ 323850 h 890588"/>
                  <a:gd name="connsiteX64" fmla="*/ 2928938 w 3357563"/>
                  <a:gd name="connsiteY64" fmla="*/ 304800 h 890588"/>
                  <a:gd name="connsiteX65" fmla="*/ 2943225 w 3357563"/>
                  <a:gd name="connsiteY65" fmla="*/ 295275 h 890588"/>
                  <a:gd name="connsiteX66" fmla="*/ 2971800 w 3357563"/>
                  <a:gd name="connsiteY66" fmla="*/ 266700 h 890588"/>
                  <a:gd name="connsiteX67" fmla="*/ 2986088 w 3357563"/>
                  <a:gd name="connsiteY67" fmla="*/ 252413 h 890588"/>
                  <a:gd name="connsiteX68" fmla="*/ 3014663 w 3357563"/>
                  <a:gd name="connsiteY68" fmla="*/ 238125 h 890588"/>
                  <a:gd name="connsiteX69" fmla="*/ 3028950 w 3357563"/>
                  <a:gd name="connsiteY69" fmla="*/ 228600 h 890588"/>
                  <a:gd name="connsiteX70" fmla="*/ 3062288 w 3357563"/>
                  <a:gd name="connsiteY70" fmla="*/ 214313 h 890588"/>
                  <a:gd name="connsiteX71" fmla="*/ 3105150 w 3357563"/>
                  <a:gd name="connsiteY71" fmla="*/ 185738 h 890588"/>
                  <a:gd name="connsiteX72" fmla="*/ 3133725 w 3357563"/>
                  <a:gd name="connsiteY72" fmla="*/ 166688 h 890588"/>
                  <a:gd name="connsiteX73" fmla="*/ 3162300 w 3357563"/>
                  <a:gd name="connsiteY73" fmla="*/ 138113 h 890588"/>
                  <a:gd name="connsiteX74" fmla="*/ 3190875 w 3357563"/>
                  <a:gd name="connsiteY74" fmla="*/ 119063 h 890588"/>
                  <a:gd name="connsiteX75" fmla="*/ 3205163 w 3357563"/>
                  <a:gd name="connsiteY75" fmla="*/ 109538 h 890588"/>
                  <a:gd name="connsiteX76" fmla="*/ 3228975 w 3357563"/>
                  <a:gd name="connsiteY76" fmla="*/ 85725 h 890588"/>
                  <a:gd name="connsiteX77" fmla="*/ 3252788 w 3357563"/>
                  <a:gd name="connsiteY77" fmla="*/ 57150 h 890588"/>
                  <a:gd name="connsiteX78" fmla="*/ 3267075 w 3357563"/>
                  <a:gd name="connsiteY78" fmla="*/ 52388 h 890588"/>
                  <a:gd name="connsiteX79" fmla="*/ 3281363 w 3357563"/>
                  <a:gd name="connsiteY79" fmla="*/ 38100 h 890588"/>
                  <a:gd name="connsiteX80" fmla="*/ 3309938 w 3357563"/>
                  <a:gd name="connsiteY80" fmla="*/ 28575 h 890588"/>
                  <a:gd name="connsiteX81" fmla="*/ 3328988 w 3357563"/>
                  <a:gd name="connsiteY81" fmla="*/ 19050 h 890588"/>
                  <a:gd name="connsiteX82" fmla="*/ 3357563 w 3357563"/>
                  <a:gd name="connsiteY82" fmla="*/ 0 h 890588"/>
                  <a:gd name="connsiteX0" fmla="*/ 0 w 3357563"/>
                  <a:gd name="connsiteY0" fmla="*/ 890588 h 890588"/>
                  <a:gd name="connsiteX1" fmla="*/ 19050 w 3357563"/>
                  <a:gd name="connsiteY1" fmla="*/ 866775 h 890588"/>
                  <a:gd name="connsiteX2" fmla="*/ 52388 w 3357563"/>
                  <a:gd name="connsiteY2" fmla="*/ 819150 h 890588"/>
                  <a:gd name="connsiteX3" fmla="*/ 76200 w 3357563"/>
                  <a:gd name="connsiteY3" fmla="*/ 790575 h 890588"/>
                  <a:gd name="connsiteX4" fmla="*/ 100013 w 3357563"/>
                  <a:gd name="connsiteY4" fmla="*/ 762000 h 890588"/>
                  <a:gd name="connsiteX5" fmla="*/ 123825 w 3357563"/>
                  <a:gd name="connsiteY5" fmla="*/ 719138 h 890588"/>
                  <a:gd name="connsiteX6" fmla="*/ 133350 w 3357563"/>
                  <a:gd name="connsiteY6" fmla="*/ 700088 h 890588"/>
                  <a:gd name="connsiteX7" fmla="*/ 138113 w 3357563"/>
                  <a:gd name="connsiteY7" fmla="*/ 685800 h 890588"/>
                  <a:gd name="connsiteX8" fmla="*/ 152400 w 3357563"/>
                  <a:gd name="connsiteY8" fmla="*/ 666750 h 890588"/>
                  <a:gd name="connsiteX9" fmla="*/ 195263 w 3357563"/>
                  <a:gd name="connsiteY9" fmla="*/ 628650 h 890588"/>
                  <a:gd name="connsiteX10" fmla="*/ 200025 w 3357563"/>
                  <a:gd name="connsiteY10" fmla="*/ 614363 h 890588"/>
                  <a:gd name="connsiteX11" fmla="*/ 223838 w 3357563"/>
                  <a:gd name="connsiteY11" fmla="*/ 585788 h 890588"/>
                  <a:gd name="connsiteX12" fmla="*/ 242888 w 3357563"/>
                  <a:gd name="connsiteY12" fmla="*/ 557213 h 890588"/>
                  <a:gd name="connsiteX13" fmla="*/ 271463 w 3357563"/>
                  <a:gd name="connsiteY13" fmla="*/ 528638 h 890588"/>
                  <a:gd name="connsiteX14" fmla="*/ 295275 w 3357563"/>
                  <a:gd name="connsiteY14" fmla="*/ 500062 h 890588"/>
                  <a:gd name="connsiteX15" fmla="*/ 340519 w 3357563"/>
                  <a:gd name="connsiteY15" fmla="*/ 459582 h 890588"/>
                  <a:gd name="connsiteX16" fmla="*/ 376237 w 3357563"/>
                  <a:gd name="connsiteY16" fmla="*/ 445294 h 890588"/>
                  <a:gd name="connsiteX17" fmla="*/ 404813 w 3357563"/>
                  <a:gd name="connsiteY17" fmla="*/ 442913 h 890588"/>
                  <a:gd name="connsiteX18" fmla="*/ 447675 w 3357563"/>
                  <a:gd name="connsiteY18" fmla="*/ 461963 h 890588"/>
                  <a:gd name="connsiteX19" fmla="*/ 476250 w 3357563"/>
                  <a:gd name="connsiteY19" fmla="*/ 471488 h 890588"/>
                  <a:gd name="connsiteX20" fmla="*/ 638175 w 3357563"/>
                  <a:gd name="connsiteY20" fmla="*/ 466725 h 890588"/>
                  <a:gd name="connsiteX21" fmla="*/ 671513 w 3357563"/>
                  <a:gd name="connsiteY21" fmla="*/ 457200 h 890588"/>
                  <a:gd name="connsiteX22" fmla="*/ 752475 w 3357563"/>
                  <a:gd name="connsiteY22" fmla="*/ 452438 h 890588"/>
                  <a:gd name="connsiteX23" fmla="*/ 962025 w 3357563"/>
                  <a:gd name="connsiteY23" fmla="*/ 457200 h 890588"/>
                  <a:gd name="connsiteX24" fmla="*/ 1038225 w 3357563"/>
                  <a:gd name="connsiteY24" fmla="*/ 466725 h 890588"/>
                  <a:gd name="connsiteX25" fmla="*/ 1066800 w 3357563"/>
                  <a:gd name="connsiteY25" fmla="*/ 476250 h 890588"/>
                  <a:gd name="connsiteX26" fmla="*/ 1138238 w 3357563"/>
                  <a:gd name="connsiteY26" fmla="*/ 485775 h 890588"/>
                  <a:gd name="connsiteX27" fmla="*/ 1243013 w 3357563"/>
                  <a:gd name="connsiteY27" fmla="*/ 476250 h 890588"/>
                  <a:gd name="connsiteX28" fmla="*/ 1257300 w 3357563"/>
                  <a:gd name="connsiteY28" fmla="*/ 471488 h 890588"/>
                  <a:gd name="connsiteX29" fmla="*/ 1285875 w 3357563"/>
                  <a:gd name="connsiteY29" fmla="*/ 476250 h 890588"/>
                  <a:gd name="connsiteX30" fmla="*/ 1304925 w 3357563"/>
                  <a:gd name="connsiteY30" fmla="*/ 481013 h 890588"/>
                  <a:gd name="connsiteX31" fmla="*/ 1338263 w 3357563"/>
                  <a:gd name="connsiteY31" fmla="*/ 485775 h 890588"/>
                  <a:gd name="connsiteX32" fmla="*/ 1390650 w 3357563"/>
                  <a:gd name="connsiteY32" fmla="*/ 495300 h 890588"/>
                  <a:gd name="connsiteX33" fmla="*/ 1414463 w 3357563"/>
                  <a:gd name="connsiteY33" fmla="*/ 500063 h 890588"/>
                  <a:gd name="connsiteX34" fmla="*/ 1481138 w 3357563"/>
                  <a:gd name="connsiteY34" fmla="*/ 504825 h 890588"/>
                  <a:gd name="connsiteX35" fmla="*/ 1528763 w 3357563"/>
                  <a:gd name="connsiteY35" fmla="*/ 509588 h 890588"/>
                  <a:gd name="connsiteX36" fmla="*/ 1547813 w 3357563"/>
                  <a:gd name="connsiteY36" fmla="*/ 514350 h 890588"/>
                  <a:gd name="connsiteX37" fmla="*/ 1562100 w 3357563"/>
                  <a:gd name="connsiteY37" fmla="*/ 519113 h 890588"/>
                  <a:gd name="connsiteX38" fmla="*/ 1735931 w 3357563"/>
                  <a:gd name="connsiteY38" fmla="*/ 509588 h 890588"/>
                  <a:gd name="connsiteX39" fmla="*/ 1800225 w 3357563"/>
                  <a:gd name="connsiteY39" fmla="*/ 523875 h 890588"/>
                  <a:gd name="connsiteX40" fmla="*/ 1814513 w 3357563"/>
                  <a:gd name="connsiteY40" fmla="*/ 514350 h 890588"/>
                  <a:gd name="connsiteX41" fmla="*/ 1847850 w 3357563"/>
                  <a:gd name="connsiteY41" fmla="*/ 500063 h 890588"/>
                  <a:gd name="connsiteX42" fmla="*/ 1866900 w 3357563"/>
                  <a:gd name="connsiteY42" fmla="*/ 495300 h 890588"/>
                  <a:gd name="connsiteX43" fmla="*/ 2095500 w 3357563"/>
                  <a:gd name="connsiteY43" fmla="*/ 481013 h 890588"/>
                  <a:gd name="connsiteX44" fmla="*/ 2124075 w 3357563"/>
                  <a:gd name="connsiteY44" fmla="*/ 466725 h 890588"/>
                  <a:gd name="connsiteX45" fmla="*/ 2138363 w 3357563"/>
                  <a:gd name="connsiteY45" fmla="*/ 461963 h 890588"/>
                  <a:gd name="connsiteX46" fmla="*/ 2152650 w 3357563"/>
                  <a:gd name="connsiteY46" fmla="*/ 452438 h 890588"/>
                  <a:gd name="connsiteX47" fmla="*/ 2190750 w 3357563"/>
                  <a:gd name="connsiteY47" fmla="*/ 442913 h 890588"/>
                  <a:gd name="connsiteX48" fmla="*/ 2219325 w 3357563"/>
                  <a:gd name="connsiteY48" fmla="*/ 433388 h 890588"/>
                  <a:gd name="connsiteX49" fmla="*/ 2233613 w 3357563"/>
                  <a:gd name="connsiteY49" fmla="*/ 419100 h 890588"/>
                  <a:gd name="connsiteX50" fmla="*/ 2343150 w 3357563"/>
                  <a:gd name="connsiteY50" fmla="*/ 404813 h 890588"/>
                  <a:gd name="connsiteX51" fmla="*/ 2405063 w 3357563"/>
                  <a:gd name="connsiteY51" fmla="*/ 400050 h 890588"/>
                  <a:gd name="connsiteX52" fmla="*/ 2419350 w 3357563"/>
                  <a:gd name="connsiteY52" fmla="*/ 395288 h 890588"/>
                  <a:gd name="connsiteX53" fmla="*/ 2462213 w 3357563"/>
                  <a:gd name="connsiteY53" fmla="*/ 385763 h 890588"/>
                  <a:gd name="connsiteX54" fmla="*/ 2490788 w 3357563"/>
                  <a:gd name="connsiteY54" fmla="*/ 381000 h 890588"/>
                  <a:gd name="connsiteX55" fmla="*/ 2505075 w 3357563"/>
                  <a:gd name="connsiteY55" fmla="*/ 376238 h 890588"/>
                  <a:gd name="connsiteX56" fmla="*/ 2538413 w 3357563"/>
                  <a:gd name="connsiteY56" fmla="*/ 371475 h 890588"/>
                  <a:gd name="connsiteX57" fmla="*/ 2590800 w 3357563"/>
                  <a:gd name="connsiteY57" fmla="*/ 357188 h 890588"/>
                  <a:gd name="connsiteX58" fmla="*/ 2662238 w 3357563"/>
                  <a:gd name="connsiteY58" fmla="*/ 352425 h 890588"/>
                  <a:gd name="connsiteX59" fmla="*/ 2676525 w 3357563"/>
                  <a:gd name="connsiteY59" fmla="*/ 347663 h 890588"/>
                  <a:gd name="connsiteX60" fmla="*/ 2786063 w 3357563"/>
                  <a:gd name="connsiteY60" fmla="*/ 338138 h 890588"/>
                  <a:gd name="connsiteX61" fmla="*/ 2862263 w 3357563"/>
                  <a:gd name="connsiteY61" fmla="*/ 328613 h 890588"/>
                  <a:gd name="connsiteX62" fmla="*/ 2900363 w 3357563"/>
                  <a:gd name="connsiteY62" fmla="*/ 323850 h 890588"/>
                  <a:gd name="connsiteX63" fmla="*/ 2928938 w 3357563"/>
                  <a:gd name="connsiteY63" fmla="*/ 304800 h 890588"/>
                  <a:gd name="connsiteX64" fmla="*/ 2943225 w 3357563"/>
                  <a:gd name="connsiteY64" fmla="*/ 295275 h 890588"/>
                  <a:gd name="connsiteX65" fmla="*/ 2971800 w 3357563"/>
                  <a:gd name="connsiteY65" fmla="*/ 266700 h 890588"/>
                  <a:gd name="connsiteX66" fmla="*/ 2986088 w 3357563"/>
                  <a:gd name="connsiteY66" fmla="*/ 252413 h 890588"/>
                  <a:gd name="connsiteX67" fmla="*/ 3014663 w 3357563"/>
                  <a:gd name="connsiteY67" fmla="*/ 238125 h 890588"/>
                  <a:gd name="connsiteX68" fmla="*/ 3028950 w 3357563"/>
                  <a:gd name="connsiteY68" fmla="*/ 228600 h 890588"/>
                  <a:gd name="connsiteX69" fmla="*/ 3062288 w 3357563"/>
                  <a:gd name="connsiteY69" fmla="*/ 214313 h 890588"/>
                  <a:gd name="connsiteX70" fmla="*/ 3105150 w 3357563"/>
                  <a:gd name="connsiteY70" fmla="*/ 185738 h 890588"/>
                  <a:gd name="connsiteX71" fmla="*/ 3133725 w 3357563"/>
                  <a:gd name="connsiteY71" fmla="*/ 166688 h 890588"/>
                  <a:gd name="connsiteX72" fmla="*/ 3162300 w 3357563"/>
                  <a:gd name="connsiteY72" fmla="*/ 138113 h 890588"/>
                  <a:gd name="connsiteX73" fmla="*/ 3190875 w 3357563"/>
                  <a:gd name="connsiteY73" fmla="*/ 119063 h 890588"/>
                  <a:gd name="connsiteX74" fmla="*/ 3205163 w 3357563"/>
                  <a:gd name="connsiteY74" fmla="*/ 109538 h 890588"/>
                  <a:gd name="connsiteX75" fmla="*/ 3228975 w 3357563"/>
                  <a:gd name="connsiteY75" fmla="*/ 85725 h 890588"/>
                  <a:gd name="connsiteX76" fmla="*/ 3252788 w 3357563"/>
                  <a:gd name="connsiteY76" fmla="*/ 57150 h 890588"/>
                  <a:gd name="connsiteX77" fmla="*/ 3267075 w 3357563"/>
                  <a:gd name="connsiteY77" fmla="*/ 52388 h 890588"/>
                  <a:gd name="connsiteX78" fmla="*/ 3281363 w 3357563"/>
                  <a:gd name="connsiteY78" fmla="*/ 38100 h 890588"/>
                  <a:gd name="connsiteX79" fmla="*/ 3309938 w 3357563"/>
                  <a:gd name="connsiteY79" fmla="*/ 28575 h 890588"/>
                  <a:gd name="connsiteX80" fmla="*/ 3328988 w 3357563"/>
                  <a:gd name="connsiteY80" fmla="*/ 19050 h 890588"/>
                  <a:gd name="connsiteX81" fmla="*/ 3357563 w 3357563"/>
                  <a:gd name="connsiteY81" fmla="*/ 0 h 890588"/>
                  <a:gd name="connsiteX0" fmla="*/ 0 w 3357563"/>
                  <a:gd name="connsiteY0" fmla="*/ 890588 h 890588"/>
                  <a:gd name="connsiteX1" fmla="*/ 52388 w 3357563"/>
                  <a:gd name="connsiteY1" fmla="*/ 819150 h 890588"/>
                  <a:gd name="connsiteX2" fmla="*/ 76200 w 3357563"/>
                  <a:gd name="connsiteY2" fmla="*/ 790575 h 890588"/>
                  <a:gd name="connsiteX3" fmla="*/ 100013 w 3357563"/>
                  <a:gd name="connsiteY3" fmla="*/ 762000 h 890588"/>
                  <a:gd name="connsiteX4" fmla="*/ 123825 w 3357563"/>
                  <a:gd name="connsiteY4" fmla="*/ 719138 h 890588"/>
                  <a:gd name="connsiteX5" fmla="*/ 133350 w 3357563"/>
                  <a:gd name="connsiteY5" fmla="*/ 700088 h 890588"/>
                  <a:gd name="connsiteX6" fmla="*/ 138113 w 3357563"/>
                  <a:gd name="connsiteY6" fmla="*/ 685800 h 890588"/>
                  <a:gd name="connsiteX7" fmla="*/ 152400 w 3357563"/>
                  <a:gd name="connsiteY7" fmla="*/ 666750 h 890588"/>
                  <a:gd name="connsiteX8" fmla="*/ 195263 w 3357563"/>
                  <a:gd name="connsiteY8" fmla="*/ 628650 h 890588"/>
                  <a:gd name="connsiteX9" fmla="*/ 200025 w 3357563"/>
                  <a:gd name="connsiteY9" fmla="*/ 614363 h 890588"/>
                  <a:gd name="connsiteX10" fmla="*/ 223838 w 3357563"/>
                  <a:gd name="connsiteY10" fmla="*/ 585788 h 890588"/>
                  <a:gd name="connsiteX11" fmla="*/ 242888 w 3357563"/>
                  <a:gd name="connsiteY11" fmla="*/ 557213 h 890588"/>
                  <a:gd name="connsiteX12" fmla="*/ 271463 w 3357563"/>
                  <a:gd name="connsiteY12" fmla="*/ 528638 h 890588"/>
                  <a:gd name="connsiteX13" fmla="*/ 295275 w 3357563"/>
                  <a:gd name="connsiteY13" fmla="*/ 500062 h 890588"/>
                  <a:gd name="connsiteX14" fmla="*/ 340519 w 3357563"/>
                  <a:gd name="connsiteY14" fmla="*/ 459582 h 890588"/>
                  <a:gd name="connsiteX15" fmla="*/ 376237 w 3357563"/>
                  <a:gd name="connsiteY15" fmla="*/ 445294 h 890588"/>
                  <a:gd name="connsiteX16" fmla="*/ 404813 w 3357563"/>
                  <a:gd name="connsiteY16" fmla="*/ 442913 h 890588"/>
                  <a:gd name="connsiteX17" fmla="*/ 447675 w 3357563"/>
                  <a:gd name="connsiteY17" fmla="*/ 461963 h 890588"/>
                  <a:gd name="connsiteX18" fmla="*/ 476250 w 3357563"/>
                  <a:gd name="connsiteY18" fmla="*/ 471488 h 890588"/>
                  <a:gd name="connsiteX19" fmla="*/ 638175 w 3357563"/>
                  <a:gd name="connsiteY19" fmla="*/ 466725 h 890588"/>
                  <a:gd name="connsiteX20" fmla="*/ 671513 w 3357563"/>
                  <a:gd name="connsiteY20" fmla="*/ 457200 h 890588"/>
                  <a:gd name="connsiteX21" fmla="*/ 752475 w 3357563"/>
                  <a:gd name="connsiteY21" fmla="*/ 452438 h 890588"/>
                  <a:gd name="connsiteX22" fmla="*/ 962025 w 3357563"/>
                  <a:gd name="connsiteY22" fmla="*/ 457200 h 890588"/>
                  <a:gd name="connsiteX23" fmla="*/ 1038225 w 3357563"/>
                  <a:gd name="connsiteY23" fmla="*/ 466725 h 890588"/>
                  <a:gd name="connsiteX24" fmla="*/ 1066800 w 3357563"/>
                  <a:gd name="connsiteY24" fmla="*/ 476250 h 890588"/>
                  <a:gd name="connsiteX25" fmla="*/ 1138238 w 3357563"/>
                  <a:gd name="connsiteY25" fmla="*/ 485775 h 890588"/>
                  <a:gd name="connsiteX26" fmla="*/ 1243013 w 3357563"/>
                  <a:gd name="connsiteY26" fmla="*/ 476250 h 890588"/>
                  <a:gd name="connsiteX27" fmla="*/ 1257300 w 3357563"/>
                  <a:gd name="connsiteY27" fmla="*/ 471488 h 890588"/>
                  <a:gd name="connsiteX28" fmla="*/ 1285875 w 3357563"/>
                  <a:gd name="connsiteY28" fmla="*/ 476250 h 890588"/>
                  <a:gd name="connsiteX29" fmla="*/ 1304925 w 3357563"/>
                  <a:gd name="connsiteY29" fmla="*/ 481013 h 890588"/>
                  <a:gd name="connsiteX30" fmla="*/ 1338263 w 3357563"/>
                  <a:gd name="connsiteY30" fmla="*/ 485775 h 890588"/>
                  <a:gd name="connsiteX31" fmla="*/ 1390650 w 3357563"/>
                  <a:gd name="connsiteY31" fmla="*/ 495300 h 890588"/>
                  <a:gd name="connsiteX32" fmla="*/ 1414463 w 3357563"/>
                  <a:gd name="connsiteY32" fmla="*/ 500063 h 890588"/>
                  <a:gd name="connsiteX33" fmla="*/ 1481138 w 3357563"/>
                  <a:gd name="connsiteY33" fmla="*/ 504825 h 890588"/>
                  <a:gd name="connsiteX34" fmla="*/ 1528763 w 3357563"/>
                  <a:gd name="connsiteY34" fmla="*/ 509588 h 890588"/>
                  <a:gd name="connsiteX35" fmla="*/ 1547813 w 3357563"/>
                  <a:gd name="connsiteY35" fmla="*/ 514350 h 890588"/>
                  <a:gd name="connsiteX36" fmla="*/ 1562100 w 3357563"/>
                  <a:gd name="connsiteY36" fmla="*/ 519113 h 890588"/>
                  <a:gd name="connsiteX37" fmla="*/ 1735931 w 3357563"/>
                  <a:gd name="connsiteY37" fmla="*/ 509588 h 890588"/>
                  <a:gd name="connsiteX38" fmla="*/ 1800225 w 3357563"/>
                  <a:gd name="connsiteY38" fmla="*/ 523875 h 890588"/>
                  <a:gd name="connsiteX39" fmla="*/ 1814513 w 3357563"/>
                  <a:gd name="connsiteY39" fmla="*/ 514350 h 890588"/>
                  <a:gd name="connsiteX40" fmla="*/ 1847850 w 3357563"/>
                  <a:gd name="connsiteY40" fmla="*/ 500063 h 890588"/>
                  <a:gd name="connsiteX41" fmla="*/ 1866900 w 3357563"/>
                  <a:gd name="connsiteY41" fmla="*/ 495300 h 890588"/>
                  <a:gd name="connsiteX42" fmla="*/ 2095500 w 3357563"/>
                  <a:gd name="connsiteY42" fmla="*/ 481013 h 890588"/>
                  <a:gd name="connsiteX43" fmla="*/ 2124075 w 3357563"/>
                  <a:gd name="connsiteY43" fmla="*/ 466725 h 890588"/>
                  <a:gd name="connsiteX44" fmla="*/ 2138363 w 3357563"/>
                  <a:gd name="connsiteY44" fmla="*/ 461963 h 890588"/>
                  <a:gd name="connsiteX45" fmla="*/ 2152650 w 3357563"/>
                  <a:gd name="connsiteY45" fmla="*/ 452438 h 890588"/>
                  <a:gd name="connsiteX46" fmla="*/ 2190750 w 3357563"/>
                  <a:gd name="connsiteY46" fmla="*/ 442913 h 890588"/>
                  <a:gd name="connsiteX47" fmla="*/ 2219325 w 3357563"/>
                  <a:gd name="connsiteY47" fmla="*/ 433388 h 890588"/>
                  <a:gd name="connsiteX48" fmla="*/ 2233613 w 3357563"/>
                  <a:gd name="connsiteY48" fmla="*/ 419100 h 890588"/>
                  <a:gd name="connsiteX49" fmla="*/ 2343150 w 3357563"/>
                  <a:gd name="connsiteY49" fmla="*/ 404813 h 890588"/>
                  <a:gd name="connsiteX50" fmla="*/ 2405063 w 3357563"/>
                  <a:gd name="connsiteY50" fmla="*/ 400050 h 890588"/>
                  <a:gd name="connsiteX51" fmla="*/ 2419350 w 3357563"/>
                  <a:gd name="connsiteY51" fmla="*/ 395288 h 890588"/>
                  <a:gd name="connsiteX52" fmla="*/ 2462213 w 3357563"/>
                  <a:gd name="connsiteY52" fmla="*/ 385763 h 890588"/>
                  <a:gd name="connsiteX53" fmla="*/ 2490788 w 3357563"/>
                  <a:gd name="connsiteY53" fmla="*/ 381000 h 890588"/>
                  <a:gd name="connsiteX54" fmla="*/ 2505075 w 3357563"/>
                  <a:gd name="connsiteY54" fmla="*/ 376238 h 890588"/>
                  <a:gd name="connsiteX55" fmla="*/ 2538413 w 3357563"/>
                  <a:gd name="connsiteY55" fmla="*/ 371475 h 890588"/>
                  <a:gd name="connsiteX56" fmla="*/ 2590800 w 3357563"/>
                  <a:gd name="connsiteY56" fmla="*/ 357188 h 890588"/>
                  <a:gd name="connsiteX57" fmla="*/ 2662238 w 3357563"/>
                  <a:gd name="connsiteY57" fmla="*/ 352425 h 890588"/>
                  <a:gd name="connsiteX58" fmla="*/ 2676525 w 3357563"/>
                  <a:gd name="connsiteY58" fmla="*/ 347663 h 890588"/>
                  <a:gd name="connsiteX59" fmla="*/ 2786063 w 3357563"/>
                  <a:gd name="connsiteY59" fmla="*/ 338138 h 890588"/>
                  <a:gd name="connsiteX60" fmla="*/ 2862263 w 3357563"/>
                  <a:gd name="connsiteY60" fmla="*/ 328613 h 890588"/>
                  <a:gd name="connsiteX61" fmla="*/ 2900363 w 3357563"/>
                  <a:gd name="connsiteY61" fmla="*/ 323850 h 890588"/>
                  <a:gd name="connsiteX62" fmla="*/ 2928938 w 3357563"/>
                  <a:gd name="connsiteY62" fmla="*/ 304800 h 890588"/>
                  <a:gd name="connsiteX63" fmla="*/ 2943225 w 3357563"/>
                  <a:gd name="connsiteY63" fmla="*/ 295275 h 890588"/>
                  <a:gd name="connsiteX64" fmla="*/ 2971800 w 3357563"/>
                  <a:gd name="connsiteY64" fmla="*/ 266700 h 890588"/>
                  <a:gd name="connsiteX65" fmla="*/ 2986088 w 3357563"/>
                  <a:gd name="connsiteY65" fmla="*/ 252413 h 890588"/>
                  <a:gd name="connsiteX66" fmla="*/ 3014663 w 3357563"/>
                  <a:gd name="connsiteY66" fmla="*/ 238125 h 890588"/>
                  <a:gd name="connsiteX67" fmla="*/ 3028950 w 3357563"/>
                  <a:gd name="connsiteY67" fmla="*/ 228600 h 890588"/>
                  <a:gd name="connsiteX68" fmla="*/ 3062288 w 3357563"/>
                  <a:gd name="connsiteY68" fmla="*/ 214313 h 890588"/>
                  <a:gd name="connsiteX69" fmla="*/ 3105150 w 3357563"/>
                  <a:gd name="connsiteY69" fmla="*/ 185738 h 890588"/>
                  <a:gd name="connsiteX70" fmla="*/ 3133725 w 3357563"/>
                  <a:gd name="connsiteY70" fmla="*/ 166688 h 890588"/>
                  <a:gd name="connsiteX71" fmla="*/ 3162300 w 3357563"/>
                  <a:gd name="connsiteY71" fmla="*/ 138113 h 890588"/>
                  <a:gd name="connsiteX72" fmla="*/ 3190875 w 3357563"/>
                  <a:gd name="connsiteY72" fmla="*/ 119063 h 890588"/>
                  <a:gd name="connsiteX73" fmla="*/ 3205163 w 3357563"/>
                  <a:gd name="connsiteY73" fmla="*/ 109538 h 890588"/>
                  <a:gd name="connsiteX74" fmla="*/ 3228975 w 3357563"/>
                  <a:gd name="connsiteY74" fmla="*/ 85725 h 890588"/>
                  <a:gd name="connsiteX75" fmla="*/ 3252788 w 3357563"/>
                  <a:gd name="connsiteY75" fmla="*/ 57150 h 890588"/>
                  <a:gd name="connsiteX76" fmla="*/ 3267075 w 3357563"/>
                  <a:gd name="connsiteY76" fmla="*/ 52388 h 890588"/>
                  <a:gd name="connsiteX77" fmla="*/ 3281363 w 3357563"/>
                  <a:gd name="connsiteY77" fmla="*/ 38100 h 890588"/>
                  <a:gd name="connsiteX78" fmla="*/ 3309938 w 3357563"/>
                  <a:gd name="connsiteY78" fmla="*/ 28575 h 890588"/>
                  <a:gd name="connsiteX79" fmla="*/ 3328988 w 3357563"/>
                  <a:gd name="connsiteY79" fmla="*/ 19050 h 890588"/>
                  <a:gd name="connsiteX80" fmla="*/ 3357563 w 3357563"/>
                  <a:gd name="connsiteY80" fmla="*/ 0 h 890588"/>
                  <a:gd name="connsiteX0" fmla="*/ 0 w 3305175"/>
                  <a:gd name="connsiteY0" fmla="*/ 819150 h 819150"/>
                  <a:gd name="connsiteX1" fmla="*/ 23812 w 3305175"/>
                  <a:gd name="connsiteY1" fmla="*/ 790575 h 819150"/>
                  <a:gd name="connsiteX2" fmla="*/ 47625 w 3305175"/>
                  <a:gd name="connsiteY2" fmla="*/ 762000 h 819150"/>
                  <a:gd name="connsiteX3" fmla="*/ 71437 w 3305175"/>
                  <a:gd name="connsiteY3" fmla="*/ 719138 h 819150"/>
                  <a:gd name="connsiteX4" fmla="*/ 80962 w 3305175"/>
                  <a:gd name="connsiteY4" fmla="*/ 700088 h 819150"/>
                  <a:gd name="connsiteX5" fmla="*/ 85725 w 3305175"/>
                  <a:gd name="connsiteY5" fmla="*/ 685800 h 819150"/>
                  <a:gd name="connsiteX6" fmla="*/ 100012 w 3305175"/>
                  <a:gd name="connsiteY6" fmla="*/ 666750 h 819150"/>
                  <a:gd name="connsiteX7" fmla="*/ 142875 w 3305175"/>
                  <a:gd name="connsiteY7" fmla="*/ 628650 h 819150"/>
                  <a:gd name="connsiteX8" fmla="*/ 147637 w 3305175"/>
                  <a:gd name="connsiteY8" fmla="*/ 614363 h 819150"/>
                  <a:gd name="connsiteX9" fmla="*/ 171450 w 3305175"/>
                  <a:gd name="connsiteY9" fmla="*/ 585788 h 819150"/>
                  <a:gd name="connsiteX10" fmla="*/ 190500 w 3305175"/>
                  <a:gd name="connsiteY10" fmla="*/ 557213 h 819150"/>
                  <a:gd name="connsiteX11" fmla="*/ 219075 w 3305175"/>
                  <a:gd name="connsiteY11" fmla="*/ 528638 h 819150"/>
                  <a:gd name="connsiteX12" fmla="*/ 242887 w 3305175"/>
                  <a:gd name="connsiteY12" fmla="*/ 500062 h 819150"/>
                  <a:gd name="connsiteX13" fmla="*/ 288131 w 3305175"/>
                  <a:gd name="connsiteY13" fmla="*/ 459582 h 819150"/>
                  <a:gd name="connsiteX14" fmla="*/ 323849 w 3305175"/>
                  <a:gd name="connsiteY14" fmla="*/ 445294 h 819150"/>
                  <a:gd name="connsiteX15" fmla="*/ 352425 w 3305175"/>
                  <a:gd name="connsiteY15" fmla="*/ 442913 h 819150"/>
                  <a:gd name="connsiteX16" fmla="*/ 395287 w 3305175"/>
                  <a:gd name="connsiteY16" fmla="*/ 461963 h 819150"/>
                  <a:gd name="connsiteX17" fmla="*/ 423862 w 3305175"/>
                  <a:gd name="connsiteY17" fmla="*/ 471488 h 819150"/>
                  <a:gd name="connsiteX18" fmla="*/ 585787 w 3305175"/>
                  <a:gd name="connsiteY18" fmla="*/ 466725 h 819150"/>
                  <a:gd name="connsiteX19" fmla="*/ 619125 w 3305175"/>
                  <a:gd name="connsiteY19" fmla="*/ 457200 h 819150"/>
                  <a:gd name="connsiteX20" fmla="*/ 700087 w 3305175"/>
                  <a:gd name="connsiteY20" fmla="*/ 452438 h 819150"/>
                  <a:gd name="connsiteX21" fmla="*/ 909637 w 3305175"/>
                  <a:gd name="connsiteY21" fmla="*/ 457200 h 819150"/>
                  <a:gd name="connsiteX22" fmla="*/ 985837 w 3305175"/>
                  <a:gd name="connsiteY22" fmla="*/ 466725 h 819150"/>
                  <a:gd name="connsiteX23" fmla="*/ 1014412 w 3305175"/>
                  <a:gd name="connsiteY23" fmla="*/ 476250 h 819150"/>
                  <a:gd name="connsiteX24" fmla="*/ 1085850 w 3305175"/>
                  <a:gd name="connsiteY24" fmla="*/ 485775 h 819150"/>
                  <a:gd name="connsiteX25" fmla="*/ 1190625 w 3305175"/>
                  <a:gd name="connsiteY25" fmla="*/ 476250 h 819150"/>
                  <a:gd name="connsiteX26" fmla="*/ 1204912 w 3305175"/>
                  <a:gd name="connsiteY26" fmla="*/ 471488 h 819150"/>
                  <a:gd name="connsiteX27" fmla="*/ 1233487 w 3305175"/>
                  <a:gd name="connsiteY27" fmla="*/ 476250 h 819150"/>
                  <a:gd name="connsiteX28" fmla="*/ 1252537 w 3305175"/>
                  <a:gd name="connsiteY28" fmla="*/ 481013 h 819150"/>
                  <a:gd name="connsiteX29" fmla="*/ 1285875 w 3305175"/>
                  <a:gd name="connsiteY29" fmla="*/ 485775 h 819150"/>
                  <a:gd name="connsiteX30" fmla="*/ 1338262 w 3305175"/>
                  <a:gd name="connsiteY30" fmla="*/ 495300 h 819150"/>
                  <a:gd name="connsiteX31" fmla="*/ 1362075 w 3305175"/>
                  <a:gd name="connsiteY31" fmla="*/ 500063 h 819150"/>
                  <a:gd name="connsiteX32" fmla="*/ 1428750 w 3305175"/>
                  <a:gd name="connsiteY32" fmla="*/ 504825 h 819150"/>
                  <a:gd name="connsiteX33" fmla="*/ 1476375 w 3305175"/>
                  <a:gd name="connsiteY33" fmla="*/ 509588 h 819150"/>
                  <a:gd name="connsiteX34" fmla="*/ 1495425 w 3305175"/>
                  <a:gd name="connsiteY34" fmla="*/ 514350 h 819150"/>
                  <a:gd name="connsiteX35" fmla="*/ 1509712 w 3305175"/>
                  <a:gd name="connsiteY35" fmla="*/ 519113 h 819150"/>
                  <a:gd name="connsiteX36" fmla="*/ 1683543 w 3305175"/>
                  <a:gd name="connsiteY36" fmla="*/ 509588 h 819150"/>
                  <a:gd name="connsiteX37" fmla="*/ 1747837 w 3305175"/>
                  <a:gd name="connsiteY37" fmla="*/ 523875 h 819150"/>
                  <a:gd name="connsiteX38" fmla="*/ 1762125 w 3305175"/>
                  <a:gd name="connsiteY38" fmla="*/ 514350 h 819150"/>
                  <a:gd name="connsiteX39" fmla="*/ 1795462 w 3305175"/>
                  <a:gd name="connsiteY39" fmla="*/ 500063 h 819150"/>
                  <a:gd name="connsiteX40" fmla="*/ 1814512 w 3305175"/>
                  <a:gd name="connsiteY40" fmla="*/ 495300 h 819150"/>
                  <a:gd name="connsiteX41" fmla="*/ 2043112 w 3305175"/>
                  <a:gd name="connsiteY41" fmla="*/ 481013 h 819150"/>
                  <a:gd name="connsiteX42" fmla="*/ 2071687 w 3305175"/>
                  <a:gd name="connsiteY42" fmla="*/ 466725 h 819150"/>
                  <a:gd name="connsiteX43" fmla="*/ 2085975 w 3305175"/>
                  <a:gd name="connsiteY43" fmla="*/ 461963 h 819150"/>
                  <a:gd name="connsiteX44" fmla="*/ 2100262 w 3305175"/>
                  <a:gd name="connsiteY44" fmla="*/ 452438 h 819150"/>
                  <a:gd name="connsiteX45" fmla="*/ 2138362 w 3305175"/>
                  <a:gd name="connsiteY45" fmla="*/ 442913 h 819150"/>
                  <a:gd name="connsiteX46" fmla="*/ 2166937 w 3305175"/>
                  <a:gd name="connsiteY46" fmla="*/ 433388 h 819150"/>
                  <a:gd name="connsiteX47" fmla="*/ 2181225 w 3305175"/>
                  <a:gd name="connsiteY47" fmla="*/ 419100 h 819150"/>
                  <a:gd name="connsiteX48" fmla="*/ 2290762 w 3305175"/>
                  <a:gd name="connsiteY48" fmla="*/ 404813 h 819150"/>
                  <a:gd name="connsiteX49" fmla="*/ 2352675 w 3305175"/>
                  <a:gd name="connsiteY49" fmla="*/ 400050 h 819150"/>
                  <a:gd name="connsiteX50" fmla="*/ 2366962 w 3305175"/>
                  <a:gd name="connsiteY50" fmla="*/ 395288 h 819150"/>
                  <a:gd name="connsiteX51" fmla="*/ 2409825 w 3305175"/>
                  <a:gd name="connsiteY51" fmla="*/ 385763 h 819150"/>
                  <a:gd name="connsiteX52" fmla="*/ 2438400 w 3305175"/>
                  <a:gd name="connsiteY52" fmla="*/ 381000 h 819150"/>
                  <a:gd name="connsiteX53" fmla="*/ 2452687 w 3305175"/>
                  <a:gd name="connsiteY53" fmla="*/ 376238 h 819150"/>
                  <a:gd name="connsiteX54" fmla="*/ 2486025 w 3305175"/>
                  <a:gd name="connsiteY54" fmla="*/ 371475 h 819150"/>
                  <a:gd name="connsiteX55" fmla="*/ 2538412 w 3305175"/>
                  <a:gd name="connsiteY55" fmla="*/ 357188 h 819150"/>
                  <a:gd name="connsiteX56" fmla="*/ 2609850 w 3305175"/>
                  <a:gd name="connsiteY56" fmla="*/ 352425 h 819150"/>
                  <a:gd name="connsiteX57" fmla="*/ 2624137 w 3305175"/>
                  <a:gd name="connsiteY57" fmla="*/ 347663 h 819150"/>
                  <a:gd name="connsiteX58" fmla="*/ 2733675 w 3305175"/>
                  <a:gd name="connsiteY58" fmla="*/ 338138 h 819150"/>
                  <a:gd name="connsiteX59" fmla="*/ 2809875 w 3305175"/>
                  <a:gd name="connsiteY59" fmla="*/ 328613 h 819150"/>
                  <a:gd name="connsiteX60" fmla="*/ 2847975 w 3305175"/>
                  <a:gd name="connsiteY60" fmla="*/ 323850 h 819150"/>
                  <a:gd name="connsiteX61" fmla="*/ 2876550 w 3305175"/>
                  <a:gd name="connsiteY61" fmla="*/ 304800 h 819150"/>
                  <a:gd name="connsiteX62" fmla="*/ 2890837 w 3305175"/>
                  <a:gd name="connsiteY62" fmla="*/ 295275 h 819150"/>
                  <a:gd name="connsiteX63" fmla="*/ 2919412 w 3305175"/>
                  <a:gd name="connsiteY63" fmla="*/ 266700 h 819150"/>
                  <a:gd name="connsiteX64" fmla="*/ 2933700 w 3305175"/>
                  <a:gd name="connsiteY64" fmla="*/ 252413 h 819150"/>
                  <a:gd name="connsiteX65" fmla="*/ 2962275 w 3305175"/>
                  <a:gd name="connsiteY65" fmla="*/ 238125 h 819150"/>
                  <a:gd name="connsiteX66" fmla="*/ 2976562 w 3305175"/>
                  <a:gd name="connsiteY66" fmla="*/ 228600 h 819150"/>
                  <a:gd name="connsiteX67" fmla="*/ 3009900 w 3305175"/>
                  <a:gd name="connsiteY67" fmla="*/ 214313 h 819150"/>
                  <a:gd name="connsiteX68" fmla="*/ 3052762 w 3305175"/>
                  <a:gd name="connsiteY68" fmla="*/ 185738 h 819150"/>
                  <a:gd name="connsiteX69" fmla="*/ 3081337 w 3305175"/>
                  <a:gd name="connsiteY69" fmla="*/ 166688 h 819150"/>
                  <a:gd name="connsiteX70" fmla="*/ 3109912 w 3305175"/>
                  <a:gd name="connsiteY70" fmla="*/ 138113 h 819150"/>
                  <a:gd name="connsiteX71" fmla="*/ 3138487 w 3305175"/>
                  <a:gd name="connsiteY71" fmla="*/ 119063 h 819150"/>
                  <a:gd name="connsiteX72" fmla="*/ 3152775 w 3305175"/>
                  <a:gd name="connsiteY72" fmla="*/ 109538 h 819150"/>
                  <a:gd name="connsiteX73" fmla="*/ 3176587 w 3305175"/>
                  <a:gd name="connsiteY73" fmla="*/ 85725 h 819150"/>
                  <a:gd name="connsiteX74" fmla="*/ 3200400 w 3305175"/>
                  <a:gd name="connsiteY74" fmla="*/ 57150 h 819150"/>
                  <a:gd name="connsiteX75" fmla="*/ 3214687 w 3305175"/>
                  <a:gd name="connsiteY75" fmla="*/ 52388 h 819150"/>
                  <a:gd name="connsiteX76" fmla="*/ 3228975 w 3305175"/>
                  <a:gd name="connsiteY76" fmla="*/ 38100 h 819150"/>
                  <a:gd name="connsiteX77" fmla="*/ 3257550 w 3305175"/>
                  <a:gd name="connsiteY77" fmla="*/ 28575 h 819150"/>
                  <a:gd name="connsiteX78" fmla="*/ 3276600 w 3305175"/>
                  <a:gd name="connsiteY78" fmla="*/ 19050 h 819150"/>
                  <a:gd name="connsiteX79" fmla="*/ 3305175 w 3305175"/>
                  <a:gd name="connsiteY79" fmla="*/ 0 h 819150"/>
                  <a:gd name="connsiteX0" fmla="*/ 0 w 3281363"/>
                  <a:gd name="connsiteY0" fmla="*/ 790575 h 790575"/>
                  <a:gd name="connsiteX1" fmla="*/ 23813 w 3281363"/>
                  <a:gd name="connsiteY1" fmla="*/ 762000 h 790575"/>
                  <a:gd name="connsiteX2" fmla="*/ 47625 w 3281363"/>
                  <a:gd name="connsiteY2" fmla="*/ 719138 h 790575"/>
                  <a:gd name="connsiteX3" fmla="*/ 57150 w 3281363"/>
                  <a:gd name="connsiteY3" fmla="*/ 700088 h 790575"/>
                  <a:gd name="connsiteX4" fmla="*/ 61913 w 3281363"/>
                  <a:gd name="connsiteY4" fmla="*/ 685800 h 790575"/>
                  <a:gd name="connsiteX5" fmla="*/ 76200 w 3281363"/>
                  <a:gd name="connsiteY5" fmla="*/ 666750 h 790575"/>
                  <a:gd name="connsiteX6" fmla="*/ 119063 w 3281363"/>
                  <a:gd name="connsiteY6" fmla="*/ 628650 h 790575"/>
                  <a:gd name="connsiteX7" fmla="*/ 123825 w 3281363"/>
                  <a:gd name="connsiteY7" fmla="*/ 614363 h 790575"/>
                  <a:gd name="connsiteX8" fmla="*/ 147638 w 3281363"/>
                  <a:gd name="connsiteY8" fmla="*/ 585788 h 790575"/>
                  <a:gd name="connsiteX9" fmla="*/ 166688 w 3281363"/>
                  <a:gd name="connsiteY9" fmla="*/ 557213 h 790575"/>
                  <a:gd name="connsiteX10" fmla="*/ 195263 w 3281363"/>
                  <a:gd name="connsiteY10" fmla="*/ 528638 h 790575"/>
                  <a:gd name="connsiteX11" fmla="*/ 219075 w 3281363"/>
                  <a:gd name="connsiteY11" fmla="*/ 500062 h 790575"/>
                  <a:gd name="connsiteX12" fmla="*/ 264319 w 3281363"/>
                  <a:gd name="connsiteY12" fmla="*/ 459582 h 790575"/>
                  <a:gd name="connsiteX13" fmla="*/ 300037 w 3281363"/>
                  <a:gd name="connsiteY13" fmla="*/ 445294 h 790575"/>
                  <a:gd name="connsiteX14" fmla="*/ 328613 w 3281363"/>
                  <a:gd name="connsiteY14" fmla="*/ 442913 h 790575"/>
                  <a:gd name="connsiteX15" fmla="*/ 371475 w 3281363"/>
                  <a:gd name="connsiteY15" fmla="*/ 461963 h 790575"/>
                  <a:gd name="connsiteX16" fmla="*/ 400050 w 3281363"/>
                  <a:gd name="connsiteY16" fmla="*/ 471488 h 790575"/>
                  <a:gd name="connsiteX17" fmla="*/ 561975 w 3281363"/>
                  <a:gd name="connsiteY17" fmla="*/ 466725 h 790575"/>
                  <a:gd name="connsiteX18" fmla="*/ 595313 w 3281363"/>
                  <a:gd name="connsiteY18" fmla="*/ 457200 h 790575"/>
                  <a:gd name="connsiteX19" fmla="*/ 676275 w 3281363"/>
                  <a:gd name="connsiteY19" fmla="*/ 452438 h 790575"/>
                  <a:gd name="connsiteX20" fmla="*/ 885825 w 3281363"/>
                  <a:gd name="connsiteY20" fmla="*/ 457200 h 790575"/>
                  <a:gd name="connsiteX21" fmla="*/ 962025 w 3281363"/>
                  <a:gd name="connsiteY21" fmla="*/ 466725 h 790575"/>
                  <a:gd name="connsiteX22" fmla="*/ 990600 w 3281363"/>
                  <a:gd name="connsiteY22" fmla="*/ 476250 h 790575"/>
                  <a:gd name="connsiteX23" fmla="*/ 1062038 w 3281363"/>
                  <a:gd name="connsiteY23" fmla="*/ 485775 h 790575"/>
                  <a:gd name="connsiteX24" fmla="*/ 1166813 w 3281363"/>
                  <a:gd name="connsiteY24" fmla="*/ 476250 h 790575"/>
                  <a:gd name="connsiteX25" fmla="*/ 1181100 w 3281363"/>
                  <a:gd name="connsiteY25" fmla="*/ 471488 h 790575"/>
                  <a:gd name="connsiteX26" fmla="*/ 1209675 w 3281363"/>
                  <a:gd name="connsiteY26" fmla="*/ 476250 h 790575"/>
                  <a:gd name="connsiteX27" fmla="*/ 1228725 w 3281363"/>
                  <a:gd name="connsiteY27" fmla="*/ 481013 h 790575"/>
                  <a:gd name="connsiteX28" fmla="*/ 1262063 w 3281363"/>
                  <a:gd name="connsiteY28" fmla="*/ 485775 h 790575"/>
                  <a:gd name="connsiteX29" fmla="*/ 1314450 w 3281363"/>
                  <a:gd name="connsiteY29" fmla="*/ 495300 h 790575"/>
                  <a:gd name="connsiteX30" fmla="*/ 1338263 w 3281363"/>
                  <a:gd name="connsiteY30" fmla="*/ 500063 h 790575"/>
                  <a:gd name="connsiteX31" fmla="*/ 1404938 w 3281363"/>
                  <a:gd name="connsiteY31" fmla="*/ 504825 h 790575"/>
                  <a:gd name="connsiteX32" fmla="*/ 1452563 w 3281363"/>
                  <a:gd name="connsiteY32" fmla="*/ 509588 h 790575"/>
                  <a:gd name="connsiteX33" fmla="*/ 1471613 w 3281363"/>
                  <a:gd name="connsiteY33" fmla="*/ 514350 h 790575"/>
                  <a:gd name="connsiteX34" fmla="*/ 1485900 w 3281363"/>
                  <a:gd name="connsiteY34" fmla="*/ 519113 h 790575"/>
                  <a:gd name="connsiteX35" fmla="*/ 1659731 w 3281363"/>
                  <a:gd name="connsiteY35" fmla="*/ 509588 h 790575"/>
                  <a:gd name="connsiteX36" fmla="*/ 1724025 w 3281363"/>
                  <a:gd name="connsiteY36" fmla="*/ 523875 h 790575"/>
                  <a:gd name="connsiteX37" fmla="*/ 1738313 w 3281363"/>
                  <a:gd name="connsiteY37" fmla="*/ 514350 h 790575"/>
                  <a:gd name="connsiteX38" fmla="*/ 1771650 w 3281363"/>
                  <a:gd name="connsiteY38" fmla="*/ 500063 h 790575"/>
                  <a:gd name="connsiteX39" fmla="*/ 1790700 w 3281363"/>
                  <a:gd name="connsiteY39" fmla="*/ 495300 h 790575"/>
                  <a:gd name="connsiteX40" fmla="*/ 2019300 w 3281363"/>
                  <a:gd name="connsiteY40" fmla="*/ 481013 h 790575"/>
                  <a:gd name="connsiteX41" fmla="*/ 2047875 w 3281363"/>
                  <a:gd name="connsiteY41" fmla="*/ 466725 h 790575"/>
                  <a:gd name="connsiteX42" fmla="*/ 2062163 w 3281363"/>
                  <a:gd name="connsiteY42" fmla="*/ 461963 h 790575"/>
                  <a:gd name="connsiteX43" fmla="*/ 2076450 w 3281363"/>
                  <a:gd name="connsiteY43" fmla="*/ 452438 h 790575"/>
                  <a:gd name="connsiteX44" fmla="*/ 2114550 w 3281363"/>
                  <a:gd name="connsiteY44" fmla="*/ 442913 h 790575"/>
                  <a:gd name="connsiteX45" fmla="*/ 2143125 w 3281363"/>
                  <a:gd name="connsiteY45" fmla="*/ 433388 h 790575"/>
                  <a:gd name="connsiteX46" fmla="*/ 2157413 w 3281363"/>
                  <a:gd name="connsiteY46" fmla="*/ 419100 h 790575"/>
                  <a:gd name="connsiteX47" fmla="*/ 2266950 w 3281363"/>
                  <a:gd name="connsiteY47" fmla="*/ 404813 h 790575"/>
                  <a:gd name="connsiteX48" fmla="*/ 2328863 w 3281363"/>
                  <a:gd name="connsiteY48" fmla="*/ 400050 h 790575"/>
                  <a:gd name="connsiteX49" fmla="*/ 2343150 w 3281363"/>
                  <a:gd name="connsiteY49" fmla="*/ 395288 h 790575"/>
                  <a:gd name="connsiteX50" fmla="*/ 2386013 w 3281363"/>
                  <a:gd name="connsiteY50" fmla="*/ 385763 h 790575"/>
                  <a:gd name="connsiteX51" fmla="*/ 2414588 w 3281363"/>
                  <a:gd name="connsiteY51" fmla="*/ 381000 h 790575"/>
                  <a:gd name="connsiteX52" fmla="*/ 2428875 w 3281363"/>
                  <a:gd name="connsiteY52" fmla="*/ 376238 h 790575"/>
                  <a:gd name="connsiteX53" fmla="*/ 2462213 w 3281363"/>
                  <a:gd name="connsiteY53" fmla="*/ 371475 h 790575"/>
                  <a:gd name="connsiteX54" fmla="*/ 2514600 w 3281363"/>
                  <a:gd name="connsiteY54" fmla="*/ 357188 h 790575"/>
                  <a:gd name="connsiteX55" fmla="*/ 2586038 w 3281363"/>
                  <a:gd name="connsiteY55" fmla="*/ 352425 h 790575"/>
                  <a:gd name="connsiteX56" fmla="*/ 2600325 w 3281363"/>
                  <a:gd name="connsiteY56" fmla="*/ 347663 h 790575"/>
                  <a:gd name="connsiteX57" fmla="*/ 2709863 w 3281363"/>
                  <a:gd name="connsiteY57" fmla="*/ 338138 h 790575"/>
                  <a:gd name="connsiteX58" fmla="*/ 2786063 w 3281363"/>
                  <a:gd name="connsiteY58" fmla="*/ 328613 h 790575"/>
                  <a:gd name="connsiteX59" fmla="*/ 2824163 w 3281363"/>
                  <a:gd name="connsiteY59" fmla="*/ 323850 h 790575"/>
                  <a:gd name="connsiteX60" fmla="*/ 2852738 w 3281363"/>
                  <a:gd name="connsiteY60" fmla="*/ 304800 h 790575"/>
                  <a:gd name="connsiteX61" fmla="*/ 2867025 w 3281363"/>
                  <a:gd name="connsiteY61" fmla="*/ 295275 h 790575"/>
                  <a:gd name="connsiteX62" fmla="*/ 2895600 w 3281363"/>
                  <a:gd name="connsiteY62" fmla="*/ 266700 h 790575"/>
                  <a:gd name="connsiteX63" fmla="*/ 2909888 w 3281363"/>
                  <a:gd name="connsiteY63" fmla="*/ 252413 h 790575"/>
                  <a:gd name="connsiteX64" fmla="*/ 2938463 w 3281363"/>
                  <a:gd name="connsiteY64" fmla="*/ 238125 h 790575"/>
                  <a:gd name="connsiteX65" fmla="*/ 2952750 w 3281363"/>
                  <a:gd name="connsiteY65" fmla="*/ 228600 h 790575"/>
                  <a:gd name="connsiteX66" fmla="*/ 2986088 w 3281363"/>
                  <a:gd name="connsiteY66" fmla="*/ 214313 h 790575"/>
                  <a:gd name="connsiteX67" fmla="*/ 3028950 w 3281363"/>
                  <a:gd name="connsiteY67" fmla="*/ 185738 h 790575"/>
                  <a:gd name="connsiteX68" fmla="*/ 3057525 w 3281363"/>
                  <a:gd name="connsiteY68" fmla="*/ 166688 h 790575"/>
                  <a:gd name="connsiteX69" fmla="*/ 3086100 w 3281363"/>
                  <a:gd name="connsiteY69" fmla="*/ 138113 h 790575"/>
                  <a:gd name="connsiteX70" fmla="*/ 3114675 w 3281363"/>
                  <a:gd name="connsiteY70" fmla="*/ 119063 h 790575"/>
                  <a:gd name="connsiteX71" fmla="*/ 3128963 w 3281363"/>
                  <a:gd name="connsiteY71" fmla="*/ 109538 h 790575"/>
                  <a:gd name="connsiteX72" fmla="*/ 3152775 w 3281363"/>
                  <a:gd name="connsiteY72" fmla="*/ 85725 h 790575"/>
                  <a:gd name="connsiteX73" fmla="*/ 3176588 w 3281363"/>
                  <a:gd name="connsiteY73" fmla="*/ 57150 h 790575"/>
                  <a:gd name="connsiteX74" fmla="*/ 3190875 w 3281363"/>
                  <a:gd name="connsiteY74" fmla="*/ 52388 h 790575"/>
                  <a:gd name="connsiteX75" fmla="*/ 3205163 w 3281363"/>
                  <a:gd name="connsiteY75" fmla="*/ 38100 h 790575"/>
                  <a:gd name="connsiteX76" fmla="*/ 3233738 w 3281363"/>
                  <a:gd name="connsiteY76" fmla="*/ 28575 h 790575"/>
                  <a:gd name="connsiteX77" fmla="*/ 3252788 w 3281363"/>
                  <a:gd name="connsiteY77" fmla="*/ 19050 h 790575"/>
                  <a:gd name="connsiteX78" fmla="*/ 3281363 w 3281363"/>
                  <a:gd name="connsiteY78" fmla="*/ 0 h 790575"/>
                  <a:gd name="connsiteX0" fmla="*/ 0 w 3257550"/>
                  <a:gd name="connsiteY0" fmla="*/ 762000 h 762000"/>
                  <a:gd name="connsiteX1" fmla="*/ 23812 w 3257550"/>
                  <a:gd name="connsiteY1" fmla="*/ 719138 h 762000"/>
                  <a:gd name="connsiteX2" fmla="*/ 33337 w 3257550"/>
                  <a:gd name="connsiteY2" fmla="*/ 700088 h 762000"/>
                  <a:gd name="connsiteX3" fmla="*/ 38100 w 3257550"/>
                  <a:gd name="connsiteY3" fmla="*/ 685800 h 762000"/>
                  <a:gd name="connsiteX4" fmla="*/ 52387 w 3257550"/>
                  <a:gd name="connsiteY4" fmla="*/ 666750 h 762000"/>
                  <a:gd name="connsiteX5" fmla="*/ 95250 w 3257550"/>
                  <a:gd name="connsiteY5" fmla="*/ 628650 h 762000"/>
                  <a:gd name="connsiteX6" fmla="*/ 100012 w 3257550"/>
                  <a:gd name="connsiteY6" fmla="*/ 614363 h 762000"/>
                  <a:gd name="connsiteX7" fmla="*/ 123825 w 3257550"/>
                  <a:gd name="connsiteY7" fmla="*/ 585788 h 762000"/>
                  <a:gd name="connsiteX8" fmla="*/ 142875 w 3257550"/>
                  <a:gd name="connsiteY8" fmla="*/ 557213 h 762000"/>
                  <a:gd name="connsiteX9" fmla="*/ 171450 w 3257550"/>
                  <a:gd name="connsiteY9" fmla="*/ 528638 h 762000"/>
                  <a:gd name="connsiteX10" fmla="*/ 195262 w 3257550"/>
                  <a:gd name="connsiteY10" fmla="*/ 500062 h 762000"/>
                  <a:gd name="connsiteX11" fmla="*/ 240506 w 3257550"/>
                  <a:gd name="connsiteY11" fmla="*/ 459582 h 762000"/>
                  <a:gd name="connsiteX12" fmla="*/ 276224 w 3257550"/>
                  <a:gd name="connsiteY12" fmla="*/ 445294 h 762000"/>
                  <a:gd name="connsiteX13" fmla="*/ 304800 w 3257550"/>
                  <a:gd name="connsiteY13" fmla="*/ 442913 h 762000"/>
                  <a:gd name="connsiteX14" fmla="*/ 347662 w 3257550"/>
                  <a:gd name="connsiteY14" fmla="*/ 461963 h 762000"/>
                  <a:gd name="connsiteX15" fmla="*/ 376237 w 3257550"/>
                  <a:gd name="connsiteY15" fmla="*/ 471488 h 762000"/>
                  <a:gd name="connsiteX16" fmla="*/ 538162 w 3257550"/>
                  <a:gd name="connsiteY16" fmla="*/ 466725 h 762000"/>
                  <a:gd name="connsiteX17" fmla="*/ 571500 w 3257550"/>
                  <a:gd name="connsiteY17" fmla="*/ 457200 h 762000"/>
                  <a:gd name="connsiteX18" fmla="*/ 652462 w 3257550"/>
                  <a:gd name="connsiteY18" fmla="*/ 452438 h 762000"/>
                  <a:gd name="connsiteX19" fmla="*/ 862012 w 3257550"/>
                  <a:gd name="connsiteY19" fmla="*/ 457200 h 762000"/>
                  <a:gd name="connsiteX20" fmla="*/ 938212 w 3257550"/>
                  <a:gd name="connsiteY20" fmla="*/ 466725 h 762000"/>
                  <a:gd name="connsiteX21" fmla="*/ 966787 w 3257550"/>
                  <a:gd name="connsiteY21" fmla="*/ 476250 h 762000"/>
                  <a:gd name="connsiteX22" fmla="*/ 1038225 w 3257550"/>
                  <a:gd name="connsiteY22" fmla="*/ 485775 h 762000"/>
                  <a:gd name="connsiteX23" fmla="*/ 1143000 w 3257550"/>
                  <a:gd name="connsiteY23" fmla="*/ 476250 h 762000"/>
                  <a:gd name="connsiteX24" fmla="*/ 1157287 w 3257550"/>
                  <a:gd name="connsiteY24" fmla="*/ 471488 h 762000"/>
                  <a:gd name="connsiteX25" fmla="*/ 1185862 w 3257550"/>
                  <a:gd name="connsiteY25" fmla="*/ 476250 h 762000"/>
                  <a:gd name="connsiteX26" fmla="*/ 1204912 w 3257550"/>
                  <a:gd name="connsiteY26" fmla="*/ 481013 h 762000"/>
                  <a:gd name="connsiteX27" fmla="*/ 1238250 w 3257550"/>
                  <a:gd name="connsiteY27" fmla="*/ 485775 h 762000"/>
                  <a:gd name="connsiteX28" fmla="*/ 1290637 w 3257550"/>
                  <a:gd name="connsiteY28" fmla="*/ 495300 h 762000"/>
                  <a:gd name="connsiteX29" fmla="*/ 1314450 w 3257550"/>
                  <a:gd name="connsiteY29" fmla="*/ 500063 h 762000"/>
                  <a:gd name="connsiteX30" fmla="*/ 1381125 w 3257550"/>
                  <a:gd name="connsiteY30" fmla="*/ 504825 h 762000"/>
                  <a:gd name="connsiteX31" fmla="*/ 1428750 w 3257550"/>
                  <a:gd name="connsiteY31" fmla="*/ 509588 h 762000"/>
                  <a:gd name="connsiteX32" fmla="*/ 1447800 w 3257550"/>
                  <a:gd name="connsiteY32" fmla="*/ 514350 h 762000"/>
                  <a:gd name="connsiteX33" fmla="*/ 1462087 w 3257550"/>
                  <a:gd name="connsiteY33" fmla="*/ 519113 h 762000"/>
                  <a:gd name="connsiteX34" fmla="*/ 1635918 w 3257550"/>
                  <a:gd name="connsiteY34" fmla="*/ 509588 h 762000"/>
                  <a:gd name="connsiteX35" fmla="*/ 1700212 w 3257550"/>
                  <a:gd name="connsiteY35" fmla="*/ 523875 h 762000"/>
                  <a:gd name="connsiteX36" fmla="*/ 1714500 w 3257550"/>
                  <a:gd name="connsiteY36" fmla="*/ 514350 h 762000"/>
                  <a:gd name="connsiteX37" fmla="*/ 1747837 w 3257550"/>
                  <a:gd name="connsiteY37" fmla="*/ 500063 h 762000"/>
                  <a:gd name="connsiteX38" fmla="*/ 1766887 w 3257550"/>
                  <a:gd name="connsiteY38" fmla="*/ 495300 h 762000"/>
                  <a:gd name="connsiteX39" fmla="*/ 1995487 w 3257550"/>
                  <a:gd name="connsiteY39" fmla="*/ 481013 h 762000"/>
                  <a:gd name="connsiteX40" fmla="*/ 2024062 w 3257550"/>
                  <a:gd name="connsiteY40" fmla="*/ 466725 h 762000"/>
                  <a:gd name="connsiteX41" fmla="*/ 2038350 w 3257550"/>
                  <a:gd name="connsiteY41" fmla="*/ 461963 h 762000"/>
                  <a:gd name="connsiteX42" fmla="*/ 2052637 w 3257550"/>
                  <a:gd name="connsiteY42" fmla="*/ 452438 h 762000"/>
                  <a:gd name="connsiteX43" fmla="*/ 2090737 w 3257550"/>
                  <a:gd name="connsiteY43" fmla="*/ 442913 h 762000"/>
                  <a:gd name="connsiteX44" fmla="*/ 2119312 w 3257550"/>
                  <a:gd name="connsiteY44" fmla="*/ 433388 h 762000"/>
                  <a:gd name="connsiteX45" fmla="*/ 2133600 w 3257550"/>
                  <a:gd name="connsiteY45" fmla="*/ 419100 h 762000"/>
                  <a:gd name="connsiteX46" fmla="*/ 2243137 w 3257550"/>
                  <a:gd name="connsiteY46" fmla="*/ 404813 h 762000"/>
                  <a:gd name="connsiteX47" fmla="*/ 2305050 w 3257550"/>
                  <a:gd name="connsiteY47" fmla="*/ 400050 h 762000"/>
                  <a:gd name="connsiteX48" fmla="*/ 2319337 w 3257550"/>
                  <a:gd name="connsiteY48" fmla="*/ 395288 h 762000"/>
                  <a:gd name="connsiteX49" fmla="*/ 2362200 w 3257550"/>
                  <a:gd name="connsiteY49" fmla="*/ 385763 h 762000"/>
                  <a:gd name="connsiteX50" fmla="*/ 2390775 w 3257550"/>
                  <a:gd name="connsiteY50" fmla="*/ 381000 h 762000"/>
                  <a:gd name="connsiteX51" fmla="*/ 2405062 w 3257550"/>
                  <a:gd name="connsiteY51" fmla="*/ 376238 h 762000"/>
                  <a:gd name="connsiteX52" fmla="*/ 2438400 w 3257550"/>
                  <a:gd name="connsiteY52" fmla="*/ 371475 h 762000"/>
                  <a:gd name="connsiteX53" fmla="*/ 2490787 w 3257550"/>
                  <a:gd name="connsiteY53" fmla="*/ 357188 h 762000"/>
                  <a:gd name="connsiteX54" fmla="*/ 2562225 w 3257550"/>
                  <a:gd name="connsiteY54" fmla="*/ 352425 h 762000"/>
                  <a:gd name="connsiteX55" fmla="*/ 2576512 w 3257550"/>
                  <a:gd name="connsiteY55" fmla="*/ 347663 h 762000"/>
                  <a:gd name="connsiteX56" fmla="*/ 2686050 w 3257550"/>
                  <a:gd name="connsiteY56" fmla="*/ 338138 h 762000"/>
                  <a:gd name="connsiteX57" fmla="*/ 2762250 w 3257550"/>
                  <a:gd name="connsiteY57" fmla="*/ 328613 h 762000"/>
                  <a:gd name="connsiteX58" fmla="*/ 2800350 w 3257550"/>
                  <a:gd name="connsiteY58" fmla="*/ 323850 h 762000"/>
                  <a:gd name="connsiteX59" fmla="*/ 2828925 w 3257550"/>
                  <a:gd name="connsiteY59" fmla="*/ 304800 h 762000"/>
                  <a:gd name="connsiteX60" fmla="*/ 2843212 w 3257550"/>
                  <a:gd name="connsiteY60" fmla="*/ 295275 h 762000"/>
                  <a:gd name="connsiteX61" fmla="*/ 2871787 w 3257550"/>
                  <a:gd name="connsiteY61" fmla="*/ 266700 h 762000"/>
                  <a:gd name="connsiteX62" fmla="*/ 2886075 w 3257550"/>
                  <a:gd name="connsiteY62" fmla="*/ 252413 h 762000"/>
                  <a:gd name="connsiteX63" fmla="*/ 2914650 w 3257550"/>
                  <a:gd name="connsiteY63" fmla="*/ 238125 h 762000"/>
                  <a:gd name="connsiteX64" fmla="*/ 2928937 w 3257550"/>
                  <a:gd name="connsiteY64" fmla="*/ 228600 h 762000"/>
                  <a:gd name="connsiteX65" fmla="*/ 2962275 w 3257550"/>
                  <a:gd name="connsiteY65" fmla="*/ 214313 h 762000"/>
                  <a:gd name="connsiteX66" fmla="*/ 3005137 w 3257550"/>
                  <a:gd name="connsiteY66" fmla="*/ 185738 h 762000"/>
                  <a:gd name="connsiteX67" fmla="*/ 3033712 w 3257550"/>
                  <a:gd name="connsiteY67" fmla="*/ 166688 h 762000"/>
                  <a:gd name="connsiteX68" fmla="*/ 3062287 w 3257550"/>
                  <a:gd name="connsiteY68" fmla="*/ 138113 h 762000"/>
                  <a:gd name="connsiteX69" fmla="*/ 3090862 w 3257550"/>
                  <a:gd name="connsiteY69" fmla="*/ 119063 h 762000"/>
                  <a:gd name="connsiteX70" fmla="*/ 3105150 w 3257550"/>
                  <a:gd name="connsiteY70" fmla="*/ 109538 h 762000"/>
                  <a:gd name="connsiteX71" fmla="*/ 3128962 w 3257550"/>
                  <a:gd name="connsiteY71" fmla="*/ 85725 h 762000"/>
                  <a:gd name="connsiteX72" fmla="*/ 3152775 w 3257550"/>
                  <a:gd name="connsiteY72" fmla="*/ 57150 h 762000"/>
                  <a:gd name="connsiteX73" fmla="*/ 3167062 w 3257550"/>
                  <a:gd name="connsiteY73" fmla="*/ 52388 h 762000"/>
                  <a:gd name="connsiteX74" fmla="*/ 3181350 w 3257550"/>
                  <a:gd name="connsiteY74" fmla="*/ 38100 h 762000"/>
                  <a:gd name="connsiteX75" fmla="*/ 3209925 w 3257550"/>
                  <a:gd name="connsiteY75" fmla="*/ 28575 h 762000"/>
                  <a:gd name="connsiteX76" fmla="*/ 3228975 w 3257550"/>
                  <a:gd name="connsiteY76" fmla="*/ 19050 h 762000"/>
                  <a:gd name="connsiteX77" fmla="*/ 3257550 w 3257550"/>
                  <a:gd name="connsiteY77" fmla="*/ 0 h 762000"/>
                  <a:gd name="connsiteX0" fmla="*/ 0 w 3233738"/>
                  <a:gd name="connsiteY0" fmla="*/ 719138 h 719138"/>
                  <a:gd name="connsiteX1" fmla="*/ 9525 w 3233738"/>
                  <a:gd name="connsiteY1" fmla="*/ 700088 h 719138"/>
                  <a:gd name="connsiteX2" fmla="*/ 14288 w 3233738"/>
                  <a:gd name="connsiteY2" fmla="*/ 685800 h 719138"/>
                  <a:gd name="connsiteX3" fmla="*/ 28575 w 3233738"/>
                  <a:gd name="connsiteY3" fmla="*/ 666750 h 719138"/>
                  <a:gd name="connsiteX4" fmla="*/ 71438 w 3233738"/>
                  <a:gd name="connsiteY4" fmla="*/ 628650 h 719138"/>
                  <a:gd name="connsiteX5" fmla="*/ 76200 w 3233738"/>
                  <a:gd name="connsiteY5" fmla="*/ 614363 h 719138"/>
                  <a:gd name="connsiteX6" fmla="*/ 100013 w 3233738"/>
                  <a:gd name="connsiteY6" fmla="*/ 585788 h 719138"/>
                  <a:gd name="connsiteX7" fmla="*/ 119063 w 3233738"/>
                  <a:gd name="connsiteY7" fmla="*/ 557213 h 719138"/>
                  <a:gd name="connsiteX8" fmla="*/ 147638 w 3233738"/>
                  <a:gd name="connsiteY8" fmla="*/ 528638 h 719138"/>
                  <a:gd name="connsiteX9" fmla="*/ 171450 w 3233738"/>
                  <a:gd name="connsiteY9" fmla="*/ 500062 h 719138"/>
                  <a:gd name="connsiteX10" fmla="*/ 216694 w 3233738"/>
                  <a:gd name="connsiteY10" fmla="*/ 459582 h 719138"/>
                  <a:gd name="connsiteX11" fmla="*/ 252412 w 3233738"/>
                  <a:gd name="connsiteY11" fmla="*/ 445294 h 719138"/>
                  <a:gd name="connsiteX12" fmla="*/ 280988 w 3233738"/>
                  <a:gd name="connsiteY12" fmla="*/ 442913 h 719138"/>
                  <a:gd name="connsiteX13" fmla="*/ 323850 w 3233738"/>
                  <a:gd name="connsiteY13" fmla="*/ 461963 h 719138"/>
                  <a:gd name="connsiteX14" fmla="*/ 352425 w 3233738"/>
                  <a:gd name="connsiteY14" fmla="*/ 471488 h 719138"/>
                  <a:gd name="connsiteX15" fmla="*/ 514350 w 3233738"/>
                  <a:gd name="connsiteY15" fmla="*/ 466725 h 719138"/>
                  <a:gd name="connsiteX16" fmla="*/ 547688 w 3233738"/>
                  <a:gd name="connsiteY16" fmla="*/ 457200 h 719138"/>
                  <a:gd name="connsiteX17" fmla="*/ 628650 w 3233738"/>
                  <a:gd name="connsiteY17" fmla="*/ 452438 h 719138"/>
                  <a:gd name="connsiteX18" fmla="*/ 838200 w 3233738"/>
                  <a:gd name="connsiteY18" fmla="*/ 457200 h 719138"/>
                  <a:gd name="connsiteX19" fmla="*/ 914400 w 3233738"/>
                  <a:gd name="connsiteY19" fmla="*/ 466725 h 719138"/>
                  <a:gd name="connsiteX20" fmla="*/ 942975 w 3233738"/>
                  <a:gd name="connsiteY20" fmla="*/ 476250 h 719138"/>
                  <a:gd name="connsiteX21" fmla="*/ 1014413 w 3233738"/>
                  <a:gd name="connsiteY21" fmla="*/ 485775 h 719138"/>
                  <a:gd name="connsiteX22" fmla="*/ 1119188 w 3233738"/>
                  <a:gd name="connsiteY22" fmla="*/ 476250 h 719138"/>
                  <a:gd name="connsiteX23" fmla="*/ 1133475 w 3233738"/>
                  <a:gd name="connsiteY23" fmla="*/ 471488 h 719138"/>
                  <a:gd name="connsiteX24" fmla="*/ 1162050 w 3233738"/>
                  <a:gd name="connsiteY24" fmla="*/ 476250 h 719138"/>
                  <a:gd name="connsiteX25" fmla="*/ 1181100 w 3233738"/>
                  <a:gd name="connsiteY25" fmla="*/ 481013 h 719138"/>
                  <a:gd name="connsiteX26" fmla="*/ 1214438 w 3233738"/>
                  <a:gd name="connsiteY26" fmla="*/ 485775 h 719138"/>
                  <a:gd name="connsiteX27" fmla="*/ 1266825 w 3233738"/>
                  <a:gd name="connsiteY27" fmla="*/ 495300 h 719138"/>
                  <a:gd name="connsiteX28" fmla="*/ 1290638 w 3233738"/>
                  <a:gd name="connsiteY28" fmla="*/ 500063 h 719138"/>
                  <a:gd name="connsiteX29" fmla="*/ 1357313 w 3233738"/>
                  <a:gd name="connsiteY29" fmla="*/ 504825 h 719138"/>
                  <a:gd name="connsiteX30" fmla="*/ 1404938 w 3233738"/>
                  <a:gd name="connsiteY30" fmla="*/ 509588 h 719138"/>
                  <a:gd name="connsiteX31" fmla="*/ 1423988 w 3233738"/>
                  <a:gd name="connsiteY31" fmla="*/ 514350 h 719138"/>
                  <a:gd name="connsiteX32" fmla="*/ 1438275 w 3233738"/>
                  <a:gd name="connsiteY32" fmla="*/ 519113 h 719138"/>
                  <a:gd name="connsiteX33" fmla="*/ 1612106 w 3233738"/>
                  <a:gd name="connsiteY33" fmla="*/ 509588 h 719138"/>
                  <a:gd name="connsiteX34" fmla="*/ 1676400 w 3233738"/>
                  <a:gd name="connsiteY34" fmla="*/ 523875 h 719138"/>
                  <a:gd name="connsiteX35" fmla="*/ 1690688 w 3233738"/>
                  <a:gd name="connsiteY35" fmla="*/ 514350 h 719138"/>
                  <a:gd name="connsiteX36" fmla="*/ 1724025 w 3233738"/>
                  <a:gd name="connsiteY36" fmla="*/ 500063 h 719138"/>
                  <a:gd name="connsiteX37" fmla="*/ 1743075 w 3233738"/>
                  <a:gd name="connsiteY37" fmla="*/ 495300 h 719138"/>
                  <a:gd name="connsiteX38" fmla="*/ 1971675 w 3233738"/>
                  <a:gd name="connsiteY38" fmla="*/ 481013 h 719138"/>
                  <a:gd name="connsiteX39" fmla="*/ 2000250 w 3233738"/>
                  <a:gd name="connsiteY39" fmla="*/ 466725 h 719138"/>
                  <a:gd name="connsiteX40" fmla="*/ 2014538 w 3233738"/>
                  <a:gd name="connsiteY40" fmla="*/ 461963 h 719138"/>
                  <a:gd name="connsiteX41" fmla="*/ 2028825 w 3233738"/>
                  <a:gd name="connsiteY41" fmla="*/ 452438 h 719138"/>
                  <a:gd name="connsiteX42" fmla="*/ 2066925 w 3233738"/>
                  <a:gd name="connsiteY42" fmla="*/ 442913 h 719138"/>
                  <a:gd name="connsiteX43" fmla="*/ 2095500 w 3233738"/>
                  <a:gd name="connsiteY43" fmla="*/ 433388 h 719138"/>
                  <a:gd name="connsiteX44" fmla="*/ 2109788 w 3233738"/>
                  <a:gd name="connsiteY44" fmla="*/ 419100 h 719138"/>
                  <a:gd name="connsiteX45" fmla="*/ 2219325 w 3233738"/>
                  <a:gd name="connsiteY45" fmla="*/ 404813 h 719138"/>
                  <a:gd name="connsiteX46" fmla="*/ 2281238 w 3233738"/>
                  <a:gd name="connsiteY46" fmla="*/ 400050 h 719138"/>
                  <a:gd name="connsiteX47" fmla="*/ 2295525 w 3233738"/>
                  <a:gd name="connsiteY47" fmla="*/ 395288 h 719138"/>
                  <a:gd name="connsiteX48" fmla="*/ 2338388 w 3233738"/>
                  <a:gd name="connsiteY48" fmla="*/ 385763 h 719138"/>
                  <a:gd name="connsiteX49" fmla="*/ 2366963 w 3233738"/>
                  <a:gd name="connsiteY49" fmla="*/ 381000 h 719138"/>
                  <a:gd name="connsiteX50" fmla="*/ 2381250 w 3233738"/>
                  <a:gd name="connsiteY50" fmla="*/ 376238 h 719138"/>
                  <a:gd name="connsiteX51" fmla="*/ 2414588 w 3233738"/>
                  <a:gd name="connsiteY51" fmla="*/ 371475 h 719138"/>
                  <a:gd name="connsiteX52" fmla="*/ 2466975 w 3233738"/>
                  <a:gd name="connsiteY52" fmla="*/ 357188 h 719138"/>
                  <a:gd name="connsiteX53" fmla="*/ 2538413 w 3233738"/>
                  <a:gd name="connsiteY53" fmla="*/ 352425 h 719138"/>
                  <a:gd name="connsiteX54" fmla="*/ 2552700 w 3233738"/>
                  <a:gd name="connsiteY54" fmla="*/ 347663 h 719138"/>
                  <a:gd name="connsiteX55" fmla="*/ 2662238 w 3233738"/>
                  <a:gd name="connsiteY55" fmla="*/ 338138 h 719138"/>
                  <a:gd name="connsiteX56" fmla="*/ 2738438 w 3233738"/>
                  <a:gd name="connsiteY56" fmla="*/ 328613 h 719138"/>
                  <a:gd name="connsiteX57" fmla="*/ 2776538 w 3233738"/>
                  <a:gd name="connsiteY57" fmla="*/ 323850 h 719138"/>
                  <a:gd name="connsiteX58" fmla="*/ 2805113 w 3233738"/>
                  <a:gd name="connsiteY58" fmla="*/ 304800 h 719138"/>
                  <a:gd name="connsiteX59" fmla="*/ 2819400 w 3233738"/>
                  <a:gd name="connsiteY59" fmla="*/ 295275 h 719138"/>
                  <a:gd name="connsiteX60" fmla="*/ 2847975 w 3233738"/>
                  <a:gd name="connsiteY60" fmla="*/ 266700 h 719138"/>
                  <a:gd name="connsiteX61" fmla="*/ 2862263 w 3233738"/>
                  <a:gd name="connsiteY61" fmla="*/ 252413 h 719138"/>
                  <a:gd name="connsiteX62" fmla="*/ 2890838 w 3233738"/>
                  <a:gd name="connsiteY62" fmla="*/ 238125 h 719138"/>
                  <a:gd name="connsiteX63" fmla="*/ 2905125 w 3233738"/>
                  <a:gd name="connsiteY63" fmla="*/ 228600 h 719138"/>
                  <a:gd name="connsiteX64" fmla="*/ 2938463 w 3233738"/>
                  <a:gd name="connsiteY64" fmla="*/ 214313 h 719138"/>
                  <a:gd name="connsiteX65" fmla="*/ 2981325 w 3233738"/>
                  <a:gd name="connsiteY65" fmla="*/ 185738 h 719138"/>
                  <a:gd name="connsiteX66" fmla="*/ 3009900 w 3233738"/>
                  <a:gd name="connsiteY66" fmla="*/ 166688 h 719138"/>
                  <a:gd name="connsiteX67" fmla="*/ 3038475 w 3233738"/>
                  <a:gd name="connsiteY67" fmla="*/ 138113 h 719138"/>
                  <a:gd name="connsiteX68" fmla="*/ 3067050 w 3233738"/>
                  <a:gd name="connsiteY68" fmla="*/ 119063 h 719138"/>
                  <a:gd name="connsiteX69" fmla="*/ 3081338 w 3233738"/>
                  <a:gd name="connsiteY69" fmla="*/ 109538 h 719138"/>
                  <a:gd name="connsiteX70" fmla="*/ 3105150 w 3233738"/>
                  <a:gd name="connsiteY70" fmla="*/ 85725 h 719138"/>
                  <a:gd name="connsiteX71" fmla="*/ 3128963 w 3233738"/>
                  <a:gd name="connsiteY71" fmla="*/ 57150 h 719138"/>
                  <a:gd name="connsiteX72" fmla="*/ 3143250 w 3233738"/>
                  <a:gd name="connsiteY72" fmla="*/ 52388 h 719138"/>
                  <a:gd name="connsiteX73" fmla="*/ 3157538 w 3233738"/>
                  <a:gd name="connsiteY73" fmla="*/ 38100 h 719138"/>
                  <a:gd name="connsiteX74" fmla="*/ 3186113 w 3233738"/>
                  <a:gd name="connsiteY74" fmla="*/ 28575 h 719138"/>
                  <a:gd name="connsiteX75" fmla="*/ 3205163 w 3233738"/>
                  <a:gd name="connsiteY75" fmla="*/ 19050 h 719138"/>
                  <a:gd name="connsiteX76" fmla="*/ 3233738 w 3233738"/>
                  <a:gd name="connsiteY76" fmla="*/ 0 h 719138"/>
                  <a:gd name="connsiteX0" fmla="*/ 0 w 3233738"/>
                  <a:gd name="connsiteY0" fmla="*/ 719138 h 719138"/>
                  <a:gd name="connsiteX1" fmla="*/ 9525 w 3233738"/>
                  <a:gd name="connsiteY1" fmla="*/ 700088 h 719138"/>
                  <a:gd name="connsiteX2" fmla="*/ 28575 w 3233738"/>
                  <a:gd name="connsiteY2" fmla="*/ 666750 h 719138"/>
                  <a:gd name="connsiteX3" fmla="*/ 71438 w 3233738"/>
                  <a:gd name="connsiteY3" fmla="*/ 628650 h 719138"/>
                  <a:gd name="connsiteX4" fmla="*/ 76200 w 3233738"/>
                  <a:gd name="connsiteY4" fmla="*/ 614363 h 719138"/>
                  <a:gd name="connsiteX5" fmla="*/ 100013 w 3233738"/>
                  <a:gd name="connsiteY5" fmla="*/ 585788 h 719138"/>
                  <a:gd name="connsiteX6" fmla="*/ 119063 w 3233738"/>
                  <a:gd name="connsiteY6" fmla="*/ 557213 h 719138"/>
                  <a:gd name="connsiteX7" fmla="*/ 147638 w 3233738"/>
                  <a:gd name="connsiteY7" fmla="*/ 528638 h 719138"/>
                  <a:gd name="connsiteX8" fmla="*/ 171450 w 3233738"/>
                  <a:gd name="connsiteY8" fmla="*/ 500062 h 719138"/>
                  <a:gd name="connsiteX9" fmla="*/ 216694 w 3233738"/>
                  <a:gd name="connsiteY9" fmla="*/ 459582 h 719138"/>
                  <a:gd name="connsiteX10" fmla="*/ 252412 w 3233738"/>
                  <a:gd name="connsiteY10" fmla="*/ 445294 h 719138"/>
                  <a:gd name="connsiteX11" fmla="*/ 280988 w 3233738"/>
                  <a:gd name="connsiteY11" fmla="*/ 442913 h 719138"/>
                  <a:gd name="connsiteX12" fmla="*/ 323850 w 3233738"/>
                  <a:gd name="connsiteY12" fmla="*/ 461963 h 719138"/>
                  <a:gd name="connsiteX13" fmla="*/ 352425 w 3233738"/>
                  <a:gd name="connsiteY13" fmla="*/ 471488 h 719138"/>
                  <a:gd name="connsiteX14" fmla="*/ 514350 w 3233738"/>
                  <a:gd name="connsiteY14" fmla="*/ 466725 h 719138"/>
                  <a:gd name="connsiteX15" fmla="*/ 547688 w 3233738"/>
                  <a:gd name="connsiteY15" fmla="*/ 457200 h 719138"/>
                  <a:gd name="connsiteX16" fmla="*/ 628650 w 3233738"/>
                  <a:gd name="connsiteY16" fmla="*/ 452438 h 719138"/>
                  <a:gd name="connsiteX17" fmla="*/ 838200 w 3233738"/>
                  <a:gd name="connsiteY17" fmla="*/ 457200 h 719138"/>
                  <a:gd name="connsiteX18" fmla="*/ 914400 w 3233738"/>
                  <a:gd name="connsiteY18" fmla="*/ 466725 h 719138"/>
                  <a:gd name="connsiteX19" fmla="*/ 942975 w 3233738"/>
                  <a:gd name="connsiteY19" fmla="*/ 476250 h 719138"/>
                  <a:gd name="connsiteX20" fmla="*/ 1014413 w 3233738"/>
                  <a:gd name="connsiteY20" fmla="*/ 485775 h 719138"/>
                  <a:gd name="connsiteX21" fmla="*/ 1119188 w 3233738"/>
                  <a:gd name="connsiteY21" fmla="*/ 476250 h 719138"/>
                  <a:gd name="connsiteX22" fmla="*/ 1133475 w 3233738"/>
                  <a:gd name="connsiteY22" fmla="*/ 471488 h 719138"/>
                  <a:gd name="connsiteX23" fmla="*/ 1162050 w 3233738"/>
                  <a:gd name="connsiteY23" fmla="*/ 476250 h 719138"/>
                  <a:gd name="connsiteX24" fmla="*/ 1181100 w 3233738"/>
                  <a:gd name="connsiteY24" fmla="*/ 481013 h 719138"/>
                  <a:gd name="connsiteX25" fmla="*/ 1214438 w 3233738"/>
                  <a:gd name="connsiteY25" fmla="*/ 485775 h 719138"/>
                  <a:gd name="connsiteX26" fmla="*/ 1266825 w 3233738"/>
                  <a:gd name="connsiteY26" fmla="*/ 495300 h 719138"/>
                  <a:gd name="connsiteX27" fmla="*/ 1290638 w 3233738"/>
                  <a:gd name="connsiteY27" fmla="*/ 500063 h 719138"/>
                  <a:gd name="connsiteX28" fmla="*/ 1357313 w 3233738"/>
                  <a:gd name="connsiteY28" fmla="*/ 504825 h 719138"/>
                  <a:gd name="connsiteX29" fmla="*/ 1404938 w 3233738"/>
                  <a:gd name="connsiteY29" fmla="*/ 509588 h 719138"/>
                  <a:gd name="connsiteX30" fmla="*/ 1423988 w 3233738"/>
                  <a:gd name="connsiteY30" fmla="*/ 514350 h 719138"/>
                  <a:gd name="connsiteX31" fmla="*/ 1438275 w 3233738"/>
                  <a:gd name="connsiteY31" fmla="*/ 519113 h 719138"/>
                  <a:gd name="connsiteX32" fmla="*/ 1612106 w 3233738"/>
                  <a:gd name="connsiteY32" fmla="*/ 509588 h 719138"/>
                  <a:gd name="connsiteX33" fmla="*/ 1676400 w 3233738"/>
                  <a:gd name="connsiteY33" fmla="*/ 523875 h 719138"/>
                  <a:gd name="connsiteX34" fmla="*/ 1690688 w 3233738"/>
                  <a:gd name="connsiteY34" fmla="*/ 514350 h 719138"/>
                  <a:gd name="connsiteX35" fmla="*/ 1724025 w 3233738"/>
                  <a:gd name="connsiteY35" fmla="*/ 500063 h 719138"/>
                  <a:gd name="connsiteX36" fmla="*/ 1743075 w 3233738"/>
                  <a:gd name="connsiteY36" fmla="*/ 495300 h 719138"/>
                  <a:gd name="connsiteX37" fmla="*/ 1971675 w 3233738"/>
                  <a:gd name="connsiteY37" fmla="*/ 481013 h 719138"/>
                  <a:gd name="connsiteX38" fmla="*/ 2000250 w 3233738"/>
                  <a:gd name="connsiteY38" fmla="*/ 466725 h 719138"/>
                  <a:gd name="connsiteX39" fmla="*/ 2014538 w 3233738"/>
                  <a:gd name="connsiteY39" fmla="*/ 461963 h 719138"/>
                  <a:gd name="connsiteX40" fmla="*/ 2028825 w 3233738"/>
                  <a:gd name="connsiteY40" fmla="*/ 452438 h 719138"/>
                  <a:gd name="connsiteX41" fmla="*/ 2066925 w 3233738"/>
                  <a:gd name="connsiteY41" fmla="*/ 442913 h 719138"/>
                  <a:gd name="connsiteX42" fmla="*/ 2095500 w 3233738"/>
                  <a:gd name="connsiteY42" fmla="*/ 433388 h 719138"/>
                  <a:gd name="connsiteX43" fmla="*/ 2109788 w 3233738"/>
                  <a:gd name="connsiteY43" fmla="*/ 419100 h 719138"/>
                  <a:gd name="connsiteX44" fmla="*/ 2219325 w 3233738"/>
                  <a:gd name="connsiteY44" fmla="*/ 404813 h 719138"/>
                  <a:gd name="connsiteX45" fmla="*/ 2281238 w 3233738"/>
                  <a:gd name="connsiteY45" fmla="*/ 400050 h 719138"/>
                  <a:gd name="connsiteX46" fmla="*/ 2295525 w 3233738"/>
                  <a:gd name="connsiteY46" fmla="*/ 395288 h 719138"/>
                  <a:gd name="connsiteX47" fmla="*/ 2338388 w 3233738"/>
                  <a:gd name="connsiteY47" fmla="*/ 385763 h 719138"/>
                  <a:gd name="connsiteX48" fmla="*/ 2366963 w 3233738"/>
                  <a:gd name="connsiteY48" fmla="*/ 381000 h 719138"/>
                  <a:gd name="connsiteX49" fmla="*/ 2381250 w 3233738"/>
                  <a:gd name="connsiteY49" fmla="*/ 376238 h 719138"/>
                  <a:gd name="connsiteX50" fmla="*/ 2414588 w 3233738"/>
                  <a:gd name="connsiteY50" fmla="*/ 371475 h 719138"/>
                  <a:gd name="connsiteX51" fmla="*/ 2466975 w 3233738"/>
                  <a:gd name="connsiteY51" fmla="*/ 357188 h 719138"/>
                  <a:gd name="connsiteX52" fmla="*/ 2538413 w 3233738"/>
                  <a:gd name="connsiteY52" fmla="*/ 352425 h 719138"/>
                  <a:gd name="connsiteX53" fmla="*/ 2552700 w 3233738"/>
                  <a:gd name="connsiteY53" fmla="*/ 347663 h 719138"/>
                  <a:gd name="connsiteX54" fmla="*/ 2662238 w 3233738"/>
                  <a:gd name="connsiteY54" fmla="*/ 338138 h 719138"/>
                  <a:gd name="connsiteX55" fmla="*/ 2738438 w 3233738"/>
                  <a:gd name="connsiteY55" fmla="*/ 328613 h 719138"/>
                  <a:gd name="connsiteX56" fmla="*/ 2776538 w 3233738"/>
                  <a:gd name="connsiteY56" fmla="*/ 323850 h 719138"/>
                  <a:gd name="connsiteX57" fmla="*/ 2805113 w 3233738"/>
                  <a:gd name="connsiteY57" fmla="*/ 304800 h 719138"/>
                  <a:gd name="connsiteX58" fmla="*/ 2819400 w 3233738"/>
                  <a:gd name="connsiteY58" fmla="*/ 295275 h 719138"/>
                  <a:gd name="connsiteX59" fmla="*/ 2847975 w 3233738"/>
                  <a:gd name="connsiteY59" fmla="*/ 266700 h 719138"/>
                  <a:gd name="connsiteX60" fmla="*/ 2862263 w 3233738"/>
                  <a:gd name="connsiteY60" fmla="*/ 252413 h 719138"/>
                  <a:gd name="connsiteX61" fmla="*/ 2890838 w 3233738"/>
                  <a:gd name="connsiteY61" fmla="*/ 238125 h 719138"/>
                  <a:gd name="connsiteX62" fmla="*/ 2905125 w 3233738"/>
                  <a:gd name="connsiteY62" fmla="*/ 228600 h 719138"/>
                  <a:gd name="connsiteX63" fmla="*/ 2938463 w 3233738"/>
                  <a:gd name="connsiteY63" fmla="*/ 214313 h 719138"/>
                  <a:gd name="connsiteX64" fmla="*/ 2981325 w 3233738"/>
                  <a:gd name="connsiteY64" fmla="*/ 185738 h 719138"/>
                  <a:gd name="connsiteX65" fmla="*/ 3009900 w 3233738"/>
                  <a:gd name="connsiteY65" fmla="*/ 166688 h 719138"/>
                  <a:gd name="connsiteX66" fmla="*/ 3038475 w 3233738"/>
                  <a:gd name="connsiteY66" fmla="*/ 138113 h 719138"/>
                  <a:gd name="connsiteX67" fmla="*/ 3067050 w 3233738"/>
                  <a:gd name="connsiteY67" fmla="*/ 119063 h 719138"/>
                  <a:gd name="connsiteX68" fmla="*/ 3081338 w 3233738"/>
                  <a:gd name="connsiteY68" fmla="*/ 109538 h 719138"/>
                  <a:gd name="connsiteX69" fmla="*/ 3105150 w 3233738"/>
                  <a:gd name="connsiteY69" fmla="*/ 85725 h 719138"/>
                  <a:gd name="connsiteX70" fmla="*/ 3128963 w 3233738"/>
                  <a:gd name="connsiteY70" fmla="*/ 57150 h 719138"/>
                  <a:gd name="connsiteX71" fmla="*/ 3143250 w 3233738"/>
                  <a:gd name="connsiteY71" fmla="*/ 52388 h 719138"/>
                  <a:gd name="connsiteX72" fmla="*/ 3157538 w 3233738"/>
                  <a:gd name="connsiteY72" fmla="*/ 38100 h 719138"/>
                  <a:gd name="connsiteX73" fmla="*/ 3186113 w 3233738"/>
                  <a:gd name="connsiteY73" fmla="*/ 28575 h 719138"/>
                  <a:gd name="connsiteX74" fmla="*/ 3205163 w 3233738"/>
                  <a:gd name="connsiteY74" fmla="*/ 19050 h 719138"/>
                  <a:gd name="connsiteX75" fmla="*/ 3233738 w 3233738"/>
                  <a:gd name="connsiteY75" fmla="*/ 0 h 719138"/>
                  <a:gd name="connsiteX0" fmla="*/ 0 w 3233738"/>
                  <a:gd name="connsiteY0" fmla="*/ 719138 h 719138"/>
                  <a:gd name="connsiteX1" fmla="*/ 9525 w 3233738"/>
                  <a:gd name="connsiteY1" fmla="*/ 700088 h 719138"/>
                  <a:gd name="connsiteX2" fmla="*/ 71438 w 3233738"/>
                  <a:gd name="connsiteY2" fmla="*/ 628650 h 719138"/>
                  <a:gd name="connsiteX3" fmla="*/ 76200 w 3233738"/>
                  <a:gd name="connsiteY3" fmla="*/ 614363 h 719138"/>
                  <a:gd name="connsiteX4" fmla="*/ 100013 w 3233738"/>
                  <a:gd name="connsiteY4" fmla="*/ 585788 h 719138"/>
                  <a:gd name="connsiteX5" fmla="*/ 119063 w 3233738"/>
                  <a:gd name="connsiteY5" fmla="*/ 557213 h 719138"/>
                  <a:gd name="connsiteX6" fmla="*/ 147638 w 3233738"/>
                  <a:gd name="connsiteY6" fmla="*/ 528638 h 719138"/>
                  <a:gd name="connsiteX7" fmla="*/ 171450 w 3233738"/>
                  <a:gd name="connsiteY7" fmla="*/ 500062 h 719138"/>
                  <a:gd name="connsiteX8" fmla="*/ 216694 w 3233738"/>
                  <a:gd name="connsiteY8" fmla="*/ 459582 h 719138"/>
                  <a:gd name="connsiteX9" fmla="*/ 252412 w 3233738"/>
                  <a:gd name="connsiteY9" fmla="*/ 445294 h 719138"/>
                  <a:gd name="connsiteX10" fmla="*/ 280988 w 3233738"/>
                  <a:gd name="connsiteY10" fmla="*/ 442913 h 719138"/>
                  <a:gd name="connsiteX11" fmla="*/ 323850 w 3233738"/>
                  <a:gd name="connsiteY11" fmla="*/ 461963 h 719138"/>
                  <a:gd name="connsiteX12" fmla="*/ 352425 w 3233738"/>
                  <a:gd name="connsiteY12" fmla="*/ 471488 h 719138"/>
                  <a:gd name="connsiteX13" fmla="*/ 514350 w 3233738"/>
                  <a:gd name="connsiteY13" fmla="*/ 466725 h 719138"/>
                  <a:gd name="connsiteX14" fmla="*/ 547688 w 3233738"/>
                  <a:gd name="connsiteY14" fmla="*/ 457200 h 719138"/>
                  <a:gd name="connsiteX15" fmla="*/ 628650 w 3233738"/>
                  <a:gd name="connsiteY15" fmla="*/ 452438 h 719138"/>
                  <a:gd name="connsiteX16" fmla="*/ 838200 w 3233738"/>
                  <a:gd name="connsiteY16" fmla="*/ 457200 h 719138"/>
                  <a:gd name="connsiteX17" fmla="*/ 914400 w 3233738"/>
                  <a:gd name="connsiteY17" fmla="*/ 466725 h 719138"/>
                  <a:gd name="connsiteX18" fmla="*/ 942975 w 3233738"/>
                  <a:gd name="connsiteY18" fmla="*/ 476250 h 719138"/>
                  <a:gd name="connsiteX19" fmla="*/ 1014413 w 3233738"/>
                  <a:gd name="connsiteY19" fmla="*/ 485775 h 719138"/>
                  <a:gd name="connsiteX20" fmla="*/ 1119188 w 3233738"/>
                  <a:gd name="connsiteY20" fmla="*/ 476250 h 719138"/>
                  <a:gd name="connsiteX21" fmla="*/ 1133475 w 3233738"/>
                  <a:gd name="connsiteY21" fmla="*/ 471488 h 719138"/>
                  <a:gd name="connsiteX22" fmla="*/ 1162050 w 3233738"/>
                  <a:gd name="connsiteY22" fmla="*/ 476250 h 719138"/>
                  <a:gd name="connsiteX23" fmla="*/ 1181100 w 3233738"/>
                  <a:gd name="connsiteY23" fmla="*/ 481013 h 719138"/>
                  <a:gd name="connsiteX24" fmla="*/ 1214438 w 3233738"/>
                  <a:gd name="connsiteY24" fmla="*/ 485775 h 719138"/>
                  <a:gd name="connsiteX25" fmla="*/ 1266825 w 3233738"/>
                  <a:gd name="connsiteY25" fmla="*/ 495300 h 719138"/>
                  <a:gd name="connsiteX26" fmla="*/ 1290638 w 3233738"/>
                  <a:gd name="connsiteY26" fmla="*/ 500063 h 719138"/>
                  <a:gd name="connsiteX27" fmla="*/ 1357313 w 3233738"/>
                  <a:gd name="connsiteY27" fmla="*/ 504825 h 719138"/>
                  <a:gd name="connsiteX28" fmla="*/ 1404938 w 3233738"/>
                  <a:gd name="connsiteY28" fmla="*/ 509588 h 719138"/>
                  <a:gd name="connsiteX29" fmla="*/ 1423988 w 3233738"/>
                  <a:gd name="connsiteY29" fmla="*/ 514350 h 719138"/>
                  <a:gd name="connsiteX30" fmla="*/ 1438275 w 3233738"/>
                  <a:gd name="connsiteY30" fmla="*/ 519113 h 719138"/>
                  <a:gd name="connsiteX31" fmla="*/ 1612106 w 3233738"/>
                  <a:gd name="connsiteY31" fmla="*/ 509588 h 719138"/>
                  <a:gd name="connsiteX32" fmla="*/ 1676400 w 3233738"/>
                  <a:gd name="connsiteY32" fmla="*/ 523875 h 719138"/>
                  <a:gd name="connsiteX33" fmla="*/ 1690688 w 3233738"/>
                  <a:gd name="connsiteY33" fmla="*/ 514350 h 719138"/>
                  <a:gd name="connsiteX34" fmla="*/ 1724025 w 3233738"/>
                  <a:gd name="connsiteY34" fmla="*/ 500063 h 719138"/>
                  <a:gd name="connsiteX35" fmla="*/ 1743075 w 3233738"/>
                  <a:gd name="connsiteY35" fmla="*/ 495300 h 719138"/>
                  <a:gd name="connsiteX36" fmla="*/ 1971675 w 3233738"/>
                  <a:gd name="connsiteY36" fmla="*/ 481013 h 719138"/>
                  <a:gd name="connsiteX37" fmla="*/ 2000250 w 3233738"/>
                  <a:gd name="connsiteY37" fmla="*/ 466725 h 719138"/>
                  <a:gd name="connsiteX38" fmla="*/ 2014538 w 3233738"/>
                  <a:gd name="connsiteY38" fmla="*/ 461963 h 719138"/>
                  <a:gd name="connsiteX39" fmla="*/ 2028825 w 3233738"/>
                  <a:gd name="connsiteY39" fmla="*/ 452438 h 719138"/>
                  <a:gd name="connsiteX40" fmla="*/ 2066925 w 3233738"/>
                  <a:gd name="connsiteY40" fmla="*/ 442913 h 719138"/>
                  <a:gd name="connsiteX41" fmla="*/ 2095500 w 3233738"/>
                  <a:gd name="connsiteY41" fmla="*/ 433388 h 719138"/>
                  <a:gd name="connsiteX42" fmla="*/ 2109788 w 3233738"/>
                  <a:gd name="connsiteY42" fmla="*/ 419100 h 719138"/>
                  <a:gd name="connsiteX43" fmla="*/ 2219325 w 3233738"/>
                  <a:gd name="connsiteY43" fmla="*/ 404813 h 719138"/>
                  <a:gd name="connsiteX44" fmla="*/ 2281238 w 3233738"/>
                  <a:gd name="connsiteY44" fmla="*/ 400050 h 719138"/>
                  <a:gd name="connsiteX45" fmla="*/ 2295525 w 3233738"/>
                  <a:gd name="connsiteY45" fmla="*/ 395288 h 719138"/>
                  <a:gd name="connsiteX46" fmla="*/ 2338388 w 3233738"/>
                  <a:gd name="connsiteY46" fmla="*/ 385763 h 719138"/>
                  <a:gd name="connsiteX47" fmla="*/ 2366963 w 3233738"/>
                  <a:gd name="connsiteY47" fmla="*/ 381000 h 719138"/>
                  <a:gd name="connsiteX48" fmla="*/ 2381250 w 3233738"/>
                  <a:gd name="connsiteY48" fmla="*/ 376238 h 719138"/>
                  <a:gd name="connsiteX49" fmla="*/ 2414588 w 3233738"/>
                  <a:gd name="connsiteY49" fmla="*/ 371475 h 719138"/>
                  <a:gd name="connsiteX50" fmla="*/ 2466975 w 3233738"/>
                  <a:gd name="connsiteY50" fmla="*/ 357188 h 719138"/>
                  <a:gd name="connsiteX51" fmla="*/ 2538413 w 3233738"/>
                  <a:gd name="connsiteY51" fmla="*/ 352425 h 719138"/>
                  <a:gd name="connsiteX52" fmla="*/ 2552700 w 3233738"/>
                  <a:gd name="connsiteY52" fmla="*/ 347663 h 719138"/>
                  <a:gd name="connsiteX53" fmla="*/ 2662238 w 3233738"/>
                  <a:gd name="connsiteY53" fmla="*/ 338138 h 719138"/>
                  <a:gd name="connsiteX54" fmla="*/ 2738438 w 3233738"/>
                  <a:gd name="connsiteY54" fmla="*/ 328613 h 719138"/>
                  <a:gd name="connsiteX55" fmla="*/ 2776538 w 3233738"/>
                  <a:gd name="connsiteY55" fmla="*/ 323850 h 719138"/>
                  <a:gd name="connsiteX56" fmla="*/ 2805113 w 3233738"/>
                  <a:gd name="connsiteY56" fmla="*/ 304800 h 719138"/>
                  <a:gd name="connsiteX57" fmla="*/ 2819400 w 3233738"/>
                  <a:gd name="connsiteY57" fmla="*/ 295275 h 719138"/>
                  <a:gd name="connsiteX58" fmla="*/ 2847975 w 3233738"/>
                  <a:gd name="connsiteY58" fmla="*/ 266700 h 719138"/>
                  <a:gd name="connsiteX59" fmla="*/ 2862263 w 3233738"/>
                  <a:gd name="connsiteY59" fmla="*/ 252413 h 719138"/>
                  <a:gd name="connsiteX60" fmla="*/ 2890838 w 3233738"/>
                  <a:gd name="connsiteY60" fmla="*/ 238125 h 719138"/>
                  <a:gd name="connsiteX61" fmla="*/ 2905125 w 3233738"/>
                  <a:gd name="connsiteY61" fmla="*/ 228600 h 719138"/>
                  <a:gd name="connsiteX62" fmla="*/ 2938463 w 3233738"/>
                  <a:gd name="connsiteY62" fmla="*/ 214313 h 719138"/>
                  <a:gd name="connsiteX63" fmla="*/ 2981325 w 3233738"/>
                  <a:gd name="connsiteY63" fmla="*/ 185738 h 719138"/>
                  <a:gd name="connsiteX64" fmla="*/ 3009900 w 3233738"/>
                  <a:gd name="connsiteY64" fmla="*/ 166688 h 719138"/>
                  <a:gd name="connsiteX65" fmla="*/ 3038475 w 3233738"/>
                  <a:gd name="connsiteY65" fmla="*/ 138113 h 719138"/>
                  <a:gd name="connsiteX66" fmla="*/ 3067050 w 3233738"/>
                  <a:gd name="connsiteY66" fmla="*/ 119063 h 719138"/>
                  <a:gd name="connsiteX67" fmla="*/ 3081338 w 3233738"/>
                  <a:gd name="connsiteY67" fmla="*/ 109538 h 719138"/>
                  <a:gd name="connsiteX68" fmla="*/ 3105150 w 3233738"/>
                  <a:gd name="connsiteY68" fmla="*/ 85725 h 719138"/>
                  <a:gd name="connsiteX69" fmla="*/ 3128963 w 3233738"/>
                  <a:gd name="connsiteY69" fmla="*/ 57150 h 719138"/>
                  <a:gd name="connsiteX70" fmla="*/ 3143250 w 3233738"/>
                  <a:gd name="connsiteY70" fmla="*/ 52388 h 719138"/>
                  <a:gd name="connsiteX71" fmla="*/ 3157538 w 3233738"/>
                  <a:gd name="connsiteY71" fmla="*/ 38100 h 719138"/>
                  <a:gd name="connsiteX72" fmla="*/ 3186113 w 3233738"/>
                  <a:gd name="connsiteY72" fmla="*/ 28575 h 719138"/>
                  <a:gd name="connsiteX73" fmla="*/ 3205163 w 3233738"/>
                  <a:gd name="connsiteY73" fmla="*/ 19050 h 719138"/>
                  <a:gd name="connsiteX74" fmla="*/ 3233738 w 3233738"/>
                  <a:gd name="connsiteY74" fmla="*/ 0 h 719138"/>
                  <a:gd name="connsiteX0" fmla="*/ 0 w 3233738"/>
                  <a:gd name="connsiteY0" fmla="*/ 719138 h 719138"/>
                  <a:gd name="connsiteX1" fmla="*/ 71438 w 3233738"/>
                  <a:gd name="connsiteY1" fmla="*/ 628650 h 719138"/>
                  <a:gd name="connsiteX2" fmla="*/ 76200 w 3233738"/>
                  <a:gd name="connsiteY2" fmla="*/ 614363 h 719138"/>
                  <a:gd name="connsiteX3" fmla="*/ 100013 w 3233738"/>
                  <a:gd name="connsiteY3" fmla="*/ 585788 h 719138"/>
                  <a:gd name="connsiteX4" fmla="*/ 119063 w 3233738"/>
                  <a:gd name="connsiteY4" fmla="*/ 557213 h 719138"/>
                  <a:gd name="connsiteX5" fmla="*/ 147638 w 3233738"/>
                  <a:gd name="connsiteY5" fmla="*/ 528638 h 719138"/>
                  <a:gd name="connsiteX6" fmla="*/ 171450 w 3233738"/>
                  <a:gd name="connsiteY6" fmla="*/ 500062 h 719138"/>
                  <a:gd name="connsiteX7" fmla="*/ 216694 w 3233738"/>
                  <a:gd name="connsiteY7" fmla="*/ 459582 h 719138"/>
                  <a:gd name="connsiteX8" fmla="*/ 252412 w 3233738"/>
                  <a:gd name="connsiteY8" fmla="*/ 445294 h 719138"/>
                  <a:gd name="connsiteX9" fmla="*/ 280988 w 3233738"/>
                  <a:gd name="connsiteY9" fmla="*/ 442913 h 719138"/>
                  <a:gd name="connsiteX10" fmla="*/ 323850 w 3233738"/>
                  <a:gd name="connsiteY10" fmla="*/ 461963 h 719138"/>
                  <a:gd name="connsiteX11" fmla="*/ 352425 w 3233738"/>
                  <a:gd name="connsiteY11" fmla="*/ 471488 h 719138"/>
                  <a:gd name="connsiteX12" fmla="*/ 514350 w 3233738"/>
                  <a:gd name="connsiteY12" fmla="*/ 466725 h 719138"/>
                  <a:gd name="connsiteX13" fmla="*/ 547688 w 3233738"/>
                  <a:gd name="connsiteY13" fmla="*/ 457200 h 719138"/>
                  <a:gd name="connsiteX14" fmla="*/ 628650 w 3233738"/>
                  <a:gd name="connsiteY14" fmla="*/ 452438 h 719138"/>
                  <a:gd name="connsiteX15" fmla="*/ 838200 w 3233738"/>
                  <a:gd name="connsiteY15" fmla="*/ 457200 h 719138"/>
                  <a:gd name="connsiteX16" fmla="*/ 914400 w 3233738"/>
                  <a:gd name="connsiteY16" fmla="*/ 466725 h 719138"/>
                  <a:gd name="connsiteX17" fmla="*/ 942975 w 3233738"/>
                  <a:gd name="connsiteY17" fmla="*/ 476250 h 719138"/>
                  <a:gd name="connsiteX18" fmla="*/ 1014413 w 3233738"/>
                  <a:gd name="connsiteY18" fmla="*/ 485775 h 719138"/>
                  <a:gd name="connsiteX19" fmla="*/ 1119188 w 3233738"/>
                  <a:gd name="connsiteY19" fmla="*/ 476250 h 719138"/>
                  <a:gd name="connsiteX20" fmla="*/ 1133475 w 3233738"/>
                  <a:gd name="connsiteY20" fmla="*/ 471488 h 719138"/>
                  <a:gd name="connsiteX21" fmla="*/ 1162050 w 3233738"/>
                  <a:gd name="connsiteY21" fmla="*/ 476250 h 719138"/>
                  <a:gd name="connsiteX22" fmla="*/ 1181100 w 3233738"/>
                  <a:gd name="connsiteY22" fmla="*/ 481013 h 719138"/>
                  <a:gd name="connsiteX23" fmla="*/ 1214438 w 3233738"/>
                  <a:gd name="connsiteY23" fmla="*/ 485775 h 719138"/>
                  <a:gd name="connsiteX24" fmla="*/ 1266825 w 3233738"/>
                  <a:gd name="connsiteY24" fmla="*/ 495300 h 719138"/>
                  <a:gd name="connsiteX25" fmla="*/ 1290638 w 3233738"/>
                  <a:gd name="connsiteY25" fmla="*/ 500063 h 719138"/>
                  <a:gd name="connsiteX26" fmla="*/ 1357313 w 3233738"/>
                  <a:gd name="connsiteY26" fmla="*/ 504825 h 719138"/>
                  <a:gd name="connsiteX27" fmla="*/ 1404938 w 3233738"/>
                  <a:gd name="connsiteY27" fmla="*/ 509588 h 719138"/>
                  <a:gd name="connsiteX28" fmla="*/ 1423988 w 3233738"/>
                  <a:gd name="connsiteY28" fmla="*/ 514350 h 719138"/>
                  <a:gd name="connsiteX29" fmla="*/ 1438275 w 3233738"/>
                  <a:gd name="connsiteY29" fmla="*/ 519113 h 719138"/>
                  <a:gd name="connsiteX30" fmla="*/ 1612106 w 3233738"/>
                  <a:gd name="connsiteY30" fmla="*/ 509588 h 719138"/>
                  <a:gd name="connsiteX31" fmla="*/ 1676400 w 3233738"/>
                  <a:gd name="connsiteY31" fmla="*/ 523875 h 719138"/>
                  <a:gd name="connsiteX32" fmla="*/ 1690688 w 3233738"/>
                  <a:gd name="connsiteY32" fmla="*/ 514350 h 719138"/>
                  <a:gd name="connsiteX33" fmla="*/ 1724025 w 3233738"/>
                  <a:gd name="connsiteY33" fmla="*/ 500063 h 719138"/>
                  <a:gd name="connsiteX34" fmla="*/ 1743075 w 3233738"/>
                  <a:gd name="connsiteY34" fmla="*/ 495300 h 719138"/>
                  <a:gd name="connsiteX35" fmla="*/ 1971675 w 3233738"/>
                  <a:gd name="connsiteY35" fmla="*/ 481013 h 719138"/>
                  <a:gd name="connsiteX36" fmla="*/ 2000250 w 3233738"/>
                  <a:gd name="connsiteY36" fmla="*/ 466725 h 719138"/>
                  <a:gd name="connsiteX37" fmla="*/ 2014538 w 3233738"/>
                  <a:gd name="connsiteY37" fmla="*/ 461963 h 719138"/>
                  <a:gd name="connsiteX38" fmla="*/ 2028825 w 3233738"/>
                  <a:gd name="connsiteY38" fmla="*/ 452438 h 719138"/>
                  <a:gd name="connsiteX39" fmla="*/ 2066925 w 3233738"/>
                  <a:gd name="connsiteY39" fmla="*/ 442913 h 719138"/>
                  <a:gd name="connsiteX40" fmla="*/ 2095500 w 3233738"/>
                  <a:gd name="connsiteY40" fmla="*/ 433388 h 719138"/>
                  <a:gd name="connsiteX41" fmla="*/ 2109788 w 3233738"/>
                  <a:gd name="connsiteY41" fmla="*/ 419100 h 719138"/>
                  <a:gd name="connsiteX42" fmla="*/ 2219325 w 3233738"/>
                  <a:gd name="connsiteY42" fmla="*/ 404813 h 719138"/>
                  <a:gd name="connsiteX43" fmla="*/ 2281238 w 3233738"/>
                  <a:gd name="connsiteY43" fmla="*/ 400050 h 719138"/>
                  <a:gd name="connsiteX44" fmla="*/ 2295525 w 3233738"/>
                  <a:gd name="connsiteY44" fmla="*/ 395288 h 719138"/>
                  <a:gd name="connsiteX45" fmla="*/ 2338388 w 3233738"/>
                  <a:gd name="connsiteY45" fmla="*/ 385763 h 719138"/>
                  <a:gd name="connsiteX46" fmla="*/ 2366963 w 3233738"/>
                  <a:gd name="connsiteY46" fmla="*/ 381000 h 719138"/>
                  <a:gd name="connsiteX47" fmla="*/ 2381250 w 3233738"/>
                  <a:gd name="connsiteY47" fmla="*/ 376238 h 719138"/>
                  <a:gd name="connsiteX48" fmla="*/ 2414588 w 3233738"/>
                  <a:gd name="connsiteY48" fmla="*/ 371475 h 719138"/>
                  <a:gd name="connsiteX49" fmla="*/ 2466975 w 3233738"/>
                  <a:gd name="connsiteY49" fmla="*/ 357188 h 719138"/>
                  <a:gd name="connsiteX50" fmla="*/ 2538413 w 3233738"/>
                  <a:gd name="connsiteY50" fmla="*/ 352425 h 719138"/>
                  <a:gd name="connsiteX51" fmla="*/ 2552700 w 3233738"/>
                  <a:gd name="connsiteY51" fmla="*/ 347663 h 719138"/>
                  <a:gd name="connsiteX52" fmla="*/ 2662238 w 3233738"/>
                  <a:gd name="connsiteY52" fmla="*/ 338138 h 719138"/>
                  <a:gd name="connsiteX53" fmla="*/ 2738438 w 3233738"/>
                  <a:gd name="connsiteY53" fmla="*/ 328613 h 719138"/>
                  <a:gd name="connsiteX54" fmla="*/ 2776538 w 3233738"/>
                  <a:gd name="connsiteY54" fmla="*/ 323850 h 719138"/>
                  <a:gd name="connsiteX55" fmla="*/ 2805113 w 3233738"/>
                  <a:gd name="connsiteY55" fmla="*/ 304800 h 719138"/>
                  <a:gd name="connsiteX56" fmla="*/ 2819400 w 3233738"/>
                  <a:gd name="connsiteY56" fmla="*/ 295275 h 719138"/>
                  <a:gd name="connsiteX57" fmla="*/ 2847975 w 3233738"/>
                  <a:gd name="connsiteY57" fmla="*/ 266700 h 719138"/>
                  <a:gd name="connsiteX58" fmla="*/ 2862263 w 3233738"/>
                  <a:gd name="connsiteY58" fmla="*/ 252413 h 719138"/>
                  <a:gd name="connsiteX59" fmla="*/ 2890838 w 3233738"/>
                  <a:gd name="connsiteY59" fmla="*/ 238125 h 719138"/>
                  <a:gd name="connsiteX60" fmla="*/ 2905125 w 3233738"/>
                  <a:gd name="connsiteY60" fmla="*/ 228600 h 719138"/>
                  <a:gd name="connsiteX61" fmla="*/ 2938463 w 3233738"/>
                  <a:gd name="connsiteY61" fmla="*/ 214313 h 719138"/>
                  <a:gd name="connsiteX62" fmla="*/ 2981325 w 3233738"/>
                  <a:gd name="connsiteY62" fmla="*/ 185738 h 719138"/>
                  <a:gd name="connsiteX63" fmla="*/ 3009900 w 3233738"/>
                  <a:gd name="connsiteY63" fmla="*/ 166688 h 719138"/>
                  <a:gd name="connsiteX64" fmla="*/ 3038475 w 3233738"/>
                  <a:gd name="connsiteY64" fmla="*/ 138113 h 719138"/>
                  <a:gd name="connsiteX65" fmla="*/ 3067050 w 3233738"/>
                  <a:gd name="connsiteY65" fmla="*/ 119063 h 719138"/>
                  <a:gd name="connsiteX66" fmla="*/ 3081338 w 3233738"/>
                  <a:gd name="connsiteY66" fmla="*/ 109538 h 719138"/>
                  <a:gd name="connsiteX67" fmla="*/ 3105150 w 3233738"/>
                  <a:gd name="connsiteY67" fmla="*/ 85725 h 719138"/>
                  <a:gd name="connsiteX68" fmla="*/ 3128963 w 3233738"/>
                  <a:gd name="connsiteY68" fmla="*/ 57150 h 719138"/>
                  <a:gd name="connsiteX69" fmla="*/ 3143250 w 3233738"/>
                  <a:gd name="connsiteY69" fmla="*/ 52388 h 719138"/>
                  <a:gd name="connsiteX70" fmla="*/ 3157538 w 3233738"/>
                  <a:gd name="connsiteY70" fmla="*/ 38100 h 719138"/>
                  <a:gd name="connsiteX71" fmla="*/ 3186113 w 3233738"/>
                  <a:gd name="connsiteY71" fmla="*/ 28575 h 719138"/>
                  <a:gd name="connsiteX72" fmla="*/ 3205163 w 3233738"/>
                  <a:gd name="connsiteY72" fmla="*/ 19050 h 719138"/>
                  <a:gd name="connsiteX73" fmla="*/ 3233738 w 3233738"/>
                  <a:gd name="connsiteY73" fmla="*/ 0 h 719138"/>
                  <a:gd name="connsiteX0" fmla="*/ 0 w 3233738"/>
                  <a:gd name="connsiteY0" fmla="*/ 719138 h 719138"/>
                  <a:gd name="connsiteX1" fmla="*/ 76200 w 3233738"/>
                  <a:gd name="connsiteY1" fmla="*/ 614363 h 719138"/>
                  <a:gd name="connsiteX2" fmla="*/ 100013 w 3233738"/>
                  <a:gd name="connsiteY2" fmla="*/ 585788 h 719138"/>
                  <a:gd name="connsiteX3" fmla="*/ 119063 w 3233738"/>
                  <a:gd name="connsiteY3" fmla="*/ 557213 h 719138"/>
                  <a:gd name="connsiteX4" fmla="*/ 147638 w 3233738"/>
                  <a:gd name="connsiteY4" fmla="*/ 528638 h 719138"/>
                  <a:gd name="connsiteX5" fmla="*/ 171450 w 3233738"/>
                  <a:gd name="connsiteY5" fmla="*/ 500062 h 719138"/>
                  <a:gd name="connsiteX6" fmla="*/ 216694 w 3233738"/>
                  <a:gd name="connsiteY6" fmla="*/ 459582 h 719138"/>
                  <a:gd name="connsiteX7" fmla="*/ 252412 w 3233738"/>
                  <a:gd name="connsiteY7" fmla="*/ 445294 h 719138"/>
                  <a:gd name="connsiteX8" fmla="*/ 280988 w 3233738"/>
                  <a:gd name="connsiteY8" fmla="*/ 442913 h 719138"/>
                  <a:gd name="connsiteX9" fmla="*/ 323850 w 3233738"/>
                  <a:gd name="connsiteY9" fmla="*/ 461963 h 719138"/>
                  <a:gd name="connsiteX10" fmla="*/ 352425 w 3233738"/>
                  <a:gd name="connsiteY10" fmla="*/ 471488 h 719138"/>
                  <a:gd name="connsiteX11" fmla="*/ 514350 w 3233738"/>
                  <a:gd name="connsiteY11" fmla="*/ 466725 h 719138"/>
                  <a:gd name="connsiteX12" fmla="*/ 547688 w 3233738"/>
                  <a:gd name="connsiteY12" fmla="*/ 457200 h 719138"/>
                  <a:gd name="connsiteX13" fmla="*/ 628650 w 3233738"/>
                  <a:gd name="connsiteY13" fmla="*/ 452438 h 719138"/>
                  <a:gd name="connsiteX14" fmla="*/ 838200 w 3233738"/>
                  <a:gd name="connsiteY14" fmla="*/ 457200 h 719138"/>
                  <a:gd name="connsiteX15" fmla="*/ 914400 w 3233738"/>
                  <a:gd name="connsiteY15" fmla="*/ 466725 h 719138"/>
                  <a:gd name="connsiteX16" fmla="*/ 942975 w 3233738"/>
                  <a:gd name="connsiteY16" fmla="*/ 476250 h 719138"/>
                  <a:gd name="connsiteX17" fmla="*/ 1014413 w 3233738"/>
                  <a:gd name="connsiteY17" fmla="*/ 485775 h 719138"/>
                  <a:gd name="connsiteX18" fmla="*/ 1119188 w 3233738"/>
                  <a:gd name="connsiteY18" fmla="*/ 476250 h 719138"/>
                  <a:gd name="connsiteX19" fmla="*/ 1133475 w 3233738"/>
                  <a:gd name="connsiteY19" fmla="*/ 471488 h 719138"/>
                  <a:gd name="connsiteX20" fmla="*/ 1162050 w 3233738"/>
                  <a:gd name="connsiteY20" fmla="*/ 476250 h 719138"/>
                  <a:gd name="connsiteX21" fmla="*/ 1181100 w 3233738"/>
                  <a:gd name="connsiteY21" fmla="*/ 481013 h 719138"/>
                  <a:gd name="connsiteX22" fmla="*/ 1214438 w 3233738"/>
                  <a:gd name="connsiteY22" fmla="*/ 485775 h 719138"/>
                  <a:gd name="connsiteX23" fmla="*/ 1266825 w 3233738"/>
                  <a:gd name="connsiteY23" fmla="*/ 495300 h 719138"/>
                  <a:gd name="connsiteX24" fmla="*/ 1290638 w 3233738"/>
                  <a:gd name="connsiteY24" fmla="*/ 500063 h 719138"/>
                  <a:gd name="connsiteX25" fmla="*/ 1357313 w 3233738"/>
                  <a:gd name="connsiteY25" fmla="*/ 504825 h 719138"/>
                  <a:gd name="connsiteX26" fmla="*/ 1404938 w 3233738"/>
                  <a:gd name="connsiteY26" fmla="*/ 509588 h 719138"/>
                  <a:gd name="connsiteX27" fmla="*/ 1423988 w 3233738"/>
                  <a:gd name="connsiteY27" fmla="*/ 514350 h 719138"/>
                  <a:gd name="connsiteX28" fmla="*/ 1438275 w 3233738"/>
                  <a:gd name="connsiteY28" fmla="*/ 519113 h 719138"/>
                  <a:gd name="connsiteX29" fmla="*/ 1612106 w 3233738"/>
                  <a:gd name="connsiteY29" fmla="*/ 509588 h 719138"/>
                  <a:gd name="connsiteX30" fmla="*/ 1676400 w 3233738"/>
                  <a:gd name="connsiteY30" fmla="*/ 523875 h 719138"/>
                  <a:gd name="connsiteX31" fmla="*/ 1690688 w 3233738"/>
                  <a:gd name="connsiteY31" fmla="*/ 514350 h 719138"/>
                  <a:gd name="connsiteX32" fmla="*/ 1724025 w 3233738"/>
                  <a:gd name="connsiteY32" fmla="*/ 500063 h 719138"/>
                  <a:gd name="connsiteX33" fmla="*/ 1743075 w 3233738"/>
                  <a:gd name="connsiteY33" fmla="*/ 495300 h 719138"/>
                  <a:gd name="connsiteX34" fmla="*/ 1971675 w 3233738"/>
                  <a:gd name="connsiteY34" fmla="*/ 481013 h 719138"/>
                  <a:gd name="connsiteX35" fmla="*/ 2000250 w 3233738"/>
                  <a:gd name="connsiteY35" fmla="*/ 466725 h 719138"/>
                  <a:gd name="connsiteX36" fmla="*/ 2014538 w 3233738"/>
                  <a:gd name="connsiteY36" fmla="*/ 461963 h 719138"/>
                  <a:gd name="connsiteX37" fmla="*/ 2028825 w 3233738"/>
                  <a:gd name="connsiteY37" fmla="*/ 452438 h 719138"/>
                  <a:gd name="connsiteX38" fmla="*/ 2066925 w 3233738"/>
                  <a:gd name="connsiteY38" fmla="*/ 442913 h 719138"/>
                  <a:gd name="connsiteX39" fmla="*/ 2095500 w 3233738"/>
                  <a:gd name="connsiteY39" fmla="*/ 433388 h 719138"/>
                  <a:gd name="connsiteX40" fmla="*/ 2109788 w 3233738"/>
                  <a:gd name="connsiteY40" fmla="*/ 419100 h 719138"/>
                  <a:gd name="connsiteX41" fmla="*/ 2219325 w 3233738"/>
                  <a:gd name="connsiteY41" fmla="*/ 404813 h 719138"/>
                  <a:gd name="connsiteX42" fmla="*/ 2281238 w 3233738"/>
                  <a:gd name="connsiteY42" fmla="*/ 400050 h 719138"/>
                  <a:gd name="connsiteX43" fmla="*/ 2295525 w 3233738"/>
                  <a:gd name="connsiteY43" fmla="*/ 395288 h 719138"/>
                  <a:gd name="connsiteX44" fmla="*/ 2338388 w 3233738"/>
                  <a:gd name="connsiteY44" fmla="*/ 385763 h 719138"/>
                  <a:gd name="connsiteX45" fmla="*/ 2366963 w 3233738"/>
                  <a:gd name="connsiteY45" fmla="*/ 381000 h 719138"/>
                  <a:gd name="connsiteX46" fmla="*/ 2381250 w 3233738"/>
                  <a:gd name="connsiteY46" fmla="*/ 376238 h 719138"/>
                  <a:gd name="connsiteX47" fmla="*/ 2414588 w 3233738"/>
                  <a:gd name="connsiteY47" fmla="*/ 371475 h 719138"/>
                  <a:gd name="connsiteX48" fmla="*/ 2466975 w 3233738"/>
                  <a:gd name="connsiteY48" fmla="*/ 357188 h 719138"/>
                  <a:gd name="connsiteX49" fmla="*/ 2538413 w 3233738"/>
                  <a:gd name="connsiteY49" fmla="*/ 352425 h 719138"/>
                  <a:gd name="connsiteX50" fmla="*/ 2552700 w 3233738"/>
                  <a:gd name="connsiteY50" fmla="*/ 347663 h 719138"/>
                  <a:gd name="connsiteX51" fmla="*/ 2662238 w 3233738"/>
                  <a:gd name="connsiteY51" fmla="*/ 338138 h 719138"/>
                  <a:gd name="connsiteX52" fmla="*/ 2738438 w 3233738"/>
                  <a:gd name="connsiteY52" fmla="*/ 328613 h 719138"/>
                  <a:gd name="connsiteX53" fmla="*/ 2776538 w 3233738"/>
                  <a:gd name="connsiteY53" fmla="*/ 323850 h 719138"/>
                  <a:gd name="connsiteX54" fmla="*/ 2805113 w 3233738"/>
                  <a:gd name="connsiteY54" fmla="*/ 304800 h 719138"/>
                  <a:gd name="connsiteX55" fmla="*/ 2819400 w 3233738"/>
                  <a:gd name="connsiteY55" fmla="*/ 295275 h 719138"/>
                  <a:gd name="connsiteX56" fmla="*/ 2847975 w 3233738"/>
                  <a:gd name="connsiteY56" fmla="*/ 266700 h 719138"/>
                  <a:gd name="connsiteX57" fmla="*/ 2862263 w 3233738"/>
                  <a:gd name="connsiteY57" fmla="*/ 252413 h 719138"/>
                  <a:gd name="connsiteX58" fmla="*/ 2890838 w 3233738"/>
                  <a:gd name="connsiteY58" fmla="*/ 238125 h 719138"/>
                  <a:gd name="connsiteX59" fmla="*/ 2905125 w 3233738"/>
                  <a:gd name="connsiteY59" fmla="*/ 228600 h 719138"/>
                  <a:gd name="connsiteX60" fmla="*/ 2938463 w 3233738"/>
                  <a:gd name="connsiteY60" fmla="*/ 214313 h 719138"/>
                  <a:gd name="connsiteX61" fmla="*/ 2981325 w 3233738"/>
                  <a:gd name="connsiteY61" fmla="*/ 185738 h 719138"/>
                  <a:gd name="connsiteX62" fmla="*/ 3009900 w 3233738"/>
                  <a:gd name="connsiteY62" fmla="*/ 166688 h 719138"/>
                  <a:gd name="connsiteX63" fmla="*/ 3038475 w 3233738"/>
                  <a:gd name="connsiteY63" fmla="*/ 138113 h 719138"/>
                  <a:gd name="connsiteX64" fmla="*/ 3067050 w 3233738"/>
                  <a:gd name="connsiteY64" fmla="*/ 119063 h 719138"/>
                  <a:gd name="connsiteX65" fmla="*/ 3081338 w 3233738"/>
                  <a:gd name="connsiteY65" fmla="*/ 109538 h 719138"/>
                  <a:gd name="connsiteX66" fmla="*/ 3105150 w 3233738"/>
                  <a:gd name="connsiteY66" fmla="*/ 85725 h 719138"/>
                  <a:gd name="connsiteX67" fmla="*/ 3128963 w 3233738"/>
                  <a:gd name="connsiteY67" fmla="*/ 57150 h 719138"/>
                  <a:gd name="connsiteX68" fmla="*/ 3143250 w 3233738"/>
                  <a:gd name="connsiteY68" fmla="*/ 52388 h 719138"/>
                  <a:gd name="connsiteX69" fmla="*/ 3157538 w 3233738"/>
                  <a:gd name="connsiteY69" fmla="*/ 38100 h 719138"/>
                  <a:gd name="connsiteX70" fmla="*/ 3186113 w 3233738"/>
                  <a:gd name="connsiteY70" fmla="*/ 28575 h 719138"/>
                  <a:gd name="connsiteX71" fmla="*/ 3205163 w 3233738"/>
                  <a:gd name="connsiteY71" fmla="*/ 19050 h 719138"/>
                  <a:gd name="connsiteX72" fmla="*/ 3233738 w 3233738"/>
                  <a:gd name="connsiteY72" fmla="*/ 0 h 719138"/>
                  <a:gd name="connsiteX0" fmla="*/ 0 w 3157538"/>
                  <a:gd name="connsiteY0" fmla="*/ 614363 h 614363"/>
                  <a:gd name="connsiteX1" fmla="*/ 23813 w 3157538"/>
                  <a:gd name="connsiteY1" fmla="*/ 585788 h 614363"/>
                  <a:gd name="connsiteX2" fmla="*/ 42863 w 3157538"/>
                  <a:gd name="connsiteY2" fmla="*/ 557213 h 614363"/>
                  <a:gd name="connsiteX3" fmla="*/ 71438 w 3157538"/>
                  <a:gd name="connsiteY3" fmla="*/ 528638 h 614363"/>
                  <a:gd name="connsiteX4" fmla="*/ 95250 w 3157538"/>
                  <a:gd name="connsiteY4" fmla="*/ 500062 h 614363"/>
                  <a:gd name="connsiteX5" fmla="*/ 140494 w 3157538"/>
                  <a:gd name="connsiteY5" fmla="*/ 459582 h 614363"/>
                  <a:gd name="connsiteX6" fmla="*/ 176212 w 3157538"/>
                  <a:gd name="connsiteY6" fmla="*/ 445294 h 614363"/>
                  <a:gd name="connsiteX7" fmla="*/ 204788 w 3157538"/>
                  <a:gd name="connsiteY7" fmla="*/ 442913 h 614363"/>
                  <a:gd name="connsiteX8" fmla="*/ 247650 w 3157538"/>
                  <a:gd name="connsiteY8" fmla="*/ 461963 h 614363"/>
                  <a:gd name="connsiteX9" fmla="*/ 276225 w 3157538"/>
                  <a:gd name="connsiteY9" fmla="*/ 471488 h 614363"/>
                  <a:gd name="connsiteX10" fmla="*/ 438150 w 3157538"/>
                  <a:gd name="connsiteY10" fmla="*/ 466725 h 614363"/>
                  <a:gd name="connsiteX11" fmla="*/ 471488 w 3157538"/>
                  <a:gd name="connsiteY11" fmla="*/ 457200 h 614363"/>
                  <a:gd name="connsiteX12" fmla="*/ 552450 w 3157538"/>
                  <a:gd name="connsiteY12" fmla="*/ 452438 h 614363"/>
                  <a:gd name="connsiteX13" fmla="*/ 762000 w 3157538"/>
                  <a:gd name="connsiteY13" fmla="*/ 457200 h 614363"/>
                  <a:gd name="connsiteX14" fmla="*/ 838200 w 3157538"/>
                  <a:gd name="connsiteY14" fmla="*/ 466725 h 614363"/>
                  <a:gd name="connsiteX15" fmla="*/ 866775 w 3157538"/>
                  <a:gd name="connsiteY15" fmla="*/ 476250 h 614363"/>
                  <a:gd name="connsiteX16" fmla="*/ 938213 w 3157538"/>
                  <a:gd name="connsiteY16" fmla="*/ 485775 h 614363"/>
                  <a:gd name="connsiteX17" fmla="*/ 1042988 w 3157538"/>
                  <a:gd name="connsiteY17" fmla="*/ 476250 h 614363"/>
                  <a:gd name="connsiteX18" fmla="*/ 1057275 w 3157538"/>
                  <a:gd name="connsiteY18" fmla="*/ 471488 h 614363"/>
                  <a:gd name="connsiteX19" fmla="*/ 1085850 w 3157538"/>
                  <a:gd name="connsiteY19" fmla="*/ 476250 h 614363"/>
                  <a:gd name="connsiteX20" fmla="*/ 1104900 w 3157538"/>
                  <a:gd name="connsiteY20" fmla="*/ 481013 h 614363"/>
                  <a:gd name="connsiteX21" fmla="*/ 1138238 w 3157538"/>
                  <a:gd name="connsiteY21" fmla="*/ 485775 h 614363"/>
                  <a:gd name="connsiteX22" fmla="*/ 1190625 w 3157538"/>
                  <a:gd name="connsiteY22" fmla="*/ 495300 h 614363"/>
                  <a:gd name="connsiteX23" fmla="*/ 1214438 w 3157538"/>
                  <a:gd name="connsiteY23" fmla="*/ 500063 h 614363"/>
                  <a:gd name="connsiteX24" fmla="*/ 1281113 w 3157538"/>
                  <a:gd name="connsiteY24" fmla="*/ 504825 h 614363"/>
                  <a:gd name="connsiteX25" fmla="*/ 1328738 w 3157538"/>
                  <a:gd name="connsiteY25" fmla="*/ 509588 h 614363"/>
                  <a:gd name="connsiteX26" fmla="*/ 1347788 w 3157538"/>
                  <a:gd name="connsiteY26" fmla="*/ 514350 h 614363"/>
                  <a:gd name="connsiteX27" fmla="*/ 1362075 w 3157538"/>
                  <a:gd name="connsiteY27" fmla="*/ 519113 h 614363"/>
                  <a:gd name="connsiteX28" fmla="*/ 1535906 w 3157538"/>
                  <a:gd name="connsiteY28" fmla="*/ 509588 h 614363"/>
                  <a:gd name="connsiteX29" fmla="*/ 1600200 w 3157538"/>
                  <a:gd name="connsiteY29" fmla="*/ 523875 h 614363"/>
                  <a:gd name="connsiteX30" fmla="*/ 1614488 w 3157538"/>
                  <a:gd name="connsiteY30" fmla="*/ 514350 h 614363"/>
                  <a:gd name="connsiteX31" fmla="*/ 1647825 w 3157538"/>
                  <a:gd name="connsiteY31" fmla="*/ 500063 h 614363"/>
                  <a:gd name="connsiteX32" fmla="*/ 1666875 w 3157538"/>
                  <a:gd name="connsiteY32" fmla="*/ 495300 h 614363"/>
                  <a:gd name="connsiteX33" fmla="*/ 1895475 w 3157538"/>
                  <a:gd name="connsiteY33" fmla="*/ 481013 h 614363"/>
                  <a:gd name="connsiteX34" fmla="*/ 1924050 w 3157538"/>
                  <a:gd name="connsiteY34" fmla="*/ 466725 h 614363"/>
                  <a:gd name="connsiteX35" fmla="*/ 1938338 w 3157538"/>
                  <a:gd name="connsiteY35" fmla="*/ 461963 h 614363"/>
                  <a:gd name="connsiteX36" fmla="*/ 1952625 w 3157538"/>
                  <a:gd name="connsiteY36" fmla="*/ 452438 h 614363"/>
                  <a:gd name="connsiteX37" fmla="*/ 1990725 w 3157538"/>
                  <a:gd name="connsiteY37" fmla="*/ 442913 h 614363"/>
                  <a:gd name="connsiteX38" fmla="*/ 2019300 w 3157538"/>
                  <a:gd name="connsiteY38" fmla="*/ 433388 h 614363"/>
                  <a:gd name="connsiteX39" fmla="*/ 2033588 w 3157538"/>
                  <a:gd name="connsiteY39" fmla="*/ 419100 h 614363"/>
                  <a:gd name="connsiteX40" fmla="*/ 2143125 w 3157538"/>
                  <a:gd name="connsiteY40" fmla="*/ 404813 h 614363"/>
                  <a:gd name="connsiteX41" fmla="*/ 2205038 w 3157538"/>
                  <a:gd name="connsiteY41" fmla="*/ 400050 h 614363"/>
                  <a:gd name="connsiteX42" fmla="*/ 2219325 w 3157538"/>
                  <a:gd name="connsiteY42" fmla="*/ 395288 h 614363"/>
                  <a:gd name="connsiteX43" fmla="*/ 2262188 w 3157538"/>
                  <a:gd name="connsiteY43" fmla="*/ 385763 h 614363"/>
                  <a:gd name="connsiteX44" fmla="*/ 2290763 w 3157538"/>
                  <a:gd name="connsiteY44" fmla="*/ 381000 h 614363"/>
                  <a:gd name="connsiteX45" fmla="*/ 2305050 w 3157538"/>
                  <a:gd name="connsiteY45" fmla="*/ 376238 h 614363"/>
                  <a:gd name="connsiteX46" fmla="*/ 2338388 w 3157538"/>
                  <a:gd name="connsiteY46" fmla="*/ 371475 h 614363"/>
                  <a:gd name="connsiteX47" fmla="*/ 2390775 w 3157538"/>
                  <a:gd name="connsiteY47" fmla="*/ 357188 h 614363"/>
                  <a:gd name="connsiteX48" fmla="*/ 2462213 w 3157538"/>
                  <a:gd name="connsiteY48" fmla="*/ 352425 h 614363"/>
                  <a:gd name="connsiteX49" fmla="*/ 2476500 w 3157538"/>
                  <a:gd name="connsiteY49" fmla="*/ 347663 h 614363"/>
                  <a:gd name="connsiteX50" fmla="*/ 2586038 w 3157538"/>
                  <a:gd name="connsiteY50" fmla="*/ 338138 h 614363"/>
                  <a:gd name="connsiteX51" fmla="*/ 2662238 w 3157538"/>
                  <a:gd name="connsiteY51" fmla="*/ 328613 h 614363"/>
                  <a:gd name="connsiteX52" fmla="*/ 2700338 w 3157538"/>
                  <a:gd name="connsiteY52" fmla="*/ 323850 h 614363"/>
                  <a:gd name="connsiteX53" fmla="*/ 2728913 w 3157538"/>
                  <a:gd name="connsiteY53" fmla="*/ 304800 h 614363"/>
                  <a:gd name="connsiteX54" fmla="*/ 2743200 w 3157538"/>
                  <a:gd name="connsiteY54" fmla="*/ 295275 h 614363"/>
                  <a:gd name="connsiteX55" fmla="*/ 2771775 w 3157538"/>
                  <a:gd name="connsiteY55" fmla="*/ 266700 h 614363"/>
                  <a:gd name="connsiteX56" fmla="*/ 2786063 w 3157538"/>
                  <a:gd name="connsiteY56" fmla="*/ 252413 h 614363"/>
                  <a:gd name="connsiteX57" fmla="*/ 2814638 w 3157538"/>
                  <a:gd name="connsiteY57" fmla="*/ 238125 h 614363"/>
                  <a:gd name="connsiteX58" fmla="*/ 2828925 w 3157538"/>
                  <a:gd name="connsiteY58" fmla="*/ 228600 h 614363"/>
                  <a:gd name="connsiteX59" fmla="*/ 2862263 w 3157538"/>
                  <a:gd name="connsiteY59" fmla="*/ 214313 h 614363"/>
                  <a:gd name="connsiteX60" fmla="*/ 2905125 w 3157538"/>
                  <a:gd name="connsiteY60" fmla="*/ 185738 h 614363"/>
                  <a:gd name="connsiteX61" fmla="*/ 2933700 w 3157538"/>
                  <a:gd name="connsiteY61" fmla="*/ 166688 h 614363"/>
                  <a:gd name="connsiteX62" fmla="*/ 2962275 w 3157538"/>
                  <a:gd name="connsiteY62" fmla="*/ 138113 h 614363"/>
                  <a:gd name="connsiteX63" fmla="*/ 2990850 w 3157538"/>
                  <a:gd name="connsiteY63" fmla="*/ 119063 h 614363"/>
                  <a:gd name="connsiteX64" fmla="*/ 3005138 w 3157538"/>
                  <a:gd name="connsiteY64" fmla="*/ 109538 h 614363"/>
                  <a:gd name="connsiteX65" fmla="*/ 3028950 w 3157538"/>
                  <a:gd name="connsiteY65" fmla="*/ 85725 h 614363"/>
                  <a:gd name="connsiteX66" fmla="*/ 3052763 w 3157538"/>
                  <a:gd name="connsiteY66" fmla="*/ 57150 h 614363"/>
                  <a:gd name="connsiteX67" fmla="*/ 3067050 w 3157538"/>
                  <a:gd name="connsiteY67" fmla="*/ 52388 h 614363"/>
                  <a:gd name="connsiteX68" fmla="*/ 3081338 w 3157538"/>
                  <a:gd name="connsiteY68" fmla="*/ 38100 h 614363"/>
                  <a:gd name="connsiteX69" fmla="*/ 3109913 w 3157538"/>
                  <a:gd name="connsiteY69" fmla="*/ 28575 h 614363"/>
                  <a:gd name="connsiteX70" fmla="*/ 3128963 w 3157538"/>
                  <a:gd name="connsiteY70" fmla="*/ 19050 h 614363"/>
                  <a:gd name="connsiteX71" fmla="*/ 3157538 w 3157538"/>
                  <a:gd name="connsiteY71" fmla="*/ 0 h 614363"/>
                  <a:gd name="connsiteX0" fmla="*/ 0 w 3157538"/>
                  <a:gd name="connsiteY0" fmla="*/ 614363 h 614363"/>
                  <a:gd name="connsiteX1" fmla="*/ 42863 w 3157538"/>
                  <a:gd name="connsiteY1" fmla="*/ 557213 h 614363"/>
                  <a:gd name="connsiteX2" fmla="*/ 71438 w 3157538"/>
                  <a:gd name="connsiteY2" fmla="*/ 528638 h 614363"/>
                  <a:gd name="connsiteX3" fmla="*/ 95250 w 3157538"/>
                  <a:gd name="connsiteY3" fmla="*/ 500062 h 614363"/>
                  <a:gd name="connsiteX4" fmla="*/ 140494 w 3157538"/>
                  <a:gd name="connsiteY4" fmla="*/ 459582 h 614363"/>
                  <a:gd name="connsiteX5" fmla="*/ 176212 w 3157538"/>
                  <a:gd name="connsiteY5" fmla="*/ 445294 h 614363"/>
                  <a:gd name="connsiteX6" fmla="*/ 204788 w 3157538"/>
                  <a:gd name="connsiteY6" fmla="*/ 442913 h 614363"/>
                  <a:gd name="connsiteX7" fmla="*/ 247650 w 3157538"/>
                  <a:gd name="connsiteY7" fmla="*/ 461963 h 614363"/>
                  <a:gd name="connsiteX8" fmla="*/ 276225 w 3157538"/>
                  <a:gd name="connsiteY8" fmla="*/ 471488 h 614363"/>
                  <a:gd name="connsiteX9" fmla="*/ 438150 w 3157538"/>
                  <a:gd name="connsiteY9" fmla="*/ 466725 h 614363"/>
                  <a:gd name="connsiteX10" fmla="*/ 471488 w 3157538"/>
                  <a:gd name="connsiteY10" fmla="*/ 457200 h 614363"/>
                  <a:gd name="connsiteX11" fmla="*/ 552450 w 3157538"/>
                  <a:gd name="connsiteY11" fmla="*/ 452438 h 614363"/>
                  <a:gd name="connsiteX12" fmla="*/ 762000 w 3157538"/>
                  <a:gd name="connsiteY12" fmla="*/ 457200 h 614363"/>
                  <a:gd name="connsiteX13" fmla="*/ 838200 w 3157538"/>
                  <a:gd name="connsiteY13" fmla="*/ 466725 h 614363"/>
                  <a:gd name="connsiteX14" fmla="*/ 866775 w 3157538"/>
                  <a:gd name="connsiteY14" fmla="*/ 476250 h 614363"/>
                  <a:gd name="connsiteX15" fmla="*/ 938213 w 3157538"/>
                  <a:gd name="connsiteY15" fmla="*/ 485775 h 614363"/>
                  <a:gd name="connsiteX16" fmla="*/ 1042988 w 3157538"/>
                  <a:gd name="connsiteY16" fmla="*/ 476250 h 614363"/>
                  <a:gd name="connsiteX17" fmla="*/ 1057275 w 3157538"/>
                  <a:gd name="connsiteY17" fmla="*/ 471488 h 614363"/>
                  <a:gd name="connsiteX18" fmla="*/ 1085850 w 3157538"/>
                  <a:gd name="connsiteY18" fmla="*/ 476250 h 614363"/>
                  <a:gd name="connsiteX19" fmla="*/ 1104900 w 3157538"/>
                  <a:gd name="connsiteY19" fmla="*/ 481013 h 614363"/>
                  <a:gd name="connsiteX20" fmla="*/ 1138238 w 3157538"/>
                  <a:gd name="connsiteY20" fmla="*/ 485775 h 614363"/>
                  <a:gd name="connsiteX21" fmla="*/ 1190625 w 3157538"/>
                  <a:gd name="connsiteY21" fmla="*/ 495300 h 614363"/>
                  <a:gd name="connsiteX22" fmla="*/ 1214438 w 3157538"/>
                  <a:gd name="connsiteY22" fmla="*/ 500063 h 614363"/>
                  <a:gd name="connsiteX23" fmla="*/ 1281113 w 3157538"/>
                  <a:gd name="connsiteY23" fmla="*/ 504825 h 614363"/>
                  <a:gd name="connsiteX24" fmla="*/ 1328738 w 3157538"/>
                  <a:gd name="connsiteY24" fmla="*/ 509588 h 614363"/>
                  <a:gd name="connsiteX25" fmla="*/ 1347788 w 3157538"/>
                  <a:gd name="connsiteY25" fmla="*/ 514350 h 614363"/>
                  <a:gd name="connsiteX26" fmla="*/ 1362075 w 3157538"/>
                  <a:gd name="connsiteY26" fmla="*/ 519113 h 614363"/>
                  <a:gd name="connsiteX27" fmla="*/ 1535906 w 3157538"/>
                  <a:gd name="connsiteY27" fmla="*/ 509588 h 614363"/>
                  <a:gd name="connsiteX28" fmla="*/ 1600200 w 3157538"/>
                  <a:gd name="connsiteY28" fmla="*/ 523875 h 614363"/>
                  <a:gd name="connsiteX29" fmla="*/ 1614488 w 3157538"/>
                  <a:gd name="connsiteY29" fmla="*/ 514350 h 614363"/>
                  <a:gd name="connsiteX30" fmla="*/ 1647825 w 3157538"/>
                  <a:gd name="connsiteY30" fmla="*/ 500063 h 614363"/>
                  <a:gd name="connsiteX31" fmla="*/ 1666875 w 3157538"/>
                  <a:gd name="connsiteY31" fmla="*/ 495300 h 614363"/>
                  <a:gd name="connsiteX32" fmla="*/ 1895475 w 3157538"/>
                  <a:gd name="connsiteY32" fmla="*/ 481013 h 614363"/>
                  <a:gd name="connsiteX33" fmla="*/ 1924050 w 3157538"/>
                  <a:gd name="connsiteY33" fmla="*/ 466725 h 614363"/>
                  <a:gd name="connsiteX34" fmla="*/ 1938338 w 3157538"/>
                  <a:gd name="connsiteY34" fmla="*/ 461963 h 614363"/>
                  <a:gd name="connsiteX35" fmla="*/ 1952625 w 3157538"/>
                  <a:gd name="connsiteY35" fmla="*/ 452438 h 614363"/>
                  <a:gd name="connsiteX36" fmla="*/ 1990725 w 3157538"/>
                  <a:gd name="connsiteY36" fmla="*/ 442913 h 614363"/>
                  <a:gd name="connsiteX37" fmla="*/ 2019300 w 3157538"/>
                  <a:gd name="connsiteY37" fmla="*/ 433388 h 614363"/>
                  <a:gd name="connsiteX38" fmla="*/ 2033588 w 3157538"/>
                  <a:gd name="connsiteY38" fmla="*/ 419100 h 614363"/>
                  <a:gd name="connsiteX39" fmla="*/ 2143125 w 3157538"/>
                  <a:gd name="connsiteY39" fmla="*/ 404813 h 614363"/>
                  <a:gd name="connsiteX40" fmla="*/ 2205038 w 3157538"/>
                  <a:gd name="connsiteY40" fmla="*/ 400050 h 614363"/>
                  <a:gd name="connsiteX41" fmla="*/ 2219325 w 3157538"/>
                  <a:gd name="connsiteY41" fmla="*/ 395288 h 614363"/>
                  <a:gd name="connsiteX42" fmla="*/ 2262188 w 3157538"/>
                  <a:gd name="connsiteY42" fmla="*/ 385763 h 614363"/>
                  <a:gd name="connsiteX43" fmla="*/ 2290763 w 3157538"/>
                  <a:gd name="connsiteY43" fmla="*/ 381000 h 614363"/>
                  <a:gd name="connsiteX44" fmla="*/ 2305050 w 3157538"/>
                  <a:gd name="connsiteY44" fmla="*/ 376238 h 614363"/>
                  <a:gd name="connsiteX45" fmla="*/ 2338388 w 3157538"/>
                  <a:gd name="connsiteY45" fmla="*/ 371475 h 614363"/>
                  <a:gd name="connsiteX46" fmla="*/ 2390775 w 3157538"/>
                  <a:gd name="connsiteY46" fmla="*/ 357188 h 614363"/>
                  <a:gd name="connsiteX47" fmla="*/ 2462213 w 3157538"/>
                  <a:gd name="connsiteY47" fmla="*/ 352425 h 614363"/>
                  <a:gd name="connsiteX48" fmla="*/ 2476500 w 3157538"/>
                  <a:gd name="connsiteY48" fmla="*/ 347663 h 614363"/>
                  <a:gd name="connsiteX49" fmla="*/ 2586038 w 3157538"/>
                  <a:gd name="connsiteY49" fmla="*/ 338138 h 614363"/>
                  <a:gd name="connsiteX50" fmla="*/ 2662238 w 3157538"/>
                  <a:gd name="connsiteY50" fmla="*/ 328613 h 614363"/>
                  <a:gd name="connsiteX51" fmla="*/ 2700338 w 3157538"/>
                  <a:gd name="connsiteY51" fmla="*/ 323850 h 614363"/>
                  <a:gd name="connsiteX52" fmla="*/ 2728913 w 3157538"/>
                  <a:gd name="connsiteY52" fmla="*/ 304800 h 614363"/>
                  <a:gd name="connsiteX53" fmla="*/ 2743200 w 3157538"/>
                  <a:gd name="connsiteY53" fmla="*/ 295275 h 614363"/>
                  <a:gd name="connsiteX54" fmla="*/ 2771775 w 3157538"/>
                  <a:gd name="connsiteY54" fmla="*/ 266700 h 614363"/>
                  <a:gd name="connsiteX55" fmla="*/ 2786063 w 3157538"/>
                  <a:gd name="connsiteY55" fmla="*/ 252413 h 614363"/>
                  <a:gd name="connsiteX56" fmla="*/ 2814638 w 3157538"/>
                  <a:gd name="connsiteY56" fmla="*/ 238125 h 614363"/>
                  <a:gd name="connsiteX57" fmla="*/ 2828925 w 3157538"/>
                  <a:gd name="connsiteY57" fmla="*/ 228600 h 614363"/>
                  <a:gd name="connsiteX58" fmla="*/ 2862263 w 3157538"/>
                  <a:gd name="connsiteY58" fmla="*/ 214313 h 614363"/>
                  <a:gd name="connsiteX59" fmla="*/ 2905125 w 3157538"/>
                  <a:gd name="connsiteY59" fmla="*/ 185738 h 614363"/>
                  <a:gd name="connsiteX60" fmla="*/ 2933700 w 3157538"/>
                  <a:gd name="connsiteY60" fmla="*/ 166688 h 614363"/>
                  <a:gd name="connsiteX61" fmla="*/ 2962275 w 3157538"/>
                  <a:gd name="connsiteY61" fmla="*/ 138113 h 614363"/>
                  <a:gd name="connsiteX62" fmla="*/ 2990850 w 3157538"/>
                  <a:gd name="connsiteY62" fmla="*/ 119063 h 614363"/>
                  <a:gd name="connsiteX63" fmla="*/ 3005138 w 3157538"/>
                  <a:gd name="connsiteY63" fmla="*/ 109538 h 614363"/>
                  <a:gd name="connsiteX64" fmla="*/ 3028950 w 3157538"/>
                  <a:gd name="connsiteY64" fmla="*/ 85725 h 614363"/>
                  <a:gd name="connsiteX65" fmla="*/ 3052763 w 3157538"/>
                  <a:gd name="connsiteY65" fmla="*/ 57150 h 614363"/>
                  <a:gd name="connsiteX66" fmla="*/ 3067050 w 3157538"/>
                  <a:gd name="connsiteY66" fmla="*/ 52388 h 614363"/>
                  <a:gd name="connsiteX67" fmla="*/ 3081338 w 3157538"/>
                  <a:gd name="connsiteY67" fmla="*/ 38100 h 614363"/>
                  <a:gd name="connsiteX68" fmla="*/ 3109913 w 3157538"/>
                  <a:gd name="connsiteY68" fmla="*/ 28575 h 614363"/>
                  <a:gd name="connsiteX69" fmla="*/ 3128963 w 3157538"/>
                  <a:gd name="connsiteY69" fmla="*/ 19050 h 614363"/>
                  <a:gd name="connsiteX70" fmla="*/ 3157538 w 3157538"/>
                  <a:gd name="connsiteY70" fmla="*/ 0 h 614363"/>
                  <a:gd name="connsiteX0" fmla="*/ 0 w 3157538"/>
                  <a:gd name="connsiteY0" fmla="*/ 614363 h 614363"/>
                  <a:gd name="connsiteX1" fmla="*/ 71438 w 3157538"/>
                  <a:gd name="connsiteY1" fmla="*/ 528638 h 614363"/>
                  <a:gd name="connsiteX2" fmla="*/ 95250 w 3157538"/>
                  <a:gd name="connsiteY2" fmla="*/ 500062 h 614363"/>
                  <a:gd name="connsiteX3" fmla="*/ 140494 w 3157538"/>
                  <a:gd name="connsiteY3" fmla="*/ 459582 h 614363"/>
                  <a:gd name="connsiteX4" fmla="*/ 176212 w 3157538"/>
                  <a:gd name="connsiteY4" fmla="*/ 445294 h 614363"/>
                  <a:gd name="connsiteX5" fmla="*/ 204788 w 3157538"/>
                  <a:gd name="connsiteY5" fmla="*/ 442913 h 614363"/>
                  <a:gd name="connsiteX6" fmla="*/ 247650 w 3157538"/>
                  <a:gd name="connsiteY6" fmla="*/ 461963 h 614363"/>
                  <a:gd name="connsiteX7" fmla="*/ 276225 w 3157538"/>
                  <a:gd name="connsiteY7" fmla="*/ 471488 h 614363"/>
                  <a:gd name="connsiteX8" fmla="*/ 438150 w 3157538"/>
                  <a:gd name="connsiteY8" fmla="*/ 466725 h 614363"/>
                  <a:gd name="connsiteX9" fmla="*/ 471488 w 3157538"/>
                  <a:gd name="connsiteY9" fmla="*/ 457200 h 614363"/>
                  <a:gd name="connsiteX10" fmla="*/ 552450 w 3157538"/>
                  <a:gd name="connsiteY10" fmla="*/ 452438 h 614363"/>
                  <a:gd name="connsiteX11" fmla="*/ 762000 w 3157538"/>
                  <a:gd name="connsiteY11" fmla="*/ 457200 h 614363"/>
                  <a:gd name="connsiteX12" fmla="*/ 838200 w 3157538"/>
                  <a:gd name="connsiteY12" fmla="*/ 466725 h 614363"/>
                  <a:gd name="connsiteX13" fmla="*/ 866775 w 3157538"/>
                  <a:gd name="connsiteY13" fmla="*/ 476250 h 614363"/>
                  <a:gd name="connsiteX14" fmla="*/ 938213 w 3157538"/>
                  <a:gd name="connsiteY14" fmla="*/ 485775 h 614363"/>
                  <a:gd name="connsiteX15" fmla="*/ 1042988 w 3157538"/>
                  <a:gd name="connsiteY15" fmla="*/ 476250 h 614363"/>
                  <a:gd name="connsiteX16" fmla="*/ 1057275 w 3157538"/>
                  <a:gd name="connsiteY16" fmla="*/ 471488 h 614363"/>
                  <a:gd name="connsiteX17" fmla="*/ 1085850 w 3157538"/>
                  <a:gd name="connsiteY17" fmla="*/ 476250 h 614363"/>
                  <a:gd name="connsiteX18" fmla="*/ 1104900 w 3157538"/>
                  <a:gd name="connsiteY18" fmla="*/ 481013 h 614363"/>
                  <a:gd name="connsiteX19" fmla="*/ 1138238 w 3157538"/>
                  <a:gd name="connsiteY19" fmla="*/ 485775 h 614363"/>
                  <a:gd name="connsiteX20" fmla="*/ 1190625 w 3157538"/>
                  <a:gd name="connsiteY20" fmla="*/ 495300 h 614363"/>
                  <a:gd name="connsiteX21" fmla="*/ 1214438 w 3157538"/>
                  <a:gd name="connsiteY21" fmla="*/ 500063 h 614363"/>
                  <a:gd name="connsiteX22" fmla="*/ 1281113 w 3157538"/>
                  <a:gd name="connsiteY22" fmla="*/ 504825 h 614363"/>
                  <a:gd name="connsiteX23" fmla="*/ 1328738 w 3157538"/>
                  <a:gd name="connsiteY23" fmla="*/ 509588 h 614363"/>
                  <a:gd name="connsiteX24" fmla="*/ 1347788 w 3157538"/>
                  <a:gd name="connsiteY24" fmla="*/ 514350 h 614363"/>
                  <a:gd name="connsiteX25" fmla="*/ 1362075 w 3157538"/>
                  <a:gd name="connsiteY25" fmla="*/ 519113 h 614363"/>
                  <a:gd name="connsiteX26" fmla="*/ 1535906 w 3157538"/>
                  <a:gd name="connsiteY26" fmla="*/ 509588 h 614363"/>
                  <a:gd name="connsiteX27" fmla="*/ 1600200 w 3157538"/>
                  <a:gd name="connsiteY27" fmla="*/ 523875 h 614363"/>
                  <a:gd name="connsiteX28" fmla="*/ 1614488 w 3157538"/>
                  <a:gd name="connsiteY28" fmla="*/ 514350 h 614363"/>
                  <a:gd name="connsiteX29" fmla="*/ 1647825 w 3157538"/>
                  <a:gd name="connsiteY29" fmla="*/ 500063 h 614363"/>
                  <a:gd name="connsiteX30" fmla="*/ 1666875 w 3157538"/>
                  <a:gd name="connsiteY30" fmla="*/ 495300 h 614363"/>
                  <a:gd name="connsiteX31" fmla="*/ 1895475 w 3157538"/>
                  <a:gd name="connsiteY31" fmla="*/ 481013 h 614363"/>
                  <a:gd name="connsiteX32" fmla="*/ 1924050 w 3157538"/>
                  <a:gd name="connsiteY32" fmla="*/ 466725 h 614363"/>
                  <a:gd name="connsiteX33" fmla="*/ 1938338 w 3157538"/>
                  <a:gd name="connsiteY33" fmla="*/ 461963 h 614363"/>
                  <a:gd name="connsiteX34" fmla="*/ 1952625 w 3157538"/>
                  <a:gd name="connsiteY34" fmla="*/ 452438 h 614363"/>
                  <a:gd name="connsiteX35" fmla="*/ 1990725 w 3157538"/>
                  <a:gd name="connsiteY35" fmla="*/ 442913 h 614363"/>
                  <a:gd name="connsiteX36" fmla="*/ 2019300 w 3157538"/>
                  <a:gd name="connsiteY36" fmla="*/ 433388 h 614363"/>
                  <a:gd name="connsiteX37" fmla="*/ 2033588 w 3157538"/>
                  <a:gd name="connsiteY37" fmla="*/ 419100 h 614363"/>
                  <a:gd name="connsiteX38" fmla="*/ 2143125 w 3157538"/>
                  <a:gd name="connsiteY38" fmla="*/ 404813 h 614363"/>
                  <a:gd name="connsiteX39" fmla="*/ 2205038 w 3157538"/>
                  <a:gd name="connsiteY39" fmla="*/ 400050 h 614363"/>
                  <a:gd name="connsiteX40" fmla="*/ 2219325 w 3157538"/>
                  <a:gd name="connsiteY40" fmla="*/ 395288 h 614363"/>
                  <a:gd name="connsiteX41" fmla="*/ 2262188 w 3157538"/>
                  <a:gd name="connsiteY41" fmla="*/ 385763 h 614363"/>
                  <a:gd name="connsiteX42" fmla="*/ 2290763 w 3157538"/>
                  <a:gd name="connsiteY42" fmla="*/ 381000 h 614363"/>
                  <a:gd name="connsiteX43" fmla="*/ 2305050 w 3157538"/>
                  <a:gd name="connsiteY43" fmla="*/ 376238 h 614363"/>
                  <a:gd name="connsiteX44" fmla="*/ 2338388 w 3157538"/>
                  <a:gd name="connsiteY44" fmla="*/ 371475 h 614363"/>
                  <a:gd name="connsiteX45" fmla="*/ 2390775 w 3157538"/>
                  <a:gd name="connsiteY45" fmla="*/ 357188 h 614363"/>
                  <a:gd name="connsiteX46" fmla="*/ 2462213 w 3157538"/>
                  <a:gd name="connsiteY46" fmla="*/ 352425 h 614363"/>
                  <a:gd name="connsiteX47" fmla="*/ 2476500 w 3157538"/>
                  <a:gd name="connsiteY47" fmla="*/ 347663 h 614363"/>
                  <a:gd name="connsiteX48" fmla="*/ 2586038 w 3157538"/>
                  <a:gd name="connsiteY48" fmla="*/ 338138 h 614363"/>
                  <a:gd name="connsiteX49" fmla="*/ 2662238 w 3157538"/>
                  <a:gd name="connsiteY49" fmla="*/ 328613 h 614363"/>
                  <a:gd name="connsiteX50" fmla="*/ 2700338 w 3157538"/>
                  <a:gd name="connsiteY50" fmla="*/ 323850 h 614363"/>
                  <a:gd name="connsiteX51" fmla="*/ 2728913 w 3157538"/>
                  <a:gd name="connsiteY51" fmla="*/ 304800 h 614363"/>
                  <a:gd name="connsiteX52" fmla="*/ 2743200 w 3157538"/>
                  <a:gd name="connsiteY52" fmla="*/ 295275 h 614363"/>
                  <a:gd name="connsiteX53" fmla="*/ 2771775 w 3157538"/>
                  <a:gd name="connsiteY53" fmla="*/ 266700 h 614363"/>
                  <a:gd name="connsiteX54" fmla="*/ 2786063 w 3157538"/>
                  <a:gd name="connsiteY54" fmla="*/ 252413 h 614363"/>
                  <a:gd name="connsiteX55" fmla="*/ 2814638 w 3157538"/>
                  <a:gd name="connsiteY55" fmla="*/ 238125 h 614363"/>
                  <a:gd name="connsiteX56" fmla="*/ 2828925 w 3157538"/>
                  <a:gd name="connsiteY56" fmla="*/ 228600 h 614363"/>
                  <a:gd name="connsiteX57" fmla="*/ 2862263 w 3157538"/>
                  <a:gd name="connsiteY57" fmla="*/ 214313 h 614363"/>
                  <a:gd name="connsiteX58" fmla="*/ 2905125 w 3157538"/>
                  <a:gd name="connsiteY58" fmla="*/ 185738 h 614363"/>
                  <a:gd name="connsiteX59" fmla="*/ 2933700 w 3157538"/>
                  <a:gd name="connsiteY59" fmla="*/ 166688 h 614363"/>
                  <a:gd name="connsiteX60" fmla="*/ 2962275 w 3157538"/>
                  <a:gd name="connsiteY60" fmla="*/ 138113 h 614363"/>
                  <a:gd name="connsiteX61" fmla="*/ 2990850 w 3157538"/>
                  <a:gd name="connsiteY61" fmla="*/ 119063 h 614363"/>
                  <a:gd name="connsiteX62" fmla="*/ 3005138 w 3157538"/>
                  <a:gd name="connsiteY62" fmla="*/ 109538 h 614363"/>
                  <a:gd name="connsiteX63" fmla="*/ 3028950 w 3157538"/>
                  <a:gd name="connsiteY63" fmla="*/ 85725 h 614363"/>
                  <a:gd name="connsiteX64" fmla="*/ 3052763 w 3157538"/>
                  <a:gd name="connsiteY64" fmla="*/ 57150 h 614363"/>
                  <a:gd name="connsiteX65" fmla="*/ 3067050 w 3157538"/>
                  <a:gd name="connsiteY65" fmla="*/ 52388 h 614363"/>
                  <a:gd name="connsiteX66" fmla="*/ 3081338 w 3157538"/>
                  <a:gd name="connsiteY66" fmla="*/ 38100 h 614363"/>
                  <a:gd name="connsiteX67" fmla="*/ 3109913 w 3157538"/>
                  <a:gd name="connsiteY67" fmla="*/ 28575 h 614363"/>
                  <a:gd name="connsiteX68" fmla="*/ 3128963 w 3157538"/>
                  <a:gd name="connsiteY68" fmla="*/ 19050 h 614363"/>
                  <a:gd name="connsiteX69" fmla="*/ 3157538 w 3157538"/>
                  <a:gd name="connsiteY69" fmla="*/ 0 h 614363"/>
                  <a:gd name="connsiteX0" fmla="*/ 0 w 3086100"/>
                  <a:gd name="connsiteY0" fmla="*/ 528638 h 528638"/>
                  <a:gd name="connsiteX1" fmla="*/ 23812 w 3086100"/>
                  <a:gd name="connsiteY1" fmla="*/ 500062 h 528638"/>
                  <a:gd name="connsiteX2" fmla="*/ 69056 w 3086100"/>
                  <a:gd name="connsiteY2" fmla="*/ 459582 h 528638"/>
                  <a:gd name="connsiteX3" fmla="*/ 104774 w 3086100"/>
                  <a:gd name="connsiteY3" fmla="*/ 445294 h 528638"/>
                  <a:gd name="connsiteX4" fmla="*/ 133350 w 3086100"/>
                  <a:gd name="connsiteY4" fmla="*/ 442913 h 528638"/>
                  <a:gd name="connsiteX5" fmla="*/ 176212 w 3086100"/>
                  <a:gd name="connsiteY5" fmla="*/ 461963 h 528638"/>
                  <a:gd name="connsiteX6" fmla="*/ 204787 w 3086100"/>
                  <a:gd name="connsiteY6" fmla="*/ 471488 h 528638"/>
                  <a:gd name="connsiteX7" fmla="*/ 366712 w 3086100"/>
                  <a:gd name="connsiteY7" fmla="*/ 466725 h 528638"/>
                  <a:gd name="connsiteX8" fmla="*/ 400050 w 3086100"/>
                  <a:gd name="connsiteY8" fmla="*/ 457200 h 528638"/>
                  <a:gd name="connsiteX9" fmla="*/ 481012 w 3086100"/>
                  <a:gd name="connsiteY9" fmla="*/ 452438 h 528638"/>
                  <a:gd name="connsiteX10" fmla="*/ 690562 w 3086100"/>
                  <a:gd name="connsiteY10" fmla="*/ 457200 h 528638"/>
                  <a:gd name="connsiteX11" fmla="*/ 766762 w 3086100"/>
                  <a:gd name="connsiteY11" fmla="*/ 466725 h 528638"/>
                  <a:gd name="connsiteX12" fmla="*/ 795337 w 3086100"/>
                  <a:gd name="connsiteY12" fmla="*/ 476250 h 528638"/>
                  <a:gd name="connsiteX13" fmla="*/ 866775 w 3086100"/>
                  <a:gd name="connsiteY13" fmla="*/ 485775 h 528638"/>
                  <a:gd name="connsiteX14" fmla="*/ 971550 w 3086100"/>
                  <a:gd name="connsiteY14" fmla="*/ 476250 h 528638"/>
                  <a:gd name="connsiteX15" fmla="*/ 985837 w 3086100"/>
                  <a:gd name="connsiteY15" fmla="*/ 471488 h 528638"/>
                  <a:gd name="connsiteX16" fmla="*/ 1014412 w 3086100"/>
                  <a:gd name="connsiteY16" fmla="*/ 476250 h 528638"/>
                  <a:gd name="connsiteX17" fmla="*/ 1033462 w 3086100"/>
                  <a:gd name="connsiteY17" fmla="*/ 481013 h 528638"/>
                  <a:gd name="connsiteX18" fmla="*/ 1066800 w 3086100"/>
                  <a:gd name="connsiteY18" fmla="*/ 485775 h 528638"/>
                  <a:gd name="connsiteX19" fmla="*/ 1119187 w 3086100"/>
                  <a:gd name="connsiteY19" fmla="*/ 495300 h 528638"/>
                  <a:gd name="connsiteX20" fmla="*/ 1143000 w 3086100"/>
                  <a:gd name="connsiteY20" fmla="*/ 500063 h 528638"/>
                  <a:gd name="connsiteX21" fmla="*/ 1209675 w 3086100"/>
                  <a:gd name="connsiteY21" fmla="*/ 504825 h 528638"/>
                  <a:gd name="connsiteX22" fmla="*/ 1257300 w 3086100"/>
                  <a:gd name="connsiteY22" fmla="*/ 509588 h 528638"/>
                  <a:gd name="connsiteX23" fmla="*/ 1276350 w 3086100"/>
                  <a:gd name="connsiteY23" fmla="*/ 514350 h 528638"/>
                  <a:gd name="connsiteX24" fmla="*/ 1290637 w 3086100"/>
                  <a:gd name="connsiteY24" fmla="*/ 519113 h 528638"/>
                  <a:gd name="connsiteX25" fmla="*/ 1464468 w 3086100"/>
                  <a:gd name="connsiteY25" fmla="*/ 509588 h 528638"/>
                  <a:gd name="connsiteX26" fmla="*/ 1528762 w 3086100"/>
                  <a:gd name="connsiteY26" fmla="*/ 523875 h 528638"/>
                  <a:gd name="connsiteX27" fmla="*/ 1543050 w 3086100"/>
                  <a:gd name="connsiteY27" fmla="*/ 514350 h 528638"/>
                  <a:gd name="connsiteX28" fmla="*/ 1576387 w 3086100"/>
                  <a:gd name="connsiteY28" fmla="*/ 500063 h 528638"/>
                  <a:gd name="connsiteX29" fmla="*/ 1595437 w 3086100"/>
                  <a:gd name="connsiteY29" fmla="*/ 495300 h 528638"/>
                  <a:gd name="connsiteX30" fmla="*/ 1824037 w 3086100"/>
                  <a:gd name="connsiteY30" fmla="*/ 481013 h 528638"/>
                  <a:gd name="connsiteX31" fmla="*/ 1852612 w 3086100"/>
                  <a:gd name="connsiteY31" fmla="*/ 466725 h 528638"/>
                  <a:gd name="connsiteX32" fmla="*/ 1866900 w 3086100"/>
                  <a:gd name="connsiteY32" fmla="*/ 461963 h 528638"/>
                  <a:gd name="connsiteX33" fmla="*/ 1881187 w 3086100"/>
                  <a:gd name="connsiteY33" fmla="*/ 452438 h 528638"/>
                  <a:gd name="connsiteX34" fmla="*/ 1919287 w 3086100"/>
                  <a:gd name="connsiteY34" fmla="*/ 442913 h 528638"/>
                  <a:gd name="connsiteX35" fmla="*/ 1947862 w 3086100"/>
                  <a:gd name="connsiteY35" fmla="*/ 433388 h 528638"/>
                  <a:gd name="connsiteX36" fmla="*/ 1962150 w 3086100"/>
                  <a:gd name="connsiteY36" fmla="*/ 419100 h 528638"/>
                  <a:gd name="connsiteX37" fmla="*/ 2071687 w 3086100"/>
                  <a:gd name="connsiteY37" fmla="*/ 404813 h 528638"/>
                  <a:gd name="connsiteX38" fmla="*/ 2133600 w 3086100"/>
                  <a:gd name="connsiteY38" fmla="*/ 400050 h 528638"/>
                  <a:gd name="connsiteX39" fmla="*/ 2147887 w 3086100"/>
                  <a:gd name="connsiteY39" fmla="*/ 395288 h 528638"/>
                  <a:gd name="connsiteX40" fmla="*/ 2190750 w 3086100"/>
                  <a:gd name="connsiteY40" fmla="*/ 385763 h 528638"/>
                  <a:gd name="connsiteX41" fmla="*/ 2219325 w 3086100"/>
                  <a:gd name="connsiteY41" fmla="*/ 381000 h 528638"/>
                  <a:gd name="connsiteX42" fmla="*/ 2233612 w 3086100"/>
                  <a:gd name="connsiteY42" fmla="*/ 376238 h 528638"/>
                  <a:gd name="connsiteX43" fmla="*/ 2266950 w 3086100"/>
                  <a:gd name="connsiteY43" fmla="*/ 371475 h 528638"/>
                  <a:gd name="connsiteX44" fmla="*/ 2319337 w 3086100"/>
                  <a:gd name="connsiteY44" fmla="*/ 357188 h 528638"/>
                  <a:gd name="connsiteX45" fmla="*/ 2390775 w 3086100"/>
                  <a:gd name="connsiteY45" fmla="*/ 352425 h 528638"/>
                  <a:gd name="connsiteX46" fmla="*/ 2405062 w 3086100"/>
                  <a:gd name="connsiteY46" fmla="*/ 347663 h 528638"/>
                  <a:gd name="connsiteX47" fmla="*/ 2514600 w 3086100"/>
                  <a:gd name="connsiteY47" fmla="*/ 338138 h 528638"/>
                  <a:gd name="connsiteX48" fmla="*/ 2590800 w 3086100"/>
                  <a:gd name="connsiteY48" fmla="*/ 328613 h 528638"/>
                  <a:gd name="connsiteX49" fmla="*/ 2628900 w 3086100"/>
                  <a:gd name="connsiteY49" fmla="*/ 323850 h 528638"/>
                  <a:gd name="connsiteX50" fmla="*/ 2657475 w 3086100"/>
                  <a:gd name="connsiteY50" fmla="*/ 304800 h 528638"/>
                  <a:gd name="connsiteX51" fmla="*/ 2671762 w 3086100"/>
                  <a:gd name="connsiteY51" fmla="*/ 295275 h 528638"/>
                  <a:gd name="connsiteX52" fmla="*/ 2700337 w 3086100"/>
                  <a:gd name="connsiteY52" fmla="*/ 266700 h 528638"/>
                  <a:gd name="connsiteX53" fmla="*/ 2714625 w 3086100"/>
                  <a:gd name="connsiteY53" fmla="*/ 252413 h 528638"/>
                  <a:gd name="connsiteX54" fmla="*/ 2743200 w 3086100"/>
                  <a:gd name="connsiteY54" fmla="*/ 238125 h 528638"/>
                  <a:gd name="connsiteX55" fmla="*/ 2757487 w 3086100"/>
                  <a:gd name="connsiteY55" fmla="*/ 228600 h 528638"/>
                  <a:gd name="connsiteX56" fmla="*/ 2790825 w 3086100"/>
                  <a:gd name="connsiteY56" fmla="*/ 214313 h 528638"/>
                  <a:gd name="connsiteX57" fmla="*/ 2833687 w 3086100"/>
                  <a:gd name="connsiteY57" fmla="*/ 185738 h 528638"/>
                  <a:gd name="connsiteX58" fmla="*/ 2862262 w 3086100"/>
                  <a:gd name="connsiteY58" fmla="*/ 166688 h 528638"/>
                  <a:gd name="connsiteX59" fmla="*/ 2890837 w 3086100"/>
                  <a:gd name="connsiteY59" fmla="*/ 138113 h 528638"/>
                  <a:gd name="connsiteX60" fmla="*/ 2919412 w 3086100"/>
                  <a:gd name="connsiteY60" fmla="*/ 119063 h 528638"/>
                  <a:gd name="connsiteX61" fmla="*/ 2933700 w 3086100"/>
                  <a:gd name="connsiteY61" fmla="*/ 109538 h 528638"/>
                  <a:gd name="connsiteX62" fmla="*/ 2957512 w 3086100"/>
                  <a:gd name="connsiteY62" fmla="*/ 85725 h 528638"/>
                  <a:gd name="connsiteX63" fmla="*/ 2981325 w 3086100"/>
                  <a:gd name="connsiteY63" fmla="*/ 57150 h 528638"/>
                  <a:gd name="connsiteX64" fmla="*/ 2995612 w 3086100"/>
                  <a:gd name="connsiteY64" fmla="*/ 52388 h 528638"/>
                  <a:gd name="connsiteX65" fmla="*/ 3009900 w 3086100"/>
                  <a:gd name="connsiteY65" fmla="*/ 38100 h 528638"/>
                  <a:gd name="connsiteX66" fmla="*/ 3038475 w 3086100"/>
                  <a:gd name="connsiteY66" fmla="*/ 28575 h 528638"/>
                  <a:gd name="connsiteX67" fmla="*/ 3057525 w 3086100"/>
                  <a:gd name="connsiteY67" fmla="*/ 19050 h 528638"/>
                  <a:gd name="connsiteX68" fmla="*/ 3086100 w 3086100"/>
                  <a:gd name="connsiteY68" fmla="*/ 0 h 528638"/>
                  <a:gd name="connsiteX0" fmla="*/ 0 w 3086100"/>
                  <a:gd name="connsiteY0" fmla="*/ 528638 h 528638"/>
                  <a:gd name="connsiteX1" fmla="*/ 69056 w 3086100"/>
                  <a:gd name="connsiteY1" fmla="*/ 459582 h 528638"/>
                  <a:gd name="connsiteX2" fmla="*/ 104774 w 3086100"/>
                  <a:gd name="connsiteY2" fmla="*/ 445294 h 528638"/>
                  <a:gd name="connsiteX3" fmla="*/ 133350 w 3086100"/>
                  <a:gd name="connsiteY3" fmla="*/ 442913 h 528638"/>
                  <a:gd name="connsiteX4" fmla="*/ 176212 w 3086100"/>
                  <a:gd name="connsiteY4" fmla="*/ 461963 h 528638"/>
                  <a:gd name="connsiteX5" fmla="*/ 204787 w 3086100"/>
                  <a:gd name="connsiteY5" fmla="*/ 471488 h 528638"/>
                  <a:gd name="connsiteX6" fmla="*/ 366712 w 3086100"/>
                  <a:gd name="connsiteY6" fmla="*/ 466725 h 528638"/>
                  <a:gd name="connsiteX7" fmla="*/ 400050 w 3086100"/>
                  <a:gd name="connsiteY7" fmla="*/ 457200 h 528638"/>
                  <a:gd name="connsiteX8" fmla="*/ 481012 w 3086100"/>
                  <a:gd name="connsiteY8" fmla="*/ 452438 h 528638"/>
                  <a:gd name="connsiteX9" fmla="*/ 690562 w 3086100"/>
                  <a:gd name="connsiteY9" fmla="*/ 457200 h 528638"/>
                  <a:gd name="connsiteX10" fmla="*/ 766762 w 3086100"/>
                  <a:gd name="connsiteY10" fmla="*/ 466725 h 528638"/>
                  <a:gd name="connsiteX11" fmla="*/ 795337 w 3086100"/>
                  <a:gd name="connsiteY11" fmla="*/ 476250 h 528638"/>
                  <a:gd name="connsiteX12" fmla="*/ 866775 w 3086100"/>
                  <a:gd name="connsiteY12" fmla="*/ 485775 h 528638"/>
                  <a:gd name="connsiteX13" fmla="*/ 971550 w 3086100"/>
                  <a:gd name="connsiteY13" fmla="*/ 476250 h 528638"/>
                  <a:gd name="connsiteX14" fmla="*/ 985837 w 3086100"/>
                  <a:gd name="connsiteY14" fmla="*/ 471488 h 528638"/>
                  <a:gd name="connsiteX15" fmla="*/ 1014412 w 3086100"/>
                  <a:gd name="connsiteY15" fmla="*/ 476250 h 528638"/>
                  <a:gd name="connsiteX16" fmla="*/ 1033462 w 3086100"/>
                  <a:gd name="connsiteY16" fmla="*/ 481013 h 528638"/>
                  <a:gd name="connsiteX17" fmla="*/ 1066800 w 3086100"/>
                  <a:gd name="connsiteY17" fmla="*/ 485775 h 528638"/>
                  <a:gd name="connsiteX18" fmla="*/ 1119187 w 3086100"/>
                  <a:gd name="connsiteY18" fmla="*/ 495300 h 528638"/>
                  <a:gd name="connsiteX19" fmla="*/ 1143000 w 3086100"/>
                  <a:gd name="connsiteY19" fmla="*/ 500063 h 528638"/>
                  <a:gd name="connsiteX20" fmla="*/ 1209675 w 3086100"/>
                  <a:gd name="connsiteY20" fmla="*/ 504825 h 528638"/>
                  <a:gd name="connsiteX21" fmla="*/ 1257300 w 3086100"/>
                  <a:gd name="connsiteY21" fmla="*/ 509588 h 528638"/>
                  <a:gd name="connsiteX22" fmla="*/ 1276350 w 3086100"/>
                  <a:gd name="connsiteY22" fmla="*/ 514350 h 528638"/>
                  <a:gd name="connsiteX23" fmla="*/ 1290637 w 3086100"/>
                  <a:gd name="connsiteY23" fmla="*/ 519113 h 528638"/>
                  <a:gd name="connsiteX24" fmla="*/ 1464468 w 3086100"/>
                  <a:gd name="connsiteY24" fmla="*/ 509588 h 528638"/>
                  <a:gd name="connsiteX25" fmla="*/ 1528762 w 3086100"/>
                  <a:gd name="connsiteY25" fmla="*/ 523875 h 528638"/>
                  <a:gd name="connsiteX26" fmla="*/ 1543050 w 3086100"/>
                  <a:gd name="connsiteY26" fmla="*/ 514350 h 528638"/>
                  <a:gd name="connsiteX27" fmla="*/ 1576387 w 3086100"/>
                  <a:gd name="connsiteY27" fmla="*/ 500063 h 528638"/>
                  <a:gd name="connsiteX28" fmla="*/ 1595437 w 3086100"/>
                  <a:gd name="connsiteY28" fmla="*/ 495300 h 528638"/>
                  <a:gd name="connsiteX29" fmla="*/ 1824037 w 3086100"/>
                  <a:gd name="connsiteY29" fmla="*/ 481013 h 528638"/>
                  <a:gd name="connsiteX30" fmla="*/ 1852612 w 3086100"/>
                  <a:gd name="connsiteY30" fmla="*/ 466725 h 528638"/>
                  <a:gd name="connsiteX31" fmla="*/ 1866900 w 3086100"/>
                  <a:gd name="connsiteY31" fmla="*/ 461963 h 528638"/>
                  <a:gd name="connsiteX32" fmla="*/ 1881187 w 3086100"/>
                  <a:gd name="connsiteY32" fmla="*/ 452438 h 528638"/>
                  <a:gd name="connsiteX33" fmla="*/ 1919287 w 3086100"/>
                  <a:gd name="connsiteY33" fmla="*/ 442913 h 528638"/>
                  <a:gd name="connsiteX34" fmla="*/ 1947862 w 3086100"/>
                  <a:gd name="connsiteY34" fmla="*/ 433388 h 528638"/>
                  <a:gd name="connsiteX35" fmla="*/ 1962150 w 3086100"/>
                  <a:gd name="connsiteY35" fmla="*/ 419100 h 528638"/>
                  <a:gd name="connsiteX36" fmla="*/ 2071687 w 3086100"/>
                  <a:gd name="connsiteY36" fmla="*/ 404813 h 528638"/>
                  <a:gd name="connsiteX37" fmla="*/ 2133600 w 3086100"/>
                  <a:gd name="connsiteY37" fmla="*/ 400050 h 528638"/>
                  <a:gd name="connsiteX38" fmla="*/ 2147887 w 3086100"/>
                  <a:gd name="connsiteY38" fmla="*/ 395288 h 528638"/>
                  <a:gd name="connsiteX39" fmla="*/ 2190750 w 3086100"/>
                  <a:gd name="connsiteY39" fmla="*/ 385763 h 528638"/>
                  <a:gd name="connsiteX40" fmla="*/ 2219325 w 3086100"/>
                  <a:gd name="connsiteY40" fmla="*/ 381000 h 528638"/>
                  <a:gd name="connsiteX41" fmla="*/ 2233612 w 3086100"/>
                  <a:gd name="connsiteY41" fmla="*/ 376238 h 528638"/>
                  <a:gd name="connsiteX42" fmla="*/ 2266950 w 3086100"/>
                  <a:gd name="connsiteY42" fmla="*/ 371475 h 528638"/>
                  <a:gd name="connsiteX43" fmla="*/ 2319337 w 3086100"/>
                  <a:gd name="connsiteY43" fmla="*/ 357188 h 528638"/>
                  <a:gd name="connsiteX44" fmla="*/ 2390775 w 3086100"/>
                  <a:gd name="connsiteY44" fmla="*/ 352425 h 528638"/>
                  <a:gd name="connsiteX45" fmla="*/ 2405062 w 3086100"/>
                  <a:gd name="connsiteY45" fmla="*/ 347663 h 528638"/>
                  <a:gd name="connsiteX46" fmla="*/ 2514600 w 3086100"/>
                  <a:gd name="connsiteY46" fmla="*/ 338138 h 528638"/>
                  <a:gd name="connsiteX47" fmla="*/ 2590800 w 3086100"/>
                  <a:gd name="connsiteY47" fmla="*/ 328613 h 528638"/>
                  <a:gd name="connsiteX48" fmla="*/ 2628900 w 3086100"/>
                  <a:gd name="connsiteY48" fmla="*/ 323850 h 528638"/>
                  <a:gd name="connsiteX49" fmla="*/ 2657475 w 3086100"/>
                  <a:gd name="connsiteY49" fmla="*/ 304800 h 528638"/>
                  <a:gd name="connsiteX50" fmla="*/ 2671762 w 3086100"/>
                  <a:gd name="connsiteY50" fmla="*/ 295275 h 528638"/>
                  <a:gd name="connsiteX51" fmla="*/ 2700337 w 3086100"/>
                  <a:gd name="connsiteY51" fmla="*/ 266700 h 528638"/>
                  <a:gd name="connsiteX52" fmla="*/ 2714625 w 3086100"/>
                  <a:gd name="connsiteY52" fmla="*/ 252413 h 528638"/>
                  <a:gd name="connsiteX53" fmla="*/ 2743200 w 3086100"/>
                  <a:gd name="connsiteY53" fmla="*/ 238125 h 528638"/>
                  <a:gd name="connsiteX54" fmla="*/ 2757487 w 3086100"/>
                  <a:gd name="connsiteY54" fmla="*/ 228600 h 528638"/>
                  <a:gd name="connsiteX55" fmla="*/ 2790825 w 3086100"/>
                  <a:gd name="connsiteY55" fmla="*/ 214313 h 528638"/>
                  <a:gd name="connsiteX56" fmla="*/ 2833687 w 3086100"/>
                  <a:gd name="connsiteY56" fmla="*/ 185738 h 528638"/>
                  <a:gd name="connsiteX57" fmla="*/ 2862262 w 3086100"/>
                  <a:gd name="connsiteY57" fmla="*/ 166688 h 528638"/>
                  <a:gd name="connsiteX58" fmla="*/ 2890837 w 3086100"/>
                  <a:gd name="connsiteY58" fmla="*/ 138113 h 528638"/>
                  <a:gd name="connsiteX59" fmla="*/ 2919412 w 3086100"/>
                  <a:gd name="connsiteY59" fmla="*/ 119063 h 528638"/>
                  <a:gd name="connsiteX60" fmla="*/ 2933700 w 3086100"/>
                  <a:gd name="connsiteY60" fmla="*/ 109538 h 528638"/>
                  <a:gd name="connsiteX61" fmla="*/ 2957512 w 3086100"/>
                  <a:gd name="connsiteY61" fmla="*/ 85725 h 528638"/>
                  <a:gd name="connsiteX62" fmla="*/ 2981325 w 3086100"/>
                  <a:gd name="connsiteY62" fmla="*/ 57150 h 528638"/>
                  <a:gd name="connsiteX63" fmla="*/ 2995612 w 3086100"/>
                  <a:gd name="connsiteY63" fmla="*/ 52388 h 528638"/>
                  <a:gd name="connsiteX64" fmla="*/ 3009900 w 3086100"/>
                  <a:gd name="connsiteY64" fmla="*/ 38100 h 528638"/>
                  <a:gd name="connsiteX65" fmla="*/ 3038475 w 3086100"/>
                  <a:gd name="connsiteY65" fmla="*/ 28575 h 528638"/>
                  <a:gd name="connsiteX66" fmla="*/ 3057525 w 3086100"/>
                  <a:gd name="connsiteY66" fmla="*/ 19050 h 528638"/>
                  <a:gd name="connsiteX67" fmla="*/ 3086100 w 3086100"/>
                  <a:gd name="connsiteY67" fmla="*/ 0 h 528638"/>
                  <a:gd name="connsiteX0" fmla="*/ 0 w 3017044"/>
                  <a:gd name="connsiteY0" fmla="*/ 459582 h 523933"/>
                  <a:gd name="connsiteX1" fmla="*/ 35718 w 3017044"/>
                  <a:gd name="connsiteY1" fmla="*/ 445294 h 523933"/>
                  <a:gd name="connsiteX2" fmla="*/ 64294 w 3017044"/>
                  <a:gd name="connsiteY2" fmla="*/ 442913 h 523933"/>
                  <a:gd name="connsiteX3" fmla="*/ 107156 w 3017044"/>
                  <a:gd name="connsiteY3" fmla="*/ 461963 h 523933"/>
                  <a:gd name="connsiteX4" fmla="*/ 135731 w 3017044"/>
                  <a:gd name="connsiteY4" fmla="*/ 471488 h 523933"/>
                  <a:gd name="connsiteX5" fmla="*/ 297656 w 3017044"/>
                  <a:gd name="connsiteY5" fmla="*/ 466725 h 523933"/>
                  <a:gd name="connsiteX6" fmla="*/ 330994 w 3017044"/>
                  <a:gd name="connsiteY6" fmla="*/ 457200 h 523933"/>
                  <a:gd name="connsiteX7" fmla="*/ 411956 w 3017044"/>
                  <a:gd name="connsiteY7" fmla="*/ 452438 h 523933"/>
                  <a:gd name="connsiteX8" fmla="*/ 621506 w 3017044"/>
                  <a:gd name="connsiteY8" fmla="*/ 457200 h 523933"/>
                  <a:gd name="connsiteX9" fmla="*/ 697706 w 3017044"/>
                  <a:gd name="connsiteY9" fmla="*/ 466725 h 523933"/>
                  <a:gd name="connsiteX10" fmla="*/ 726281 w 3017044"/>
                  <a:gd name="connsiteY10" fmla="*/ 476250 h 523933"/>
                  <a:gd name="connsiteX11" fmla="*/ 797719 w 3017044"/>
                  <a:gd name="connsiteY11" fmla="*/ 485775 h 523933"/>
                  <a:gd name="connsiteX12" fmla="*/ 902494 w 3017044"/>
                  <a:gd name="connsiteY12" fmla="*/ 476250 h 523933"/>
                  <a:gd name="connsiteX13" fmla="*/ 916781 w 3017044"/>
                  <a:gd name="connsiteY13" fmla="*/ 471488 h 523933"/>
                  <a:gd name="connsiteX14" fmla="*/ 945356 w 3017044"/>
                  <a:gd name="connsiteY14" fmla="*/ 476250 h 523933"/>
                  <a:gd name="connsiteX15" fmla="*/ 964406 w 3017044"/>
                  <a:gd name="connsiteY15" fmla="*/ 481013 h 523933"/>
                  <a:gd name="connsiteX16" fmla="*/ 997744 w 3017044"/>
                  <a:gd name="connsiteY16" fmla="*/ 485775 h 523933"/>
                  <a:gd name="connsiteX17" fmla="*/ 1050131 w 3017044"/>
                  <a:gd name="connsiteY17" fmla="*/ 495300 h 523933"/>
                  <a:gd name="connsiteX18" fmla="*/ 1073944 w 3017044"/>
                  <a:gd name="connsiteY18" fmla="*/ 500063 h 523933"/>
                  <a:gd name="connsiteX19" fmla="*/ 1140619 w 3017044"/>
                  <a:gd name="connsiteY19" fmla="*/ 504825 h 523933"/>
                  <a:gd name="connsiteX20" fmla="*/ 1188244 w 3017044"/>
                  <a:gd name="connsiteY20" fmla="*/ 509588 h 523933"/>
                  <a:gd name="connsiteX21" fmla="*/ 1207294 w 3017044"/>
                  <a:gd name="connsiteY21" fmla="*/ 514350 h 523933"/>
                  <a:gd name="connsiteX22" fmla="*/ 1221581 w 3017044"/>
                  <a:gd name="connsiteY22" fmla="*/ 519113 h 523933"/>
                  <a:gd name="connsiteX23" fmla="*/ 1395412 w 3017044"/>
                  <a:gd name="connsiteY23" fmla="*/ 509588 h 523933"/>
                  <a:gd name="connsiteX24" fmla="*/ 1459706 w 3017044"/>
                  <a:gd name="connsiteY24" fmla="*/ 523875 h 523933"/>
                  <a:gd name="connsiteX25" fmla="*/ 1473994 w 3017044"/>
                  <a:gd name="connsiteY25" fmla="*/ 514350 h 523933"/>
                  <a:gd name="connsiteX26" fmla="*/ 1507331 w 3017044"/>
                  <a:gd name="connsiteY26" fmla="*/ 500063 h 523933"/>
                  <a:gd name="connsiteX27" fmla="*/ 1526381 w 3017044"/>
                  <a:gd name="connsiteY27" fmla="*/ 495300 h 523933"/>
                  <a:gd name="connsiteX28" fmla="*/ 1754981 w 3017044"/>
                  <a:gd name="connsiteY28" fmla="*/ 481013 h 523933"/>
                  <a:gd name="connsiteX29" fmla="*/ 1783556 w 3017044"/>
                  <a:gd name="connsiteY29" fmla="*/ 466725 h 523933"/>
                  <a:gd name="connsiteX30" fmla="*/ 1797844 w 3017044"/>
                  <a:gd name="connsiteY30" fmla="*/ 461963 h 523933"/>
                  <a:gd name="connsiteX31" fmla="*/ 1812131 w 3017044"/>
                  <a:gd name="connsiteY31" fmla="*/ 452438 h 523933"/>
                  <a:gd name="connsiteX32" fmla="*/ 1850231 w 3017044"/>
                  <a:gd name="connsiteY32" fmla="*/ 442913 h 523933"/>
                  <a:gd name="connsiteX33" fmla="*/ 1878806 w 3017044"/>
                  <a:gd name="connsiteY33" fmla="*/ 433388 h 523933"/>
                  <a:gd name="connsiteX34" fmla="*/ 1893094 w 3017044"/>
                  <a:gd name="connsiteY34" fmla="*/ 419100 h 523933"/>
                  <a:gd name="connsiteX35" fmla="*/ 2002631 w 3017044"/>
                  <a:gd name="connsiteY35" fmla="*/ 404813 h 523933"/>
                  <a:gd name="connsiteX36" fmla="*/ 2064544 w 3017044"/>
                  <a:gd name="connsiteY36" fmla="*/ 400050 h 523933"/>
                  <a:gd name="connsiteX37" fmla="*/ 2078831 w 3017044"/>
                  <a:gd name="connsiteY37" fmla="*/ 395288 h 523933"/>
                  <a:gd name="connsiteX38" fmla="*/ 2121694 w 3017044"/>
                  <a:gd name="connsiteY38" fmla="*/ 385763 h 523933"/>
                  <a:gd name="connsiteX39" fmla="*/ 2150269 w 3017044"/>
                  <a:gd name="connsiteY39" fmla="*/ 381000 h 523933"/>
                  <a:gd name="connsiteX40" fmla="*/ 2164556 w 3017044"/>
                  <a:gd name="connsiteY40" fmla="*/ 376238 h 523933"/>
                  <a:gd name="connsiteX41" fmla="*/ 2197894 w 3017044"/>
                  <a:gd name="connsiteY41" fmla="*/ 371475 h 523933"/>
                  <a:gd name="connsiteX42" fmla="*/ 2250281 w 3017044"/>
                  <a:gd name="connsiteY42" fmla="*/ 357188 h 523933"/>
                  <a:gd name="connsiteX43" fmla="*/ 2321719 w 3017044"/>
                  <a:gd name="connsiteY43" fmla="*/ 352425 h 523933"/>
                  <a:gd name="connsiteX44" fmla="*/ 2336006 w 3017044"/>
                  <a:gd name="connsiteY44" fmla="*/ 347663 h 523933"/>
                  <a:gd name="connsiteX45" fmla="*/ 2445544 w 3017044"/>
                  <a:gd name="connsiteY45" fmla="*/ 338138 h 523933"/>
                  <a:gd name="connsiteX46" fmla="*/ 2521744 w 3017044"/>
                  <a:gd name="connsiteY46" fmla="*/ 328613 h 523933"/>
                  <a:gd name="connsiteX47" fmla="*/ 2559844 w 3017044"/>
                  <a:gd name="connsiteY47" fmla="*/ 323850 h 523933"/>
                  <a:gd name="connsiteX48" fmla="*/ 2588419 w 3017044"/>
                  <a:gd name="connsiteY48" fmla="*/ 304800 h 523933"/>
                  <a:gd name="connsiteX49" fmla="*/ 2602706 w 3017044"/>
                  <a:gd name="connsiteY49" fmla="*/ 295275 h 523933"/>
                  <a:gd name="connsiteX50" fmla="*/ 2631281 w 3017044"/>
                  <a:gd name="connsiteY50" fmla="*/ 266700 h 523933"/>
                  <a:gd name="connsiteX51" fmla="*/ 2645569 w 3017044"/>
                  <a:gd name="connsiteY51" fmla="*/ 252413 h 523933"/>
                  <a:gd name="connsiteX52" fmla="*/ 2674144 w 3017044"/>
                  <a:gd name="connsiteY52" fmla="*/ 238125 h 523933"/>
                  <a:gd name="connsiteX53" fmla="*/ 2688431 w 3017044"/>
                  <a:gd name="connsiteY53" fmla="*/ 228600 h 523933"/>
                  <a:gd name="connsiteX54" fmla="*/ 2721769 w 3017044"/>
                  <a:gd name="connsiteY54" fmla="*/ 214313 h 523933"/>
                  <a:gd name="connsiteX55" fmla="*/ 2764631 w 3017044"/>
                  <a:gd name="connsiteY55" fmla="*/ 185738 h 523933"/>
                  <a:gd name="connsiteX56" fmla="*/ 2793206 w 3017044"/>
                  <a:gd name="connsiteY56" fmla="*/ 166688 h 523933"/>
                  <a:gd name="connsiteX57" fmla="*/ 2821781 w 3017044"/>
                  <a:gd name="connsiteY57" fmla="*/ 138113 h 523933"/>
                  <a:gd name="connsiteX58" fmla="*/ 2850356 w 3017044"/>
                  <a:gd name="connsiteY58" fmla="*/ 119063 h 523933"/>
                  <a:gd name="connsiteX59" fmla="*/ 2864644 w 3017044"/>
                  <a:gd name="connsiteY59" fmla="*/ 109538 h 523933"/>
                  <a:gd name="connsiteX60" fmla="*/ 2888456 w 3017044"/>
                  <a:gd name="connsiteY60" fmla="*/ 85725 h 523933"/>
                  <a:gd name="connsiteX61" fmla="*/ 2912269 w 3017044"/>
                  <a:gd name="connsiteY61" fmla="*/ 57150 h 523933"/>
                  <a:gd name="connsiteX62" fmla="*/ 2926556 w 3017044"/>
                  <a:gd name="connsiteY62" fmla="*/ 52388 h 523933"/>
                  <a:gd name="connsiteX63" fmla="*/ 2940844 w 3017044"/>
                  <a:gd name="connsiteY63" fmla="*/ 38100 h 523933"/>
                  <a:gd name="connsiteX64" fmla="*/ 2969419 w 3017044"/>
                  <a:gd name="connsiteY64" fmla="*/ 28575 h 523933"/>
                  <a:gd name="connsiteX65" fmla="*/ 2988469 w 3017044"/>
                  <a:gd name="connsiteY65" fmla="*/ 19050 h 523933"/>
                  <a:gd name="connsiteX66" fmla="*/ 3017044 w 3017044"/>
                  <a:gd name="connsiteY66" fmla="*/ 0 h 523933"/>
                  <a:gd name="connsiteX0" fmla="*/ 0 w 2981326"/>
                  <a:gd name="connsiteY0" fmla="*/ 445294 h 523933"/>
                  <a:gd name="connsiteX1" fmla="*/ 28576 w 2981326"/>
                  <a:gd name="connsiteY1" fmla="*/ 442913 h 523933"/>
                  <a:gd name="connsiteX2" fmla="*/ 71438 w 2981326"/>
                  <a:gd name="connsiteY2" fmla="*/ 461963 h 523933"/>
                  <a:gd name="connsiteX3" fmla="*/ 100013 w 2981326"/>
                  <a:gd name="connsiteY3" fmla="*/ 471488 h 523933"/>
                  <a:gd name="connsiteX4" fmla="*/ 261938 w 2981326"/>
                  <a:gd name="connsiteY4" fmla="*/ 466725 h 523933"/>
                  <a:gd name="connsiteX5" fmla="*/ 295276 w 2981326"/>
                  <a:gd name="connsiteY5" fmla="*/ 457200 h 523933"/>
                  <a:gd name="connsiteX6" fmla="*/ 376238 w 2981326"/>
                  <a:gd name="connsiteY6" fmla="*/ 452438 h 523933"/>
                  <a:gd name="connsiteX7" fmla="*/ 585788 w 2981326"/>
                  <a:gd name="connsiteY7" fmla="*/ 457200 h 523933"/>
                  <a:gd name="connsiteX8" fmla="*/ 661988 w 2981326"/>
                  <a:gd name="connsiteY8" fmla="*/ 466725 h 523933"/>
                  <a:gd name="connsiteX9" fmla="*/ 690563 w 2981326"/>
                  <a:gd name="connsiteY9" fmla="*/ 476250 h 523933"/>
                  <a:gd name="connsiteX10" fmla="*/ 762001 w 2981326"/>
                  <a:gd name="connsiteY10" fmla="*/ 485775 h 523933"/>
                  <a:gd name="connsiteX11" fmla="*/ 866776 w 2981326"/>
                  <a:gd name="connsiteY11" fmla="*/ 476250 h 523933"/>
                  <a:gd name="connsiteX12" fmla="*/ 881063 w 2981326"/>
                  <a:gd name="connsiteY12" fmla="*/ 471488 h 523933"/>
                  <a:gd name="connsiteX13" fmla="*/ 909638 w 2981326"/>
                  <a:gd name="connsiteY13" fmla="*/ 476250 h 523933"/>
                  <a:gd name="connsiteX14" fmla="*/ 928688 w 2981326"/>
                  <a:gd name="connsiteY14" fmla="*/ 481013 h 523933"/>
                  <a:gd name="connsiteX15" fmla="*/ 962026 w 2981326"/>
                  <a:gd name="connsiteY15" fmla="*/ 485775 h 523933"/>
                  <a:gd name="connsiteX16" fmla="*/ 1014413 w 2981326"/>
                  <a:gd name="connsiteY16" fmla="*/ 495300 h 523933"/>
                  <a:gd name="connsiteX17" fmla="*/ 1038226 w 2981326"/>
                  <a:gd name="connsiteY17" fmla="*/ 500063 h 523933"/>
                  <a:gd name="connsiteX18" fmla="*/ 1104901 w 2981326"/>
                  <a:gd name="connsiteY18" fmla="*/ 504825 h 523933"/>
                  <a:gd name="connsiteX19" fmla="*/ 1152526 w 2981326"/>
                  <a:gd name="connsiteY19" fmla="*/ 509588 h 523933"/>
                  <a:gd name="connsiteX20" fmla="*/ 1171576 w 2981326"/>
                  <a:gd name="connsiteY20" fmla="*/ 514350 h 523933"/>
                  <a:gd name="connsiteX21" fmla="*/ 1185863 w 2981326"/>
                  <a:gd name="connsiteY21" fmla="*/ 519113 h 523933"/>
                  <a:gd name="connsiteX22" fmla="*/ 1359694 w 2981326"/>
                  <a:gd name="connsiteY22" fmla="*/ 509588 h 523933"/>
                  <a:gd name="connsiteX23" fmla="*/ 1423988 w 2981326"/>
                  <a:gd name="connsiteY23" fmla="*/ 523875 h 523933"/>
                  <a:gd name="connsiteX24" fmla="*/ 1438276 w 2981326"/>
                  <a:gd name="connsiteY24" fmla="*/ 514350 h 523933"/>
                  <a:gd name="connsiteX25" fmla="*/ 1471613 w 2981326"/>
                  <a:gd name="connsiteY25" fmla="*/ 500063 h 523933"/>
                  <a:gd name="connsiteX26" fmla="*/ 1490663 w 2981326"/>
                  <a:gd name="connsiteY26" fmla="*/ 495300 h 523933"/>
                  <a:gd name="connsiteX27" fmla="*/ 1719263 w 2981326"/>
                  <a:gd name="connsiteY27" fmla="*/ 481013 h 523933"/>
                  <a:gd name="connsiteX28" fmla="*/ 1747838 w 2981326"/>
                  <a:gd name="connsiteY28" fmla="*/ 466725 h 523933"/>
                  <a:gd name="connsiteX29" fmla="*/ 1762126 w 2981326"/>
                  <a:gd name="connsiteY29" fmla="*/ 461963 h 523933"/>
                  <a:gd name="connsiteX30" fmla="*/ 1776413 w 2981326"/>
                  <a:gd name="connsiteY30" fmla="*/ 452438 h 523933"/>
                  <a:gd name="connsiteX31" fmla="*/ 1814513 w 2981326"/>
                  <a:gd name="connsiteY31" fmla="*/ 442913 h 523933"/>
                  <a:gd name="connsiteX32" fmla="*/ 1843088 w 2981326"/>
                  <a:gd name="connsiteY32" fmla="*/ 433388 h 523933"/>
                  <a:gd name="connsiteX33" fmla="*/ 1857376 w 2981326"/>
                  <a:gd name="connsiteY33" fmla="*/ 419100 h 523933"/>
                  <a:gd name="connsiteX34" fmla="*/ 1966913 w 2981326"/>
                  <a:gd name="connsiteY34" fmla="*/ 404813 h 523933"/>
                  <a:gd name="connsiteX35" fmla="*/ 2028826 w 2981326"/>
                  <a:gd name="connsiteY35" fmla="*/ 400050 h 523933"/>
                  <a:gd name="connsiteX36" fmla="*/ 2043113 w 2981326"/>
                  <a:gd name="connsiteY36" fmla="*/ 395288 h 523933"/>
                  <a:gd name="connsiteX37" fmla="*/ 2085976 w 2981326"/>
                  <a:gd name="connsiteY37" fmla="*/ 385763 h 523933"/>
                  <a:gd name="connsiteX38" fmla="*/ 2114551 w 2981326"/>
                  <a:gd name="connsiteY38" fmla="*/ 381000 h 523933"/>
                  <a:gd name="connsiteX39" fmla="*/ 2128838 w 2981326"/>
                  <a:gd name="connsiteY39" fmla="*/ 376238 h 523933"/>
                  <a:gd name="connsiteX40" fmla="*/ 2162176 w 2981326"/>
                  <a:gd name="connsiteY40" fmla="*/ 371475 h 523933"/>
                  <a:gd name="connsiteX41" fmla="*/ 2214563 w 2981326"/>
                  <a:gd name="connsiteY41" fmla="*/ 357188 h 523933"/>
                  <a:gd name="connsiteX42" fmla="*/ 2286001 w 2981326"/>
                  <a:gd name="connsiteY42" fmla="*/ 352425 h 523933"/>
                  <a:gd name="connsiteX43" fmla="*/ 2300288 w 2981326"/>
                  <a:gd name="connsiteY43" fmla="*/ 347663 h 523933"/>
                  <a:gd name="connsiteX44" fmla="*/ 2409826 w 2981326"/>
                  <a:gd name="connsiteY44" fmla="*/ 338138 h 523933"/>
                  <a:gd name="connsiteX45" fmla="*/ 2486026 w 2981326"/>
                  <a:gd name="connsiteY45" fmla="*/ 328613 h 523933"/>
                  <a:gd name="connsiteX46" fmla="*/ 2524126 w 2981326"/>
                  <a:gd name="connsiteY46" fmla="*/ 323850 h 523933"/>
                  <a:gd name="connsiteX47" fmla="*/ 2552701 w 2981326"/>
                  <a:gd name="connsiteY47" fmla="*/ 304800 h 523933"/>
                  <a:gd name="connsiteX48" fmla="*/ 2566988 w 2981326"/>
                  <a:gd name="connsiteY48" fmla="*/ 295275 h 523933"/>
                  <a:gd name="connsiteX49" fmla="*/ 2595563 w 2981326"/>
                  <a:gd name="connsiteY49" fmla="*/ 266700 h 523933"/>
                  <a:gd name="connsiteX50" fmla="*/ 2609851 w 2981326"/>
                  <a:gd name="connsiteY50" fmla="*/ 252413 h 523933"/>
                  <a:gd name="connsiteX51" fmla="*/ 2638426 w 2981326"/>
                  <a:gd name="connsiteY51" fmla="*/ 238125 h 523933"/>
                  <a:gd name="connsiteX52" fmla="*/ 2652713 w 2981326"/>
                  <a:gd name="connsiteY52" fmla="*/ 228600 h 523933"/>
                  <a:gd name="connsiteX53" fmla="*/ 2686051 w 2981326"/>
                  <a:gd name="connsiteY53" fmla="*/ 214313 h 523933"/>
                  <a:gd name="connsiteX54" fmla="*/ 2728913 w 2981326"/>
                  <a:gd name="connsiteY54" fmla="*/ 185738 h 523933"/>
                  <a:gd name="connsiteX55" fmla="*/ 2757488 w 2981326"/>
                  <a:gd name="connsiteY55" fmla="*/ 166688 h 523933"/>
                  <a:gd name="connsiteX56" fmla="*/ 2786063 w 2981326"/>
                  <a:gd name="connsiteY56" fmla="*/ 138113 h 523933"/>
                  <a:gd name="connsiteX57" fmla="*/ 2814638 w 2981326"/>
                  <a:gd name="connsiteY57" fmla="*/ 119063 h 523933"/>
                  <a:gd name="connsiteX58" fmla="*/ 2828926 w 2981326"/>
                  <a:gd name="connsiteY58" fmla="*/ 109538 h 523933"/>
                  <a:gd name="connsiteX59" fmla="*/ 2852738 w 2981326"/>
                  <a:gd name="connsiteY59" fmla="*/ 85725 h 523933"/>
                  <a:gd name="connsiteX60" fmla="*/ 2876551 w 2981326"/>
                  <a:gd name="connsiteY60" fmla="*/ 57150 h 523933"/>
                  <a:gd name="connsiteX61" fmla="*/ 2890838 w 2981326"/>
                  <a:gd name="connsiteY61" fmla="*/ 52388 h 523933"/>
                  <a:gd name="connsiteX62" fmla="*/ 2905126 w 2981326"/>
                  <a:gd name="connsiteY62" fmla="*/ 38100 h 523933"/>
                  <a:gd name="connsiteX63" fmla="*/ 2933701 w 2981326"/>
                  <a:gd name="connsiteY63" fmla="*/ 28575 h 523933"/>
                  <a:gd name="connsiteX64" fmla="*/ 2952751 w 2981326"/>
                  <a:gd name="connsiteY64" fmla="*/ 19050 h 523933"/>
                  <a:gd name="connsiteX65" fmla="*/ 2981326 w 2981326"/>
                  <a:gd name="connsiteY65" fmla="*/ 0 h 523933"/>
                  <a:gd name="connsiteX0" fmla="*/ 0 w 2981326"/>
                  <a:gd name="connsiteY0" fmla="*/ 445294 h 523933"/>
                  <a:gd name="connsiteX1" fmla="*/ 71438 w 2981326"/>
                  <a:gd name="connsiteY1" fmla="*/ 461963 h 523933"/>
                  <a:gd name="connsiteX2" fmla="*/ 100013 w 2981326"/>
                  <a:gd name="connsiteY2" fmla="*/ 471488 h 523933"/>
                  <a:gd name="connsiteX3" fmla="*/ 261938 w 2981326"/>
                  <a:gd name="connsiteY3" fmla="*/ 466725 h 523933"/>
                  <a:gd name="connsiteX4" fmla="*/ 295276 w 2981326"/>
                  <a:gd name="connsiteY4" fmla="*/ 457200 h 523933"/>
                  <a:gd name="connsiteX5" fmla="*/ 376238 w 2981326"/>
                  <a:gd name="connsiteY5" fmla="*/ 452438 h 523933"/>
                  <a:gd name="connsiteX6" fmla="*/ 585788 w 2981326"/>
                  <a:gd name="connsiteY6" fmla="*/ 457200 h 523933"/>
                  <a:gd name="connsiteX7" fmla="*/ 661988 w 2981326"/>
                  <a:gd name="connsiteY7" fmla="*/ 466725 h 523933"/>
                  <a:gd name="connsiteX8" fmla="*/ 690563 w 2981326"/>
                  <a:gd name="connsiteY8" fmla="*/ 476250 h 523933"/>
                  <a:gd name="connsiteX9" fmla="*/ 762001 w 2981326"/>
                  <a:gd name="connsiteY9" fmla="*/ 485775 h 523933"/>
                  <a:gd name="connsiteX10" fmla="*/ 866776 w 2981326"/>
                  <a:gd name="connsiteY10" fmla="*/ 476250 h 523933"/>
                  <a:gd name="connsiteX11" fmla="*/ 881063 w 2981326"/>
                  <a:gd name="connsiteY11" fmla="*/ 471488 h 523933"/>
                  <a:gd name="connsiteX12" fmla="*/ 909638 w 2981326"/>
                  <a:gd name="connsiteY12" fmla="*/ 476250 h 523933"/>
                  <a:gd name="connsiteX13" fmla="*/ 928688 w 2981326"/>
                  <a:gd name="connsiteY13" fmla="*/ 481013 h 523933"/>
                  <a:gd name="connsiteX14" fmla="*/ 962026 w 2981326"/>
                  <a:gd name="connsiteY14" fmla="*/ 485775 h 523933"/>
                  <a:gd name="connsiteX15" fmla="*/ 1014413 w 2981326"/>
                  <a:gd name="connsiteY15" fmla="*/ 495300 h 523933"/>
                  <a:gd name="connsiteX16" fmla="*/ 1038226 w 2981326"/>
                  <a:gd name="connsiteY16" fmla="*/ 500063 h 523933"/>
                  <a:gd name="connsiteX17" fmla="*/ 1104901 w 2981326"/>
                  <a:gd name="connsiteY17" fmla="*/ 504825 h 523933"/>
                  <a:gd name="connsiteX18" fmla="*/ 1152526 w 2981326"/>
                  <a:gd name="connsiteY18" fmla="*/ 509588 h 523933"/>
                  <a:gd name="connsiteX19" fmla="*/ 1171576 w 2981326"/>
                  <a:gd name="connsiteY19" fmla="*/ 514350 h 523933"/>
                  <a:gd name="connsiteX20" fmla="*/ 1185863 w 2981326"/>
                  <a:gd name="connsiteY20" fmla="*/ 519113 h 523933"/>
                  <a:gd name="connsiteX21" fmla="*/ 1359694 w 2981326"/>
                  <a:gd name="connsiteY21" fmla="*/ 509588 h 523933"/>
                  <a:gd name="connsiteX22" fmla="*/ 1423988 w 2981326"/>
                  <a:gd name="connsiteY22" fmla="*/ 523875 h 523933"/>
                  <a:gd name="connsiteX23" fmla="*/ 1438276 w 2981326"/>
                  <a:gd name="connsiteY23" fmla="*/ 514350 h 523933"/>
                  <a:gd name="connsiteX24" fmla="*/ 1471613 w 2981326"/>
                  <a:gd name="connsiteY24" fmla="*/ 500063 h 523933"/>
                  <a:gd name="connsiteX25" fmla="*/ 1490663 w 2981326"/>
                  <a:gd name="connsiteY25" fmla="*/ 495300 h 523933"/>
                  <a:gd name="connsiteX26" fmla="*/ 1719263 w 2981326"/>
                  <a:gd name="connsiteY26" fmla="*/ 481013 h 523933"/>
                  <a:gd name="connsiteX27" fmla="*/ 1747838 w 2981326"/>
                  <a:gd name="connsiteY27" fmla="*/ 466725 h 523933"/>
                  <a:gd name="connsiteX28" fmla="*/ 1762126 w 2981326"/>
                  <a:gd name="connsiteY28" fmla="*/ 461963 h 523933"/>
                  <a:gd name="connsiteX29" fmla="*/ 1776413 w 2981326"/>
                  <a:gd name="connsiteY29" fmla="*/ 452438 h 523933"/>
                  <a:gd name="connsiteX30" fmla="*/ 1814513 w 2981326"/>
                  <a:gd name="connsiteY30" fmla="*/ 442913 h 523933"/>
                  <a:gd name="connsiteX31" fmla="*/ 1843088 w 2981326"/>
                  <a:gd name="connsiteY31" fmla="*/ 433388 h 523933"/>
                  <a:gd name="connsiteX32" fmla="*/ 1857376 w 2981326"/>
                  <a:gd name="connsiteY32" fmla="*/ 419100 h 523933"/>
                  <a:gd name="connsiteX33" fmla="*/ 1966913 w 2981326"/>
                  <a:gd name="connsiteY33" fmla="*/ 404813 h 523933"/>
                  <a:gd name="connsiteX34" fmla="*/ 2028826 w 2981326"/>
                  <a:gd name="connsiteY34" fmla="*/ 400050 h 523933"/>
                  <a:gd name="connsiteX35" fmla="*/ 2043113 w 2981326"/>
                  <a:gd name="connsiteY35" fmla="*/ 395288 h 523933"/>
                  <a:gd name="connsiteX36" fmla="*/ 2085976 w 2981326"/>
                  <a:gd name="connsiteY36" fmla="*/ 385763 h 523933"/>
                  <a:gd name="connsiteX37" fmla="*/ 2114551 w 2981326"/>
                  <a:gd name="connsiteY37" fmla="*/ 381000 h 523933"/>
                  <a:gd name="connsiteX38" fmla="*/ 2128838 w 2981326"/>
                  <a:gd name="connsiteY38" fmla="*/ 376238 h 523933"/>
                  <a:gd name="connsiteX39" fmla="*/ 2162176 w 2981326"/>
                  <a:gd name="connsiteY39" fmla="*/ 371475 h 523933"/>
                  <a:gd name="connsiteX40" fmla="*/ 2214563 w 2981326"/>
                  <a:gd name="connsiteY40" fmla="*/ 357188 h 523933"/>
                  <a:gd name="connsiteX41" fmla="*/ 2286001 w 2981326"/>
                  <a:gd name="connsiteY41" fmla="*/ 352425 h 523933"/>
                  <a:gd name="connsiteX42" fmla="*/ 2300288 w 2981326"/>
                  <a:gd name="connsiteY42" fmla="*/ 347663 h 523933"/>
                  <a:gd name="connsiteX43" fmla="*/ 2409826 w 2981326"/>
                  <a:gd name="connsiteY43" fmla="*/ 338138 h 523933"/>
                  <a:gd name="connsiteX44" fmla="*/ 2486026 w 2981326"/>
                  <a:gd name="connsiteY44" fmla="*/ 328613 h 523933"/>
                  <a:gd name="connsiteX45" fmla="*/ 2524126 w 2981326"/>
                  <a:gd name="connsiteY45" fmla="*/ 323850 h 523933"/>
                  <a:gd name="connsiteX46" fmla="*/ 2552701 w 2981326"/>
                  <a:gd name="connsiteY46" fmla="*/ 304800 h 523933"/>
                  <a:gd name="connsiteX47" fmla="*/ 2566988 w 2981326"/>
                  <a:gd name="connsiteY47" fmla="*/ 295275 h 523933"/>
                  <a:gd name="connsiteX48" fmla="*/ 2595563 w 2981326"/>
                  <a:gd name="connsiteY48" fmla="*/ 266700 h 523933"/>
                  <a:gd name="connsiteX49" fmla="*/ 2609851 w 2981326"/>
                  <a:gd name="connsiteY49" fmla="*/ 252413 h 523933"/>
                  <a:gd name="connsiteX50" fmla="*/ 2638426 w 2981326"/>
                  <a:gd name="connsiteY50" fmla="*/ 238125 h 523933"/>
                  <a:gd name="connsiteX51" fmla="*/ 2652713 w 2981326"/>
                  <a:gd name="connsiteY51" fmla="*/ 228600 h 523933"/>
                  <a:gd name="connsiteX52" fmla="*/ 2686051 w 2981326"/>
                  <a:gd name="connsiteY52" fmla="*/ 214313 h 523933"/>
                  <a:gd name="connsiteX53" fmla="*/ 2728913 w 2981326"/>
                  <a:gd name="connsiteY53" fmla="*/ 185738 h 523933"/>
                  <a:gd name="connsiteX54" fmla="*/ 2757488 w 2981326"/>
                  <a:gd name="connsiteY54" fmla="*/ 166688 h 523933"/>
                  <a:gd name="connsiteX55" fmla="*/ 2786063 w 2981326"/>
                  <a:gd name="connsiteY55" fmla="*/ 138113 h 523933"/>
                  <a:gd name="connsiteX56" fmla="*/ 2814638 w 2981326"/>
                  <a:gd name="connsiteY56" fmla="*/ 119063 h 523933"/>
                  <a:gd name="connsiteX57" fmla="*/ 2828926 w 2981326"/>
                  <a:gd name="connsiteY57" fmla="*/ 109538 h 523933"/>
                  <a:gd name="connsiteX58" fmla="*/ 2852738 w 2981326"/>
                  <a:gd name="connsiteY58" fmla="*/ 85725 h 523933"/>
                  <a:gd name="connsiteX59" fmla="*/ 2876551 w 2981326"/>
                  <a:gd name="connsiteY59" fmla="*/ 57150 h 523933"/>
                  <a:gd name="connsiteX60" fmla="*/ 2890838 w 2981326"/>
                  <a:gd name="connsiteY60" fmla="*/ 52388 h 523933"/>
                  <a:gd name="connsiteX61" fmla="*/ 2905126 w 2981326"/>
                  <a:gd name="connsiteY61" fmla="*/ 38100 h 523933"/>
                  <a:gd name="connsiteX62" fmla="*/ 2933701 w 2981326"/>
                  <a:gd name="connsiteY62" fmla="*/ 28575 h 523933"/>
                  <a:gd name="connsiteX63" fmla="*/ 2952751 w 2981326"/>
                  <a:gd name="connsiteY63" fmla="*/ 19050 h 523933"/>
                  <a:gd name="connsiteX64" fmla="*/ 2981326 w 2981326"/>
                  <a:gd name="connsiteY64" fmla="*/ 0 h 523933"/>
                  <a:gd name="connsiteX0" fmla="*/ 0 w 2909888"/>
                  <a:gd name="connsiteY0" fmla="*/ 461963 h 523933"/>
                  <a:gd name="connsiteX1" fmla="*/ 28575 w 2909888"/>
                  <a:gd name="connsiteY1" fmla="*/ 471488 h 523933"/>
                  <a:gd name="connsiteX2" fmla="*/ 190500 w 2909888"/>
                  <a:gd name="connsiteY2" fmla="*/ 466725 h 523933"/>
                  <a:gd name="connsiteX3" fmla="*/ 223838 w 2909888"/>
                  <a:gd name="connsiteY3" fmla="*/ 457200 h 523933"/>
                  <a:gd name="connsiteX4" fmla="*/ 304800 w 2909888"/>
                  <a:gd name="connsiteY4" fmla="*/ 452438 h 523933"/>
                  <a:gd name="connsiteX5" fmla="*/ 514350 w 2909888"/>
                  <a:gd name="connsiteY5" fmla="*/ 457200 h 523933"/>
                  <a:gd name="connsiteX6" fmla="*/ 590550 w 2909888"/>
                  <a:gd name="connsiteY6" fmla="*/ 466725 h 523933"/>
                  <a:gd name="connsiteX7" fmla="*/ 619125 w 2909888"/>
                  <a:gd name="connsiteY7" fmla="*/ 476250 h 523933"/>
                  <a:gd name="connsiteX8" fmla="*/ 690563 w 2909888"/>
                  <a:gd name="connsiteY8" fmla="*/ 485775 h 523933"/>
                  <a:gd name="connsiteX9" fmla="*/ 795338 w 2909888"/>
                  <a:gd name="connsiteY9" fmla="*/ 476250 h 523933"/>
                  <a:gd name="connsiteX10" fmla="*/ 809625 w 2909888"/>
                  <a:gd name="connsiteY10" fmla="*/ 471488 h 523933"/>
                  <a:gd name="connsiteX11" fmla="*/ 838200 w 2909888"/>
                  <a:gd name="connsiteY11" fmla="*/ 476250 h 523933"/>
                  <a:gd name="connsiteX12" fmla="*/ 857250 w 2909888"/>
                  <a:gd name="connsiteY12" fmla="*/ 481013 h 523933"/>
                  <a:gd name="connsiteX13" fmla="*/ 890588 w 2909888"/>
                  <a:gd name="connsiteY13" fmla="*/ 485775 h 523933"/>
                  <a:gd name="connsiteX14" fmla="*/ 942975 w 2909888"/>
                  <a:gd name="connsiteY14" fmla="*/ 495300 h 523933"/>
                  <a:gd name="connsiteX15" fmla="*/ 966788 w 2909888"/>
                  <a:gd name="connsiteY15" fmla="*/ 500063 h 523933"/>
                  <a:gd name="connsiteX16" fmla="*/ 1033463 w 2909888"/>
                  <a:gd name="connsiteY16" fmla="*/ 504825 h 523933"/>
                  <a:gd name="connsiteX17" fmla="*/ 1081088 w 2909888"/>
                  <a:gd name="connsiteY17" fmla="*/ 509588 h 523933"/>
                  <a:gd name="connsiteX18" fmla="*/ 1100138 w 2909888"/>
                  <a:gd name="connsiteY18" fmla="*/ 514350 h 523933"/>
                  <a:gd name="connsiteX19" fmla="*/ 1114425 w 2909888"/>
                  <a:gd name="connsiteY19" fmla="*/ 519113 h 523933"/>
                  <a:gd name="connsiteX20" fmla="*/ 1288256 w 2909888"/>
                  <a:gd name="connsiteY20" fmla="*/ 509588 h 523933"/>
                  <a:gd name="connsiteX21" fmla="*/ 1352550 w 2909888"/>
                  <a:gd name="connsiteY21" fmla="*/ 523875 h 523933"/>
                  <a:gd name="connsiteX22" fmla="*/ 1366838 w 2909888"/>
                  <a:gd name="connsiteY22" fmla="*/ 514350 h 523933"/>
                  <a:gd name="connsiteX23" fmla="*/ 1400175 w 2909888"/>
                  <a:gd name="connsiteY23" fmla="*/ 500063 h 523933"/>
                  <a:gd name="connsiteX24" fmla="*/ 1419225 w 2909888"/>
                  <a:gd name="connsiteY24" fmla="*/ 495300 h 523933"/>
                  <a:gd name="connsiteX25" fmla="*/ 1647825 w 2909888"/>
                  <a:gd name="connsiteY25" fmla="*/ 481013 h 523933"/>
                  <a:gd name="connsiteX26" fmla="*/ 1676400 w 2909888"/>
                  <a:gd name="connsiteY26" fmla="*/ 466725 h 523933"/>
                  <a:gd name="connsiteX27" fmla="*/ 1690688 w 2909888"/>
                  <a:gd name="connsiteY27" fmla="*/ 461963 h 523933"/>
                  <a:gd name="connsiteX28" fmla="*/ 1704975 w 2909888"/>
                  <a:gd name="connsiteY28" fmla="*/ 452438 h 523933"/>
                  <a:gd name="connsiteX29" fmla="*/ 1743075 w 2909888"/>
                  <a:gd name="connsiteY29" fmla="*/ 442913 h 523933"/>
                  <a:gd name="connsiteX30" fmla="*/ 1771650 w 2909888"/>
                  <a:gd name="connsiteY30" fmla="*/ 433388 h 523933"/>
                  <a:gd name="connsiteX31" fmla="*/ 1785938 w 2909888"/>
                  <a:gd name="connsiteY31" fmla="*/ 419100 h 523933"/>
                  <a:gd name="connsiteX32" fmla="*/ 1895475 w 2909888"/>
                  <a:gd name="connsiteY32" fmla="*/ 404813 h 523933"/>
                  <a:gd name="connsiteX33" fmla="*/ 1957388 w 2909888"/>
                  <a:gd name="connsiteY33" fmla="*/ 400050 h 523933"/>
                  <a:gd name="connsiteX34" fmla="*/ 1971675 w 2909888"/>
                  <a:gd name="connsiteY34" fmla="*/ 395288 h 523933"/>
                  <a:gd name="connsiteX35" fmla="*/ 2014538 w 2909888"/>
                  <a:gd name="connsiteY35" fmla="*/ 385763 h 523933"/>
                  <a:gd name="connsiteX36" fmla="*/ 2043113 w 2909888"/>
                  <a:gd name="connsiteY36" fmla="*/ 381000 h 523933"/>
                  <a:gd name="connsiteX37" fmla="*/ 2057400 w 2909888"/>
                  <a:gd name="connsiteY37" fmla="*/ 376238 h 523933"/>
                  <a:gd name="connsiteX38" fmla="*/ 2090738 w 2909888"/>
                  <a:gd name="connsiteY38" fmla="*/ 371475 h 523933"/>
                  <a:gd name="connsiteX39" fmla="*/ 2143125 w 2909888"/>
                  <a:gd name="connsiteY39" fmla="*/ 357188 h 523933"/>
                  <a:gd name="connsiteX40" fmla="*/ 2214563 w 2909888"/>
                  <a:gd name="connsiteY40" fmla="*/ 352425 h 523933"/>
                  <a:gd name="connsiteX41" fmla="*/ 2228850 w 2909888"/>
                  <a:gd name="connsiteY41" fmla="*/ 347663 h 523933"/>
                  <a:gd name="connsiteX42" fmla="*/ 2338388 w 2909888"/>
                  <a:gd name="connsiteY42" fmla="*/ 338138 h 523933"/>
                  <a:gd name="connsiteX43" fmla="*/ 2414588 w 2909888"/>
                  <a:gd name="connsiteY43" fmla="*/ 328613 h 523933"/>
                  <a:gd name="connsiteX44" fmla="*/ 2452688 w 2909888"/>
                  <a:gd name="connsiteY44" fmla="*/ 323850 h 523933"/>
                  <a:gd name="connsiteX45" fmla="*/ 2481263 w 2909888"/>
                  <a:gd name="connsiteY45" fmla="*/ 304800 h 523933"/>
                  <a:gd name="connsiteX46" fmla="*/ 2495550 w 2909888"/>
                  <a:gd name="connsiteY46" fmla="*/ 295275 h 523933"/>
                  <a:gd name="connsiteX47" fmla="*/ 2524125 w 2909888"/>
                  <a:gd name="connsiteY47" fmla="*/ 266700 h 523933"/>
                  <a:gd name="connsiteX48" fmla="*/ 2538413 w 2909888"/>
                  <a:gd name="connsiteY48" fmla="*/ 252413 h 523933"/>
                  <a:gd name="connsiteX49" fmla="*/ 2566988 w 2909888"/>
                  <a:gd name="connsiteY49" fmla="*/ 238125 h 523933"/>
                  <a:gd name="connsiteX50" fmla="*/ 2581275 w 2909888"/>
                  <a:gd name="connsiteY50" fmla="*/ 228600 h 523933"/>
                  <a:gd name="connsiteX51" fmla="*/ 2614613 w 2909888"/>
                  <a:gd name="connsiteY51" fmla="*/ 214313 h 523933"/>
                  <a:gd name="connsiteX52" fmla="*/ 2657475 w 2909888"/>
                  <a:gd name="connsiteY52" fmla="*/ 185738 h 523933"/>
                  <a:gd name="connsiteX53" fmla="*/ 2686050 w 2909888"/>
                  <a:gd name="connsiteY53" fmla="*/ 166688 h 523933"/>
                  <a:gd name="connsiteX54" fmla="*/ 2714625 w 2909888"/>
                  <a:gd name="connsiteY54" fmla="*/ 138113 h 523933"/>
                  <a:gd name="connsiteX55" fmla="*/ 2743200 w 2909888"/>
                  <a:gd name="connsiteY55" fmla="*/ 119063 h 523933"/>
                  <a:gd name="connsiteX56" fmla="*/ 2757488 w 2909888"/>
                  <a:gd name="connsiteY56" fmla="*/ 109538 h 523933"/>
                  <a:gd name="connsiteX57" fmla="*/ 2781300 w 2909888"/>
                  <a:gd name="connsiteY57" fmla="*/ 85725 h 523933"/>
                  <a:gd name="connsiteX58" fmla="*/ 2805113 w 2909888"/>
                  <a:gd name="connsiteY58" fmla="*/ 57150 h 523933"/>
                  <a:gd name="connsiteX59" fmla="*/ 2819400 w 2909888"/>
                  <a:gd name="connsiteY59" fmla="*/ 52388 h 523933"/>
                  <a:gd name="connsiteX60" fmla="*/ 2833688 w 2909888"/>
                  <a:gd name="connsiteY60" fmla="*/ 38100 h 523933"/>
                  <a:gd name="connsiteX61" fmla="*/ 2862263 w 2909888"/>
                  <a:gd name="connsiteY61" fmla="*/ 28575 h 523933"/>
                  <a:gd name="connsiteX62" fmla="*/ 2881313 w 2909888"/>
                  <a:gd name="connsiteY62" fmla="*/ 19050 h 523933"/>
                  <a:gd name="connsiteX63" fmla="*/ 2909888 w 2909888"/>
                  <a:gd name="connsiteY63" fmla="*/ 0 h 523933"/>
                  <a:gd name="connsiteX0" fmla="*/ 0 w 2881313"/>
                  <a:gd name="connsiteY0" fmla="*/ 471488 h 523933"/>
                  <a:gd name="connsiteX1" fmla="*/ 161925 w 2881313"/>
                  <a:gd name="connsiteY1" fmla="*/ 466725 h 523933"/>
                  <a:gd name="connsiteX2" fmla="*/ 195263 w 2881313"/>
                  <a:gd name="connsiteY2" fmla="*/ 457200 h 523933"/>
                  <a:gd name="connsiteX3" fmla="*/ 276225 w 2881313"/>
                  <a:gd name="connsiteY3" fmla="*/ 452438 h 523933"/>
                  <a:gd name="connsiteX4" fmla="*/ 485775 w 2881313"/>
                  <a:gd name="connsiteY4" fmla="*/ 457200 h 523933"/>
                  <a:gd name="connsiteX5" fmla="*/ 561975 w 2881313"/>
                  <a:gd name="connsiteY5" fmla="*/ 466725 h 523933"/>
                  <a:gd name="connsiteX6" fmla="*/ 590550 w 2881313"/>
                  <a:gd name="connsiteY6" fmla="*/ 476250 h 523933"/>
                  <a:gd name="connsiteX7" fmla="*/ 661988 w 2881313"/>
                  <a:gd name="connsiteY7" fmla="*/ 485775 h 523933"/>
                  <a:gd name="connsiteX8" fmla="*/ 766763 w 2881313"/>
                  <a:gd name="connsiteY8" fmla="*/ 476250 h 523933"/>
                  <a:gd name="connsiteX9" fmla="*/ 781050 w 2881313"/>
                  <a:gd name="connsiteY9" fmla="*/ 471488 h 523933"/>
                  <a:gd name="connsiteX10" fmla="*/ 809625 w 2881313"/>
                  <a:gd name="connsiteY10" fmla="*/ 476250 h 523933"/>
                  <a:gd name="connsiteX11" fmla="*/ 828675 w 2881313"/>
                  <a:gd name="connsiteY11" fmla="*/ 481013 h 523933"/>
                  <a:gd name="connsiteX12" fmla="*/ 862013 w 2881313"/>
                  <a:gd name="connsiteY12" fmla="*/ 485775 h 523933"/>
                  <a:gd name="connsiteX13" fmla="*/ 914400 w 2881313"/>
                  <a:gd name="connsiteY13" fmla="*/ 495300 h 523933"/>
                  <a:gd name="connsiteX14" fmla="*/ 938213 w 2881313"/>
                  <a:gd name="connsiteY14" fmla="*/ 500063 h 523933"/>
                  <a:gd name="connsiteX15" fmla="*/ 1004888 w 2881313"/>
                  <a:gd name="connsiteY15" fmla="*/ 504825 h 523933"/>
                  <a:gd name="connsiteX16" fmla="*/ 1052513 w 2881313"/>
                  <a:gd name="connsiteY16" fmla="*/ 509588 h 523933"/>
                  <a:gd name="connsiteX17" fmla="*/ 1071563 w 2881313"/>
                  <a:gd name="connsiteY17" fmla="*/ 514350 h 523933"/>
                  <a:gd name="connsiteX18" fmla="*/ 1085850 w 2881313"/>
                  <a:gd name="connsiteY18" fmla="*/ 519113 h 523933"/>
                  <a:gd name="connsiteX19" fmla="*/ 1259681 w 2881313"/>
                  <a:gd name="connsiteY19" fmla="*/ 509588 h 523933"/>
                  <a:gd name="connsiteX20" fmla="*/ 1323975 w 2881313"/>
                  <a:gd name="connsiteY20" fmla="*/ 523875 h 523933"/>
                  <a:gd name="connsiteX21" fmla="*/ 1338263 w 2881313"/>
                  <a:gd name="connsiteY21" fmla="*/ 514350 h 523933"/>
                  <a:gd name="connsiteX22" fmla="*/ 1371600 w 2881313"/>
                  <a:gd name="connsiteY22" fmla="*/ 500063 h 523933"/>
                  <a:gd name="connsiteX23" fmla="*/ 1390650 w 2881313"/>
                  <a:gd name="connsiteY23" fmla="*/ 495300 h 523933"/>
                  <a:gd name="connsiteX24" fmla="*/ 1619250 w 2881313"/>
                  <a:gd name="connsiteY24" fmla="*/ 481013 h 523933"/>
                  <a:gd name="connsiteX25" fmla="*/ 1647825 w 2881313"/>
                  <a:gd name="connsiteY25" fmla="*/ 466725 h 523933"/>
                  <a:gd name="connsiteX26" fmla="*/ 1662113 w 2881313"/>
                  <a:gd name="connsiteY26" fmla="*/ 461963 h 523933"/>
                  <a:gd name="connsiteX27" fmla="*/ 1676400 w 2881313"/>
                  <a:gd name="connsiteY27" fmla="*/ 452438 h 523933"/>
                  <a:gd name="connsiteX28" fmla="*/ 1714500 w 2881313"/>
                  <a:gd name="connsiteY28" fmla="*/ 442913 h 523933"/>
                  <a:gd name="connsiteX29" fmla="*/ 1743075 w 2881313"/>
                  <a:gd name="connsiteY29" fmla="*/ 433388 h 523933"/>
                  <a:gd name="connsiteX30" fmla="*/ 1757363 w 2881313"/>
                  <a:gd name="connsiteY30" fmla="*/ 419100 h 523933"/>
                  <a:gd name="connsiteX31" fmla="*/ 1866900 w 2881313"/>
                  <a:gd name="connsiteY31" fmla="*/ 404813 h 523933"/>
                  <a:gd name="connsiteX32" fmla="*/ 1928813 w 2881313"/>
                  <a:gd name="connsiteY32" fmla="*/ 400050 h 523933"/>
                  <a:gd name="connsiteX33" fmla="*/ 1943100 w 2881313"/>
                  <a:gd name="connsiteY33" fmla="*/ 395288 h 523933"/>
                  <a:gd name="connsiteX34" fmla="*/ 1985963 w 2881313"/>
                  <a:gd name="connsiteY34" fmla="*/ 385763 h 523933"/>
                  <a:gd name="connsiteX35" fmla="*/ 2014538 w 2881313"/>
                  <a:gd name="connsiteY35" fmla="*/ 381000 h 523933"/>
                  <a:gd name="connsiteX36" fmla="*/ 2028825 w 2881313"/>
                  <a:gd name="connsiteY36" fmla="*/ 376238 h 523933"/>
                  <a:gd name="connsiteX37" fmla="*/ 2062163 w 2881313"/>
                  <a:gd name="connsiteY37" fmla="*/ 371475 h 523933"/>
                  <a:gd name="connsiteX38" fmla="*/ 2114550 w 2881313"/>
                  <a:gd name="connsiteY38" fmla="*/ 357188 h 523933"/>
                  <a:gd name="connsiteX39" fmla="*/ 2185988 w 2881313"/>
                  <a:gd name="connsiteY39" fmla="*/ 352425 h 523933"/>
                  <a:gd name="connsiteX40" fmla="*/ 2200275 w 2881313"/>
                  <a:gd name="connsiteY40" fmla="*/ 347663 h 523933"/>
                  <a:gd name="connsiteX41" fmla="*/ 2309813 w 2881313"/>
                  <a:gd name="connsiteY41" fmla="*/ 338138 h 523933"/>
                  <a:gd name="connsiteX42" fmla="*/ 2386013 w 2881313"/>
                  <a:gd name="connsiteY42" fmla="*/ 328613 h 523933"/>
                  <a:gd name="connsiteX43" fmla="*/ 2424113 w 2881313"/>
                  <a:gd name="connsiteY43" fmla="*/ 323850 h 523933"/>
                  <a:gd name="connsiteX44" fmla="*/ 2452688 w 2881313"/>
                  <a:gd name="connsiteY44" fmla="*/ 304800 h 523933"/>
                  <a:gd name="connsiteX45" fmla="*/ 2466975 w 2881313"/>
                  <a:gd name="connsiteY45" fmla="*/ 295275 h 523933"/>
                  <a:gd name="connsiteX46" fmla="*/ 2495550 w 2881313"/>
                  <a:gd name="connsiteY46" fmla="*/ 266700 h 523933"/>
                  <a:gd name="connsiteX47" fmla="*/ 2509838 w 2881313"/>
                  <a:gd name="connsiteY47" fmla="*/ 252413 h 523933"/>
                  <a:gd name="connsiteX48" fmla="*/ 2538413 w 2881313"/>
                  <a:gd name="connsiteY48" fmla="*/ 238125 h 523933"/>
                  <a:gd name="connsiteX49" fmla="*/ 2552700 w 2881313"/>
                  <a:gd name="connsiteY49" fmla="*/ 228600 h 523933"/>
                  <a:gd name="connsiteX50" fmla="*/ 2586038 w 2881313"/>
                  <a:gd name="connsiteY50" fmla="*/ 214313 h 523933"/>
                  <a:gd name="connsiteX51" fmla="*/ 2628900 w 2881313"/>
                  <a:gd name="connsiteY51" fmla="*/ 185738 h 523933"/>
                  <a:gd name="connsiteX52" fmla="*/ 2657475 w 2881313"/>
                  <a:gd name="connsiteY52" fmla="*/ 166688 h 523933"/>
                  <a:gd name="connsiteX53" fmla="*/ 2686050 w 2881313"/>
                  <a:gd name="connsiteY53" fmla="*/ 138113 h 523933"/>
                  <a:gd name="connsiteX54" fmla="*/ 2714625 w 2881313"/>
                  <a:gd name="connsiteY54" fmla="*/ 119063 h 523933"/>
                  <a:gd name="connsiteX55" fmla="*/ 2728913 w 2881313"/>
                  <a:gd name="connsiteY55" fmla="*/ 109538 h 523933"/>
                  <a:gd name="connsiteX56" fmla="*/ 2752725 w 2881313"/>
                  <a:gd name="connsiteY56" fmla="*/ 85725 h 523933"/>
                  <a:gd name="connsiteX57" fmla="*/ 2776538 w 2881313"/>
                  <a:gd name="connsiteY57" fmla="*/ 57150 h 523933"/>
                  <a:gd name="connsiteX58" fmla="*/ 2790825 w 2881313"/>
                  <a:gd name="connsiteY58" fmla="*/ 52388 h 523933"/>
                  <a:gd name="connsiteX59" fmla="*/ 2805113 w 2881313"/>
                  <a:gd name="connsiteY59" fmla="*/ 38100 h 523933"/>
                  <a:gd name="connsiteX60" fmla="*/ 2833688 w 2881313"/>
                  <a:gd name="connsiteY60" fmla="*/ 28575 h 523933"/>
                  <a:gd name="connsiteX61" fmla="*/ 2852738 w 2881313"/>
                  <a:gd name="connsiteY61" fmla="*/ 19050 h 523933"/>
                  <a:gd name="connsiteX62" fmla="*/ 2881313 w 2881313"/>
                  <a:gd name="connsiteY62" fmla="*/ 0 h 523933"/>
                  <a:gd name="connsiteX0" fmla="*/ 0 w 2719388"/>
                  <a:gd name="connsiteY0" fmla="*/ 466725 h 523933"/>
                  <a:gd name="connsiteX1" fmla="*/ 33338 w 2719388"/>
                  <a:gd name="connsiteY1" fmla="*/ 457200 h 523933"/>
                  <a:gd name="connsiteX2" fmla="*/ 114300 w 2719388"/>
                  <a:gd name="connsiteY2" fmla="*/ 452438 h 523933"/>
                  <a:gd name="connsiteX3" fmla="*/ 323850 w 2719388"/>
                  <a:gd name="connsiteY3" fmla="*/ 457200 h 523933"/>
                  <a:gd name="connsiteX4" fmla="*/ 400050 w 2719388"/>
                  <a:gd name="connsiteY4" fmla="*/ 466725 h 523933"/>
                  <a:gd name="connsiteX5" fmla="*/ 428625 w 2719388"/>
                  <a:gd name="connsiteY5" fmla="*/ 476250 h 523933"/>
                  <a:gd name="connsiteX6" fmla="*/ 500063 w 2719388"/>
                  <a:gd name="connsiteY6" fmla="*/ 485775 h 523933"/>
                  <a:gd name="connsiteX7" fmla="*/ 604838 w 2719388"/>
                  <a:gd name="connsiteY7" fmla="*/ 476250 h 523933"/>
                  <a:gd name="connsiteX8" fmla="*/ 619125 w 2719388"/>
                  <a:gd name="connsiteY8" fmla="*/ 471488 h 523933"/>
                  <a:gd name="connsiteX9" fmla="*/ 647700 w 2719388"/>
                  <a:gd name="connsiteY9" fmla="*/ 476250 h 523933"/>
                  <a:gd name="connsiteX10" fmla="*/ 666750 w 2719388"/>
                  <a:gd name="connsiteY10" fmla="*/ 481013 h 523933"/>
                  <a:gd name="connsiteX11" fmla="*/ 700088 w 2719388"/>
                  <a:gd name="connsiteY11" fmla="*/ 485775 h 523933"/>
                  <a:gd name="connsiteX12" fmla="*/ 752475 w 2719388"/>
                  <a:gd name="connsiteY12" fmla="*/ 495300 h 523933"/>
                  <a:gd name="connsiteX13" fmla="*/ 776288 w 2719388"/>
                  <a:gd name="connsiteY13" fmla="*/ 500063 h 523933"/>
                  <a:gd name="connsiteX14" fmla="*/ 842963 w 2719388"/>
                  <a:gd name="connsiteY14" fmla="*/ 504825 h 523933"/>
                  <a:gd name="connsiteX15" fmla="*/ 890588 w 2719388"/>
                  <a:gd name="connsiteY15" fmla="*/ 509588 h 523933"/>
                  <a:gd name="connsiteX16" fmla="*/ 909638 w 2719388"/>
                  <a:gd name="connsiteY16" fmla="*/ 514350 h 523933"/>
                  <a:gd name="connsiteX17" fmla="*/ 923925 w 2719388"/>
                  <a:gd name="connsiteY17" fmla="*/ 519113 h 523933"/>
                  <a:gd name="connsiteX18" fmla="*/ 1097756 w 2719388"/>
                  <a:gd name="connsiteY18" fmla="*/ 509588 h 523933"/>
                  <a:gd name="connsiteX19" fmla="*/ 1162050 w 2719388"/>
                  <a:gd name="connsiteY19" fmla="*/ 523875 h 523933"/>
                  <a:gd name="connsiteX20" fmla="*/ 1176338 w 2719388"/>
                  <a:gd name="connsiteY20" fmla="*/ 514350 h 523933"/>
                  <a:gd name="connsiteX21" fmla="*/ 1209675 w 2719388"/>
                  <a:gd name="connsiteY21" fmla="*/ 500063 h 523933"/>
                  <a:gd name="connsiteX22" fmla="*/ 1228725 w 2719388"/>
                  <a:gd name="connsiteY22" fmla="*/ 495300 h 523933"/>
                  <a:gd name="connsiteX23" fmla="*/ 1457325 w 2719388"/>
                  <a:gd name="connsiteY23" fmla="*/ 481013 h 523933"/>
                  <a:gd name="connsiteX24" fmla="*/ 1485900 w 2719388"/>
                  <a:gd name="connsiteY24" fmla="*/ 466725 h 523933"/>
                  <a:gd name="connsiteX25" fmla="*/ 1500188 w 2719388"/>
                  <a:gd name="connsiteY25" fmla="*/ 461963 h 523933"/>
                  <a:gd name="connsiteX26" fmla="*/ 1514475 w 2719388"/>
                  <a:gd name="connsiteY26" fmla="*/ 452438 h 523933"/>
                  <a:gd name="connsiteX27" fmla="*/ 1552575 w 2719388"/>
                  <a:gd name="connsiteY27" fmla="*/ 442913 h 523933"/>
                  <a:gd name="connsiteX28" fmla="*/ 1581150 w 2719388"/>
                  <a:gd name="connsiteY28" fmla="*/ 433388 h 523933"/>
                  <a:gd name="connsiteX29" fmla="*/ 1595438 w 2719388"/>
                  <a:gd name="connsiteY29" fmla="*/ 419100 h 523933"/>
                  <a:gd name="connsiteX30" fmla="*/ 1704975 w 2719388"/>
                  <a:gd name="connsiteY30" fmla="*/ 404813 h 523933"/>
                  <a:gd name="connsiteX31" fmla="*/ 1766888 w 2719388"/>
                  <a:gd name="connsiteY31" fmla="*/ 400050 h 523933"/>
                  <a:gd name="connsiteX32" fmla="*/ 1781175 w 2719388"/>
                  <a:gd name="connsiteY32" fmla="*/ 395288 h 523933"/>
                  <a:gd name="connsiteX33" fmla="*/ 1824038 w 2719388"/>
                  <a:gd name="connsiteY33" fmla="*/ 385763 h 523933"/>
                  <a:gd name="connsiteX34" fmla="*/ 1852613 w 2719388"/>
                  <a:gd name="connsiteY34" fmla="*/ 381000 h 523933"/>
                  <a:gd name="connsiteX35" fmla="*/ 1866900 w 2719388"/>
                  <a:gd name="connsiteY35" fmla="*/ 376238 h 523933"/>
                  <a:gd name="connsiteX36" fmla="*/ 1900238 w 2719388"/>
                  <a:gd name="connsiteY36" fmla="*/ 371475 h 523933"/>
                  <a:gd name="connsiteX37" fmla="*/ 1952625 w 2719388"/>
                  <a:gd name="connsiteY37" fmla="*/ 357188 h 523933"/>
                  <a:gd name="connsiteX38" fmla="*/ 2024063 w 2719388"/>
                  <a:gd name="connsiteY38" fmla="*/ 352425 h 523933"/>
                  <a:gd name="connsiteX39" fmla="*/ 2038350 w 2719388"/>
                  <a:gd name="connsiteY39" fmla="*/ 347663 h 523933"/>
                  <a:gd name="connsiteX40" fmla="*/ 2147888 w 2719388"/>
                  <a:gd name="connsiteY40" fmla="*/ 338138 h 523933"/>
                  <a:gd name="connsiteX41" fmla="*/ 2224088 w 2719388"/>
                  <a:gd name="connsiteY41" fmla="*/ 328613 h 523933"/>
                  <a:gd name="connsiteX42" fmla="*/ 2262188 w 2719388"/>
                  <a:gd name="connsiteY42" fmla="*/ 323850 h 523933"/>
                  <a:gd name="connsiteX43" fmla="*/ 2290763 w 2719388"/>
                  <a:gd name="connsiteY43" fmla="*/ 304800 h 523933"/>
                  <a:gd name="connsiteX44" fmla="*/ 2305050 w 2719388"/>
                  <a:gd name="connsiteY44" fmla="*/ 295275 h 523933"/>
                  <a:gd name="connsiteX45" fmla="*/ 2333625 w 2719388"/>
                  <a:gd name="connsiteY45" fmla="*/ 266700 h 523933"/>
                  <a:gd name="connsiteX46" fmla="*/ 2347913 w 2719388"/>
                  <a:gd name="connsiteY46" fmla="*/ 252413 h 523933"/>
                  <a:gd name="connsiteX47" fmla="*/ 2376488 w 2719388"/>
                  <a:gd name="connsiteY47" fmla="*/ 238125 h 523933"/>
                  <a:gd name="connsiteX48" fmla="*/ 2390775 w 2719388"/>
                  <a:gd name="connsiteY48" fmla="*/ 228600 h 523933"/>
                  <a:gd name="connsiteX49" fmla="*/ 2424113 w 2719388"/>
                  <a:gd name="connsiteY49" fmla="*/ 214313 h 523933"/>
                  <a:gd name="connsiteX50" fmla="*/ 2466975 w 2719388"/>
                  <a:gd name="connsiteY50" fmla="*/ 185738 h 523933"/>
                  <a:gd name="connsiteX51" fmla="*/ 2495550 w 2719388"/>
                  <a:gd name="connsiteY51" fmla="*/ 166688 h 523933"/>
                  <a:gd name="connsiteX52" fmla="*/ 2524125 w 2719388"/>
                  <a:gd name="connsiteY52" fmla="*/ 138113 h 523933"/>
                  <a:gd name="connsiteX53" fmla="*/ 2552700 w 2719388"/>
                  <a:gd name="connsiteY53" fmla="*/ 119063 h 523933"/>
                  <a:gd name="connsiteX54" fmla="*/ 2566988 w 2719388"/>
                  <a:gd name="connsiteY54" fmla="*/ 109538 h 523933"/>
                  <a:gd name="connsiteX55" fmla="*/ 2590800 w 2719388"/>
                  <a:gd name="connsiteY55" fmla="*/ 85725 h 523933"/>
                  <a:gd name="connsiteX56" fmla="*/ 2614613 w 2719388"/>
                  <a:gd name="connsiteY56" fmla="*/ 57150 h 523933"/>
                  <a:gd name="connsiteX57" fmla="*/ 2628900 w 2719388"/>
                  <a:gd name="connsiteY57" fmla="*/ 52388 h 523933"/>
                  <a:gd name="connsiteX58" fmla="*/ 2643188 w 2719388"/>
                  <a:gd name="connsiteY58" fmla="*/ 38100 h 523933"/>
                  <a:gd name="connsiteX59" fmla="*/ 2671763 w 2719388"/>
                  <a:gd name="connsiteY59" fmla="*/ 28575 h 523933"/>
                  <a:gd name="connsiteX60" fmla="*/ 2690813 w 2719388"/>
                  <a:gd name="connsiteY60" fmla="*/ 19050 h 523933"/>
                  <a:gd name="connsiteX61" fmla="*/ 2719388 w 2719388"/>
                  <a:gd name="connsiteY61" fmla="*/ 0 h 523933"/>
                  <a:gd name="connsiteX0" fmla="*/ 0 w 2686050"/>
                  <a:gd name="connsiteY0" fmla="*/ 457200 h 523933"/>
                  <a:gd name="connsiteX1" fmla="*/ 80962 w 2686050"/>
                  <a:gd name="connsiteY1" fmla="*/ 452438 h 523933"/>
                  <a:gd name="connsiteX2" fmla="*/ 290512 w 2686050"/>
                  <a:gd name="connsiteY2" fmla="*/ 457200 h 523933"/>
                  <a:gd name="connsiteX3" fmla="*/ 366712 w 2686050"/>
                  <a:gd name="connsiteY3" fmla="*/ 466725 h 523933"/>
                  <a:gd name="connsiteX4" fmla="*/ 395287 w 2686050"/>
                  <a:gd name="connsiteY4" fmla="*/ 476250 h 523933"/>
                  <a:gd name="connsiteX5" fmla="*/ 466725 w 2686050"/>
                  <a:gd name="connsiteY5" fmla="*/ 485775 h 523933"/>
                  <a:gd name="connsiteX6" fmla="*/ 571500 w 2686050"/>
                  <a:gd name="connsiteY6" fmla="*/ 476250 h 523933"/>
                  <a:gd name="connsiteX7" fmla="*/ 585787 w 2686050"/>
                  <a:gd name="connsiteY7" fmla="*/ 471488 h 523933"/>
                  <a:gd name="connsiteX8" fmla="*/ 614362 w 2686050"/>
                  <a:gd name="connsiteY8" fmla="*/ 476250 h 523933"/>
                  <a:gd name="connsiteX9" fmla="*/ 633412 w 2686050"/>
                  <a:gd name="connsiteY9" fmla="*/ 481013 h 523933"/>
                  <a:gd name="connsiteX10" fmla="*/ 666750 w 2686050"/>
                  <a:gd name="connsiteY10" fmla="*/ 485775 h 523933"/>
                  <a:gd name="connsiteX11" fmla="*/ 719137 w 2686050"/>
                  <a:gd name="connsiteY11" fmla="*/ 495300 h 523933"/>
                  <a:gd name="connsiteX12" fmla="*/ 742950 w 2686050"/>
                  <a:gd name="connsiteY12" fmla="*/ 500063 h 523933"/>
                  <a:gd name="connsiteX13" fmla="*/ 809625 w 2686050"/>
                  <a:gd name="connsiteY13" fmla="*/ 504825 h 523933"/>
                  <a:gd name="connsiteX14" fmla="*/ 857250 w 2686050"/>
                  <a:gd name="connsiteY14" fmla="*/ 509588 h 523933"/>
                  <a:gd name="connsiteX15" fmla="*/ 876300 w 2686050"/>
                  <a:gd name="connsiteY15" fmla="*/ 514350 h 523933"/>
                  <a:gd name="connsiteX16" fmla="*/ 890587 w 2686050"/>
                  <a:gd name="connsiteY16" fmla="*/ 519113 h 523933"/>
                  <a:gd name="connsiteX17" fmla="*/ 1064418 w 2686050"/>
                  <a:gd name="connsiteY17" fmla="*/ 509588 h 523933"/>
                  <a:gd name="connsiteX18" fmla="*/ 1128712 w 2686050"/>
                  <a:gd name="connsiteY18" fmla="*/ 523875 h 523933"/>
                  <a:gd name="connsiteX19" fmla="*/ 1143000 w 2686050"/>
                  <a:gd name="connsiteY19" fmla="*/ 514350 h 523933"/>
                  <a:gd name="connsiteX20" fmla="*/ 1176337 w 2686050"/>
                  <a:gd name="connsiteY20" fmla="*/ 500063 h 523933"/>
                  <a:gd name="connsiteX21" fmla="*/ 1195387 w 2686050"/>
                  <a:gd name="connsiteY21" fmla="*/ 495300 h 523933"/>
                  <a:gd name="connsiteX22" fmla="*/ 1423987 w 2686050"/>
                  <a:gd name="connsiteY22" fmla="*/ 481013 h 523933"/>
                  <a:gd name="connsiteX23" fmla="*/ 1452562 w 2686050"/>
                  <a:gd name="connsiteY23" fmla="*/ 466725 h 523933"/>
                  <a:gd name="connsiteX24" fmla="*/ 1466850 w 2686050"/>
                  <a:gd name="connsiteY24" fmla="*/ 461963 h 523933"/>
                  <a:gd name="connsiteX25" fmla="*/ 1481137 w 2686050"/>
                  <a:gd name="connsiteY25" fmla="*/ 452438 h 523933"/>
                  <a:gd name="connsiteX26" fmla="*/ 1519237 w 2686050"/>
                  <a:gd name="connsiteY26" fmla="*/ 442913 h 523933"/>
                  <a:gd name="connsiteX27" fmla="*/ 1547812 w 2686050"/>
                  <a:gd name="connsiteY27" fmla="*/ 433388 h 523933"/>
                  <a:gd name="connsiteX28" fmla="*/ 1562100 w 2686050"/>
                  <a:gd name="connsiteY28" fmla="*/ 419100 h 523933"/>
                  <a:gd name="connsiteX29" fmla="*/ 1671637 w 2686050"/>
                  <a:gd name="connsiteY29" fmla="*/ 404813 h 523933"/>
                  <a:gd name="connsiteX30" fmla="*/ 1733550 w 2686050"/>
                  <a:gd name="connsiteY30" fmla="*/ 400050 h 523933"/>
                  <a:gd name="connsiteX31" fmla="*/ 1747837 w 2686050"/>
                  <a:gd name="connsiteY31" fmla="*/ 395288 h 523933"/>
                  <a:gd name="connsiteX32" fmla="*/ 1790700 w 2686050"/>
                  <a:gd name="connsiteY32" fmla="*/ 385763 h 523933"/>
                  <a:gd name="connsiteX33" fmla="*/ 1819275 w 2686050"/>
                  <a:gd name="connsiteY33" fmla="*/ 381000 h 523933"/>
                  <a:gd name="connsiteX34" fmla="*/ 1833562 w 2686050"/>
                  <a:gd name="connsiteY34" fmla="*/ 376238 h 523933"/>
                  <a:gd name="connsiteX35" fmla="*/ 1866900 w 2686050"/>
                  <a:gd name="connsiteY35" fmla="*/ 371475 h 523933"/>
                  <a:gd name="connsiteX36" fmla="*/ 1919287 w 2686050"/>
                  <a:gd name="connsiteY36" fmla="*/ 357188 h 523933"/>
                  <a:gd name="connsiteX37" fmla="*/ 1990725 w 2686050"/>
                  <a:gd name="connsiteY37" fmla="*/ 352425 h 523933"/>
                  <a:gd name="connsiteX38" fmla="*/ 2005012 w 2686050"/>
                  <a:gd name="connsiteY38" fmla="*/ 347663 h 523933"/>
                  <a:gd name="connsiteX39" fmla="*/ 2114550 w 2686050"/>
                  <a:gd name="connsiteY39" fmla="*/ 338138 h 523933"/>
                  <a:gd name="connsiteX40" fmla="*/ 2190750 w 2686050"/>
                  <a:gd name="connsiteY40" fmla="*/ 328613 h 523933"/>
                  <a:gd name="connsiteX41" fmla="*/ 2228850 w 2686050"/>
                  <a:gd name="connsiteY41" fmla="*/ 323850 h 523933"/>
                  <a:gd name="connsiteX42" fmla="*/ 2257425 w 2686050"/>
                  <a:gd name="connsiteY42" fmla="*/ 304800 h 523933"/>
                  <a:gd name="connsiteX43" fmla="*/ 2271712 w 2686050"/>
                  <a:gd name="connsiteY43" fmla="*/ 295275 h 523933"/>
                  <a:gd name="connsiteX44" fmla="*/ 2300287 w 2686050"/>
                  <a:gd name="connsiteY44" fmla="*/ 266700 h 523933"/>
                  <a:gd name="connsiteX45" fmla="*/ 2314575 w 2686050"/>
                  <a:gd name="connsiteY45" fmla="*/ 252413 h 523933"/>
                  <a:gd name="connsiteX46" fmla="*/ 2343150 w 2686050"/>
                  <a:gd name="connsiteY46" fmla="*/ 238125 h 523933"/>
                  <a:gd name="connsiteX47" fmla="*/ 2357437 w 2686050"/>
                  <a:gd name="connsiteY47" fmla="*/ 228600 h 523933"/>
                  <a:gd name="connsiteX48" fmla="*/ 2390775 w 2686050"/>
                  <a:gd name="connsiteY48" fmla="*/ 214313 h 523933"/>
                  <a:gd name="connsiteX49" fmla="*/ 2433637 w 2686050"/>
                  <a:gd name="connsiteY49" fmla="*/ 185738 h 523933"/>
                  <a:gd name="connsiteX50" fmla="*/ 2462212 w 2686050"/>
                  <a:gd name="connsiteY50" fmla="*/ 166688 h 523933"/>
                  <a:gd name="connsiteX51" fmla="*/ 2490787 w 2686050"/>
                  <a:gd name="connsiteY51" fmla="*/ 138113 h 523933"/>
                  <a:gd name="connsiteX52" fmla="*/ 2519362 w 2686050"/>
                  <a:gd name="connsiteY52" fmla="*/ 119063 h 523933"/>
                  <a:gd name="connsiteX53" fmla="*/ 2533650 w 2686050"/>
                  <a:gd name="connsiteY53" fmla="*/ 109538 h 523933"/>
                  <a:gd name="connsiteX54" fmla="*/ 2557462 w 2686050"/>
                  <a:gd name="connsiteY54" fmla="*/ 85725 h 523933"/>
                  <a:gd name="connsiteX55" fmla="*/ 2581275 w 2686050"/>
                  <a:gd name="connsiteY55" fmla="*/ 57150 h 523933"/>
                  <a:gd name="connsiteX56" fmla="*/ 2595562 w 2686050"/>
                  <a:gd name="connsiteY56" fmla="*/ 52388 h 523933"/>
                  <a:gd name="connsiteX57" fmla="*/ 2609850 w 2686050"/>
                  <a:gd name="connsiteY57" fmla="*/ 38100 h 523933"/>
                  <a:gd name="connsiteX58" fmla="*/ 2638425 w 2686050"/>
                  <a:gd name="connsiteY58" fmla="*/ 28575 h 523933"/>
                  <a:gd name="connsiteX59" fmla="*/ 2657475 w 2686050"/>
                  <a:gd name="connsiteY59" fmla="*/ 19050 h 523933"/>
                  <a:gd name="connsiteX60" fmla="*/ 2686050 w 2686050"/>
                  <a:gd name="connsiteY60" fmla="*/ 0 h 523933"/>
                  <a:gd name="connsiteX0" fmla="*/ 0 w 2605088"/>
                  <a:gd name="connsiteY0" fmla="*/ 452438 h 523933"/>
                  <a:gd name="connsiteX1" fmla="*/ 209550 w 2605088"/>
                  <a:gd name="connsiteY1" fmla="*/ 457200 h 523933"/>
                  <a:gd name="connsiteX2" fmla="*/ 285750 w 2605088"/>
                  <a:gd name="connsiteY2" fmla="*/ 466725 h 523933"/>
                  <a:gd name="connsiteX3" fmla="*/ 314325 w 2605088"/>
                  <a:gd name="connsiteY3" fmla="*/ 476250 h 523933"/>
                  <a:gd name="connsiteX4" fmla="*/ 385763 w 2605088"/>
                  <a:gd name="connsiteY4" fmla="*/ 485775 h 523933"/>
                  <a:gd name="connsiteX5" fmla="*/ 490538 w 2605088"/>
                  <a:gd name="connsiteY5" fmla="*/ 476250 h 523933"/>
                  <a:gd name="connsiteX6" fmla="*/ 504825 w 2605088"/>
                  <a:gd name="connsiteY6" fmla="*/ 471488 h 523933"/>
                  <a:gd name="connsiteX7" fmla="*/ 533400 w 2605088"/>
                  <a:gd name="connsiteY7" fmla="*/ 476250 h 523933"/>
                  <a:gd name="connsiteX8" fmla="*/ 552450 w 2605088"/>
                  <a:gd name="connsiteY8" fmla="*/ 481013 h 523933"/>
                  <a:gd name="connsiteX9" fmla="*/ 585788 w 2605088"/>
                  <a:gd name="connsiteY9" fmla="*/ 485775 h 523933"/>
                  <a:gd name="connsiteX10" fmla="*/ 638175 w 2605088"/>
                  <a:gd name="connsiteY10" fmla="*/ 495300 h 523933"/>
                  <a:gd name="connsiteX11" fmla="*/ 661988 w 2605088"/>
                  <a:gd name="connsiteY11" fmla="*/ 500063 h 523933"/>
                  <a:gd name="connsiteX12" fmla="*/ 728663 w 2605088"/>
                  <a:gd name="connsiteY12" fmla="*/ 504825 h 523933"/>
                  <a:gd name="connsiteX13" fmla="*/ 776288 w 2605088"/>
                  <a:gd name="connsiteY13" fmla="*/ 509588 h 523933"/>
                  <a:gd name="connsiteX14" fmla="*/ 795338 w 2605088"/>
                  <a:gd name="connsiteY14" fmla="*/ 514350 h 523933"/>
                  <a:gd name="connsiteX15" fmla="*/ 809625 w 2605088"/>
                  <a:gd name="connsiteY15" fmla="*/ 519113 h 523933"/>
                  <a:gd name="connsiteX16" fmla="*/ 983456 w 2605088"/>
                  <a:gd name="connsiteY16" fmla="*/ 509588 h 523933"/>
                  <a:gd name="connsiteX17" fmla="*/ 1047750 w 2605088"/>
                  <a:gd name="connsiteY17" fmla="*/ 523875 h 523933"/>
                  <a:gd name="connsiteX18" fmla="*/ 1062038 w 2605088"/>
                  <a:gd name="connsiteY18" fmla="*/ 514350 h 523933"/>
                  <a:gd name="connsiteX19" fmla="*/ 1095375 w 2605088"/>
                  <a:gd name="connsiteY19" fmla="*/ 500063 h 523933"/>
                  <a:gd name="connsiteX20" fmla="*/ 1114425 w 2605088"/>
                  <a:gd name="connsiteY20" fmla="*/ 495300 h 523933"/>
                  <a:gd name="connsiteX21" fmla="*/ 1343025 w 2605088"/>
                  <a:gd name="connsiteY21" fmla="*/ 481013 h 523933"/>
                  <a:gd name="connsiteX22" fmla="*/ 1371600 w 2605088"/>
                  <a:gd name="connsiteY22" fmla="*/ 466725 h 523933"/>
                  <a:gd name="connsiteX23" fmla="*/ 1385888 w 2605088"/>
                  <a:gd name="connsiteY23" fmla="*/ 461963 h 523933"/>
                  <a:gd name="connsiteX24" fmla="*/ 1400175 w 2605088"/>
                  <a:gd name="connsiteY24" fmla="*/ 452438 h 523933"/>
                  <a:gd name="connsiteX25" fmla="*/ 1438275 w 2605088"/>
                  <a:gd name="connsiteY25" fmla="*/ 442913 h 523933"/>
                  <a:gd name="connsiteX26" fmla="*/ 1466850 w 2605088"/>
                  <a:gd name="connsiteY26" fmla="*/ 433388 h 523933"/>
                  <a:gd name="connsiteX27" fmla="*/ 1481138 w 2605088"/>
                  <a:gd name="connsiteY27" fmla="*/ 419100 h 523933"/>
                  <a:gd name="connsiteX28" fmla="*/ 1590675 w 2605088"/>
                  <a:gd name="connsiteY28" fmla="*/ 404813 h 523933"/>
                  <a:gd name="connsiteX29" fmla="*/ 1652588 w 2605088"/>
                  <a:gd name="connsiteY29" fmla="*/ 400050 h 523933"/>
                  <a:gd name="connsiteX30" fmla="*/ 1666875 w 2605088"/>
                  <a:gd name="connsiteY30" fmla="*/ 395288 h 523933"/>
                  <a:gd name="connsiteX31" fmla="*/ 1709738 w 2605088"/>
                  <a:gd name="connsiteY31" fmla="*/ 385763 h 523933"/>
                  <a:gd name="connsiteX32" fmla="*/ 1738313 w 2605088"/>
                  <a:gd name="connsiteY32" fmla="*/ 381000 h 523933"/>
                  <a:gd name="connsiteX33" fmla="*/ 1752600 w 2605088"/>
                  <a:gd name="connsiteY33" fmla="*/ 376238 h 523933"/>
                  <a:gd name="connsiteX34" fmla="*/ 1785938 w 2605088"/>
                  <a:gd name="connsiteY34" fmla="*/ 371475 h 523933"/>
                  <a:gd name="connsiteX35" fmla="*/ 1838325 w 2605088"/>
                  <a:gd name="connsiteY35" fmla="*/ 357188 h 523933"/>
                  <a:gd name="connsiteX36" fmla="*/ 1909763 w 2605088"/>
                  <a:gd name="connsiteY36" fmla="*/ 352425 h 523933"/>
                  <a:gd name="connsiteX37" fmla="*/ 1924050 w 2605088"/>
                  <a:gd name="connsiteY37" fmla="*/ 347663 h 523933"/>
                  <a:gd name="connsiteX38" fmla="*/ 2033588 w 2605088"/>
                  <a:gd name="connsiteY38" fmla="*/ 338138 h 523933"/>
                  <a:gd name="connsiteX39" fmla="*/ 2109788 w 2605088"/>
                  <a:gd name="connsiteY39" fmla="*/ 328613 h 523933"/>
                  <a:gd name="connsiteX40" fmla="*/ 2147888 w 2605088"/>
                  <a:gd name="connsiteY40" fmla="*/ 323850 h 523933"/>
                  <a:gd name="connsiteX41" fmla="*/ 2176463 w 2605088"/>
                  <a:gd name="connsiteY41" fmla="*/ 304800 h 523933"/>
                  <a:gd name="connsiteX42" fmla="*/ 2190750 w 2605088"/>
                  <a:gd name="connsiteY42" fmla="*/ 295275 h 523933"/>
                  <a:gd name="connsiteX43" fmla="*/ 2219325 w 2605088"/>
                  <a:gd name="connsiteY43" fmla="*/ 266700 h 523933"/>
                  <a:gd name="connsiteX44" fmla="*/ 2233613 w 2605088"/>
                  <a:gd name="connsiteY44" fmla="*/ 252413 h 523933"/>
                  <a:gd name="connsiteX45" fmla="*/ 2262188 w 2605088"/>
                  <a:gd name="connsiteY45" fmla="*/ 238125 h 523933"/>
                  <a:gd name="connsiteX46" fmla="*/ 2276475 w 2605088"/>
                  <a:gd name="connsiteY46" fmla="*/ 228600 h 523933"/>
                  <a:gd name="connsiteX47" fmla="*/ 2309813 w 2605088"/>
                  <a:gd name="connsiteY47" fmla="*/ 214313 h 523933"/>
                  <a:gd name="connsiteX48" fmla="*/ 2352675 w 2605088"/>
                  <a:gd name="connsiteY48" fmla="*/ 185738 h 523933"/>
                  <a:gd name="connsiteX49" fmla="*/ 2381250 w 2605088"/>
                  <a:gd name="connsiteY49" fmla="*/ 166688 h 523933"/>
                  <a:gd name="connsiteX50" fmla="*/ 2409825 w 2605088"/>
                  <a:gd name="connsiteY50" fmla="*/ 138113 h 523933"/>
                  <a:gd name="connsiteX51" fmla="*/ 2438400 w 2605088"/>
                  <a:gd name="connsiteY51" fmla="*/ 119063 h 523933"/>
                  <a:gd name="connsiteX52" fmla="*/ 2452688 w 2605088"/>
                  <a:gd name="connsiteY52" fmla="*/ 109538 h 523933"/>
                  <a:gd name="connsiteX53" fmla="*/ 2476500 w 2605088"/>
                  <a:gd name="connsiteY53" fmla="*/ 85725 h 523933"/>
                  <a:gd name="connsiteX54" fmla="*/ 2500313 w 2605088"/>
                  <a:gd name="connsiteY54" fmla="*/ 57150 h 523933"/>
                  <a:gd name="connsiteX55" fmla="*/ 2514600 w 2605088"/>
                  <a:gd name="connsiteY55" fmla="*/ 52388 h 523933"/>
                  <a:gd name="connsiteX56" fmla="*/ 2528888 w 2605088"/>
                  <a:gd name="connsiteY56" fmla="*/ 38100 h 523933"/>
                  <a:gd name="connsiteX57" fmla="*/ 2557463 w 2605088"/>
                  <a:gd name="connsiteY57" fmla="*/ 28575 h 523933"/>
                  <a:gd name="connsiteX58" fmla="*/ 2576513 w 2605088"/>
                  <a:gd name="connsiteY58" fmla="*/ 19050 h 523933"/>
                  <a:gd name="connsiteX59" fmla="*/ 2605088 w 2605088"/>
                  <a:gd name="connsiteY59" fmla="*/ 0 h 523933"/>
                  <a:gd name="connsiteX0" fmla="*/ 0 w 2395538"/>
                  <a:gd name="connsiteY0" fmla="*/ 457200 h 523933"/>
                  <a:gd name="connsiteX1" fmla="*/ 76200 w 2395538"/>
                  <a:gd name="connsiteY1" fmla="*/ 466725 h 523933"/>
                  <a:gd name="connsiteX2" fmla="*/ 104775 w 2395538"/>
                  <a:gd name="connsiteY2" fmla="*/ 476250 h 523933"/>
                  <a:gd name="connsiteX3" fmla="*/ 176213 w 2395538"/>
                  <a:gd name="connsiteY3" fmla="*/ 485775 h 523933"/>
                  <a:gd name="connsiteX4" fmla="*/ 280988 w 2395538"/>
                  <a:gd name="connsiteY4" fmla="*/ 476250 h 523933"/>
                  <a:gd name="connsiteX5" fmla="*/ 295275 w 2395538"/>
                  <a:gd name="connsiteY5" fmla="*/ 471488 h 523933"/>
                  <a:gd name="connsiteX6" fmla="*/ 323850 w 2395538"/>
                  <a:gd name="connsiteY6" fmla="*/ 476250 h 523933"/>
                  <a:gd name="connsiteX7" fmla="*/ 342900 w 2395538"/>
                  <a:gd name="connsiteY7" fmla="*/ 481013 h 523933"/>
                  <a:gd name="connsiteX8" fmla="*/ 376238 w 2395538"/>
                  <a:gd name="connsiteY8" fmla="*/ 485775 h 523933"/>
                  <a:gd name="connsiteX9" fmla="*/ 428625 w 2395538"/>
                  <a:gd name="connsiteY9" fmla="*/ 495300 h 523933"/>
                  <a:gd name="connsiteX10" fmla="*/ 452438 w 2395538"/>
                  <a:gd name="connsiteY10" fmla="*/ 500063 h 523933"/>
                  <a:gd name="connsiteX11" fmla="*/ 519113 w 2395538"/>
                  <a:gd name="connsiteY11" fmla="*/ 504825 h 523933"/>
                  <a:gd name="connsiteX12" fmla="*/ 566738 w 2395538"/>
                  <a:gd name="connsiteY12" fmla="*/ 509588 h 523933"/>
                  <a:gd name="connsiteX13" fmla="*/ 585788 w 2395538"/>
                  <a:gd name="connsiteY13" fmla="*/ 514350 h 523933"/>
                  <a:gd name="connsiteX14" fmla="*/ 600075 w 2395538"/>
                  <a:gd name="connsiteY14" fmla="*/ 519113 h 523933"/>
                  <a:gd name="connsiteX15" fmla="*/ 773906 w 2395538"/>
                  <a:gd name="connsiteY15" fmla="*/ 509588 h 523933"/>
                  <a:gd name="connsiteX16" fmla="*/ 838200 w 2395538"/>
                  <a:gd name="connsiteY16" fmla="*/ 523875 h 523933"/>
                  <a:gd name="connsiteX17" fmla="*/ 852488 w 2395538"/>
                  <a:gd name="connsiteY17" fmla="*/ 514350 h 523933"/>
                  <a:gd name="connsiteX18" fmla="*/ 885825 w 2395538"/>
                  <a:gd name="connsiteY18" fmla="*/ 500063 h 523933"/>
                  <a:gd name="connsiteX19" fmla="*/ 904875 w 2395538"/>
                  <a:gd name="connsiteY19" fmla="*/ 495300 h 523933"/>
                  <a:gd name="connsiteX20" fmla="*/ 1133475 w 2395538"/>
                  <a:gd name="connsiteY20" fmla="*/ 481013 h 523933"/>
                  <a:gd name="connsiteX21" fmla="*/ 1162050 w 2395538"/>
                  <a:gd name="connsiteY21" fmla="*/ 466725 h 523933"/>
                  <a:gd name="connsiteX22" fmla="*/ 1176338 w 2395538"/>
                  <a:gd name="connsiteY22" fmla="*/ 461963 h 523933"/>
                  <a:gd name="connsiteX23" fmla="*/ 1190625 w 2395538"/>
                  <a:gd name="connsiteY23" fmla="*/ 452438 h 523933"/>
                  <a:gd name="connsiteX24" fmla="*/ 1228725 w 2395538"/>
                  <a:gd name="connsiteY24" fmla="*/ 442913 h 523933"/>
                  <a:gd name="connsiteX25" fmla="*/ 1257300 w 2395538"/>
                  <a:gd name="connsiteY25" fmla="*/ 433388 h 523933"/>
                  <a:gd name="connsiteX26" fmla="*/ 1271588 w 2395538"/>
                  <a:gd name="connsiteY26" fmla="*/ 419100 h 523933"/>
                  <a:gd name="connsiteX27" fmla="*/ 1381125 w 2395538"/>
                  <a:gd name="connsiteY27" fmla="*/ 404813 h 523933"/>
                  <a:gd name="connsiteX28" fmla="*/ 1443038 w 2395538"/>
                  <a:gd name="connsiteY28" fmla="*/ 400050 h 523933"/>
                  <a:gd name="connsiteX29" fmla="*/ 1457325 w 2395538"/>
                  <a:gd name="connsiteY29" fmla="*/ 395288 h 523933"/>
                  <a:gd name="connsiteX30" fmla="*/ 1500188 w 2395538"/>
                  <a:gd name="connsiteY30" fmla="*/ 385763 h 523933"/>
                  <a:gd name="connsiteX31" fmla="*/ 1528763 w 2395538"/>
                  <a:gd name="connsiteY31" fmla="*/ 381000 h 523933"/>
                  <a:gd name="connsiteX32" fmla="*/ 1543050 w 2395538"/>
                  <a:gd name="connsiteY32" fmla="*/ 376238 h 523933"/>
                  <a:gd name="connsiteX33" fmla="*/ 1576388 w 2395538"/>
                  <a:gd name="connsiteY33" fmla="*/ 371475 h 523933"/>
                  <a:gd name="connsiteX34" fmla="*/ 1628775 w 2395538"/>
                  <a:gd name="connsiteY34" fmla="*/ 357188 h 523933"/>
                  <a:gd name="connsiteX35" fmla="*/ 1700213 w 2395538"/>
                  <a:gd name="connsiteY35" fmla="*/ 352425 h 523933"/>
                  <a:gd name="connsiteX36" fmla="*/ 1714500 w 2395538"/>
                  <a:gd name="connsiteY36" fmla="*/ 347663 h 523933"/>
                  <a:gd name="connsiteX37" fmla="*/ 1824038 w 2395538"/>
                  <a:gd name="connsiteY37" fmla="*/ 338138 h 523933"/>
                  <a:gd name="connsiteX38" fmla="*/ 1900238 w 2395538"/>
                  <a:gd name="connsiteY38" fmla="*/ 328613 h 523933"/>
                  <a:gd name="connsiteX39" fmla="*/ 1938338 w 2395538"/>
                  <a:gd name="connsiteY39" fmla="*/ 323850 h 523933"/>
                  <a:gd name="connsiteX40" fmla="*/ 1966913 w 2395538"/>
                  <a:gd name="connsiteY40" fmla="*/ 304800 h 523933"/>
                  <a:gd name="connsiteX41" fmla="*/ 1981200 w 2395538"/>
                  <a:gd name="connsiteY41" fmla="*/ 295275 h 523933"/>
                  <a:gd name="connsiteX42" fmla="*/ 2009775 w 2395538"/>
                  <a:gd name="connsiteY42" fmla="*/ 266700 h 523933"/>
                  <a:gd name="connsiteX43" fmla="*/ 2024063 w 2395538"/>
                  <a:gd name="connsiteY43" fmla="*/ 252413 h 523933"/>
                  <a:gd name="connsiteX44" fmla="*/ 2052638 w 2395538"/>
                  <a:gd name="connsiteY44" fmla="*/ 238125 h 523933"/>
                  <a:gd name="connsiteX45" fmla="*/ 2066925 w 2395538"/>
                  <a:gd name="connsiteY45" fmla="*/ 228600 h 523933"/>
                  <a:gd name="connsiteX46" fmla="*/ 2100263 w 2395538"/>
                  <a:gd name="connsiteY46" fmla="*/ 214313 h 523933"/>
                  <a:gd name="connsiteX47" fmla="*/ 2143125 w 2395538"/>
                  <a:gd name="connsiteY47" fmla="*/ 185738 h 523933"/>
                  <a:gd name="connsiteX48" fmla="*/ 2171700 w 2395538"/>
                  <a:gd name="connsiteY48" fmla="*/ 166688 h 523933"/>
                  <a:gd name="connsiteX49" fmla="*/ 2200275 w 2395538"/>
                  <a:gd name="connsiteY49" fmla="*/ 138113 h 523933"/>
                  <a:gd name="connsiteX50" fmla="*/ 2228850 w 2395538"/>
                  <a:gd name="connsiteY50" fmla="*/ 119063 h 523933"/>
                  <a:gd name="connsiteX51" fmla="*/ 2243138 w 2395538"/>
                  <a:gd name="connsiteY51" fmla="*/ 109538 h 523933"/>
                  <a:gd name="connsiteX52" fmla="*/ 2266950 w 2395538"/>
                  <a:gd name="connsiteY52" fmla="*/ 85725 h 523933"/>
                  <a:gd name="connsiteX53" fmla="*/ 2290763 w 2395538"/>
                  <a:gd name="connsiteY53" fmla="*/ 57150 h 523933"/>
                  <a:gd name="connsiteX54" fmla="*/ 2305050 w 2395538"/>
                  <a:gd name="connsiteY54" fmla="*/ 52388 h 523933"/>
                  <a:gd name="connsiteX55" fmla="*/ 2319338 w 2395538"/>
                  <a:gd name="connsiteY55" fmla="*/ 38100 h 523933"/>
                  <a:gd name="connsiteX56" fmla="*/ 2347913 w 2395538"/>
                  <a:gd name="connsiteY56" fmla="*/ 28575 h 523933"/>
                  <a:gd name="connsiteX57" fmla="*/ 2366963 w 2395538"/>
                  <a:gd name="connsiteY57" fmla="*/ 19050 h 523933"/>
                  <a:gd name="connsiteX58" fmla="*/ 2395538 w 2395538"/>
                  <a:gd name="connsiteY58" fmla="*/ 0 h 523933"/>
                  <a:gd name="connsiteX0" fmla="*/ 0 w 2462213"/>
                  <a:gd name="connsiteY0" fmla="*/ 457200 h 523933"/>
                  <a:gd name="connsiteX1" fmla="*/ 142875 w 2462213"/>
                  <a:gd name="connsiteY1" fmla="*/ 466725 h 523933"/>
                  <a:gd name="connsiteX2" fmla="*/ 171450 w 2462213"/>
                  <a:gd name="connsiteY2" fmla="*/ 476250 h 523933"/>
                  <a:gd name="connsiteX3" fmla="*/ 242888 w 2462213"/>
                  <a:gd name="connsiteY3" fmla="*/ 485775 h 523933"/>
                  <a:gd name="connsiteX4" fmla="*/ 347663 w 2462213"/>
                  <a:gd name="connsiteY4" fmla="*/ 476250 h 523933"/>
                  <a:gd name="connsiteX5" fmla="*/ 361950 w 2462213"/>
                  <a:gd name="connsiteY5" fmla="*/ 471488 h 523933"/>
                  <a:gd name="connsiteX6" fmla="*/ 390525 w 2462213"/>
                  <a:gd name="connsiteY6" fmla="*/ 476250 h 523933"/>
                  <a:gd name="connsiteX7" fmla="*/ 409575 w 2462213"/>
                  <a:gd name="connsiteY7" fmla="*/ 481013 h 523933"/>
                  <a:gd name="connsiteX8" fmla="*/ 442913 w 2462213"/>
                  <a:gd name="connsiteY8" fmla="*/ 485775 h 523933"/>
                  <a:gd name="connsiteX9" fmla="*/ 495300 w 2462213"/>
                  <a:gd name="connsiteY9" fmla="*/ 495300 h 523933"/>
                  <a:gd name="connsiteX10" fmla="*/ 519113 w 2462213"/>
                  <a:gd name="connsiteY10" fmla="*/ 500063 h 523933"/>
                  <a:gd name="connsiteX11" fmla="*/ 585788 w 2462213"/>
                  <a:gd name="connsiteY11" fmla="*/ 504825 h 523933"/>
                  <a:gd name="connsiteX12" fmla="*/ 633413 w 2462213"/>
                  <a:gd name="connsiteY12" fmla="*/ 509588 h 523933"/>
                  <a:gd name="connsiteX13" fmla="*/ 652463 w 2462213"/>
                  <a:gd name="connsiteY13" fmla="*/ 514350 h 523933"/>
                  <a:gd name="connsiteX14" fmla="*/ 666750 w 2462213"/>
                  <a:gd name="connsiteY14" fmla="*/ 519113 h 523933"/>
                  <a:gd name="connsiteX15" fmla="*/ 840581 w 2462213"/>
                  <a:gd name="connsiteY15" fmla="*/ 509588 h 523933"/>
                  <a:gd name="connsiteX16" fmla="*/ 904875 w 2462213"/>
                  <a:gd name="connsiteY16" fmla="*/ 523875 h 523933"/>
                  <a:gd name="connsiteX17" fmla="*/ 919163 w 2462213"/>
                  <a:gd name="connsiteY17" fmla="*/ 514350 h 523933"/>
                  <a:gd name="connsiteX18" fmla="*/ 952500 w 2462213"/>
                  <a:gd name="connsiteY18" fmla="*/ 500063 h 523933"/>
                  <a:gd name="connsiteX19" fmla="*/ 971550 w 2462213"/>
                  <a:gd name="connsiteY19" fmla="*/ 495300 h 523933"/>
                  <a:gd name="connsiteX20" fmla="*/ 1200150 w 2462213"/>
                  <a:gd name="connsiteY20" fmla="*/ 481013 h 523933"/>
                  <a:gd name="connsiteX21" fmla="*/ 1228725 w 2462213"/>
                  <a:gd name="connsiteY21" fmla="*/ 466725 h 523933"/>
                  <a:gd name="connsiteX22" fmla="*/ 1243013 w 2462213"/>
                  <a:gd name="connsiteY22" fmla="*/ 461963 h 523933"/>
                  <a:gd name="connsiteX23" fmla="*/ 1257300 w 2462213"/>
                  <a:gd name="connsiteY23" fmla="*/ 452438 h 523933"/>
                  <a:gd name="connsiteX24" fmla="*/ 1295400 w 2462213"/>
                  <a:gd name="connsiteY24" fmla="*/ 442913 h 523933"/>
                  <a:gd name="connsiteX25" fmla="*/ 1323975 w 2462213"/>
                  <a:gd name="connsiteY25" fmla="*/ 433388 h 523933"/>
                  <a:gd name="connsiteX26" fmla="*/ 1338263 w 2462213"/>
                  <a:gd name="connsiteY26" fmla="*/ 419100 h 523933"/>
                  <a:gd name="connsiteX27" fmla="*/ 1447800 w 2462213"/>
                  <a:gd name="connsiteY27" fmla="*/ 404813 h 523933"/>
                  <a:gd name="connsiteX28" fmla="*/ 1509713 w 2462213"/>
                  <a:gd name="connsiteY28" fmla="*/ 400050 h 523933"/>
                  <a:gd name="connsiteX29" fmla="*/ 1524000 w 2462213"/>
                  <a:gd name="connsiteY29" fmla="*/ 395288 h 523933"/>
                  <a:gd name="connsiteX30" fmla="*/ 1566863 w 2462213"/>
                  <a:gd name="connsiteY30" fmla="*/ 385763 h 523933"/>
                  <a:gd name="connsiteX31" fmla="*/ 1595438 w 2462213"/>
                  <a:gd name="connsiteY31" fmla="*/ 381000 h 523933"/>
                  <a:gd name="connsiteX32" fmla="*/ 1609725 w 2462213"/>
                  <a:gd name="connsiteY32" fmla="*/ 376238 h 523933"/>
                  <a:gd name="connsiteX33" fmla="*/ 1643063 w 2462213"/>
                  <a:gd name="connsiteY33" fmla="*/ 371475 h 523933"/>
                  <a:gd name="connsiteX34" fmla="*/ 1695450 w 2462213"/>
                  <a:gd name="connsiteY34" fmla="*/ 357188 h 523933"/>
                  <a:gd name="connsiteX35" fmla="*/ 1766888 w 2462213"/>
                  <a:gd name="connsiteY35" fmla="*/ 352425 h 523933"/>
                  <a:gd name="connsiteX36" fmla="*/ 1781175 w 2462213"/>
                  <a:gd name="connsiteY36" fmla="*/ 347663 h 523933"/>
                  <a:gd name="connsiteX37" fmla="*/ 1890713 w 2462213"/>
                  <a:gd name="connsiteY37" fmla="*/ 338138 h 523933"/>
                  <a:gd name="connsiteX38" fmla="*/ 1966913 w 2462213"/>
                  <a:gd name="connsiteY38" fmla="*/ 328613 h 523933"/>
                  <a:gd name="connsiteX39" fmla="*/ 2005013 w 2462213"/>
                  <a:gd name="connsiteY39" fmla="*/ 323850 h 523933"/>
                  <a:gd name="connsiteX40" fmla="*/ 2033588 w 2462213"/>
                  <a:gd name="connsiteY40" fmla="*/ 304800 h 523933"/>
                  <a:gd name="connsiteX41" fmla="*/ 2047875 w 2462213"/>
                  <a:gd name="connsiteY41" fmla="*/ 295275 h 523933"/>
                  <a:gd name="connsiteX42" fmla="*/ 2076450 w 2462213"/>
                  <a:gd name="connsiteY42" fmla="*/ 266700 h 523933"/>
                  <a:gd name="connsiteX43" fmla="*/ 2090738 w 2462213"/>
                  <a:gd name="connsiteY43" fmla="*/ 252413 h 523933"/>
                  <a:gd name="connsiteX44" fmla="*/ 2119313 w 2462213"/>
                  <a:gd name="connsiteY44" fmla="*/ 238125 h 523933"/>
                  <a:gd name="connsiteX45" fmla="*/ 2133600 w 2462213"/>
                  <a:gd name="connsiteY45" fmla="*/ 228600 h 523933"/>
                  <a:gd name="connsiteX46" fmla="*/ 2166938 w 2462213"/>
                  <a:gd name="connsiteY46" fmla="*/ 214313 h 523933"/>
                  <a:gd name="connsiteX47" fmla="*/ 2209800 w 2462213"/>
                  <a:gd name="connsiteY47" fmla="*/ 185738 h 523933"/>
                  <a:gd name="connsiteX48" fmla="*/ 2238375 w 2462213"/>
                  <a:gd name="connsiteY48" fmla="*/ 166688 h 523933"/>
                  <a:gd name="connsiteX49" fmla="*/ 2266950 w 2462213"/>
                  <a:gd name="connsiteY49" fmla="*/ 138113 h 523933"/>
                  <a:gd name="connsiteX50" fmla="*/ 2295525 w 2462213"/>
                  <a:gd name="connsiteY50" fmla="*/ 119063 h 523933"/>
                  <a:gd name="connsiteX51" fmla="*/ 2309813 w 2462213"/>
                  <a:gd name="connsiteY51" fmla="*/ 109538 h 523933"/>
                  <a:gd name="connsiteX52" fmla="*/ 2333625 w 2462213"/>
                  <a:gd name="connsiteY52" fmla="*/ 85725 h 523933"/>
                  <a:gd name="connsiteX53" fmla="*/ 2357438 w 2462213"/>
                  <a:gd name="connsiteY53" fmla="*/ 57150 h 523933"/>
                  <a:gd name="connsiteX54" fmla="*/ 2371725 w 2462213"/>
                  <a:gd name="connsiteY54" fmla="*/ 52388 h 523933"/>
                  <a:gd name="connsiteX55" fmla="*/ 2386013 w 2462213"/>
                  <a:gd name="connsiteY55" fmla="*/ 38100 h 523933"/>
                  <a:gd name="connsiteX56" fmla="*/ 2414588 w 2462213"/>
                  <a:gd name="connsiteY56" fmla="*/ 28575 h 523933"/>
                  <a:gd name="connsiteX57" fmla="*/ 2433638 w 2462213"/>
                  <a:gd name="connsiteY57" fmla="*/ 19050 h 523933"/>
                  <a:gd name="connsiteX58" fmla="*/ 2462213 w 2462213"/>
                  <a:gd name="connsiteY58" fmla="*/ 0 h 523933"/>
                  <a:gd name="connsiteX0" fmla="*/ 0 w 2433638"/>
                  <a:gd name="connsiteY0" fmla="*/ 438150 h 504883"/>
                  <a:gd name="connsiteX1" fmla="*/ 142875 w 2433638"/>
                  <a:gd name="connsiteY1" fmla="*/ 447675 h 504883"/>
                  <a:gd name="connsiteX2" fmla="*/ 171450 w 2433638"/>
                  <a:gd name="connsiteY2" fmla="*/ 457200 h 504883"/>
                  <a:gd name="connsiteX3" fmla="*/ 242888 w 2433638"/>
                  <a:gd name="connsiteY3" fmla="*/ 466725 h 504883"/>
                  <a:gd name="connsiteX4" fmla="*/ 347663 w 2433638"/>
                  <a:gd name="connsiteY4" fmla="*/ 457200 h 504883"/>
                  <a:gd name="connsiteX5" fmla="*/ 361950 w 2433638"/>
                  <a:gd name="connsiteY5" fmla="*/ 452438 h 504883"/>
                  <a:gd name="connsiteX6" fmla="*/ 390525 w 2433638"/>
                  <a:gd name="connsiteY6" fmla="*/ 457200 h 504883"/>
                  <a:gd name="connsiteX7" fmla="*/ 409575 w 2433638"/>
                  <a:gd name="connsiteY7" fmla="*/ 461963 h 504883"/>
                  <a:gd name="connsiteX8" fmla="*/ 442913 w 2433638"/>
                  <a:gd name="connsiteY8" fmla="*/ 466725 h 504883"/>
                  <a:gd name="connsiteX9" fmla="*/ 495300 w 2433638"/>
                  <a:gd name="connsiteY9" fmla="*/ 476250 h 504883"/>
                  <a:gd name="connsiteX10" fmla="*/ 519113 w 2433638"/>
                  <a:gd name="connsiteY10" fmla="*/ 481013 h 504883"/>
                  <a:gd name="connsiteX11" fmla="*/ 585788 w 2433638"/>
                  <a:gd name="connsiteY11" fmla="*/ 485775 h 504883"/>
                  <a:gd name="connsiteX12" fmla="*/ 633413 w 2433638"/>
                  <a:gd name="connsiteY12" fmla="*/ 490538 h 504883"/>
                  <a:gd name="connsiteX13" fmla="*/ 652463 w 2433638"/>
                  <a:gd name="connsiteY13" fmla="*/ 495300 h 504883"/>
                  <a:gd name="connsiteX14" fmla="*/ 666750 w 2433638"/>
                  <a:gd name="connsiteY14" fmla="*/ 500063 h 504883"/>
                  <a:gd name="connsiteX15" fmla="*/ 840581 w 2433638"/>
                  <a:gd name="connsiteY15" fmla="*/ 490538 h 504883"/>
                  <a:gd name="connsiteX16" fmla="*/ 904875 w 2433638"/>
                  <a:gd name="connsiteY16" fmla="*/ 504825 h 504883"/>
                  <a:gd name="connsiteX17" fmla="*/ 919163 w 2433638"/>
                  <a:gd name="connsiteY17" fmla="*/ 495300 h 504883"/>
                  <a:gd name="connsiteX18" fmla="*/ 952500 w 2433638"/>
                  <a:gd name="connsiteY18" fmla="*/ 481013 h 504883"/>
                  <a:gd name="connsiteX19" fmla="*/ 971550 w 2433638"/>
                  <a:gd name="connsiteY19" fmla="*/ 476250 h 504883"/>
                  <a:gd name="connsiteX20" fmla="*/ 1200150 w 2433638"/>
                  <a:gd name="connsiteY20" fmla="*/ 461963 h 504883"/>
                  <a:gd name="connsiteX21" fmla="*/ 1228725 w 2433638"/>
                  <a:gd name="connsiteY21" fmla="*/ 447675 h 504883"/>
                  <a:gd name="connsiteX22" fmla="*/ 1243013 w 2433638"/>
                  <a:gd name="connsiteY22" fmla="*/ 442913 h 504883"/>
                  <a:gd name="connsiteX23" fmla="*/ 1257300 w 2433638"/>
                  <a:gd name="connsiteY23" fmla="*/ 433388 h 504883"/>
                  <a:gd name="connsiteX24" fmla="*/ 1295400 w 2433638"/>
                  <a:gd name="connsiteY24" fmla="*/ 423863 h 504883"/>
                  <a:gd name="connsiteX25" fmla="*/ 1323975 w 2433638"/>
                  <a:gd name="connsiteY25" fmla="*/ 414338 h 504883"/>
                  <a:gd name="connsiteX26" fmla="*/ 1338263 w 2433638"/>
                  <a:gd name="connsiteY26" fmla="*/ 400050 h 504883"/>
                  <a:gd name="connsiteX27" fmla="*/ 1447800 w 2433638"/>
                  <a:gd name="connsiteY27" fmla="*/ 385763 h 504883"/>
                  <a:gd name="connsiteX28" fmla="*/ 1509713 w 2433638"/>
                  <a:gd name="connsiteY28" fmla="*/ 381000 h 504883"/>
                  <a:gd name="connsiteX29" fmla="*/ 1524000 w 2433638"/>
                  <a:gd name="connsiteY29" fmla="*/ 376238 h 504883"/>
                  <a:gd name="connsiteX30" fmla="*/ 1566863 w 2433638"/>
                  <a:gd name="connsiteY30" fmla="*/ 366713 h 504883"/>
                  <a:gd name="connsiteX31" fmla="*/ 1595438 w 2433638"/>
                  <a:gd name="connsiteY31" fmla="*/ 361950 h 504883"/>
                  <a:gd name="connsiteX32" fmla="*/ 1609725 w 2433638"/>
                  <a:gd name="connsiteY32" fmla="*/ 357188 h 504883"/>
                  <a:gd name="connsiteX33" fmla="*/ 1643063 w 2433638"/>
                  <a:gd name="connsiteY33" fmla="*/ 352425 h 504883"/>
                  <a:gd name="connsiteX34" fmla="*/ 1695450 w 2433638"/>
                  <a:gd name="connsiteY34" fmla="*/ 338138 h 504883"/>
                  <a:gd name="connsiteX35" fmla="*/ 1766888 w 2433638"/>
                  <a:gd name="connsiteY35" fmla="*/ 333375 h 504883"/>
                  <a:gd name="connsiteX36" fmla="*/ 1781175 w 2433638"/>
                  <a:gd name="connsiteY36" fmla="*/ 328613 h 504883"/>
                  <a:gd name="connsiteX37" fmla="*/ 1890713 w 2433638"/>
                  <a:gd name="connsiteY37" fmla="*/ 319088 h 504883"/>
                  <a:gd name="connsiteX38" fmla="*/ 1966913 w 2433638"/>
                  <a:gd name="connsiteY38" fmla="*/ 309563 h 504883"/>
                  <a:gd name="connsiteX39" fmla="*/ 2005013 w 2433638"/>
                  <a:gd name="connsiteY39" fmla="*/ 304800 h 504883"/>
                  <a:gd name="connsiteX40" fmla="*/ 2033588 w 2433638"/>
                  <a:gd name="connsiteY40" fmla="*/ 285750 h 504883"/>
                  <a:gd name="connsiteX41" fmla="*/ 2047875 w 2433638"/>
                  <a:gd name="connsiteY41" fmla="*/ 276225 h 504883"/>
                  <a:gd name="connsiteX42" fmla="*/ 2076450 w 2433638"/>
                  <a:gd name="connsiteY42" fmla="*/ 247650 h 504883"/>
                  <a:gd name="connsiteX43" fmla="*/ 2090738 w 2433638"/>
                  <a:gd name="connsiteY43" fmla="*/ 233363 h 504883"/>
                  <a:gd name="connsiteX44" fmla="*/ 2119313 w 2433638"/>
                  <a:gd name="connsiteY44" fmla="*/ 219075 h 504883"/>
                  <a:gd name="connsiteX45" fmla="*/ 2133600 w 2433638"/>
                  <a:gd name="connsiteY45" fmla="*/ 209550 h 504883"/>
                  <a:gd name="connsiteX46" fmla="*/ 2166938 w 2433638"/>
                  <a:gd name="connsiteY46" fmla="*/ 195263 h 504883"/>
                  <a:gd name="connsiteX47" fmla="*/ 2209800 w 2433638"/>
                  <a:gd name="connsiteY47" fmla="*/ 166688 h 504883"/>
                  <a:gd name="connsiteX48" fmla="*/ 2238375 w 2433638"/>
                  <a:gd name="connsiteY48" fmla="*/ 147638 h 504883"/>
                  <a:gd name="connsiteX49" fmla="*/ 2266950 w 2433638"/>
                  <a:gd name="connsiteY49" fmla="*/ 119063 h 504883"/>
                  <a:gd name="connsiteX50" fmla="*/ 2295525 w 2433638"/>
                  <a:gd name="connsiteY50" fmla="*/ 100013 h 504883"/>
                  <a:gd name="connsiteX51" fmla="*/ 2309813 w 2433638"/>
                  <a:gd name="connsiteY51" fmla="*/ 90488 h 504883"/>
                  <a:gd name="connsiteX52" fmla="*/ 2333625 w 2433638"/>
                  <a:gd name="connsiteY52" fmla="*/ 66675 h 504883"/>
                  <a:gd name="connsiteX53" fmla="*/ 2357438 w 2433638"/>
                  <a:gd name="connsiteY53" fmla="*/ 38100 h 504883"/>
                  <a:gd name="connsiteX54" fmla="*/ 2371725 w 2433638"/>
                  <a:gd name="connsiteY54" fmla="*/ 33338 h 504883"/>
                  <a:gd name="connsiteX55" fmla="*/ 2386013 w 2433638"/>
                  <a:gd name="connsiteY55" fmla="*/ 19050 h 504883"/>
                  <a:gd name="connsiteX56" fmla="*/ 2414588 w 2433638"/>
                  <a:gd name="connsiteY56" fmla="*/ 9525 h 504883"/>
                  <a:gd name="connsiteX57" fmla="*/ 2433638 w 2433638"/>
                  <a:gd name="connsiteY57" fmla="*/ 0 h 504883"/>
                  <a:gd name="connsiteX0" fmla="*/ 0 w 2414588"/>
                  <a:gd name="connsiteY0" fmla="*/ 428625 h 495358"/>
                  <a:gd name="connsiteX1" fmla="*/ 142875 w 2414588"/>
                  <a:gd name="connsiteY1" fmla="*/ 438150 h 495358"/>
                  <a:gd name="connsiteX2" fmla="*/ 171450 w 2414588"/>
                  <a:gd name="connsiteY2" fmla="*/ 447675 h 495358"/>
                  <a:gd name="connsiteX3" fmla="*/ 242888 w 2414588"/>
                  <a:gd name="connsiteY3" fmla="*/ 457200 h 495358"/>
                  <a:gd name="connsiteX4" fmla="*/ 347663 w 2414588"/>
                  <a:gd name="connsiteY4" fmla="*/ 447675 h 495358"/>
                  <a:gd name="connsiteX5" fmla="*/ 361950 w 2414588"/>
                  <a:gd name="connsiteY5" fmla="*/ 442913 h 495358"/>
                  <a:gd name="connsiteX6" fmla="*/ 390525 w 2414588"/>
                  <a:gd name="connsiteY6" fmla="*/ 447675 h 495358"/>
                  <a:gd name="connsiteX7" fmla="*/ 409575 w 2414588"/>
                  <a:gd name="connsiteY7" fmla="*/ 452438 h 495358"/>
                  <a:gd name="connsiteX8" fmla="*/ 442913 w 2414588"/>
                  <a:gd name="connsiteY8" fmla="*/ 457200 h 495358"/>
                  <a:gd name="connsiteX9" fmla="*/ 495300 w 2414588"/>
                  <a:gd name="connsiteY9" fmla="*/ 466725 h 495358"/>
                  <a:gd name="connsiteX10" fmla="*/ 519113 w 2414588"/>
                  <a:gd name="connsiteY10" fmla="*/ 471488 h 495358"/>
                  <a:gd name="connsiteX11" fmla="*/ 585788 w 2414588"/>
                  <a:gd name="connsiteY11" fmla="*/ 476250 h 495358"/>
                  <a:gd name="connsiteX12" fmla="*/ 633413 w 2414588"/>
                  <a:gd name="connsiteY12" fmla="*/ 481013 h 495358"/>
                  <a:gd name="connsiteX13" fmla="*/ 652463 w 2414588"/>
                  <a:gd name="connsiteY13" fmla="*/ 485775 h 495358"/>
                  <a:gd name="connsiteX14" fmla="*/ 666750 w 2414588"/>
                  <a:gd name="connsiteY14" fmla="*/ 490538 h 495358"/>
                  <a:gd name="connsiteX15" fmla="*/ 840581 w 2414588"/>
                  <a:gd name="connsiteY15" fmla="*/ 481013 h 495358"/>
                  <a:gd name="connsiteX16" fmla="*/ 904875 w 2414588"/>
                  <a:gd name="connsiteY16" fmla="*/ 495300 h 495358"/>
                  <a:gd name="connsiteX17" fmla="*/ 919163 w 2414588"/>
                  <a:gd name="connsiteY17" fmla="*/ 485775 h 495358"/>
                  <a:gd name="connsiteX18" fmla="*/ 952500 w 2414588"/>
                  <a:gd name="connsiteY18" fmla="*/ 471488 h 495358"/>
                  <a:gd name="connsiteX19" fmla="*/ 971550 w 2414588"/>
                  <a:gd name="connsiteY19" fmla="*/ 466725 h 495358"/>
                  <a:gd name="connsiteX20" fmla="*/ 1200150 w 2414588"/>
                  <a:gd name="connsiteY20" fmla="*/ 452438 h 495358"/>
                  <a:gd name="connsiteX21" fmla="*/ 1228725 w 2414588"/>
                  <a:gd name="connsiteY21" fmla="*/ 438150 h 495358"/>
                  <a:gd name="connsiteX22" fmla="*/ 1243013 w 2414588"/>
                  <a:gd name="connsiteY22" fmla="*/ 433388 h 495358"/>
                  <a:gd name="connsiteX23" fmla="*/ 1257300 w 2414588"/>
                  <a:gd name="connsiteY23" fmla="*/ 423863 h 495358"/>
                  <a:gd name="connsiteX24" fmla="*/ 1295400 w 2414588"/>
                  <a:gd name="connsiteY24" fmla="*/ 414338 h 495358"/>
                  <a:gd name="connsiteX25" fmla="*/ 1323975 w 2414588"/>
                  <a:gd name="connsiteY25" fmla="*/ 404813 h 495358"/>
                  <a:gd name="connsiteX26" fmla="*/ 1338263 w 2414588"/>
                  <a:gd name="connsiteY26" fmla="*/ 390525 h 495358"/>
                  <a:gd name="connsiteX27" fmla="*/ 1447800 w 2414588"/>
                  <a:gd name="connsiteY27" fmla="*/ 376238 h 495358"/>
                  <a:gd name="connsiteX28" fmla="*/ 1509713 w 2414588"/>
                  <a:gd name="connsiteY28" fmla="*/ 371475 h 495358"/>
                  <a:gd name="connsiteX29" fmla="*/ 1524000 w 2414588"/>
                  <a:gd name="connsiteY29" fmla="*/ 366713 h 495358"/>
                  <a:gd name="connsiteX30" fmla="*/ 1566863 w 2414588"/>
                  <a:gd name="connsiteY30" fmla="*/ 357188 h 495358"/>
                  <a:gd name="connsiteX31" fmla="*/ 1595438 w 2414588"/>
                  <a:gd name="connsiteY31" fmla="*/ 352425 h 495358"/>
                  <a:gd name="connsiteX32" fmla="*/ 1609725 w 2414588"/>
                  <a:gd name="connsiteY32" fmla="*/ 347663 h 495358"/>
                  <a:gd name="connsiteX33" fmla="*/ 1643063 w 2414588"/>
                  <a:gd name="connsiteY33" fmla="*/ 342900 h 495358"/>
                  <a:gd name="connsiteX34" fmla="*/ 1695450 w 2414588"/>
                  <a:gd name="connsiteY34" fmla="*/ 328613 h 495358"/>
                  <a:gd name="connsiteX35" fmla="*/ 1766888 w 2414588"/>
                  <a:gd name="connsiteY35" fmla="*/ 323850 h 495358"/>
                  <a:gd name="connsiteX36" fmla="*/ 1781175 w 2414588"/>
                  <a:gd name="connsiteY36" fmla="*/ 319088 h 495358"/>
                  <a:gd name="connsiteX37" fmla="*/ 1890713 w 2414588"/>
                  <a:gd name="connsiteY37" fmla="*/ 309563 h 495358"/>
                  <a:gd name="connsiteX38" fmla="*/ 1966913 w 2414588"/>
                  <a:gd name="connsiteY38" fmla="*/ 300038 h 495358"/>
                  <a:gd name="connsiteX39" fmla="*/ 2005013 w 2414588"/>
                  <a:gd name="connsiteY39" fmla="*/ 295275 h 495358"/>
                  <a:gd name="connsiteX40" fmla="*/ 2033588 w 2414588"/>
                  <a:gd name="connsiteY40" fmla="*/ 276225 h 495358"/>
                  <a:gd name="connsiteX41" fmla="*/ 2047875 w 2414588"/>
                  <a:gd name="connsiteY41" fmla="*/ 266700 h 495358"/>
                  <a:gd name="connsiteX42" fmla="*/ 2076450 w 2414588"/>
                  <a:gd name="connsiteY42" fmla="*/ 238125 h 495358"/>
                  <a:gd name="connsiteX43" fmla="*/ 2090738 w 2414588"/>
                  <a:gd name="connsiteY43" fmla="*/ 223838 h 495358"/>
                  <a:gd name="connsiteX44" fmla="*/ 2119313 w 2414588"/>
                  <a:gd name="connsiteY44" fmla="*/ 209550 h 495358"/>
                  <a:gd name="connsiteX45" fmla="*/ 2133600 w 2414588"/>
                  <a:gd name="connsiteY45" fmla="*/ 200025 h 495358"/>
                  <a:gd name="connsiteX46" fmla="*/ 2166938 w 2414588"/>
                  <a:gd name="connsiteY46" fmla="*/ 185738 h 495358"/>
                  <a:gd name="connsiteX47" fmla="*/ 2209800 w 2414588"/>
                  <a:gd name="connsiteY47" fmla="*/ 157163 h 495358"/>
                  <a:gd name="connsiteX48" fmla="*/ 2238375 w 2414588"/>
                  <a:gd name="connsiteY48" fmla="*/ 138113 h 495358"/>
                  <a:gd name="connsiteX49" fmla="*/ 2266950 w 2414588"/>
                  <a:gd name="connsiteY49" fmla="*/ 109538 h 495358"/>
                  <a:gd name="connsiteX50" fmla="*/ 2295525 w 2414588"/>
                  <a:gd name="connsiteY50" fmla="*/ 90488 h 495358"/>
                  <a:gd name="connsiteX51" fmla="*/ 2309813 w 2414588"/>
                  <a:gd name="connsiteY51" fmla="*/ 80963 h 495358"/>
                  <a:gd name="connsiteX52" fmla="*/ 2333625 w 2414588"/>
                  <a:gd name="connsiteY52" fmla="*/ 57150 h 495358"/>
                  <a:gd name="connsiteX53" fmla="*/ 2357438 w 2414588"/>
                  <a:gd name="connsiteY53" fmla="*/ 28575 h 495358"/>
                  <a:gd name="connsiteX54" fmla="*/ 2371725 w 2414588"/>
                  <a:gd name="connsiteY54" fmla="*/ 23813 h 495358"/>
                  <a:gd name="connsiteX55" fmla="*/ 2386013 w 2414588"/>
                  <a:gd name="connsiteY55" fmla="*/ 9525 h 495358"/>
                  <a:gd name="connsiteX56" fmla="*/ 2414588 w 2414588"/>
                  <a:gd name="connsiteY56" fmla="*/ 0 h 495358"/>
                  <a:gd name="connsiteX0" fmla="*/ 0 w 2386013"/>
                  <a:gd name="connsiteY0" fmla="*/ 419100 h 485833"/>
                  <a:gd name="connsiteX1" fmla="*/ 142875 w 2386013"/>
                  <a:gd name="connsiteY1" fmla="*/ 428625 h 485833"/>
                  <a:gd name="connsiteX2" fmla="*/ 171450 w 2386013"/>
                  <a:gd name="connsiteY2" fmla="*/ 438150 h 485833"/>
                  <a:gd name="connsiteX3" fmla="*/ 242888 w 2386013"/>
                  <a:gd name="connsiteY3" fmla="*/ 447675 h 485833"/>
                  <a:gd name="connsiteX4" fmla="*/ 347663 w 2386013"/>
                  <a:gd name="connsiteY4" fmla="*/ 438150 h 485833"/>
                  <a:gd name="connsiteX5" fmla="*/ 361950 w 2386013"/>
                  <a:gd name="connsiteY5" fmla="*/ 433388 h 485833"/>
                  <a:gd name="connsiteX6" fmla="*/ 390525 w 2386013"/>
                  <a:gd name="connsiteY6" fmla="*/ 438150 h 485833"/>
                  <a:gd name="connsiteX7" fmla="*/ 409575 w 2386013"/>
                  <a:gd name="connsiteY7" fmla="*/ 442913 h 485833"/>
                  <a:gd name="connsiteX8" fmla="*/ 442913 w 2386013"/>
                  <a:gd name="connsiteY8" fmla="*/ 447675 h 485833"/>
                  <a:gd name="connsiteX9" fmla="*/ 495300 w 2386013"/>
                  <a:gd name="connsiteY9" fmla="*/ 457200 h 485833"/>
                  <a:gd name="connsiteX10" fmla="*/ 519113 w 2386013"/>
                  <a:gd name="connsiteY10" fmla="*/ 461963 h 485833"/>
                  <a:gd name="connsiteX11" fmla="*/ 585788 w 2386013"/>
                  <a:gd name="connsiteY11" fmla="*/ 466725 h 485833"/>
                  <a:gd name="connsiteX12" fmla="*/ 633413 w 2386013"/>
                  <a:gd name="connsiteY12" fmla="*/ 471488 h 485833"/>
                  <a:gd name="connsiteX13" fmla="*/ 652463 w 2386013"/>
                  <a:gd name="connsiteY13" fmla="*/ 476250 h 485833"/>
                  <a:gd name="connsiteX14" fmla="*/ 666750 w 2386013"/>
                  <a:gd name="connsiteY14" fmla="*/ 481013 h 485833"/>
                  <a:gd name="connsiteX15" fmla="*/ 840581 w 2386013"/>
                  <a:gd name="connsiteY15" fmla="*/ 471488 h 485833"/>
                  <a:gd name="connsiteX16" fmla="*/ 904875 w 2386013"/>
                  <a:gd name="connsiteY16" fmla="*/ 485775 h 485833"/>
                  <a:gd name="connsiteX17" fmla="*/ 919163 w 2386013"/>
                  <a:gd name="connsiteY17" fmla="*/ 476250 h 485833"/>
                  <a:gd name="connsiteX18" fmla="*/ 952500 w 2386013"/>
                  <a:gd name="connsiteY18" fmla="*/ 461963 h 485833"/>
                  <a:gd name="connsiteX19" fmla="*/ 971550 w 2386013"/>
                  <a:gd name="connsiteY19" fmla="*/ 457200 h 485833"/>
                  <a:gd name="connsiteX20" fmla="*/ 1200150 w 2386013"/>
                  <a:gd name="connsiteY20" fmla="*/ 442913 h 485833"/>
                  <a:gd name="connsiteX21" fmla="*/ 1228725 w 2386013"/>
                  <a:gd name="connsiteY21" fmla="*/ 428625 h 485833"/>
                  <a:gd name="connsiteX22" fmla="*/ 1243013 w 2386013"/>
                  <a:gd name="connsiteY22" fmla="*/ 423863 h 485833"/>
                  <a:gd name="connsiteX23" fmla="*/ 1257300 w 2386013"/>
                  <a:gd name="connsiteY23" fmla="*/ 414338 h 485833"/>
                  <a:gd name="connsiteX24" fmla="*/ 1295400 w 2386013"/>
                  <a:gd name="connsiteY24" fmla="*/ 404813 h 485833"/>
                  <a:gd name="connsiteX25" fmla="*/ 1323975 w 2386013"/>
                  <a:gd name="connsiteY25" fmla="*/ 395288 h 485833"/>
                  <a:gd name="connsiteX26" fmla="*/ 1338263 w 2386013"/>
                  <a:gd name="connsiteY26" fmla="*/ 381000 h 485833"/>
                  <a:gd name="connsiteX27" fmla="*/ 1447800 w 2386013"/>
                  <a:gd name="connsiteY27" fmla="*/ 366713 h 485833"/>
                  <a:gd name="connsiteX28" fmla="*/ 1509713 w 2386013"/>
                  <a:gd name="connsiteY28" fmla="*/ 361950 h 485833"/>
                  <a:gd name="connsiteX29" fmla="*/ 1524000 w 2386013"/>
                  <a:gd name="connsiteY29" fmla="*/ 357188 h 485833"/>
                  <a:gd name="connsiteX30" fmla="*/ 1566863 w 2386013"/>
                  <a:gd name="connsiteY30" fmla="*/ 347663 h 485833"/>
                  <a:gd name="connsiteX31" fmla="*/ 1595438 w 2386013"/>
                  <a:gd name="connsiteY31" fmla="*/ 342900 h 485833"/>
                  <a:gd name="connsiteX32" fmla="*/ 1609725 w 2386013"/>
                  <a:gd name="connsiteY32" fmla="*/ 338138 h 485833"/>
                  <a:gd name="connsiteX33" fmla="*/ 1643063 w 2386013"/>
                  <a:gd name="connsiteY33" fmla="*/ 333375 h 485833"/>
                  <a:gd name="connsiteX34" fmla="*/ 1695450 w 2386013"/>
                  <a:gd name="connsiteY34" fmla="*/ 319088 h 485833"/>
                  <a:gd name="connsiteX35" fmla="*/ 1766888 w 2386013"/>
                  <a:gd name="connsiteY35" fmla="*/ 314325 h 485833"/>
                  <a:gd name="connsiteX36" fmla="*/ 1781175 w 2386013"/>
                  <a:gd name="connsiteY36" fmla="*/ 309563 h 485833"/>
                  <a:gd name="connsiteX37" fmla="*/ 1890713 w 2386013"/>
                  <a:gd name="connsiteY37" fmla="*/ 300038 h 485833"/>
                  <a:gd name="connsiteX38" fmla="*/ 1966913 w 2386013"/>
                  <a:gd name="connsiteY38" fmla="*/ 290513 h 485833"/>
                  <a:gd name="connsiteX39" fmla="*/ 2005013 w 2386013"/>
                  <a:gd name="connsiteY39" fmla="*/ 285750 h 485833"/>
                  <a:gd name="connsiteX40" fmla="*/ 2033588 w 2386013"/>
                  <a:gd name="connsiteY40" fmla="*/ 266700 h 485833"/>
                  <a:gd name="connsiteX41" fmla="*/ 2047875 w 2386013"/>
                  <a:gd name="connsiteY41" fmla="*/ 257175 h 485833"/>
                  <a:gd name="connsiteX42" fmla="*/ 2076450 w 2386013"/>
                  <a:gd name="connsiteY42" fmla="*/ 228600 h 485833"/>
                  <a:gd name="connsiteX43" fmla="*/ 2090738 w 2386013"/>
                  <a:gd name="connsiteY43" fmla="*/ 214313 h 485833"/>
                  <a:gd name="connsiteX44" fmla="*/ 2119313 w 2386013"/>
                  <a:gd name="connsiteY44" fmla="*/ 200025 h 485833"/>
                  <a:gd name="connsiteX45" fmla="*/ 2133600 w 2386013"/>
                  <a:gd name="connsiteY45" fmla="*/ 190500 h 485833"/>
                  <a:gd name="connsiteX46" fmla="*/ 2166938 w 2386013"/>
                  <a:gd name="connsiteY46" fmla="*/ 176213 h 485833"/>
                  <a:gd name="connsiteX47" fmla="*/ 2209800 w 2386013"/>
                  <a:gd name="connsiteY47" fmla="*/ 147638 h 485833"/>
                  <a:gd name="connsiteX48" fmla="*/ 2238375 w 2386013"/>
                  <a:gd name="connsiteY48" fmla="*/ 128588 h 485833"/>
                  <a:gd name="connsiteX49" fmla="*/ 2266950 w 2386013"/>
                  <a:gd name="connsiteY49" fmla="*/ 100013 h 485833"/>
                  <a:gd name="connsiteX50" fmla="*/ 2295525 w 2386013"/>
                  <a:gd name="connsiteY50" fmla="*/ 80963 h 485833"/>
                  <a:gd name="connsiteX51" fmla="*/ 2309813 w 2386013"/>
                  <a:gd name="connsiteY51" fmla="*/ 71438 h 485833"/>
                  <a:gd name="connsiteX52" fmla="*/ 2333625 w 2386013"/>
                  <a:gd name="connsiteY52" fmla="*/ 47625 h 485833"/>
                  <a:gd name="connsiteX53" fmla="*/ 2357438 w 2386013"/>
                  <a:gd name="connsiteY53" fmla="*/ 19050 h 485833"/>
                  <a:gd name="connsiteX54" fmla="*/ 2371725 w 2386013"/>
                  <a:gd name="connsiteY54" fmla="*/ 14288 h 485833"/>
                  <a:gd name="connsiteX55" fmla="*/ 2386013 w 2386013"/>
                  <a:gd name="connsiteY55" fmla="*/ 0 h 485833"/>
                  <a:gd name="connsiteX0" fmla="*/ 0 w 2371725"/>
                  <a:gd name="connsiteY0" fmla="*/ 404812 h 471545"/>
                  <a:gd name="connsiteX1" fmla="*/ 142875 w 2371725"/>
                  <a:gd name="connsiteY1" fmla="*/ 414337 h 471545"/>
                  <a:gd name="connsiteX2" fmla="*/ 171450 w 2371725"/>
                  <a:gd name="connsiteY2" fmla="*/ 423862 h 471545"/>
                  <a:gd name="connsiteX3" fmla="*/ 242888 w 2371725"/>
                  <a:gd name="connsiteY3" fmla="*/ 433387 h 471545"/>
                  <a:gd name="connsiteX4" fmla="*/ 347663 w 2371725"/>
                  <a:gd name="connsiteY4" fmla="*/ 423862 h 471545"/>
                  <a:gd name="connsiteX5" fmla="*/ 361950 w 2371725"/>
                  <a:gd name="connsiteY5" fmla="*/ 419100 h 471545"/>
                  <a:gd name="connsiteX6" fmla="*/ 390525 w 2371725"/>
                  <a:gd name="connsiteY6" fmla="*/ 423862 h 471545"/>
                  <a:gd name="connsiteX7" fmla="*/ 409575 w 2371725"/>
                  <a:gd name="connsiteY7" fmla="*/ 428625 h 471545"/>
                  <a:gd name="connsiteX8" fmla="*/ 442913 w 2371725"/>
                  <a:gd name="connsiteY8" fmla="*/ 433387 h 471545"/>
                  <a:gd name="connsiteX9" fmla="*/ 495300 w 2371725"/>
                  <a:gd name="connsiteY9" fmla="*/ 442912 h 471545"/>
                  <a:gd name="connsiteX10" fmla="*/ 519113 w 2371725"/>
                  <a:gd name="connsiteY10" fmla="*/ 447675 h 471545"/>
                  <a:gd name="connsiteX11" fmla="*/ 585788 w 2371725"/>
                  <a:gd name="connsiteY11" fmla="*/ 452437 h 471545"/>
                  <a:gd name="connsiteX12" fmla="*/ 633413 w 2371725"/>
                  <a:gd name="connsiteY12" fmla="*/ 457200 h 471545"/>
                  <a:gd name="connsiteX13" fmla="*/ 652463 w 2371725"/>
                  <a:gd name="connsiteY13" fmla="*/ 461962 h 471545"/>
                  <a:gd name="connsiteX14" fmla="*/ 666750 w 2371725"/>
                  <a:gd name="connsiteY14" fmla="*/ 466725 h 471545"/>
                  <a:gd name="connsiteX15" fmla="*/ 840581 w 2371725"/>
                  <a:gd name="connsiteY15" fmla="*/ 457200 h 471545"/>
                  <a:gd name="connsiteX16" fmla="*/ 904875 w 2371725"/>
                  <a:gd name="connsiteY16" fmla="*/ 471487 h 471545"/>
                  <a:gd name="connsiteX17" fmla="*/ 919163 w 2371725"/>
                  <a:gd name="connsiteY17" fmla="*/ 461962 h 471545"/>
                  <a:gd name="connsiteX18" fmla="*/ 952500 w 2371725"/>
                  <a:gd name="connsiteY18" fmla="*/ 447675 h 471545"/>
                  <a:gd name="connsiteX19" fmla="*/ 971550 w 2371725"/>
                  <a:gd name="connsiteY19" fmla="*/ 442912 h 471545"/>
                  <a:gd name="connsiteX20" fmla="*/ 1200150 w 2371725"/>
                  <a:gd name="connsiteY20" fmla="*/ 428625 h 471545"/>
                  <a:gd name="connsiteX21" fmla="*/ 1228725 w 2371725"/>
                  <a:gd name="connsiteY21" fmla="*/ 414337 h 471545"/>
                  <a:gd name="connsiteX22" fmla="*/ 1243013 w 2371725"/>
                  <a:gd name="connsiteY22" fmla="*/ 409575 h 471545"/>
                  <a:gd name="connsiteX23" fmla="*/ 1257300 w 2371725"/>
                  <a:gd name="connsiteY23" fmla="*/ 400050 h 471545"/>
                  <a:gd name="connsiteX24" fmla="*/ 1295400 w 2371725"/>
                  <a:gd name="connsiteY24" fmla="*/ 390525 h 471545"/>
                  <a:gd name="connsiteX25" fmla="*/ 1323975 w 2371725"/>
                  <a:gd name="connsiteY25" fmla="*/ 381000 h 471545"/>
                  <a:gd name="connsiteX26" fmla="*/ 1338263 w 2371725"/>
                  <a:gd name="connsiteY26" fmla="*/ 366712 h 471545"/>
                  <a:gd name="connsiteX27" fmla="*/ 1447800 w 2371725"/>
                  <a:gd name="connsiteY27" fmla="*/ 352425 h 471545"/>
                  <a:gd name="connsiteX28" fmla="*/ 1509713 w 2371725"/>
                  <a:gd name="connsiteY28" fmla="*/ 347662 h 471545"/>
                  <a:gd name="connsiteX29" fmla="*/ 1524000 w 2371725"/>
                  <a:gd name="connsiteY29" fmla="*/ 342900 h 471545"/>
                  <a:gd name="connsiteX30" fmla="*/ 1566863 w 2371725"/>
                  <a:gd name="connsiteY30" fmla="*/ 333375 h 471545"/>
                  <a:gd name="connsiteX31" fmla="*/ 1595438 w 2371725"/>
                  <a:gd name="connsiteY31" fmla="*/ 328612 h 471545"/>
                  <a:gd name="connsiteX32" fmla="*/ 1609725 w 2371725"/>
                  <a:gd name="connsiteY32" fmla="*/ 323850 h 471545"/>
                  <a:gd name="connsiteX33" fmla="*/ 1643063 w 2371725"/>
                  <a:gd name="connsiteY33" fmla="*/ 319087 h 471545"/>
                  <a:gd name="connsiteX34" fmla="*/ 1695450 w 2371725"/>
                  <a:gd name="connsiteY34" fmla="*/ 304800 h 471545"/>
                  <a:gd name="connsiteX35" fmla="*/ 1766888 w 2371725"/>
                  <a:gd name="connsiteY35" fmla="*/ 300037 h 471545"/>
                  <a:gd name="connsiteX36" fmla="*/ 1781175 w 2371725"/>
                  <a:gd name="connsiteY36" fmla="*/ 295275 h 471545"/>
                  <a:gd name="connsiteX37" fmla="*/ 1890713 w 2371725"/>
                  <a:gd name="connsiteY37" fmla="*/ 285750 h 471545"/>
                  <a:gd name="connsiteX38" fmla="*/ 1966913 w 2371725"/>
                  <a:gd name="connsiteY38" fmla="*/ 276225 h 471545"/>
                  <a:gd name="connsiteX39" fmla="*/ 2005013 w 2371725"/>
                  <a:gd name="connsiteY39" fmla="*/ 271462 h 471545"/>
                  <a:gd name="connsiteX40" fmla="*/ 2033588 w 2371725"/>
                  <a:gd name="connsiteY40" fmla="*/ 252412 h 471545"/>
                  <a:gd name="connsiteX41" fmla="*/ 2047875 w 2371725"/>
                  <a:gd name="connsiteY41" fmla="*/ 242887 h 471545"/>
                  <a:gd name="connsiteX42" fmla="*/ 2076450 w 2371725"/>
                  <a:gd name="connsiteY42" fmla="*/ 214312 h 471545"/>
                  <a:gd name="connsiteX43" fmla="*/ 2090738 w 2371725"/>
                  <a:gd name="connsiteY43" fmla="*/ 200025 h 471545"/>
                  <a:gd name="connsiteX44" fmla="*/ 2119313 w 2371725"/>
                  <a:gd name="connsiteY44" fmla="*/ 185737 h 471545"/>
                  <a:gd name="connsiteX45" fmla="*/ 2133600 w 2371725"/>
                  <a:gd name="connsiteY45" fmla="*/ 176212 h 471545"/>
                  <a:gd name="connsiteX46" fmla="*/ 2166938 w 2371725"/>
                  <a:gd name="connsiteY46" fmla="*/ 161925 h 471545"/>
                  <a:gd name="connsiteX47" fmla="*/ 2209800 w 2371725"/>
                  <a:gd name="connsiteY47" fmla="*/ 133350 h 471545"/>
                  <a:gd name="connsiteX48" fmla="*/ 2238375 w 2371725"/>
                  <a:gd name="connsiteY48" fmla="*/ 114300 h 471545"/>
                  <a:gd name="connsiteX49" fmla="*/ 2266950 w 2371725"/>
                  <a:gd name="connsiteY49" fmla="*/ 85725 h 471545"/>
                  <a:gd name="connsiteX50" fmla="*/ 2295525 w 2371725"/>
                  <a:gd name="connsiteY50" fmla="*/ 66675 h 471545"/>
                  <a:gd name="connsiteX51" fmla="*/ 2309813 w 2371725"/>
                  <a:gd name="connsiteY51" fmla="*/ 57150 h 471545"/>
                  <a:gd name="connsiteX52" fmla="*/ 2333625 w 2371725"/>
                  <a:gd name="connsiteY52" fmla="*/ 33337 h 471545"/>
                  <a:gd name="connsiteX53" fmla="*/ 2357438 w 2371725"/>
                  <a:gd name="connsiteY53" fmla="*/ 4762 h 471545"/>
                  <a:gd name="connsiteX54" fmla="*/ 2371725 w 2371725"/>
                  <a:gd name="connsiteY54" fmla="*/ 0 h 471545"/>
                  <a:gd name="connsiteX0" fmla="*/ 0 w 2357438"/>
                  <a:gd name="connsiteY0" fmla="*/ 400050 h 466783"/>
                  <a:gd name="connsiteX1" fmla="*/ 142875 w 2357438"/>
                  <a:gd name="connsiteY1" fmla="*/ 409575 h 466783"/>
                  <a:gd name="connsiteX2" fmla="*/ 171450 w 2357438"/>
                  <a:gd name="connsiteY2" fmla="*/ 419100 h 466783"/>
                  <a:gd name="connsiteX3" fmla="*/ 242888 w 2357438"/>
                  <a:gd name="connsiteY3" fmla="*/ 428625 h 466783"/>
                  <a:gd name="connsiteX4" fmla="*/ 347663 w 2357438"/>
                  <a:gd name="connsiteY4" fmla="*/ 419100 h 466783"/>
                  <a:gd name="connsiteX5" fmla="*/ 361950 w 2357438"/>
                  <a:gd name="connsiteY5" fmla="*/ 414338 h 466783"/>
                  <a:gd name="connsiteX6" fmla="*/ 390525 w 2357438"/>
                  <a:gd name="connsiteY6" fmla="*/ 419100 h 466783"/>
                  <a:gd name="connsiteX7" fmla="*/ 409575 w 2357438"/>
                  <a:gd name="connsiteY7" fmla="*/ 423863 h 466783"/>
                  <a:gd name="connsiteX8" fmla="*/ 442913 w 2357438"/>
                  <a:gd name="connsiteY8" fmla="*/ 428625 h 466783"/>
                  <a:gd name="connsiteX9" fmla="*/ 495300 w 2357438"/>
                  <a:gd name="connsiteY9" fmla="*/ 438150 h 466783"/>
                  <a:gd name="connsiteX10" fmla="*/ 519113 w 2357438"/>
                  <a:gd name="connsiteY10" fmla="*/ 442913 h 466783"/>
                  <a:gd name="connsiteX11" fmla="*/ 585788 w 2357438"/>
                  <a:gd name="connsiteY11" fmla="*/ 447675 h 466783"/>
                  <a:gd name="connsiteX12" fmla="*/ 633413 w 2357438"/>
                  <a:gd name="connsiteY12" fmla="*/ 452438 h 466783"/>
                  <a:gd name="connsiteX13" fmla="*/ 652463 w 2357438"/>
                  <a:gd name="connsiteY13" fmla="*/ 457200 h 466783"/>
                  <a:gd name="connsiteX14" fmla="*/ 666750 w 2357438"/>
                  <a:gd name="connsiteY14" fmla="*/ 461963 h 466783"/>
                  <a:gd name="connsiteX15" fmla="*/ 840581 w 2357438"/>
                  <a:gd name="connsiteY15" fmla="*/ 452438 h 466783"/>
                  <a:gd name="connsiteX16" fmla="*/ 904875 w 2357438"/>
                  <a:gd name="connsiteY16" fmla="*/ 466725 h 466783"/>
                  <a:gd name="connsiteX17" fmla="*/ 919163 w 2357438"/>
                  <a:gd name="connsiteY17" fmla="*/ 457200 h 466783"/>
                  <a:gd name="connsiteX18" fmla="*/ 952500 w 2357438"/>
                  <a:gd name="connsiteY18" fmla="*/ 442913 h 466783"/>
                  <a:gd name="connsiteX19" fmla="*/ 971550 w 2357438"/>
                  <a:gd name="connsiteY19" fmla="*/ 438150 h 466783"/>
                  <a:gd name="connsiteX20" fmla="*/ 1200150 w 2357438"/>
                  <a:gd name="connsiteY20" fmla="*/ 423863 h 466783"/>
                  <a:gd name="connsiteX21" fmla="*/ 1228725 w 2357438"/>
                  <a:gd name="connsiteY21" fmla="*/ 409575 h 466783"/>
                  <a:gd name="connsiteX22" fmla="*/ 1243013 w 2357438"/>
                  <a:gd name="connsiteY22" fmla="*/ 404813 h 466783"/>
                  <a:gd name="connsiteX23" fmla="*/ 1257300 w 2357438"/>
                  <a:gd name="connsiteY23" fmla="*/ 395288 h 466783"/>
                  <a:gd name="connsiteX24" fmla="*/ 1295400 w 2357438"/>
                  <a:gd name="connsiteY24" fmla="*/ 385763 h 466783"/>
                  <a:gd name="connsiteX25" fmla="*/ 1323975 w 2357438"/>
                  <a:gd name="connsiteY25" fmla="*/ 376238 h 466783"/>
                  <a:gd name="connsiteX26" fmla="*/ 1338263 w 2357438"/>
                  <a:gd name="connsiteY26" fmla="*/ 361950 h 466783"/>
                  <a:gd name="connsiteX27" fmla="*/ 1447800 w 2357438"/>
                  <a:gd name="connsiteY27" fmla="*/ 347663 h 466783"/>
                  <a:gd name="connsiteX28" fmla="*/ 1509713 w 2357438"/>
                  <a:gd name="connsiteY28" fmla="*/ 342900 h 466783"/>
                  <a:gd name="connsiteX29" fmla="*/ 1524000 w 2357438"/>
                  <a:gd name="connsiteY29" fmla="*/ 338138 h 466783"/>
                  <a:gd name="connsiteX30" fmla="*/ 1566863 w 2357438"/>
                  <a:gd name="connsiteY30" fmla="*/ 328613 h 466783"/>
                  <a:gd name="connsiteX31" fmla="*/ 1595438 w 2357438"/>
                  <a:gd name="connsiteY31" fmla="*/ 323850 h 466783"/>
                  <a:gd name="connsiteX32" fmla="*/ 1609725 w 2357438"/>
                  <a:gd name="connsiteY32" fmla="*/ 319088 h 466783"/>
                  <a:gd name="connsiteX33" fmla="*/ 1643063 w 2357438"/>
                  <a:gd name="connsiteY33" fmla="*/ 314325 h 466783"/>
                  <a:gd name="connsiteX34" fmla="*/ 1695450 w 2357438"/>
                  <a:gd name="connsiteY34" fmla="*/ 300038 h 466783"/>
                  <a:gd name="connsiteX35" fmla="*/ 1766888 w 2357438"/>
                  <a:gd name="connsiteY35" fmla="*/ 295275 h 466783"/>
                  <a:gd name="connsiteX36" fmla="*/ 1781175 w 2357438"/>
                  <a:gd name="connsiteY36" fmla="*/ 290513 h 466783"/>
                  <a:gd name="connsiteX37" fmla="*/ 1890713 w 2357438"/>
                  <a:gd name="connsiteY37" fmla="*/ 280988 h 466783"/>
                  <a:gd name="connsiteX38" fmla="*/ 1966913 w 2357438"/>
                  <a:gd name="connsiteY38" fmla="*/ 271463 h 466783"/>
                  <a:gd name="connsiteX39" fmla="*/ 2005013 w 2357438"/>
                  <a:gd name="connsiteY39" fmla="*/ 266700 h 466783"/>
                  <a:gd name="connsiteX40" fmla="*/ 2033588 w 2357438"/>
                  <a:gd name="connsiteY40" fmla="*/ 247650 h 466783"/>
                  <a:gd name="connsiteX41" fmla="*/ 2047875 w 2357438"/>
                  <a:gd name="connsiteY41" fmla="*/ 238125 h 466783"/>
                  <a:gd name="connsiteX42" fmla="*/ 2076450 w 2357438"/>
                  <a:gd name="connsiteY42" fmla="*/ 209550 h 466783"/>
                  <a:gd name="connsiteX43" fmla="*/ 2090738 w 2357438"/>
                  <a:gd name="connsiteY43" fmla="*/ 195263 h 466783"/>
                  <a:gd name="connsiteX44" fmla="*/ 2119313 w 2357438"/>
                  <a:gd name="connsiteY44" fmla="*/ 180975 h 466783"/>
                  <a:gd name="connsiteX45" fmla="*/ 2133600 w 2357438"/>
                  <a:gd name="connsiteY45" fmla="*/ 171450 h 466783"/>
                  <a:gd name="connsiteX46" fmla="*/ 2166938 w 2357438"/>
                  <a:gd name="connsiteY46" fmla="*/ 157163 h 466783"/>
                  <a:gd name="connsiteX47" fmla="*/ 2209800 w 2357438"/>
                  <a:gd name="connsiteY47" fmla="*/ 128588 h 466783"/>
                  <a:gd name="connsiteX48" fmla="*/ 2238375 w 2357438"/>
                  <a:gd name="connsiteY48" fmla="*/ 109538 h 466783"/>
                  <a:gd name="connsiteX49" fmla="*/ 2266950 w 2357438"/>
                  <a:gd name="connsiteY49" fmla="*/ 80963 h 466783"/>
                  <a:gd name="connsiteX50" fmla="*/ 2295525 w 2357438"/>
                  <a:gd name="connsiteY50" fmla="*/ 61913 h 466783"/>
                  <a:gd name="connsiteX51" fmla="*/ 2309813 w 2357438"/>
                  <a:gd name="connsiteY51" fmla="*/ 52388 h 466783"/>
                  <a:gd name="connsiteX52" fmla="*/ 2333625 w 2357438"/>
                  <a:gd name="connsiteY52" fmla="*/ 28575 h 466783"/>
                  <a:gd name="connsiteX53" fmla="*/ 2357438 w 2357438"/>
                  <a:gd name="connsiteY53" fmla="*/ 0 h 466783"/>
                  <a:gd name="connsiteX0" fmla="*/ 0 w 2333625"/>
                  <a:gd name="connsiteY0" fmla="*/ 371475 h 438208"/>
                  <a:gd name="connsiteX1" fmla="*/ 142875 w 2333625"/>
                  <a:gd name="connsiteY1" fmla="*/ 381000 h 438208"/>
                  <a:gd name="connsiteX2" fmla="*/ 171450 w 2333625"/>
                  <a:gd name="connsiteY2" fmla="*/ 390525 h 438208"/>
                  <a:gd name="connsiteX3" fmla="*/ 242888 w 2333625"/>
                  <a:gd name="connsiteY3" fmla="*/ 400050 h 438208"/>
                  <a:gd name="connsiteX4" fmla="*/ 347663 w 2333625"/>
                  <a:gd name="connsiteY4" fmla="*/ 390525 h 438208"/>
                  <a:gd name="connsiteX5" fmla="*/ 361950 w 2333625"/>
                  <a:gd name="connsiteY5" fmla="*/ 385763 h 438208"/>
                  <a:gd name="connsiteX6" fmla="*/ 390525 w 2333625"/>
                  <a:gd name="connsiteY6" fmla="*/ 390525 h 438208"/>
                  <a:gd name="connsiteX7" fmla="*/ 409575 w 2333625"/>
                  <a:gd name="connsiteY7" fmla="*/ 395288 h 438208"/>
                  <a:gd name="connsiteX8" fmla="*/ 442913 w 2333625"/>
                  <a:gd name="connsiteY8" fmla="*/ 400050 h 438208"/>
                  <a:gd name="connsiteX9" fmla="*/ 495300 w 2333625"/>
                  <a:gd name="connsiteY9" fmla="*/ 409575 h 438208"/>
                  <a:gd name="connsiteX10" fmla="*/ 519113 w 2333625"/>
                  <a:gd name="connsiteY10" fmla="*/ 414338 h 438208"/>
                  <a:gd name="connsiteX11" fmla="*/ 585788 w 2333625"/>
                  <a:gd name="connsiteY11" fmla="*/ 419100 h 438208"/>
                  <a:gd name="connsiteX12" fmla="*/ 633413 w 2333625"/>
                  <a:gd name="connsiteY12" fmla="*/ 423863 h 438208"/>
                  <a:gd name="connsiteX13" fmla="*/ 652463 w 2333625"/>
                  <a:gd name="connsiteY13" fmla="*/ 428625 h 438208"/>
                  <a:gd name="connsiteX14" fmla="*/ 666750 w 2333625"/>
                  <a:gd name="connsiteY14" fmla="*/ 433388 h 438208"/>
                  <a:gd name="connsiteX15" fmla="*/ 840581 w 2333625"/>
                  <a:gd name="connsiteY15" fmla="*/ 423863 h 438208"/>
                  <a:gd name="connsiteX16" fmla="*/ 904875 w 2333625"/>
                  <a:gd name="connsiteY16" fmla="*/ 438150 h 438208"/>
                  <a:gd name="connsiteX17" fmla="*/ 919163 w 2333625"/>
                  <a:gd name="connsiteY17" fmla="*/ 428625 h 438208"/>
                  <a:gd name="connsiteX18" fmla="*/ 952500 w 2333625"/>
                  <a:gd name="connsiteY18" fmla="*/ 414338 h 438208"/>
                  <a:gd name="connsiteX19" fmla="*/ 971550 w 2333625"/>
                  <a:gd name="connsiteY19" fmla="*/ 409575 h 438208"/>
                  <a:gd name="connsiteX20" fmla="*/ 1200150 w 2333625"/>
                  <a:gd name="connsiteY20" fmla="*/ 395288 h 438208"/>
                  <a:gd name="connsiteX21" fmla="*/ 1228725 w 2333625"/>
                  <a:gd name="connsiteY21" fmla="*/ 381000 h 438208"/>
                  <a:gd name="connsiteX22" fmla="*/ 1243013 w 2333625"/>
                  <a:gd name="connsiteY22" fmla="*/ 376238 h 438208"/>
                  <a:gd name="connsiteX23" fmla="*/ 1257300 w 2333625"/>
                  <a:gd name="connsiteY23" fmla="*/ 366713 h 438208"/>
                  <a:gd name="connsiteX24" fmla="*/ 1295400 w 2333625"/>
                  <a:gd name="connsiteY24" fmla="*/ 357188 h 438208"/>
                  <a:gd name="connsiteX25" fmla="*/ 1323975 w 2333625"/>
                  <a:gd name="connsiteY25" fmla="*/ 347663 h 438208"/>
                  <a:gd name="connsiteX26" fmla="*/ 1338263 w 2333625"/>
                  <a:gd name="connsiteY26" fmla="*/ 333375 h 438208"/>
                  <a:gd name="connsiteX27" fmla="*/ 1447800 w 2333625"/>
                  <a:gd name="connsiteY27" fmla="*/ 319088 h 438208"/>
                  <a:gd name="connsiteX28" fmla="*/ 1509713 w 2333625"/>
                  <a:gd name="connsiteY28" fmla="*/ 314325 h 438208"/>
                  <a:gd name="connsiteX29" fmla="*/ 1524000 w 2333625"/>
                  <a:gd name="connsiteY29" fmla="*/ 309563 h 438208"/>
                  <a:gd name="connsiteX30" fmla="*/ 1566863 w 2333625"/>
                  <a:gd name="connsiteY30" fmla="*/ 300038 h 438208"/>
                  <a:gd name="connsiteX31" fmla="*/ 1595438 w 2333625"/>
                  <a:gd name="connsiteY31" fmla="*/ 295275 h 438208"/>
                  <a:gd name="connsiteX32" fmla="*/ 1609725 w 2333625"/>
                  <a:gd name="connsiteY32" fmla="*/ 290513 h 438208"/>
                  <a:gd name="connsiteX33" fmla="*/ 1643063 w 2333625"/>
                  <a:gd name="connsiteY33" fmla="*/ 285750 h 438208"/>
                  <a:gd name="connsiteX34" fmla="*/ 1695450 w 2333625"/>
                  <a:gd name="connsiteY34" fmla="*/ 271463 h 438208"/>
                  <a:gd name="connsiteX35" fmla="*/ 1766888 w 2333625"/>
                  <a:gd name="connsiteY35" fmla="*/ 266700 h 438208"/>
                  <a:gd name="connsiteX36" fmla="*/ 1781175 w 2333625"/>
                  <a:gd name="connsiteY36" fmla="*/ 261938 h 438208"/>
                  <a:gd name="connsiteX37" fmla="*/ 1890713 w 2333625"/>
                  <a:gd name="connsiteY37" fmla="*/ 252413 h 438208"/>
                  <a:gd name="connsiteX38" fmla="*/ 1966913 w 2333625"/>
                  <a:gd name="connsiteY38" fmla="*/ 242888 h 438208"/>
                  <a:gd name="connsiteX39" fmla="*/ 2005013 w 2333625"/>
                  <a:gd name="connsiteY39" fmla="*/ 238125 h 438208"/>
                  <a:gd name="connsiteX40" fmla="*/ 2033588 w 2333625"/>
                  <a:gd name="connsiteY40" fmla="*/ 219075 h 438208"/>
                  <a:gd name="connsiteX41" fmla="*/ 2047875 w 2333625"/>
                  <a:gd name="connsiteY41" fmla="*/ 209550 h 438208"/>
                  <a:gd name="connsiteX42" fmla="*/ 2076450 w 2333625"/>
                  <a:gd name="connsiteY42" fmla="*/ 180975 h 438208"/>
                  <a:gd name="connsiteX43" fmla="*/ 2090738 w 2333625"/>
                  <a:gd name="connsiteY43" fmla="*/ 166688 h 438208"/>
                  <a:gd name="connsiteX44" fmla="*/ 2119313 w 2333625"/>
                  <a:gd name="connsiteY44" fmla="*/ 152400 h 438208"/>
                  <a:gd name="connsiteX45" fmla="*/ 2133600 w 2333625"/>
                  <a:gd name="connsiteY45" fmla="*/ 142875 h 438208"/>
                  <a:gd name="connsiteX46" fmla="*/ 2166938 w 2333625"/>
                  <a:gd name="connsiteY46" fmla="*/ 128588 h 438208"/>
                  <a:gd name="connsiteX47" fmla="*/ 2209800 w 2333625"/>
                  <a:gd name="connsiteY47" fmla="*/ 100013 h 438208"/>
                  <a:gd name="connsiteX48" fmla="*/ 2238375 w 2333625"/>
                  <a:gd name="connsiteY48" fmla="*/ 80963 h 438208"/>
                  <a:gd name="connsiteX49" fmla="*/ 2266950 w 2333625"/>
                  <a:gd name="connsiteY49" fmla="*/ 52388 h 438208"/>
                  <a:gd name="connsiteX50" fmla="*/ 2295525 w 2333625"/>
                  <a:gd name="connsiteY50" fmla="*/ 33338 h 438208"/>
                  <a:gd name="connsiteX51" fmla="*/ 2309813 w 2333625"/>
                  <a:gd name="connsiteY51" fmla="*/ 23813 h 438208"/>
                  <a:gd name="connsiteX52" fmla="*/ 2333625 w 2333625"/>
                  <a:gd name="connsiteY52" fmla="*/ 0 h 43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3625" h="438208">
                    <a:moveTo>
                      <a:pt x="0" y="371475"/>
                    </a:moveTo>
                    <a:cubicBezTo>
                      <a:pt x="16304" y="372090"/>
                      <a:pt x="124757" y="378412"/>
                      <a:pt x="142875" y="381000"/>
                    </a:cubicBezTo>
                    <a:cubicBezTo>
                      <a:pt x="152400" y="384175"/>
                      <a:pt x="161546" y="388874"/>
                      <a:pt x="171450" y="390525"/>
                    </a:cubicBezTo>
                    <a:cubicBezTo>
                      <a:pt x="214205" y="397652"/>
                      <a:pt x="190428" y="394222"/>
                      <a:pt x="242888" y="400050"/>
                    </a:cubicBezTo>
                    <a:cubicBezTo>
                      <a:pt x="287994" y="397397"/>
                      <a:pt x="310497" y="399816"/>
                      <a:pt x="347663" y="390525"/>
                    </a:cubicBezTo>
                    <a:cubicBezTo>
                      <a:pt x="352533" y="389307"/>
                      <a:pt x="357188" y="387350"/>
                      <a:pt x="361950" y="385763"/>
                    </a:cubicBezTo>
                    <a:cubicBezTo>
                      <a:pt x="371475" y="387350"/>
                      <a:pt x="381056" y="388631"/>
                      <a:pt x="390525" y="390525"/>
                    </a:cubicBezTo>
                    <a:cubicBezTo>
                      <a:pt x="396943" y="391809"/>
                      <a:pt x="403135" y="394117"/>
                      <a:pt x="409575" y="395288"/>
                    </a:cubicBezTo>
                    <a:cubicBezTo>
                      <a:pt x="420619" y="397296"/>
                      <a:pt x="431800" y="398463"/>
                      <a:pt x="442913" y="400050"/>
                    </a:cubicBezTo>
                    <a:cubicBezTo>
                      <a:pt x="472058" y="409766"/>
                      <a:pt x="445294" y="401882"/>
                      <a:pt x="495300" y="409575"/>
                    </a:cubicBezTo>
                    <a:cubicBezTo>
                      <a:pt x="503301" y="410806"/>
                      <a:pt x="511063" y="413491"/>
                      <a:pt x="519113" y="414338"/>
                    </a:cubicBezTo>
                    <a:cubicBezTo>
                      <a:pt x="541272" y="416671"/>
                      <a:pt x="563583" y="417250"/>
                      <a:pt x="585788" y="419100"/>
                    </a:cubicBezTo>
                    <a:cubicBezTo>
                      <a:pt x="601687" y="420425"/>
                      <a:pt x="617538" y="422275"/>
                      <a:pt x="633413" y="423863"/>
                    </a:cubicBezTo>
                    <a:cubicBezTo>
                      <a:pt x="639763" y="425450"/>
                      <a:pt x="646169" y="426827"/>
                      <a:pt x="652463" y="428625"/>
                    </a:cubicBezTo>
                    <a:cubicBezTo>
                      <a:pt x="657290" y="430004"/>
                      <a:pt x="635397" y="434182"/>
                      <a:pt x="666750" y="433388"/>
                    </a:cubicBezTo>
                    <a:cubicBezTo>
                      <a:pt x="698103" y="432594"/>
                      <a:pt x="777081" y="422276"/>
                      <a:pt x="840581" y="423863"/>
                    </a:cubicBezTo>
                    <a:cubicBezTo>
                      <a:pt x="880268" y="424657"/>
                      <a:pt x="891778" y="437356"/>
                      <a:pt x="904875" y="438150"/>
                    </a:cubicBezTo>
                    <a:cubicBezTo>
                      <a:pt x="917972" y="438944"/>
                      <a:pt x="914193" y="431465"/>
                      <a:pt x="919163" y="428625"/>
                    </a:cubicBezTo>
                    <a:cubicBezTo>
                      <a:pt x="931866" y="421366"/>
                      <a:pt x="939140" y="418155"/>
                      <a:pt x="952500" y="414338"/>
                    </a:cubicBezTo>
                    <a:cubicBezTo>
                      <a:pt x="958794" y="412540"/>
                      <a:pt x="965281" y="411456"/>
                      <a:pt x="971550" y="409575"/>
                    </a:cubicBezTo>
                    <a:cubicBezTo>
                      <a:pt x="1074477" y="378696"/>
                      <a:pt x="916481" y="402041"/>
                      <a:pt x="1200150" y="395288"/>
                    </a:cubicBezTo>
                    <a:cubicBezTo>
                      <a:pt x="1236071" y="383313"/>
                      <a:pt x="1191788" y="399468"/>
                      <a:pt x="1228725" y="381000"/>
                    </a:cubicBezTo>
                    <a:cubicBezTo>
                      <a:pt x="1233215" y="378755"/>
                      <a:pt x="1238250" y="377825"/>
                      <a:pt x="1243013" y="376238"/>
                    </a:cubicBezTo>
                    <a:cubicBezTo>
                      <a:pt x="1247775" y="373063"/>
                      <a:pt x="1252181" y="369273"/>
                      <a:pt x="1257300" y="366713"/>
                    </a:cubicBezTo>
                    <a:cubicBezTo>
                      <a:pt x="1268863" y="360931"/>
                      <a:pt x="1283440" y="360450"/>
                      <a:pt x="1295400" y="357188"/>
                    </a:cubicBezTo>
                    <a:cubicBezTo>
                      <a:pt x="1305086" y="354546"/>
                      <a:pt x="1323975" y="347663"/>
                      <a:pt x="1323975" y="347663"/>
                    </a:cubicBezTo>
                    <a:cubicBezTo>
                      <a:pt x="1328738" y="342900"/>
                      <a:pt x="1332551" y="336945"/>
                      <a:pt x="1338263" y="333375"/>
                    </a:cubicBezTo>
                    <a:cubicBezTo>
                      <a:pt x="1368871" y="314244"/>
                      <a:pt x="1419743" y="320898"/>
                      <a:pt x="1447800" y="319088"/>
                    </a:cubicBezTo>
                    <a:cubicBezTo>
                      <a:pt x="1468456" y="317755"/>
                      <a:pt x="1489075" y="315913"/>
                      <a:pt x="1509713" y="314325"/>
                    </a:cubicBezTo>
                    <a:cubicBezTo>
                      <a:pt x="1514475" y="312738"/>
                      <a:pt x="1519173" y="310942"/>
                      <a:pt x="1524000" y="309563"/>
                    </a:cubicBezTo>
                    <a:cubicBezTo>
                      <a:pt x="1537389" y="305737"/>
                      <a:pt x="1553344" y="302496"/>
                      <a:pt x="1566863" y="300038"/>
                    </a:cubicBezTo>
                    <a:cubicBezTo>
                      <a:pt x="1576364" y="298311"/>
                      <a:pt x="1586012" y="297370"/>
                      <a:pt x="1595438" y="295275"/>
                    </a:cubicBezTo>
                    <a:cubicBezTo>
                      <a:pt x="1600338" y="294186"/>
                      <a:pt x="1604803" y="291497"/>
                      <a:pt x="1609725" y="290513"/>
                    </a:cubicBezTo>
                    <a:cubicBezTo>
                      <a:pt x="1620733" y="288311"/>
                      <a:pt x="1631950" y="287338"/>
                      <a:pt x="1643063" y="285750"/>
                    </a:cubicBezTo>
                    <a:cubicBezTo>
                      <a:pt x="1661428" y="279628"/>
                      <a:pt x="1676215" y="273387"/>
                      <a:pt x="1695450" y="271463"/>
                    </a:cubicBezTo>
                    <a:cubicBezTo>
                      <a:pt x="1719197" y="269088"/>
                      <a:pt x="1743075" y="268288"/>
                      <a:pt x="1766888" y="266700"/>
                    </a:cubicBezTo>
                    <a:cubicBezTo>
                      <a:pt x="1771650" y="265113"/>
                      <a:pt x="1776275" y="263027"/>
                      <a:pt x="1781175" y="261938"/>
                    </a:cubicBezTo>
                    <a:cubicBezTo>
                      <a:pt x="1817640" y="253834"/>
                      <a:pt x="1852676" y="254650"/>
                      <a:pt x="1890713" y="252413"/>
                    </a:cubicBezTo>
                    <a:cubicBezTo>
                      <a:pt x="1925885" y="240687"/>
                      <a:pt x="1894846" y="249751"/>
                      <a:pt x="1966913" y="242888"/>
                    </a:cubicBezTo>
                    <a:cubicBezTo>
                      <a:pt x="1979654" y="241675"/>
                      <a:pt x="1992313" y="239713"/>
                      <a:pt x="2005013" y="238125"/>
                    </a:cubicBezTo>
                    <a:cubicBezTo>
                      <a:pt x="2030120" y="229756"/>
                      <a:pt x="2009806" y="238894"/>
                      <a:pt x="2033588" y="219075"/>
                    </a:cubicBezTo>
                    <a:cubicBezTo>
                      <a:pt x="2037985" y="215411"/>
                      <a:pt x="2043597" y="213353"/>
                      <a:pt x="2047875" y="209550"/>
                    </a:cubicBezTo>
                    <a:cubicBezTo>
                      <a:pt x="2057943" y="200601"/>
                      <a:pt x="2066925" y="190500"/>
                      <a:pt x="2076450" y="180975"/>
                    </a:cubicBezTo>
                    <a:cubicBezTo>
                      <a:pt x="2081213" y="176213"/>
                      <a:pt x="2085134" y="170424"/>
                      <a:pt x="2090738" y="166688"/>
                    </a:cubicBezTo>
                    <a:cubicBezTo>
                      <a:pt x="2131681" y="139392"/>
                      <a:pt x="2079879" y="172118"/>
                      <a:pt x="2119313" y="152400"/>
                    </a:cubicBezTo>
                    <a:cubicBezTo>
                      <a:pt x="2124432" y="149840"/>
                      <a:pt x="2128630" y="145715"/>
                      <a:pt x="2133600" y="142875"/>
                    </a:cubicBezTo>
                    <a:cubicBezTo>
                      <a:pt x="2150079" y="133458"/>
                      <a:pt x="2150908" y="133931"/>
                      <a:pt x="2166938" y="128588"/>
                    </a:cubicBezTo>
                    <a:lnTo>
                      <a:pt x="2209800" y="100013"/>
                    </a:lnTo>
                    <a:lnTo>
                      <a:pt x="2238375" y="80963"/>
                    </a:lnTo>
                    <a:cubicBezTo>
                      <a:pt x="2247900" y="71438"/>
                      <a:pt x="2255742" y="59860"/>
                      <a:pt x="2266950" y="52388"/>
                    </a:cubicBezTo>
                    <a:lnTo>
                      <a:pt x="2295525" y="33338"/>
                    </a:lnTo>
                    <a:lnTo>
                      <a:pt x="2309813" y="23813"/>
                    </a:lnTo>
                    <a:cubicBezTo>
                      <a:pt x="2335211" y="-14285"/>
                      <a:pt x="2301878" y="31747"/>
                      <a:pt x="2333625"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82" name="Freeform: Shape 181">
                <a:extLst>
                  <a:ext uri="{FF2B5EF4-FFF2-40B4-BE49-F238E27FC236}">
                    <a16:creationId xmlns:a16="http://schemas.microsoft.com/office/drawing/2014/main" id="{158B46B0-BD77-428F-A82A-5DE739B49912}"/>
                  </a:ext>
                </a:extLst>
              </p:cNvPr>
              <p:cNvSpPr/>
              <p:nvPr/>
            </p:nvSpPr>
            <p:spPr>
              <a:xfrm rot="10800000">
                <a:off x="2209553" y="1382064"/>
                <a:ext cx="2424112" cy="400050"/>
              </a:xfrm>
              <a:custGeom>
                <a:avLst/>
                <a:gdLst>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647700 w 2938462"/>
                  <a:gd name="connsiteY27" fmla="*/ 342900 h 723900"/>
                  <a:gd name="connsiteX28" fmla="*/ 795337 w 2938462"/>
                  <a:gd name="connsiteY28" fmla="*/ 338137 h 723900"/>
                  <a:gd name="connsiteX29" fmla="*/ 823912 w 2938462"/>
                  <a:gd name="connsiteY29" fmla="*/ 319087 h 723900"/>
                  <a:gd name="connsiteX30" fmla="*/ 852487 w 2938462"/>
                  <a:gd name="connsiteY30" fmla="*/ 295275 h 723900"/>
                  <a:gd name="connsiteX31" fmla="*/ 919162 w 2938462"/>
                  <a:gd name="connsiteY31" fmla="*/ 300037 h 723900"/>
                  <a:gd name="connsiteX32" fmla="*/ 957262 w 2938462"/>
                  <a:gd name="connsiteY32" fmla="*/ 309562 h 723900"/>
                  <a:gd name="connsiteX33" fmla="*/ 976312 w 2938462"/>
                  <a:gd name="connsiteY33" fmla="*/ 314325 h 723900"/>
                  <a:gd name="connsiteX34" fmla="*/ 1109662 w 2938462"/>
                  <a:gd name="connsiteY34" fmla="*/ 295275 h 723900"/>
                  <a:gd name="connsiteX35" fmla="*/ 1138237 w 2938462"/>
                  <a:gd name="connsiteY35" fmla="*/ 285750 h 723900"/>
                  <a:gd name="connsiteX36" fmla="*/ 1262062 w 2938462"/>
                  <a:gd name="connsiteY36" fmla="*/ 276225 h 723900"/>
                  <a:gd name="connsiteX37" fmla="*/ 1290637 w 2938462"/>
                  <a:gd name="connsiteY37" fmla="*/ 261937 h 723900"/>
                  <a:gd name="connsiteX38" fmla="*/ 1304925 w 2938462"/>
                  <a:gd name="connsiteY38" fmla="*/ 257175 h 723900"/>
                  <a:gd name="connsiteX39" fmla="*/ 1347787 w 2938462"/>
                  <a:gd name="connsiteY39" fmla="*/ 228600 h 723900"/>
                  <a:gd name="connsiteX40" fmla="*/ 1362075 w 2938462"/>
                  <a:gd name="connsiteY40" fmla="*/ 219075 h 723900"/>
                  <a:gd name="connsiteX41" fmla="*/ 1376362 w 2938462"/>
                  <a:gd name="connsiteY41" fmla="*/ 214312 h 723900"/>
                  <a:gd name="connsiteX42" fmla="*/ 1428750 w 2938462"/>
                  <a:gd name="connsiteY42" fmla="*/ 195262 h 723900"/>
                  <a:gd name="connsiteX43" fmla="*/ 1509712 w 2938462"/>
                  <a:gd name="connsiteY43" fmla="*/ 190500 h 723900"/>
                  <a:gd name="connsiteX44" fmla="*/ 1543050 w 2938462"/>
                  <a:gd name="connsiteY44" fmla="*/ 185737 h 723900"/>
                  <a:gd name="connsiteX45" fmla="*/ 1585912 w 2938462"/>
                  <a:gd name="connsiteY45" fmla="*/ 180975 h 723900"/>
                  <a:gd name="connsiteX46" fmla="*/ 1600200 w 2938462"/>
                  <a:gd name="connsiteY46" fmla="*/ 176212 h 723900"/>
                  <a:gd name="connsiteX47" fmla="*/ 1652587 w 2938462"/>
                  <a:gd name="connsiteY47" fmla="*/ 171450 h 723900"/>
                  <a:gd name="connsiteX48" fmla="*/ 1681162 w 2938462"/>
                  <a:gd name="connsiteY48" fmla="*/ 161925 h 723900"/>
                  <a:gd name="connsiteX49" fmla="*/ 1704975 w 2938462"/>
                  <a:gd name="connsiteY49" fmla="*/ 157162 h 723900"/>
                  <a:gd name="connsiteX50" fmla="*/ 1762125 w 2938462"/>
                  <a:gd name="connsiteY50" fmla="*/ 147637 h 723900"/>
                  <a:gd name="connsiteX51" fmla="*/ 1776412 w 2938462"/>
                  <a:gd name="connsiteY51" fmla="*/ 142875 h 723900"/>
                  <a:gd name="connsiteX52" fmla="*/ 1824037 w 2938462"/>
                  <a:gd name="connsiteY52" fmla="*/ 133350 h 723900"/>
                  <a:gd name="connsiteX53" fmla="*/ 1852612 w 2938462"/>
                  <a:gd name="connsiteY53" fmla="*/ 128587 h 723900"/>
                  <a:gd name="connsiteX54" fmla="*/ 1881187 w 2938462"/>
                  <a:gd name="connsiteY54" fmla="*/ 119062 h 723900"/>
                  <a:gd name="connsiteX55" fmla="*/ 1895475 w 2938462"/>
                  <a:gd name="connsiteY55" fmla="*/ 114300 h 723900"/>
                  <a:gd name="connsiteX56" fmla="*/ 1943100 w 2938462"/>
                  <a:gd name="connsiteY56" fmla="*/ 109537 h 723900"/>
                  <a:gd name="connsiteX57" fmla="*/ 1957387 w 2938462"/>
                  <a:gd name="connsiteY57" fmla="*/ 100012 h 723900"/>
                  <a:gd name="connsiteX58" fmla="*/ 1981200 w 2938462"/>
                  <a:gd name="connsiteY58" fmla="*/ 76200 h 723900"/>
                  <a:gd name="connsiteX59" fmla="*/ 2028825 w 2938462"/>
                  <a:gd name="connsiteY59" fmla="*/ 71437 h 723900"/>
                  <a:gd name="connsiteX60" fmla="*/ 2076450 w 2938462"/>
                  <a:gd name="connsiteY60" fmla="*/ 61912 h 723900"/>
                  <a:gd name="connsiteX61" fmla="*/ 2105025 w 2938462"/>
                  <a:gd name="connsiteY61" fmla="*/ 52387 h 723900"/>
                  <a:gd name="connsiteX62" fmla="*/ 2157412 w 2938462"/>
                  <a:gd name="connsiteY62" fmla="*/ 42862 h 723900"/>
                  <a:gd name="connsiteX63" fmla="*/ 2319337 w 2938462"/>
                  <a:gd name="connsiteY63" fmla="*/ 42862 h 723900"/>
                  <a:gd name="connsiteX64" fmla="*/ 2343150 w 2938462"/>
                  <a:gd name="connsiteY64" fmla="*/ 38100 h 723900"/>
                  <a:gd name="connsiteX65" fmla="*/ 2371725 w 2938462"/>
                  <a:gd name="connsiteY65" fmla="*/ 28575 h 723900"/>
                  <a:gd name="connsiteX66" fmla="*/ 2486025 w 2938462"/>
                  <a:gd name="connsiteY66" fmla="*/ 33337 h 723900"/>
                  <a:gd name="connsiteX67" fmla="*/ 2524125 w 2938462"/>
                  <a:gd name="connsiteY67" fmla="*/ 38100 h 723900"/>
                  <a:gd name="connsiteX68" fmla="*/ 2614612 w 2938462"/>
                  <a:gd name="connsiteY68" fmla="*/ 33337 h 723900"/>
                  <a:gd name="connsiteX69" fmla="*/ 2647950 w 2938462"/>
                  <a:gd name="connsiteY69" fmla="*/ 9525 h 723900"/>
                  <a:gd name="connsiteX70" fmla="*/ 2676525 w 2938462"/>
                  <a:gd name="connsiteY70" fmla="*/ 0 h 723900"/>
                  <a:gd name="connsiteX71" fmla="*/ 2709862 w 2938462"/>
                  <a:gd name="connsiteY71" fmla="*/ 4762 h 723900"/>
                  <a:gd name="connsiteX72" fmla="*/ 2728912 w 2938462"/>
                  <a:gd name="connsiteY72" fmla="*/ 33337 h 723900"/>
                  <a:gd name="connsiteX73" fmla="*/ 2743200 w 2938462"/>
                  <a:gd name="connsiteY73" fmla="*/ 42862 h 723900"/>
                  <a:gd name="connsiteX74" fmla="*/ 2757487 w 2938462"/>
                  <a:gd name="connsiteY74" fmla="*/ 47625 h 723900"/>
                  <a:gd name="connsiteX75" fmla="*/ 2919412 w 2938462"/>
                  <a:gd name="connsiteY75" fmla="*/ 57150 h 723900"/>
                  <a:gd name="connsiteX76" fmla="*/ 2938462 w 2938462"/>
                  <a:gd name="connsiteY7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795337 w 2938462"/>
                  <a:gd name="connsiteY27" fmla="*/ 338137 h 723900"/>
                  <a:gd name="connsiteX28" fmla="*/ 823912 w 2938462"/>
                  <a:gd name="connsiteY28" fmla="*/ 319087 h 723900"/>
                  <a:gd name="connsiteX29" fmla="*/ 852487 w 2938462"/>
                  <a:gd name="connsiteY29" fmla="*/ 295275 h 723900"/>
                  <a:gd name="connsiteX30" fmla="*/ 919162 w 2938462"/>
                  <a:gd name="connsiteY30" fmla="*/ 300037 h 723900"/>
                  <a:gd name="connsiteX31" fmla="*/ 957262 w 2938462"/>
                  <a:gd name="connsiteY31" fmla="*/ 309562 h 723900"/>
                  <a:gd name="connsiteX32" fmla="*/ 976312 w 2938462"/>
                  <a:gd name="connsiteY32" fmla="*/ 314325 h 723900"/>
                  <a:gd name="connsiteX33" fmla="*/ 1109662 w 2938462"/>
                  <a:gd name="connsiteY33" fmla="*/ 295275 h 723900"/>
                  <a:gd name="connsiteX34" fmla="*/ 1138237 w 2938462"/>
                  <a:gd name="connsiteY34" fmla="*/ 285750 h 723900"/>
                  <a:gd name="connsiteX35" fmla="*/ 1262062 w 2938462"/>
                  <a:gd name="connsiteY35" fmla="*/ 276225 h 723900"/>
                  <a:gd name="connsiteX36" fmla="*/ 1290637 w 2938462"/>
                  <a:gd name="connsiteY36" fmla="*/ 261937 h 723900"/>
                  <a:gd name="connsiteX37" fmla="*/ 1304925 w 2938462"/>
                  <a:gd name="connsiteY37" fmla="*/ 257175 h 723900"/>
                  <a:gd name="connsiteX38" fmla="*/ 1347787 w 2938462"/>
                  <a:gd name="connsiteY38" fmla="*/ 228600 h 723900"/>
                  <a:gd name="connsiteX39" fmla="*/ 1362075 w 2938462"/>
                  <a:gd name="connsiteY39" fmla="*/ 219075 h 723900"/>
                  <a:gd name="connsiteX40" fmla="*/ 1376362 w 2938462"/>
                  <a:gd name="connsiteY40" fmla="*/ 214312 h 723900"/>
                  <a:gd name="connsiteX41" fmla="*/ 1428750 w 2938462"/>
                  <a:gd name="connsiteY41" fmla="*/ 195262 h 723900"/>
                  <a:gd name="connsiteX42" fmla="*/ 1509712 w 2938462"/>
                  <a:gd name="connsiteY42" fmla="*/ 190500 h 723900"/>
                  <a:gd name="connsiteX43" fmla="*/ 1543050 w 2938462"/>
                  <a:gd name="connsiteY43" fmla="*/ 185737 h 723900"/>
                  <a:gd name="connsiteX44" fmla="*/ 1585912 w 2938462"/>
                  <a:gd name="connsiteY44" fmla="*/ 180975 h 723900"/>
                  <a:gd name="connsiteX45" fmla="*/ 1600200 w 2938462"/>
                  <a:gd name="connsiteY45" fmla="*/ 176212 h 723900"/>
                  <a:gd name="connsiteX46" fmla="*/ 1652587 w 2938462"/>
                  <a:gd name="connsiteY46" fmla="*/ 171450 h 723900"/>
                  <a:gd name="connsiteX47" fmla="*/ 1681162 w 2938462"/>
                  <a:gd name="connsiteY47" fmla="*/ 161925 h 723900"/>
                  <a:gd name="connsiteX48" fmla="*/ 1704975 w 2938462"/>
                  <a:gd name="connsiteY48" fmla="*/ 157162 h 723900"/>
                  <a:gd name="connsiteX49" fmla="*/ 1762125 w 2938462"/>
                  <a:gd name="connsiteY49" fmla="*/ 147637 h 723900"/>
                  <a:gd name="connsiteX50" fmla="*/ 1776412 w 2938462"/>
                  <a:gd name="connsiteY50" fmla="*/ 142875 h 723900"/>
                  <a:gd name="connsiteX51" fmla="*/ 1824037 w 2938462"/>
                  <a:gd name="connsiteY51" fmla="*/ 133350 h 723900"/>
                  <a:gd name="connsiteX52" fmla="*/ 1852612 w 2938462"/>
                  <a:gd name="connsiteY52" fmla="*/ 128587 h 723900"/>
                  <a:gd name="connsiteX53" fmla="*/ 1881187 w 2938462"/>
                  <a:gd name="connsiteY53" fmla="*/ 119062 h 723900"/>
                  <a:gd name="connsiteX54" fmla="*/ 1895475 w 2938462"/>
                  <a:gd name="connsiteY54" fmla="*/ 114300 h 723900"/>
                  <a:gd name="connsiteX55" fmla="*/ 1943100 w 2938462"/>
                  <a:gd name="connsiteY55" fmla="*/ 109537 h 723900"/>
                  <a:gd name="connsiteX56" fmla="*/ 1957387 w 2938462"/>
                  <a:gd name="connsiteY56" fmla="*/ 100012 h 723900"/>
                  <a:gd name="connsiteX57" fmla="*/ 1981200 w 2938462"/>
                  <a:gd name="connsiteY57" fmla="*/ 76200 h 723900"/>
                  <a:gd name="connsiteX58" fmla="*/ 2028825 w 2938462"/>
                  <a:gd name="connsiteY58" fmla="*/ 71437 h 723900"/>
                  <a:gd name="connsiteX59" fmla="*/ 2076450 w 2938462"/>
                  <a:gd name="connsiteY59" fmla="*/ 61912 h 723900"/>
                  <a:gd name="connsiteX60" fmla="*/ 2105025 w 2938462"/>
                  <a:gd name="connsiteY60" fmla="*/ 52387 h 723900"/>
                  <a:gd name="connsiteX61" fmla="*/ 2157412 w 2938462"/>
                  <a:gd name="connsiteY61" fmla="*/ 42862 h 723900"/>
                  <a:gd name="connsiteX62" fmla="*/ 2319337 w 2938462"/>
                  <a:gd name="connsiteY62" fmla="*/ 42862 h 723900"/>
                  <a:gd name="connsiteX63" fmla="*/ 2343150 w 2938462"/>
                  <a:gd name="connsiteY63" fmla="*/ 38100 h 723900"/>
                  <a:gd name="connsiteX64" fmla="*/ 2371725 w 2938462"/>
                  <a:gd name="connsiteY64" fmla="*/ 28575 h 723900"/>
                  <a:gd name="connsiteX65" fmla="*/ 2486025 w 2938462"/>
                  <a:gd name="connsiteY65" fmla="*/ 33337 h 723900"/>
                  <a:gd name="connsiteX66" fmla="*/ 2524125 w 2938462"/>
                  <a:gd name="connsiteY66" fmla="*/ 38100 h 723900"/>
                  <a:gd name="connsiteX67" fmla="*/ 2614612 w 2938462"/>
                  <a:gd name="connsiteY67" fmla="*/ 33337 h 723900"/>
                  <a:gd name="connsiteX68" fmla="*/ 2647950 w 2938462"/>
                  <a:gd name="connsiteY68" fmla="*/ 9525 h 723900"/>
                  <a:gd name="connsiteX69" fmla="*/ 2676525 w 2938462"/>
                  <a:gd name="connsiteY69" fmla="*/ 0 h 723900"/>
                  <a:gd name="connsiteX70" fmla="*/ 2709862 w 2938462"/>
                  <a:gd name="connsiteY70" fmla="*/ 4762 h 723900"/>
                  <a:gd name="connsiteX71" fmla="*/ 2728912 w 2938462"/>
                  <a:gd name="connsiteY71" fmla="*/ 33337 h 723900"/>
                  <a:gd name="connsiteX72" fmla="*/ 2743200 w 2938462"/>
                  <a:gd name="connsiteY72" fmla="*/ 42862 h 723900"/>
                  <a:gd name="connsiteX73" fmla="*/ 2757487 w 2938462"/>
                  <a:gd name="connsiteY73" fmla="*/ 47625 h 723900"/>
                  <a:gd name="connsiteX74" fmla="*/ 2919412 w 2938462"/>
                  <a:gd name="connsiteY74" fmla="*/ 57150 h 723900"/>
                  <a:gd name="connsiteX75" fmla="*/ 2938462 w 2938462"/>
                  <a:gd name="connsiteY7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795337 w 2938462"/>
                  <a:gd name="connsiteY26" fmla="*/ 338137 h 723900"/>
                  <a:gd name="connsiteX27" fmla="*/ 823912 w 2938462"/>
                  <a:gd name="connsiteY27" fmla="*/ 319087 h 723900"/>
                  <a:gd name="connsiteX28" fmla="*/ 852487 w 2938462"/>
                  <a:gd name="connsiteY28" fmla="*/ 295275 h 723900"/>
                  <a:gd name="connsiteX29" fmla="*/ 919162 w 2938462"/>
                  <a:gd name="connsiteY29" fmla="*/ 300037 h 723900"/>
                  <a:gd name="connsiteX30" fmla="*/ 957262 w 2938462"/>
                  <a:gd name="connsiteY30" fmla="*/ 309562 h 723900"/>
                  <a:gd name="connsiteX31" fmla="*/ 976312 w 2938462"/>
                  <a:gd name="connsiteY31" fmla="*/ 314325 h 723900"/>
                  <a:gd name="connsiteX32" fmla="*/ 1109662 w 2938462"/>
                  <a:gd name="connsiteY32" fmla="*/ 295275 h 723900"/>
                  <a:gd name="connsiteX33" fmla="*/ 1138237 w 2938462"/>
                  <a:gd name="connsiteY33" fmla="*/ 285750 h 723900"/>
                  <a:gd name="connsiteX34" fmla="*/ 1262062 w 2938462"/>
                  <a:gd name="connsiteY34" fmla="*/ 276225 h 723900"/>
                  <a:gd name="connsiteX35" fmla="*/ 1290637 w 2938462"/>
                  <a:gd name="connsiteY35" fmla="*/ 261937 h 723900"/>
                  <a:gd name="connsiteX36" fmla="*/ 1304925 w 2938462"/>
                  <a:gd name="connsiteY36" fmla="*/ 257175 h 723900"/>
                  <a:gd name="connsiteX37" fmla="*/ 1347787 w 2938462"/>
                  <a:gd name="connsiteY37" fmla="*/ 228600 h 723900"/>
                  <a:gd name="connsiteX38" fmla="*/ 1362075 w 2938462"/>
                  <a:gd name="connsiteY38" fmla="*/ 219075 h 723900"/>
                  <a:gd name="connsiteX39" fmla="*/ 1376362 w 2938462"/>
                  <a:gd name="connsiteY39" fmla="*/ 214312 h 723900"/>
                  <a:gd name="connsiteX40" fmla="*/ 1428750 w 2938462"/>
                  <a:gd name="connsiteY40" fmla="*/ 195262 h 723900"/>
                  <a:gd name="connsiteX41" fmla="*/ 1509712 w 2938462"/>
                  <a:gd name="connsiteY41" fmla="*/ 190500 h 723900"/>
                  <a:gd name="connsiteX42" fmla="*/ 1543050 w 2938462"/>
                  <a:gd name="connsiteY42" fmla="*/ 185737 h 723900"/>
                  <a:gd name="connsiteX43" fmla="*/ 1585912 w 2938462"/>
                  <a:gd name="connsiteY43" fmla="*/ 180975 h 723900"/>
                  <a:gd name="connsiteX44" fmla="*/ 1600200 w 2938462"/>
                  <a:gd name="connsiteY44" fmla="*/ 176212 h 723900"/>
                  <a:gd name="connsiteX45" fmla="*/ 1652587 w 2938462"/>
                  <a:gd name="connsiteY45" fmla="*/ 171450 h 723900"/>
                  <a:gd name="connsiteX46" fmla="*/ 1681162 w 2938462"/>
                  <a:gd name="connsiteY46" fmla="*/ 161925 h 723900"/>
                  <a:gd name="connsiteX47" fmla="*/ 1704975 w 2938462"/>
                  <a:gd name="connsiteY47" fmla="*/ 157162 h 723900"/>
                  <a:gd name="connsiteX48" fmla="*/ 1762125 w 2938462"/>
                  <a:gd name="connsiteY48" fmla="*/ 147637 h 723900"/>
                  <a:gd name="connsiteX49" fmla="*/ 1776412 w 2938462"/>
                  <a:gd name="connsiteY49" fmla="*/ 142875 h 723900"/>
                  <a:gd name="connsiteX50" fmla="*/ 1824037 w 2938462"/>
                  <a:gd name="connsiteY50" fmla="*/ 133350 h 723900"/>
                  <a:gd name="connsiteX51" fmla="*/ 1852612 w 2938462"/>
                  <a:gd name="connsiteY51" fmla="*/ 128587 h 723900"/>
                  <a:gd name="connsiteX52" fmla="*/ 1881187 w 2938462"/>
                  <a:gd name="connsiteY52" fmla="*/ 119062 h 723900"/>
                  <a:gd name="connsiteX53" fmla="*/ 1895475 w 2938462"/>
                  <a:gd name="connsiteY53" fmla="*/ 114300 h 723900"/>
                  <a:gd name="connsiteX54" fmla="*/ 1943100 w 2938462"/>
                  <a:gd name="connsiteY54" fmla="*/ 109537 h 723900"/>
                  <a:gd name="connsiteX55" fmla="*/ 1957387 w 2938462"/>
                  <a:gd name="connsiteY55" fmla="*/ 100012 h 723900"/>
                  <a:gd name="connsiteX56" fmla="*/ 1981200 w 2938462"/>
                  <a:gd name="connsiteY56" fmla="*/ 76200 h 723900"/>
                  <a:gd name="connsiteX57" fmla="*/ 2028825 w 2938462"/>
                  <a:gd name="connsiteY57" fmla="*/ 71437 h 723900"/>
                  <a:gd name="connsiteX58" fmla="*/ 2076450 w 2938462"/>
                  <a:gd name="connsiteY58" fmla="*/ 61912 h 723900"/>
                  <a:gd name="connsiteX59" fmla="*/ 2105025 w 2938462"/>
                  <a:gd name="connsiteY59" fmla="*/ 52387 h 723900"/>
                  <a:gd name="connsiteX60" fmla="*/ 2157412 w 2938462"/>
                  <a:gd name="connsiteY60" fmla="*/ 42862 h 723900"/>
                  <a:gd name="connsiteX61" fmla="*/ 2319337 w 2938462"/>
                  <a:gd name="connsiteY61" fmla="*/ 42862 h 723900"/>
                  <a:gd name="connsiteX62" fmla="*/ 2343150 w 2938462"/>
                  <a:gd name="connsiteY62" fmla="*/ 38100 h 723900"/>
                  <a:gd name="connsiteX63" fmla="*/ 2371725 w 2938462"/>
                  <a:gd name="connsiteY63" fmla="*/ 28575 h 723900"/>
                  <a:gd name="connsiteX64" fmla="*/ 2486025 w 2938462"/>
                  <a:gd name="connsiteY64" fmla="*/ 33337 h 723900"/>
                  <a:gd name="connsiteX65" fmla="*/ 2524125 w 2938462"/>
                  <a:gd name="connsiteY65" fmla="*/ 38100 h 723900"/>
                  <a:gd name="connsiteX66" fmla="*/ 2614612 w 2938462"/>
                  <a:gd name="connsiteY66" fmla="*/ 33337 h 723900"/>
                  <a:gd name="connsiteX67" fmla="*/ 2647950 w 2938462"/>
                  <a:gd name="connsiteY67" fmla="*/ 9525 h 723900"/>
                  <a:gd name="connsiteX68" fmla="*/ 2676525 w 2938462"/>
                  <a:gd name="connsiteY68" fmla="*/ 0 h 723900"/>
                  <a:gd name="connsiteX69" fmla="*/ 2709862 w 2938462"/>
                  <a:gd name="connsiteY69" fmla="*/ 4762 h 723900"/>
                  <a:gd name="connsiteX70" fmla="*/ 2728912 w 2938462"/>
                  <a:gd name="connsiteY70" fmla="*/ 33337 h 723900"/>
                  <a:gd name="connsiteX71" fmla="*/ 2743200 w 2938462"/>
                  <a:gd name="connsiteY71" fmla="*/ 42862 h 723900"/>
                  <a:gd name="connsiteX72" fmla="*/ 2757487 w 2938462"/>
                  <a:gd name="connsiteY72" fmla="*/ 47625 h 723900"/>
                  <a:gd name="connsiteX73" fmla="*/ 2919412 w 2938462"/>
                  <a:gd name="connsiteY73" fmla="*/ 57150 h 723900"/>
                  <a:gd name="connsiteX74" fmla="*/ 2938462 w 2938462"/>
                  <a:gd name="connsiteY7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95312 w 2938462"/>
                  <a:gd name="connsiteY24" fmla="*/ 357187 h 723900"/>
                  <a:gd name="connsiteX25" fmla="*/ 795337 w 2938462"/>
                  <a:gd name="connsiteY25" fmla="*/ 338137 h 723900"/>
                  <a:gd name="connsiteX26" fmla="*/ 823912 w 2938462"/>
                  <a:gd name="connsiteY26" fmla="*/ 319087 h 723900"/>
                  <a:gd name="connsiteX27" fmla="*/ 852487 w 2938462"/>
                  <a:gd name="connsiteY27" fmla="*/ 295275 h 723900"/>
                  <a:gd name="connsiteX28" fmla="*/ 919162 w 2938462"/>
                  <a:gd name="connsiteY28" fmla="*/ 300037 h 723900"/>
                  <a:gd name="connsiteX29" fmla="*/ 957262 w 2938462"/>
                  <a:gd name="connsiteY29" fmla="*/ 309562 h 723900"/>
                  <a:gd name="connsiteX30" fmla="*/ 976312 w 2938462"/>
                  <a:gd name="connsiteY30" fmla="*/ 314325 h 723900"/>
                  <a:gd name="connsiteX31" fmla="*/ 1109662 w 2938462"/>
                  <a:gd name="connsiteY31" fmla="*/ 295275 h 723900"/>
                  <a:gd name="connsiteX32" fmla="*/ 1138237 w 2938462"/>
                  <a:gd name="connsiteY32" fmla="*/ 285750 h 723900"/>
                  <a:gd name="connsiteX33" fmla="*/ 1262062 w 2938462"/>
                  <a:gd name="connsiteY33" fmla="*/ 276225 h 723900"/>
                  <a:gd name="connsiteX34" fmla="*/ 1290637 w 2938462"/>
                  <a:gd name="connsiteY34" fmla="*/ 261937 h 723900"/>
                  <a:gd name="connsiteX35" fmla="*/ 1304925 w 2938462"/>
                  <a:gd name="connsiteY35" fmla="*/ 257175 h 723900"/>
                  <a:gd name="connsiteX36" fmla="*/ 1347787 w 2938462"/>
                  <a:gd name="connsiteY36" fmla="*/ 228600 h 723900"/>
                  <a:gd name="connsiteX37" fmla="*/ 1362075 w 2938462"/>
                  <a:gd name="connsiteY37" fmla="*/ 219075 h 723900"/>
                  <a:gd name="connsiteX38" fmla="*/ 1376362 w 2938462"/>
                  <a:gd name="connsiteY38" fmla="*/ 214312 h 723900"/>
                  <a:gd name="connsiteX39" fmla="*/ 1428750 w 2938462"/>
                  <a:gd name="connsiteY39" fmla="*/ 195262 h 723900"/>
                  <a:gd name="connsiteX40" fmla="*/ 1509712 w 2938462"/>
                  <a:gd name="connsiteY40" fmla="*/ 190500 h 723900"/>
                  <a:gd name="connsiteX41" fmla="*/ 1543050 w 2938462"/>
                  <a:gd name="connsiteY41" fmla="*/ 185737 h 723900"/>
                  <a:gd name="connsiteX42" fmla="*/ 1585912 w 2938462"/>
                  <a:gd name="connsiteY42" fmla="*/ 180975 h 723900"/>
                  <a:gd name="connsiteX43" fmla="*/ 1600200 w 2938462"/>
                  <a:gd name="connsiteY43" fmla="*/ 176212 h 723900"/>
                  <a:gd name="connsiteX44" fmla="*/ 1652587 w 2938462"/>
                  <a:gd name="connsiteY44" fmla="*/ 171450 h 723900"/>
                  <a:gd name="connsiteX45" fmla="*/ 1681162 w 2938462"/>
                  <a:gd name="connsiteY45" fmla="*/ 161925 h 723900"/>
                  <a:gd name="connsiteX46" fmla="*/ 1704975 w 2938462"/>
                  <a:gd name="connsiteY46" fmla="*/ 157162 h 723900"/>
                  <a:gd name="connsiteX47" fmla="*/ 1762125 w 2938462"/>
                  <a:gd name="connsiteY47" fmla="*/ 147637 h 723900"/>
                  <a:gd name="connsiteX48" fmla="*/ 1776412 w 2938462"/>
                  <a:gd name="connsiteY48" fmla="*/ 142875 h 723900"/>
                  <a:gd name="connsiteX49" fmla="*/ 1824037 w 2938462"/>
                  <a:gd name="connsiteY49" fmla="*/ 133350 h 723900"/>
                  <a:gd name="connsiteX50" fmla="*/ 1852612 w 2938462"/>
                  <a:gd name="connsiteY50" fmla="*/ 128587 h 723900"/>
                  <a:gd name="connsiteX51" fmla="*/ 1881187 w 2938462"/>
                  <a:gd name="connsiteY51" fmla="*/ 119062 h 723900"/>
                  <a:gd name="connsiteX52" fmla="*/ 1895475 w 2938462"/>
                  <a:gd name="connsiteY52" fmla="*/ 114300 h 723900"/>
                  <a:gd name="connsiteX53" fmla="*/ 1943100 w 2938462"/>
                  <a:gd name="connsiteY53" fmla="*/ 109537 h 723900"/>
                  <a:gd name="connsiteX54" fmla="*/ 1957387 w 2938462"/>
                  <a:gd name="connsiteY54" fmla="*/ 100012 h 723900"/>
                  <a:gd name="connsiteX55" fmla="*/ 1981200 w 2938462"/>
                  <a:gd name="connsiteY55" fmla="*/ 76200 h 723900"/>
                  <a:gd name="connsiteX56" fmla="*/ 2028825 w 2938462"/>
                  <a:gd name="connsiteY56" fmla="*/ 71437 h 723900"/>
                  <a:gd name="connsiteX57" fmla="*/ 2076450 w 2938462"/>
                  <a:gd name="connsiteY57" fmla="*/ 61912 h 723900"/>
                  <a:gd name="connsiteX58" fmla="*/ 2105025 w 2938462"/>
                  <a:gd name="connsiteY58" fmla="*/ 52387 h 723900"/>
                  <a:gd name="connsiteX59" fmla="*/ 2157412 w 2938462"/>
                  <a:gd name="connsiteY59" fmla="*/ 42862 h 723900"/>
                  <a:gd name="connsiteX60" fmla="*/ 2319337 w 2938462"/>
                  <a:gd name="connsiteY60" fmla="*/ 42862 h 723900"/>
                  <a:gd name="connsiteX61" fmla="*/ 2343150 w 2938462"/>
                  <a:gd name="connsiteY61" fmla="*/ 38100 h 723900"/>
                  <a:gd name="connsiteX62" fmla="*/ 2371725 w 2938462"/>
                  <a:gd name="connsiteY62" fmla="*/ 28575 h 723900"/>
                  <a:gd name="connsiteX63" fmla="*/ 2486025 w 2938462"/>
                  <a:gd name="connsiteY63" fmla="*/ 33337 h 723900"/>
                  <a:gd name="connsiteX64" fmla="*/ 2524125 w 2938462"/>
                  <a:gd name="connsiteY64" fmla="*/ 38100 h 723900"/>
                  <a:gd name="connsiteX65" fmla="*/ 2614612 w 2938462"/>
                  <a:gd name="connsiteY65" fmla="*/ 33337 h 723900"/>
                  <a:gd name="connsiteX66" fmla="*/ 2647950 w 2938462"/>
                  <a:gd name="connsiteY66" fmla="*/ 9525 h 723900"/>
                  <a:gd name="connsiteX67" fmla="*/ 2676525 w 2938462"/>
                  <a:gd name="connsiteY67" fmla="*/ 0 h 723900"/>
                  <a:gd name="connsiteX68" fmla="*/ 2709862 w 2938462"/>
                  <a:gd name="connsiteY68" fmla="*/ 4762 h 723900"/>
                  <a:gd name="connsiteX69" fmla="*/ 2728912 w 2938462"/>
                  <a:gd name="connsiteY69" fmla="*/ 33337 h 723900"/>
                  <a:gd name="connsiteX70" fmla="*/ 2743200 w 2938462"/>
                  <a:gd name="connsiteY70" fmla="*/ 42862 h 723900"/>
                  <a:gd name="connsiteX71" fmla="*/ 2757487 w 2938462"/>
                  <a:gd name="connsiteY71" fmla="*/ 47625 h 723900"/>
                  <a:gd name="connsiteX72" fmla="*/ 2919412 w 2938462"/>
                  <a:gd name="connsiteY72" fmla="*/ 57150 h 723900"/>
                  <a:gd name="connsiteX73" fmla="*/ 2938462 w 2938462"/>
                  <a:gd name="connsiteY7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95312 w 2938462"/>
                  <a:gd name="connsiteY23" fmla="*/ 357187 h 723900"/>
                  <a:gd name="connsiteX24" fmla="*/ 795337 w 2938462"/>
                  <a:gd name="connsiteY24" fmla="*/ 338137 h 723900"/>
                  <a:gd name="connsiteX25" fmla="*/ 823912 w 2938462"/>
                  <a:gd name="connsiteY25" fmla="*/ 319087 h 723900"/>
                  <a:gd name="connsiteX26" fmla="*/ 852487 w 2938462"/>
                  <a:gd name="connsiteY26" fmla="*/ 295275 h 723900"/>
                  <a:gd name="connsiteX27" fmla="*/ 919162 w 2938462"/>
                  <a:gd name="connsiteY27" fmla="*/ 300037 h 723900"/>
                  <a:gd name="connsiteX28" fmla="*/ 957262 w 2938462"/>
                  <a:gd name="connsiteY28" fmla="*/ 309562 h 723900"/>
                  <a:gd name="connsiteX29" fmla="*/ 976312 w 2938462"/>
                  <a:gd name="connsiteY29" fmla="*/ 314325 h 723900"/>
                  <a:gd name="connsiteX30" fmla="*/ 1109662 w 2938462"/>
                  <a:gd name="connsiteY30" fmla="*/ 295275 h 723900"/>
                  <a:gd name="connsiteX31" fmla="*/ 1138237 w 2938462"/>
                  <a:gd name="connsiteY31" fmla="*/ 285750 h 723900"/>
                  <a:gd name="connsiteX32" fmla="*/ 1262062 w 2938462"/>
                  <a:gd name="connsiteY32" fmla="*/ 276225 h 723900"/>
                  <a:gd name="connsiteX33" fmla="*/ 1290637 w 2938462"/>
                  <a:gd name="connsiteY33" fmla="*/ 261937 h 723900"/>
                  <a:gd name="connsiteX34" fmla="*/ 1304925 w 2938462"/>
                  <a:gd name="connsiteY34" fmla="*/ 257175 h 723900"/>
                  <a:gd name="connsiteX35" fmla="*/ 1347787 w 2938462"/>
                  <a:gd name="connsiteY35" fmla="*/ 228600 h 723900"/>
                  <a:gd name="connsiteX36" fmla="*/ 1362075 w 2938462"/>
                  <a:gd name="connsiteY36" fmla="*/ 219075 h 723900"/>
                  <a:gd name="connsiteX37" fmla="*/ 1376362 w 2938462"/>
                  <a:gd name="connsiteY37" fmla="*/ 214312 h 723900"/>
                  <a:gd name="connsiteX38" fmla="*/ 1428750 w 2938462"/>
                  <a:gd name="connsiteY38" fmla="*/ 195262 h 723900"/>
                  <a:gd name="connsiteX39" fmla="*/ 1509712 w 2938462"/>
                  <a:gd name="connsiteY39" fmla="*/ 190500 h 723900"/>
                  <a:gd name="connsiteX40" fmla="*/ 1543050 w 2938462"/>
                  <a:gd name="connsiteY40" fmla="*/ 185737 h 723900"/>
                  <a:gd name="connsiteX41" fmla="*/ 1585912 w 2938462"/>
                  <a:gd name="connsiteY41" fmla="*/ 180975 h 723900"/>
                  <a:gd name="connsiteX42" fmla="*/ 1600200 w 2938462"/>
                  <a:gd name="connsiteY42" fmla="*/ 176212 h 723900"/>
                  <a:gd name="connsiteX43" fmla="*/ 1652587 w 2938462"/>
                  <a:gd name="connsiteY43" fmla="*/ 171450 h 723900"/>
                  <a:gd name="connsiteX44" fmla="*/ 1681162 w 2938462"/>
                  <a:gd name="connsiteY44" fmla="*/ 161925 h 723900"/>
                  <a:gd name="connsiteX45" fmla="*/ 1704975 w 2938462"/>
                  <a:gd name="connsiteY45" fmla="*/ 157162 h 723900"/>
                  <a:gd name="connsiteX46" fmla="*/ 1762125 w 2938462"/>
                  <a:gd name="connsiteY46" fmla="*/ 147637 h 723900"/>
                  <a:gd name="connsiteX47" fmla="*/ 1776412 w 2938462"/>
                  <a:gd name="connsiteY47" fmla="*/ 142875 h 723900"/>
                  <a:gd name="connsiteX48" fmla="*/ 1824037 w 2938462"/>
                  <a:gd name="connsiteY48" fmla="*/ 133350 h 723900"/>
                  <a:gd name="connsiteX49" fmla="*/ 1852612 w 2938462"/>
                  <a:gd name="connsiteY49" fmla="*/ 128587 h 723900"/>
                  <a:gd name="connsiteX50" fmla="*/ 1881187 w 2938462"/>
                  <a:gd name="connsiteY50" fmla="*/ 119062 h 723900"/>
                  <a:gd name="connsiteX51" fmla="*/ 1895475 w 2938462"/>
                  <a:gd name="connsiteY51" fmla="*/ 114300 h 723900"/>
                  <a:gd name="connsiteX52" fmla="*/ 1943100 w 2938462"/>
                  <a:gd name="connsiteY52" fmla="*/ 109537 h 723900"/>
                  <a:gd name="connsiteX53" fmla="*/ 1957387 w 2938462"/>
                  <a:gd name="connsiteY53" fmla="*/ 100012 h 723900"/>
                  <a:gd name="connsiteX54" fmla="*/ 1981200 w 2938462"/>
                  <a:gd name="connsiteY54" fmla="*/ 76200 h 723900"/>
                  <a:gd name="connsiteX55" fmla="*/ 2028825 w 2938462"/>
                  <a:gd name="connsiteY55" fmla="*/ 71437 h 723900"/>
                  <a:gd name="connsiteX56" fmla="*/ 2076450 w 2938462"/>
                  <a:gd name="connsiteY56" fmla="*/ 61912 h 723900"/>
                  <a:gd name="connsiteX57" fmla="*/ 2105025 w 2938462"/>
                  <a:gd name="connsiteY57" fmla="*/ 52387 h 723900"/>
                  <a:gd name="connsiteX58" fmla="*/ 2157412 w 2938462"/>
                  <a:gd name="connsiteY58" fmla="*/ 42862 h 723900"/>
                  <a:gd name="connsiteX59" fmla="*/ 2319337 w 2938462"/>
                  <a:gd name="connsiteY59" fmla="*/ 42862 h 723900"/>
                  <a:gd name="connsiteX60" fmla="*/ 2343150 w 2938462"/>
                  <a:gd name="connsiteY60" fmla="*/ 38100 h 723900"/>
                  <a:gd name="connsiteX61" fmla="*/ 2371725 w 2938462"/>
                  <a:gd name="connsiteY61" fmla="*/ 28575 h 723900"/>
                  <a:gd name="connsiteX62" fmla="*/ 2486025 w 2938462"/>
                  <a:gd name="connsiteY62" fmla="*/ 33337 h 723900"/>
                  <a:gd name="connsiteX63" fmla="*/ 2524125 w 2938462"/>
                  <a:gd name="connsiteY63" fmla="*/ 38100 h 723900"/>
                  <a:gd name="connsiteX64" fmla="*/ 2614612 w 2938462"/>
                  <a:gd name="connsiteY64" fmla="*/ 33337 h 723900"/>
                  <a:gd name="connsiteX65" fmla="*/ 2647950 w 2938462"/>
                  <a:gd name="connsiteY65" fmla="*/ 9525 h 723900"/>
                  <a:gd name="connsiteX66" fmla="*/ 2676525 w 2938462"/>
                  <a:gd name="connsiteY66" fmla="*/ 0 h 723900"/>
                  <a:gd name="connsiteX67" fmla="*/ 2709862 w 2938462"/>
                  <a:gd name="connsiteY67" fmla="*/ 4762 h 723900"/>
                  <a:gd name="connsiteX68" fmla="*/ 2728912 w 2938462"/>
                  <a:gd name="connsiteY68" fmla="*/ 33337 h 723900"/>
                  <a:gd name="connsiteX69" fmla="*/ 2743200 w 2938462"/>
                  <a:gd name="connsiteY69" fmla="*/ 42862 h 723900"/>
                  <a:gd name="connsiteX70" fmla="*/ 2757487 w 2938462"/>
                  <a:gd name="connsiteY70" fmla="*/ 47625 h 723900"/>
                  <a:gd name="connsiteX71" fmla="*/ 2919412 w 2938462"/>
                  <a:gd name="connsiteY71" fmla="*/ 57150 h 723900"/>
                  <a:gd name="connsiteX72" fmla="*/ 2938462 w 2938462"/>
                  <a:gd name="connsiteY7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595312 w 2938462"/>
                  <a:gd name="connsiteY22" fmla="*/ 357187 h 723900"/>
                  <a:gd name="connsiteX23" fmla="*/ 795337 w 2938462"/>
                  <a:gd name="connsiteY23" fmla="*/ 338137 h 723900"/>
                  <a:gd name="connsiteX24" fmla="*/ 823912 w 2938462"/>
                  <a:gd name="connsiteY24" fmla="*/ 319087 h 723900"/>
                  <a:gd name="connsiteX25" fmla="*/ 852487 w 2938462"/>
                  <a:gd name="connsiteY25" fmla="*/ 295275 h 723900"/>
                  <a:gd name="connsiteX26" fmla="*/ 919162 w 2938462"/>
                  <a:gd name="connsiteY26" fmla="*/ 300037 h 723900"/>
                  <a:gd name="connsiteX27" fmla="*/ 957262 w 2938462"/>
                  <a:gd name="connsiteY27" fmla="*/ 309562 h 723900"/>
                  <a:gd name="connsiteX28" fmla="*/ 976312 w 2938462"/>
                  <a:gd name="connsiteY28" fmla="*/ 314325 h 723900"/>
                  <a:gd name="connsiteX29" fmla="*/ 1109662 w 2938462"/>
                  <a:gd name="connsiteY29" fmla="*/ 295275 h 723900"/>
                  <a:gd name="connsiteX30" fmla="*/ 1138237 w 2938462"/>
                  <a:gd name="connsiteY30" fmla="*/ 285750 h 723900"/>
                  <a:gd name="connsiteX31" fmla="*/ 1262062 w 2938462"/>
                  <a:gd name="connsiteY31" fmla="*/ 276225 h 723900"/>
                  <a:gd name="connsiteX32" fmla="*/ 1290637 w 2938462"/>
                  <a:gd name="connsiteY32" fmla="*/ 261937 h 723900"/>
                  <a:gd name="connsiteX33" fmla="*/ 1304925 w 2938462"/>
                  <a:gd name="connsiteY33" fmla="*/ 257175 h 723900"/>
                  <a:gd name="connsiteX34" fmla="*/ 1347787 w 2938462"/>
                  <a:gd name="connsiteY34" fmla="*/ 228600 h 723900"/>
                  <a:gd name="connsiteX35" fmla="*/ 1362075 w 2938462"/>
                  <a:gd name="connsiteY35" fmla="*/ 219075 h 723900"/>
                  <a:gd name="connsiteX36" fmla="*/ 1376362 w 2938462"/>
                  <a:gd name="connsiteY36" fmla="*/ 214312 h 723900"/>
                  <a:gd name="connsiteX37" fmla="*/ 1428750 w 2938462"/>
                  <a:gd name="connsiteY37" fmla="*/ 195262 h 723900"/>
                  <a:gd name="connsiteX38" fmla="*/ 1509712 w 2938462"/>
                  <a:gd name="connsiteY38" fmla="*/ 190500 h 723900"/>
                  <a:gd name="connsiteX39" fmla="*/ 1543050 w 2938462"/>
                  <a:gd name="connsiteY39" fmla="*/ 185737 h 723900"/>
                  <a:gd name="connsiteX40" fmla="*/ 1585912 w 2938462"/>
                  <a:gd name="connsiteY40" fmla="*/ 180975 h 723900"/>
                  <a:gd name="connsiteX41" fmla="*/ 1600200 w 2938462"/>
                  <a:gd name="connsiteY41" fmla="*/ 176212 h 723900"/>
                  <a:gd name="connsiteX42" fmla="*/ 1652587 w 2938462"/>
                  <a:gd name="connsiteY42" fmla="*/ 171450 h 723900"/>
                  <a:gd name="connsiteX43" fmla="*/ 1681162 w 2938462"/>
                  <a:gd name="connsiteY43" fmla="*/ 161925 h 723900"/>
                  <a:gd name="connsiteX44" fmla="*/ 1704975 w 2938462"/>
                  <a:gd name="connsiteY44" fmla="*/ 157162 h 723900"/>
                  <a:gd name="connsiteX45" fmla="*/ 1762125 w 2938462"/>
                  <a:gd name="connsiteY45" fmla="*/ 147637 h 723900"/>
                  <a:gd name="connsiteX46" fmla="*/ 1776412 w 2938462"/>
                  <a:gd name="connsiteY46" fmla="*/ 142875 h 723900"/>
                  <a:gd name="connsiteX47" fmla="*/ 1824037 w 2938462"/>
                  <a:gd name="connsiteY47" fmla="*/ 133350 h 723900"/>
                  <a:gd name="connsiteX48" fmla="*/ 1852612 w 2938462"/>
                  <a:gd name="connsiteY48" fmla="*/ 128587 h 723900"/>
                  <a:gd name="connsiteX49" fmla="*/ 1881187 w 2938462"/>
                  <a:gd name="connsiteY49" fmla="*/ 119062 h 723900"/>
                  <a:gd name="connsiteX50" fmla="*/ 1895475 w 2938462"/>
                  <a:gd name="connsiteY50" fmla="*/ 114300 h 723900"/>
                  <a:gd name="connsiteX51" fmla="*/ 1943100 w 2938462"/>
                  <a:gd name="connsiteY51" fmla="*/ 109537 h 723900"/>
                  <a:gd name="connsiteX52" fmla="*/ 1957387 w 2938462"/>
                  <a:gd name="connsiteY52" fmla="*/ 100012 h 723900"/>
                  <a:gd name="connsiteX53" fmla="*/ 1981200 w 2938462"/>
                  <a:gd name="connsiteY53" fmla="*/ 76200 h 723900"/>
                  <a:gd name="connsiteX54" fmla="*/ 2028825 w 2938462"/>
                  <a:gd name="connsiteY54" fmla="*/ 71437 h 723900"/>
                  <a:gd name="connsiteX55" fmla="*/ 2076450 w 2938462"/>
                  <a:gd name="connsiteY55" fmla="*/ 61912 h 723900"/>
                  <a:gd name="connsiteX56" fmla="*/ 2105025 w 2938462"/>
                  <a:gd name="connsiteY56" fmla="*/ 52387 h 723900"/>
                  <a:gd name="connsiteX57" fmla="*/ 2157412 w 2938462"/>
                  <a:gd name="connsiteY57" fmla="*/ 42862 h 723900"/>
                  <a:gd name="connsiteX58" fmla="*/ 2319337 w 2938462"/>
                  <a:gd name="connsiteY58" fmla="*/ 42862 h 723900"/>
                  <a:gd name="connsiteX59" fmla="*/ 2343150 w 2938462"/>
                  <a:gd name="connsiteY59" fmla="*/ 38100 h 723900"/>
                  <a:gd name="connsiteX60" fmla="*/ 2371725 w 2938462"/>
                  <a:gd name="connsiteY60" fmla="*/ 28575 h 723900"/>
                  <a:gd name="connsiteX61" fmla="*/ 2486025 w 2938462"/>
                  <a:gd name="connsiteY61" fmla="*/ 33337 h 723900"/>
                  <a:gd name="connsiteX62" fmla="*/ 2524125 w 2938462"/>
                  <a:gd name="connsiteY62" fmla="*/ 38100 h 723900"/>
                  <a:gd name="connsiteX63" fmla="*/ 2614612 w 2938462"/>
                  <a:gd name="connsiteY63" fmla="*/ 33337 h 723900"/>
                  <a:gd name="connsiteX64" fmla="*/ 2647950 w 2938462"/>
                  <a:gd name="connsiteY64" fmla="*/ 9525 h 723900"/>
                  <a:gd name="connsiteX65" fmla="*/ 2676525 w 2938462"/>
                  <a:gd name="connsiteY65" fmla="*/ 0 h 723900"/>
                  <a:gd name="connsiteX66" fmla="*/ 2709862 w 2938462"/>
                  <a:gd name="connsiteY66" fmla="*/ 4762 h 723900"/>
                  <a:gd name="connsiteX67" fmla="*/ 2728912 w 2938462"/>
                  <a:gd name="connsiteY67" fmla="*/ 33337 h 723900"/>
                  <a:gd name="connsiteX68" fmla="*/ 2743200 w 2938462"/>
                  <a:gd name="connsiteY68" fmla="*/ 42862 h 723900"/>
                  <a:gd name="connsiteX69" fmla="*/ 2757487 w 2938462"/>
                  <a:gd name="connsiteY69" fmla="*/ 47625 h 723900"/>
                  <a:gd name="connsiteX70" fmla="*/ 2919412 w 2938462"/>
                  <a:gd name="connsiteY70" fmla="*/ 57150 h 723900"/>
                  <a:gd name="connsiteX71" fmla="*/ 2938462 w 2938462"/>
                  <a:gd name="connsiteY7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595312 w 2938462"/>
                  <a:gd name="connsiteY21" fmla="*/ 357187 h 723900"/>
                  <a:gd name="connsiteX22" fmla="*/ 795337 w 2938462"/>
                  <a:gd name="connsiteY22" fmla="*/ 338137 h 723900"/>
                  <a:gd name="connsiteX23" fmla="*/ 823912 w 2938462"/>
                  <a:gd name="connsiteY23" fmla="*/ 319087 h 723900"/>
                  <a:gd name="connsiteX24" fmla="*/ 852487 w 2938462"/>
                  <a:gd name="connsiteY24" fmla="*/ 295275 h 723900"/>
                  <a:gd name="connsiteX25" fmla="*/ 919162 w 2938462"/>
                  <a:gd name="connsiteY25" fmla="*/ 300037 h 723900"/>
                  <a:gd name="connsiteX26" fmla="*/ 957262 w 2938462"/>
                  <a:gd name="connsiteY26" fmla="*/ 309562 h 723900"/>
                  <a:gd name="connsiteX27" fmla="*/ 976312 w 2938462"/>
                  <a:gd name="connsiteY27" fmla="*/ 314325 h 723900"/>
                  <a:gd name="connsiteX28" fmla="*/ 1109662 w 2938462"/>
                  <a:gd name="connsiteY28" fmla="*/ 295275 h 723900"/>
                  <a:gd name="connsiteX29" fmla="*/ 1138237 w 2938462"/>
                  <a:gd name="connsiteY29" fmla="*/ 285750 h 723900"/>
                  <a:gd name="connsiteX30" fmla="*/ 1262062 w 2938462"/>
                  <a:gd name="connsiteY30" fmla="*/ 276225 h 723900"/>
                  <a:gd name="connsiteX31" fmla="*/ 1290637 w 2938462"/>
                  <a:gd name="connsiteY31" fmla="*/ 261937 h 723900"/>
                  <a:gd name="connsiteX32" fmla="*/ 1304925 w 2938462"/>
                  <a:gd name="connsiteY32" fmla="*/ 257175 h 723900"/>
                  <a:gd name="connsiteX33" fmla="*/ 1347787 w 2938462"/>
                  <a:gd name="connsiteY33" fmla="*/ 228600 h 723900"/>
                  <a:gd name="connsiteX34" fmla="*/ 1362075 w 2938462"/>
                  <a:gd name="connsiteY34" fmla="*/ 219075 h 723900"/>
                  <a:gd name="connsiteX35" fmla="*/ 1376362 w 2938462"/>
                  <a:gd name="connsiteY35" fmla="*/ 214312 h 723900"/>
                  <a:gd name="connsiteX36" fmla="*/ 1428750 w 2938462"/>
                  <a:gd name="connsiteY36" fmla="*/ 195262 h 723900"/>
                  <a:gd name="connsiteX37" fmla="*/ 1509712 w 2938462"/>
                  <a:gd name="connsiteY37" fmla="*/ 190500 h 723900"/>
                  <a:gd name="connsiteX38" fmla="*/ 1543050 w 2938462"/>
                  <a:gd name="connsiteY38" fmla="*/ 185737 h 723900"/>
                  <a:gd name="connsiteX39" fmla="*/ 1585912 w 2938462"/>
                  <a:gd name="connsiteY39" fmla="*/ 180975 h 723900"/>
                  <a:gd name="connsiteX40" fmla="*/ 1600200 w 2938462"/>
                  <a:gd name="connsiteY40" fmla="*/ 176212 h 723900"/>
                  <a:gd name="connsiteX41" fmla="*/ 1652587 w 2938462"/>
                  <a:gd name="connsiteY41" fmla="*/ 171450 h 723900"/>
                  <a:gd name="connsiteX42" fmla="*/ 1681162 w 2938462"/>
                  <a:gd name="connsiteY42" fmla="*/ 161925 h 723900"/>
                  <a:gd name="connsiteX43" fmla="*/ 1704975 w 2938462"/>
                  <a:gd name="connsiteY43" fmla="*/ 157162 h 723900"/>
                  <a:gd name="connsiteX44" fmla="*/ 1762125 w 2938462"/>
                  <a:gd name="connsiteY44" fmla="*/ 147637 h 723900"/>
                  <a:gd name="connsiteX45" fmla="*/ 1776412 w 2938462"/>
                  <a:gd name="connsiteY45" fmla="*/ 142875 h 723900"/>
                  <a:gd name="connsiteX46" fmla="*/ 1824037 w 2938462"/>
                  <a:gd name="connsiteY46" fmla="*/ 133350 h 723900"/>
                  <a:gd name="connsiteX47" fmla="*/ 1852612 w 2938462"/>
                  <a:gd name="connsiteY47" fmla="*/ 128587 h 723900"/>
                  <a:gd name="connsiteX48" fmla="*/ 1881187 w 2938462"/>
                  <a:gd name="connsiteY48" fmla="*/ 119062 h 723900"/>
                  <a:gd name="connsiteX49" fmla="*/ 1895475 w 2938462"/>
                  <a:gd name="connsiteY49" fmla="*/ 114300 h 723900"/>
                  <a:gd name="connsiteX50" fmla="*/ 1943100 w 2938462"/>
                  <a:gd name="connsiteY50" fmla="*/ 109537 h 723900"/>
                  <a:gd name="connsiteX51" fmla="*/ 1957387 w 2938462"/>
                  <a:gd name="connsiteY51" fmla="*/ 100012 h 723900"/>
                  <a:gd name="connsiteX52" fmla="*/ 1981200 w 2938462"/>
                  <a:gd name="connsiteY52" fmla="*/ 76200 h 723900"/>
                  <a:gd name="connsiteX53" fmla="*/ 2028825 w 2938462"/>
                  <a:gd name="connsiteY53" fmla="*/ 71437 h 723900"/>
                  <a:gd name="connsiteX54" fmla="*/ 2076450 w 2938462"/>
                  <a:gd name="connsiteY54" fmla="*/ 61912 h 723900"/>
                  <a:gd name="connsiteX55" fmla="*/ 2105025 w 2938462"/>
                  <a:gd name="connsiteY55" fmla="*/ 52387 h 723900"/>
                  <a:gd name="connsiteX56" fmla="*/ 2157412 w 2938462"/>
                  <a:gd name="connsiteY56" fmla="*/ 42862 h 723900"/>
                  <a:gd name="connsiteX57" fmla="*/ 2319337 w 2938462"/>
                  <a:gd name="connsiteY57" fmla="*/ 42862 h 723900"/>
                  <a:gd name="connsiteX58" fmla="*/ 2343150 w 2938462"/>
                  <a:gd name="connsiteY58" fmla="*/ 38100 h 723900"/>
                  <a:gd name="connsiteX59" fmla="*/ 2371725 w 2938462"/>
                  <a:gd name="connsiteY59" fmla="*/ 28575 h 723900"/>
                  <a:gd name="connsiteX60" fmla="*/ 2486025 w 2938462"/>
                  <a:gd name="connsiteY60" fmla="*/ 33337 h 723900"/>
                  <a:gd name="connsiteX61" fmla="*/ 2524125 w 2938462"/>
                  <a:gd name="connsiteY61" fmla="*/ 38100 h 723900"/>
                  <a:gd name="connsiteX62" fmla="*/ 2614612 w 2938462"/>
                  <a:gd name="connsiteY62" fmla="*/ 33337 h 723900"/>
                  <a:gd name="connsiteX63" fmla="*/ 2647950 w 2938462"/>
                  <a:gd name="connsiteY63" fmla="*/ 9525 h 723900"/>
                  <a:gd name="connsiteX64" fmla="*/ 2676525 w 2938462"/>
                  <a:gd name="connsiteY64" fmla="*/ 0 h 723900"/>
                  <a:gd name="connsiteX65" fmla="*/ 2709862 w 2938462"/>
                  <a:gd name="connsiteY65" fmla="*/ 4762 h 723900"/>
                  <a:gd name="connsiteX66" fmla="*/ 2728912 w 2938462"/>
                  <a:gd name="connsiteY66" fmla="*/ 33337 h 723900"/>
                  <a:gd name="connsiteX67" fmla="*/ 2743200 w 2938462"/>
                  <a:gd name="connsiteY67" fmla="*/ 42862 h 723900"/>
                  <a:gd name="connsiteX68" fmla="*/ 2757487 w 2938462"/>
                  <a:gd name="connsiteY68" fmla="*/ 47625 h 723900"/>
                  <a:gd name="connsiteX69" fmla="*/ 2919412 w 2938462"/>
                  <a:gd name="connsiteY69" fmla="*/ 57150 h 723900"/>
                  <a:gd name="connsiteX70" fmla="*/ 2938462 w 2938462"/>
                  <a:gd name="connsiteY7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595312 w 2938462"/>
                  <a:gd name="connsiteY20" fmla="*/ 357187 h 723900"/>
                  <a:gd name="connsiteX21" fmla="*/ 795337 w 2938462"/>
                  <a:gd name="connsiteY21" fmla="*/ 338137 h 723900"/>
                  <a:gd name="connsiteX22" fmla="*/ 823912 w 2938462"/>
                  <a:gd name="connsiteY22" fmla="*/ 319087 h 723900"/>
                  <a:gd name="connsiteX23" fmla="*/ 852487 w 2938462"/>
                  <a:gd name="connsiteY23" fmla="*/ 295275 h 723900"/>
                  <a:gd name="connsiteX24" fmla="*/ 919162 w 2938462"/>
                  <a:gd name="connsiteY24" fmla="*/ 300037 h 723900"/>
                  <a:gd name="connsiteX25" fmla="*/ 957262 w 2938462"/>
                  <a:gd name="connsiteY25" fmla="*/ 309562 h 723900"/>
                  <a:gd name="connsiteX26" fmla="*/ 976312 w 2938462"/>
                  <a:gd name="connsiteY26" fmla="*/ 314325 h 723900"/>
                  <a:gd name="connsiteX27" fmla="*/ 1109662 w 2938462"/>
                  <a:gd name="connsiteY27" fmla="*/ 295275 h 723900"/>
                  <a:gd name="connsiteX28" fmla="*/ 1138237 w 2938462"/>
                  <a:gd name="connsiteY28" fmla="*/ 285750 h 723900"/>
                  <a:gd name="connsiteX29" fmla="*/ 1262062 w 2938462"/>
                  <a:gd name="connsiteY29" fmla="*/ 276225 h 723900"/>
                  <a:gd name="connsiteX30" fmla="*/ 1290637 w 2938462"/>
                  <a:gd name="connsiteY30" fmla="*/ 261937 h 723900"/>
                  <a:gd name="connsiteX31" fmla="*/ 1304925 w 2938462"/>
                  <a:gd name="connsiteY31" fmla="*/ 257175 h 723900"/>
                  <a:gd name="connsiteX32" fmla="*/ 1347787 w 2938462"/>
                  <a:gd name="connsiteY32" fmla="*/ 228600 h 723900"/>
                  <a:gd name="connsiteX33" fmla="*/ 1362075 w 2938462"/>
                  <a:gd name="connsiteY33" fmla="*/ 219075 h 723900"/>
                  <a:gd name="connsiteX34" fmla="*/ 1376362 w 2938462"/>
                  <a:gd name="connsiteY34" fmla="*/ 214312 h 723900"/>
                  <a:gd name="connsiteX35" fmla="*/ 1428750 w 2938462"/>
                  <a:gd name="connsiteY35" fmla="*/ 195262 h 723900"/>
                  <a:gd name="connsiteX36" fmla="*/ 1509712 w 2938462"/>
                  <a:gd name="connsiteY36" fmla="*/ 190500 h 723900"/>
                  <a:gd name="connsiteX37" fmla="*/ 1543050 w 2938462"/>
                  <a:gd name="connsiteY37" fmla="*/ 185737 h 723900"/>
                  <a:gd name="connsiteX38" fmla="*/ 1585912 w 2938462"/>
                  <a:gd name="connsiteY38" fmla="*/ 180975 h 723900"/>
                  <a:gd name="connsiteX39" fmla="*/ 1600200 w 2938462"/>
                  <a:gd name="connsiteY39" fmla="*/ 176212 h 723900"/>
                  <a:gd name="connsiteX40" fmla="*/ 1652587 w 2938462"/>
                  <a:gd name="connsiteY40" fmla="*/ 171450 h 723900"/>
                  <a:gd name="connsiteX41" fmla="*/ 1681162 w 2938462"/>
                  <a:gd name="connsiteY41" fmla="*/ 161925 h 723900"/>
                  <a:gd name="connsiteX42" fmla="*/ 1704975 w 2938462"/>
                  <a:gd name="connsiteY42" fmla="*/ 157162 h 723900"/>
                  <a:gd name="connsiteX43" fmla="*/ 1762125 w 2938462"/>
                  <a:gd name="connsiteY43" fmla="*/ 147637 h 723900"/>
                  <a:gd name="connsiteX44" fmla="*/ 1776412 w 2938462"/>
                  <a:gd name="connsiteY44" fmla="*/ 142875 h 723900"/>
                  <a:gd name="connsiteX45" fmla="*/ 1824037 w 2938462"/>
                  <a:gd name="connsiteY45" fmla="*/ 133350 h 723900"/>
                  <a:gd name="connsiteX46" fmla="*/ 1852612 w 2938462"/>
                  <a:gd name="connsiteY46" fmla="*/ 128587 h 723900"/>
                  <a:gd name="connsiteX47" fmla="*/ 1881187 w 2938462"/>
                  <a:gd name="connsiteY47" fmla="*/ 119062 h 723900"/>
                  <a:gd name="connsiteX48" fmla="*/ 1895475 w 2938462"/>
                  <a:gd name="connsiteY48" fmla="*/ 114300 h 723900"/>
                  <a:gd name="connsiteX49" fmla="*/ 1943100 w 2938462"/>
                  <a:gd name="connsiteY49" fmla="*/ 109537 h 723900"/>
                  <a:gd name="connsiteX50" fmla="*/ 1957387 w 2938462"/>
                  <a:gd name="connsiteY50" fmla="*/ 100012 h 723900"/>
                  <a:gd name="connsiteX51" fmla="*/ 1981200 w 2938462"/>
                  <a:gd name="connsiteY51" fmla="*/ 76200 h 723900"/>
                  <a:gd name="connsiteX52" fmla="*/ 2028825 w 2938462"/>
                  <a:gd name="connsiteY52" fmla="*/ 71437 h 723900"/>
                  <a:gd name="connsiteX53" fmla="*/ 2076450 w 2938462"/>
                  <a:gd name="connsiteY53" fmla="*/ 61912 h 723900"/>
                  <a:gd name="connsiteX54" fmla="*/ 2105025 w 2938462"/>
                  <a:gd name="connsiteY54" fmla="*/ 52387 h 723900"/>
                  <a:gd name="connsiteX55" fmla="*/ 2157412 w 2938462"/>
                  <a:gd name="connsiteY55" fmla="*/ 42862 h 723900"/>
                  <a:gd name="connsiteX56" fmla="*/ 2319337 w 2938462"/>
                  <a:gd name="connsiteY56" fmla="*/ 42862 h 723900"/>
                  <a:gd name="connsiteX57" fmla="*/ 2343150 w 2938462"/>
                  <a:gd name="connsiteY57" fmla="*/ 38100 h 723900"/>
                  <a:gd name="connsiteX58" fmla="*/ 2371725 w 2938462"/>
                  <a:gd name="connsiteY58" fmla="*/ 28575 h 723900"/>
                  <a:gd name="connsiteX59" fmla="*/ 2486025 w 2938462"/>
                  <a:gd name="connsiteY59" fmla="*/ 33337 h 723900"/>
                  <a:gd name="connsiteX60" fmla="*/ 2524125 w 2938462"/>
                  <a:gd name="connsiteY60" fmla="*/ 38100 h 723900"/>
                  <a:gd name="connsiteX61" fmla="*/ 2614612 w 2938462"/>
                  <a:gd name="connsiteY61" fmla="*/ 33337 h 723900"/>
                  <a:gd name="connsiteX62" fmla="*/ 2647950 w 2938462"/>
                  <a:gd name="connsiteY62" fmla="*/ 9525 h 723900"/>
                  <a:gd name="connsiteX63" fmla="*/ 2676525 w 2938462"/>
                  <a:gd name="connsiteY63" fmla="*/ 0 h 723900"/>
                  <a:gd name="connsiteX64" fmla="*/ 2709862 w 2938462"/>
                  <a:gd name="connsiteY64" fmla="*/ 4762 h 723900"/>
                  <a:gd name="connsiteX65" fmla="*/ 2728912 w 2938462"/>
                  <a:gd name="connsiteY65" fmla="*/ 33337 h 723900"/>
                  <a:gd name="connsiteX66" fmla="*/ 2743200 w 2938462"/>
                  <a:gd name="connsiteY66" fmla="*/ 42862 h 723900"/>
                  <a:gd name="connsiteX67" fmla="*/ 2757487 w 2938462"/>
                  <a:gd name="connsiteY67" fmla="*/ 47625 h 723900"/>
                  <a:gd name="connsiteX68" fmla="*/ 2919412 w 2938462"/>
                  <a:gd name="connsiteY68" fmla="*/ 57150 h 723900"/>
                  <a:gd name="connsiteX69" fmla="*/ 2938462 w 2938462"/>
                  <a:gd name="connsiteY6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595312 w 2938462"/>
                  <a:gd name="connsiteY19" fmla="*/ 357187 h 723900"/>
                  <a:gd name="connsiteX20" fmla="*/ 795337 w 2938462"/>
                  <a:gd name="connsiteY20" fmla="*/ 338137 h 723900"/>
                  <a:gd name="connsiteX21" fmla="*/ 823912 w 2938462"/>
                  <a:gd name="connsiteY21" fmla="*/ 319087 h 723900"/>
                  <a:gd name="connsiteX22" fmla="*/ 852487 w 2938462"/>
                  <a:gd name="connsiteY22" fmla="*/ 295275 h 723900"/>
                  <a:gd name="connsiteX23" fmla="*/ 919162 w 2938462"/>
                  <a:gd name="connsiteY23" fmla="*/ 300037 h 723900"/>
                  <a:gd name="connsiteX24" fmla="*/ 957262 w 2938462"/>
                  <a:gd name="connsiteY24" fmla="*/ 309562 h 723900"/>
                  <a:gd name="connsiteX25" fmla="*/ 976312 w 2938462"/>
                  <a:gd name="connsiteY25" fmla="*/ 314325 h 723900"/>
                  <a:gd name="connsiteX26" fmla="*/ 1109662 w 2938462"/>
                  <a:gd name="connsiteY26" fmla="*/ 295275 h 723900"/>
                  <a:gd name="connsiteX27" fmla="*/ 1138237 w 2938462"/>
                  <a:gd name="connsiteY27" fmla="*/ 285750 h 723900"/>
                  <a:gd name="connsiteX28" fmla="*/ 1262062 w 2938462"/>
                  <a:gd name="connsiteY28" fmla="*/ 276225 h 723900"/>
                  <a:gd name="connsiteX29" fmla="*/ 1290637 w 2938462"/>
                  <a:gd name="connsiteY29" fmla="*/ 261937 h 723900"/>
                  <a:gd name="connsiteX30" fmla="*/ 1304925 w 2938462"/>
                  <a:gd name="connsiteY30" fmla="*/ 257175 h 723900"/>
                  <a:gd name="connsiteX31" fmla="*/ 1347787 w 2938462"/>
                  <a:gd name="connsiteY31" fmla="*/ 228600 h 723900"/>
                  <a:gd name="connsiteX32" fmla="*/ 1362075 w 2938462"/>
                  <a:gd name="connsiteY32" fmla="*/ 219075 h 723900"/>
                  <a:gd name="connsiteX33" fmla="*/ 1376362 w 2938462"/>
                  <a:gd name="connsiteY33" fmla="*/ 214312 h 723900"/>
                  <a:gd name="connsiteX34" fmla="*/ 1428750 w 2938462"/>
                  <a:gd name="connsiteY34" fmla="*/ 195262 h 723900"/>
                  <a:gd name="connsiteX35" fmla="*/ 1509712 w 2938462"/>
                  <a:gd name="connsiteY35" fmla="*/ 190500 h 723900"/>
                  <a:gd name="connsiteX36" fmla="*/ 1543050 w 2938462"/>
                  <a:gd name="connsiteY36" fmla="*/ 185737 h 723900"/>
                  <a:gd name="connsiteX37" fmla="*/ 1585912 w 2938462"/>
                  <a:gd name="connsiteY37" fmla="*/ 180975 h 723900"/>
                  <a:gd name="connsiteX38" fmla="*/ 1600200 w 2938462"/>
                  <a:gd name="connsiteY38" fmla="*/ 176212 h 723900"/>
                  <a:gd name="connsiteX39" fmla="*/ 1652587 w 2938462"/>
                  <a:gd name="connsiteY39" fmla="*/ 171450 h 723900"/>
                  <a:gd name="connsiteX40" fmla="*/ 1681162 w 2938462"/>
                  <a:gd name="connsiteY40" fmla="*/ 161925 h 723900"/>
                  <a:gd name="connsiteX41" fmla="*/ 1704975 w 2938462"/>
                  <a:gd name="connsiteY41" fmla="*/ 157162 h 723900"/>
                  <a:gd name="connsiteX42" fmla="*/ 1762125 w 2938462"/>
                  <a:gd name="connsiteY42" fmla="*/ 147637 h 723900"/>
                  <a:gd name="connsiteX43" fmla="*/ 1776412 w 2938462"/>
                  <a:gd name="connsiteY43" fmla="*/ 142875 h 723900"/>
                  <a:gd name="connsiteX44" fmla="*/ 1824037 w 2938462"/>
                  <a:gd name="connsiteY44" fmla="*/ 133350 h 723900"/>
                  <a:gd name="connsiteX45" fmla="*/ 1852612 w 2938462"/>
                  <a:gd name="connsiteY45" fmla="*/ 128587 h 723900"/>
                  <a:gd name="connsiteX46" fmla="*/ 1881187 w 2938462"/>
                  <a:gd name="connsiteY46" fmla="*/ 119062 h 723900"/>
                  <a:gd name="connsiteX47" fmla="*/ 1895475 w 2938462"/>
                  <a:gd name="connsiteY47" fmla="*/ 114300 h 723900"/>
                  <a:gd name="connsiteX48" fmla="*/ 1943100 w 2938462"/>
                  <a:gd name="connsiteY48" fmla="*/ 109537 h 723900"/>
                  <a:gd name="connsiteX49" fmla="*/ 1957387 w 2938462"/>
                  <a:gd name="connsiteY49" fmla="*/ 100012 h 723900"/>
                  <a:gd name="connsiteX50" fmla="*/ 1981200 w 2938462"/>
                  <a:gd name="connsiteY50" fmla="*/ 76200 h 723900"/>
                  <a:gd name="connsiteX51" fmla="*/ 2028825 w 2938462"/>
                  <a:gd name="connsiteY51" fmla="*/ 71437 h 723900"/>
                  <a:gd name="connsiteX52" fmla="*/ 2076450 w 2938462"/>
                  <a:gd name="connsiteY52" fmla="*/ 61912 h 723900"/>
                  <a:gd name="connsiteX53" fmla="*/ 2105025 w 2938462"/>
                  <a:gd name="connsiteY53" fmla="*/ 52387 h 723900"/>
                  <a:gd name="connsiteX54" fmla="*/ 2157412 w 2938462"/>
                  <a:gd name="connsiteY54" fmla="*/ 42862 h 723900"/>
                  <a:gd name="connsiteX55" fmla="*/ 2319337 w 2938462"/>
                  <a:gd name="connsiteY55" fmla="*/ 42862 h 723900"/>
                  <a:gd name="connsiteX56" fmla="*/ 2343150 w 2938462"/>
                  <a:gd name="connsiteY56" fmla="*/ 38100 h 723900"/>
                  <a:gd name="connsiteX57" fmla="*/ 2371725 w 2938462"/>
                  <a:gd name="connsiteY57" fmla="*/ 28575 h 723900"/>
                  <a:gd name="connsiteX58" fmla="*/ 2486025 w 2938462"/>
                  <a:gd name="connsiteY58" fmla="*/ 33337 h 723900"/>
                  <a:gd name="connsiteX59" fmla="*/ 2524125 w 2938462"/>
                  <a:gd name="connsiteY59" fmla="*/ 38100 h 723900"/>
                  <a:gd name="connsiteX60" fmla="*/ 2614612 w 2938462"/>
                  <a:gd name="connsiteY60" fmla="*/ 33337 h 723900"/>
                  <a:gd name="connsiteX61" fmla="*/ 2647950 w 2938462"/>
                  <a:gd name="connsiteY61" fmla="*/ 9525 h 723900"/>
                  <a:gd name="connsiteX62" fmla="*/ 2676525 w 2938462"/>
                  <a:gd name="connsiteY62" fmla="*/ 0 h 723900"/>
                  <a:gd name="connsiteX63" fmla="*/ 2709862 w 2938462"/>
                  <a:gd name="connsiteY63" fmla="*/ 4762 h 723900"/>
                  <a:gd name="connsiteX64" fmla="*/ 2728912 w 2938462"/>
                  <a:gd name="connsiteY64" fmla="*/ 33337 h 723900"/>
                  <a:gd name="connsiteX65" fmla="*/ 2743200 w 2938462"/>
                  <a:gd name="connsiteY65" fmla="*/ 42862 h 723900"/>
                  <a:gd name="connsiteX66" fmla="*/ 2757487 w 2938462"/>
                  <a:gd name="connsiteY66" fmla="*/ 47625 h 723900"/>
                  <a:gd name="connsiteX67" fmla="*/ 2919412 w 2938462"/>
                  <a:gd name="connsiteY67" fmla="*/ 57150 h 723900"/>
                  <a:gd name="connsiteX68" fmla="*/ 2938462 w 2938462"/>
                  <a:gd name="connsiteY6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595312 w 2938462"/>
                  <a:gd name="connsiteY18" fmla="*/ 357187 h 723900"/>
                  <a:gd name="connsiteX19" fmla="*/ 795337 w 2938462"/>
                  <a:gd name="connsiteY19" fmla="*/ 338137 h 723900"/>
                  <a:gd name="connsiteX20" fmla="*/ 823912 w 2938462"/>
                  <a:gd name="connsiteY20" fmla="*/ 319087 h 723900"/>
                  <a:gd name="connsiteX21" fmla="*/ 852487 w 2938462"/>
                  <a:gd name="connsiteY21" fmla="*/ 295275 h 723900"/>
                  <a:gd name="connsiteX22" fmla="*/ 919162 w 2938462"/>
                  <a:gd name="connsiteY22" fmla="*/ 300037 h 723900"/>
                  <a:gd name="connsiteX23" fmla="*/ 957262 w 2938462"/>
                  <a:gd name="connsiteY23" fmla="*/ 309562 h 723900"/>
                  <a:gd name="connsiteX24" fmla="*/ 976312 w 2938462"/>
                  <a:gd name="connsiteY24" fmla="*/ 314325 h 723900"/>
                  <a:gd name="connsiteX25" fmla="*/ 1109662 w 2938462"/>
                  <a:gd name="connsiteY25" fmla="*/ 295275 h 723900"/>
                  <a:gd name="connsiteX26" fmla="*/ 1138237 w 2938462"/>
                  <a:gd name="connsiteY26" fmla="*/ 285750 h 723900"/>
                  <a:gd name="connsiteX27" fmla="*/ 1262062 w 2938462"/>
                  <a:gd name="connsiteY27" fmla="*/ 276225 h 723900"/>
                  <a:gd name="connsiteX28" fmla="*/ 1290637 w 2938462"/>
                  <a:gd name="connsiteY28" fmla="*/ 261937 h 723900"/>
                  <a:gd name="connsiteX29" fmla="*/ 1304925 w 2938462"/>
                  <a:gd name="connsiteY29" fmla="*/ 257175 h 723900"/>
                  <a:gd name="connsiteX30" fmla="*/ 1347787 w 2938462"/>
                  <a:gd name="connsiteY30" fmla="*/ 228600 h 723900"/>
                  <a:gd name="connsiteX31" fmla="*/ 1362075 w 2938462"/>
                  <a:gd name="connsiteY31" fmla="*/ 219075 h 723900"/>
                  <a:gd name="connsiteX32" fmla="*/ 1376362 w 2938462"/>
                  <a:gd name="connsiteY32" fmla="*/ 214312 h 723900"/>
                  <a:gd name="connsiteX33" fmla="*/ 1428750 w 2938462"/>
                  <a:gd name="connsiteY33" fmla="*/ 195262 h 723900"/>
                  <a:gd name="connsiteX34" fmla="*/ 1509712 w 2938462"/>
                  <a:gd name="connsiteY34" fmla="*/ 190500 h 723900"/>
                  <a:gd name="connsiteX35" fmla="*/ 1543050 w 2938462"/>
                  <a:gd name="connsiteY35" fmla="*/ 185737 h 723900"/>
                  <a:gd name="connsiteX36" fmla="*/ 1585912 w 2938462"/>
                  <a:gd name="connsiteY36" fmla="*/ 180975 h 723900"/>
                  <a:gd name="connsiteX37" fmla="*/ 1600200 w 2938462"/>
                  <a:gd name="connsiteY37" fmla="*/ 176212 h 723900"/>
                  <a:gd name="connsiteX38" fmla="*/ 1652587 w 2938462"/>
                  <a:gd name="connsiteY38" fmla="*/ 171450 h 723900"/>
                  <a:gd name="connsiteX39" fmla="*/ 1681162 w 2938462"/>
                  <a:gd name="connsiteY39" fmla="*/ 161925 h 723900"/>
                  <a:gd name="connsiteX40" fmla="*/ 1704975 w 2938462"/>
                  <a:gd name="connsiteY40" fmla="*/ 157162 h 723900"/>
                  <a:gd name="connsiteX41" fmla="*/ 1762125 w 2938462"/>
                  <a:gd name="connsiteY41" fmla="*/ 147637 h 723900"/>
                  <a:gd name="connsiteX42" fmla="*/ 1776412 w 2938462"/>
                  <a:gd name="connsiteY42" fmla="*/ 142875 h 723900"/>
                  <a:gd name="connsiteX43" fmla="*/ 1824037 w 2938462"/>
                  <a:gd name="connsiteY43" fmla="*/ 133350 h 723900"/>
                  <a:gd name="connsiteX44" fmla="*/ 1852612 w 2938462"/>
                  <a:gd name="connsiteY44" fmla="*/ 128587 h 723900"/>
                  <a:gd name="connsiteX45" fmla="*/ 1881187 w 2938462"/>
                  <a:gd name="connsiteY45" fmla="*/ 119062 h 723900"/>
                  <a:gd name="connsiteX46" fmla="*/ 1895475 w 2938462"/>
                  <a:gd name="connsiteY46" fmla="*/ 114300 h 723900"/>
                  <a:gd name="connsiteX47" fmla="*/ 1943100 w 2938462"/>
                  <a:gd name="connsiteY47" fmla="*/ 109537 h 723900"/>
                  <a:gd name="connsiteX48" fmla="*/ 1957387 w 2938462"/>
                  <a:gd name="connsiteY48" fmla="*/ 100012 h 723900"/>
                  <a:gd name="connsiteX49" fmla="*/ 1981200 w 2938462"/>
                  <a:gd name="connsiteY49" fmla="*/ 76200 h 723900"/>
                  <a:gd name="connsiteX50" fmla="*/ 2028825 w 2938462"/>
                  <a:gd name="connsiteY50" fmla="*/ 71437 h 723900"/>
                  <a:gd name="connsiteX51" fmla="*/ 2076450 w 2938462"/>
                  <a:gd name="connsiteY51" fmla="*/ 61912 h 723900"/>
                  <a:gd name="connsiteX52" fmla="*/ 2105025 w 2938462"/>
                  <a:gd name="connsiteY52" fmla="*/ 52387 h 723900"/>
                  <a:gd name="connsiteX53" fmla="*/ 2157412 w 2938462"/>
                  <a:gd name="connsiteY53" fmla="*/ 42862 h 723900"/>
                  <a:gd name="connsiteX54" fmla="*/ 2319337 w 2938462"/>
                  <a:gd name="connsiteY54" fmla="*/ 42862 h 723900"/>
                  <a:gd name="connsiteX55" fmla="*/ 2343150 w 2938462"/>
                  <a:gd name="connsiteY55" fmla="*/ 38100 h 723900"/>
                  <a:gd name="connsiteX56" fmla="*/ 2371725 w 2938462"/>
                  <a:gd name="connsiteY56" fmla="*/ 28575 h 723900"/>
                  <a:gd name="connsiteX57" fmla="*/ 2486025 w 2938462"/>
                  <a:gd name="connsiteY57" fmla="*/ 33337 h 723900"/>
                  <a:gd name="connsiteX58" fmla="*/ 2524125 w 2938462"/>
                  <a:gd name="connsiteY58" fmla="*/ 38100 h 723900"/>
                  <a:gd name="connsiteX59" fmla="*/ 2614612 w 2938462"/>
                  <a:gd name="connsiteY59" fmla="*/ 33337 h 723900"/>
                  <a:gd name="connsiteX60" fmla="*/ 2647950 w 2938462"/>
                  <a:gd name="connsiteY60" fmla="*/ 9525 h 723900"/>
                  <a:gd name="connsiteX61" fmla="*/ 2676525 w 2938462"/>
                  <a:gd name="connsiteY61" fmla="*/ 0 h 723900"/>
                  <a:gd name="connsiteX62" fmla="*/ 2709862 w 2938462"/>
                  <a:gd name="connsiteY62" fmla="*/ 4762 h 723900"/>
                  <a:gd name="connsiteX63" fmla="*/ 2728912 w 2938462"/>
                  <a:gd name="connsiteY63" fmla="*/ 33337 h 723900"/>
                  <a:gd name="connsiteX64" fmla="*/ 2743200 w 2938462"/>
                  <a:gd name="connsiteY64" fmla="*/ 42862 h 723900"/>
                  <a:gd name="connsiteX65" fmla="*/ 2757487 w 2938462"/>
                  <a:gd name="connsiteY65" fmla="*/ 47625 h 723900"/>
                  <a:gd name="connsiteX66" fmla="*/ 2919412 w 2938462"/>
                  <a:gd name="connsiteY66" fmla="*/ 57150 h 723900"/>
                  <a:gd name="connsiteX67" fmla="*/ 2938462 w 2938462"/>
                  <a:gd name="connsiteY6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595312 w 2938462"/>
                  <a:gd name="connsiteY17" fmla="*/ 357187 h 723900"/>
                  <a:gd name="connsiteX18" fmla="*/ 795337 w 2938462"/>
                  <a:gd name="connsiteY18" fmla="*/ 338137 h 723900"/>
                  <a:gd name="connsiteX19" fmla="*/ 823912 w 2938462"/>
                  <a:gd name="connsiteY19" fmla="*/ 319087 h 723900"/>
                  <a:gd name="connsiteX20" fmla="*/ 852487 w 2938462"/>
                  <a:gd name="connsiteY20" fmla="*/ 295275 h 723900"/>
                  <a:gd name="connsiteX21" fmla="*/ 919162 w 2938462"/>
                  <a:gd name="connsiteY21" fmla="*/ 300037 h 723900"/>
                  <a:gd name="connsiteX22" fmla="*/ 957262 w 2938462"/>
                  <a:gd name="connsiteY22" fmla="*/ 309562 h 723900"/>
                  <a:gd name="connsiteX23" fmla="*/ 976312 w 2938462"/>
                  <a:gd name="connsiteY23" fmla="*/ 314325 h 723900"/>
                  <a:gd name="connsiteX24" fmla="*/ 1109662 w 2938462"/>
                  <a:gd name="connsiteY24" fmla="*/ 295275 h 723900"/>
                  <a:gd name="connsiteX25" fmla="*/ 1138237 w 2938462"/>
                  <a:gd name="connsiteY25" fmla="*/ 285750 h 723900"/>
                  <a:gd name="connsiteX26" fmla="*/ 1262062 w 2938462"/>
                  <a:gd name="connsiteY26" fmla="*/ 276225 h 723900"/>
                  <a:gd name="connsiteX27" fmla="*/ 1290637 w 2938462"/>
                  <a:gd name="connsiteY27" fmla="*/ 261937 h 723900"/>
                  <a:gd name="connsiteX28" fmla="*/ 1304925 w 2938462"/>
                  <a:gd name="connsiteY28" fmla="*/ 257175 h 723900"/>
                  <a:gd name="connsiteX29" fmla="*/ 1347787 w 2938462"/>
                  <a:gd name="connsiteY29" fmla="*/ 228600 h 723900"/>
                  <a:gd name="connsiteX30" fmla="*/ 1362075 w 2938462"/>
                  <a:gd name="connsiteY30" fmla="*/ 219075 h 723900"/>
                  <a:gd name="connsiteX31" fmla="*/ 1376362 w 2938462"/>
                  <a:gd name="connsiteY31" fmla="*/ 214312 h 723900"/>
                  <a:gd name="connsiteX32" fmla="*/ 1428750 w 2938462"/>
                  <a:gd name="connsiteY32" fmla="*/ 195262 h 723900"/>
                  <a:gd name="connsiteX33" fmla="*/ 1509712 w 2938462"/>
                  <a:gd name="connsiteY33" fmla="*/ 190500 h 723900"/>
                  <a:gd name="connsiteX34" fmla="*/ 1543050 w 2938462"/>
                  <a:gd name="connsiteY34" fmla="*/ 185737 h 723900"/>
                  <a:gd name="connsiteX35" fmla="*/ 1585912 w 2938462"/>
                  <a:gd name="connsiteY35" fmla="*/ 180975 h 723900"/>
                  <a:gd name="connsiteX36" fmla="*/ 1600200 w 2938462"/>
                  <a:gd name="connsiteY36" fmla="*/ 176212 h 723900"/>
                  <a:gd name="connsiteX37" fmla="*/ 1652587 w 2938462"/>
                  <a:gd name="connsiteY37" fmla="*/ 171450 h 723900"/>
                  <a:gd name="connsiteX38" fmla="*/ 1681162 w 2938462"/>
                  <a:gd name="connsiteY38" fmla="*/ 161925 h 723900"/>
                  <a:gd name="connsiteX39" fmla="*/ 1704975 w 2938462"/>
                  <a:gd name="connsiteY39" fmla="*/ 157162 h 723900"/>
                  <a:gd name="connsiteX40" fmla="*/ 1762125 w 2938462"/>
                  <a:gd name="connsiteY40" fmla="*/ 147637 h 723900"/>
                  <a:gd name="connsiteX41" fmla="*/ 1776412 w 2938462"/>
                  <a:gd name="connsiteY41" fmla="*/ 142875 h 723900"/>
                  <a:gd name="connsiteX42" fmla="*/ 1824037 w 2938462"/>
                  <a:gd name="connsiteY42" fmla="*/ 133350 h 723900"/>
                  <a:gd name="connsiteX43" fmla="*/ 1852612 w 2938462"/>
                  <a:gd name="connsiteY43" fmla="*/ 128587 h 723900"/>
                  <a:gd name="connsiteX44" fmla="*/ 1881187 w 2938462"/>
                  <a:gd name="connsiteY44" fmla="*/ 119062 h 723900"/>
                  <a:gd name="connsiteX45" fmla="*/ 1895475 w 2938462"/>
                  <a:gd name="connsiteY45" fmla="*/ 114300 h 723900"/>
                  <a:gd name="connsiteX46" fmla="*/ 1943100 w 2938462"/>
                  <a:gd name="connsiteY46" fmla="*/ 109537 h 723900"/>
                  <a:gd name="connsiteX47" fmla="*/ 1957387 w 2938462"/>
                  <a:gd name="connsiteY47" fmla="*/ 100012 h 723900"/>
                  <a:gd name="connsiteX48" fmla="*/ 1981200 w 2938462"/>
                  <a:gd name="connsiteY48" fmla="*/ 76200 h 723900"/>
                  <a:gd name="connsiteX49" fmla="*/ 2028825 w 2938462"/>
                  <a:gd name="connsiteY49" fmla="*/ 71437 h 723900"/>
                  <a:gd name="connsiteX50" fmla="*/ 2076450 w 2938462"/>
                  <a:gd name="connsiteY50" fmla="*/ 61912 h 723900"/>
                  <a:gd name="connsiteX51" fmla="*/ 2105025 w 2938462"/>
                  <a:gd name="connsiteY51" fmla="*/ 52387 h 723900"/>
                  <a:gd name="connsiteX52" fmla="*/ 2157412 w 2938462"/>
                  <a:gd name="connsiteY52" fmla="*/ 42862 h 723900"/>
                  <a:gd name="connsiteX53" fmla="*/ 2319337 w 2938462"/>
                  <a:gd name="connsiteY53" fmla="*/ 42862 h 723900"/>
                  <a:gd name="connsiteX54" fmla="*/ 2343150 w 2938462"/>
                  <a:gd name="connsiteY54" fmla="*/ 38100 h 723900"/>
                  <a:gd name="connsiteX55" fmla="*/ 2371725 w 2938462"/>
                  <a:gd name="connsiteY55" fmla="*/ 28575 h 723900"/>
                  <a:gd name="connsiteX56" fmla="*/ 2486025 w 2938462"/>
                  <a:gd name="connsiteY56" fmla="*/ 33337 h 723900"/>
                  <a:gd name="connsiteX57" fmla="*/ 2524125 w 2938462"/>
                  <a:gd name="connsiteY57" fmla="*/ 38100 h 723900"/>
                  <a:gd name="connsiteX58" fmla="*/ 2614612 w 2938462"/>
                  <a:gd name="connsiteY58" fmla="*/ 33337 h 723900"/>
                  <a:gd name="connsiteX59" fmla="*/ 2647950 w 2938462"/>
                  <a:gd name="connsiteY59" fmla="*/ 9525 h 723900"/>
                  <a:gd name="connsiteX60" fmla="*/ 2676525 w 2938462"/>
                  <a:gd name="connsiteY60" fmla="*/ 0 h 723900"/>
                  <a:gd name="connsiteX61" fmla="*/ 2709862 w 2938462"/>
                  <a:gd name="connsiteY61" fmla="*/ 4762 h 723900"/>
                  <a:gd name="connsiteX62" fmla="*/ 2728912 w 2938462"/>
                  <a:gd name="connsiteY62" fmla="*/ 33337 h 723900"/>
                  <a:gd name="connsiteX63" fmla="*/ 2743200 w 2938462"/>
                  <a:gd name="connsiteY63" fmla="*/ 42862 h 723900"/>
                  <a:gd name="connsiteX64" fmla="*/ 2757487 w 2938462"/>
                  <a:gd name="connsiteY64" fmla="*/ 47625 h 723900"/>
                  <a:gd name="connsiteX65" fmla="*/ 2919412 w 2938462"/>
                  <a:gd name="connsiteY65" fmla="*/ 57150 h 723900"/>
                  <a:gd name="connsiteX66" fmla="*/ 2938462 w 2938462"/>
                  <a:gd name="connsiteY6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595312 w 2938462"/>
                  <a:gd name="connsiteY16" fmla="*/ 357187 h 723900"/>
                  <a:gd name="connsiteX17" fmla="*/ 795337 w 2938462"/>
                  <a:gd name="connsiteY17" fmla="*/ 338137 h 723900"/>
                  <a:gd name="connsiteX18" fmla="*/ 823912 w 2938462"/>
                  <a:gd name="connsiteY18" fmla="*/ 319087 h 723900"/>
                  <a:gd name="connsiteX19" fmla="*/ 852487 w 2938462"/>
                  <a:gd name="connsiteY19" fmla="*/ 295275 h 723900"/>
                  <a:gd name="connsiteX20" fmla="*/ 919162 w 2938462"/>
                  <a:gd name="connsiteY20" fmla="*/ 300037 h 723900"/>
                  <a:gd name="connsiteX21" fmla="*/ 957262 w 2938462"/>
                  <a:gd name="connsiteY21" fmla="*/ 309562 h 723900"/>
                  <a:gd name="connsiteX22" fmla="*/ 976312 w 2938462"/>
                  <a:gd name="connsiteY22" fmla="*/ 314325 h 723900"/>
                  <a:gd name="connsiteX23" fmla="*/ 1109662 w 2938462"/>
                  <a:gd name="connsiteY23" fmla="*/ 295275 h 723900"/>
                  <a:gd name="connsiteX24" fmla="*/ 1138237 w 2938462"/>
                  <a:gd name="connsiteY24" fmla="*/ 285750 h 723900"/>
                  <a:gd name="connsiteX25" fmla="*/ 1262062 w 2938462"/>
                  <a:gd name="connsiteY25" fmla="*/ 276225 h 723900"/>
                  <a:gd name="connsiteX26" fmla="*/ 1290637 w 2938462"/>
                  <a:gd name="connsiteY26" fmla="*/ 261937 h 723900"/>
                  <a:gd name="connsiteX27" fmla="*/ 1304925 w 2938462"/>
                  <a:gd name="connsiteY27" fmla="*/ 257175 h 723900"/>
                  <a:gd name="connsiteX28" fmla="*/ 1347787 w 2938462"/>
                  <a:gd name="connsiteY28" fmla="*/ 228600 h 723900"/>
                  <a:gd name="connsiteX29" fmla="*/ 1362075 w 2938462"/>
                  <a:gd name="connsiteY29" fmla="*/ 219075 h 723900"/>
                  <a:gd name="connsiteX30" fmla="*/ 1376362 w 2938462"/>
                  <a:gd name="connsiteY30" fmla="*/ 214312 h 723900"/>
                  <a:gd name="connsiteX31" fmla="*/ 1428750 w 2938462"/>
                  <a:gd name="connsiteY31" fmla="*/ 195262 h 723900"/>
                  <a:gd name="connsiteX32" fmla="*/ 1509712 w 2938462"/>
                  <a:gd name="connsiteY32" fmla="*/ 190500 h 723900"/>
                  <a:gd name="connsiteX33" fmla="*/ 1543050 w 2938462"/>
                  <a:gd name="connsiteY33" fmla="*/ 185737 h 723900"/>
                  <a:gd name="connsiteX34" fmla="*/ 1585912 w 2938462"/>
                  <a:gd name="connsiteY34" fmla="*/ 180975 h 723900"/>
                  <a:gd name="connsiteX35" fmla="*/ 1600200 w 2938462"/>
                  <a:gd name="connsiteY35" fmla="*/ 176212 h 723900"/>
                  <a:gd name="connsiteX36" fmla="*/ 1652587 w 2938462"/>
                  <a:gd name="connsiteY36" fmla="*/ 171450 h 723900"/>
                  <a:gd name="connsiteX37" fmla="*/ 1681162 w 2938462"/>
                  <a:gd name="connsiteY37" fmla="*/ 161925 h 723900"/>
                  <a:gd name="connsiteX38" fmla="*/ 1704975 w 2938462"/>
                  <a:gd name="connsiteY38" fmla="*/ 157162 h 723900"/>
                  <a:gd name="connsiteX39" fmla="*/ 1762125 w 2938462"/>
                  <a:gd name="connsiteY39" fmla="*/ 147637 h 723900"/>
                  <a:gd name="connsiteX40" fmla="*/ 1776412 w 2938462"/>
                  <a:gd name="connsiteY40" fmla="*/ 142875 h 723900"/>
                  <a:gd name="connsiteX41" fmla="*/ 1824037 w 2938462"/>
                  <a:gd name="connsiteY41" fmla="*/ 133350 h 723900"/>
                  <a:gd name="connsiteX42" fmla="*/ 1852612 w 2938462"/>
                  <a:gd name="connsiteY42" fmla="*/ 128587 h 723900"/>
                  <a:gd name="connsiteX43" fmla="*/ 1881187 w 2938462"/>
                  <a:gd name="connsiteY43" fmla="*/ 119062 h 723900"/>
                  <a:gd name="connsiteX44" fmla="*/ 1895475 w 2938462"/>
                  <a:gd name="connsiteY44" fmla="*/ 114300 h 723900"/>
                  <a:gd name="connsiteX45" fmla="*/ 1943100 w 2938462"/>
                  <a:gd name="connsiteY45" fmla="*/ 109537 h 723900"/>
                  <a:gd name="connsiteX46" fmla="*/ 1957387 w 2938462"/>
                  <a:gd name="connsiteY46" fmla="*/ 100012 h 723900"/>
                  <a:gd name="connsiteX47" fmla="*/ 1981200 w 2938462"/>
                  <a:gd name="connsiteY47" fmla="*/ 76200 h 723900"/>
                  <a:gd name="connsiteX48" fmla="*/ 2028825 w 2938462"/>
                  <a:gd name="connsiteY48" fmla="*/ 71437 h 723900"/>
                  <a:gd name="connsiteX49" fmla="*/ 2076450 w 2938462"/>
                  <a:gd name="connsiteY49" fmla="*/ 61912 h 723900"/>
                  <a:gd name="connsiteX50" fmla="*/ 2105025 w 2938462"/>
                  <a:gd name="connsiteY50" fmla="*/ 52387 h 723900"/>
                  <a:gd name="connsiteX51" fmla="*/ 2157412 w 2938462"/>
                  <a:gd name="connsiteY51" fmla="*/ 42862 h 723900"/>
                  <a:gd name="connsiteX52" fmla="*/ 2319337 w 2938462"/>
                  <a:gd name="connsiteY52" fmla="*/ 42862 h 723900"/>
                  <a:gd name="connsiteX53" fmla="*/ 2343150 w 2938462"/>
                  <a:gd name="connsiteY53" fmla="*/ 38100 h 723900"/>
                  <a:gd name="connsiteX54" fmla="*/ 2371725 w 2938462"/>
                  <a:gd name="connsiteY54" fmla="*/ 28575 h 723900"/>
                  <a:gd name="connsiteX55" fmla="*/ 2486025 w 2938462"/>
                  <a:gd name="connsiteY55" fmla="*/ 33337 h 723900"/>
                  <a:gd name="connsiteX56" fmla="*/ 2524125 w 2938462"/>
                  <a:gd name="connsiteY56" fmla="*/ 38100 h 723900"/>
                  <a:gd name="connsiteX57" fmla="*/ 2614612 w 2938462"/>
                  <a:gd name="connsiteY57" fmla="*/ 33337 h 723900"/>
                  <a:gd name="connsiteX58" fmla="*/ 2647950 w 2938462"/>
                  <a:gd name="connsiteY58" fmla="*/ 9525 h 723900"/>
                  <a:gd name="connsiteX59" fmla="*/ 2676525 w 2938462"/>
                  <a:gd name="connsiteY59" fmla="*/ 0 h 723900"/>
                  <a:gd name="connsiteX60" fmla="*/ 2709862 w 2938462"/>
                  <a:gd name="connsiteY60" fmla="*/ 4762 h 723900"/>
                  <a:gd name="connsiteX61" fmla="*/ 2728912 w 2938462"/>
                  <a:gd name="connsiteY61" fmla="*/ 33337 h 723900"/>
                  <a:gd name="connsiteX62" fmla="*/ 2743200 w 2938462"/>
                  <a:gd name="connsiteY62" fmla="*/ 42862 h 723900"/>
                  <a:gd name="connsiteX63" fmla="*/ 2757487 w 2938462"/>
                  <a:gd name="connsiteY63" fmla="*/ 47625 h 723900"/>
                  <a:gd name="connsiteX64" fmla="*/ 2919412 w 2938462"/>
                  <a:gd name="connsiteY64" fmla="*/ 57150 h 723900"/>
                  <a:gd name="connsiteX65" fmla="*/ 2938462 w 2938462"/>
                  <a:gd name="connsiteY6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595312 w 2938462"/>
                  <a:gd name="connsiteY15" fmla="*/ 357187 h 723900"/>
                  <a:gd name="connsiteX16" fmla="*/ 795337 w 2938462"/>
                  <a:gd name="connsiteY16" fmla="*/ 338137 h 723900"/>
                  <a:gd name="connsiteX17" fmla="*/ 823912 w 2938462"/>
                  <a:gd name="connsiteY17" fmla="*/ 319087 h 723900"/>
                  <a:gd name="connsiteX18" fmla="*/ 852487 w 2938462"/>
                  <a:gd name="connsiteY18" fmla="*/ 295275 h 723900"/>
                  <a:gd name="connsiteX19" fmla="*/ 919162 w 2938462"/>
                  <a:gd name="connsiteY19" fmla="*/ 300037 h 723900"/>
                  <a:gd name="connsiteX20" fmla="*/ 957262 w 2938462"/>
                  <a:gd name="connsiteY20" fmla="*/ 309562 h 723900"/>
                  <a:gd name="connsiteX21" fmla="*/ 976312 w 2938462"/>
                  <a:gd name="connsiteY21" fmla="*/ 314325 h 723900"/>
                  <a:gd name="connsiteX22" fmla="*/ 1109662 w 2938462"/>
                  <a:gd name="connsiteY22" fmla="*/ 295275 h 723900"/>
                  <a:gd name="connsiteX23" fmla="*/ 1138237 w 2938462"/>
                  <a:gd name="connsiteY23" fmla="*/ 285750 h 723900"/>
                  <a:gd name="connsiteX24" fmla="*/ 1262062 w 2938462"/>
                  <a:gd name="connsiteY24" fmla="*/ 276225 h 723900"/>
                  <a:gd name="connsiteX25" fmla="*/ 1290637 w 2938462"/>
                  <a:gd name="connsiteY25" fmla="*/ 261937 h 723900"/>
                  <a:gd name="connsiteX26" fmla="*/ 1304925 w 2938462"/>
                  <a:gd name="connsiteY26" fmla="*/ 257175 h 723900"/>
                  <a:gd name="connsiteX27" fmla="*/ 1347787 w 2938462"/>
                  <a:gd name="connsiteY27" fmla="*/ 228600 h 723900"/>
                  <a:gd name="connsiteX28" fmla="*/ 1362075 w 2938462"/>
                  <a:gd name="connsiteY28" fmla="*/ 219075 h 723900"/>
                  <a:gd name="connsiteX29" fmla="*/ 1376362 w 2938462"/>
                  <a:gd name="connsiteY29" fmla="*/ 214312 h 723900"/>
                  <a:gd name="connsiteX30" fmla="*/ 1428750 w 2938462"/>
                  <a:gd name="connsiteY30" fmla="*/ 195262 h 723900"/>
                  <a:gd name="connsiteX31" fmla="*/ 1509712 w 2938462"/>
                  <a:gd name="connsiteY31" fmla="*/ 190500 h 723900"/>
                  <a:gd name="connsiteX32" fmla="*/ 1543050 w 2938462"/>
                  <a:gd name="connsiteY32" fmla="*/ 185737 h 723900"/>
                  <a:gd name="connsiteX33" fmla="*/ 1585912 w 2938462"/>
                  <a:gd name="connsiteY33" fmla="*/ 180975 h 723900"/>
                  <a:gd name="connsiteX34" fmla="*/ 1600200 w 2938462"/>
                  <a:gd name="connsiteY34" fmla="*/ 176212 h 723900"/>
                  <a:gd name="connsiteX35" fmla="*/ 1652587 w 2938462"/>
                  <a:gd name="connsiteY35" fmla="*/ 171450 h 723900"/>
                  <a:gd name="connsiteX36" fmla="*/ 1681162 w 2938462"/>
                  <a:gd name="connsiteY36" fmla="*/ 161925 h 723900"/>
                  <a:gd name="connsiteX37" fmla="*/ 1704975 w 2938462"/>
                  <a:gd name="connsiteY37" fmla="*/ 157162 h 723900"/>
                  <a:gd name="connsiteX38" fmla="*/ 1762125 w 2938462"/>
                  <a:gd name="connsiteY38" fmla="*/ 147637 h 723900"/>
                  <a:gd name="connsiteX39" fmla="*/ 1776412 w 2938462"/>
                  <a:gd name="connsiteY39" fmla="*/ 142875 h 723900"/>
                  <a:gd name="connsiteX40" fmla="*/ 1824037 w 2938462"/>
                  <a:gd name="connsiteY40" fmla="*/ 133350 h 723900"/>
                  <a:gd name="connsiteX41" fmla="*/ 1852612 w 2938462"/>
                  <a:gd name="connsiteY41" fmla="*/ 128587 h 723900"/>
                  <a:gd name="connsiteX42" fmla="*/ 1881187 w 2938462"/>
                  <a:gd name="connsiteY42" fmla="*/ 119062 h 723900"/>
                  <a:gd name="connsiteX43" fmla="*/ 1895475 w 2938462"/>
                  <a:gd name="connsiteY43" fmla="*/ 114300 h 723900"/>
                  <a:gd name="connsiteX44" fmla="*/ 1943100 w 2938462"/>
                  <a:gd name="connsiteY44" fmla="*/ 109537 h 723900"/>
                  <a:gd name="connsiteX45" fmla="*/ 1957387 w 2938462"/>
                  <a:gd name="connsiteY45" fmla="*/ 100012 h 723900"/>
                  <a:gd name="connsiteX46" fmla="*/ 1981200 w 2938462"/>
                  <a:gd name="connsiteY46" fmla="*/ 76200 h 723900"/>
                  <a:gd name="connsiteX47" fmla="*/ 2028825 w 2938462"/>
                  <a:gd name="connsiteY47" fmla="*/ 71437 h 723900"/>
                  <a:gd name="connsiteX48" fmla="*/ 2076450 w 2938462"/>
                  <a:gd name="connsiteY48" fmla="*/ 61912 h 723900"/>
                  <a:gd name="connsiteX49" fmla="*/ 2105025 w 2938462"/>
                  <a:gd name="connsiteY49" fmla="*/ 52387 h 723900"/>
                  <a:gd name="connsiteX50" fmla="*/ 2157412 w 2938462"/>
                  <a:gd name="connsiteY50" fmla="*/ 42862 h 723900"/>
                  <a:gd name="connsiteX51" fmla="*/ 2319337 w 2938462"/>
                  <a:gd name="connsiteY51" fmla="*/ 42862 h 723900"/>
                  <a:gd name="connsiteX52" fmla="*/ 2343150 w 2938462"/>
                  <a:gd name="connsiteY52" fmla="*/ 38100 h 723900"/>
                  <a:gd name="connsiteX53" fmla="*/ 2371725 w 2938462"/>
                  <a:gd name="connsiteY53" fmla="*/ 28575 h 723900"/>
                  <a:gd name="connsiteX54" fmla="*/ 2486025 w 2938462"/>
                  <a:gd name="connsiteY54" fmla="*/ 33337 h 723900"/>
                  <a:gd name="connsiteX55" fmla="*/ 2524125 w 2938462"/>
                  <a:gd name="connsiteY55" fmla="*/ 38100 h 723900"/>
                  <a:gd name="connsiteX56" fmla="*/ 2614612 w 2938462"/>
                  <a:gd name="connsiteY56" fmla="*/ 33337 h 723900"/>
                  <a:gd name="connsiteX57" fmla="*/ 2647950 w 2938462"/>
                  <a:gd name="connsiteY57" fmla="*/ 9525 h 723900"/>
                  <a:gd name="connsiteX58" fmla="*/ 2676525 w 2938462"/>
                  <a:gd name="connsiteY58" fmla="*/ 0 h 723900"/>
                  <a:gd name="connsiteX59" fmla="*/ 2709862 w 2938462"/>
                  <a:gd name="connsiteY59" fmla="*/ 4762 h 723900"/>
                  <a:gd name="connsiteX60" fmla="*/ 2728912 w 2938462"/>
                  <a:gd name="connsiteY60" fmla="*/ 33337 h 723900"/>
                  <a:gd name="connsiteX61" fmla="*/ 2743200 w 2938462"/>
                  <a:gd name="connsiteY61" fmla="*/ 42862 h 723900"/>
                  <a:gd name="connsiteX62" fmla="*/ 2757487 w 2938462"/>
                  <a:gd name="connsiteY62" fmla="*/ 47625 h 723900"/>
                  <a:gd name="connsiteX63" fmla="*/ 2919412 w 2938462"/>
                  <a:gd name="connsiteY63" fmla="*/ 57150 h 723900"/>
                  <a:gd name="connsiteX64" fmla="*/ 2938462 w 2938462"/>
                  <a:gd name="connsiteY6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595312 w 2938462"/>
                  <a:gd name="connsiteY14" fmla="*/ 357187 h 723900"/>
                  <a:gd name="connsiteX15" fmla="*/ 795337 w 2938462"/>
                  <a:gd name="connsiteY15" fmla="*/ 338137 h 723900"/>
                  <a:gd name="connsiteX16" fmla="*/ 823912 w 2938462"/>
                  <a:gd name="connsiteY16" fmla="*/ 319087 h 723900"/>
                  <a:gd name="connsiteX17" fmla="*/ 852487 w 2938462"/>
                  <a:gd name="connsiteY17" fmla="*/ 295275 h 723900"/>
                  <a:gd name="connsiteX18" fmla="*/ 919162 w 2938462"/>
                  <a:gd name="connsiteY18" fmla="*/ 300037 h 723900"/>
                  <a:gd name="connsiteX19" fmla="*/ 957262 w 2938462"/>
                  <a:gd name="connsiteY19" fmla="*/ 309562 h 723900"/>
                  <a:gd name="connsiteX20" fmla="*/ 976312 w 2938462"/>
                  <a:gd name="connsiteY20" fmla="*/ 314325 h 723900"/>
                  <a:gd name="connsiteX21" fmla="*/ 1109662 w 2938462"/>
                  <a:gd name="connsiteY21" fmla="*/ 295275 h 723900"/>
                  <a:gd name="connsiteX22" fmla="*/ 1138237 w 2938462"/>
                  <a:gd name="connsiteY22" fmla="*/ 285750 h 723900"/>
                  <a:gd name="connsiteX23" fmla="*/ 1262062 w 2938462"/>
                  <a:gd name="connsiteY23" fmla="*/ 276225 h 723900"/>
                  <a:gd name="connsiteX24" fmla="*/ 1290637 w 2938462"/>
                  <a:gd name="connsiteY24" fmla="*/ 261937 h 723900"/>
                  <a:gd name="connsiteX25" fmla="*/ 1304925 w 2938462"/>
                  <a:gd name="connsiteY25" fmla="*/ 257175 h 723900"/>
                  <a:gd name="connsiteX26" fmla="*/ 1347787 w 2938462"/>
                  <a:gd name="connsiteY26" fmla="*/ 228600 h 723900"/>
                  <a:gd name="connsiteX27" fmla="*/ 1362075 w 2938462"/>
                  <a:gd name="connsiteY27" fmla="*/ 219075 h 723900"/>
                  <a:gd name="connsiteX28" fmla="*/ 1376362 w 2938462"/>
                  <a:gd name="connsiteY28" fmla="*/ 214312 h 723900"/>
                  <a:gd name="connsiteX29" fmla="*/ 1428750 w 2938462"/>
                  <a:gd name="connsiteY29" fmla="*/ 195262 h 723900"/>
                  <a:gd name="connsiteX30" fmla="*/ 1509712 w 2938462"/>
                  <a:gd name="connsiteY30" fmla="*/ 190500 h 723900"/>
                  <a:gd name="connsiteX31" fmla="*/ 1543050 w 2938462"/>
                  <a:gd name="connsiteY31" fmla="*/ 185737 h 723900"/>
                  <a:gd name="connsiteX32" fmla="*/ 1585912 w 2938462"/>
                  <a:gd name="connsiteY32" fmla="*/ 180975 h 723900"/>
                  <a:gd name="connsiteX33" fmla="*/ 1600200 w 2938462"/>
                  <a:gd name="connsiteY33" fmla="*/ 176212 h 723900"/>
                  <a:gd name="connsiteX34" fmla="*/ 1652587 w 2938462"/>
                  <a:gd name="connsiteY34" fmla="*/ 171450 h 723900"/>
                  <a:gd name="connsiteX35" fmla="*/ 1681162 w 2938462"/>
                  <a:gd name="connsiteY35" fmla="*/ 161925 h 723900"/>
                  <a:gd name="connsiteX36" fmla="*/ 1704975 w 2938462"/>
                  <a:gd name="connsiteY36" fmla="*/ 157162 h 723900"/>
                  <a:gd name="connsiteX37" fmla="*/ 1762125 w 2938462"/>
                  <a:gd name="connsiteY37" fmla="*/ 147637 h 723900"/>
                  <a:gd name="connsiteX38" fmla="*/ 1776412 w 2938462"/>
                  <a:gd name="connsiteY38" fmla="*/ 142875 h 723900"/>
                  <a:gd name="connsiteX39" fmla="*/ 1824037 w 2938462"/>
                  <a:gd name="connsiteY39" fmla="*/ 133350 h 723900"/>
                  <a:gd name="connsiteX40" fmla="*/ 1852612 w 2938462"/>
                  <a:gd name="connsiteY40" fmla="*/ 128587 h 723900"/>
                  <a:gd name="connsiteX41" fmla="*/ 1881187 w 2938462"/>
                  <a:gd name="connsiteY41" fmla="*/ 119062 h 723900"/>
                  <a:gd name="connsiteX42" fmla="*/ 1895475 w 2938462"/>
                  <a:gd name="connsiteY42" fmla="*/ 114300 h 723900"/>
                  <a:gd name="connsiteX43" fmla="*/ 1943100 w 2938462"/>
                  <a:gd name="connsiteY43" fmla="*/ 109537 h 723900"/>
                  <a:gd name="connsiteX44" fmla="*/ 1957387 w 2938462"/>
                  <a:gd name="connsiteY44" fmla="*/ 100012 h 723900"/>
                  <a:gd name="connsiteX45" fmla="*/ 1981200 w 2938462"/>
                  <a:gd name="connsiteY45" fmla="*/ 76200 h 723900"/>
                  <a:gd name="connsiteX46" fmla="*/ 2028825 w 2938462"/>
                  <a:gd name="connsiteY46" fmla="*/ 71437 h 723900"/>
                  <a:gd name="connsiteX47" fmla="*/ 2076450 w 2938462"/>
                  <a:gd name="connsiteY47" fmla="*/ 61912 h 723900"/>
                  <a:gd name="connsiteX48" fmla="*/ 2105025 w 2938462"/>
                  <a:gd name="connsiteY48" fmla="*/ 52387 h 723900"/>
                  <a:gd name="connsiteX49" fmla="*/ 2157412 w 2938462"/>
                  <a:gd name="connsiteY49" fmla="*/ 42862 h 723900"/>
                  <a:gd name="connsiteX50" fmla="*/ 2319337 w 2938462"/>
                  <a:gd name="connsiteY50" fmla="*/ 42862 h 723900"/>
                  <a:gd name="connsiteX51" fmla="*/ 2343150 w 2938462"/>
                  <a:gd name="connsiteY51" fmla="*/ 38100 h 723900"/>
                  <a:gd name="connsiteX52" fmla="*/ 2371725 w 2938462"/>
                  <a:gd name="connsiteY52" fmla="*/ 28575 h 723900"/>
                  <a:gd name="connsiteX53" fmla="*/ 2486025 w 2938462"/>
                  <a:gd name="connsiteY53" fmla="*/ 33337 h 723900"/>
                  <a:gd name="connsiteX54" fmla="*/ 2524125 w 2938462"/>
                  <a:gd name="connsiteY54" fmla="*/ 38100 h 723900"/>
                  <a:gd name="connsiteX55" fmla="*/ 2614612 w 2938462"/>
                  <a:gd name="connsiteY55" fmla="*/ 33337 h 723900"/>
                  <a:gd name="connsiteX56" fmla="*/ 2647950 w 2938462"/>
                  <a:gd name="connsiteY56" fmla="*/ 9525 h 723900"/>
                  <a:gd name="connsiteX57" fmla="*/ 2676525 w 2938462"/>
                  <a:gd name="connsiteY57" fmla="*/ 0 h 723900"/>
                  <a:gd name="connsiteX58" fmla="*/ 2709862 w 2938462"/>
                  <a:gd name="connsiteY58" fmla="*/ 4762 h 723900"/>
                  <a:gd name="connsiteX59" fmla="*/ 2728912 w 2938462"/>
                  <a:gd name="connsiteY59" fmla="*/ 33337 h 723900"/>
                  <a:gd name="connsiteX60" fmla="*/ 2743200 w 2938462"/>
                  <a:gd name="connsiteY60" fmla="*/ 42862 h 723900"/>
                  <a:gd name="connsiteX61" fmla="*/ 2757487 w 2938462"/>
                  <a:gd name="connsiteY61" fmla="*/ 47625 h 723900"/>
                  <a:gd name="connsiteX62" fmla="*/ 2919412 w 2938462"/>
                  <a:gd name="connsiteY62" fmla="*/ 57150 h 723900"/>
                  <a:gd name="connsiteX63" fmla="*/ 2938462 w 2938462"/>
                  <a:gd name="connsiteY6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595312 w 2938462"/>
                  <a:gd name="connsiteY13" fmla="*/ 357187 h 723900"/>
                  <a:gd name="connsiteX14" fmla="*/ 795337 w 2938462"/>
                  <a:gd name="connsiteY14" fmla="*/ 338137 h 723900"/>
                  <a:gd name="connsiteX15" fmla="*/ 823912 w 2938462"/>
                  <a:gd name="connsiteY15" fmla="*/ 319087 h 723900"/>
                  <a:gd name="connsiteX16" fmla="*/ 852487 w 2938462"/>
                  <a:gd name="connsiteY16" fmla="*/ 295275 h 723900"/>
                  <a:gd name="connsiteX17" fmla="*/ 919162 w 2938462"/>
                  <a:gd name="connsiteY17" fmla="*/ 300037 h 723900"/>
                  <a:gd name="connsiteX18" fmla="*/ 957262 w 2938462"/>
                  <a:gd name="connsiteY18" fmla="*/ 309562 h 723900"/>
                  <a:gd name="connsiteX19" fmla="*/ 976312 w 2938462"/>
                  <a:gd name="connsiteY19" fmla="*/ 314325 h 723900"/>
                  <a:gd name="connsiteX20" fmla="*/ 1109662 w 2938462"/>
                  <a:gd name="connsiteY20" fmla="*/ 295275 h 723900"/>
                  <a:gd name="connsiteX21" fmla="*/ 1138237 w 2938462"/>
                  <a:gd name="connsiteY21" fmla="*/ 285750 h 723900"/>
                  <a:gd name="connsiteX22" fmla="*/ 1262062 w 2938462"/>
                  <a:gd name="connsiteY22" fmla="*/ 276225 h 723900"/>
                  <a:gd name="connsiteX23" fmla="*/ 1290637 w 2938462"/>
                  <a:gd name="connsiteY23" fmla="*/ 261937 h 723900"/>
                  <a:gd name="connsiteX24" fmla="*/ 1304925 w 2938462"/>
                  <a:gd name="connsiteY24" fmla="*/ 257175 h 723900"/>
                  <a:gd name="connsiteX25" fmla="*/ 1347787 w 2938462"/>
                  <a:gd name="connsiteY25" fmla="*/ 228600 h 723900"/>
                  <a:gd name="connsiteX26" fmla="*/ 1362075 w 2938462"/>
                  <a:gd name="connsiteY26" fmla="*/ 219075 h 723900"/>
                  <a:gd name="connsiteX27" fmla="*/ 1376362 w 2938462"/>
                  <a:gd name="connsiteY27" fmla="*/ 214312 h 723900"/>
                  <a:gd name="connsiteX28" fmla="*/ 1428750 w 2938462"/>
                  <a:gd name="connsiteY28" fmla="*/ 195262 h 723900"/>
                  <a:gd name="connsiteX29" fmla="*/ 1509712 w 2938462"/>
                  <a:gd name="connsiteY29" fmla="*/ 190500 h 723900"/>
                  <a:gd name="connsiteX30" fmla="*/ 1543050 w 2938462"/>
                  <a:gd name="connsiteY30" fmla="*/ 185737 h 723900"/>
                  <a:gd name="connsiteX31" fmla="*/ 1585912 w 2938462"/>
                  <a:gd name="connsiteY31" fmla="*/ 180975 h 723900"/>
                  <a:gd name="connsiteX32" fmla="*/ 1600200 w 2938462"/>
                  <a:gd name="connsiteY32" fmla="*/ 176212 h 723900"/>
                  <a:gd name="connsiteX33" fmla="*/ 1652587 w 2938462"/>
                  <a:gd name="connsiteY33" fmla="*/ 171450 h 723900"/>
                  <a:gd name="connsiteX34" fmla="*/ 1681162 w 2938462"/>
                  <a:gd name="connsiteY34" fmla="*/ 161925 h 723900"/>
                  <a:gd name="connsiteX35" fmla="*/ 1704975 w 2938462"/>
                  <a:gd name="connsiteY35" fmla="*/ 157162 h 723900"/>
                  <a:gd name="connsiteX36" fmla="*/ 1762125 w 2938462"/>
                  <a:gd name="connsiteY36" fmla="*/ 147637 h 723900"/>
                  <a:gd name="connsiteX37" fmla="*/ 1776412 w 2938462"/>
                  <a:gd name="connsiteY37" fmla="*/ 142875 h 723900"/>
                  <a:gd name="connsiteX38" fmla="*/ 1824037 w 2938462"/>
                  <a:gd name="connsiteY38" fmla="*/ 133350 h 723900"/>
                  <a:gd name="connsiteX39" fmla="*/ 1852612 w 2938462"/>
                  <a:gd name="connsiteY39" fmla="*/ 128587 h 723900"/>
                  <a:gd name="connsiteX40" fmla="*/ 1881187 w 2938462"/>
                  <a:gd name="connsiteY40" fmla="*/ 119062 h 723900"/>
                  <a:gd name="connsiteX41" fmla="*/ 1895475 w 2938462"/>
                  <a:gd name="connsiteY41" fmla="*/ 114300 h 723900"/>
                  <a:gd name="connsiteX42" fmla="*/ 1943100 w 2938462"/>
                  <a:gd name="connsiteY42" fmla="*/ 109537 h 723900"/>
                  <a:gd name="connsiteX43" fmla="*/ 1957387 w 2938462"/>
                  <a:gd name="connsiteY43" fmla="*/ 100012 h 723900"/>
                  <a:gd name="connsiteX44" fmla="*/ 1981200 w 2938462"/>
                  <a:gd name="connsiteY44" fmla="*/ 76200 h 723900"/>
                  <a:gd name="connsiteX45" fmla="*/ 2028825 w 2938462"/>
                  <a:gd name="connsiteY45" fmla="*/ 71437 h 723900"/>
                  <a:gd name="connsiteX46" fmla="*/ 2076450 w 2938462"/>
                  <a:gd name="connsiteY46" fmla="*/ 61912 h 723900"/>
                  <a:gd name="connsiteX47" fmla="*/ 2105025 w 2938462"/>
                  <a:gd name="connsiteY47" fmla="*/ 52387 h 723900"/>
                  <a:gd name="connsiteX48" fmla="*/ 2157412 w 2938462"/>
                  <a:gd name="connsiteY48" fmla="*/ 42862 h 723900"/>
                  <a:gd name="connsiteX49" fmla="*/ 2319337 w 2938462"/>
                  <a:gd name="connsiteY49" fmla="*/ 42862 h 723900"/>
                  <a:gd name="connsiteX50" fmla="*/ 2343150 w 2938462"/>
                  <a:gd name="connsiteY50" fmla="*/ 38100 h 723900"/>
                  <a:gd name="connsiteX51" fmla="*/ 2371725 w 2938462"/>
                  <a:gd name="connsiteY51" fmla="*/ 28575 h 723900"/>
                  <a:gd name="connsiteX52" fmla="*/ 2486025 w 2938462"/>
                  <a:gd name="connsiteY52" fmla="*/ 33337 h 723900"/>
                  <a:gd name="connsiteX53" fmla="*/ 2524125 w 2938462"/>
                  <a:gd name="connsiteY53" fmla="*/ 38100 h 723900"/>
                  <a:gd name="connsiteX54" fmla="*/ 2614612 w 2938462"/>
                  <a:gd name="connsiteY54" fmla="*/ 33337 h 723900"/>
                  <a:gd name="connsiteX55" fmla="*/ 2647950 w 2938462"/>
                  <a:gd name="connsiteY55" fmla="*/ 9525 h 723900"/>
                  <a:gd name="connsiteX56" fmla="*/ 2676525 w 2938462"/>
                  <a:gd name="connsiteY56" fmla="*/ 0 h 723900"/>
                  <a:gd name="connsiteX57" fmla="*/ 2709862 w 2938462"/>
                  <a:gd name="connsiteY57" fmla="*/ 4762 h 723900"/>
                  <a:gd name="connsiteX58" fmla="*/ 2728912 w 2938462"/>
                  <a:gd name="connsiteY58" fmla="*/ 33337 h 723900"/>
                  <a:gd name="connsiteX59" fmla="*/ 2743200 w 2938462"/>
                  <a:gd name="connsiteY59" fmla="*/ 42862 h 723900"/>
                  <a:gd name="connsiteX60" fmla="*/ 2757487 w 2938462"/>
                  <a:gd name="connsiteY60" fmla="*/ 47625 h 723900"/>
                  <a:gd name="connsiteX61" fmla="*/ 2919412 w 2938462"/>
                  <a:gd name="connsiteY61" fmla="*/ 57150 h 723900"/>
                  <a:gd name="connsiteX62" fmla="*/ 2938462 w 2938462"/>
                  <a:gd name="connsiteY6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595312 w 2938462"/>
                  <a:gd name="connsiteY12" fmla="*/ 357187 h 723900"/>
                  <a:gd name="connsiteX13" fmla="*/ 795337 w 2938462"/>
                  <a:gd name="connsiteY13" fmla="*/ 338137 h 723900"/>
                  <a:gd name="connsiteX14" fmla="*/ 823912 w 2938462"/>
                  <a:gd name="connsiteY14" fmla="*/ 319087 h 723900"/>
                  <a:gd name="connsiteX15" fmla="*/ 852487 w 2938462"/>
                  <a:gd name="connsiteY15" fmla="*/ 295275 h 723900"/>
                  <a:gd name="connsiteX16" fmla="*/ 919162 w 2938462"/>
                  <a:gd name="connsiteY16" fmla="*/ 300037 h 723900"/>
                  <a:gd name="connsiteX17" fmla="*/ 957262 w 2938462"/>
                  <a:gd name="connsiteY17" fmla="*/ 309562 h 723900"/>
                  <a:gd name="connsiteX18" fmla="*/ 976312 w 2938462"/>
                  <a:gd name="connsiteY18" fmla="*/ 314325 h 723900"/>
                  <a:gd name="connsiteX19" fmla="*/ 1109662 w 2938462"/>
                  <a:gd name="connsiteY19" fmla="*/ 295275 h 723900"/>
                  <a:gd name="connsiteX20" fmla="*/ 1138237 w 2938462"/>
                  <a:gd name="connsiteY20" fmla="*/ 285750 h 723900"/>
                  <a:gd name="connsiteX21" fmla="*/ 1262062 w 2938462"/>
                  <a:gd name="connsiteY21" fmla="*/ 276225 h 723900"/>
                  <a:gd name="connsiteX22" fmla="*/ 1290637 w 2938462"/>
                  <a:gd name="connsiteY22" fmla="*/ 261937 h 723900"/>
                  <a:gd name="connsiteX23" fmla="*/ 1304925 w 2938462"/>
                  <a:gd name="connsiteY23" fmla="*/ 257175 h 723900"/>
                  <a:gd name="connsiteX24" fmla="*/ 1347787 w 2938462"/>
                  <a:gd name="connsiteY24" fmla="*/ 228600 h 723900"/>
                  <a:gd name="connsiteX25" fmla="*/ 1362075 w 2938462"/>
                  <a:gd name="connsiteY25" fmla="*/ 219075 h 723900"/>
                  <a:gd name="connsiteX26" fmla="*/ 1376362 w 2938462"/>
                  <a:gd name="connsiteY26" fmla="*/ 214312 h 723900"/>
                  <a:gd name="connsiteX27" fmla="*/ 1428750 w 2938462"/>
                  <a:gd name="connsiteY27" fmla="*/ 195262 h 723900"/>
                  <a:gd name="connsiteX28" fmla="*/ 1509712 w 2938462"/>
                  <a:gd name="connsiteY28" fmla="*/ 190500 h 723900"/>
                  <a:gd name="connsiteX29" fmla="*/ 1543050 w 2938462"/>
                  <a:gd name="connsiteY29" fmla="*/ 185737 h 723900"/>
                  <a:gd name="connsiteX30" fmla="*/ 1585912 w 2938462"/>
                  <a:gd name="connsiteY30" fmla="*/ 180975 h 723900"/>
                  <a:gd name="connsiteX31" fmla="*/ 1600200 w 2938462"/>
                  <a:gd name="connsiteY31" fmla="*/ 176212 h 723900"/>
                  <a:gd name="connsiteX32" fmla="*/ 1652587 w 2938462"/>
                  <a:gd name="connsiteY32" fmla="*/ 171450 h 723900"/>
                  <a:gd name="connsiteX33" fmla="*/ 1681162 w 2938462"/>
                  <a:gd name="connsiteY33" fmla="*/ 161925 h 723900"/>
                  <a:gd name="connsiteX34" fmla="*/ 1704975 w 2938462"/>
                  <a:gd name="connsiteY34" fmla="*/ 157162 h 723900"/>
                  <a:gd name="connsiteX35" fmla="*/ 1762125 w 2938462"/>
                  <a:gd name="connsiteY35" fmla="*/ 147637 h 723900"/>
                  <a:gd name="connsiteX36" fmla="*/ 1776412 w 2938462"/>
                  <a:gd name="connsiteY36" fmla="*/ 142875 h 723900"/>
                  <a:gd name="connsiteX37" fmla="*/ 1824037 w 2938462"/>
                  <a:gd name="connsiteY37" fmla="*/ 133350 h 723900"/>
                  <a:gd name="connsiteX38" fmla="*/ 1852612 w 2938462"/>
                  <a:gd name="connsiteY38" fmla="*/ 128587 h 723900"/>
                  <a:gd name="connsiteX39" fmla="*/ 1881187 w 2938462"/>
                  <a:gd name="connsiteY39" fmla="*/ 119062 h 723900"/>
                  <a:gd name="connsiteX40" fmla="*/ 1895475 w 2938462"/>
                  <a:gd name="connsiteY40" fmla="*/ 114300 h 723900"/>
                  <a:gd name="connsiteX41" fmla="*/ 1943100 w 2938462"/>
                  <a:gd name="connsiteY41" fmla="*/ 109537 h 723900"/>
                  <a:gd name="connsiteX42" fmla="*/ 1957387 w 2938462"/>
                  <a:gd name="connsiteY42" fmla="*/ 100012 h 723900"/>
                  <a:gd name="connsiteX43" fmla="*/ 1981200 w 2938462"/>
                  <a:gd name="connsiteY43" fmla="*/ 76200 h 723900"/>
                  <a:gd name="connsiteX44" fmla="*/ 2028825 w 2938462"/>
                  <a:gd name="connsiteY44" fmla="*/ 71437 h 723900"/>
                  <a:gd name="connsiteX45" fmla="*/ 2076450 w 2938462"/>
                  <a:gd name="connsiteY45" fmla="*/ 61912 h 723900"/>
                  <a:gd name="connsiteX46" fmla="*/ 2105025 w 2938462"/>
                  <a:gd name="connsiteY46" fmla="*/ 52387 h 723900"/>
                  <a:gd name="connsiteX47" fmla="*/ 2157412 w 2938462"/>
                  <a:gd name="connsiteY47" fmla="*/ 42862 h 723900"/>
                  <a:gd name="connsiteX48" fmla="*/ 2319337 w 2938462"/>
                  <a:gd name="connsiteY48" fmla="*/ 42862 h 723900"/>
                  <a:gd name="connsiteX49" fmla="*/ 2343150 w 2938462"/>
                  <a:gd name="connsiteY49" fmla="*/ 38100 h 723900"/>
                  <a:gd name="connsiteX50" fmla="*/ 2371725 w 2938462"/>
                  <a:gd name="connsiteY50" fmla="*/ 28575 h 723900"/>
                  <a:gd name="connsiteX51" fmla="*/ 2486025 w 2938462"/>
                  <a:gd name="connsiteY51" fmla="*/ 33337 h 723900"/>
                  <a:gd name="connsiteX52" fmla="*/ 2524125 w 2938462"/>
                  <a:gd name="connsiteY52" fmla="*/ 38100 h 723900"/>
                  <a:gd name="connsiteX53" fmla="*/ 2614612 w 2938462"/>
                  <a:gd name="connsiteY53" fmla="*/ 33337 h 723900"/>
                  <a:gd name="connsiteX54" fmla="*/ 2647950 w 2938462"/>
                  <a:gd name="connsiteY54" fmla="*/ 9525 h 723900"/>
                  <a:gd name="connsiteX55" fmla="*/ 2676525 w 2938462"/>
                  <a:gd name="connsiteY55" fmla="*/ 0 h 723900"/>
                  <a:gd name="connsiteX56" fmla="*/ 2709862 w 2938462"/>
                  <a:gd name="connsiteY56" fmla="*/ 4762 h 723900"/>
                  <a:gd name="connsiteX57" fmla="*/ 2728912 w 2938462"/>
                  <a:gd name="connsiteY57" fmla="*/ 33337 h 723900"/>
                  <a:gd name="connsiteX58" fmla="*/ 2743200 w 2938462"/>
                  <a:gd name="connsiteY58" fmla="*/ 42862 h 723900"/>
                  <a:gd name="connsiteX59" fmla="*/ 2757487 w 2938462"/>
                  <a:gd name="connsiteY59" fmla="*/ 47625 h 723900"/>
                  <a:gd name="connsiteX60" fmla="*/ 2919412 w 2938462"/>
                  <a:gd name="connsiteY60" fmla="*/ 57150 h 723900"/>
                  <a:gd name="connsiteX61" fmla="*/ 2938462 w 2938462"/>
                  <a:gd name="connsiteY6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595312 w 2938462"/>
                  <a:gd name="connsiteY11" fmla="*/ 357187 h 723900"/>
                  <a:gd name="connsiteX12" fmla="*/ 795337 w 2938462"/>
                  <a:gd name="connsiteY12" fmla="*/ 338137 h 723900"/>
                  <a:gd name="connsiteX13" fmla="*/ 823912 w 2938462"/>
                  <a:gd name="connsiteY13" fmla="*/ 319087 h 723900"/>
                  <a:gd name="connsiteX14" fmla="*/ 852487 w 2938462"/>
                  <a:gd name="connsiteY14" fmla="*/ 295275 h 723900"/>
                  <a:gd name="connsiteX15" fmla="*/ 919162 w 2938462"/>
                  <a:gd name="connsiteY15" fmla="*/ 300037 h 723900"/>
                  <a:gd name="connsiteX16" fmla="*/ 957262 w 2938462"/>
                  <a:gd name="connsiteY16" fmla="*/ 309562 h 723900"/>
                  <a:gd name="connsiteX17" fmla="*/ 976312 w 2938462"/>
                  <a:gd name="connsiteY17" fmla="*/ 314325 h 723900"/>
                  <a:gd name="connsiteX18" fmla="*/ 1109662 w 2938462"/>
                  <a:gd name="connsiteY18" fmla="*/ 295275 h 723900"/>
                  <a:gd name="connsiteX19" fmla="*/ 1138237 w 2938462"/>
                  <a:gd name="connsiteY19" fmla="*/ 285750 h 723900"/>
                  <a:gd name="connsiteX20" fmla="*/ 1262062 w 2938462"/>
                  <a:gd name="connsiteY20" fmla="*/ 276225 h 723900"/>
                  <a:gd name="connsiteX21" fmla="*/ 1290637 w 2938462"/>
                  <a:gd name="connsiteY21" fmla="*/ 261937 h 723900"/>
                  <a:gd name="connsiteX22" fmla="*/ 1304925 w 2938462"/>
                  <a:gd name="connsiteY22" fmla="*/ 257175 h 723900"/>
                  <a:gd name="connsiteX23" fmla="*/ 1347787 w 2938462"/>
                  <a:gd name="connsiteY23" fmla="*/ 228600 h 723900"/>
                  <a:gd name="connsiteX24" fmla="*/ 1362075 w 2938462"/>
                  <a:gd name="connsiteY24" fmla="*/ 219075 h 723900"/>
                  <a:gd name="connsiteX25" fmla="*/ 1376362 w 2938462"/>
                  <a:gd name="connsiteY25" fmla="*/ 214312 h 723900"/>
                  <a:gd name="connsiteX26" fmla="*/ 1428750 w 2938462"/>
                  <a:gd name="connsiteY26" fmla="*/ 195262 h 723900"/>
                  <a:gd name="connsiteX27" fmla="*/ 1509712 w 2938462"/>
                  <a:gd name="connsiteY27" fmla="*/ 190500 h 723900"/>
                  <a:gd name="connsiteX28" fmla="*/ 1543050 w 2938462"/>
                  <a:gd name="connsiteY28" fmla="*/ 185737 h 723900"/>
                  <a:gd name="connsiteX29" fmla="*/ 1585912 w 2938462"/>
                  <a:gd name="connsiteY29" fmla="*/ 180975 h 723900"/>
                  <a:gd name="connsiteX30" fmla="*/ 1600200 w 2938462"/>
                  <a:gd name="connsiteY30" fmla="*/ 176212 h 723900"/>
                  <a:gd name="connsiteX31" fmla="*/ 1652587 w 2938462"/>
                  <a:gd name="connsiteY31" fmla="*/ 171450 h 723900"/>
                  <a:gd name="connsiteX32" fmla="*/ 1681162 w 2938462"/>
                  <a:gd name="connsiteY32" fmla="*/ 161925 h 723900"/>
                  <a:gd name="connsiteX33" fmla="*/ 1704975 w 2938462"/>
                  <a:gd name="connsiteY33" fmla="*/ 157162 h 723900"/>
                  <a:gd name="connsiteX34" fmla="*/ 1762125 w 2938462"/>
                  <a:gd name="connsiteY34" fmla="*/ 147637 h 723900"/>
                  <a:gd name="connsiteX35" fmla="*/ 1776412 w 2938462"/>
                  <a:gd name="connsiteY35" fmla="*/ 142875 h 723900"/>
                  <a:gd name="connsiteX36" fmla="*/ 1824037 w 2938462"/>
                  <a:gd name="connsiteY36" fmla="*/ 133350 h 723900"/>
                  <a:gd name="connsiteX37" fmla="*/ 1852612 w 2938462"/>
                  <a:gd name="connsiteY37" fmla="*/ 128587 h 723900"/>
                  <a:gd name="connsiteX38" fmla="*/ 1881187 w 2938462"/>
                  <a:gd name="connsiteY38" fmla="*/ 119062 h 723900"/>
                  <a:gd name="connsiteX39" fmla="*/ 1895475 w 2938462"/>
                  <a:gd name="connsiteY39" fmla="*/ 114300 h 723900"/>
                  <a:gd name="connsiteX40" fmla="*/ 1943100 w 2938462"/>
                  <a:gd name="connsiteY40" fmla="*/ 109537 h 723900"/>
                  <a:gd name="connsiteX41" fmla="*/ 1957387 w 2938462"/>
                  <a:gd name="connsiteY41" fmla="*/ 100012 h 723900"/>
                  <a:gd name="connsiteX42" fmla="*/ 1981200 w 2938462"/>
                  <a:gd name="connsiteY42" fmla="*/ 76200 h 723900"/>
                  <a:gd name="connsiteX43" fmla="*/ 2028825 w 2938462"/>
                  <a:gd name="connsiteY43" fmla="*/ 71437 h 723900"/>
                  <a:gd name="connsiteX44" fmla="*/ 2076450 w 2938462"/>
                  <a:gd name="connsiteY44" fmla="*/ 61912 h 723900"/>
                  <a:gd name="connsiteX45" fmla="*/ 2105025 w 2938462"/>
                  <a:gd name="connsiteY45" fmla="*/ 52387 h 723900"/>
                  <a:gd name="connsiteX46" fmla="*/ 2157412 w 2938462"/>
                  <a:gd name="connsiteY46" fmla="*/ 42862 h 723900"/>
                  <a:gd name="connsiteX47" fmla="*/ 2319337 w 2938462"/>
                  <a:gd name="connsiteY47" fmla="*/ 42862 h 723900"/>
                  <a:gd name="connsiteX48" fmla="*/ 2343150 w 2938462"/>
                  <a:gd name="connsiteY48" fmla="*/ 38100 h 723900"/>
                  <a:gd name="connsiteX49" fmla="*/ 2371725 w 2938462"/>
                  <a:gd name="connsiteY49" fmla="*/ 28575 h 723900"/>
                  <a:gd name="connsiteX50" fmla="*/ 2486025 w 2938462"/>
                  <a:gd name="connsiteY50" fmla="*/ 33337 h 723900"/>
                  <a:gd name="connsiteX51" fmla="*/ 2524125 w 2938462"/>
                  <a:gd name="connsiteY51" fmla="*/ 38100 h 723900"/>
                  <a:gd name="connsiteX52" fmla="*/ 2614612 w 2938462"/>
                  <a:gd name="connsiteY52" fmla="*/ 33337 h 723900"/>
                  <a:gd name="connsiteX53" fmla="*/ 2647950 w 2938462"/>
                  <a:gd name="connsiteY53" fmla="*/ 9525 h 723900"/>
                  <a:gd name="connsiteX54" fmla="*/ 2676525 w 2938462"/>
                  <a:gd name="connsiteY54" fmla="*/ 0 h 723900"/>
                  <a:gd name="connsiteX55" fmla="*/ 2709862 w 2938462"/>
                  <a:gd name="connsiteY55" fmla="*/ 4762 h 723900"/>
                  <a:gd name="connsiteX56" fmla="*/ 2728912 w 2938462"/>
                  <a:gd name="connsiteY56" fmla="*/ 33337 h 723900"/>
                  <a:gd name="connsiteX57" fmla="*/ 2743200 w 2938462"/>
                  <a:gd name="connsiteY57" fmla="*/ 42862 h 723900"/>
                  <a:gd name="connsiteX58" fmla="*/ 2757487 w 2938462"/>
                  <a:gd name="connsiteY58" fmla="*/ 47625 h 723900"/>
                  <a:gd name="connsiteX59" fmla="*/ 2919412 w 2938462"/>
                  <a:gd name="connsiteY59" fmla="*/ 57150 h 723900"/>
                  <a:gd name="connsiteX60" fmla="*/ 2938462 w 2938462"/>
                  <a:gd name="connsiteY6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595312 w 2938462"/>
                  <a:gd name="connsiteY10" fmla="*/ 357187 h 723900"/>
                  <a:gd name="connsiteX11" fmla="*/ 795337 w 2938462"/>
                  <a:gd name="connsiteY11" fmla="*/ 338137 h 723900"/>
                  <a:gd name="connsiteX12" fmla="*/ 823912 w 2938462"/>
                  <a:gd name="connsiteY12" fmla="*/ 319087 h 723900"/>
                  <a:gd name="connsiteX13" fmla="*/ 852487 w 2938462"/>
                  <a:gd name="connsiteY13" fmla="*/ 295275 h 723900"/>
                  <a:gd name="connsiteX14" fmla="*/ 919162 w 2938462"/>
                  <a:gd name="connsiteY14" fmla="*/ 300037 h 723900"/>
                  <a:gd name="connsiteX15" fmla="*/ 957262 w 2938462"/>
                  <a:gd name="connsiteY15" fmla="*/ 309562 h 723900"/>
                  <a:gd name="connsiteX16" fmla="*/ 976312 w 2938462"/>
                  <a:gd name="connsiteY16" fmla="*/ 314325 h 723900"/>
                  <a:gd name="connsiteX17" fmla="*/ 1109662 w 2938462"/>
                  <a:gd name="connsiteY17" fmla="*/ 295275 h 723900"/>
                  <a:gd name="connsiteX18" fmla="*/ 1138237 w 2938462"/>
                  <a:gd name="connsiteY18" fmla="*/ 285750 h 723900"/>
                  <a:gd name="connsiteX19" fmla="*/ 1262062 w 2938462"/>
                  <a:gd name="connsiteY19" fmla="*/ 276225 h 723900"/>
                  <a:gd name="connsiteX20" fmla="*/ 1290637 w 2938462"/>
                  <a:gd name="connsiteY20" fmla="*/ 261937 h 723900"/>
                  <a:gd name="connsiteX21" fmla="*/ 1304925 w 2938462"/>
                  <a:gd name="connsiteY21" fmla="*/ 257175 h 723900"/>
                  <a:gd name="connsiteX22" fmla="*/ 1347787 w 2938462"/>
                  <a:gd name="connsiteY22" fmla="*/ 228600 h 723900"/>
                  <a:gd name="connsiteX23" fmla="*/ 1362075 w 2938462"/>
                  <a:gd name="connsiteY23" fmla="*/ 219075 h 723900"/>
                  <a:gd name="connsiteX24" fmla="*/ 1376362 w 2938462"/>
                  <a:gd name="connsiteY24" fmla="*/ 214312 h 723900"/>
                  <a:gd name="connsiteX25" fmla="*/ 1428750 w 2938462"/>
                  <a:gd name="connsiteY25" fmla="*/ 195262 h 723900"/>
                  <a:gd name="connsiteX26" fmla="*/ 1509712 w 2938462"/>
                  <a:gd name="connsiteY26" fmla="*/ 190500 h 723900"/>
                  <a:gd name="connsiteX27" fmla="*/ 1543050 w 2938462"/>
                  <a:gd name="connsiteY27" fmla="*/ 185737 h 723900"/>
                  <a:gd name="connsiteX28" fmla="*/ 1585912 w 2938462"/>
                  <a:gd name="connsiteY28" fmla="*/ 180975 h 723900"/>
                  <a:gd name="connsiteX29" fmla="*/ 1600200 w 2938462"/>
                  <a:gd name="connsiteY29" fmla="*/ 176212 h 723900"/>
                  <a:gd name="connsiteX30" fmla="*/ 1652587 w 2938462"/>
                  <a:gd name="connsiteY30" fmla="*/ 171450 h 723900"/>
                  <a:gd name="connsiteX31" fmla="*/ 1681162 w 2938462"/>
                  <a:gd name="connsiteY31" fmla="*/ 161925 h 723900"/>
                  <a:gd name="connsiteX32" fmla="*/ 1704975 w 2938462"/>
                  <a:gd name="connsiteY32" fmla="*/ 157162 h 723900"/>
                  <a:gd name="connsiteX33" fmla="*/ 1762125 w 2938462"/>
                  <a:gd name="connsiteY33" fmla="*/ 147637 h 723900"/>
                  <a:gd name="connsiteX34" fmla="*/ 1776412 w 2938462"/>
                  <a:gd name="connsiteY34" fmla="*/ 142875 h 723900"/>
                  <a:gd name="connsiteX35" fmla="*/ 1824037 w 2938462"/>
                  <a:gd name="connsiteY35" fmla="*/ 133350 h 723900"/>
                  <a:gd name="connsiteX36" fmla="*/ 1852612 w 2938462"/>
                  <a:gd name="connsiteY36" fmla="*/ 128587 h 723900"/>
                  <a:gd name="connsiteX37" fmla="*/ 1881187 w 2938462"/>
                  <a:gd name="connsiteY37" fmla="*/ 119062 h 723900"/>
                  <a:gd name="connsiteX38" fmla="*/ 1895475 w 2938462"/>
                  <a:gd name="connsiteY38" fmla="*/ 114300 h 723900"/>
                  <a:gd name="connsiteX39" fmla="*/ 1943100 w 2938462"/>
                  <a:gd name="connsiteY39" fmla="*/ 109537 h 723900"/>
                  <a:gd name="connsiteX40" fmla="*/ 1957387 w 2938462"/>
                  <a:gd name="connsiteY40" fmla="*/ 100012 h 723900"/>
                  <a:gd name="connsiteX41" fmla="*/ 1981200 w 2938462"/>
                  <a:gd name="connsiteY41" fmla="*/ 76200 h 723900"/>
                  <a:gd name="connsiteX42" fmla="*/ 2028825 w 2938462"/>
                  <a:gd name="connsiteY42" fmla="*/ 71437 h 723900"/>
                  <a:gd name="connsiteX43" fmla="*/ 2076450 w 2938462"/>
                  <a:gd name="connsiteY43" fmla="*/ 61912 h 723900"/>
                  <a:gd name="connsiteX44" fmla="*/ 2105025 w 2938462"/>
                  <a:gd name="connsiteY44" fmla="*/ 52387 h 723900"/>
                  <a:gd name="connsiteX45" fmla="*/ 2157412 w 2938462"/>
                  <a:gd name="connsiteY45" fmla="*/ 42862 h 723900"/>
                  <a:gd name="connsiteX46" fmla="*/ 2319337 w 2938462"/>
                  <a:gd name="connsiteY46" fmla="*/ 42862 h 723900"/>
                  <a:gd name="connsiteX47" fmla="*/ 2343150 w 2938462"/>
                  <a:gd name="connsiteY47" fmla="*/ 38100 h 723900"/>
                  <a:gd name="connsiteX48" fmla="*/ 2371725 w 2938462"/>
                  <a:gd name="connsiteY48" fmla="*/ 28575 h 723900"/>
                  <a:gd name="connsiteX49" fmla="*/ 2486025 w 2938462"/>
                  <a:gd name="connsiteY49" fmla="*/ 33337 h 723900"/>
                  <a:gd name="connsiteX50" fmla="*/ 2524125 w 2938462"/>
                  <a:gd name="connsiteY50" fmla="*/ 38100 h 723900"/>
                  <a:gd name="connsiteX51" fmla="*/ 2614612 w 2938462"/>
                  <a:gd name="connsiteY51" fmla="*/ 33337 h 723900"/>
                  <a:gd name="connsiteX52" fmla="*/ 2647950 w 2938462"/>
                  <a:gd name="connsiteY52" fmla="*/ 9525 h 723900"/>
                  <a:gd name="connsiteX53" fmla="*/ 2676525 w 2938462"/>
                  <a:gd name="connsiteY53" fmla="*/ 0 h 723900"/>
                  <a:gd name="connsiteX54" fmla="*/ 2709862 w 2938462"/>
                  <a:gd name="connsiteY54" fmla="*/ 4762 h 723900"/>
                  <a:gd name="connsiteX55" fmla="*/ 2728912 w 2938462"/>
                  <a:gd name="connsiteY55" fmla="*/ 33337 h 723900"/>
                  <a:gd name="connsiteX56" fmla="*/ 2743200 w 2938462"/>
                  <a:gd name="connsiteY56" fmla="*/ 42862 h 723900"/>
                  <a:gd name="connsiteX57" fmla="*/ 2757487 w 2938462"/>
                  <a:gd name="connsiteY57" fmla="*/ 47625 h 723900"/>
                  <a:gd name="connsiteX58" fmla="*/ 2919412 w 2938462"/>
                  <a:gd name="connsiteY58" fmla="*/ 57150 h 723900"/>
                  <a:gd name="connsiteX59" fmla="*/ 2938462 w 2938462"/>
                  <a:gd name="connsiteY5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595312 w 2938462"/>
                  <a:gd name="connsiteY9" fmla="*/ 357187 h 723900"/>
                  <a:gd name="connsiteX10" fmla="*/ 795337 w 2938462"/>
                  <a:gd name="connsiteY10" fmla="*/ 338137 h 723900"/>
                  <a:gd name="connsiteX11" fmla="*/ 823912 w 2938462"/>
                  <a:gd name="connsiteY11" fmla="*/ 319087 h 723900"/>
                  <a:gd name="connsiteX12" fmla="*/ 852487 w 2938462"/>
                  <a:gd name="connsiteY12" fmla="*/ 295275 h 723900"/>
                  <a:gd name="connsiteX13" fmla="*/ 919162 w 2938462"/>
                  <a:gd name="connsiteY13" fmla="*/ 300037 h 723900"/>
                  <a:gd name="connsiteX14" fmla="*/ 957262 w 2938462"/>
                  <a:gd name="connsiteY14" fmla="*/ 309562 h 723900"/>
                  <a:gd name="connsiteX15" fmla="*/ 976312 w 2938462"/>
                  <a:gd name="connsiteY15" fmla="*/ 314325 h 723900"/>
                  <a:gd name="connsiteX16" fmla="*/ 1109662 w 2938462"/>
                  <a:gd name="connsiteY16" fmla="*/ 295275 h 723900"/>
                  <a:gd name="connsiteX17" fmla="*/ 1138237 w 2938462"/>
                  <a:gd name="connsiteY17" fmla="*/ 285750 h 723900"/>
                  <a:gd name="connsiteX18" fmla="*/ 1262062 w 2938462"/>
                  <a:gd name="connsiteY18" fmla="*/ 276225 h 723900"/>
                  <a:gd name="connsiteX19" fmla="*/ 1290637 w 2938462"/>
                  <a:gd name="connsiteY19" fmla="*/ 261937 h 723900"/>
                  <a:gd name="connsiteX20" fmla="*/ 1304925 w 2938462"/>
                  <a:gd name="connsiteY20" fmla="*/ 257175 h 723900"/>
                  <a:gd name="connsiteX21" fmla="*/ 1347787 w 2938462"/>
                  <a:gd name="connsiteY21" fmla="*/ 228600 h 723900"/>
                  <a:gd name="connsiteX22" fmla="*/ 1362075 w 2938462"/>
                  <a:gd name="connsiteY22" fmla="*/ 219075 h 723900"/>
                  <a:gd name="connsiteX23" fmla="*/ 1376362 w 2938462"/>
                  <a:gd name="connsiteY23" fmla="*/ 214312 h 723900"/>
                  <a:gd name="connsiteX24" fmla="*/ 1428750 w 2938462"/>
                  <a:gd name="connsiteY24" fmla="*/ 195262 h 723900"/>
                  <a:gd name="connsiteX25" fmla="*/ 1509712 w 2938462"/>
                  <a:gd name="connsiteY25" fmla="*/ 190500 h 723900"/>
                  <a:gd name="connsiteX26" fmla="*/ 1543050 w 2938462"/>
                  <a:gd name="connsiteY26" fmla="*/ 185737 h 723900"/>
                  <a:gd name="connsiteX27" fmla="*/ 1585912 w 2938462"/>
                  <a:gd name="connsiteY27" fmla="*/ 180975 h 723900"/>
                  <a:gd name="connsiteX28" fmla="*/ 1600200 w 2938462"/>
                  <a:gd name="connsiteY28" fmla="*/ 176212 h 723900"/>
                  <a:gd name="connsiteX29" fmla="*/ 1652587 w 2938462"/>
                  <a:gd name="connsiteY29" fmla="*/ 171450 h 723900"/>
                  <a:gd name="connsiteX30" fmla="*/ 1681162 w 2938462"/>
                  <a:gd name="connsiteY30" fmla="*/ 161925 h 723900"/>
                  <a:gd name="connsiteX31" fmla="*/ 1704975 w 2938462"/>
                  <a:gd name="connsiteY31" fmla="*/ 157162 h 723900"/>
                  <a:gd name="connsiteX32" fmla="*/ 1762125 w 2938462"/>
                  <a:gd name="connsiteY32" fmla="*/ 147637 h 723900"/>
                  <a:gd name="connsiteX33" fmla="*/ 1776412 w 2938462"/>
                  <a:gd name="connsiteY33" fmla="*/ 142875 h 723900"/>
                  <a:gd name="connsiteX34" fmla="*/ 1824037 w 2938462"/>
                  <a:gd name="connsiteY34" fmla="*/ 133350 h 723900"/>
                  <a:gd name="connsiteX35" fmla="*/ 1852612 w 2938462"/>
                  <a:gd name="connsiteY35" fmla="*/ 128587 h 723900"/>
                  <a:gd name="connsiteX36" fmla="*/ 1881187 w 2938462"/>
                  <a:gd name="connsiteY36" fmla="*/ 119062 h 723900"/>
                  <a:gd name="connsiteX37" fmla="*/ 1895475 w 2938462"/>
                  <a:gd name="connsiteY37" fmla="*/ 114300 h 723900"/>
                  <a:gd name="connsiteX38" fmla="*/ 1943100 w 2938462"/>
                  <a:gd name="connsiteY38" fmla="*/ 109537 h 723900"/>
                  <a:gd name="connsiteX39" fmla="*/ 1957387 w 2938462"/>
                  <a:gd name="connsiteY39" fmla="*/ 100012 h 723900"/>
                  <a:gd name="connsiteX40" fmla="*/ 1981200 w 2938462"/>
                  <a:gd name="connsiteY40" fmla="*/ 76200 h 723900"/>
                  <a:gd name="connsiteX41" fmla="*/ 2028825 w 2938462"/>
                  <a:gd name="connsiteY41" fmla="*/ 71437 h 723900"/>
                  <a:gd name="connsiteX42" fmla="*/ 2076450 w 2938462"/>
                  <a:gd name="connsiteY42" fmla="*/ 61912 h 723900"/>
                  <a:gd name="connsiteX43" fmla="*/ 2105025 w 2938462"/>
                  <a:gd name="connsiteY43" fmla="*/ 52387 h 723900"/>
                  <a:gd name="connsiteX44" fmla="*/ 2157412 w 2938462"/>
                  <a:gd name="connsiteY44" fmla="*/ 42862 h 723900"/>
                  <a:gd name="connsiteX45" fmla="*/ 2319337 w 2938462"/>
                  <a:gd name="connsiteY45" fmla="*/ 42862 h 723900"/>
                  <a:gd name="connsiteX46" fmla="*/ 2343150 w 2938462"/>
                  <a:gd name="connsiteY46" fmla="*/ 38100 h 723900"/>
                  <a:gd name="connsiteX47" fmla="*/ 2371725 w 2938462"/>
                  <a:gd name="connsiteY47" fmla="*/ 28575 h 723900"/>
                  <a:gd name="connsiteX48" fmla="*/ 2486025 w 2938462"/>
                  <a:gd name="connsiteY48" fmla="*/ 33337 h 723900"/>
                  <a:gd name="connsiteX49" fmla="*/ 2524125 w 2938462"/>
                  <a:gd name="connsiteY49" fmla="*/ 38100 h 723900"/>
                  <a:gd name="connsiteX50" fmla="*/ 2614612 w 2938462"/>
                  <a:gd name="connsiteY50" fmla="*/ 33337 h 723900"/>
                  <a:gd name="connsiteX51" fmla="*/ 2647950 w 2938462"/>
                  <a:gd name="connsiteY51" fmla="*/ 9525 h 723900"/>
                  <a:gd name="connsiteX52" fmla="*/ 2676525 w 2938462"/>
                  <a:gd name="connsiteY52" fmla="*/ 0 h 723900"/>
                  <a:gd name="connsiteX53" fmla="*/ 2709862 w 2938462"/>
                  <a:gd name="connsiteY53" fmla="*/ 4762 h 723900"/>
                  <a:gd name="connsiteX54" fmla="*/ 2728912 w 2938462"/>
                  <a:gd name="connsiteY54" fmla="*/ 33337 h 723900"/>
                  <a:gd name="connsiteX55" fmla="*/ 2743200 w 2938462"/>
                  <a:gd name="connsiteY55" fmla="*/ 42862 h 723900"/>
                  <a:gd name="connsiteX56" fmla="*/ 2757487 w 2938462"/>
                  <a:gd name="connsiteY56" fmla="*/ 47625 h 723900"/>
                  <a:gd name="connsiteX57" fmla="*/ 2919412 w 2938462"/>
                  <a:gd name="connsiteY57" fmla="*/ 57150 h 723900"/>
                  <a:gd name="connsiteX58" fmla="*/ 2938462 w 2938462"/>
                  <a:gd name="connsiteY5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595312 w 2938462"/>
                  <a:gd name="connsiteY8" fmla="*/ 357187 h 723900"/>
                  <a:gd name="connsiteX9" fmla="*/ 795337 w 2938462"/>
                  <a:gd name="connsiteY9" fmla="*/ 338137 h 723900"/>
                  <a:gd name="connsiteX10" fmla="*/ 823912 w 2938462"/>
                  <a:gd name="connsiteY10" fmla="*/ 319087 h 723900"/>
                  <a:gd name="connsiteX11" fmla="*/ 852487 w 2938462"/>
                  <a:gd name="connsiteY11" fmla="*/ 295275 h 723900"/>
                  <a:gd name="connsiteX12" fmla="*/ 919162 w 2938462"/>
                  <a:gd name="connsiteY12" fmla="*/ 300037 h 723900"/>
                  <a:gd name="connsiteX13" fmla="*/ 957262 w 2938462"/>
                  <a:gd name="connsiteY13" fmla="*/ 309562 h 723900"/>
                  <a:gd name="connsiteX14" fmla="*/ 976312 w 2938462"/>
                  <a:gd name="connsiteY14" fmla="*/ 314325 h 723900"/>
                  <a:gd name="connsiteX15" fmla="*/ 1109662 w 2938462"/>
                  <a:gd name="connsiteY15" fmla="*/ 295275 h 723900"/>
                  <a:gd name="connsiteX16" fmla="*/ 1138237 w 2938462"/>
                  <a:gd name="connsiteY16" fmla="*/ 285750 h 723900"/>
                  <a:gd name="connsiteX17" fmla="*/ 1262062 w 2938462"/>
                  <a:gd name="connsiteY17" fmla="*/ 276225 h 723900"/>
                  <a:gd name="connsiteX18" fmla="*/ 1290637 w 2938462"/>
                  <a:gd name="connsiteY18" fmla="*/ 261937 h 723900"/>
                  <a:gd name="connsiteX19" fmla="*/ 1304925 w 2938462"/>
                  <a:gd name="connsiteY19" fmla="*/ 257175 h 723900"/>
                  <a:gd name="connsiteX20" fmla="*/ 1347787 w 2938462"/>
                  <a:gd name="connsiteY20" fmla="*/ 228600 h 723900"/>
                  <a:gd name="connsiteX21" fmla="*/ 1362075 w 2938462"/>
                  <a:gd name="connsiteY21" fmla="*/ 219075 h 723900"/>
                  <a:gd name="connsiteX22" fmla="*/ 1376362 w 2938462"/>
                  <a:gd name="connsiteY22" fmla="*/ 214312 h 723900"/>
                  <a:gd name="connsiteX23" fmla="*/ 1428750 w 2938462"/>
                  <a:gd name="connsiteY23" fmla="*/ 195262 h 723900"/>
                  <a:gd name="connsiteX24" fmla="*/ 1509712 w 2938462"/>
                  <a:gd name="connsiteY24" fmla="*/ 190500 h 723900"/>
                  <a:gd name="connsiteX25" fmla="*/ 1543050 w 2938462"/>
                  <a:gd name="connsiteY25" fmla="*/ 185737 h 723900"/>
                  <a:gd name="connsiteX26" fmla="*/ 1585912 w 2938462"/>
                  <a:gd name="connsiteY26" fmla="*/ 180975 h 723900"/>
                  <a:gd name="connsiteX27" fmla="*/ 1600200 w 2938462"/>
                  <a:gd name="connsiteY27" fmla="*/ 176212 h 723900"/>
                  <a:gd name="connsiteX28" fmla="*/ 1652587 w 2938462"/>
                  <a:gd name="connsiteY28" fmla="*/ 171450 h 723900"/>
                  <a:gd name="connsiteX29" fmla="*/ 1681162 w 2938462"/>
                  <a:gd name="connsiteY29" fmla="*/ 161925 h 723900"/>
                  <a:gd name="connsiteX30" fmla="*/ 1704975 w 2938462"/>
                  <a:gd name="connsiteY30" fmla="*/ 157162 h 723900"/>
                  <a:gd name="connsiteX31" fmla="*/ 1762125 w 2938462"/>
                  <a:gd name="connsiteY31" fmla="*/ 147637 h 723900"/>
                  <a:gd name="connsiteX32" fmla="*/ 1776412 w 2938462"/>
                  <a:gd name="connsiteY32" fmla="*/ 142875 h 723900"/>
                  <a:gd name="connsiteX33" fmla="*/ 1824037 w 2938462"/>
                  <a:gd name="connsiteY33" fmla="*/ 133350 h 723900"/>
                  <a:gd name="connsiteX34" fmla="*/ 1852612 w 2938462"/>
                  <a:gd name="connsiteY34" fmla="*/ 128587 h 723900"/>
                  <a:gd name="connsiteX35" fmla="*/ 1881187 w 2938462"/>
                  <a:gd name="connsiteY35" fmla="*/ 119062 h 723900"/>
                  <a:gd name="connsiteX36" fmla="*/ 1895475 w 2938462"/>
                  <a:gd name="connsiteY36" fmla="*/ 114300 h 723900"/>
                  <a:gd name="connsiteX37" fmla="*/ 1943100 w 2938462"/>
                  <a:gd name="connsiteY37" fmla="*/ 109537 h 723900"/>
                  <a:gd name="connsiteX38" fmla="*/ 1957387 w 2938462"/>
                  <a:gd name="connsiteY38" fmla="*/ 100012 h 723900"/>
                  <a:gd name="connsiteX39" fmla="*/ 1981200 w 2938462"/>
                  <a:gd name="connsiteY39" fmla="*/ 76200 h 723900"/>
                  <a:gd name="connsiteX40" fmla="*/ 2028825 w 2938462"/>
                  <a:gd name="connsiteY40" fmla="*/ 71437 h 723900"/>
                  <a:gd name="connsiteX41" fmla="*/ 2076450 w 2938462"/>
                  <a:gd name="connsiteY41" fmla="*/ 61912 h 723900"/>
                  <a:gd name="connsiteX42" fmla="*/ 2105025 w 2938462"/>
                  <a:gd name="connsiteY42" fmla="*/ 52387 h 723900"/>
                  <a:gd name="connsiteX43" fmla="*/ 2157412 w 2938462"/>
                  <a:gd name="connsiteY43" fmla="*/ 42862 h 723900"/>
                  <a:gd name="connsiteX44" fmla="*/ 2319337 w 2938462"/>
                  <a:gd name="connsiteY44" fmla="*/ 42862 h 723900"/>
                  <a:gd name="connsiteX45" fmla="*/ 2343150 w 2938462"/>
                  <a:gd name="connsiteY45" fmla="*/ 38100 h 723900"/>
                  <a:gd name="connsiteX46" fmla="*/ 2371725 w 2938462"/>
                  <a:gd name="connsiteY46" fmla="*/ 28575 h 723900"/>
                  <a:gd name="connsiteX47" fmla="*/ 2486025 w 2938462"/>
                  <a:gd name="connsiteY47" fmla="*/ 33337 h 723900"/>
                  <a:gd name="connsiteX48" fmla="*/ 2524125 w 2938462"/>
                  <a:gd name="connsiteY48" fmla="*/ 38100 h 723900"/>
                  <a:gd name="connsiteX49" fmla="*/ 2614612 w 2938462"/>
                  <a:gd name="connsiteY49" fmla="*/ 33337 h 723900"/>
                  <a:gd name="connsiteX50" fmla="*/ 2647950 w 2938462"/>
                  <a:gd name="connsiteY50" fmla="*/ 9525 h 723900"/>
                  <a:gd name="connsiteX51" fmla="*/ 2676525 w 2938462"/>
                  <a:gd name="connsiteY51" fmla="*/ 0 h 723900"/>
                  <a:gd name="connsiteX52" fmla="*/ 2709862 w 2938462"/>
                  <a:gd name="connsiteY52" fmla="*/ 4762 h 723900"/>
                  <a:gd name="connsiteX53" fmla="*/ 2728912 w 2938462"/>
                  <a:gd name="connsiteY53" fmla="*/ 33337 h 723900"/>
                  <a:gd name="connsiteX54" fmla="*/ 2743200 w 2938462"/>
                  <a:gd name="connsiteY54" fmla="*/ 42862 h 723900"/>
                  <a:gd name="connsiteX55" fmla="*/ 2757487 w 2938462"/>
                  <a:gd name="connsiteY55" fmla="*/ 47625 h 723900"/>
                  <a:gd name="connsiteX56" fmla="*/ 2919412 w 2938462"/>
                  <a:gd name="connsiteY56" fmla="*/ 57150 h 723900"/>
                  <a:gd name="connsiteX57" fmla="*/ 2938462 w 2938462"/>
                  <a:gd name="connsiteY5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38112 w 2938462"/>
                  <a:gd name="connsiteY6" fmla="*/ 590550 h 723900"/>
                  <a:gd name="connsiteX7" fmla="*/ 595312 w 2938462"/>
                  <a:gd name="connsiteY7" fmla="*/ 357187 h 723900"/>
                  <a:gd name="connsiteX8" fmla="*/ 795337 w 2938462"/>
                  <a:gd name="connsiteY8" fmla="*/ 338137 h 723900"/>
                  <a:gd name="connsiteX9" fmla="*/ 823912 w 2938462"/>
                  <a:gd name="connsiteY9" fmla="*/ 319087 h 723900"/>
                  <a:gd name="connsiteX10" fmla="*/ 852487 w 2938462"/>
                  <a:gd name="connsiteY10" fmla="*/ 295275 h 723900"/>
                  <a:gd name="connsiteX11" fmla="*/ 919162 w 2938462"/>
                  <a:gd name="connsiteY11" fmla="*/ 300037 h 723900"/>
                  <a:gd name="connsiteX12" fmla="*/ 957262 w 2938462"/>
                  <a:gd name="connsiteY12" fmla="*/ 309562 h 723900"/>
                  <a:gd name="connsiteX13" fmla="*/ 976312 w 2938462"/>
                  <a:gd name="connsiteY13" fmla="*/ 314325 h 723900"/>
                  <a:gd name="connsiteX14" fmla="*/ 1109662 w 2938462"/>
                  <a:gd name="connsiteY14" fmla="*/ 295275 h 723900"/>
                  <a:gd name="connsiteX15" fmla="*/ 1138237 w 2938462"/>
                  <a:gd name="connsiteY15" fmla="*/ 285750 h 723900"/>
                  <a:gd name="connsiteX16" fmla="*/ 1262062 w 2938462"/>
                  <a:gd name="connsiteY16" fmla="*/ 276225 h 723900"/>
                  <a:gd name="connsiteX17" fmla="*/ 1290637 w 2938462"/>
                  <a:gd name="connsiteY17" fmla="*/ 261937 h 723900"/>
                  <a:gd name="connsiteX18" fmla="*/ 1304925 w 2938462"/>
                  <a:gd name="connsiteY18" fmla="*/ 257175 h 723900"/>
                  <a:gd name="connsiteX19" fmla="*/ 1347787 w 2938462"/>
                  <a:gd name="connsiteY19" fmla="*/ 228600 h 723900"/>
                  <a:gd name="connsiteX20" fmla="*/ 1362075 w 2938462"/>
                  <a:gd name="connsiteY20" fmla="*/ 219075 h 723900"/>
                  <a:gd name="connsiteX21" fmla="*/ 1376362 w 2938462"/>
                  <a:gd name="connsiteY21" fmla="*/ 214312 h 723900"/>
                  <a:gd name="connsiteX22" fmla="*/ 1428750 w 2938462"/>
                  <a:gd name="connsiteY22" fmla="*/ 195262 h 723900"/>
                  <a:gd name="connsiteX23" fmla="*/ 1509712 w 2938462"/>
                  <a:gd name="connsiteY23" fmla="*/ 190500 h 723900"/>
                  <a:gd name="connsiteX24" fmla="*/ 1543050 w 2938462"/>
                  <a:gd name="connsiteY24" fmla="*/ 185737 h 723900"/>
                  <a:gd name="connsiteX25" fmla="*/ 1585912 w 2938462"/>
                  <a:gd name="connsiteY25" fmla="*/ 180975 h 723900"/>
                  <a:gd name="connsiteX26" fmla="*/ 1600200 w 2938462"/>
                  <a:gd name="connsiteY26" fmla="*/ 176212 h 723900"/>
                  <a:gd name="connsiteX27" fmla="*/ 1652587 w 2938462"/>
                  <a:gd name="connsiteY27" fmla="*/ 171450 h 723900"/>
                  <a:gd name="connsiteX28" fmla="*/ 1681162 w 2938462"/>
                  <a:gd name="connsiteY28" fmla="*/ 161925 h 723900"/>
                  <a:gd name="connsiteX29" fmla="*/ 1704975 w 2938462"/>
                  <a:gd name="connsiteY29" fmla="*/ 157162 h 723900"/>
                  <a:gd name="connsiteX30" fmla="*/ 1762125 w 2938462"/>
                  <a:gd name="connsiteY30" fmla="*/ 147637 h 723900"/>
                  <a:gd name="connsiteX31" fmla="*/ 1776412 w 2938462"/>
                  <a:gd name="connsiteY31" fmla="*/ 142875 h 723900"/>
                  <a:gd name="connsiteX32" fmla="*/ 1824037 w 2938462"/>
                  <a:gd name="connsiteY32" fmla="*/ 133350 h 723900"/>
                  <a:gd name="connsiteX33" fmla="*/ 1852612 w 2938462"/>
                  <a:gd name="connsiteY33" fmla="*/ 128587 h 723900"/>
                  <a:gd name="connsiteX34" fmla="*/ 1881187 w 2938462"/>
                  <a:gd name="connsiteY34" fmla="*/ 119062 h 723900"/>
                  <a:gd name="connsiteX35" fmla="*/ 1895475 w 2938462"/>
                  <a:gd name="connsiteY35" fmla="*/ 114300 h 723900"/>
                  <a:gd name="connsiteX36" fmla="*/ 1943100 w 2938462"/>
                  <a:gd name="connsiteY36" fmla="*/ 109537 h 723900"/>
                  <a:gd name="connsiteX37" fmla="*/ 1957387 w 2938462"/>
                  <a:gd name="connsiteY37" fmla="*/ 100012 h 723900"/>
                  <a:gd name="connsiteX38" fmla="*/ 1981200 w 2938462"/>
                  <a:gd name="connsiteY38" fmla="*/ 76200 h 723900"/>
                  <a:gd name="connsiteX39" fmla="*/ 2028825 w 2938462"/>
                  <a:gd name="connsiteY39" fmla="*/ 71437 h 723900"/>
                  <a:gd name="connsiteX40" fmla="*/ 2076450 w 2938462"/>
                  <a:gd name="connsiteY40" fmla="*/ 61912 h 723900"/>
                  <a:gd name="connsiteX41" fmla="*/ 2105025 w 2938462"/>
                  <a:gd name="connsiteY41" fmla="*/ 52387 h 723900"/>
                  <a:gd name="connsiteX42" fmla="*/ 2157412 w 2938462"/>
                  <a:gd name="connsiteY42" fmla="*/ 42862 h 723900"/>
                  <a:gd name="connsiteX43" fmla="*/ 2319337 w 2938462"/>
                  <a:gd name="connsiteY43" fmla="*/ 42862 h 723900"/>
                  <a:gd name="connsiteX44" fmla="*/ 2343150 w 2938462"/>
                  <a:gd name="connsiteY44" fmla="*/ 38100 h 723900"/>
                  <a:gd name="connsiteX45" fmla="*/ 2371725 w 2938462"/>
                  <a:gd name="connsiteY45" fmla="*/ 28575 h 723900"/>
                  <a:gd name="connsiteX46" fmla="*/ 2486025 w 2938462"/>
                  <a:gd name="connsiteY46" fmla="*/ 33337 h 723900"/>
                  <a:gd name="connsiteX47" fmla="*/ 2524125 w 2938462"/>
                  <a:gd name="connsiteY47" fmla="*/ 38100 h 723900"/>
                  <a:gd name="connsiteX48" fmla="*/ 2614612 w 2938462"/>
                  <a:gd name="connsiteY48" fmla="*/ 33337 h 723900"/>
                  <a:gd name="connsiteX49" fmla="*/ 2647950 w 2938462"/>
                  <a:gd name="connsiteY49" fmla="*/ 9525 h 723900"/>
                  <a:gd name="connsiteX50" fmla="*/ 2676525 w 2938462"/>
                  <a:gd name="connsiteY50" fmla="*/ 0 h 723900"/>
                  <a:gd name="connsiteX51" fmla="*/ 2709862 w 2938462"/>
                  <a:gd name="connsiteY51" fmla="*/ 4762 h 723900"/>
                  <a:gd name="connsiteX52" fmla="*/ 2728912 w 2938462"/>
                  <a:gd name="connsiteY52" fmla="*/ 33337 h 723900"/>
                  <a:gd name="connsiteX53" fmla="*/ 2743200 w 2938462"/>
                  <a:gd name="connsiteY53" fmla="*/ 42862 h 723900"/>
                  <a:gd name="connsiteX54" fmla="*/ 2757487 w 2938462"/>
                  <a:gd name="connsiteY54" fmla="*/ 47625 h 723900"/>
                  <a:gd name="connsiteX55" fmla="*/ 2919412 w 2938462"/>
                  <a:gd name="connsiteY55" fmla="*/ 57150 h 723900"/>
                  <a:gd name="connsiteX56" fmla="*/ 2938462 w 2938462"/>
                  <a:gd name="connsiteY5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595312 w 2938462"/>
                  <a:gd name="connsiteY6" fmla="*/ 357187 h 723900"/>
                  <a:gd name="connsiteX7" fmla="*/ 795337 w 2938462"/>
                  <a:gd name="connsiteY7" fmla="*/ 338137 h 723900"/>
                  <a:gd name="connsiteX8" fmla="*/ 823912 w 2938462"/>
                  <a:gd name="connsiteY8" fmla="*/ 319087 h 723900"/>
                  <a:gd name="connsiteX9" fmla="*/ 852487 w 2938462"/>
                  <a:gd name="connsiteY9" fmla="*/ 295275 h 723900"/>
                  <a:gd name="connsiteX10" fmla="*/ 919162 w 2938462"/>
                  <a:gd name="connsiteY10" fmla="*/ 300037 h 723900"/>
                  <a:gd name="connsiteX11" fmla="*/ 957262 w 2938462"/>
                  <a:gd name="connsiteY11" fmla="*/ 309562 h 723900"/>
                  <a:gd name="connsiteX12" fmla="*/ 976312 w 2938462"/>
                  <a:gd name="connsiteY12" fmla="*/ 314325 h 723900"/>
                  <a:gd name="connsiteX13" fmla="*/ 1109662 w 2938462"/>
                  <a:gd name="connsiteY13" fmla="*/ 295275 h 723900"/>
                  <a:gd name="connsiteX14" fmla="*/ 1138237 w 2938462"/>
                  <a:gd name="connsiteY14" fmla="*/ 285750 h 723900"/>
                  <a:gd name="connsiteX15" fmla="*/ 1262062 w 2938462"/>
                  <a:gd name="connsiteY15" fmla="*/ 276225 h 723900"/>
                  <a:gd name="connsiteX16" fmla="*/ 1290637 w 2938462"/>
                  <a:gd name="connsiteY16" fmla="*/ 261937 h 723900"/>
                  <a:gd name="connsiteX17" fmla="*/ 1304925 w 2938462"/>
                  <a:gd name="connsiteY17" fmla="*/ 257175 h 723900"/>
                  <a:gd name="connsiteX18" fmla="*/ 1347787 w 2938462"/>
                  <a:gd name="connsiteY18" fmla="*/ 228600 h 723900"/>
                  <a:gd name="connsiteX19" fmla="*/ 1362075 w 2938462"/>
                  <a:gd name="connsiteY19" fmla="*/ 219075 h 723900"/>
                  <a:gd name="connsiteX20" fmla="*/ 1376362 w 2938462"/>
                  <a:gd name="connsiteY20" fmla="*/ 214312 h 723900"/>
                  <a:gd name="connsiteX21" fmla="*/ 1428750 w 2938462"/>
                  <a:gd name="connsiteY21" fmla="*/ 195262 h 723900"/>
                  <a:gd name="connsiteX22" fmla="*/ 1509712 w 2938462"/>
                  <a:gd name="connsiteY22" fmla="*/ 190500 h 723900"/>
                  <a:gd name="connsiteX23" fmla="*/ 1543050 w 2938462"/>
                  <a:gd name="connsiteY23" fmla="*/ 185737 h 723900"/>
                  <a:gd name="connsiteX24" fmla="*/ 1585912 w 2938462"/>
                  <a:gd name="connsiteY24" fmla="*/ 180975 h 723900"/>
                  <a:gd name="connsiteX25" fmla="*/ 1600200 w 2938462"/>
                  <a:gd name="connsiteY25" fmla="*/ 176212 h 723900"/>
                  <a:gd name="connsiteX26" fmla="*/ 1652587 w 2938462"/>
                  <a:gd name="connsiteY26" fmla="*/ 171450 h 723900"/>
                  <a:gd name="connsiteX27" fmla="*/ 1681162 w 2938462"/>
                  <a:gd name="connsiteY27" fmla="*/ 161925 h 723900"/>
                  <a:gd name="connsiteX28" fmla="*/ 1704975 w 2938462"/>
                  <a:gd name="connsiteY28" fmla="*/ 157162 h 723900"/>
                  <a:gd name="connsiteX29" fmla="*/ 1762125 w 2938462"/>
                  <a:gd name="connsiteY29" fmla="*/ 147637 h 723900"/>
                  <a:gd name="connsiteX30" fmla="*/ 1776412 w 2938462"/>
                  <a:gd name="connsiteY30" fmla="*/ 142875 h 723900"/>
                  <a:gd name="connsiteX31" fmla="*/ 1824037 w 2938462"/>
                  <a:gd name="connsiteY31" fmla="*/ 133350 h 723900"/>
                  <a:gd name="connsiteX32" fmla="*/ 1852612 w 2938462"/>
                  <a:gd name="connsiteY32" fmla="*/ 128587 h 723900"/>
                  <a:gd name="connsiteX33" fmla="*/ 1881187 w 2938462"/>
                  <a:gd name="connsiteY33" fmla="*/ 119062 h 723900"/>
                  <a:gd name="connsiteX34" fmla="*/ 1895475 w 2938462"/>
                  <a:gd name="connsiteY34" fmla="*/ 114300 h 723900"/>
                  <a:gd name="connsiteX35" fmla="*/ 1943100 w 2938462"/>
                  <a:gd name="connsiteY35" fmla="*/ 109537 h 723900"/>
                  <a:gd name="connsiteX36" fmla="*/ 1957387 w 2938462"/>
                  <a:gd name="connsiteY36" fmla="*/ 100012 h 723900"/>
                  <a:gd name="connsiteX37" fmla="*/ 1981200 w 2938462"/>
                  <a:gd name="connsiteY37" fmla="*/ 76200 h 723900"/>
                  <a:gd name="connsiteX38" fmla="*/ 2028825 w 2938462"/>
                  <a:gd name="connsiteY38" fmla="*/ 71437 h 723900"/>
                  <a:gd name="connsiteX39" fmla="*/ 2076450 w 2938462"/>
                  <a:gd name="connsiteY39" fmla="*/ 61912 h 723900"/>
                  <a:gd name="connsiteX40" fmla="*/ 2105025 w 2938462"/>
                  <a:gd name="connsiteY40" fmla="*/ 52387 h 723900"/>
                  <a:gd name="connsiteX41" fmla="*/ 2157412 w 2938462"/>
                  <a:gd name="connsiteY41" fmla="*/ 42862 h 723900"/>
                  <a:gd name="connsiteX42" fmla="*/ 2319337 w 2938462"/>
                  <a:gd name="connsiteY42" fmla="*/ 42862 h 723900"/>
                  <a:gd name="connsiteX43" fmla="*/ 2343150 w 2938462"/>
                  <a:gd name="connsiteY43" fmla="*/ 38100 h 723900"/>
                  <a:gd name="connsiteX44" fmla="*/ 2371725 w 2938462"/>
                  <a:gd name="connsiteY44" fmla="*/ 28575 h 723900"/>
                  <a:gd name="connsiteX45" fmla="*/ 2486025 w 2938462"/>
                  <a:gd name="connsiteY45" fmla="*/ 33337 h 723900"/>
                  <a:gd name="connsiteX46" fmla="*/ 2524125 w 2938462"/>
                  <a:gd name="connsiteY46" fmla="*/ 38100 h 723900"/>
                  <a:gd name="connsiteX47" fmla="*/ 2614612 w 2938462"/>
                  <a:gd name="connsiteY47" fmla="*/ 33337 h 723900"/>
                  <a:gd name="connsiteX48" fmla="*/ 2647950 w 2938462"/>
                  <a:gd name="connsiteY48" fmla="*/ 9525 h 723900"/>
                  <a:gd name="connsiteX49" fmla="*/ 2676525 w 2938462"/>
                  <a:gd name="connsiteY49" fmla="*/ 0 h 723900"/>
                  <a:gd name="connsiteX50" fmla="*/ 2709862 w 2938462"/>
                  <a:gd name="connsiteY50" fmla="*/ 4762 h 723900"/>
                  <a:gd name="connsiteX51" fmla="*/ 2728912 w 2938462"/>
                  <a:gd name="connsiteY51" fmla="*/ 33337 h 723900"/>
                  <a:gd name="connsiteX52" fmla="*/ 2743200 w 2938462"/>
                  <a:gd name="connsiteY52" fmla="*/ 42862 h 723900"/>
                  <a:gd name="connsiteX53" fmla="*/ 2757487 w 2938462"/>
                  <a:gd name="connsiteY53" fmla="*/ 47625 h 723900"/>
                  <a:gd name="connsiteX54" fmla="*/ 2919412 w 2938462"/>
                  <a:gd name="connsiteY54" fmla="*/ 57150 h 723900"/>
                  <a:gd name="connsiteX55" fmla="*/ 2938462 w 2938462"/>
                  <a:gd name="connsiteY5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595312 w 2938462"/>
                  <a:gd name="connsiteY5" fmla="*/ 357187 h 723900"/>
                  <a:gd name="connsiteX6" fmla="*/ 795337 w 2938462"/>
                  <a:gd name="connsiteY6" fmla="*/ 338137 h 723900"/>
                  <a:gd name="connsiteX7" fmla="*/ 823912 w 2938462"/>
                  <a:gd name="connsiteY7" fmla="*/ 319087 h 723900"/>
                  <a:gd name="connsiteX8" fmla="*/ 852487 w 2938462"/>
                  <a:gd name="connsiteY8" fmla="*/ 295275 h 723900"/>
                  <a:gd name="connsiteX9" fmla="*/ 919162 w 2938462"/>
                  <a:gd name="connsiteY9" fmla="*/ 300037 h 723900"/>
                  <a:gd name="connsiteX10" fmla="*/ 957262 w 2938462"/>
                  <a:gd name="connsiteY10" fmla="*/ 309562 h 723900"/>
                  <a:gd name="connsiteX11" fmla="*/ 976312 w 2938462"/>
                  <a:gd name="connsiteY11" fmla="*/ 314325 h 723900"/>
                  <a:gd name="connsiteX12" fmla="*/ 1109662 w 2938462"/>
                  <a:gd name="connsiteY12" fmla="*/ 295275 h 723900"/>
                  <a:gd name="connsiteX13" fmla="*/ 1138237 w 2938462"/>
                  <a:gd name="connsiteY13" fmla="*/ 285750 h 723900"/>
                  <a:gd name="connsiteX14" fmla="*/ 1262062 w 2938462"/>
                  <a:gd name="connsiteY14" fmla="*/ 276225 h 723900"/>
                  <a:gd name="connsiteX15" fmla="*/ 1290637 w 2938462"/>
                  <a:gd name="connsiteY15" fmla="*/ 261937 h 723900"/>
                  <a:gd name="connsiteX16" fmla="*/ 1304925 w 2938462"/>
                  <a:gd name="connsiteY16" fmla="*/ 257175 h 723900"/>
                  <a:gd name="connsiteX17" fmla="*/ 1347787 w 2938462"/>
                  <a:gd name="connsiteY17" fmla="*/ 228600 h 723900"/>
                  <a:gd name="connsiteX18" fmla="*/ 1362075 w 2938462"/>
                  <a:gd name="connsiteY18" fmla="*/ 219075 h 723900"/>
                  <a:gd name="connsiteX19" fmla="*/ 1376362 w 2938462"/>
                  <a:gd name="connsiteY19" fmla="*/ 214312 h 723900"/>
                  <a:gd name="connsiteX20" fmla="*/ 1428750 w 2938462"/>
                  <a:gd name="connsiteY20" fmla="*/ 195262 h 723900"/>
                  <a:gd name="connsiteX21" fmla="*/ 1509712 w 2938462"/>
                  <a:gd name="connsiteY21" fmla="*/ 190500 h 723900"/>
                  <a:gd name="connsiteX22" fmla="*/ 1543050 w 2938462"/>
                  <a:gd name="connsiteY22" fmla="*/ 185737 h 723900"/>
                  <a:gd name="connsiteX23" fmla="*/ 1585912 w 2938462"/>
                  <a:gd name="connsiteY23" fmla="*/ 180975 h 723900"/>
                  <a:gd name="connsiteX24" fmla="*/ 1600200 w 2938462"/>
                  <a:gd name="connsiteY24" fmla="*/ 176212 h 723900"/>
                  <a:gd name="connsiteX25" fmla="*/ 1652587 w 2938462"/>
                  <a:gd name="connsiteY25" fmla="*/ 171450 h 723900"/>
                  <a:gd name="connsiteX26" fmla="*/ 1681162 w 2938462"/>
                  <a:gd name="connsiteY26" fmla="*/ 161925 h 723900"/>
                  <a:gd name="connsiteX27" fmla="*/ 1704975 w 2938462"/>
                  <a:gd name="connsiteY27" fmla="*/ 157162 h 723900"/>
                  <a:gd name="connsiteX28" fmla="*/ 1762125 w 2938462"/>
                  <a:gd name="connsiteY28" fmla="*/ 147637 h 723900"/>
                  <a:gd name="connsiteX29" fmla="*/ 1776412 w 2938462"/>
                  <a:gd name="connsiteY29" fmla="*/ 142875 h 723900"/>
                  <a:gd name="connsiteX30" fmla="*/ 1824037 w 2938462"/>
                  <a:gd name="connsiteY30" fmla="*/ 133350 h 723900"/>
                  <a:gd name="connsiteX31" fmla="*/ 1852612 w 2938462"/>
                  <a:gd name="connsiteY31" fmla="*/ 128587 h 723900"/>
                  <a:gd name="connsiteX32" fmla="*/ 1881187 w 2938462"/>
                  <a:gd name="connsiteY32" fmla="*/ 119062 h 723900"/>
                  <a:gd name="connsiteX33" fmla="*/ 1895475 w 2938462"/>
                  <a:gd name="connsiteY33" fmla="*/ 114300 h 723900"/>
                  <a:gd name="connsiteX34" fmla="*/ 1943100 w 2938462"/>
                  <a:gd name="connsiteY34" fmla="*/ 109537 h 723900"/>
                  <a:gd name="connsiteX35" fmla="*/ 1957387 w 2938462"/>
                  <a:gd name="connsiteY35" fmla="*/ 100012 h 723900"/>
                  <a:gd name="connsiteX36" fmla="*/ 1981200 w 2938462"/>
                  <a:gd name="connsiteY36" fmla="*/ 76200 h 723900"/>
                  <a:gd name="connsiteX37" fmla="*/ 2028825 w 2938462"/>
                  <a:gd name="connsiteY37" fmla="*/ 71437 h 723900"/>
                  <a:gd name="connsiteX38" fmla="*/ 2076450 w 2938462"/>
                  <a:gd name="connsiteY38" fmla="*/ 61912 h 723900"/>
                  <a:gd name="connsiteX39" fmla="*/ 2105025 w 2938462"/>
                  <a:gd name="connsiteY39" fmla="*/ 52387 h 723900"/>
                  <a:gd name="connsiteX40" fmla="*/ 2157412 w 2938462"/>
                  <a:gd name="connsiteY40" fmla="*/ 42862 h 723900"/>
                  <a:gd name="connsiteX41" fmla="*/ 2319337 w 2938462"/>
                  <a:gd name="connsiteY41" fmla="*/ 42862 h 723900"/>
                  <a:gd name="connsiteX42" fmla="*/ 2343150 w 2938462"/>
                  <a:gd name="connsiteY42" fmla="*/ 38100 h 723900"/>
                  <a:gd name="connsiteX43" fmla="*/ 2371725 w 2938462"/>
                  <a:gd name="connsiteY43" fmla="*/ 28575 h 723900"/>
                  <a:gd name="connsiteX44" fmla="*/ 2486025 w 2938462"/>
                  <a:gd name="connsiteY44" fmla="*/ 33337 h 723900"/>
                  <a:gd name="connsiteX45" fmla="*/ 2524125 w 2938462"/>
                  <a:gd name="connsiteY45" fmla="*/ 38100 h 723900"/>
                  <a:gd name="connsiteX46" fmla="*/ 2614612 w 2938462"/>
                  <a:gd name="connsiteY46" fmla="*/ 33337 h 723900"/>
                  <a:gd name="connsiteX47" fmla="*/ 2647950 w 2938462"/>
                  <a:gd name="connsiteY47" fmla="*/ 9525 h 723900"/>
                  <a:gd name="connsiteX48" fmla="*/ 2676525 w 2938462"/>
                  <a:gd name="connsiteY48" fmla="*/ 0 h 723900"/>
                  <a:gd name="connsiteX49" fmla="*/ 2709862 w 2938462"/>
                  <a:gd name="connsiteY49" fmla="*/ 4762 h 723900"/>
                  <a:gd name="connsiteX50" fmla="*/ 2728912 w 2938462"/>
                  <a:gd name="connsiteY50" fmla="*/ 33337 h 723900"/>
                  <a:gd name="connsiteX51" fmla="*/ 2743200 w 2938462"/>
                  <a:gd name="connsiteY51" fmla="*/ 42862 h 723900"/>
                  <a:gd name="connsiteX52" fmla="*/ 2757487 w 2938462"/>
                  <a:gd name="connsiteY52" fmla="*/ 47625 h 723900"/>
                  <a:gd name="connsiteX53" fmla="*/ 2919412 w 2938462"/>
                  <a:gd name="connsiteY53" fmla="*/ 57150 h 723900"/>
                  <a:gd name="connsiteX54" fmla="*/ 2938462 w 2938462"/>
                  <a:gd name="connsiteY5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90487 w 2938462"/>
                  <a:gd name="connsiteY3" fmla="*/ 619125 h 723900"/>
                  <a:gd name="connsiteX4" fmla="*/ 595312 w 2938462"/>
                  <a:gd name="connsiteY4" fmla="*/ 357187 h 723900"/>
                  <a:gd name="connsiteX5" fmla="*/ 795337 w 2938462"/>
                  <a:gd name="connsiteY5" fmla="*/ 338137 h 723900"/>
                  <a:gd name="connsiteX6" fmla="*/ 823912 w 2938462"/>
                  <a:gd name="connsiteY6" fmla="*/ 319087 h 723900"/>
                  <a:gd name="connsiteX7" fmla="*/ 852487 w 2938462"/>
                  <a:gd name="connsiteY7" fmla="*/ 295275 h 723900"/>
                  <a:gd name="connsiteX8" fmla="*/ 919162 w 2938462"/>
                  <a:gd name="connsiteY8" fmla="*/ 300037 h 723900"/>
                  <a:gd name="connsiteX9" fmla="*/ 957262 w 2938462"/>
                  <a:gd name="connsiteY9" fmla="*/ 309562 h 723900"/>
                  <a:gd name="connsiteX10" fmla="*/ 976312 w 2938462"/>
                  <a:gd name="connsiteY10" fmla="*/ 314325 h 723900"/>
                  <a:gd name="connsiteX11" fmla="*/ 1109662 w 2938462"/>
                  <a:gd name="connsiteY11" fmla="*/ 295275 h 723900"/>
                  <a:gd name="connsiteX12" fmla="*/ 1138237 w 2938462"/>
                  <a:gd name="connsiteY12" fmla="*/ 285750 h 723900"/>
                  <a:gd name="connsiteX13" fmla="*/ 1262062 w 2938462"/>
                  <a:gd name="connsiteY13" fmla="*/ 276225 h 723900"/>
                  <a:gd name="connsiteX14" fmla="*/ 1290637 w 2938462"/>
                  <a:gd name="connsiteY14" fmla="*/ 261937 h 723900"/>
                  <a:gd name="connsiteX15" fmla="*/ 1304925 w 2938462"/>
                  <a:gd name="connsiteY15" fmla="*/ 257175 h 723900"/>
                  <a:gd name="connsiteX16" fmla="*/ 1347787 w 2938462"/>
                  <a:gd name="connsiteY16" fmla="*/ 228600 h 723900"/>
                  <a:gd name="connsiteX17" fmla="*/ 1362075 w 2938462"/>
                  <a:gd name="connsiteY17" fmla="*/ 219075 h 723900"/>
                  <a:gd name="connsiteX18" fmla="*/ 1376362 w 2938462"/>
                  <a:gd name="connsiteY18" fmla="*/ 214312 h 723900"/>
                  <a:gd name="connsiteX19" fmla="*/ 1428750 w 2938462"/>
                  <a:gd name="connsiteY19" fmla="*/ 195262 h 723900"/>
                  <a:gd name="connsiteX20" fmla="*/ 1509712 w 2938462"/>
                  <a:gd name="connsiteY20" fmla="*/ 190500 h 723900"/>
                  <a:gd name="connsiteX21" fmla="*/ 1543050 w 2938462"/>
                  <a:gd name="connsiteY21" fmla="*/ 185737 h 723900"/>
                  <a:gd name="connsiteX22" fmla="*/ 1585912 w 2938462"/>
                  <a:gd name="connsiteY22" fmla="*/ 180975 h 723900"/>
                  <a:gd name="connsiteX23" fmla="*/ 1600200 w 2938462"/>
                  <a:gd name="connsiteY23" fmla="*/ 176212 h 723900"/>
                  <a:gd name="connsiteX24" fmla="*/ 1652587 w 2938462"/>
                  <a:gd name="connsiteY24" fmla="*/ 171450 h 723900"/>
                  <a:gd name="connsiteX25" fmla="*/ 1681162 w 2938462"/>
                  <a:gd name="connsiteY25" fmla="*/ 161925 h 723900"/>
                  <a:gd name="connsiteX26" fmla="*/ 1704975 w 2938462"/>
                  <a:gd name="connsiteY26" fmla="*/ 157162 h 723900"/>
                  <a:gd name="connsiteX27" fmla="*/ 1762125 w 2938462"/>
                  <a:gd name="connsiteY27" fmla="*/ 147637 h 723900"/>
                  <a:gd name="connsiteX28" fmla="*/ 1776412 w 2938462"/>
                  <a:gd name="connsiteY28" fmla="*/ 142875 h 723900"/>
                  <a:gd name="connsiteX29" fmla="*/ 1824037 w 2938462"/>
                  <a:gd name="connsiteY29" fmla="*/ 133350 h 723900"/>
                  <a:gd name="connsiteX30" fmla="*/ 1852612 w 2938462"/>
                  <a:gd name="connsiteY30" fmla="*/ 128587 h 723900"/>
                  <a:gd name="connsiteX31" fmla="*/ 1881187 w 2938462"/>
                  <a:gd name="connsiteY31" fmla="*/ 119062 h 723900"/>
                  <a:gd name="connsiteX32" fmla="*/ 1895475 w 2938462"/>
                  <a:gd name="connsiteY32" fmla="*/ 114300 h 723900"/>
                  <a:gd name="connsiteX33" fmla="*/ 1943100 w 2938462"/>
                  <a:gd name="connsiteY33" fmla="*/ 109537 h 723900"/>
                  <a:gd name="connsiteX34" fmla="*/ 1957387 w 2938462"/>
                  <a:gd name="connsiteY34" fmla="*/ 100012 h 723900"/>
                  <a:gd name="connsiteX35" fmla="*/ 1981200 w 2938462"/>
                  <a:gd name="connsiteY35" fmla="*/ 76200 h 723900"/>
                  <a:gd name="connsiteX36" fmla="*/ 2028825 w 2938462"/>
                  <a:gd name="connsiteY36" fmla="*/ 71437 h 723900"/>
                  <a:gd name="connsiteX37" fmla="*/ 2076450 w 2938462"/>
                  <a:gd name="connsiteY37" fmla="*/ 61912 h 723900"/>
                  <a:gd name="connsiteX38" fmla="*/ 2105025 w 2938462"/>
                  <a:gd name="connsiteY38" fmla="*/ 52387 h 723900"/>
                  <a:gd name="connsiteX39" fmla="*/ 2157412 w 2938462"/>
                  <a:gd name="connsiteY39" fmla="*/ 42862 h 723900"/>
                  <a:gd name="connsiteX40" fmla="*/ 2319337 w 2938462"/>
                  <a:gd name="connsiteY40" fmla="*/ 42862 h 723900"/>
                  <a:gd name="connsiteX41" fmla="*/ 2343150 w 2938462"/>
                  <a:gd name="connsiteY41" fmla="*/ 38100 h 723900"/>
                  <a:gd name="connsiteX42" fmla="*/ 2371725 w 2938462"/>
                  <a:gd name="connsiteY42" fmla="*/ 28575 h 723900"/>
                  <a:gd name="connsiteX43" fmla="*/ 2486025 w 2938462"/>
                  <a:gd name="connsiteY43" fmla="*/ 33337 h 723900"/>
                  <a:gd name="connsiteX44" fmla="*/ 2524125 w 2938462"/>
                  <a:gd name="connsiteY44" fmla="*/ 38100 h 723900"/>
                  <a:gd name="connsiteX45" fmla="*/ 2614612 w 2938462"/>
                  <a:gd name="connsiteY45" fmla="*/ 33337 h 723900"/>
                  <a:gd name="connsiteX46" fmla="*/ 2647950 w 2938462"/>
                  <a:gd name="connsiteY46" fmla="*/ 9525 h 723900"/>
                  <a:gd name="connsiteX47" fmla="*/ 2676525 w 2938462"/>
                  <a:gd name="connsiteY47" fmla="*/ 0 h 723900"/>
                  <a:gd name="connsiteX48" fmla="*/ 2709862 w 2938462"/>
                  <a:gd name="connsiteY48" fmla="*/ 4762 h 723900"/>
                  <a:gd name="connsiteX49" fmla="*/ 2728912 w 2938462"/>
                  <a:gd name="connsiteY49" fmla="*/ 33337 h 723900"/>
                  <a:gd name="connsiteX50" fmla="*/ 2743200 w 2938462"/>
                  <a:gd name="connsiteY50" fmla="*/ 42862 h 723900"/>
                  <a:gd name="connsiteX51" fmla="*/ 2757487 w 2938462"/>
                  <a:gd name="connsiteY51" fmla="*/ 47625 h 723900"/>
                  <a:gd name="connsiteX52" fmla="*/ 2919412 w 2938462"/>
                  <a:gd name="connsiteY52" fmla="*/ 57150 h 723900"/>
                  <a:gd name="connsiteX53" fmla="*/ 2938462 w 2938462"/>
                  <a:gd name="connsiteY53" fmla="*/ 61912 h 723900"/>
                  <a:gd name="connsiteX0" fmla="*/ 0 w 2938462"/>
                  <a:gd name="connsiteY0" fmla="*/ 723900 h 723900"/>
                  <a:gd name="connsiteX1" fmla="*/ 23812 w 2938462"/>
                  <a:gd name="connsiteY1" fmla="*/ 676275 h 723900"/>
                  <a:gd name="connsiteX2" fmla="*/ 90487 w 2938462"/>
                  <a:gd name="connsiteY2" fmla="*/ 619125 h 723900"/>
                  <a:gd name="connsiteX3" fmla="*/ 595312 w 2938462"/>
                  <a:gd name="connsiteY3" fmla="*/ 357187 h 723900"/>
                  <a:gd name="connsiteX4" fmla="*/ 795337 w 2938462"/>
                  <a:gd name="connsiteY4" fmla="*/ 338137 h 723900"/>
                  <a:gd name="connsiteX5" fmla="*/ 823912 w 2938462"/>
                  <a:gd name="connsiteY5" fmla="*/ 319087 h 723900"/>
                  <a:gd name="connsiteX6" fmla="*/ 852487 w 2938462"/>
                  <a:gd name="connsiteY6" fmla="*/ 295275 h 723900"/>
                  <a:gd name="connsiteX7" fmla="*/ 919162 w 2938462"/>
                  <a:gd name="connsiteY7" fmla="*/ 300037 h 723900"/>
                  <a:gd name="connsiteX8" fmla="*/ 957262 w 2938462"/>
                  <a:gd name="connsiteY8" fmla="*/ 309562 h 723900"/>
                  <a:gd name="connsiteX9" fmla="*/ 976312 w 2938462"/>
                  <a:gd name="connsiteY9" fmla="*/ 314325 h 723900"/>
                  <a:gd name="connsiteX10" fmla="*/ 1109662 w 2938462"/>
                  <a:gd name="connsiteY10" fmla="*/ 295275 h 723900"/>
                  <a:gd name="connsiteX11" fmla="*/ 1138237 w 2938462"/>
                  <a:gd name="connsiteY11" fmla="*/ 285750 h 723900"/>
                  <a:gd name="connsiteX12" fmla="*/ 1262062 w 2938462"/>
                  <a:gd name="connsiteY12" fmla="*/ 276225 h 723900"/>
                  <a:gd name="connsiteX13" fmla="*/ 1290637 w 2938462"/>
                  <a:gd name="connsiteY13" fmla="*/ 261937 h 723900"/>
                  <a:gd name="connsiteX14" fmla="*/ 1304925 w 2938462"/>
                  <a:gd name="connsiteY14" fmla="*/ 257175 h 723900"/>
                  <a:gd name="connsiteX15" fmla="*/ 1347787 w 2938462"/>
                  <a:gd name="connsiteY15" fmla="*/ 228600 h 723900"/>
                  <a:gd name="connsiteX16" fmla="*/ 1362075 w 2938462"/>
                  <a:gd name="connsiteY16" fmla="*/ 219075 h 723900"/>
                  <a:gd name="connsiteX17" fmla="*/ 1376362 w 2938462"/>
                  <a:gd name="connsiteY17" fmla="*/ 214312 h 723900"/>
                  <a:gd name="connsiteX18" fmla="*/ 1428750 w 2938462"/>
                  <a:gd name="connsiteY18" fmla="*/ 195262 h 723900"/>
                  <a:gd name="connsiteX19" fmla="*/ 1509712 w 2938462"/>
                  <a:gd name="connsiteY19" fmla="*/ 190500 h 723900"/>
                  <a:gd name="connsiteX20" fmla="*/ 1543050 w 2938462"/>
                  <a:gd name="connsiteY20" fmla="*/ 185737 h 723900"/>
                  <a:gd name="connsiteX21" fmla="*/ 1585912 w 2938462"/>
                  <a:gd name="connsiteY21" fmla="*/ 180975 h 723900"/>
                  <a:gd name="connsiteX22" fmla="*/ 1600200 w 2938462"/>
                  <a:gd name="connsiteY22" fmla="*/ 176212 h 723900"/>
                  <a:gd name="connsiteX23" fmla="*/ 1652587 w 2938462"/>
                  <a:gd name="connsiteY23" fmla="*/ 171450 h 723900"/>
                  <a:gd name="connsiteX24" fmla="*/ 1681162 w 2938462"/>
                  <a:gd name="connsiteY24" fmla="*/ 161925 h 723900"/>
                  <a:gd name="connsiteX25" fmla="*/ 1704975 w 2938462"/>
                  <a:gd name="connsiteY25" fmla="*/ 157162 h 723900"/>
                  <a:gd name="connsiteX26" fmla="*/ 1762125 w 2938462"/>
                  <a:gd name="connsiteY26" fmla="*/ 147637 h 723900"/>
                  <a:gd name="connsiteX27" fmla="*/ 1776412 w 2938462"/>
                  <a:gd name="connsiteY27" fmla="*/ 142875 h 723900"/>
                  <a:gd name="connsiteX28" fmla="*/ 1824037 w 2938462"/>
                  <a:gd name="connsiteY28" fmla="*/ 133350 h 723900"/>
                  <a:gd name="connsiteX29" fmla="*/ 1852612 w 2938462"/>
                  <a:gd name="connsiteY29" fmla="*/ 128587 h 723900"/>
                  <a:gd name="connsiteX30" fmla="*/ 1881187 w 2938462"/>
                  <a:gd name="connsiteY30" fmla="*/ 119062 h 723900"/>
                  <a:gd name="connsiteX31" fmla="*/ 1895475 w 2938462"/>
                  <a:gd name="connsiteY31" fmla="*/ 114300 h 723900"/>
                  <a:gd name="connsiteX32" fmla="*/ 1943100 w 2938462"/>
                  <a:gd name="connsiteY32" fmla="*/ 109537 h 723900"/>
                  <a:gd name="connsiteX33" fmla="*/ 1957387 w 2938462"/>
                  <a:gd name="connsiteY33" fmla="*/ 100012 h 723900"/>
                  <a:gd name="connsiteX34" fmla="*/ 1981200 w 2938462"/>
                  <a:gd name="connsiteY34" fmla="*/ 76200 h 723900"/>
                  <a:gd name="connsiteX35" fmla="*/ 2028825 w 2938462"/>
                  <a:gd name="connsiteY35" fmla="*/ 71437 h 723900"/>
                  <a:gd name="connsiteX36" fmla="*/ 2076450 w 2938462"/>
                  <a:gd name="connsiteY36" fmla="*/ 61912 h 723900"/>
                  <a:gd name="connsiteX37" fmla="*/ 2105025 w 2938462"/>
                  <a:gd name="connsiteY37" fmla="*/ 52387 h 723900"/>
                  <a:gd name="connsiteX38" fmla="*/ 2157412 w 2938462"/>
                  <a:gd name="connsiteY38" fmla="*/ 42862 h 723900"/>
                  <a:gd name="connsiteX39" fmla="*/ 2319337 w 2938462"/>
                  <a:gd name="connsiteY39" fmla="*/ 42862 h 723900"/>
                  <a:gd name="connsiteX40" fmla="*/ 2343150 w 2938462"/>
                  <a:gd name="connsiteY40" fmla="*/ 38100 h 723900"/>
                  <a:gd name="connsiteX41" fmla="*/ 2371725 w 2938462"/>
                  <a:gd name="connsiteY41" fmla="*/ 28575 h 723900"/>
                  <a:gd name="connsiteX42" fmla="*/ 2486025 w 2938462"/>
                  <a:gd name="connsiteY42" fmla="*/ 33337 h 723900"/>
                  <a:gd name="connsiteX43" fmla="*/ 2524125 w 2938462"/>
                  <a:gd name="connsiteY43" fmla="*/ 38100 h 723900"/>
                  <a:gd name="connsiteX44" fmla="*/ 2614612 w 2938462"/>
                  <a:gd name="connsiteY44" fmla="*/ 33337 h 723900"/>
                  <a:gd name="connsiteX45" fmla="*/ 2647950 w 2938462"/>
                  <a:gd name="connsiteY45" fmla="*/ 9525 h 723900"/>
                  <a:gd name="connsiteX46" fmla="*/ 2676525 w 2938462"/>
                  <a:gd name="connsiteY46" fmla="*/ 0 h 723900"/>
                  <a:gd name="connsiteX47" fmla="*/ 2709862 w 2938462"/>
                  <a:gd name="connsiteY47" fmla="*/ 4762 h 723900"/>
                  <a:gd name="connsiteX48" fmla="*/ 2728912 w 2938462"/>
                  <a:gd name="connsiteY48" fmla="*/ 33337 h 723900"/>
                  <a:gd name="connsiteX49" fmla="*/ 2743200 w 2938462"/>
                  <a:gd name="connsiteY49" fmla="*/ 42862 h 723900"/>
                  <a:gd name="connsiteX50" fmla="*/ 2757487 w 2938462"/>
                  <a:gd name="connsiteY50" fmla="*/ 47625 h 723900"/>
                  <a:gd name="connsiteX51" fmla="*/ 2919412 w 2938462"/>
                  <a:gd name="connsiteY51" fmla="*/ 57150 h 723900"/>
                  <a:gd name="connsiteX52" fmla="*/ 2938462 w 2938462"/>
                  <a:gd name="connsiteY52" fmla="*/ 61912 h 723900"/>
                  <a:gd name="connsiteX0" fmla="*/ 25237 w 2963699"/>
                  <a:gd name="connsiteY0" fmla="*/ 723900 h 723900"/>
                  <a:gd name="connsiteX1" fmla="*/ 49049 w 2963699"/>
                  <a:gd name="connsiteY1" fmla="*/ 676275 h 723900"/>
                  <a:gd name="connsiteX2" fmla="*/ 620549 w 2963699"/>
                  <a:gd name="connsiteY2" fmla="*/ 357187 h 723900"/>
                  <a:gd name="connsiteX3" fmla="*/ 820574 w 2963699"/>
                  <a:gd name="connsiteY3" fmla="*/ 338137 h 723900"/>
                  <a:gd name="connsiteX4" fmla="*/ 849149 w 2963699"/>
                  <a:gd name="connsiteY4" fmla="*/ 319087 h 723900"/>
                  <a:gd name="connsiteX5" fmla="*/ 877724 w 2963699"/>
                  <a:gd name="connsiteY5" fmla="*/ 295275 h 723900"/>
                  <a:gd name="connsiteX6" fmla="*/ 944399 w 2963699"/>
                  <a:gd name="connsiteY6" fmla="*/ 300037 h 723900"/>
                  <a:gd name="connsiteX7" fmla="*/ 982499 w 2963699"/>
                  <a:gd name="connsiteY7" fmla="*/ 309562 h 723900"/>
                  <a:gd name="connsiteX8" fmla="*/ 1001549 w 2963699"/>
                  <a:gd name="connsiteY8" fmla="*/ 314325 h 723900"/>
                  <a:gd name="connsiteX9" fmla="*/ 1134899 w 2963699"/>
                  <a:gd name="connsiteY9" fmla="*/ 295275 h 723900"/>
                  <a:gd name="connsiteX10" fmla="*/ 1163474 w 2963699"/>
                  <a:gd name="connsiteY10" fmla="*/ 285750 h 723900"/>
                  <a:gd name="connsiteX11" fmla="*/ 1287299 w 2963699"/>
                  <a:gd name="connsiteY11" fmla="*/ 276225 h 723900"/>
                  <a:gd name="connsiteX12" fmla="*/ 1315874 w 2963699"/>
                  <a:gd name="connsiteY12" fmla="*/ 261937 h 723900"/>
                  <a:gd name="connsiteX13" fmla="*/ 1330162 w 2963699"/>
                  <a:gd name="connsiteY13" fmla="*/ 257175 h 723900"/>
                  <a:gd name="connsiteX14" fmla="*/ 1373024 w 2963699"/>
                  <a:gd name="connsiteY14" fmla="*/ 228600 h 723900"/>
                  <a:gd name="connsiteX15" fmla="*/ 1387312 w 2963699"/>
                  <a:gd name="connsiteY15" fmla="*/ 219075 h 723900"/>
                  <a:gd name="connsiteX16" fmla="*/ 1401599 w 2963699"/>
                  <a:gd name="connsiteY16" fmla="*/ 214312 h 723900"/>
                  <a:gd name="connsiteX17" fmla="*/ 1453987 w 2963699"/>
                  <a:gd name="connsiteY17" fmla="*/ 195262 h 723900"/>
                  <a:gd name="connsiteX18" fmla="*/ 1534949 w 2963699"/>
                  <a:gd name="connsiteY18" fmla="*/ 190500 h 723900"/>
                  <a:gd name="connsiteX19" fmla="*/ 1568287 w 2963699"/>
                  <a:gd name="connsiteY19" fmla="*/ 185737 h 723900"/>
                  <a:gd name="connsiteX20" fmla="*/ 1611149 w 2963699"/>
                  <a:gd name="connsiteY20" fmla="*/ 180975 h 723900"/>
                  <a:gd name="connsiteX21" fmla="*/ 1625437 w 2963699"/>
                  <a:gd name="connsiteY21" fmla="*/ 176212 h 723900"/>
                  <a:gd name="connsiteX22" fmla="*/ 1677824 w 2963699"/>
                  <a:gd name="connsiteY22" fmla="*/ 171450 h 723900"/>
                  <a:gd name="connsiteX23" fmla="*/ 1706399 w 2963699"/>
                  <a:gd name="connsiteY23" fmla="*/ 161925 h 723900"/>
                  <a:gd name="connsiteX24" fmla="*/ 1730212 w 2963699"/>
                  <a:gd name="connsiteY24" fmla="*/ 157162 h 723900"/>
                  <a:gd name="connsiteX25" fmla="*/ 1787362 w 2963699"/>
                  <a:gd name="connsiteY25" fmla="*/ 147637 h 723900"/>
                  <a:gd name="connsiteX26" fmla="*/ 1801649 w 2963699"/>
                  <a:gd name="connsiteY26" fmla="*/ 142875 h 723900"/>
                  <a:gd name="connsiteX27" fmla="*/ 1849274 w 2963699"/>
                  <a:gd name="connsiteY27" fmla="*/ 133350 h 723900"/>
                  <a:gd name="connsiteX28" fmla="*/ 1877849 w 2963699"/>
                  <a:gd name="connsiteY28" fmla="*/ 128587 h 723900"/>
                  <a:gd name="connsiteX29" fmla="*/ 1906424 w 2963699"/>
                  <a:gd name="connsiteY29" fmla="*/ 119062 h 723900"/>
                  <a:gd name="connsiteX30" fmla="*/ 1920712 w 2963699"/>
                  <a:gd name="connsiteY30" fmla="*/ 114300 h 723900"/>
                  <a:gd name="connsiteX31" fmla="*/ 1968337 w 2963699"/>
                  <a:gd name="connsiteY31" fmla="*/ 109537 h 723900"/>
                  <a:gd name="connsiteX32" fmla="*/ 1982624 w 2963699"/>
                  <a:gd name="connsiteY32" fmla="*/ 100012 h 723900"/>
                  <a:gd name="connsiteX33" fmla="*/ 2006437 w 2963699"/>
                  <a:gd name="connsiteY33" fmla="*/ 76200 h 723900"/>
                  <a:gd name="connsiteX34" fmla="*/ 2054062 w 2963699"/>
                  <a:gd name="connsiteY34" fmla="*/ 71437 h 723900"/>
                  <a:gd name="connsiteX35" fmla="*/ 2101687 w 2963699"/>
                  <a:gd name="connsiteY35" fmla="*/ 61912 h 723900"/>
                  <a:gd name="connsiteX36" fmla="*/ 2130262 w 2963699"/>
                  <a:gd name="connsiteY36" fmla="*/ 52387 h 723900"/>
                  <a:gd name="connsiteX37" fmla="*/ 2182649 w 2963699"/>
                  <a:gd name="connsiteY37" fmla="*/ 42862 h 723900"/>
                  <a:gd name="connsiteX38" fmla="*/ 2344574 w 2963699"/>
                  <a:gd name="connsiteY38" fmla="*/ 42862 h 723900"/>
                  <a:gd name="connsiteX39" fmla="*/ 2368387 w 2963699"/>
                  <a:gd name="connsiteY39" fmla="*/ 38100 h 723900"/>
                  <a:gd name="connsiteX40" fmla="*/ 2396962 w 2963699"/>
                  <a:gd name="connsiteY40" fmla="*/ 28575 h 723900"/>
                  <a:gd name="connsiteX41" fmla="*/ 2511262 w 2963699"/>
                  <a:gd name="connsiteY41" fmla="*/ 33337 h 723900"/>
                  <a:gd name="connsiteX42" fmla="*/ 2549362 w 2963699"/>
                  <a:gd name="connsiteY42" fmla="*/ 38100 h 723900"/>
                  <a:gd name="connsiteX43" fmla="*/ 2639849 w 2963699"/>
                  <a:gd name="connsiteY43" fmla="*/ 33337 h 723900"/>
                  <a:gd name="connsiteX44" fmla="*/ 2673187 w 2963699"/>
                  <a:gd name="connsiteY44" fmla="*/ 9525 h 723900"/>
                  <a:gd name="connsiteX45" fmla="*/ 2701762 w 2963699"/>
                  <a:gd name="connsiteY45" fmla="*/ 0 h 723900"/>
                  <a:gd name="connsiteX46" fmla="*/ 2735099 w 2963699"/>
                  <a:gd name="connsiteY46" fmla="*/ 4762 h 723900"/>
                  <a:gd name="connsiteX47" fmla="*/ 2754149 w 2963699"/>
                  <a:gd name="connsiteY47" fmla="*/ 33337 h 723900"/>
                  <a:gd name="connsiteX48" fmla="*/ 2768437 w 2963699"/>
                  <a:gd name="connsiteY48" fmla="*/ 42862 h 723900"/>
                  <a:gd name="connsiteX49" fmla="*/ 2782724 w 2963699"/>
                  <a:gd name="connsiteY49" fmla="*/ 47625 h 723900"/>
                  <a:gd name="connsiteX50" fmla="*/ 2944649 w 2963699"/>
                  <a:gd name="connsiteY50" fmla="*/ 57150 h 723900"/>
                  <a:gd name="connsiteX51" fmla="*/ 2963699 w 2963699"/>
                  <a:gd name="connsiteY51" fmla="*/ 61912 h 723900"/>
                  <a:gd name="connsiteX0" fmla="*/ 0 w 2938462"/>
                  <a:gd name="connsiteY0" fmla="*/ 723900 h 723900"/>
                  <a:gd name="connsiteX1" fmla="*/ 595312 w 2938462"/>
                  <a:gd name="connsiteY1" fmla="*/ 357187 h 723900"/>
                  <a:gd name="connsiteX2" fmla="*/ 795337 w 2938462"/>
                  <a:gd name="connsiteY2" fmla="*/ 338137 h 723900"/>
                  <a:gd name="connsiteX3" fmla="*/ 823912 w 2938462"/>
                  <a:gd name="connsiteY3" fmla="*/ 319087 h 723900"/>
                  <a:gd name="connsiteX4" fmla="*/ 852487 w 2938462"/>
                  <a:gd name="connsiteY4" fmla="*/ 295275 h 723900"/>
                  <a:gd name="connsiteX5" fmla="*/ 919162 w 2938462"/>
                  <a:gd name="connsiteY5" fmla="*/ 300037 h 723900"/>
                  <a:gd name="connsiteX6" fmla="*/ 957262 w 2938462"/>
                  <a:gd name="connsiteY6" fmla="*/ 309562 h 723900"/>
                  <a:gd name="connsiteX7" fmla="*/ 976312 w 2938462"/>
                  <a:gd name="connsiteY7" fmla="*/ 314325 h 723900"/>
                  <a:gd name="connsiteX8" fmla="*/ 1109662 w 2938462"/>
                  <a:gd name="connsiteY8" fmla="*/ 295275 h 723900"/>
                  <a:gd name="connsiteX9" fmla="*/ 1138237 w 2938462"/>
                  <a:gd name="connsiteY9" fmla="*/ 285750 h 723900"/>
                  <a:gd name="connsiteX10" fmla="*/ 1262062 w 2938462"/>
                  <a:gd name="connsiteY10" fmla="*/ 276225 h 723900"/>
                  <a:gd name="connsiteX11" fmla="*/ 1290637 w 2938462"/>
                  <a:gd name="connsiteY11" fmla="*/ 261937 h 723900"/>
                  <a:gd name="connsiteX12" fmla="*/ 1304925 w 2938462"/>
                  <a:gd name="connsiteY12" fmla="*/ 257175 h 723900"/>
                  <a:gd name="connsiteX13" fmla="*/ 1347787 w 2938462"/>
                  <a:gd name="connsiteY13" fmla="*/ 228600 h 723900"/>
                  <a:gd name="connsiteX14" fmla="*/ 1362075 w 2938462"/>
                  <a:gd name="connsiteY14" fmla="*/ 219075 h 723900"/>
                  <a:gd name="connsiteX15" fmla="*/ 1376362 w 2938462"/>
                  <a:gd name="connsiteY15" fmla="*/ 214312 h 723900"/>
                  <a:gd name="connsiteX16" fmla="*/ 1428750 w 2938462"/>
                  <a:gd name="connsiteY16" fmla="*/ 195262 h 723900"/>
                  <a:gd name="connsiteX17" fmla="*/ 1509712 w 2938462"/>
                  <a:gd name="connsiteY17" fmla="*/ 190500 h 723900"/>
                  <a:gd name="connsiteX18" fmla="*/ 1543050 w 2938462"/>
                  <a:gd name="connsiteY18" fmla="*/ 185737 h 723900"/>
                  <a:gd name="connsiteX19" fmla="*/ 1585912 w 2938462"/>
                  <a:gd name="connsiteY19" fmla="*/ 180975 h 723900"/>
                  <a:gd name="connsiteX20" fmla="*/ 1600200 w 2938462"/>
                  <a:gd name="connsiteY20" fmla="*/ 176212 h 723900"/>
                  <a:gd name="connsiteX21" fmla="*/ 1652587 w 2938462"/>
                  <a:gd name="connsiteY21" fmla="*/ 171450 h 723900"/>
                  <a:gd name="connsiteX22" fmla="*/ 1681162 w 2938462"/>
                  <a:gd name="connsiteY22" fmla="*/ 161925 h 723900"/>
                  <a:gd name="connsiteX23" fmla="*/ 1704975 w 2938462"/>
                  <a:gd name="connsiteY23" fmla="*/ 157162 h 723900"/>
                  <a:gd name="connsiteX24" fmla="*/ 1762125 w 2938462"/>
                  <a:gd name="connsiteY24" fmla="*/ 147637 h 723900"/>
                  <a:gd name="connsiteX25" fmla="*/ 1776412 w 2938462"/>
                  <a:gd name="connsiteY25" fmla="*/ 142875 h 723900"/>
                  <a:gd name="connsiteX26" fmla="*/ 1824037 w 2938462"/>
                  <a:gd name="connsiteY26" fmla="*/ 133350 h 723900"/>
                  <a:gd name="connsiteX27" fmla="*/ 1852612 w 2938462"/>
                  <a:gd name="connsiteY27" fmla="*/ 128587 h 723900"/>
                  <a:gd name="connsiteX28" fmla="*/ 1881187 w 2938462"/>
                  <a:gd name="connsiteY28" fmla="*/ 119062 h 723900"/>
                  <a:gd name="connsiteX29" fmla="*/ 1895475 w 2938462"/>
                  <a:gd name="connsiteY29" fmla="*/ 114300 h 723900"/>
                  <a:gd name="connsiteX30" fmla="*/ 1943100 w 2938462"/>
                  <a:gd name="connsiteY30" fmla="*/ 109537 h 723900"/>
                  <a:gd name="connsiteX31" fmla="*/ 1957387 w 2938462"/>
                  <a:gd name="connsiteY31" fmla="*/ 100012 h 723900"/>
                  <a:gd name="connsiteX32" fmla="*/ 1981200 w 2938462"/>
                  <a:gd name="connsiteY32" fmla="*/ 76200 h 723900"/>
                  <a:gd name="connsiteX33" fmla="*/ 2028825 w 2938462"/>
                  <a:gd name="connsiteY33" fmla="*/ 71437 h 723900"/>
                  <a:gd name="connsiteX34" fmla="*/ 2076450 w 2938462"/>
                  <a:gd name="connsiteY34" fmla="*/ 61912 h 723900"/>
                  <a:gd name="connsiteX35" fmla="*/ 2105025 w 2938462"/>
                  <a:gd name="connsiteY35" fmla="*/ 52387 h 723900"/>
                  <a:gd name="connsiteX36" fmla="*/ 2157412 w 2938462"/>
                  <a:gd name="connsiteY36" fmla="*/ 42862 h 723900"/>
                  <a:gd name="connsiteX37" fmla="*/ 2319337 w 2938462"/>
                  <a:gd name="connsiteY37" fmla="*/ 42862 h 723900"/>
                  <a:gd name="connsiteX38" fmla="*/ 2343150 w 2938462"/>
                  <a:gd name="connsiteY38" fmla="*/ 38100 h 723900"/>
                  <a:gd name="connsiteX39" fmla="*/ 2371725 w 2938462"/>
                  <a:gd name="connsiteY39" fmla="*/ 28575 h 723900"/>
                  <a:gd name="connsiteX40" fmla="*/ 2486025 w 2938462"/>
                  <a:gd name="connsiteY40" fmla="*/ 33337 h 723900"/>
                  <a:gd name="connsiteX41" fmla="*/ 2524125 w 2938462"/>
                  <a:gd name="connsiteY41" fmla="*/ 38100 h 723900"/>
                  <a:gd name="connsiteX42" fmla="*/ 2614612 w 2938462"/>
                  <a:gd name="connsiteY42" fmla="*/ 33337 h 723900"/>
                  <a:gd name="connsiteX43" fmla="*/ 2647950 w 2938462"/>
                  <a:gd name="connsiteY43" fmla="*/ 9525 h 723900"/>
                  <a:gd name="connsiteX44" fmla="*/ 2676525 w 2938462"/>
                  <a:gd name="connsiteY44" fmla="*/ 0 h 723900"/>
                  <a:gd name="connsiteX45" fmla="*/ 2709862 w 2938462"/>
                  <a:gd name="connsiteY45" fmla="*/ 4762 h 723900"/>
                  <a:gd name="connsiteX46" fmla="*/ 2728912 w 2938462"/>
                  <a:gd name="connsiteY46" fmla="*/ 33337 h 723900"/>
                  <a:gd name="connsiteX47" fmla="*/ 2743200 w 2938462"/>
                  <a:gd name="connsiteY47" fmla="*/ 42862 h 723900"/>
                  <a:gd name="connsiteX48" fmla="*/ 2757487 w 2938462"/>
                  <a:gd name="connsiteY48" fmla="*/ 47625 h 723900"/>
                  <a:gd name="connsiteX49" fmla="*/ 2919412 w 2938462"/>
                  <a:gd name="connsiteY49" fmla="*/ 57150 h 723900"/>
                  <a:gd name="connsiteX50" fmla="*/ 2938462 w 2938462"/>
                  <a:gd name="connsiteY50" fmla="*/ 61912 h 723900"/>
                  <a:gd name="connsiteX0" fmla="*/ 0 w 2343150"/>
                  <a:gd name="connsiteY0" fmla="*/ 357187 h 357187"/>
                  <a:gd name="connsiteX1" fmla="*/ 200025 w 2343150"/>
                  <a:gd name="connsiteY1" fmla="*/ 338137 h 357187"/>
                  <a:gd name="connsiteX2" fmla="*/ 228600 w 2343150"/>
                  <a:gd name="connsiteY2" fmla="*/ 319087 h 357187"/>
                  <a:gd name="connsiteX3" fmla="*/ 257175 w 2343150"/>
                  <a:gd name="connsiteY3" fmla="*/ 295275 h 357187"/>
                  <a:gd name="connsiteX4" fmla="*/ 323850 w 2343150"/>
                  <a:gd name="connsiteY4" fmla="*/ 300037 h 357187"/>
                  <a:gd name="connsiteX5" fmla="*/ 361950 w 2343150"/>
                  <a:gd name="connsiteY5" fmla="*/ 309562 h 357187"/>
                  <a:gd name="connsiteX6" fmla="*/ 381000 w 2343150"/>
                  <a:gd name="connsiteY6" fmla="*/ 314325 h 357187"/>
                  <a:gd name="connsiteX7" fmla="*/ 514350 w 2343150"/>
                  <a:gd name="connsiteY7" fmla="*/ 295275 h 357187"/>
                  <a:gd name="connsiteX8" fmla="*/ 542925 w 2343150"/>
                  <a:gd name="connsiteY8" fmla="*/ 285750 h 357187"/>
                  <a:gd name="connsiteX9" fmla="*/ 666750 w 2343150"/>
                  <a:gd name="connsiteY9" fmla="*/ 276225 h 357187"/>
                  <a:gd name="connsiteX10" fmla="*/ 695325 w 2343150"/>
                  <a:gd name="connsiteY10" fmla="*/ 261937 h 357187"/>
                  <a:gd name="connsiteX11" fmla="*/ 709613 w 2343150"/>
                  <a:gd name="connsiteY11" fmla="*/ 257175 h 357187"/>
                  <a:gd name="connsiteX12" fmla="*/ 752475 w 2343150"/>
                  <a:gd name="connsiteY12" fmla="*/ 228600 h 357187"/>
                  <a:gd name="connsiteX13" fmla="*/ 766763 w 2343150"/>
                  <a:gd name="connsiteY13" fmla="*/ 219075 h 357187"/>
                  <a:gd name="connsiteX14" fmla="*/ 781050 w 2343150"/>
                  <a:gd name="connsiteY14" fmla="*/ 214312 h 357187"/>
                  <a:gd name="connsiteX15" fmla="*/ 833438 w 2343150"/>
                  <a:gd name="connsiteY15" fmla="*/ 195262 h 357187"/>
                  <a:gd name="connsiteX16" fmla="*/ 914400 w 2343150"/>
                  <a:gd name="connsiteY16" fmla="*/ 190500 h 357187"/>
                  <a:gd name="connsiteX17" fmla="*/ 947738 w 2343150"/>
                  <a:gd name="connsiteY17" fmla="*/ 185737 h 357187"/>
                  <a:gd name="connsiteX18" fmla="*/ 990600 w 2343150"/>
                  <a:gd name="connsiteY18" fmla="*/ 180975 h 357187"/>
                  <a:gd name="connsiteX19" fmla="*/ 1004888 w 2343150"/>
                  <a:gd name="connsiteY19" fmla="*/ 176212 h 357187"/>
                  <a:gd name="connsiteX20" fmla="*/ 1057275 w 2343150"/>
                  <a:gd name="connsiteY20" fmla="*/ 171450 h 357187"/>
                  <a:gd name="connsiteX21" fmla="*/ 1085850 w 2343150"/>
                  <a:gd name="connsiteY21" fmla="*/ 161925 h 357187"/>
                  <a:gd name="connsiteX22" fmla="*/ 1109663 w 2343150"/>
                  <a:gd name="connsiteY22" fmla="*/ 157162 h 357187"/>
                  <a:gd name="connsiteX23" fmla="*/ 1166813 w 2343150"/>
                  <a:gd name="connsiteY23" fmla="*/ 147637 h 357187"/>
                  <a:gd name="connsiteX24" fmla="*/ 1181100 w 2343150"/>
                  <a:gd name="connsiteY24" fmla="*/ 142875 h 357187"/>
                  <a:gd name="connsiteX25" fmla="*/ 1228725 w 2343150"/>
                  <a:gd name="connsiteY25" fmla="*/ 133350 h 357187"/>
                  <a:gd name="connsiteX26" fmla="*/ 1257300 w 2343150"/>
                  <a:gd name="connsiteY26" fmla="*/ 128587 h 357187"/>
                  <a:gd name="connsiteX27" fmla="*/ 1285875 w 2343150"/>
                  <a:gd name="connsiteY27" fmla="*/ 119062 h 357187"/>
                  <a:gd name="connsiteX28" fmla="*/ 1300163 w 2343150"/>
                  <a:gd name="connsiteY28" fmla="*/ 114300 h 357187"/>
                  <a:gd name="connsiteX29" fmla="*/ 1347788 w 2343150"/>
                  <a:gd name="connsiteY29" fmla="*/ 109537 h 357187"/>
                  <a:gd name="connsiteX30" fmla="*/ 1362075 w 2343150"/>
                  <a:gd name="connsiteY30" fmla="*/ 100012 h 357187"/>
                  <a:gd name="connsiteX31" fmla="*/ 1385888 w 2343150"/>
                  <a:gd name="connsiteY31" fmla="*/ 76200 h 357187"/>
                  <a:gd name="connsiteX32" fmla="*/ 1433513 w 2343150"/>
                  <a:gd name="connsiteY32" fmla="*/ 71437 h 357187"/>
                  <a:gd name="connsiteX33" fmla="*/ 1481138 w 2343150"/>
                  <a:gd name="connsiteY33" fmla="*/ 61912 h 357187"/>
                  <a:gd name="connsiteX34" fmla="*/ 1509713 w 2343150"/>
                  <a:gd name="connsiteY34" fmla="*/ 52387 h 357187"/>
                  <a:gd name="connsiteX35" fmla="*/ 1562100 w 2343150"/>
                  <a:gd name="connsiteY35" fmla="*/ 42862 h 357187"/>
                  <a:gd name="connsiteX36" fmla="*/ 1724025 w 2343150"/>
                  <a:gd name="connsiteY36" fmla="*/ 42862 h 357187"/>
                  <a:gd name="connsiteX37" fmla="*/ 1747838 w 2343150"/>
                  <a:gd name="connsiteY37" fmla="*/ 38100 h 357187"/>
                  <a:gd name="connsiteX38" fmla="*/ 1776413 w 2343150"/>
                  <a:gd name="connsiteY38" fmla="*/ 28575 h 357187"/>
                  <a:gd name="connsiteX39" fmla="*/ 1890713 w 2343150"/>
                  <a:gd name="connsiteY39" fmla="*/ 33337 h 357187"/>
                  <a:gd name="connsiteX40" fmla="*/ 1928813 w 2343150"/>
                  <a:gd name="connsiteY40" fmla="*/ 38100 h 357187"/>
                  <a:gd name="connsiteX41" fmla="*/ 2019300 w 2343150"/>
                  <a:gd name="connsiteY41" fmla="*/ 33337 h 357187"/>
                  <a:gd name="connsiteX42" fmla="*/ 2052638 w 2343150"/>
                  <a:gd name="connsiteY42" fmla="*/ 9525 h 357187"/>
                  <a:gd name="connsiteX43" fmla="*/ 2081213 w 2343150"/>
                  <a:gd name="connsiteY43" fmla="*/ 0 h 357187"/>
                  <a:gd name="connsiteX44" fmla="*/ 2114550 w 2343150"/>
                  <a:gd name="connsiteY44" fmla="*/ 4762 h 357187"/>
                  <a:gd name="connsiteX45" fmla="*/ 2133600 w 2343150"/>
                  <a:gd name="connsiteY45" fmla="*/ 33337 h 357187"/>
                  <a:gd name="connsiteX46" fmla="*/ 2147888 w 2343150"/>
                  <a:gd name="connsiteY46" fmla="*/ 42862 h 357187"/>
                  <a:gd name="connsiteX47" fmla="*/ 2162175 w 2343150"/>
                  <a:gd name="connsiteY47" fmla="*/ 47625 h 357187"/>
                  <a:gd name="connsiteX48" fmla="*/ 2324100 w 2343150"/>
                  <a:gd name="connsiteY48" fmla="*/ 57150 h 357187"/>
                  <a:gd name="connsiteX49" fmla="*/ 2343150 w 2343150"/>
                  <a:gd name="connsiteY49" fmla="*/ 61912 h 357187"/>
                  <a:gd name="connsiteX0" fmla="*/ 0 w 2424112"/>
                  <a:gd name="connsiteY0" fmla="*/ 400050 h 400050"/>
                  <a:gd name="connsiteX1" fmla="*/ 280987 w 2424112"/>
                  <a:gd name="connsiteY1" fmla="*/ 338137 h 400050"/>
                  <a:gd name="connsiteX2" fmla="*/ 309562 w 2424112"/>
                  <a:gd name="connsiteY2" fmla="*/ 319087 h 400050"/>
                  <a:gd name="connsiteX3" fmla="*/ 338137 w 2424112"/>
                  <a:gd name="connsiteY3" fmla="*/ 295275 h 400050"/>
                  <a:gd name="connsiteX4" fmla="*/ 404812 w 2424112"/>
                  <a:gd name="connsiteY4" fmla="*/ 300037 h 400050"/>
                  <a:gd name="connsiteX5" fmla="*/ 442912 w 2424112"/>
                  <a:gd name="connsiteY5" fmla="*/ 309562 h 400050"/>
                  <a:gd name="connsiteX6" fmla="*/ 461962 w 2424112"/>
                  <a:gd name="connsiteY6" fmla="*/ 314325 h 400050"/>
                  <a:gd name="connsiteX7" fmla="*/ 595312 w 2424112"/>
                  <a:gd name="connsiteY7" fmla="*/ 295275 h 400050"/>
                  <a:gd name="connsiteX8" fmla="*/ 623887 w 2424112"/>
                  <a:gd name="connsiteY8" fmla="*/ 285750 h 400050"/>
                  <a:gd name="connsiteX9" fmla="*/ 747712 w 2424112"/>
                  <a:gd name="connsiteY9" fmla="*/ 276225 h 400050"/>
                  <a:gd name="connsiteX10" fmla="*/ 776287 w 2424112"/>
                  <a:gd name="connsiteY10" fmla="*/ 261937 h 400050"/>
                  <a:gd name="connsiteX11" fmla="*/ 790575 w 2424112"/>
                  <a:gd name="connsiteY11" fmla="*/ 257175 h 400050"/>
                  <a:gd name="connsiteX12" fmla="*/ 833437 w 2424112"/>
                  <a:gd name="connsiteY12" fmla="*/ 228600 h 400050"/>
                  <a:gd name="connsiteX13" fmla="*/ 847725 w 2424112"/>
                  <a:gd name="connsiteY13" fmla="*/ 219075 h 400050"/>
                  <a:gd name="connsiteX14" fmla="*/ 862012 w 2424112"/>
                  <a:gd name="connsiteY14" fmla="*/ 214312 h 400050"/>
                  <a:gd name="connsiteX15" fmla="*/ 914400 w 2424112"/>
                  <a:gd name="connsiteY15" fmla="*/ 195262 h 400050"/>
                  <a:gd name="connsiteX16" fmla="*/ 995362 w 2424112"/>
                  <a:gd name="connsiteY16" fmla="*/ 190500 h 400050"/>
                  <a:gd name="connsiteX17" fmla="*/ 1028700 w 2424112"/>
                  <a:gd name="connsiteY17" fmla="*/ 185737 h 400050"/>
                  <a:gd name="connsiteX18" fmla="*/ 1071562 w 2424112"/>
                  <a:gd name="connsiteY18" fmla="*/ 180975 h 400050"/>
                  <a:gd name="connsiteX19" fmla="*/ 1085850 w 2424112"/>
                  <a:gd name="connsiteY19" fmla="*/ 176212 h 400050"/>
                  <a:gd name="connsiteX20" fmla="*/ 1138237 w 2424112"/>
                  <a:gd name="connsiteY20" fmla="*/ 171450 h 400050"/>
                  <a:gd name="connsiteX21" fmla="*/ 1166812 w 2424112"/>
                  <a:gd name="connsiteY21" fmla="*/ 161925 h 400050"/>
                  <a:gd name="connsiteX22" fmla="*/ 1190625 w 2424112"/>
                  <a:gd name="connsiteY22" fmla="*/ 157162 h 400050"/>
                  <a:gd name="connsiteX23" fmla="*/ 1247775 w 2424112"/>
                  <a:gd name="connsiteY23" fmla="*/ 147637 h 400050"/>
                  <a:gd name="connsiteX24" fmla="*/ 1262062 w 2424112"/>
                  <a:gd name="connsiteY24" fmla="*/ 142875 h 400050"/>
                  <a:gd name="connsiteX25" fmla="*/ 1309687 w 2424112"/>
                  <a:gd name="connsiteY25" fmla="*/ 133350 h 400050"/>
                  <a:gd name="connsiteX26" fmla="*/ 1338262 w 2424112"/>
                  <a:gd name="connsiteY26" fmla="*/ 128587 h 400050"/>
                  <a:gd name="connsiteX27" fmla="*/ 1366837 w 2424112"/>
                  <a:gd name="connsiteY27" fmla="*/ 119062 h 400050"/>
                  <a:gd name="connsiteX28" fmla="*/ 1381125 w 2424112"/>
                  <a:gd name="connsiteY28" fmla="*/ 114300 h 400050"/>
                  <a:gd name="connsiteX29" fmla="*/ 1428750 w 2424112"/>
                  <a:gd name="connsiteY29" fmla="*/ 109537 h 400050"/>
                  <a:gd name="connsiteX30" fmla="*/ 1443037 w 2424112"/>
                  <a:gd name="connsiteY30" fmla="*/ 100012 h 400050"/>
                  <a:gd name="connsiteX31" fmla="*/ 1466850 w 2424112"/>
                  <a:gd name="connsiteY31" fmla="*/ 76200 h 400050"/>
                  <a:gd name="connsiteX32" fmla="*/ 1514475 w 2424112"/>
                  <a:gd name="connsiteY32" fmla="*/ 71437 h 400050"/>
                  <a:gd name="connsiteX33" fmla="*/ 1562100 w 2424112"/>
                  <a:gd name="connsiteY33" fmla="*/ 61912 h 400050"/>
                  <a:gd name="connsiteX34" fmla="*/ 1590675 w 2424112"/>
                  <a:gd name="connsiteY34" fmla="*/ 52387 h 400050"/>
                  <a:gd name="connsiteX35" fmla="*/ 1643062 w 2424112"/>
                  <a:gd name="connsiteY35" fmla="*/ 42862 h 400050"/>
                  <a:gd name="connsiteX36" fmla="*/ 1804987 w 2424112"/>
                  <a:gd name="connsiteY36" fmla="*/ 42862 h 400050"/>
                  <a:gd name="connsiteX37" fmla="*/ 1828800 w 2424112"/>
                  <a:gd name="connsiteY37" fmla="*/ 38100 h 400050"/>
                  <a:gd name="connsiteX38" fmla="*/ 1857375 w 2424112"/>
                  <a:gd name="connsiteY38" fmla="*/ 28575 h 400050"/>
                  <a:gd name="connsiteX39" fmla="*/ 1971675 w 2424112"/>
                  <a:gd name="connsiteY39" fmla="*/ 33337 h 400050"/>
                  <a:gd name="connsiteX40" fmla="*/ 2009775 w 2424112"/>
                  <a:gd name="connsiteY40" fmla="*/ 38100 h 400050"/>
                  <a:gd name="connsiteX41" fmla="*/ 2100262 w 2424112"/>
                  <a:gd name="connsiteY41" fmla="*/ 33337 h 400050"/>
                  <a:gd name="connsiteX42" fmla="*/ 2133600 w 2424112"/>
                  <a:gd name="connsiteY42" fmla="*/ 9525 h 400050"/>
                  <a:gd name="connsiteX43" fmla="*/ 2162175 w 2424112"/>
                  <a:gd name="connsiteY43" fmla="*/ 0 h 400050"/>
                  <a:gd name="connsiteX44" fmla="*/ 2195512 w 2424112"/>
                  <a:gd name="connsiteY44" fmla="*/ 4762 h 400050"/>
                  <a:gd name="connsiteX45" fmla="*/ 2214562 w 2424112"/>
                  <a:gd name="connsiteY45" fmla="*/ 33337 h 400050"/>
                  <a:gd name="connsiteX46" fmla="*/ 2228850 w 2424112"/>
                  <a:gd name="connsiteY46" fmla="*/ 42862 h 400050"/>
                  <a:gd name="connsiteX47" fmla="*/ 2243137 w 2424112"/>
                  <a:gd name="connsiteY47" fmla="*/ 47625 h 400050"/>
                  <a:gd name="connsiteX48" fmla="*/ 2405062 w 2424112"/>
                  <a:gd name="connsiteY48" fmla="*/ 57150 h 400050"/>
                  <a:gd name="connsiteX49" fmla="*/ 2424112 w 2424112"/>
                  <a:gd name="connsiteY49" fmla="*/ 6191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24112" h="400050">
                    <a:moveTo>
                      <a:pt x="0" y="400050"/>
                    </a:moveTo>
                    <a:cubicBezTo>
                      <a:pt x="132556" y="335756"/>
                      <a:pt x="242887" y="344487"/>
                      <a:pt x="280987" y="338137"/>
                    </a:cubicBezTo>
                    <a:cubicBezTo>
                      <a:pt x="306097" y="329768"/>
                      <a:pt x="285779" y="338907"/>
                      <a:pt x="309562" y="319087"/>
                    </a:cubicBezTo>
                    <a:cubicBezTo>
                      <a:pt x="349353" y="285927"/>
                      <a:pt x="296389" y="337023"/>
                      <a:pt x="338137" y="295275"/>
                    </a:cubicBezTo>
                    <a:cubicBezTo>
                      <a:pt x="360362" y="296862"/>
                      <a:pt x="382653" y="297704"/>
                      <a:pt x="404812" y="300037"/>
                    </a:cubicBezTo>
                    <a:cubicBezTo>
                      <a:pt x="427801" y="302457"/>
                      <a:pt x="424509" y="304304"/>
                      <a:pt x="442912" y="309562"/>
                    </a:cubicBezTo>
                    <a:cubicBezTo>
                      <a:pt x="449206" y="311360"/>
                      <a:pt x="455612" y="312737"/>
                      <a:pt x="461962" y="314325"/>
                    </a:cubicBezTo>
                    <a:cubicBezTo>
                      <a:pt x="507426" y="310827"/>
                      <a:pt x="551283" y="309951"/>
                      <a:pt x="595312" y="295275"/>
                    </a:cubicBezTo>
                    <a:cubicBezTo>
                      <a:pt x="604837" y="292100"/>
                      <a:pt x="613948" y="287170"/>
                      <a:pt x="623887" y="285750"/>
                    </a:cubicBezTo>
                    <a:cubicBezTo>
                      <a:pt x="687125" y="276715"/>
                      <a:pt x="646015" y="281577"/>
                      <a:pt x="747712" y="276225"/>
                    </a:cubicBezTo>
                    <a:cubicBezTo>
                      <a:pt x="783633" y="264250"/>
                      <a:pt x="739350" y="280405"/>
                      <a:pt x="776287" y="261937"/>
                    </a:cubicBezTo>
                    <a:cubicBezTo>
                      <a:pt x="780777" y="259692"/>
                      <a:pt x="785812" y="258762"/>
                      <a:pt x="790575" y="257175"/>
                    </a:cubicBezTo>
                    <a:lnTo>
                      <a:pt x="833437" y="228600"/>
                    </a:lnTo>
                    <a:cubicBezTo>
                      <a:pt x="838200" y="225425"/>
                      <a:pt x="842295" y="220885"/>
                      <a:pt x="847725" y="219075"/>
                    </a:cubicBezTo>
                    <a:cubicBezTo>
                      <a:pt x="852487" y="217487"/>
                      <a:pt x="857522" y="216557"/>
                      <a:pt x="862012" y="214312"/>
                    </a:cubicBezTo>
                    <a:cubicBezTo>
                      <a:pt x="891703" y="199466"/>
                      <a:pt x="860430" y="201738"/>
                      <a:pt x="914400" y="195262"/>
                    </a:cubicBezTo>
                    <a:cubicBezTo>
                      <a:pt x="941241" y="192041"/>
                      <a:pt x="968375" y="192087"/>
                      <a:pt x="995362" y="190500"/>
                    </a:cubicBezTo>
                    <a:lnTo>
                      <a:pt x="1028700" y="185737"/>
                    </a:lnTo>
                    <a:cubicBezTo>
                      <a:pt x="1042964" y="183954"/>
                      <a:pt x="1057382" y="183338"/>
                      <a:pt x="1071562" y="180975"/>
                    </a:cubicBezTo>
                    <a:cubicBezTo>
                      <a:pt x="1076514" y="180150"/>
                      <a:pt x="1080880" y="176922"/>
                      <a:pt x="1085850" y="176212"/>
                    </a:cubicBezTo>
                    <a:cubicBezTo>
                      <a:pt x="1103208" y="173732"/>
                      <a:pt x="1120775" y="173037"/>
                      <a:pt x="1138237" y="171450"/>
                    </a:cubicBezTo>
                    <a:cubicBezTo>
                      <a:pt x="1147762" y="168275"/>
                      <a:pt x="1156967" y="163894"/>
                      <a:pt x="1166812" y="161925"/>
                    </a:cubicBezTo>
                    <a:cubicBezTo>
                      <a:pt x="1174750" y="160337"/>
                      <a:pt x="1182640" y="158493"/>
                      <a:pt x="1190625" y="157162"/>
                    </a:cubicBezTo>
                    <a:cubicBezTo>
                      <a:pt x="1214835" y="153127"/>
                      <a:pt x="1225315" y="153252"/>
                      <a:pt x="1247775" y="147637"/>
                    </a:cubicBezTo>
                    <a:cubicBezTo>
                      <a:pt x="1252645" y="146419"/>
                      <a:pt x="1257171" y="144004"/>
                      <a:pt x="1262062" y="142875"/>
                    </a:cubicBezTo>
                    <a:cubicBezTo>
                      <a:pt x="1277837" y="139235"/>
                      <a:pt x="1293775" y="136334"/>
                      <a:pt x="1309687" y="133350"/>
                    </a:cubicBezTo>
                    <a:cubicBezTo>
                      <a:pt x="1319178" y="131570"/>
                      <a:pt x="1328894" y="130929"/>
                      <a:pt x="1338262" y="128587"/>
                    </a:cubicBezTo>
                    <a:cubicBezTo>
                      <a:pt x="1348002" y="126152"/>
                      <a:pt x="1357312" y="122237"/>
                      <a:pt x="1366837" y="119062"/>
                    </a:cubicBezTo>
                    <a:cubicBezTo>
                      <a:pt x="1371600" y="117475"/>
                      <a:pt x="1376130" y="114800"/>
                      <a:pt x="1381125" y="114300"/>
                    </a:cubicBezTo>
                    <a:lnTo>
                      <a:pt x="1428750" y="109537"/>
                    </a:lnTo>
                    <a:cubicBezTo>
                      <a:pt x="1433512" y="106362"/>
                      <a:pt x="1439461" y="104481"/>
                      <a:pt x="1443037" y="100012"/>
                    </a:cubicBezTo>
                    <a:cubicBezTo>
                      <a:pt x="1457293" y="82192"/>
                      <a:pt x="1433060" y="83441"/>
                      <a:pt x="1466850" y="76200"/>
                    </a:cubicBezTo>
                    <a:cubicBezTo>
                      <a:pt x="1482450" y="72857"/>
                      <a:pt x="1498697" y="73804"/>
                      <a:pt x="1514475" y="71437"/>
                    </a:cubicBezTo>
                    <a:cubicBezTo>
                      <a:pt x="1530485" y="69035"/>
                      <a:pt x="1546741" y="67032"/>
                      <a:pt x="1562100" y="61912"/>
                    </a:cubicBezTo>
                    <a:cubicBezTo>
                      <a:pt x="1571625" y="58737"/>
                      <a:pt x="1580771" y="54037"/>
                      <a:pt x="1590675" y="52387"/>
                    </a:cubicBezTo>
                    <a:cubicBezTo>
                      <a:pt x="1627234" y="46294"/>
                      <a:pt x="1609781" y="49519"/>
                      <a:pt x="1643062" y="42862"/>
                    </a:cubicBezTo>
                    <a:cubicBezTo>
                      <a:pt x="1731549" y="46885"/>
                      <a:pt x="1732344" y="51408"/>
                      <a:pt x="1804987" y="42862"/>
                    </a:cubicBezTo>
                    <a:cubicBezTo>
                      <a:pt x="1813026" y="41916"/>
                      <a:pt x="1820990" y="40230"/>
                      <a:pt x="1828800" y="38100"/>
                    </a:cubicBezTo>
                    <a:cubicBezTo>
                      <a:pt x="1838486" y="35458"/>
                      <a:pt x="1857375" y="28575"/>
                      <a:pt x="1857375" y="28575"/>
                    </a:cubicBezTo>
                    <a:cubicBezTo>
                      <a:pt x="1895475" y="30162"/>
                      <a:pt x="1933616" y="30958"/>
                      <a:pt x="1971675" y="33337"/>
                    </a:cubicBezTo>
                    <a:cubicBezTo>
                      <a:pt x="1984449" y="34135"/>
                      <a:pt x="1996976" y="38100"/>
                      <a:pt x="2009775" y="38100"/>
                    </a:cubicBezTo>
                    <a:cubicBezTo>
                      <a:pt x="2039979" y="38100"/>
                      <a:pt x="2070100" y="34925"/>
                      <a:pt x="2100262" y="33337"/>
                    </a:cubicBezTo>
                    <a:cubicBezTo>
                      <a:pt x="2115605" y="17995"/>
                      <a:pt x="2112705" y="17883"/>
                      <a:pt x="2133600" y="9525"/>
                    </a:cubicBezTo>
                    <a:cubicBezTo>
                      <a:pt x="2142922" y="5796"/>
                      <a:pt x="2162175" y="0"/>
                      <a:pt x="2162175" y="0"/>
                    </a:cubicBezTo>
                    <a:cubicBezTo>
                      <a:pt x="2173287" y="1587"/>
                      <a:pt x="2186042" y="-1264"/>
                      <a:pt x="2195512" y="4762"/>
                    </a:cubicBezTo>
                    <a:cubicBezTo>
                      <a:pt x="2205170" y="10908"/>
                      <a:pt x="2205037" y="26987"/>
                      <a:pt x="2214562" y="33337"/>
                    </a:cubicBezTo>
                    <a:cubicBezTo>
                      <a:pt x="2219325" y="36512"/>
                      <a:pt x="2223730" y="40302"/>
                      <a:pt x="2228850" y="42862"/>
                    </a:cubicBezTo>
                    <a:cubicBezTo>
                      <a:pt x="2233340" y="45107"/>
                      <a:pt x="2238133" y="47219"/>
                      <a:pt x="2243137" y="47625"/>
                    </a:cubicBezTo>
                    <a:cubicBezTo>
                      <a:pt x="2297028" y="51995"/>
                      <a:pt x="2405062" y="57150"/>
                      <a:pt x="2405062" y="57150"/>
                    </a:cubicBezTo>
                    <a:cubicBezTo>
                      <a:pt x="2420856" y="62414"/>
                      <a:pt x="2414330" y="61912"/>
                      <a:pt x="2424112" y="61912"/>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83" name="Freeform: Shape 182">
                <a:extLst>
                  <a:ext uri="{FF2B5EF4-FFF2-40B4-BE49-F238E27FC236}">
                    <a16:creationId xmlns:a16="http://schemas.microsoft.com/office/drawing/2014/main" id="{CA4573CA-105C-45D2-845B-4E4CB9B445B1}"/>
                  </a:ext>
                </a:extLst>
              </p:cNvPr>
              <p:cNvSpPr/>
              <p:nvPr/>
            </p:nvSpPr>
            <p:spPr>
              <a:xfrm rot="10800000">
                <a:off x="2419096" y="4234398"/>
                <a:ext cx="2295525" cy="471957"/>
              </a:xfrm>
              <a:custGeom>
                <a:avLst/>
                <a:gdLst>
                  <a:gd name="connsiteX0" fmla="*/ 0 w 3205162"/>
                  <a:gd name="connsiteY0" fmla="*/ 123891 h 471957"/>
                  <a:gd name="connsiteX1" fmla="*/ 23812 w 3205162"/>
                  <a:gd name="connsiteY1" fmla="*/ 133416 h 471957"/>
                  <a:gd name="connsiteX2" fmla="*/ 47625 w 3205162"/>
                  <a:gd name="connsiteY2" fmla="*/ 138178 h 471957"/>
                  <a:gd name="connsiteX3" fmla="*/ 119062 w 3205162"/>
                  <a:gd name="connsiteY3" fmla="*/ 147703 h 471957"/>
                  <a:gd name="connsiteX4" fmla="*/ 152400 w 3205162"/>
                  <a:gd name="connsiteY4" fmla="*/ 157228 h 471957"/>
                  <a:gd name="connsiteX5" fmla="*/ 166687 w 3205162"/>
                  <a:gd name="connsiteY5" fmla="*/ 166753 h 471957"/>
                  <a:gd name="connsiteX6" fmla="*/ 195262 w 3205162"/>
                  <a:gd name="connsiteY6" fmla="*/ 176278 h 471957"/>
                  <a:gd name="connsiteX7" fmla="*/ 209550 w 3205162"/>
                  <a:gd name="connsiteY7" fmla="*/ 181041 h 471957"/>
                  <a:gd name="connsiteX8" fmla="*/ 242887 w 3205162"/>
                  <a:gd name="connsiteY8" fmla="*/ 200091 h 471957"/>
                  <a:gd name="connsiteX9" fmla="*/ 271462 w 3205162"/>
                  <a:gd name="connsiteY9" fmla="*/ 209616 h 471957"/>
                  <a:gd name="connsiteX10" fmla="*/ 300037 w 3205162"/>
                  <a:gd name="connsiteY10" fmla="*/ 219141 h 471957"/>
                  <a:gd name="connsiteX11" fmla="*/ 314325 w 3205162"/>
                  <a:gd name="connsiteY11" fmla="*/ 223903 h 471957"/>
                  <a:gd name="connsiteX12" fmla="*/ 352425 w 3205162"/>
                  <a:gd name="connsiteY12" fmla="*/ 238191 h 471957"/>
                  <a:gd name="connsiteX13" fmla="*/ 381000 w 3205162"/>
                  <a:gd name="connsiteY13" fmla="*/ 247716 h 471957"/>
                  <a:gd name="connsiteX14" fmla="*/ 433387 w 3205162"/>
                  <a:gd name="connsiteY14" fmla="*/ 252478 h 471957"/>
                  <a:gd name="connsiteX15" fmla="*/ 481012 w 3205162"/>
                  <a:gd name="connsiteY15" fmla="*/ 266766 h 471957"/>
                  <a:gd name="connsiteX16" fmla="*/ 528637 w 3205162"/>
                  <a:gd name="connsiteY16" fmla="*/ 271528 h 471957"/>
                  <a:gd name="connsiteX17" fmla="*/ 547687 w 3205162"/>
                  <a:gd name="connsiteY17" fmla="*/ 276291 h 471957"/>
                  <a:gd name="connsiteX18" fmla="*/ 614362 w 3205162"/>
                  <a:gd name="connsiteY18" fmla="*/ 285816 h 471957"/>
                  <a:gd name="connsiteX19" fmla="*/ 661987 w 3205162"/>
                  <a:gd name="connsiteY19" fmla="*/ 304866 h 471957"/>
                  <a:gd name="connsiteX20" fmla="*/ 685800 w 3205162"/>
                  <a:gd name="connsiteY20" fmla="*/ 309628 h 471957"/>
                  <a:gd name="connsiteX21" fmla="*/ 700087 w 3205162"/>
                  <a:gd name="connsiteY21" fmla="*/ 314391 h 471957"/>
                  <a:gd name="connsiteX22" fmla="*/ 742950 w 3205162"/>
                  <a:gd name="connsiteY22" fmla="*/ 323916 h 471957"/>
                  <a:gd name="connsiteX23" fmla="*/ 795337 w 3205162"/>
                  <a:gd name="connsiteY23" fmla="*/ 328678 h 471957"/>
                  <a:gd name="connsiteX24" fmla="*/ 833437 w 3205162"/>
                  <a:gd name="connsiteY24" fmla="*/ 338203 h 471957"/>
                  <a:gd name="connsiteX25" fmla="*/ 881062 w 3205162"/>
                  <a:gd name="connsiteY25" fmla="*/ 342966 h 471957"/>
                  <a:gd name="connsiteX26" fmla="*/ 909637 w 3205162"/>
                  <a:gd name="connsiteY26" fmla="*/ 347728 h 471957"/>
                  <a:gd name="connsiteX27" fmla="*/ 952500 w 3205162"/>
                  <a:gd name="connsiteY27" fmla="*/ 366778 h 471957"/>
                  <a:gd name="connsiteX28" fmla="*/ 966787 w 3205162"/>
                  <a:gd name="connsiteY28" fmla="*/ 371541 h 471957"/>
                  <a:gd name="connsiteX29" fmla="*/ 985837 w 3205162"/>
                  <a:gd name="connsiteY29" fmla="*/ 381066 h 471957"/>
                  <a:gd name="connsiteX30" fmla="*/ 1000125 w 3205162"/>
                  <a:gd name="connsiteY30" fmla="*/ 385828 h 471957"/>
                  <a:gd name="connsiteX31" fmla="*/ 1019175 w 3205162"/>
                  <a:gd name="connsiteY31" fmla="*/ 395353 h 471957"/>
                  <a:gd name="connsiteX32" fmla="*/ 1081087 w 3205162"/>
                  <a:gd name="connsiteY32" fmla="*/ 404878 h 471957"/>
                  <a:gd name="connsiteX33" fmla="*/ 1104900 w 3205162"/>
                  <a:gd name="connsiteY33" fmla="*/ 409641 h 471957"/>
                  <a:gd name="connsiteX34" fmla="*/ 1119187 w 3205162"/>
                  <a:gd name="connsiteY34" fmla="*/ 414403 h 471957"/>
                  <a:gd name="connsiteX35" fmla="*/ 1185862 w 3205162"/>
                  <a:gd name="connsiteY35" fmla="*/ 419166 h 471957"/>
                  <a:gd name="connsiteX36" fmla="*/ 1204912 w 3205162"/>
                  <a:gd name="connsiteY36" fmla="*/ 423928 h 471957"/>
                  <a:gd name="connsiteX37" fmla="*/ 1233487 w 3205162"/>
                  <a:gd name="connsiteY37" fmla="*/ 433453 h 471957"/>
                  <a:gd name="connsiteX38" fmla="*/ 1285875 w 3205162"/>
                  <a:gd name="connsiteY38" fmla="*/ 438216 h 471957"/>
                  <a:gd name="connsiteX39" fmla="*/ 1300162 w 3205162"/>
                  <a:gd name="connsiteY39" fmla="*/ 442978 h 471957"/>
                  <a:gd name="connsiteX40" fmla="*/ 1414462 w 3205162"/>
                  <a:gd name="connsiteY40" fmla="*/ 452503 h 471957"/>
                  <a:gd name="connsiteX41" fmla="*/ 1762125 w 3205162"/>
                  <a:gd name="connsiteY41" fmla="*/ 452503 h 471957"/>
                  <a:gd name="connsiteX42" fmla="*/ 1852612 w 3205162"/>
                  <a:gd name="connsiteY42" fmla="*/ 447741 h 471957"/>
                  <a:gd name="connsiteX43" fmla="*/ 1895475 w 3205162"/>
                  <a:gd name="connsiteY43" fmla="*/ 433453 h 471957"/>
                  <a:gd name="connsiteX44" fmla="*/ 1909762 w 3205162"/>
                  <a:gd name="connsiteY44" fmla="*/ 428691 h 471957"/>
                  <a:gd name="connsiteX45" fmla="*/ 1928812 w 3205162"/>
                  <a:gd name="connsiteY45" fmla="*/ 419166 h 471957"/>
                  <a:gd name="connsiteX46" fmla="*/ 1966912 w 3205162"/>
                  <a:gd name="connsiteY46" fmla="*/ 414403 h 471957"/>
                  <a:gd name="connsiteX47" fmla="*/ 1985962 w 3205162"/>
                  <a:gd name="connsiteY47" fmla="*/ 404878 h 471957"/>
                  <a:gd name="connsiteX48" fmla="*/ 2066925 w 3205162"/>
                  <a:gd name="connsiteY48" fmla="*/ 390591 h 471957"/>
                  <a:gd name="connsiteX49" fmla="*/ 2085975 w 3205162"/>
                  <a:gd name="connsiteY49" fmla="*/ 385828 h 471957"/>
                  <a:gd name="connsiteX50" fmla="*/ 2114550 w 3205162"/>
                  <a:gd name="connsiteY50" fmla="*/ 376303 h 471957"/>
                  <a:gd name="connsiteX51" fmla="*/ 2143125 w 3205162"/>
                  <a:gd name="connsiteY51" fmla="*/ 371541 h 471957"/>
                  <a:gd name="connsiteX52" fmla="*/ 2171700 w 3205162"/>
                  <a:gd name="connsiteY52" fmla="*/ 362016 h 471957"/>
                  <a:gd name="connsiteX53" fmla="*/ 2185987 w 3205162"/>
                  <a:gd name="connsiteY53" fmla="*/ 347728 h 471957"/>
                  <a:gd name="connsiteX54" fmla="*/ 2243137 w 3205162"/>
                  <a:gd name="connsiteY54" fmla="*/ 333441 h 471957"/>
                  <a:gd name="connsiteX55" fmla="*/ 2276475 w 3205162"/>
                  <a:gd name="connsiteY55" fmla="*/ 323916 h 471957"/>
                  <a:gd name="connsiteX56" fmla="*/ 2309812 w 3205162"/>
                  <a:gd name="connsiteY56" fmla="*/ 304866 h 471957"/>
                  <a:gd name="connsiteX57" fmla="*/ 2324100 w 3205162"/>
                  <a:gd name="connsiteY57" fmla="*/ 295341 h 471957"/>
                  <a:gd name="connsiteX58" fmla="*/ 2338387 w 3205162"/>
                  <a:gd name="connsiteY58" fmla="*/ 290578 h 471957"/>
                  <a:gd name="connsiteX59" fmla="*/ 2371725 w 3205162"/>
                  <a:gd name="connsiteY59" fmla="*/ 266766 h 471957"/>
                  <a:gd name="connsiteX60" fmla="*/ 2386012 w 3205162"/>
                  <a:gd name="connsiteY60" fmla="*/ 262003 h 471957"/>
                  <a:gd name="connsiteX61" fmla="*/ 2400300 w 3205162"/>
                  <a:gd name="connsiteY61" fmla="*/ 252478 h 471957"/>
                  <a:gd name="connsiteX62" fmla="*/ 2419350 w 3205162"/>
                  <a:gd name="connsiteY62" fmla="*/ 247716 h 471957"/>
                  <a:gd name="connsiteX63" fmla="*/ 2466975 w 3205162"/>
                  <a:gd name="connsiteY63" fmla="*/ 233428 h 471957"/>
                  <a:gd name="connsiteX64" fmla="*/ 2509837 w 3205162"/>
                  <a:gd name="connsiteY64" fmla="*/ 228666 h 471957"/>
                  <a:gd name="connsiteX65" fmla="*/ 2543175 w 3205162"/>
                  <a:gd name="connsiteY65" fmla="*/ 219141 h 471957"/>
                  <a:gd name="connsiteX66" fmla="*/ 2571750 w 3205162"/>
                  <a:gd name="connsiteY66" fmla="*/ 209616 h 471957"/>
                  <a:gd name="connsiteX67" fmla="*/ 2619375 w 3205162"/>
                  <a:gd name="connsiteY67" fmla="*/ 200091 h 471957"/>
                  <a:gd name="connsiteX68" fmla="*/ 2647950 w 3205162"/>
                  <a:gd name="connsiteY68" fmla="*/ 190566 h 471957"/>
                  <a:gd name="connsiteX69" fmla="*/ 2671762 w 3205162"/>
                  <a:gd name="connsiteY69" fmla="*/ 181041 h 471957"/>
                  <a:gd name="connsiteX70" fmla="*/ 2719387 w 3205162"/>
                  <a:gd name="connsiteY70" fmla="*/ 176278 h 471957"/>
                  <a:gd name="connsiteX71" fmla="*/ 2752725 w 3205162"/>
                  <a:gd name="connsiteY71" fmla="*/ 166753 h 471957"/>
                  <a:gd name="connsiteX72" fmla="*/ 2767012 w 3205162"/>
                  <a:gd name="connsiteY72" fmla="*/ 161991 h 471957"/>
                  <a:gd name="connsiteX73" fmla="*/ 2781300 w 3205162"/>
                  <a:gd name="connsiteY73" fmla="*/ 152466 h 471957"/>
                  <a:gd name="connsiteX74" fmla="*/ 2795587 w 3205162"/>
                  <a:gd name="connsiteY74" fmla="*/ 147703 h 471957"/>
                  <a:gd name="connsiteX75" fmla="*/ 2814637 w 3205162"/>
                  <a:gd name="connsiteY75" fmla="*/ 138178 h 471957"/>
                  <a:gd name="connsiteX76" fmla="*/ 2828925 w 3205162"/>
                  <a:gd name="connsiteY76" fmla="*/ 128653 h 471957"/>
                  <a:gd name="connsiteX77" fmla="*/ 2871787 w 3205162"/>
                  <a:gd name="connsiteY77" fmla="*/ 119128 h 471957"/>
                  <a:gd name="connsiteX78" fmla="*/ 2905125 w 3205162"/>
                  <a:gd name="connsiteY78" fmla="*/ 104841 h 471957"/>
                  <a:gd name="connsiteX79" fmla="*/ 2933700 w 3205162"/>
                  <a:gd name="connsiteY79" fmla="*/ 95316 h 471957"/>
                  <a:gd name="connsiteX80" fmla="*/ 2967037 w 3205162"/>
                  <a:gd name="connsiteY80" fmla="*/ 81028 h 471957"/>
                  <a:gd name="connsiteX81" fmla="*/ 2981325 w 3205162"/>
                  <a:gd name="connsiteY81" fmla="*/ 71503 h 471957"/>
                  <a:gd name="connsiteX82" fmla="*/ 2995612 w 3205162"/>
                  <a:gd name="connsiteY82" fmla="*/ 66741 h 471957"/>
                  <a:gd name="connsiteX83" fmla="*/ 3028950 w 3205162"/>
                  <a:gd name="connsiteY83" fmla="*/ 52453 h 471957"/>
                  <a:gd name="connsiteX84" fmla="*/ 3048000 w 3205162"/>
                  <a:gd name="connsiteY84" fmla="*/ 42928 h 471957"/>
                  <a:gd name="connsiteX85" fmla="*/ 3067050 w 3205162"/>
                  <a:gd name="connsiteY85" fmla="*/ 38166 h 471957"/>
                  <a:gd name="connsiteX86" fmla="*/ 3109912 w 3205162"/>
                  <a:gd name="connsiteY86" fmla="*/ 23878 h 471957"/>
                  <a:gd name="connsiteX87" fmla="*/ 3124200 w 3205162"/>
                  <a:gd name="connsiteY87" fmla="*/ 19116 h 471957"/>
                  <a:gd name="connsiteX88" fmla="*/ 3143250 w 3205162"/>
                  <a:gd name="connsiteY88" fmla="*/ 14353 h 471957"/>
                  <a:gd name="connsiteX89" fmla="*/ 3157537 w 3205162"/>
                  <a:gd name="connsiteY89" fmla="*/ 9591 h 471957"/>
                  <a:gd name="connsiteX90" fmla="*/ 3181350 w 3205162"/>
                  <a:gd name="connsiteY90" fmla="*/ 4828 h 471957"/>
                  <a:gd name="connsiteX91" fmla="*/ 3205162 w 3205162"/>
                  <a:gd name="connsiteY91" fmla="*/ 66 h 471957"/>
                  <a:gd name="connsiteX0" fmla="*/ 0 w 3181350"/>
                  <a:gd name="connsiteY0" fmla="*/ 133416 h 471957"/>
                  <a:gd name="connsiteX1" fmla="*/ 23813 w 3181350"/>
                  <a:gd name="connsiteY1" fmla="*/ 138178 h 471957"/>
                  <a:gd name="connsiteX2" fmla="*/ 95250 w 3181350"/>
                  <a:gd name="connsiteY2" fmla="*/ 147703 h 471957"/>
                  <a:gd name="connsiteX3" fmla="*/ 128588 w 3181350"/>
                  <a:gd name="connsiteY3" fmla="*/ 157228 h 471957"/>
                  <a:gd name="connsiteX4" fmla="*/ 142875 w 3181350"/>
                  <a:gd name="connsiteY4" fmla="*/ 166753 h 471957"/>
                  <a:gd name="connsiteX5" fmla="*/ 171450 w 3181350"/>
                  <a:gd name="connsiteY5" fmla="*/ 176278 h 471957"/>
                  <a:gd name="connsiteX6" fmla="*/ 185738 w 3181350"/>
                  <a:gd name="connsiteY6" fmla="*/ 181041 h 471957"/>
                  <a:gd name="connsiteX7" fmla="*/ 219075 w 3181350"/>
                  <a:gd name="connsiteY7" fmla="*/ 200091 h 471957"/>
                  <a:gd name="connsiteX8" fmla="*/ 247650 w 3181350"/>
                  <a:gd name="connsiteY8" fmla="*/ 209616 h 471957"/>
                  <a:gd name="connsiteX9" fmla="*/ 276225 w 3181350"/>
                  <a:gd name="connsiteY9" fmla="*/ 219141 h 471957"/>
                  <a:gd name="connsiteX10" fmla="*/ 290513 w 3181350"/>
                  <a:gd name="connsiteY10" fmla="*/ 223903 h 471957"/>
                  <a:gd name="connsiteX11" fmla="*/ 328613 w 3181350"/>
                  <a:gd name="connsiteY11" fmla="*/ 238191 h 471957"/>
                  <a:gd name="connsiteX12" fmla="*/ 357188 w 3181350"/>
                  <a:gd name="connsiteY12" fmla="*/ 247716 h 471957"/>
                  <a:gd name="connsiteX13" fmla="*/ 409575 w 3181350"/>
                  <a:gd name="connsiteY13" fmla="*/ 252478 h 471957"/>
                  <a:gd name="connsiteX14" fmla="*/ 457200 w 3181350"/>
                  <a:gd name="connsiteY14" fmla="*/ 266766 h 471957"/>
                  <a:gd name="connsiteX15" fmla="*/ 504825 w 3181350"/>
                  <a:gd name="connsiteY15" fmla="*/ 271528 h 471957"/>
                  <a:gd name="connsiteX16" fmla="*/ 523875 w 3181350"/>
                  <a:gd name="connsiteY16" fmla="*/ 276291 h 471957"/>
                  <a:gd name="connsiteX17" fmla="*/ 590550 w 3181350"/>
                  <a:gd name="connsiteY17" fmla="*/ 285816 h 471957"/>
                  <a:gd name="connsiteX18" fmla="*/ 638175 w 3181350"/>
                  <a:gd name="connsiteY18" fmla="*/ 304866 h 471957"/>
                  <a:gd name="connsiteX19" fmla="*/ 661988 w 3181350"/>
                  <a:gd name="connsiteY19" fmla="*/ 309628 h 471957"/>
                  <a:gd name="connsiteX20" fmla="*/ 676275 w 3181350"/>
                  <a:gd name="connsiteY20" fmla="*/ 314391 h 471957"/>
                  <a:gd name="connsiteX21" fmla="*/ 719138 w 3181350"/>
                  <a:gd name="connsiteY21" fmla="*/ 323916 h 471957"/>
                  <a:gd name="connsiteX22" fmla="*/ 771525 w 3181350"/>
                  <a:gd name="connsiteY22" fmla="*/ 328678 h 471957"/>
                  <a:gd name="connsiteX23" fmla="*/ 809625 w 3181350"/>
                  <a:gd name="connsiteY23" fmla="*/ 338203 h 471957"/>
                  <a:gd name="connsiteX24" fmla="*/ 857250 w 3181350"/>
                  <a:gd name="connsiteY24" fmla="*/ 342966 h 471957"/>
                  <a:gd name="connsiteX25" fmla="*/ 885825 w 3181350"/>
                  <a:gd name="connsiteY25" fmla="*/ 347728 h 471957"/>
                  <a:gd name="connsiteX26" fmla="*/ 928688 w 3181350"/>
                  <a:gd name="connsiteY26" fmla="*/ 366778 h 471957"/>
                  <a:gd name="connsiteX27" fmla="*/ 942975 w 3181350"/>
                  <a:gd name="connsiteY27" fmla="*/ 371541 h 471957"/>
                  <a:gd name="connsiteX28" fmla="*/ 962025 w 3181350"/>
                  <a:gd name="connsiteY28" fmla="*/ 381066 h 471957"/>
                  <a:gd name="connsiteX29" fmla="*/ 976313 w 3181350"/>
                  <a:gd name="connsiteY29" fmla="*/ 385828 h 471957"/>
                  <a:gd name="connsiteX30" fmla="*/ 995363 w 3181350"/>
                  <a:gd name="connsiteY30" fmla="*/ 395353 h 471957"/>
                  <a:gd name="connsiteX31" fmla="*/ 1057275 w 3181350"/>
                  <a:gd name="connsiteY31" fmla="*/ 404878 h 471957"/>
                  <a:gd name="connsiteX32" fmla="*/ 1081088 w 3181350"/>
                  <a:gd name="connsiteY32" fmla="*/ 409641 h 471957"/>
                  <a:gd name="connsiteX33" fmla="*/ 1095375 w 3181350"/>
                  <a:gd name="connsiteY33" fmla="*/ 414403 h 471957"/>
                  <a:gd name="connsiteX34" fmla="*/ 1162050 w 3181350"/>
                  <a:gd name="connsiteY34" fmla="*/ 419166 h 471957"/>
                  <a:gd name="connsiteX35" fmla="*/ 1181100 w 3181350"/>
                  <a:gd name="connsiteY35" fmla="*/ 423928 h 471957"/>
                  <a:gd name="connsiteX36" fmla="*/ 1209675 w 3181350"/>
                  <a:gd name="connsiteY36" fmla="*/ 433453 h 471957"/>
                  <a:gd name="connsiteX37" fmla="*/ 1262063 w 3181350"/>
                  <a:gd name="connsiteY37" fmla="*/ 438216 h 471957"/>
                  <a:gd name="connsiteX38" fmla="*/ 1276350 w 3181350"/>
                  <a:gd name="connsiteY38" fmla="*/ 442978 h 471957"/>
                  <a:gd name="connsiteX39" fmla="*/ 1390650 w 3181350"/>
                  <a:gd name="connsiteY39" fmla="*/ 452503 h 471957"/>
                  <a:gd name="connsiteX40" fmla="*/ 1738313 w 3181350"/>
                  <a:gd name="connsiteY40" fmla="*/ 452503 h 471957"/>
                  <a:gd name="connsiteX41" fmla="*/ 1828800 w 3181350"/>
                  <a:gd name="connsiteY41" fmla="*/ 447741 h 471957"/>
                  <a:gd name="connsiteX42" fmla="*/ 1871663 w 3181350"/>
                  <a:gd name="connsiteY42" fmla="*/ 433453 h 471957"/>
                  <a:gd name="connsiteX43" fmla="*/ 1885950 w 3181350"/>
                  <a:gd name="connsiteY43" fmla="*/ 428691 h 471957"/>
                  <a:gd name="connsiteX44" fmla="*/ 1905000 w 3181350"/>
                  <a:gd name="connsiteY44" fmla="*/ 419166 h 471957"/>
                  <a:gd name="connsiteX45" fmla="*/ 1943100 w 3181350"/>
                  <a:gd name="connsiteY45" fmla="*/ 414403 h 471957"/>
                  <a:gd name="connsiteX46" fmla="*/ 1962150 w 3181350"/>
                  <a:gd name="connsiteY46" fmla="*/ 404878 h 471957"/>
                  <a:gd name="connsiteX47" fmla="*/ 2043113 w 3181350"/>
                  <a:gd name="connsiteY47" fmla="*/ 390591 h 471957"/>
                  <a:gd name="connsiteX48" fmla="*/ 2062163 w 3181350"/>
                  <a:gd name="connsiteY48" fmla="*/ 385828 h 471957"/>
                  <a:gd name="connsiteX49" fmla="*/ 2090738 w 3181350"/>
                  <a:gd name="connsiteY49" fmla="*/ 376303 h 471957"/>
                  <a:gd name="connsiteX50" fmla="*/ 2119313 w 3181350"/>
                  <a:gd name="connsiteY50" fmla="*/ 371541 h 471957"/>
                  <a:gd name="connsiteX51" fmla="*/ 2147888 w 3181350"/>
                  <a:gd name="connsiteY51" fmla="*/ 362016 h 471957"/>
                  <a:gd name="connsiteX52" fmla="*/ 2162175 w 3181350"/>
                  <a:gd name="connsiteY52" fmla="*/ 347728 h 471957"/>
                  <a:gd name="connsiteX53" fmla="*/ 2219325 w 3181350"/>
                  <a:gd name="connsiteY53" fmla="*/ 333441 h 471957"/>
                  <a:gd name="connsiteX54" fmla="*/ 2252663 w 3181350"/>
                  <a:gd name="connsiteY54" fmla="*/ 323916 h 471957"/>
                  <a:gd name="connsiteX55" fmla="*/ 2286000 w 3181350"/>
                  <a:gd name="connsiteY55" fmla="*/ 304866 h 471957"/>
                  <a:gd name="connsiteX56" fmla="*/ 2300288 w 3181350"/>
                  <a:gd name="connsiteY56" fmla="*/ 295341 h 471957"/>
                  <a:gd name="connsiteX57" fmla="*/ 2314575 w 3181350"/>
                  <a:gd name="connsiteY57" fmla="*/ 290578 h 471957"/>
                  <a:gd name="connsiteX58" fmla="*/ 2347913 w 3181350"/>
                  <a:gd name="connsiteY58" fmla="*/ 266766 h 471957"/>
                  <a:gd name="connsiteX59" fmla="*/ 2362200 w 3181350"/>
                  <a:gd name="connsiteY59" fmla="*/ 262003 h 471957"/>
                  <a:gd name="connsiteX60" fmla="*/ 2376488 w 3181350"/>
                  <a:gd name="connsiteY60" fmla="*/ 252478 h 471957"/>
                  <a:gd name="connsiteX61" fmla="*/ 2395538 w 3181350"/>
                  <a:gd name="connsiteY61" fmla="*/ 247716 h 471957"/>
                  <a:gd name="connsiteX62" fmla="*/ 2443163 w 3181350"/>
                  <a:gd name="connsiteY62" fmla="*/ 233428 h 471957"/>
                  <a:gd name="connsiteX63" fmla="*/ 2486025 w 3181350"/>
                  <a:gd name="connsiteY63" fmla="*/ 228666 h 471957"/>
                  <a:gd name="connsiteX64" fmla="*/ 2519363 w 3181350"/>
                  <a:gd name="connsiteY64" fmla="*/ 219141 h 471957"/>
                  <a:gd name="connsiteX65" fmla="*/ 2547938 w 3181350"/>
                  <a:gd name="connsiteY65" fmla="*/ 209616 h 471957"/>
                  <a:gd name="connsiteX66" fmla="*/ 2595563 w 3181350"/>
                  <a:gd name="connsiteY66" fmla="*/ 200091 h 471957"/>
                  <a:gd name="connsiteX67" fmla="*/ 2624138 w 3181350"/>
                  <a:gd name="connsiteY67" fmla="*/ 190566 h 471957"/>
                  <a:gd name="connsiteX68" fmla="*/ 2647950 w 3181350"/>
                  <a:gd name="connsiteY68" fmla="*/ 181041 h 471957"/>
                  <a:gd name="connsiteX69" fmla="*/ 2695575 w 3181350"/>
                  <a:gd name="connsiteY69" fmla="*/ 176278 h 471957"/>
                  <a:gd name="connsiteX70" fmla="*/ 2728913 w 3181350"/>
                  <a:gd name="connsiteY70" fmla="*/ 166753 h 471957"/>
                  <a:gd name="connsiteX71" fmla="*/ 2743200 w 3181350"/>
                  <a:gd name="connsiteY71" fmla="*/ 161991 h 471957"/>
                  <a:gd name="connsiteX72" fmla="*/ 2757488 w 3181350"/>
                  <a:gd name="connsiteY72" fmla="*/ 152466 h 471957"/>
                  <a:gd name="connsiteX73" fmla="*/ 2771775 w 3181350"/>
                  <a:gd name="connsiteY73" fmla="*/ 147703 h 471957"/>
                  <a:gd name="connsiteX74" fmla="*/ 2790825 w 3181350"/>
                  <a:gd name="connsiteY74" fmla="*/ 138178 h 471957"/>
                  <a:gd name="connsiteX75" fmla="*/ 2805113 w 3181350"/>
                  <a:gd name="connsiteY75" fmla="*/ 128653 h 471957"/>
                  <a:gd name="connsiteX76" fmla="*/ 2847975 w 3181350"/>
                  <a:gd name="connsiteY76" fmla="*/ 119128 h 471957"/>
                  <a:gd name="connsiteX77" fmla="*/ 2881313 w 3181350"/>
                  <a:gd name="connsiteY77" fmla="*/ 104841 h 471957"/>
                  <a:gd name="connsiteX78" fmla="*/ 2909888 w 3181350"/>
                  <a:gd name="connsiteY78" fmla="*/ 95316 h 471957"/>
                  <a:gd name="connsiteX79" fmla="*/ 2943225 w 3181350"/>
                  <a:gd name="connsiteY79" fmla="*/ 81028 h 471957"/>
                  <a:gd name="connsiteX80" fmla="*/ 2957513 w 3181350"/>
                  <a:gd name="connsiteY80" fmla="*/ 71503 h 471957"/>
                  <a:gd name="connsiteX81" fmla="*/ 2971800 w 3181350"/>
                  <a:gd name="connsiteY81" fmla="*/ 66741 h 471957"/>
                  <a:gd name="connsiteX82" fmla="*/ 3005138 w 3181350"/>
                  <a:gd name="connsiteY82" fmla="*/ 52453 h 471957"/>
                  <a:gd name="connsiteX83" fmla="*/ 3024188 w 3181350"/>
                  <a:gd name="connsiteY83" fmla="*/ 42928 h 471957"/>
                  <a:gd name="connsiteX84" fmla="*/ 3043238 w 3181350"/>
                  <a:gd name="connsiteY84" fmla="*/ 38166 h 471957"/>
                  <a:gd name="connsiteX85" fmla="*/ 3086100 w 3181350"/>
                  <a:gd name="connsiteY85" fmla="*/ 23878 h 471957"/>
                  <a:gd name="connsiteX86" fmla="*/ 3100388 w 3181350"/>
                  <a:gd name="connsiteY86" fmla="*/ 19116 h 471957"/>
                  <a:gd name="connsiteX87" fmla="*/ 3119438 w 3181350"/>
                  <a:gd name="connsiteY87" fmla="*/ 14353 h 471957"/>
                  <a:gd name="connsiteX88" fmla="*/ 3133725 w 3181350"/>
                  <a:gd name="connsiteY88" fmla="*/ 9591 h 471957"/>
                  <a:gd name="connsiteX89" fmla="*/ 3157538 w 3181350"/>
                  <a:gd name="connsiteY89" fmla="*/ 4828 h 471957"/>
                  <a:gd name="connsiteX90" fmla="*/ 3181350 w 3181350"/>
                  <a:gd name="connsiteY90" fmla="*/ 66 h 471957"/>
                  <a:gd name="connsiteX0" fmla="*/ 0 w 3157537"/>
                  <a:gd name="connsiteY0" fmla="*/ 138178 h 471957"/>
                  <a:gd name="connsiteX1" fmla="*/ 71437 w 3157537"/>
                  <a:gd name="connsiteY1" fmla="*/ 147703 h 471957"/>
                  <a:gd name="connsiteX2" fmla="*/ 104775 w 3157537"/>
                  <a:gd name="connsiteY2" fmla="*/ 157228 h 471957"/>
                  <a:gd name="connsiteX3" fmla="*/ 119062 w 3157537"/>
                  <a:gd name="connsiteY3" fmla="*/ 166753 h 471957"/>
                  <a:gd name="connsiteX4" fmla="*/ 147637 w 3157537"/>
                  <a:gd name="connsiteY4" fmla="*/ 176278 h 471957"/>
                  <a:gd name="connsiteX5" fmla="*/ 161925 w 3157537"/>
                  <a:gd name="connsiteY5" fmla="*/ 181041 h 471957"/>
                  <a:gd name="connsiteX6" fmla="*/ 195262 w 3157537"/>
                  <a:gd name="connsiteY6" fmla="*/ 200091 h 471957"/>
                  <a:gd name="connsiteX7" fmla="*/ 223837 w 3157537"/>
                  <a:gd name="connsiteY7" fmla="*/ 209616 h 471957"/>
                  <a:gd name="connsiteX8" fmla="*/ 252412 w 3157537"/>
                  <a:gd name="connsiteY8" fmla="*/ 219141 h 471957"/>
                  <a:gd name="connsiteX9" fmla="*/ 266700 w 3157537"/>
                  <a:gd name="connsiteY9" fmla="*/ 223903 h 471957"/>
                  <a:gd name="connsiteX10" fmla="*/ 304800 w 3157537"/>
                  <a:gd name="connsiteY10" fmla="*/ 238191 h 471957"/>
                  <a:gd name="connsiteX11" fmla="*/ 333375 w 3157537"/>
                  <a:gd name="connsiteY11" fmla="*/ 247716 h 471957"/>
                  <a:gd name="connsiteX12" fmla="*/ 385762 w 3157537"/>
                  <a:gd name="connsiteY12" fmla="*/ 252478 h 471957"/>
                  <a:gd name="connsiteX13" fmla="*/ 433387 w 3157537"/>
                  <a:gd name="connsiteY13" fmla="*/ 266766 h 471957"/>
                  <a:gd name="connsiteX14" fmla="*/ 481012 w 3157537"/>
                  <a:gd name="connsiteY14" fmla="*/ 271528 h 471957"/>
                  <a:gd name="connsiteX15" fmla="*/ 500062 w 3157537"/>
                  <a:gd name="connsiteY15" fmla="*/ 276291 h 471957"/>
                  <a:gd name="connsiteX16" fmla="*/ 566737 w 3157537"/>
                  <a:gd name="connsiteY16" fmla="*/ 285816 h 471957"/>
                  <a:gd name="connsiteX17" fmla="*/ 614362 w 3157537"/>
                  <a:gd name="connsiteY17" fmla="*/ 304866 h 471957"/>
                  <a:gd name="connsiteX18" fmla="*/ 638175 w 3157537"/>
                  <a:gd name="connsiteY18" fmla="*/ 309628 h 471957"/>
                  <a:gd name="connsiteX19" fmla="*/ 652462 w 3157537"/>
                  <a:gd name="connsiteY19" fmla="*/ 314391 h 471957"/>
                  <a:gd name="connsiteX20" fmla="*/ 695325 w 3157537"/>
                  <a:gd name="connsiteY20" fmla="*/ 323916 h 471957"/>
                  <a:gd name="connsiteX21" fmla="*/ 747712 w 3157537"/>
                  <a:gd name="connsiteY21" fmla="*/ 328678 h 471957"/>
                  <a:gd name="connsiteX22" fmla="*/ 785812 w 3157537"/>
                  <a:gd name="connsiteY22" fmla="*/ 338203 h 471957"/>
                  <a:gd name="connsiteX23" fmla="*/ 833437 w 3157537"/>
                  <a:gd name="connsiteY23" fmla="*/ 342966 h 471957"/>
                  <a:gd name="connsiteX24" fmla="*/ 862012 w 3157537"/>
                  <a:gd name="connsiteY24" fmla="*/ 347728 h 471957"/>
                  <a:gd name="connsiteX25" fmla="*/ 904875 w 3157537"/>
                  <a:gd name="connsiteY25" fmla="*/ 366778 h 471957"/>
                  <a:gd name="connsiteX26" fmla="*/ 919162 w 3157537"/>
                  <a:gd name="connsiteY26" fmla="*/ 371541 h 471957"/>
                  <a:gd name="connsiteX27" fmla="*/ 938212 w 3157537"/>
                  <a:gd name="connsiteY27" fmla="*/ 381066 h 471957"/>
                  <a:gd name="connsiteX28" fmla="*/ 952500 w 3157537"/>
                  <a:gd name="connsiteY28" fmla="*/ 385828 h 471957"/>
                  <a:gd name="connsiteX29" fmla="*/ 971550 w 3157537"/>
                  <a:gd name="connsiteY29" fmla="*/ 395353 h 471957"/>
                  <a:gd name="connsiteX30" fmla="*/ 1033462 w 3157537"/>
                  <a:gd name="connsiteY30" fmla="*/ 404878 h 471957"/>
                  <a:gd name="connsiteX31" fmla="*/ 1057275 w 3157537"/>
                  <a:gd name="connsiteY31" fmla="*/ 409641 h 471957"/>
                  <a:gd name="connsiteX32" fmla="*/ 1071562 w 3157537"/>
                  <a:gd name="connsiteY32" fmla="*/ 414403 h 471957"/>
                  <a:gd name="connsiteX33" fmla="*/ 1138237 w 3157537"/>
                  <a:gd name="connsiteY33" fmla="*/ 419166 h 471957"/>
                  <a:gd name="connsiteX34" fmla="*/ 1157287 w 3157537"/>
                  <a:gd name="connsiteY34" fmla="*/ 423928 h 471957"/>
                  <a:gd name="connsiteX35" fmla="*/ 1185862 w 3157537"/>
                  <a:gd name="connsiteY35" fmla="*/ 433453 h 471957"/>
                  <a:gd name="connsiteX36" fmla="*/ 1238250 w 3157537"/>
                  <a:gd name="connsiteY36" fmla="*/ 438216 h 471957"/>
                  <a:gd name="connsiteX37" fmla="*/ 1252537 w 3157537"/>
                  <a:gd name="connsiteY37" fmla="*/ 442978 h 471957"/>
                  <a:gd name="connsiteX38" fmla="*/ 1366837 w 3157537"/>
                  <a:gd name="connsiteY38" fmla="*/ 452503 h 471957"/>
                  <a:gd name="connsiteX39" fmla="*/ 1714500 w 3157537"/>
                  <a:gd name="connsiteY39" fmla="*/ 452503 h 471957"/>
                  <a:gd name="connsiteX40" fmla="*/ 1804987 w 3157537"/>
                  <a:gd name="connsiteY40" fmla="*/ 447741 h 471957"/>
                  <a:gd name="connsiteX41" fmla="*/ 1847850 w 3157537"/>
                  <a:gd name="connsiteY41" fmla="*/ 433453 h 471957"/>
                  <a:gd name="connsiteX42" fmla="*/ 1862137 w 3157537"/>
                  <a:gd name="connsiteY42" fmla="*/ 428691 h 471957"/>
                  <a:gd name="connsiteX43" fmla="*/ 1881187 w 3157537"/>
                  <a:gd name="connsiteY43" fmla="*/ 419166 h 471957"/>
                  <a:gd name="connsiteX44" fmla="*/ 1919287 w 3157537"/>
                  <a:gd name="connsiteY44" fmla="*/ 414403 h 471957"/>
                  <a:gd name="connsiteX45" fmla="*/ 1938337 w 3157537"/>
                  <a:gd name="connsiteY45" fmla="*/ 404878 h 471957"/>
                  <a:gd name="connsiteX46" fmla="*/ 2019300 w 3157537"/>
                  <a:gd name="connsiteY46" fmla="*/ 390591 h 471957"/>
                  <a:gd name="connsiteX47" fmla="*/ 2038350 w 3157537"/>
                  <a:gd name="connsiteY47" fmla="*/ 385828 h 471957"/>
                  <a:gd name="connsiteX48" fmla="*/ 2066925 w 3157537"/>
                  <a:gd name="connsiteY48" fmla="*/ 376303 h 471957"/>
                  <a:gd name="connsiteX49" fmla="*/ 2095500 w 3157537"/>
                  <a:gd name="connsiteY49" fmla="*/ 371541 h 471957"/>
                  <a:gd name="connsiteX50" fmla="*/ 2124075 w 3157537"/>
                  <a:gd name="connsiteY50" fmla="*/ 362016 h 471957"/>
                  <a:gd name="connsiteX51" fmla="*/ 2138362 w 3157537"/>
                  <a:gd name="connsiteY51" fmla="*/ 347728 h 471957"/>
                  <a:gd name="connsiteX52" fmla="*/ 2195512 w 3157537"/>
                  <a:gd name="connsiteY52" fmla="*/ 333441 h 471957"/>
                  <a:gd name="connsiteX53" fmla="*/ 2228850 w 3157537"/>
                  <a:gd name="connsiteY53" fmla="*/ 323916 h 471957"/>
                  <a:gd name="connsiteX54" fmla="*/ 2262187 w 3157537"/>
                  <a:gd name="connsiteY54" fmla="*/ 304866 h 471957"/>
                  <a:gd name="connsiteX55" fmla="*/ 2276475 w 3157537"/>
                  <a:gd name="connsiteY55" fmla="*/ 295341 h 471957"/>
                  <a:gd name="connsiteX56" fmla="*/ 2290762 w 3157537"/>
                  <a:gd name="connsiteY56" fmla="*/ 290578 h 471957"/>
                  <a:gd name="connsiteX57" fmla="*/ 2324100 w 3157537"/>
                  <a:gd name="connsiteY57" fmla="*/ 266766 h 471957"/>
                  <a:gd name="connsiteX58" fmla="*/ 2338387 w 3157537"/>
                  <a:gd name="connsiteY58" fmla="*/ 262003 h 471957"/>
                  <a:gd name="connsiteX59" fmla="*/ 2352675 w 3157537"/>
                  <a:gd name="connsiteY59" fmla="*/ 252478 h 471957"/>
                  <a:gd name="connsiteX60" fmla="*/ 2371725 w 3157537"/>
                  <a:gd name="connsiteY60" fmla="*/ 247716 h 471957"/>
                  <a:gd name="connsiteX61" fmla="*/ 2419350 w 3157537"/>
                  <a:gd name="connsiteY61" fmla="*/ 233428 h 471957"/>
                  <a:gd name="connsiteX62" fmla="*/ 2462212 w 3157537"/>
                  <a:gd name="connsiteY62" fmla="*/ 228666 h 471957"/>
                  <a:gd name="connsiteX63" fmla="*/ 2495550 w 3157537"/>
                  <a:gd name="connsiteY63" fmla="*/ 219141 h 471957"/>
                  <a:gd name="connsiteX64" fmla="*/ 2524125 w 3157537"/>
                  <a:gd name="connsiteY64" fmla="*/ 209616 h 471957"/>
                  <a:gd name="connsiteX65" fmla="*/ 2571750 w 3157537"/>
                  <a:gd name="connsiteY65" fmla="*/ 200091 h 471957"/>
                  <a:gd name="connsiteX66" fmla="*/ 2600325 w 3157537"/>
                  <a:gd name="connsiteY66" fmla="*/ 190566 h 471957"/>
                  <a:gd name="connsiteX67" fmla="*/ 2624137 w 3157537"/>
                  <a:gd name="connsiteY67" fmla="*/ 181041 h 471957"/>
                  <a:gd name="connsiteX68" fmla="*/ 2671762 w 3157537"/>
                  <a:gd name="connsiteY68" fmla="*/ 176278 h 471957"/>
                  <a:gd name="connsiteX69" fmla="*/ 2705100 w 3157537"/>
                  <a:gd name="connsiteY69" fmla="*/ 166753 h 471957"/>
                  <a:gd name="connsiteX70" fmla="*/ 2719387 w 3157537"/>
                  <a:gd name="connsiteY70" fmla="*/ 161991 h 471957"/>
                  <a:gd name="connsiteX71" fmla="*/ 2733675 w 3157537"/>
                  <a:gd name="connsiteY71" fmla="*/ 152466 h 471957"/>
                  <a:gd name="connsiteX72" fmla="*/ 2747962 w 3157537"/>
                  <a:gd name="connsiteY72" fmla="*/ 147703 h 471957"/>
                  <a:gd name="connsiteX73" fmla="*/ 2767012 w 3157537"/>
                  <a:gd name="connsiteY73" fmla="*/ 138178 h 471957"/>
                  <a:gd name="connsiteX74" fmla="*/ 2781300 w 3157537"/>
                  <a:gd name="connsiteY74" fmla="*/ 128653 h 471957"/>
                  <a:gd name="connsiteX75" fmla="*/ 2824162 w 3157537"/>
                  <a:gd name="connsiteY75" fmla="*/ 119128 h 471957"/>
                  <a:gd name="connsiteX76" fmla="*/ 2857500 w 3157537"/>
                  <a:gd name="connsiteY76" fmla="*/ 104841 h 471957"/>
                  <a:gd name="connsiteX77" fmla="*/ 2886075 w 3157537"/>
                  <a:gd name="connsiteY77" fmla="*/ 95316 h 471957"/>
                  <a:gd name="connsiteX78" fmla="*/ 2919412 w 3157537"/>
                  <a:gd name="connsiteY78" fmla="*/ 81028 h 471957"/>
                  <a:gd name="connsiteX79" fmla="*/ 2933700 w 3157537"/>
                  <a:gd name="connsiteY79" fmla="*/ 71503 h 471957"/>
                  <a:gd name="connsiteX80" fmla="*/ 2947987 w 3157537"/>
                  <a:gd name="connsiteY80" fmla="*/ 66741 h 471957"/>
                  <a:gd name="connsiteX81" fmla="*/ 2981325 w 3157537"/>
                  <a:gd name="connsiteY81" fmla="*/ 52453 h 471957"/>
                  <a:gd name="connsiteX82" fmla="*/ 3000375 w 3157537"/>
                  <a:gd name="connsiteY82" fmla="*/ 42928 h 471957"/>
                  <a:gd name="connsiteX83" fmla="*/ 3019425 w 3157537"/>
                  <a:gd name="connsiteY83" fmla="*/ 38166 h 471957"/>
                  <a:gd name="connsiteX84" fmla="*/ 3062287 w 3157537"/>
                  <a:gd name="connsiteY84" fmla="*/ 23878 h 471957"/>
                  <a:gd name="connsiteX85" fmla="*/ 3076575 w 3157537"/>
                  <a:gd name="connsiteY85" fmla="*/ 19116 h 471957"/>
                  <a:gd name="connsiteX86" fmla="*/ 3095625 w 3157537"/>
                  <a:gd name="connsiteY86" fmla="*/ 14353 h 471957"/>
                  <a:gd name="connsiteX87" fmla="*/ 3109912 w 3157537"/>
                  <a:gd name="connsiteY87" fmla="*/ 9591 h 471957"/>
                  <a:gd name="connsiteX88" fmla="*/ 3133725 w 3157537"/>
                  <a:gd name="connsiteY88" fmla="*/ 4828 h 471957"/>
                  <a:gd name="connsiteX89" fmla="*/ 3157537 w 3157537"/>
                  <a:gd name="connsiteY89" fmla="*/ 66 h 471957"/>
                  <a:gd name="connsiteX0" fmla="*/ 0 w 3086100"/>
                  <a:gd name="connsiteY0" fmla="*/ 147703 h 471957"/>
                  <a:gd name="connsiteX1" fmla="*/ 33338 w 3086100"/>
                  <a:gd name="connsiteY1" fmla="*/ 157228 h 471957"/>
                  <a:gd name="connsiteX2" fmla="*/ 47625 w 3086100"/>
                  <a:gd name="connsiteY2" fmla="*/ 166753 h 471957"/>
                  <a:gd name="connsiteX3" fmla="*/ 76200 w 3086100"/>
                  <a:gd name="connsiteY3" fmla="*/ 176278 h 471957"/>
                  <a:gd name="connsiteX4" fmla="*/ 90488 w 3086100"/>
                  <a:gd name="connsiteY4" fmla="*/ 181041 h 471957"/>
                  <a:gd name="connsiteX5" fmla="*/ 123825 w 3086100"/>
                  <a:gd name="connsiteY5" fmla="*/ 200091 h 471957"/>
                  <a:gd name="connsiteX6" fmla="*/ 152400 w 3086100"/>
                  <a:gd name="connsiteY6" fmla="*/ 209616 h 471957"/>
                  <a:gd name="connsiteX7" fmla="*/ 180975 w 3086100"/>
                  <a:gd name="connsiteY7" fmla="*/ 219141 h 471957"/>
                  <a:gd name="connsiteX8" fmla="*/ 195263 w 3086100"/>
                  <a:gd name="connsiteY8" fmla="*/ 223903 h 471957"/>
                  <a:gd name="connsiteX9" fmla="*/ 233363 w 3086100"/>
                  <a:gd name="connsiteY9" fmla="*/ 238191 h 471957"/>
                  <a:gd name="connsiteX10" fmla="*/ 261938 w 3086100"/>
                  <a:gd name="connsiteY10" fmla="*/ 247716 h 471957"/>
                  <a:gd name="connsiteX11" fmla="*/ 314325 w 3086100"/>
                  <a:gd name="connsiteY11" fmla="*/ 252478 h 471957"/>
                  <a:gd name="connsiteX12" fmla="*/ 361950 w 3086100"/>
                  <a:gd name="connsiteY12" fmla="*/ 266766 h 471957"/>
                  <a:gd name="connsiteX13" fmla="*/ 409575 w 3086100"/>
                  <a:gd name="connsiteY13" fmla="*/ 271528 h 471957"/>
                  <a:gd name="connsiteX14" fmla="*/ 428625 w 3086100"/>
                  <a:gd name="connsiteY14" fmla="*/ 276291 h 471957"/>
                  <a:gd name="connsiteX15" fmla="*/ 495300 w 3086100"/>
                  <a:gd name="connsiteY15" fmla="*/ 285816 h 471957"/>
                  <a:gd name="connsiteX16" fmla="*/ 542925 w 3086100"/>
                  <a:gd name="connsiteY16" fmla="*/ 304866 h 471957"/>
                  <a:gd name="connsiteX17" fmla="*/ 566738 w 3086100"/>
                  <a:gd name="connsiteY17" fmla="*/ 309628 h 471957"/>
                  <a:gd name="connsiteX18" fmla="*/ 581025 w 3086100"/>
                  <a:gd name="connsiteY18" fmla="*/ 314391 h 471957"/>
                  <a:gd name="connsiteX19" fmla="*/ 623888 w 3086100"/>
                  <a:gd name="connsiteY19" fmla="*/ 323916 h 471957"/>
                  <a:gd name="connsiteX20" fmla="*/ 676275 w 3086100"/>
                  <a:gd name="connsiteY20" fmla="*/ 328678 h 471957"/>
                  <a:gd name="connsiteX21" fmla="*/ 714375 w 3086100"/>
                  <a:gd name="connsiteY21" fmla="*/ 338203 h 471957"/>
                  <a:gd name="connsiteX22" fmla="*/ 762000 w 3086100"/>
                  <a:gd name="connsiteY22" fmla="*/ 342966 h 471957"/>
                  <a:gd name="connsiteX23" fmla="*/ 790575 w 3086100"/>
                  <a:gd name="connsiteY23" fmla="*/ 347728 h 471957"/>
                  <a:gd name="connsiteX24" fmla="*/ 833438 w 3086100"/>
                  <a:gd name="connsiteY24" fmla="*/ 366778 h 471957"/>
                  <a:gd name="connsiteX25" fmla="*/ 847725 w 3086100"/>
                  <a:gd name="connsiteY25" fmla="*/ 371541 h 471957"/>
                  <a:gd name="connsiteX26" fmla="*/ 866775 w 3086100"/>
                  <a:gd name="connsiteY26" fmla="*/ 381066 h 471957"/>
                  <a:gd name="connsiteX27" fmla="*/ 881063 w 3086100"/>
                  <a:gd name="connsiteY27" fmla="*/ 385828 h 471957"/>
                  <a:gd name="connsiteX28" fmla="*/ 900113 w 3086100"/>
                  <a:gd name="connsiteY28" fmla="*/ 395353 h 471957"/>
                  <a:gd name="connsiteX29" fmla="*/ 962025 w 3086100"/>
                  <a:gd name="connsiteY29" fmla="*/ 404878 h 471957"/>
                  <a:gd name="connsiteX30" fmla="*/ 985838 w 3086100"/>
                  <a:gd name="connsiteY30" fmla="*/ 409641 h 471957"/>
                  <a:gd name="connsiteX31" fmla="*/ 1000125 w 3086100"/>
                  <a:gd name="connsiteY31" fmla="*/ 414403 h 471957"/>
                  <a:gd name="connsiteX32" fmla="*/ 1066800 w 3086100"/>
                  <a:gd name="connsiteY32" fmla="*/ 419166 h 471957"/>
                  <a:gd name="connsiteX33" fmla="*/ 1085850 w 3086100"/>
                  <a:gd name="connsiteY33" fmla="*/ 423928 h 471957"/>
                  <a:gd name="connsiteX34" fmla="*/ 1114425 w 3086100"/>
                  <a:gd name="connsiteY34" fmla="*/ 433453 h 471957"/>
                  <a:gd name="connsiteX35" fmla="*/ 1166813 w 3086100"/>
                  <a:gd name="connsiteY35" fmla="*/ 438216 h 471957"/>
                  <a:gd name="connsiteX36" fmla="*/ 1181100 w 3086100"/>
                  <a:gd name="connsiteY36" fmla="*/ 442978 h 471957"/>
                  <a:gd name="connsiteX37" fmla="*/ 1295400 w 3086100"/>
                  <a:gd name="connsiteY37" fmla="*/ 452503 h 471957"/>
                  <a:gd name="connsiteX38" fmla="*/ 1643063 w 3086100"/>
                  <a:gd name="connsiteY38" fmla="*/ 452503 h 471957"/>
                  <a:gd name="connsiteX39" fmla="*/ 1733550 w 3086100"/>
                  <a:gd name="connsiteY39" fmla="*/ 447741 h 471957"/>
                  <a:gd name="connsiteX40" fmla="*/ 1776413 w 3086100"/>
                  <a:gd name="connsiteY40" fmla="*/ 433453 h 471957"/>
                  <a:gd name="connsiteX41" fmla="*/ 1790700 w 3086100"/>
                  <a:gd name="connsiteY41" fmla="*/ 428691 h 471957"/>
                  <a:gd name="connsiteX42" fmla="*/ 1809750 w 3086100"/>
                  <a:gd name="connsiteY42" fmla="*/ 419166 h 471957"/>
                  <a:gd name="connsiteX43" fmla="*/ 1847850 w 3086100"/>
                  <a:gd name="connsiteY43" fmla="*/ 414403 h 471957"/>
                  <a:gd name="connsiteX44" fmla="*/ 1866900 w 3086100"/>
                  <a:gd name="connsiteY44" fmla="*/ 404878 h 471957"/>
                  <a:gd name="connsiteX45" fmla="*/ 1947863 w 3086100"/>
                  <a:gd name="connsiteY45" fmla="*/ 390591 h 471957"/>
                  <a:gd name="connsiteX46" fmla="*/ 1966913 w 3086100"/>
                  <a:gd name="connsiteY46" fmla="*/ 385828 h 471957"/>
                  <a:gd name="connsiteX47" fmla="*/ 1995488 w 3086100"/>
                  <a:gd name="connsiteY47" fmla="*/ 376303 h 471957"/>
                  <a:gd name="connsiteX48" fmla="*/ 2024063 w 3086100"/>
                  <a:gd name="connsiteY48" fmla="*/ 371541 h 471957"/>
                  <a:gd name="connsiteX49" fmla="*/ 2052638 w 3086100"/>
                  <a:gd name="connsiteY49" fmla="*/ 362016 h 471957"/>
                  <a:gd name="connsiteX50" fmla="*/ 2066925 w 3086100"/>
                  <a:gd name="connsiteY50" fmla="*/ 347728 h 471957"/>
                  <a:gd name="connsiteX51" fmla="*/ 2124075 w 3086100"/>
                  <a:gd name="connsiteY51" fmla="*/ 333441 h 471957"/>
                  <a:gd name="connsiteX52" fmla="*/ 2157413 w 3086100"/>
                  <a:gd name="connsiteY52" fmla="*/ 323916 h 471957"/>
                  <a:gd name="connsiteX53" fmla="*/ 2190750 w 3086100"/>
                  <a:gd name="connsiteY53" fmla="*/ 304866 h 471957"/>
                  <a:gd name="connsiteX54" fmla="*/ 2205038 w 3086100"/>
                  <a:gd name="connsiteY54" fmla="*/ 295341 h 471957"/>
                  <a:gd name="connsiteX55" fmla="*/ 2219325 w 3086100"/>
                  <a:gd name="connsiteY55" fmla="*/ 290578 h 471957"/>
                  <a:gd name="connsiteX56" fmla="*/ 2252663 w 3086100"/>
                  <a:gd name="connsiteY56" fmla="*/ 266766 h 471957"/>
                  <a:gd name="connsiteX57" fmla="*/ 2266950 w 3086100"/>
                  <a:gd name="connsiteY57" fmla="*/ 262003 h 471957"/>
                  <a:gd name="connsiteX58" fmla="*/ 2281238 w 3086100"/>
                  <a:gd name="connsiteY58" fmla="*/ 252478 h 471957"/>
                  <a:gd name="connsiteX59" fmla="*/ 2300288 w 3086100"/>
                  <a:gd name="connsiteY59" fmla="*/ 247716 h 471957"/>
                  <a:gd name="connsiteX60" fmla="*/ 2347913 w 3086100"/>
                  <a:gd name="connsiteY60" fmla="*/ 233428 h 471957"/>
                  <a:gd name="connsiteX61" fmla="*/ 2390775 w 3086100"/>
                  <a:gd name="connsiteY61" fmla="*/ 228666 h 471957"/>
                  <a:gd name="connsiteX62" fmla="*/ 2424113 w 3086100"/>
                  <a:gd name="connsiteY62" fmla="*/ 219141 h 471957"/>
                  <a:gd name="connsiteX63" fmla="*/ 2452688 w 3086100"/>
                  <a:gd name="connsiteY63" fmla="*/ 209616 h 471957"/>
                  <a:gd name="connsiteX64" fmla="*/ 2500313 w 3086100"/>
                  <a:gd name="connsiteY64" fmla="*/ 200091 h 471957"/>
                  <a:gd name="connsiteX65" fmla="*/ 2528888 w 3086100"/>
                  <a:gd name="connsiteY65" fmla="*/ 190566 h 471957"/>
                  <a:gd name="connsiteX66" fmla="*/ 2552700 w 3086100"/>
                  <a:gd name="connsiteY66" fmla="*/ 181041 h 471957"/>
                  <a:gd name="connsiteX67" fmla="*/ 2600325 w 3086100"/>
                  <a:gd name="connsiteY67" fmla="*/ 176278 h 471957"/>
                  <a:gd name="connsiteX68" fmla="*/ 2633663 w 3086100"/>
                  <a:gd name="connsiteY68" fmla="*/ 166753 h 471957"/>
                  <a:gd name="connsiteX69" fmla="*/ 2647950 w 3086100"/>
                  <a:gd name="connsiteY69" fmla="*/ 161991 h 471957"/>
                  <a:gd name="connsiteX70" fmla="*/ 2662238 w 3086100"/>
                  <a:gd name="connsiteY70" fmla="*/ 152466 h 471957"/>
                  <a:gd name="connsiteX71" fmla="*/ 2676525 w 3086100"/>
                  <a:gd name="connsiteY71" fmla="*/ 147703 h 471957"/>
                  <a:gd name="connsiteX72" fmla="*/ 2695575 w 3086100"/>
                  <a:gd name="connsiteY72" fmla="*/ 138178 h 471957"/>
                  <a:gd name="connsiteX73" fmla="*/ 2709863 w 3086100"/>
                  <a:gd name="connsiteY73" fmla="*/ 128653 h 471957"/>
                  <a:gd name="connsiteX74" fmla="*/ 2752725 w 3086100"/>
                  <a:gd name="connsiteY74" fmla="*/ 119128 h 471957"/>
                  <a:gd name="connsiteX75" fmla="*/ 2786063 w 3086100"/>
                  <a:gd name="connsiteY75" fmla="*/ 104841 h 471957"/>
                  <a:gd name="connsiteX76" fmla="*/ 2814638 w 3086100"/>
                  <a:gd name="connsiteY76" fmla="*/ 95316 h 471957"/>
                  <a:gd name="connsiteX77" fmla="*/ 2847975 w 3086100"/>
                  <a:gd name="connsiteY77" fmla="*/ 81028 h 471957"/>
                  <a:gd name="connsiteX78" fmla="*/ 2862263 w 3086100"/>
                  <a:gd name="connsiteY78" fmla="*/ 71503 h 471957"/>
                  <a:gd name="connsiteX79" fmla="*/ 2876550 w 3086100"/>
                  <a:gd name="connsiteY79" fmla="*/ 66741 h 471957"/>
                  <a:gd name="connsiteX80" fmla="*/ 2909888 w 3086100"/>
                  <a:gd name="connsiteY80" fmla="*/ 52453 h 471957"/>
                  <a:gd name="connsiteX81" fmla="*/ 2928938 w 3086100"/>
                  <a:gd name="connsiteY81" fmla="*/ 42928 h 471957"/>
                  <a:gd name="connsiteX82" fmla="*/ 2947988 w 3086100"/>
                  <a:gd name="connsiteY82" fmla="*/ 38166 h 471957"/>
                  <a:gd name="connsiteX83" fmla="*/ 2990850 w 3086100"/>
                  <a:gd name="connsiteY83" fmla="*/ 23878 h 471957"/>
                  <a:gd name="connsiteX84" fmla="*/ 3005138 w 3086100"/>
                  <a:gd name="connsiteY84" fmla="*/ 19116 h 471957"/>
                  <a:gd name="connsiteX85" fmla="*/ 3024188 w 3086100"/>
                  <a:gd name="connsiteY85" fmla="*/ 14353 h 471957"/>
                  <a:gd name="connsiteX86" fmla="*/ 3038475 w 3086100"/>
                  <a:gd name="connsiteY86" fmla="*/ 9591 h 471957"/>
                  <a:gd name="connsiteX87" fmla="*/ 3062288 w 3086100"/>
                  <a:gd name="connsiteY87" fmla="*/ 4828 h 471957"/>
                  <a:gd name="connsiteX88" fmla="*/ 3086100 w 3086100"/>
                  <a:gd name="connsiteY88" fmla="*/ 66 h 471957"/>
                  <a:gd name="connsiteX0" fmla="*/ 0 w 3052762"/>
                  <a:gd name="connsiteY0" fmla="*/ 157228 h 471957"/>
                  <a:gd name="connsiteX1" fmla="*/ 14287 w 3052762"/>
                  <a:gd name="connsiteY1" fmla="*/ 166753 h 471957"/>
                  <a:gd name="connsiteX2" fmla="*/ 42862 w 3052762"/>
                  <a:gd name="connsiteY2" fmla="*/ 176278 h 471957"/>
                  <a:gd name="connsiteX3" fmla="*/ 57150 w 3052762"/>
                  <a:gd name="connsiteY3" fmla="*/ 181041 h 471957"/>
                  <a:gd name="connsiteX4" fmla="*/ 90487 w 3052762"/>
                  <a:gd name="connsiteY4" fmla="*/ 200091 h 471957"/>
                  <a:gd name="connsiteX5" fmla="*/ 119062 w 3052762"/>
                  <a:gd name="connsiteY5" fmla="*/ 209616 h 471957"/>
                  <a:gd name="connsiteX6" fmla="*/ 147637 w 3052762"/>
                  <a:gd name="connsiteY6" fmla="*/ 219141 h 471957"/>
                  <a:gd name="connsiteX7" fmla="*/ 161925 w 3052762"/>
                  <a:gd name="connsiteY7" fmla="*/ 223903 h 471957"/>
                  <a:gd name="connsiteX8" fmla="*/ 200025 w 3052762"/>
                  <a:gd name="connsiteY8" fmla="*/ 238191 h 471957"/>
                  <a:gd name="connsiteX9" fmla="*/ 228600 w 3052762"/>
                  <a:gd name="connsiteY9" fmla="*/ 247716 h 471957"/>
                  <a:gd name="connsiteX10" fmla="*/ 280987 w 3052762"/>
                  <a:gd name="connsiteY10" fmla="*/ 252478 h 471957"/>
                  <a:gd name="connsiteX11" fmla="*/ 328612 w 3052762"/>
                  <a:gd name="connsiteY11" fmla="*/ 266766 h 471957"/>
                  <a:gd name="connsiteX12" fmla="*/ 376237 w 3052762"/>
                  <a:gd name="connsiteY12" fmla="*/ 271528 h 471957"/>
                  <a:gd name="connsiteX13" fmla="*/ 395287 w 3052762"/>
                  <a:gd name="connsiteY13" fmla="*/ 276291 h 471957"/>
                  <a:gd name="connsiteX14" fmla="*/ 461962 w 3052762"/>
                  <a:gd name="connsiteY14" fmla="*/ 285816 h 471957"/>
                  <a:gd name="connsiteX15" fmla="*/ 509587 w 3052762"/>
                  <a:gd name="connsiteY15" fmla="*/ 304866 h 471957"/>
                  <a:gd name="connsiteX16" fmla="*/ 533400 w 3052762"/>
                  <a:gd name="connsiteY16" fmla="*/ 309628 h 471957"/>
                  <a:gd name="connsiteX17" fmla="*/ 547687 w 3052762"/>
                  <a:gd name="connsiteY17" fmla="*/ 314391 h 471957"/>
                  <a:gd name="connsiteX18" fmla="*/ 590550 w 3052762"/>
                  <a:gd name="connsiteY18" fmla="*/ 323916 h 471957"/>
                  <a:gd name="connsiteX19" fmla="*/ 642937 w 3052762"/>
                  <a:gd name="connsiteY19" fmla="*/ 328678 h 471957"/>
                  <a:gd name="connsiteX20" fmla="*/ 681037 w 3052762"/>
                  <a:gd name="connsiteY20" fmla="*/ 338203 h 471957"/>
                  <a:gd name="connsiteX21" fmla="*/ 728662 w 3052762"/>
                  <a:gd name="connsiteY21" fmla="*/ 342966 h 471957"/>
                  <a:gd name="connsiteX22" fmla="*/ 757237 w 3052762"/>
                  <a:gd name="connsiteY22" fmla="*/ 347728 h 471957"/>
                  <a:gd name="connsiteX23" fmla="*/ 800100 w 3052762"/>
                  <a:gd name="connsiteY23" fmla="*/ 366778 h 471957"/>
                  <a:gd name="connsiteX24" fmla="*/ 814387 w 3052762"/>
                  <a:gd name="connsiteY24" fmla="*/ 371541 h 471957"/>
                  <a:gd name="connsiteX25" fmla="*/ 833437 w 3052762"/>
                  <a:gd name="connsiteY25" fmla="*/ 381066 h 471957"/>
                  <a:gd name="connsiteX26" fmla="*/ 847725 w 3052762"/>
                  <a:gd name="connsiteY26" fmla="*/ 385828 h 471957"/>
                  <a:gd name="connsiteX27" fmla="*/ 866775 w 3052762"/>
                  <a:gd name="connsiteY27" fmla="*/ 395353 h 471957"/>
                  <a:gd name="connsiteX28" fmla="*/ 928687 w 3052762"/>
                  <a:gd name="connsiteY28" fmla="*/ 404878 h 471957"/>
                  <a:gd name="connsiteX29" fmla="*/ 952500 w 3052762"/>
                  <a:gd name="connsiteY29" fmla="*/ 409641 h 471957"/>
                  <a:gd name="connsiteX30" fmla="*/ 966787 w 3052762"/>
                  <a:gd name="connsiteY30" fmla="*/ 414403 h 471957"/>
                  <a:gd name="connsiteX31" fmla="*/ 1033462 w 3052762"/>
                  <a:gd name="connsiteY31" fmla="*/ 419166 h 471957"/>
                  <a:gd name="connsiteX32" fmla="*/ 1052512 w 3052762"/>
                  <a:gd name="connsiteY32" fmla="*/ 423928 h 471957"/>
                  <a:gd name="connsiteX33" fmla="*/ 1081087 w 3052762"/>
                  <a:gd name="connsiteY33" fmla="*/ 433453 h 471957"/>
                  <a:gd name="connsiteX34" fmla="*/ 1133475 w 3052762"/>
                  <a:gd name="connsiteY34" fmla="*/ 438216 h 471957"/>
                  <a:gd name="connsiteX35" fmla="*/ 1147762 w 3052762"/>
                  <a:gd name="connsiteY35" fmla="*/ 442978 h 471957"/>
                  <a:gd name="connsiteX36" fmla="*/ 1262062 w 3052762"/>
                  <a:gd name="connsiteY36" fmla="*/ 452503 h 471957"/>
                  <a:gd name="connsiteX37" fmla="*/ 1609725 w 3052762"/>
                  <a:gd name="connsiteY37" fmla="*/ 452503 h 471957"/>
                  <a:gd name="connsiteX38" fmla="*/ 1700212 w 3052762"/>
                  <a:gd name="connsiteY38" fmla="*/ 447741 h 471957"/>
                  <a:gd name="connsiteX39" fmla="*/ 1743075 w 3052762"/>
                  <a:gd name="connsiteY39" fmla="*/ 433453 h 471957"/>
                  <a:gd name="connsiteX40" fmla="*/ 1757362 w 3052762"/>
                  <a:gd name="connsiteY40" fmla="*/ 428691 h 471957"/>
                  <a:gd name="connsiteX41" fmla="*/ 1776412 w 3052762"/>
                  <a:gd name="connsiteY41" fmla="*/ 419166 h 471957"/>
                  <a:gd name="connsiteX42" fmla="*/ 1814512 w 3052762"/>
                  <a:gd name="connsiteY42" fmla="*/ 414403 h 471957"/>
                  <a:gd name="connsiteX43" fmla="*/ 1833562 w 3052762"/>
                  <a:gd name="connsiteY43" fmla="*/ 404878 h 471957"/>
                  <a:gd name="connsiteX44" fmla="*/ 1914525 w 3052762"/>
                  <a:gd name="connsiteY44" fmla="*/ 390591 h 471957"/>
                  <a:gd name="connsiteX45" fmla="*/ 1933575 w 3052762"/>
                  <a:gd name="connsiteY45" fmla="*/ 385828 h 471957"/>
                  <a:gd name="connsiteX46" fmla="*/ 1962150 w 3052762"/>
                  <a:gd name="connsiteY46" fmla="*/ 376303 h 471957"/>
                  <a:gd name="connsiteX47" fmla="*/ 1990725 w 3052762"/>
                  <a:gd name="connsiteY47" fmla="*/ 371541 h 471957"/>
                  <a:gd name="connsiteX48" fmla="*/ 2019300 w 3052762"/>
                  <a:gd name="connsiteY48" fmla="*/ 362016 h 471957"/>
                  <a:gd name="connsiteX49" fmla="*/ 2033587 w 3052762"/>
                  <a:gd name="connsiteY49" fmla="*/ 347728 h 471957"/>
                  <a:gd name="connsiteX50" fmla="*/ 2090737 w 3052762"/>
                  <a:gd name="connsiteY50" fmla="*/ 333441 h 471957"/>
                  <a:gd name="connsiteX51" fmla="*/ 2124075 w 3052762"/>
                  <a:gd name="connsiteY51" fmla="*/ 323916 h 471957"/>
                  <a:gd name="connsiteX52" fmla="*/ 2157412 w 3052762"/>
                  <a:gd name="connsiteY52" fmla="*/ 304866 h 471957"/>
                  <a:gd name="connsiteX53" fmla="*/ 2171700 w 3052762"/>
                  <a:gd name="connsiteY53" fmla="*/ 295341 h 471957"/>
                  <a:gd name="connsiteX54" fmla="*/ 2185987 w 3052762"/>
                  <a:gd name="connsiteY54" fmla="*/ 290578 h 471957"/>
                  <a:gd name="connsiteX55" fmla="*/ 2219325 w 3052762"/>
                  <a:gd name="connsiteY55" fmla="*/ 266766 h 471957"/>
                  <a:gd name="connsiteX56" fmla="*/ 2233612 w 3052762"/>
                  <a:gd name="connsiteY56" fmla="*/ 262003 h 471957"/>
                  <a:gd name="connsiteX57" fmla="*/ 2247900 w 3052762"/>
                  <a:gd name="connsiteY57" fmla="*/ 252478 h 471957"/>
                  <a:gd name="connsiteX58" fmla="*/ 2266950 w 3052762"/>
                  <a:gd name="connsiteY58" fmla="*/ 247716 h 471957"/>
                  <a:gd name="connsiteX59" fmla="*/ 2314575 w 3052762"/>
                  <a:gd name="connsiteY59" fmla="*/ 233428 h 471957"/>
                  <a:gd name="connsiteX60" fmla="*/ 2357437 w 3052762"/>
                  <a:gd name="connsiteY60" fmla="*/ 228666 h 471957"/>
                  <a:gd name="connsiteX61" fmla="*/ 2390775 w 3052762"/>
                  <a:gd name="connsiteY61" fmla="*/ 219141 h 471957"/>
                  <a:gd name="connsiteX62" fmla="*/ 2419350 w 3052762"/>
                  <a:gd name="connsiteY62" fmla="*/ 209616 h 471957"/>
                  <a:gd name="connsiteX63" fmla="*/ 2466975 w 3052762"/>
                  <a:gd name="connsiteY63" fmla="*/ 200091 h 471957"/>
                  <a:gd name="connsiteX64" fmla="*/ 2495550 w 3052762"/>
                  <a:gd name="connsiteY64" fmla="*/ 190566 h 471957"/>
                  <a:gd name="connsiteX65" fmla="*/ 2519362 w 3052762"/>
                  <a:gd name="connsiteY65" fmla="*/ 181041 h 471957"/>
                  <a:gd name="connsiteX66" fmla="*/ 2566987 w 3052762"/>
                  <a:gd name="connsiteY66" fmla="*/ 176278 h 471957"/>
                  <a:gd name="connsiteX67" fmla="*/ 2600325 w 3052762"/>
                  <a:gd name="connsiteY67" fmla="*/ 166753 h 471957"/>
                  <a:gd name="connsiteX68" fmla="*/ 2614612 w 3052762"/>
                  <a:gd name="connsiteY68" fmla="*/ 161991 h 471957"/>
                  <a:gd name="connsiteX69" fmla="*/ 2628900 w 3052762"/>
                  <a:gd name="connsiteY69" fmla="*/ 152466 h 471957"/>
                  <a:gd name="connsiteX70" fmla="*/ 2643187 w 3052762"/>
                  <a:gd name="connsiteY70" fmla="*/ 147703 h 471957"/>
                  <a:gd name="connsiteX71" fmla="*/ 2662237 w 3052762"/>
                  <a:gd name="connsiteY71" fmla="*/ 138178 h 471957"/>
                  <a:gd name="connsiteX72" fmla="*/ 2676525 w 3052762"/>
                  <a:gd name="connsiteY72" fmla="*/ 128653 h 471957"/>
                  <a:gd name="connsiteX73" fmla="*/ 2719387 w 3052762"/>
                  <a:gd name="connsiteY73" fmla="*/ 119128 h 471957"/>
                  <a:gd name="connsiteX74" fmla="*/ 2752725 w 3052762"/>
                  <a:gd name="connsiteY74" fmla="*/ 104841 h 471957"/>
                  <a:gd name="connsiteX75" fmla="*/ 2781300 w 3052762"/>
                  <a:gd name="connsiteY75" fmla="*/ 95316 h 471957"/>
                  <a:gd name="connsiteX76" fmla="*/ 2814637 w 3052762"/>
                  <a:gd name="connsiteY76" fmla="*/ 81028 h 471957"/>
                  <a:gd name="connsiteX77" fmla="*/ 2828925 w 3052762"/>
                  <a:gd name="connsiteY77" fmla="*/ 71503 h 471957"/>
                  <a:gd name="connsiteX78" fmla="*/ 2843212 w 3052762"/>
                  <a:gd name="connsiteY78" fmla="*/ 66741 h 471957"/>
                  <a:gd name="connsiteX79" fmla="*/ 2876550 w 3052762"/>
                  <a:gd name="connsiteY79" fmla="*/ 52453 h 471957"/>
                  <a:gd name="connsiteX80" fmla="*/ 2895600 w 3052762"/>
                  <a:gd name="connsiteY80" fmla="*/ 42928 h 471957"/>
                  <a:gd name="connsiteX81" fmla="*/ 2914650 w 3052762"/>
                  <a:gd name="connsiteY81" fmla="*/ 38166 h 471957"/>
                  <a:gd name="connsiteX82" fmla="*/ 2957512 w 3052762"/>
                  <a:gd name="connsiteY82" fmla="*/ 23878 h 471957"/>
                  <a:gd name="connsiteX83" fmla="*/ 2971800 w 3052762"/>
                  <a:gd name="connsiteY83" fmla="*/ 19116 h 471957"/>
                  <a:gd name="connsiteX84" fmla="*/ 2990850 w 3052762"/>
                  <a:gd name="connsiteY84" fmla="*/ 14353 h 471957"/>
                  <a:gd name="connsiteX85" fmla="*/ 3005137 w 3052762"/>
                  <a:gd name="connsiteY85" fmla="*/ 9591 h 471957"/>
                  <a:gd name="connsiteX86" fmla="*/ 3028950 w 3052762"/>
                  <a:gd name="connsiteY86" fmla="*/ 4828 h 471957"/>
                  <a:gd name="connsiteX87" fmla="*/ 3052762 w 3052762"/>
                  <a:gd name="connsiteY87" fmla="*/ 66 h 471957"/>
                  <a:gd name="connsiteX0" fmla="*/ 0 w 3052762"/>
                  <a:gd name="connsiteY0" fmla="*/ 157228 h 471957"/>
                  <a:gd name="connsiteX1" fmla="*/ 42862 w 3052762"/>
                  <a:gd name="connsiteY1" fmla="*/ 176278 h 471957"/>
                  <a:gd name="connsiteX2" fmla="*/ 57150 w 3052762"/>
                  <a:gd name="connsiteY2" fmla="*/ 181041 h 471957"/>
                  <a:gd name="connsiteX3" fmla="*/ 90487 w 3052762"/>
                  <a:gd name="connsiteY3" fmla="*/ 200091 h 471957"/>
                  <a:gd name="connsiteX4" fmla="*/ 119062 w 3052762"/>
                  <a:gd name="connsiteY4" fmla="*/ 209616 h 471957"/>
                  <a:gd name="connsiteX5" fmla="*/ 147637 w 3052762"/>
                  <a:gd name="connsiteY5" fmla="*/ 219141 h 471957"/>
                  <a:gd name="connsiteX6" fmla="*/ 161925 w 3052762"/>
                  <a:gd name="connsiteY6" fmla="*/ 223903 h 471957"/>
                  <a:gd name="connsiteX7" fmla="*/ 200025 w 3052762"/>
                  <a:gd name="connsiteY7" fmla="*/ 238191 h 471957"/>
                  <a:gd name="connsiteX8" fmla="*/ 228600 w 3052762"/>
                  <a:gd name="connsiteY8" fmla="*/ 247716 h 471957"/>
                  <a:gd name="connsiteX9" fmla="*/ 280987 w 3052762"/>
                  <a:gd name="connsiteY9" fmla="*/ 252478 h 471957"/>
                  <a:gd name="connsiteX10" fmla="*/ 328612 w 3052762"/>
                  <a:gd name="connsiteY10" fmla="*/ 266766 h 471957"/>
                  <a:gd name="connsiteX11" fmla="*/ 376237 w 3052762"/>
                  <a:gd name="connsiteY11" fmla="*/ 271528 h 471957"/>
                  <a:gd name="connsiteX12" fmla="*/ 395287 w 3052762"/>
                  <a:gd name="connsiteY12" fmla="*/ 276291 h 471957"/>
                  <a:gd name="connsiteX13" fmla="*/ 461962 w 3052762"/>
                  <a:gd name="connsiteY13" fmla="*/ 285816 h 471957"/>
                  <a:gd name="connsiteX14" fmla="*/ 509587 w 3052762"/>
                  <a:gd name="connsiteY14" fmla="*/ 304866 h 471957"/>
                  <a:gd name="connsiteX15" fmla="*/ 533400 w 3052762"/>
                  <a:gd name="connsiteY15" fmla="*/ 309628 h 471957"/>
                  <a:gd name="connsiteX16" fmla="*/ 547687 w 3052762"/>
                  <a:gd name="connsiteY16" fmla="*/ 314391 h 471957"/>
                  <a:gd name="connsiteX17" fmla="*/ 590550 w 3052762"/>
                  <a:gd name="connsiteY17" fmla="*/ 323916 h 471957"/>
                  <a:gd name="connsiteX18" fmla="*/ 642937 w 3052762"/>
                  <a:gd name="connsiteY18" fmla="*/ 328678 h 471957"/>
                  <a:gd name="connsiteX19" fmla="*/ 681037 w 3052762"/>
                  <a:gd name="connsiteY19" fmla="*/ 338203 h 471957"/>
                  <a:gd name="connsiteX20" fmla="*/ 728662 w 3052762"/>
                  <a:gd name="connsiteY20" fmla="*/ 342966 h 471957"/>
                  <a:gd name="connsiteX21" fmla="*/ 757237 w 3052762"/>
                  <a:gd name="connsiteY21" fmla="*/ 347728 h 471957"/>
                  <a:gd name="connsiteX22" fmla="*/ 800100 w 3052762"/>
                  <a:gd name="connsiteY22" fmla="*/ 366778 h 471957"/>
                  <a:gd name="connsiteX23" fmla="*/ 814387 w 3052762"/>
                  <a:gd name="connsiteY23" fmla="*/ 371541 h 471957"/>
                  <a:gd name="connsiteX24" fmla="*/ 833437 w 3052762"/>
                  <a:gd name="connsiteY24" fmla="*/ 381066 h 471957"/>
                  <a:gd name="connsiteX25" fmla="*/ 847725 w 3052762"/>
                  <a:gd name="connsiteY25" fmla="*/ 385828 h 471957"/>
                  <a:gd name="connsiteX26" fmla="*/ 866775 w 3052762"/>
                  <a:gd name="connsiteY26" fmla="*/ 395353 h 471957"/>
                  <a:gd name="connsiteX27" fmla="*/ 928687 w 3052762"/>
                  <a:gd name="connsiteY27" fmla="*/ 404878 h 471957"/>
                  <a:gd name="connsiteX28" fmla="*/ 952500 w 3052762"/>
                  <a:gd name="connsiteY28" fmla="*/ 409641 h 471957"/>
                  <a:gd name="connsiteX29" fmla="*/ 966787 w 3052762"/>
                  <a:gd name="connsiteY29" fmla="*/ 414403 h 471957"/>
                  <a:gd name="connsiteX30" fmla="*/ 1033462 w 3052762"/>
                  <a:gd name="connsiteY30" fmla="*/ 419166 h 471957"/>
                  <a:gd name="connsiteX31" fmla="*/ 1052512 w 3052762"/>
                  <a:gd name="connsiteY31" fmla="*/ 423928 h 471957"/>
                  <a:gd name="connsiteX32" fmla="*/ 1081087 w 3052762"/>
                  <a:gd name="connsiteY32" fmla="*/ 433453 h 471957"/>
                  <a:gd name="connsiteX33" fmla="*/ 1133475 w 3052762"/>
                  <a:gd name="connsiteY33" fmla="*/ 438216 h 471957"/>
                  <a:gd name="connsiteX34" fmla="*/ 1147762 w 3052762"/>
                  <a:gd name="connsiteY34" fmla="*/ 442978 h 471957"/>
                  <a:gd name="connsiteX35" fmla="*/ 1262062 w 3052762"/>
                  <a:gd name="connsiteY35" fmla="*/ 452503 h 471957"/>
                  <a:gd name="connsiteX36" fmla="*/ 1609725 w 3052762"/>
                  <a:gd name="connsiteY36" fmla="*/ 452503 h 471957"/>
                  <a:gd name="connsiteX37" fmla="*/ 1700212 w 3052762"/>
                  <a:gd name="connsiteY37" fmla="*/ 447741 h 471957"/>
                  <a:gd name="connsiteX38" fmla="*/ 1743075 w 3052762"/>
                  <a:gd name="connsiteY38" fmla="*/ 433453 h 471957"/>
                  <a:gd name="connsiteX39" fmla="*/ 1757362 w 3052762"/>
                  <a:gd name="connsiteY39" fmla="*/ 428691 h 471957"/>
                  <a:gd name="connsiteX40" fmla="*/ 1776412 w 3052762"/>
                  <a:gd name="connsiteY40" fmla="*/ 419166 h 471957"/>
                  <a:gd name="connsiteX41" fmla="*/ 1814512 w 3052762"/>
                  <a:gd name="connsiteY41" fmla="*/ 414403 h 471957"/>
                  <a:gd name="connsiteX42" fmla="*/ 1833562 w 3052762"/>
                  <a:gd name="connsiteY42" fmla="*/ 404878 h 471957"/>
                  <a:gd name="connsiteX43" fmla="*/ 1914525 w 3052762"/>
                  <a:gd name="connsiteY43" fmla="*/ 390591 h 471957"/>
                  <a:gd name="connsiteX44" fmla="*/ 1933575 w 3052762"/>
                  <a:gd name="connsiteY44" fmla="*/ 385828 h 471957"/>
                  <a:gd name="connsiteX45" fmla="*/ 1962150 w 3052762"/>
                  <a:gd name="connsiteY45" fmla="*/ 376303 h 471957"/>
                  <a:gd name="connsiteX46" fmla="*/ 1990725 w 3052762"/>
                  <a:gd name="connsiteY46" fmla="*/ 371541 h 471957"/>
                  <a:gd name="connsiteX47" fmla="*/ 2019300 w 3052762"/>
                  <a:gd name="connsiteY47" fmla="*/ 362016 h 471957"/>
                  <a:gd name="connsiteX48" fmla="*/ 2033587 w 3052762"/>
                  <a:gd name="connsiteY48" fmla="*/ 347728 h 471957"/>
                  <a:gd name="connsiteX49" fmla="*/ 2090737 w 3052762"/>
                  <a:gd name="connsiteY49" fmla="*/ 333441 h 471957"/>
                  <a:gd name="connsiteX50" fmla="*/ 2124075 w 3052762"/>
                  <a:gd name="connsiteY50" fmla="*/ 323916 h 471957"/>
                  <a:gd name="connsiteX51" fmla="*/ 2157412 w 3052762"/>
                  <a:gd name="connsiteY51" fmla="*/ 304866 h 471957"/>
                  <a:gd name="connsiteX52" fmla="*/ 2171700 w 3052762"/>
                  <a:gd name="connsiteY52" fmla="*/ 295341 h 471957"/>
                  <a:gd name="connsiteX53" fmla="*/ 2185987 w 3052762"/>
                  <a:gd name="connsiteY53" fmla="*/ 290578 h 471957"/>
                  <a:gd name="connsiteX54" fmla="*/ 2219325 w 3052762"/>
                  <a:gd name="connsiteY54" fmla="*/ 266766 h 471957"/>
                  <a:gd name="connsiteX55" fmla="*/ 2233612 w 3052762"/>
                  <a:gd name="connsiteY55" fmla="*/ 262003 h 471957"/>
                  <a:gd name="connsiteX56" fmla="*/ 2247900 w 3052762"/>
                  <a:gd name="connsiteY56" fmla="*/ 252478 h 471957"/>
                  <a:gd name="connsiteX57" fmla="*/ 2266950 w 3052762"/>
                  <a:gd name="connsiteY57" fmla="*/ 247716 h 471957"/>
                  <a:gd name="connsiteX58" fmla="*/ 2314575 w 3052762"/>
                  <a:gd name="connsiteY58" fmla="*/ 233428 h 471957"/>
                  <a:gd name="connsiteX59" fmla="*/ 2357437 w 3052762"/>
                  <a:gd name="connsiteY59" fmla="*/ 228666 h 471957"/>
                  <a:gd name="connsiteX60" fmla="*/ 2390775 w 3052762"/>
                  <a:gd name="connsiteY60" fmla="*/ 219141 h 471957"/>
                  <a:gd name="connsiteX61" fmla="*/ 2419350 w 3052762"/>
                  <a:gd name="connsiteY61" fmla="*/ 209616 h 471957"/>
                  <a:gd name="connsiteX62" fmla="*/ 2466975 w 3052762"/>
                  <a:gd name="connsiteY62" fmla="*/ 200091 h 471957"/>
                  <a:gd name="connsiteX63" fmla="*/ 2495550 w 3052762"/>
                  <a:gd name="connsiteY63" fmla="*/ 190566 h 471957"/>
                  <a:gd name="connsiteX64" fmla="*/ 2519362 w 3052762"/>
                  <a:gd name="connsiteY64" fmla="*/ 181041 h 471957"/>
                  <a:gd name="connsiteX65" fmla="*/ 2566987 w 3052762"/>
                  <a:gd name="connsiteY65" fmla="*/ 176278 h 471957"/>
                  <a:gd name="connsiteX66" fmla="*/ 2600325 w 3052762"/>
                  <a:gd name="connsiteY66" fmla="*/ 166753 h 471957"/>
                  <a:gd name="connsiteX67" fmla="*/ 2614612 w 3052762"/>
                  <a:gd name="connsiteY67" fmla="*/ 161991 h 471957"/>
                  <a:gd name="connsiteX68" fmla="*/ 2628900 w 3052762"/>
                  <a:gd name="connsiteY68" fmla="*/ 152466 h 471957"/>
                  <a:gd name="connsiteX69" fmla="*/ 2643187 w 3052762"/>
                  <a:gd name="connsiteY69" fmla="*/ 147703 h 471957"/>
                  <a:gd name="connsiteX70" fmla="*/ 2662237 w 3052762"/>
                  <a:gd name="connsiteY70" fmla="*/ 138178 h 471957"/>
                  <a:gd name="connsiteX71" fmla="*/ 2676525 w 3052762"/>
                  <a:gd name="connsiteY71" fmla="*/ 128653 h 471957"/>
                  <a:gd name="connsiteX72" fmla="*/ 2719387 w 3052762"/>
                  <a:gd name="connsiteY72" fmla="*/ 119128 h 471957"/>
                  <a:gd name="connsiteX73" fmla="*/ 2752725 w 3052762"/>
                  <a:gd name="connsiteY73" fmla="*/ 104841 h 471957"/>
                  <a:gd name="connsiteX74" fmla="*/ 2781300 w 3052762"/>
                  <a:gd name="connsiteY74" fmla="*/ 95316 h 471957"/>
                  <a:gd name="connsiteX75" fmla="*/ 2814637 w 3052762"/>
                  <a:gd name="connsiteY75" fmla="*/ 81028 h 471957"/>
                  <a:gd name="connsiteX76" fmla="*/ 2828925 w 3052762"/>
                  <a:gd name="connsiteY76" fmla="*/ 71503 h 471957"/>
                  <a:gd name="connsiteX77" fmla="*/ 2843212 w 3052762"/>
                  <a:gd name="connsiteY77" fmla="*/ 66741 h 471957"/>
                  <a:gd name="connsiteX78" fmla="*/ 2876550 w 3052762"/>
                  <a:gd name="connsiteY78" fmla="*/ 52453 h 471957"/>
                  <a:gd name="connsiteX79" fmla="*/ 2895600 w 3052762"/>
                  <a:gd name="connsiteY79" fmla="*/ 42928 h 471957"/>
                  <a:gd name="connsiteX80" fmla="*/ 2914650 w 3052762"/>
                  <a:gd name="connsiteY80" fmla="*/ 38166 h 471957"/>
                  <a:gd name="connsiteX81" fmla="*/ 2957512 w 3052762"/>
                  <a:gd name="connsiteY81" fmla="*/ 23878 h 471957"/>
                  <a:gd name="connsiteX82" fmla="*/ 2971800 w 3052762"/>
                  <a:gd name="connsiteY82" fmla="*/ 19116 h 471957"/>
                  <a:gd name="connsiteX83" fmla="*/ 2990850 w 3052762"/>
                  <a:gd name="connsiteY83" fmla="*/ 14353 h 471957"/>
                  <a:gd name="connsiteX84" fmla="*/ 3005137 w 3052762"/>
                  <a:gd name="connsiteY84" fmla="*/ 9591 h 471957"/>
                  <a:gd name="connsiteX85" fmla="*/ 3028950 w 3052762"/>
                  <a:gd name="connsiteY85" fmla="*/ 4828 h 471957"/>
                  <a:gd name="connsiteX86" fmla="*/ 3052762 w 3052762"/>
                  <a:gd name="connsiteY86" fmla="*/ 66 h 471957"/>
                  <a:gd name="connsiteX0" fmla="*/ 0 w 3009900"/>
                  <a:gd name="connsiteY0" fmla="*/ 176278 h 471957"/>
                  <a:gd name="connsiteX1" fmla="*/ 14288 w 3009900"/>
                  <a:gd name="connsiteY1" fmla="*/ 181041 h 471957"/>
                  <a:gd name="connsiteX2" fmla="*/ 47625 w 3009900"/>
                  <a:gd name="connsiteY2" fmla="*/ 200091 h 471957"/>
                  <a:gd name="connsiteX3" fmla="*/ 76200 w 3009900"/>
                  <a:gd name="connsiteY3" fmla="*/ 209616 h 471957"/>
                  <a:gd name="connsiteX4" fmla="*/ 104775 w 3009900"/>
                  <a:gd name="connsiteY4" fmla="*/ 219141 h 471957"/>
                  <a:gd name="connsiteX5" fmla="*/ 119063 w 3009900"/>
                  <a:gd name="connsiteY5" fmla="*/ 223903 h 471957"/>
                  <a:gd name="connsiteX6" fmla="*/ 157163 w 3009900"/>
                  <a:gd name="connsiteY6" fmla="*/ 238191 h 471957"/>
                  <a:gd name="connsiteX7" fmla="*/ 185738 w 3009900"/>
                  <a:gd name="connsiteY7" fmla="*/ 247716 h 471957"/>
                  <a:gd name="connsiteX8" fmla="*/ 238125 w 3009900"/>
                  <a:gd name="connsiteY8" fmla="*/ 252478 h 471957"/>
                  <a:gd name="connsiteX9" fmla="*/ 285750 w 3009900"/>
                  <a:gd name="connsiteY9" fmla="*/ 266766 h 471957"/>
                  <a:gd name="connsiteX10" fmla="*/ 333375 w 3009900"/>
                  <a:gd name="connsiteY10" fmla="*/ 271528 h 471957"/>
                  <a:gd name="connsiteX11" fmla="*/ 352425 w 3009900"/>
                  <a:gd name="connsiteY11" fmla="*/ 276291 h 471957"/>
                  <a:gd name="connsiteX12" fmla="*/ 419100 w 3009900"/>
                  <a:gd name="connsiteY12" fmla="*/ 285816 h 471957"/>
                  <a:gd name="connsiteX13" fmla="*/ 466725 w 3009900"/>
                  <a:gd name="connsiteY13" fmla="*/ 304866 h 471957"/>
                  <a:gd name="connsiteX14" fmla="*/ 490538 w 3009900"/>
                  <a:gd name="connsiteY14" fmla="*/ 309628 h 471957"/>
                  <a:gd name="connsiteX15" fmla="*/ 504825 w 3009900"/>
                  <a:gd name="connsiteY15" fmla="*/ 314391 h 471957"/>
                  <a:gd name="connsiteX16" fmla="*/ 547688 w 3009900"/>
                  <a:gd name="connsiteY16" fmla="*/ 323916 h 471957"/>
                  <a:gd name="connsiteX17" fmla="*/ 600075 w 3009900"/>
                  <a:gd name="connsiteY17" fmla="*/ 328678 h 471957"/>
                  <a:gd name="connsiteX18" fmla="*/ 638175 w 3009900"/>
                  <a:gd name="connsiteY18" fmla="*/ 338203 h 471957"/>
                  <a:gd name="connsiteX19" fmla="*/ 685800 w 3009900"/>
                  <a:gd name="connsiteY19" fmla="*/ 342966 h 471957"/>
                  <a:gd name="connsiteX20" fmla="*/ 714375 w 3009900"/>
                  <a:gd name="connsiteY20" fmla="*/ 347728 h 471957"/>
                  <a:gd name="connsiteX21" fmla="*/ 757238 w 3009900"/>
                  <a:gd name="connsiteY21" fmla="*/ 366778 h 471957"/>
                  <a:gd name="connsiteX22" fmla="*/ 771525 w 3009900"/>
                  <a:gd name="connsiteY22" fmla="*/ 371541 h 471957"/>
                  <a:gd name="connsiteX23" fmla="*/ 790575 w 3009900"/>
                  <a:gd name="connsiteY23" fmla="*/ 381066 h 471957"/>
                  <a:gd name="connsiteX24" fmla="*/ 804863 w 3009900"/>
                  <a:gd name="connsiteY24" fmla="*/ 385828 h 471957"/>
                  <a:gd name="connsiteX25" fmla="*/ 823913 w 3009900"/>
                  <a:gd name="connsiteY25" fmla="*/ 395353 h 471957"/>
                  <a:gd name="connsiteX26" fmla="*/ 885825 w 3009900"/>
                  <a:gd name="connsiteY26" fmla="*/ 404878 h 471957"/>
                  <a:gd name="connsiteX27" fmla="*/ 909638 w 3009900"/>
                  <a:gd name="connsiteY27" fmla="*/ 409641 h 471957"/>
                  <a:gd name="connsiteX28" fmla="*/ 923925 w 3009900"/>
                  <a:gd name="connsiteY28" fmla="*/ 414403 h 471957"/>
                  <a:gd name="connsiteX29" fmla="*/ 990600 w 3009900"/>
                  <a:gd name="connsiteY29" fmla="*/ 419166 h 471957"/>
                  <a:gd name="connsiteX30" fmla="*/ 1009650 w 3009900"/>
                  <a:gd name="connsiteY30" fmla="*/ 423928 h 471957"/>
                  <a:gd name="connsiteX31" fmla="*/ 1038225 w 3009900"/>
                  <a:gd name="connsiteY31" fmla="*/ 433453 h 471957"/>
                  <a:gd name="connsiteX32" fmla="*/ 1090613 w 3009900"/>
                  <a:gd name="connsiteY32" fmla="*/ 438216 h 471957"/>
                  <a:gd name="connsiteX33" fmla="*/ 1104900 w 3009900"/>
                  <a:gd name="connsiteY33" fmla="*/ 442978 h 471957"/>
                  <a:gd name="connsiteX34" fmla="*/ 1219200 w 3009900"/>
                  <a:gd name="connsiteY34" fmla="*/ 452503 h 471957"/>
                  <a:gd name="connsiteX35" fmla="*/ 1566863 w 3009900"/>
                  <a:gd name="connsiteY35" fmla="*/ 452503 h 471957"/>
                  <a:gd name="connsiteX36" fmla="*/ 1657350 w 3009900"/>
                  <a:gd name="connsiteY36" fmla="*/ 447741 h 471957"/>
                  <a:gd name="connsiteX37" fmla="*/ 1700213 w 3009900"/>
                  <a:gd name="connsiteY37" fmla="*/ 433453 h 471957"/>
                  <a:gd name="connsiteX38" fmla="*/ 1714500 w 3009900"/>
                  <a:gd name="connsiteY38" fmla="*/ 428691 h 471957"/>
                  <a:gd name="connsiteX39" fmla="*/ 1733550 w 3009900"/>
                  <a:gd name="connsiteY39" fmla="*/ 419166 h 471957"/>
                  <a:gd name="connsiteX40" fmla="*/ 1771650 w 3009900"/>
                  <a:gd name="connsiteY40" fmla="*/ 414403 h 471957"/>
                  <a:gd name="connsiteX41" fmla="*/ 1790700 w 3009900"/>
                  <a:gd name="connsiteY41" fmla="*/ 404878 h 471957"/>
                  <a:gd name="connsiteX42" fmla="*/ 1871663 w 3009900"/>
                  <a:gd name="connsiteY42" fmla="*/ 390591 h 471957"/>
                  <a:gd name="connsiteX43" fmla="*/ 1890713 w 3009900"/>
                  <a:gd name="connsiteY43" fmla="*/ 385828 h 471957"/>
                  <a:gd name="connsiteX44" fmla="*/ 1919288 w 3009900"/>
                  <a:gd name="connsiteY44" fmla="*/ 376303 h 471957"/>
                  <a:gd name="connsiteX45" fmla="*/ 1947863 w 3009900"/>
                  <a:gd name="connsiteY45" fmla="*/ 371541 h 471957"/>
                  <a:gd name="connsiteX46" fmla="*/ 1976438 w 3009900"/>
                  <a:gd name="connsiteY46" fmla="*/ 362016 h 471957"/>
                  <a:gd name="connsiteX47" fmla="*/ 1990725 w 3009900"/>
                  <a:gd name="connsiteY47" fmla="*/ 347728 h 471957"/>
                  <a:gd name="connsiteX48" fmla="*/ 2047875 w 3009900"/>
                  <a:gd name="connsiteY48" fmla="*/ 333441 h 471957"/>
                  <a:gd name="connsiteX49" fmla="*/ 2081213 w 3009900"/>
                  <a:gd name="connsiteY49" fmla="*/ 323916 h 471957"/>
                  <a:gd name="connsiteX50" fmla="*/ 2114550 w 3009900"/>
                  <a:gd name="connsiteY50" fmla="*/ 304866 h 471957"/>
                  <a:gd name="connsiteX51" fmla="*/ 2128838 w 3009900"/>
                  <a:gd name="connsiteY51" fmla="*/ 295341 h 471957"/>
                  <a:gd name="connsiteX52" fmla="*/ 2143125 w 3009900"/>
                  <a:gd name="connsiteY52" fmla="*/ 290578 h 471957"/>
                  <a:gd name="connsiteX53" fmla="*/ 2176463 w 3009900"/>
                  <a:gd name="connsiteY53" fmla="*/ 266766 h 471957"/>
                  <a:gd name="connsiteX54" fmla="*/ 2190750 w 3009900"/>
                  <a:gd name="connsiteY54" fmla="*/ 262003 h 471957"/>
                  <a:gd name="connsiteX55" fmla="*/ 2205038 w 3009900"/>
                  <a:gd name="connsiteY55" fmla="*/ 252478 h 471957"/>
                  <a:gd name="connsiteX56" fmla="*/ 2224088 w 3009900"/>
                  <a:gd name="connsiteY56" fmla="*/ 247716 h 471957"/>
                  <a:gd name="connsiteX57" fmla="*/ 2271713 w 3009900"/>
                  <a:gd name="connsiteY57" fmla="*/ 233428 h 471957"/>
                  <a:gd name="connsiteX58" fmla="*/ 2314575 w 3009900"/>
                  <a:gd name="connsiteY58" fmla="*/ 228666 h 471957"/>
                  <a:gd name="connsiteX59" fmla="*/ 2347913 w 3009900"/>
                  <a:gd name="connsiteY59" fmla="*/ 219141 h 471957"/>
                  <a:gd name="connsiteX60" fmla="*/ 2376488 w 3009900"/>
                  <a:gd name="connsiteY60" fmla="*/ 209616 h 471957"/>
                  <a:gd name="connsiteX61" fmla="*/ 2424113 w 3009900"/>
                  <a:gd name="connsiteY61" fmla="*/ 200091 h 471957"/>
                  <a:gd name="connsiteX62" fmla="*/ 2452688 w 3009900"/>
                  <a:gd name="connsiteY62" fmla="*/ 190566 h 471957"/>
                  <a:gd name="connsiteX63" fmla="*/ 2476500 w 3009900"/>
                  <a:gd name="connsiteY63" fmla="*/ 181041 h 471957"/>
                  <a:gd name="connsiteX64" fmla="*/ 2524125 w 3009900"/>
                  <a:gd name="connsiteY64" fmla="*/ 176278 h 471957"/>
                  <a:gd name="connsiteX65" fmla="*/ 2557463 w 3009900"/>
                  <a:gd name="connsiteY65" fmla="*/ 166753 h 471957"/>
                  <a:gd name="connsiteX66" fmla="*/ 2571750 w 3009900"/>
                  <a:gd name="connsiteY66" fmla="*/ 161991 h 471957"/>
                  <a:gd name="connsiteX67" fmla="*/ 2586038 w 3009900"/>
                  <a:gd name="connsiteY67" fmla="*/ 152466 h 471957"/>
                  <a:gd name="connsiteX68" fmla="*/ 2600325 w 3009900"/>
                  <a:gd name="connsiteY68" fmla="*/ 147703 h 471957"/>
                  <a:gd name="connsiteX69" fmla="*/ 2619375 w 3009900"/>
                  <a:gd name="connsiteY69" fmla="*/ 138178 h 471957"/>
                  <a:gd name="connsiteX70" fmla="*/ 2633663 w 3009900"/>
                  <a:gd name="connsiteY70" fmla="*/ 128653 h 471957"/>
                  <a:gd name="connsiteX71" fmla="*/ 2676525 w 3009900"/>
                  <a:gd name="connsiteY71" fmla="*/ 119128 h 471957"/>
                  <a:gd name="connsiteX72" fmla="*/ 2709863 w 3009900"/>
                  <a:gd name="connsiteY72" fmla="*/ 104841 h 471957"/>
                  <a:gd name="connsiteX73" fmla="*/ 2738438 w 3009900"/>
                  <a:gd name="connsiteY73" fmla="*/ 95316 h 471957"/>
                  <a:gd name="connsiteX74" fmla="*/ 2771775 w 3009900"/>
                  <a:gd name="connsiteY74" fmla="*/ 81028 h 471957"/>
                  <a:gd name="connsiteX75" fmla="*/ 2786063 w 3009900"/>
                  <a:gd name="connsiteY75" fmla="*/ 71503 h 471957"/>
                  <a:gd name="connsiteX76" fmla="*/ 2800350 w 3009900"/>
                  <a:gd name="connsiteY76" fmla="*/ 66741 h 471957"/>
                  <a:gd name="connsiteX77" fmla="*/ 2833688 w 3009900"/>
                  <a:gd name="connsiteY77" fmla="*/ 52453 h 471957"/>
                  <a:gd name="connsiteX78" fmla="*/ 2852738 w 3009900"/>
                  <a:gd name="connsiteY78" fmla="*/ 42928 h 471957"/>
                  <a:gd name="connsiteX79" fmla="*/ 2871788 w 3009900"/>
                  <a:gd name="connsiteY79" fmla="*/ 38166 h 471957"/>
                  <a:gd name="connsiteX80" fmla="*/ 2914650 w 3009900"/>
                  <a:gd name="connsiteY80" fmla="*/ 23878 h 471957"/>
                  <a:gd name="connsiteX81" fmla="*/ 2928938 w 3009900"/>
                  <a:gd name="connsiteY81" fmla="*/ 19116 h 471957"/>
                  <a:gd name="connsiteX82" fmla="*/ 2947988 w 3009900"/>
                  <a:gd name="connsiteY82" fmla="*/ 14353 h 471957"/>
                  <a:gd name="connsiteX83" fmla="*/ 2962275 w 3009900"/>
                  <a:gd name="connsiteY83" fmla="*/ 9591 h 471957"/>
                  <a:gd name="connsiteX84" fmla="*/ 2986088 w 3009900"/>
                  <a:gd name="connsiteY84" fmla="*/ 4828 h 471957"/>
                  <a:gd name="connsiteX85" fmla="*/ 3009900 w 3009900"/>
                  <a:gd name="connsiteY85" fmla="*/ 66 h 471957"/>
                  <a:gd name="connsiteX0" fmla="*/ 0 w 3009900"/>
                  <a:gd name="connsiteY0" fmla="*/ 176278 h 471957"/>
                  <a:gd name="connsiteX1" fmla="*/ 47625 w 3009900"/>
                  <a:gd name="connsiteY1" fmla="*/ 200091 h 471957"/>
                  <a:gd name="connsiteX2" fmla="*/ 76200 w 3009900"/>
                  <a:gd name="connsiteY2" fmla="*/ 209616 h 471957"/>
                  <a:gd name="connsiteX3" fmla="*/ 104775 w 3009900"/>
                  <a:gd name="connsiteY3" fmla="*/ 219141 h 471957"/>
                  <a:gd name="connsiteX4" fmla="*/ 119063 w 3009900"/>
                  <a:gd name="connsiteY4" fmla="*/ 223903 h 471957"/>
                  <a:gd name="connsiteX5" fmla="*/ 157163 w 3009900"/>
                  <a:gd name="connsiteY5" fmla="*/ 238191 h 471957"/>
                  <a:gd name="connsiteX6" fmla="*/ 185738 w 3009900"/>
                  <a:gd name="connsiteY6" fmla="*/ 247716 h 471957"/>
                  <a:gd name="connsiteX7" fmla="*/ 238125 w 3009900"/>
                  <a:gd name="connsiteY7" fmla="*/ 252478 h 471957"/>
                  <a:gd name="connsiteX8" fmla="*/ 285750 w 3009900"/>
                  <a:gd name="connsiteY8" fmla="*/ 266766 h 471957"/>
                  <a:gd name="connsiteX9" fmla="*/ 333375 w 3009900"/>
                  <a:gd name="connsiteY9" fmla="*/ 271528 h 471957"/>
                  <a:gd name="connsiteX10" fmla="*/ 352425 w 3009900"/>
                  <a:gd name="connsiteY10" fmla="*/ 276291 h 471957"/>
                  <a:gd name="connsiteX11" fmla="*/ 419100 w 3009900"/>
                  <a:gd name="connsiteY11" fmla="*/ 285816 h 471957"/>
                  <a:gd name="connsiteX12" fmla="*/ 466725 w 3009900"/>
                  <a:gd name="connsiteY12" fmla="*/ 304866 h 471957"/>
                  <a:gd name="connsiteX13" fmla="*/ 490538 w 3009900"/>
                  <a:gd name="connsiteY13" fmla="*/ 309628 h 471957"/>
                  <a:gd name="connsiteX14" fmla="*/ 504825 w 3009900"/>
                  <a:gd name="connsiteY14" fmla="*/ 314391 h 471957"/>
                  <a:gd name="connsiteX15" fmla="*/ 547688 w 3009900"/>
                  <a:gd name="connsiteY15" fmla="*/ 323916 h 471957"/>
                  <a:gd name="connsiteX16" fmla="*/ 600075 w 3009900"/>
                  <a:gd name="connsiteY16" fmla="*/ 328678 h 471957"/>
                  <a:gd name="connsiteX17" fmla="*/ 638175 w 3009900"/>
                  <a:gd name="connsiteY17" fmla="*/ 338203 h 471957"/>
                  <a:gd name="connsiteX18" fmla="*/ 685800 w 3009900"/>
                  <a:gd name="connsiteY18" fmla="*/ 342966 h 471957"/>
                  <a:gd name="connsiteX19" fmla="*/ 714375 w 3009900"/>
                  <a:gd name="connsiteY19" fmla="*/ 347728 h 471957"/>
                  <a:gd name="connsiteX20" fmla="*/ 757238 w 3009900"/>
                  <a:gd name="connsiteY20" fmla="*/ 366778 h 471957"/>
                  <a:gd name="connsiteX21" fmla="*/ 771525 w 3009900"/>
                  <a:gd name="connsiteY21" fmla="*/ 371541 h 471957"/>
                  <a:gd name="connsiteX22" fmla="*/ 790575 w 3009900"/>
                  <a:gd name="connsiteY22" fmla="*/ 381066 h 471957"/>
                  <a:gd name="connsiteX23" fmla="*/ 804863 w 3009900"/>
                  <a:gd name="connsiteY23" fmla="*/ 385828 h 471957"/>
                  <a:gd name="connsiteX24" fmla="*/ 823913 w 3009900"/>
                  <a:gd name="connsiteY24" fmla="*/ 395353 h 471957"/>
                  <a:gd name="connsiteX25" fmla="*/ 885825 w 3009900"/>
                  <a:gd name="connsiteY25" fmla="*/ 404878 h 471957"/>
                  <a:gd name="connsiteX26" fmla="*/ 909638 w 3009900"/>
                  <a:gd name="connsiteY26" fmla="*/ 409641 h 471957"/>
                  <a:gd name="connsiteX27" fmla="*/ 923925 w 3009900"/>
                  <a:gd name="connsiteY27" fmla="*/ 414403 h 471957"/>
                  <a:gd name="connsiteX28" fmla="*/ 990600 w 3009900"/>
                  <a:gd name="connsiteY28" fmla="*/ 419166 h 471957"/>
                  <a:gd name="connsiteX29" fmla="*/ 1009650 w 3009900"/>
                  <a:gd name="connsiteY29" fmla="*/ 423928 h 471957"/>
                  <a:gd name="connsiteX30" fmla="*/ 1038225 w 3009900"/>
                  <a:gd name="connsiteY30" fmla="*/ 433453 h 471957"/>
                  <a:gd name="connsiteX31" fmla="*/ 1090613 w 3009900"/>
                  <a:gd name="connsiteY31" fmla="*/ 438216 h 471957"/>
                  <a:gd name="connsiteX32" fmla="*/ 1104900 w 3009900"/>
                  <a:gd name="connsiteY32" fmla="*/ 442978 h 471957"/>
                  <a:gd name="connsiteX33" fmla="*/ 1219200 w 3009900"/>
                  <a:gd name="connsiteY33" fmla="*/ 452503 h 471957"/>
                  <a:gd name="connsiteX34" fmla="*/ 1566863 w 3009900"/>
                  <a:gd name="connsiteY34" fmla="*/ 452503 h 471957"/>
                  <a:gd name="connsiteX35" fmla="*/ 1657350 w 3009900"/>
                  <a:gd name="connsiteY35" fmla="*/ 447741 h 471957"/>
                  <a:gd name="connsiteX36" fmla="*/ 1700213 w 3009900"/>
                  <a:gd name="connsiteY36" fmla="*/ 433453 h 471957"/>
                  <a:gd name="connsiteX37" fmla="*/ 1714500 w 3009900"/>
                  <a:gd name="connsiteY37" fmla="*/ 428691 h 471957"/>
                  <a:gd name="connsiteX38" fmla="*/ 1733550 w 3009900"/>
                  <a:gd name="connsiteY38" fmla="*/ 419166 h 471957"/>
                  <a:gd name="connsiteX39" fmla="*/ 1771650 w 3009900"/>
                  <a:gd name="connsiteY39" fmla="*/ 414403 h 471957"/>
                  <a:gd name="connsiteX40" fmla="*/ 1790700 w 3009900"/>
                  <a:gd name="connsiteY40" fmla="*/ 404878 h 471957"/>
                  <a:gd name="connsiteX41" fmla="*/ 1871663 w 3009900"/>
                  <a:gd name="connsiteY41" fmla="*/ 390591 h 471957"/>
                  <a:gd name="connsiteX42" fmla="*/ 1890713 w 3009900"/>
                  <a:gd name="connsiteY42" fmla="*/ 385828 h 471957"/>
                  <a:gd name="connsiteX43" fmla="*/ 1919288 w 3009900"/>
                  <a:gd name="connsiteY43" fmla="*/ 376303 h 471957"/>
                  <a:gd name="connsiteX44" fmla="*/ 1947863 w 3009900"/>
                  <a:gd name="connsiteY44" fmla="*/ 371541 h 471957"/>
                  <a:gd name="connsiteX45" fmla="*/ 1976438 w 3009900"/>
                  <a:gd name="connsiteY45" fmla="*/ 362016 h 471957"/>
                  <a:gd name="connsiteX46" fmla="*/ 1990725 w 3009900"/>
                  <a:gd name="connsiteY46" fmla="*/ 347728 h 471957"/>
                  <a:gd name="connsiteX47" fmla="*/ 2047875 w 3009900"/>
                  <a:gd name="connsiteY47" fmla="*/ 333441 h 471957"/>
                  <a:gd name="connsiteX48" fmla="*/ 2081213 w 3009900"/>
                  <a:gd name="connsiteY48" fmla="*/ 323916 h 471957"/>
                  <a:gd name="connsiteX49" fmla="*/ 2114550 w 3009900"/>
                  <a:gd name="connsiteY49" fmla="*/ 304866 h 471957"/>
                  <a:gd name="connsiteX50" fmla="*/ 2128838 w 3009900"/>
                  <a:gd name="connsiteY50" fmla="*/ 295341 h 471957"/>
                  <a:gd name="connsiteX51" fmla="*/ 2143125 w 3009900"/>
                  <a:gd name="connsiteY51" fmla="*/ 290578 h 471957"/>
                  <a:gd name="connsiteX52" fmla="*/ 2176463 w 3009900"/>
                  <a:gd name="connsiteY52" fmla="*/ 266766 h 471957"/>
                  <a:gd name="connsiteX53" fmla="*/ 2190750 w 3009900"/>
                  <a:gd name="connsiteY53" fmla="*/ 262003 h 471957"/>
                  <a:gd name="connsiteX54" fmla="*/ 2205038 w 3009900"/>
                  <a:gd name="connsiteY54" fmla="*/ 252478 h 471957"/>
                  <a:gd name="connsiteX55" fmla="*/ 2224088 w 3009900"/>
                  <a:gd name="connsiteY55" fmla="*/ 247716 h 471957"/>
                  <a:gd name="connsiteX56" fmla="*/ 2271713 w 3009900"/>
                  <a:gd name="connsiteY56" fmla="*/ 233428 h 471957"/>
                  <a:gd name="connsiteX57" fmla="*/ 2314575 w 3009900"/>
                  <a:gd name="connsiteY57" fmla="*/ 228666 h 471957"/>
                  <a:gd name="connsiteX58" fmla="*/ 2347913 w 3009900"/>
                  <a:gd name="connsiteY58" fmla="*/ 219141 h 471957"/>
                  <a:gd name="connsiteX59" fmla="*/ 2376488 w 3009900"/>
                  <a:gd name="connsiteY59" fmla="*/ 209616 h 471957"/>
                  <a:gd name="connsiteX60" fmla="*/ 2424113 w 3009900"/>
                  <a:gd name="connsiteY60" fmla="*/ 200091 h 471957"/>
                  <a:gd name="connsiteX61" fmla="*/ 2452688 w 3009900"/>
                  <a:gd name="connsiteY61" fmla="*/ 190566 h 471957"/>
                  <a:gd name="connsiteX62" fmla="*/ 2476500 w 3009900"/>
                  <a:gd name="connsiteY62" fmla="*/ 181041 h 471957"/>
                  <a:gd name="connsiteX63" fmla="*/ 2524125 w 3009900"/>
                  <a:gd name="connsiteY63" fmla="*/ 176278 h 471957"/>
                  <a:gd name="connsiteX64" fmla="*/ 2557463 w 3009900"/>
                  <a:gd name="connsiteY64" fmla="*/ 166753 h 471957"/>
                  <a:gd name="connsiteX65" fmla="*/ 2571750 w 3009900"/>
                  <a:gd name="connsiteY65" fmla="*/ 161991 h 471957"/>
                  <a:gd name="connsiteX66" fmla="*/ 2586038 w 3009900"/>
                  <a:gd name="connsiteY66" fmla="*/ 152466 h 471957"/>
                  <a:gd name="connsiteX67" fmla="*/ 2600325 w 3009900"/>
                  <a:gd name="connsiteY67" fmla="*/ 147703 h 471957"/>
                  <a:gd name="connsiteX68" fmla="*/ 2619375 w 3009900"/>
                  <a:gd name="connsiteY68" fmla="*/ 138178 h 471957"/>
                  <a:gd name="connsiteX69" fmla="*/ 2633663 w 3009900"/>
                  <a:gd name="connsiteY69" fmla="*/ 128653 h 471957"/>
                  <a:gd name="connsiteX70" fmla="*/ 2676525 w 3009900"/>
                  <a:gd name="connsiteY70" fmla="*/ 119128 h 471957"/>
                  <a:gd name="connsiteX71" fmla="*/ 2709863 w 3009900"/>
                  <a:gd name="connsiteY71" fmla="*/ 104841 h 471957"/>
                  <a:gd name="connsiteX72" fmla="*/ 2738438 w 3009900"/>
                  <a:gd name="connsiteY72" fmla="*/ 95316 h 471957"/>
                  <a:gd name="connsiteX73" fmla="*/ 2771775 w 3009900"/>
                  <a:gd name="connsiteY73" fmla="*/ 81028 h 471957"/>
                  <a:gd name="connsiteX74" fmla="*/ 2786063 w 3009900"/>
                  <a:gd name="connsiteY74" fmla="*/ 71503 h 471957"/>
                  <a:gd name="connsiteX75" fmla="*/ 2800350 w 3009900"/>
                  <a:gd name="connsiteY75" fmla="*/ 66741 h 471957"/>
                  <a:gd name="connsiteX76" fmla="*/ 2833688 w 3009900"/>
                  <a:gd name="connsiteY76" fmla="*/ 52453 h 471957"/>
                  <a:gd name="connsiteX77" fmla="*/ 2852738 w 3009900"/>
                  <a:gd name="connsiteY77" fmla="*/ 42928 h 471957"/>
                  <a:gd name="connsiteX78" fmla="*/ 2871788 w 3009900"/>
                  <a:gd name="connsiteY78" fmla="*/ 38166 h 471957"/>
                  <a:gd name="connsiteX79" fmla="*/ 2914650 w 3009900"/>
                  <a:gd name="connsiteY79" fmla="*/ 23878 h 471957"/>
                  <a:gd name="connsiteX80" fmla="*/ 2928938 w 3009900"/>
                  <a:gd name="connsiteY80" fmla="*/ 19116 h 471957"/>
                  <a:gd name="connsiteX81" fmla="*/ 2947988 w 3009900"/>
                  <a:gd name="connsiteY81" fmla="*/ 14353 h 471957"/>
                  <a:gd name="connsiteX82" fmla="*/ 2962275 w 3009900"/>
                  <a:gd name="connsiteY82" fmla="*/ 9591 h 471957"/>
                  <a:gd name="connsiteX83" fmla="*/ 2986088 w 3009900"/>
                  <a:gd name="connsiteY83" fmla="*/ 4828 h 471957"/>
                  <a:gd name="connsiteX84" fmla="*/ 3009900 w 3009900"/>
                  <a:gd name="connsiteY84" fmla="*/ 66 h 471957"/>
                  <a:gd name="connsiteX0" fmla="*/ 0 w 2962275"/>
                  <a:gd name="connsiteY0" fmla="*/ 200091 h 471957"/>
                  <a:gd name="connsiteX1" fmla="*/ 28575 w 2962275"/>
                  <a:gd name="connsiteY1" fmla="*/ 209616 h 471957"/>
                  <a:gd name="connsiteX2" fmla="*/ 57150 w 2962275"/>
                  <a:gd name="connsiteY2" fmla="*/ 219141 h 471957"/>
                  <a:gd name="connsiteX3" fmla="*/ 71438 w 2962275"/>
                  <a:gd name="connsiteY3" fmla="*/ 223903 h 471957"/>
                  <a:gd name="connsiteX4" fmla="*/ 109538 w 2962275"/>
                  <a:gd name="connsiteY4" fmla="*/ 238191 h 471957"/>
                  <a:gd name="connsiteX5" fmla="*/ 138113 w 2962275"/>
                  <a:gd name="connsiteY5" fmla="*/ 247716 h 471957"/>
                  <a:gd name="connsiteX6" fmla="*/ 190500 w 2962275"/>
                  <a:gd name="connsiteY6" fmla="*/ 252478 h 471957"/>
                  <a:gd name="connsiteX7" fmla="*/ 238125 w 2962275"/>
                  <a:gd name="connsiteY7" fmla="*/ 266766 h 471957"/>
                  <a:gd name="connsiteX8" fmla="*/ 285750 w 2962275"/>
                  <a:gd name="connsiteY8" fmla="*/ 271528 h 471957"/>
                  <a:gd name="connsiteX9" fmla="*/ 304800 w 2962275"/>
                  <a:gd name="connsiteY9" fmla="*/ 276291 h 471957"/>
                  <a:gd name="connsiteX10" fmla="*/ 371475 w 2962275"/>
                  <a:gd name="connsiteY10" fmla="*/ 285816 h 471957"/>
                  <a:gd name="connsiteX11" fmla="*/ 419100 w 2962275"/>
                  <a:gd name="connsiteY11" fmla="*/ 304866 h 471957"/>
                  <a:gd name="connsiteX12" fmla="*/ 442913 w 2962275"/>
                  <a:gd name="connsiteY12" fmla="*/ 309628 h 471957"/>
                  <a:gd name="connsiteX13" fmla="*/ 457200 w 2962275"/>
                  <a:gd name="connsiteY13" fmla="*/ 314391 h 471957"/>
                  <a:gd name="connsiteX14" fmla="*/ 500063 w 2962275"/>
                  <a:gd name="connsiteY14" fmla="*/ 323916 h 471957"/>
                  <a:gd name="connsiteX15" fmla="*/ 552450 w 2962275"/>
                  <a:gd name="connsiteY15" fmla="*/ 328678 h 471957"/>
                  <a:gd name="connsiteX16" fmla="*/ 590550 w 2962275"/>
                  <a:gd name="connsiteY16" fmla="*/ 338203 h 471957"/>
                  <a:gd name="connsiteX17" fmla="*/ 638175 w 2962275"/>
                  <a:gd name="connsiteY17" fmla="*/ 342966 h 471957"/>
                  <a:gd name="connsiteX18" fmla="*/ 666750 w 2962275"/>
                  <a:gd name="connsiteY18" fmla="*/ 347728 h 471957"/>
                  <a:gd name="connsiteX19" fmla="*/ 709613 w 2962275"/>
                  <a:gd name="connsiteY19" fmla="*/ 366778 h 471957"/>
                  <a:gd name="connsiteX20" fmla="*/ 723900 w 2962275"/>
                  <a:gd name="connsiteY20" fmla="*/ 371541 h 471957"/>
                  <a:gd name="connsiteX21" fmla="*/ 742950 w 2962275"/>
                  <a:gd name="connsiteY21" fmla="*/ 381066 h 471957"/>
                  <a:gd name="connsiteX22" fmla="*/ 757238 w 2962275"/>
                  <a:gd name="connsiteY22" fmla="*/ 385828 h 471957"/>
                  <a:gd name="connsiteX23" fmla="*/ 776288 w 2962275"/>
                  <a:gd name="connsiteY23" fmla="*/ 395353 h 471957"/>
                  <a:gd name="connsiteX24" fmla="*/ 838200 w 2962275"/>
                  <a:gd name="connsiteY24" fmla="*/ 404878 h 471957"/>
                  <a:gd name="connsiteX25" fmla="*/ 862013 w 2962275"/>
                  <a:gd name="connsiteY25" fmla="*/ 409641 h 471957"/>
                  <a:gd name="connsiteX26" fmla="*/ 876300 w 2962275"/>
                  <a:gd name="connsiteY26" fmla="*/ 414403 h 471957"/>
                  <a:gd name="connsiteX27" fmla="*/ 942975 w 2962275"/>
                  <a:gd name="connsiteY27" fmla="*/ 419166 h 471957"/>
                  <a:gd name="connsiteX28" fmla="*/ 962025 w 2962275"/>
                  <a:gd name="connsiteY28" fmla="*/ 423928 h 471957"/>
                  <a:gd name="connsiteX29" fmla="*/ 990600 w 2962275"/>
                  <a:gd name="connsiteY29" fmla="*/ 433453 h 471957"/>
                  <a:gd name="connsiteX30" fmla="*/ 1042988 w 2962275"/>
                  <a:gd name="connsiteY30" fmla="*/ 438216 h 471957"/>
                  <a:gd name="connsiteX31" fmla="*/ 1057275 w 2962275"/>
                  <a:gd name="connsiteY31" fmla="*/ 442978 h 471957"/>
                  <a:gd name="connsiteX32" fmla="*/ 1171575 w 2962275"/>
                  <a:gd name="connsiteY32" fmla="*/ 452503 h 471957"/>
                  <a:gd name="connsiteX33" fmla="*/ 1519238 w 2962275"/>
                  <a:gd name="connsiteY33" fmla="*/ 452503 h 471957"/>
                  <a:gd name="connsiteX34" fmla="*/ 1609725 w 2962275"/>
                  <a:gd name="connsiteY34" fmla="*/ 447741 h 471957"/>
                  <a:gd name="connsiteX35" fmla="*/ 1652588 w 2962275"/>
                  <a:gd name="connsiteY35" fmla="*/ 433453 h 471957"/>
                  <a:gd name="connsiteX36" fmla="*/ 1666875 w 2962275"/>
                  <a:gd name="connsiteY36" fmla="*/ 428691 h 471957"/>
                  <a:gd name="connsiteX37" fmla="*/ 1685925 w 2962275"/>
                  <a:gd name="connsiteY37" fmla="*/ 419166 h 471957"/>
                  <a:gd name="connsiteX38" fmla="*/ 1724025 w 2962275"/>
                  <a:gd name="connsiteY38" fmla="*/ 414403 h 471957"/>
                  <a:gd name="connsiteX39" fmla="*/ 1743075 w 2962275"/>
                  <a:gd name="connsiteY39" fmla="*/ 404878 h 471957"/>
                  <a:gd name="connsiteX40" fmla="*/ 1824038 w 2962275"/>
                  <a:gd name="connsiteY40" fmla="*/ 390591 h 471957"/>
                  <a:gd name="connsiteX41" fmla="*/ 1843088 w 2962275"/>
                  <a:gd name="connsiteY41" fmla="*/ 385828 h 471957"/>
                  <a:gd name="connsiteX42" fmla="*/ 1871663 w 2962275"/>
                  <a:gd name="connsiteY42" fmla="*/ 376303 h 471957"/>
                  <a:gd name="connsiteX43" fmla="*/ 1900238 w 2962275"/>
                  <a:gd name="connsiteY43" fmla="*/ 371541 h 471957"/>
                  <a:gd name="connsiteX44" fmla="*/ 1928813 w 2962275"/>
                  <a:gd name="connsiteY44" fmla="*/ 362016 h 471957"/>
                  <a:gd name="connsiteX45" fmla="*/ 1943100 w 2962275"/>
                  <a:gd name="connsiteY45" fmla="*/ 347728 h 471957"/>
                  <a:gd name="connsiteX46" fmla="*/ 2000250 w 2962275"/>
                  <a:gd name="connsiteY46" fmla="*/ 333441 h 471957"/>
                  <a:gd name="connsiteX47" fmla="*/ 2033588 w 2962275"/>
                  <a:gd name="connsiteY47" fmla="*/ 323916 h 471957"/>
                  <a:gd name="connsiteX48" fmla="*/ 2066925 w 2962275"/>
                  <a:gd name="connsiteY48" fmla="*/ 304866 h 471957"/>
                  <a:gd name="connsiteX49" fmla="*/ 2081213 w 2962275"/>
                  <a:gd name="connsiteY49" fmla="*/ 295341 h 471957"/>
                  <a:gd name="connsiteX50" fmla="*/ 2095500 w 2962275"/>
                  <a:gd name="connsiteY50" fmla="*/ 290578 h 471957"/>
                  <a:gd name="connsiteX51" fmla="*/ 2128838 w 2962275"/>
                  <a:gd name="connsiteY51" fmla="*/ 266766 h 471957"/>
                  <a:gd name="connsiteX52" fmla="*/ 2143125 w 2962275"/>
                  <a:gd name="connsiteY52" fmla="*/ 262003 h 471957"/>
                  <a:gd name="connsiteX53" fmla="*/ 2157413 w 2962275"/>
                  <a:gd name="connsiteY53" fmla="*/ 252478 h 471957"/>
                  <a:gd name="connsiteX54" fmla="*/ 2176463 w 2962275"/>
                  <a:gd name="connsiteY54" fmla="*/ 247716 h 471957"/>
                  <a:gd name="connsiteX55" fmla="*/ 2224088 w 2962275"/>
                  <a:gd name="connsiteY55" fmla="*/ 233428 h 471957"/>
                  <a:gd name="connsiteX56" fmla="*/ 2266950 w 2962275"/>
                  <a:gd name="connsiteY56" fmla="*/ 228666 h 471957"/>
                  <a:gd name="connsiteX57" fmla="*/ 2300288 w 2962275"/>
                  <a:gd name="connsiteY57" fmla="*/ 219141 h 471957"/>
                  <a:gd name="connsiteX58" fmla="*/ 2328863 w 2962275"/>
                  <a:gd name="connsiteY58" fmla="*/ 209616 h 471957"/>
                  <a:gd name="connsiteX59" fmla="*/ 2376488 w 2962275"/>
                  <a:gd name="connsiteY59" fmla="*/ 200091 h 471957"/>
                  <a:gd name="connsiteX60" fmla="*/ 2405063 w 2962275"/>
                  <a:gd name="connsiteY60" fmla="*/ 190566 h 471957"/>
                  <a:gd name="connsiteX61" fmla="*/ 2428875 w 2962275"/>
                  <a:gd name="connsiteY61" fmla="*/ 181041 h 471957"/>
                  <a:gd name="connsiteX62" fmla="*/ 2476500 w 2962275"/>
                  <a:gd name="connsiteY62" fmla="*/ 176278 h 471957"/>
                  <a:gd name="connsiteX63" fmla="*/ 2509838 w 2962275"/>
                  <a:gd name="connsiteY63" fmla="*/ 166753 h 471957"/>
                  <a:gd name="connsiteX64" fmla="*/ 2524125 w 2962275"/>
                  <a:gd name="connsiteY64" fmla="*/ 161991 h 471957"/>
                  <a:gd name="connsiteX65" fmla="*/ 2538413 w 2962275"/>
                  <a:gd name="connsiteY65" fmla="*/ 152466 h 471957"/>
                  <a:gd name="connsiteX66" fmla="*/ 2552700 w 2962275"/>
                  <a:gd name="connsiteY66" fmla="*/ 147703 h 471957"/>
                  <a:gd name="connsiteX67" fmla="*/ 2571750 w 2962275"/>
                  <a:gd name="connsiteY67" fmla="*/ 138178 h 471957"/>
                  <a:gd name="connsiteX68" fmla="*/ 2586038 w 2962275"/>
                  <a:gd name="connsiteY68" fmla="*/ 128653 h 471957"/>
                  <a:gd name="connsiteX69" fmla="*/ 2628900 w 2962275"/>
                  <a:gd name="connsiteY69" fmla="*/ 119128 h 471957"/>
                  <a:gd name="connsiteX70" fmla="*/ 2662238 w 2962275"/>
                  <a:gd name="connsiteY70" fmla="*/ 104841 h 471957"/>
                  <a:gd name="connsiteX71" fmla="*/ 2690813 w 2962275"/>
                  <a:gd name="connsiteY71" fmla="*/ 95316 h 471957"/>
                  <a:gd name="connsiteX72" fmla="*/ 2724150 w 2962275"/>
                  <a:gd name="connsiteY72" fmla="*/ 81028 h 471957"/>
                  <a:gd name="connsiteX73" fmla="*/ 2738438 w 2962275"/>
                  <a:gd name="connsiteY73" fmla="*/ 71503 h 471957"/>
                  <a:gd name="connsiteX74" fmla="*/ 2752725 w 2962275"/>
                  <a:gd name="connsiteY74" fmla="*/ 66741 h 471957"/>
                  <a:gd name="connsiteX75" fmla="*/ 2786063 w 2962275"/>
                  <a:gd name="connsiteY75" fmla="*/ 52453 h 471957"/>
                  <a:gd name="connsiteX76" fmla="*/ 2805113 w 2962275"/>
                  <a:gd name="connsiteY76" fmla="*/ 42928 h 471957"/>
                  <a:gd name="connsiteX77" fmla="*/ 2824163 w 2962275"/>
                  <a:gd name="connsiteY77" fmla="*/ 38166 h 471957"/>
                  <a:gd name="connsiteX78" fmla="*/ 2867025 w 2962275"/>
                  <a:gd name="connsiteY78" fmla="*/ 23878 h 471957"/>
                  <a:gd name="connsiteX79" fmla="*/ 2881313 w 2962275"/>
                  <a:gd name="connsiteY79" fmla="*/ 19116 h 471957"/>
                  <a:gd name="connsiteX80" fmla="*/ 2900363 w 2962275"/>
                  <a:gd name="connsiteY80" fmla="*/ 14353 h 471957"/>
                  <a:gd name="connsiteX81" fmla="*/ 2914650 w 2962275"/>
                  <a:gd name="connsiteY81" fmla="*/ 9591 h 471957"/>
                  <a:gd name="connsiteX82" fmla="*/ 2938463 w 2962275"/>
                  <a:gd name="connsiteY82" fmla="*/ 4828 h 471957"/>
                  <a:gd name="connsiteX83" fmla="*/ 2962275 w 2962275"/>
                  <a:gd name="connsiteY83" fmla="*/ 66 h 471957"/>
                  <a:gd name="connsiteX0" fmla="*/ 0 w 2933700"/>
                  <a:gd name="connsiteY0" fmla="*/ 209616 h 471957"/>
                  <a:gd name="connsiteX1" fmla="*/ 28575 w 2933700"/>
                  <a:gd name="connsiteY1" fmla="*/ 219141 h 471957"/>
                  <a:gd name="connsiteX2" fmla="*/ 42863 w 2933700"/>
                  <a:gd name="connsiteY2" fmla="*/ 223903 h 471957"/>
                  <a:gd name="connsiteX3" fmla="*/ 80963 w 2933700"/>
                  <a:gd name="connsiteY3" fmla="*/ 238191 h 471957"/>
                  <a:gd name="connsiteX4" fmla="*/ 109538 w 2933700"/>
                  <a:gd name="connsiteY4" fmla="*/ 247716 h 471957"/>
                  <a:gd name="connsiteX5" fmla="*/ 161925 w 2933700"/>
                  <a:gd name="connsiteY5" fmla="*/ 252478 h 471957"/>
                  <a:gd name="connsiteX6" fmla="*/ 209550 w 2933700"/>
                  <a:gd name="connsiteY6" fmla="*/ 266766 h 471957"/>
                  <a:gd name="connsiteX7" fmla="*/ 257175 w 2933700"/>
                  <a:gd name="connsiteY7" fmla="*/ 271528 h 471957"/>
                  <a:gd name="connsiteX8" fmla="*/ 276225 w 2933700"/>
                  <a:gd name="connsiteY8" fmla="*/ 276291 h 471957"/>
                  <a:gd name="connsiteX9" fmla="*/ 342900 w 2933700"/>
                  <a:gd name="connsiteY9" fmla="*/ 285816 h 471957"/>
                  <a:gd name="connsiteX10" fmla="*/ 390525 w 2933700"/>
                  <a:gd name="connsiteY10" fmla="*/ 304866 h 471957"/>
                  <a:gd name="connsiteX11" fmla="*/ 414338 w 2933700"/>
                  <a:gd name="connsiteY11" fmla="*/ 309628 h 471957"/>
                  <a:gd name="connsiteX12" fmla="*/ 428625 w 2933700"/>
                  <a:gd name="connsiteY12" fmla="*/ 314391 h 471957"/>
                  <a:gd name="connsiteX13" fmla="*/ 471488 w 2933700"/>
                  <a:gd name="connsiteY13" fmla="*/ 323916 h 471957"/>
                  <a:gd name="connsiteX14" fmla="*/ 523875 w 2933700"/>
                  <a:gd name="connsiteY14" fmla="*/ 328678 h 471957"/>
                  <a:gd name="connsiteX15" fmla="*/ 561975 w 2933700"/>
                  <a:gd name="connsiteY15" fmla="*/ 338203 h 471957"/>
                  <a:gd name="connsiteX16" fmla="*/ 609600 w 2933700"/>
                  <a:gd name="connsiteY16" fmla="*/ 342966 h 471957"/>
                  <a:gd name="connsiteX17" fmla="*/ 638175 w 2933700"/>
                  <a:gd name="connsiteY17" fmla="*/ 347728 h 471957"/>
                  <a:gd name="connsiteX18" fmla="*/ 681038 w 2933700"/>
                  <a:gd name="connsiteY18" fmla="*/ 366778 h 471957"/>
                  <a:gd name="connsiteX19" fmla="*/ 695325 w 2933700"/>
                  <a:gd name="connsiteY19" fmla="*/ 371541 h 471957"/>
                  <a:gd name="connsiteX20" fmla="*/ 714375 w 2933700"/>
                  <a:gd name="connsiteY20" fmla="*/ 381066 h 471957"/>
                  <a:gd name="connsiteX21" fmla="*/ 728663 w 2933700"/>
                  <a:gd name="connsiteY21" fmla="*/ 385828 h 471957"/>
                  <a:gd name="connsiteX22" fmla="*/ 747713 w 2933700"/>
                  <a:gd name="connsiteY22" fmla="*/ 395353 h 471957"/>
                  <a:gd name="connsiteX23" fmla="*/ 809625 w 2933700"/>
                  <a:gd name="connsiteY23" fmla="*/ 404878 h 471957"/>
                  <a:gd name="connsiteX24" fmla="*/ 833438 w 2933700"/>
                  <a:gd name="connsiteY24" fmla="*/ 409641 h 471957"/>
                  <a:gd name="connsiteX25" fmla="*/ 847725 w 2933700"/>
                  <a:gd name="connsiteY25" fmla="*/ 414403 h 471957"/>
                  <a:gd name="connsiteX26" fmla="*/ 914400 w 2933700"/>
                  <a:gd name="connsiteY26" fmla="*/ 419166 h 471957"/>
                  <a:gd name="connsiteX27" fmla="*/ 933450 w 2933700"/>
                  <a:gd name="connsiteY27" fmla="*/ 423928 h 471957"/>
                  <a:gd name="connsiteX28" fmla="*/ 962025 w 2933700"/>
                  <a:gd name="connsiteY28" fmla="*/ 433453 h 471957"/>
                  <a:gd name="connsiteX29" fmla="*/ 1014413 w 2933700"/>
                  <a:gd name="connsiteY29" fmla="*/ 438216 h 471957"/>
                  <a:gd name="connsiteX30" fmla="*/ 1028700 w 2933700"/>
                  <a:gd name="connsiteY30" fmla="*/ 442978 h 471957"/>
                  <a:gd name="connsiteX31" fmla="*/ 1143000 w 2933700"/>
                  <a:gd name="connsiteY31" fmla="*/ 452503 h 471957"/>
                  <a:gd name="connsiteX32" fmla="*/ 1490663 w 2933700"/>
                  <a:gd name="connsiteY32" fmla="*/ 452503 h 471957"/>
                  <a:gd name="connsiteX33" fmla="*/ 1581150 w 2933700"/>
                  <a:gd name="connsiteY33" fmla="*/ 447741 h 471957"/>
                  <a:gd name="connsiteX34" fmla="*/ 1624013 w 2933700"/>
                  <a:gd name="connsiteY34" fmla="*/ 433453 h 471957"/>
                  <a:gd name="connsiteX35" fmla="*/ 1638300 w 2933700"/>
                  <a:gd name="connsiteY35" fmla="*/ 428691 h 471957"/>
                  <a:gd name="connsiteX36" fmla="*/ 1657350 w 2933700"/>
                  <a:gd name="connsiteY36" fmla="*/ 419166 h 471957"/>
                  <a:gd name="connsiteX37" fmla="*/ 1695450 w 2933700"/>
                  <a:gd name="connsiteY37" fmla="*/ 414403 h 471957"/>
                  <a:gd name="connsiteX38" fmla="*/ 1714500 w 2933700"/>
                  <a:gd name="connsiteY38" fmla="*/ 404878 h 471957"/>
                  <a:gd name="connsiteX39" fmla="*/ 1795463 w 2933700"/>
                  <a:gd name="connsiteY39" fmla="*/ 390591 h 471957"/>
                  <a:gd name="connsiteX40" fmla="*/ 1814513 w 2933700"/>
                  <a:gd name="connsiteY40" fmla="*/ 385828 h 471957"/>
                  <a:gd name="connsiteX41" fmla="*/ 1843088 w 2933700"/>
                  <a:gd name="connsiteY41" fmla="*/ 376303 h 471957"/>
                  <a:gd name="connsiteX42" fmla="*/ 1871663 w 2933700"/>
                  <a:gd name="connsiteY42" fmla="*/ 371541 h 471957"/>
                  <a:gd name="connsiteX43" fmla="*/ 1900238 w 2933700"/>
                  <a:gd name="connsiteY43" fmla="*/ 362016 h 471957"/>
                  <a:gd name="connsiteX44" fmla="*/ 1914525 w 2933700"/>
                  <a:gd name="connsiteY44" fmla="*/ 347728 h 471957"/>
                  <a:gd name="connsiteX45" fmla="*/ 1971675 w 2933700"/>
                  <a:gd name="connsiteY45" fmla="*/ 333441 h 471957"/>
                  <a:gd name="connsiteX46" fmla="*/ 2005013 w 2933700"/>
                  <a:gd name="connsiteY46" fmla="*/ 323916 h 471957"/>
                  <a:gd name="connsiteX47" fmla="*/ 2038350 w 2933700"/>
                  <a:gd name="connsiteY47" fmla="*/ 304866 h 471957"/>
                  <a:gd name="connsiteX48" fmla="*/ 2052638 w 2933700"/>
                  <a:gd name="connsiteY48" fmla="*/ 295341 h 471957"/>
                  <a:gd name="connsiteX49" fmla="*/ 2066925 w 2933700"/>
                  <a:gd name="connsiteY49" fmla="*/ 290578 h 471957"/>
                  <a:gd name="connsiteX50" fmla="*/ 2100263 w 2933700"/>
                  <a:gd name="connsiteY50" fmla="*/ 266766 h 471957"/>
                  <a:gd name="connsiteX51" fmla="*/ 2114550 w 2933700"/>
                  <a:gd name="connsiteY51" fmla="*/ 262003 h 471957"/>
                  <a:gd name="connsiteX52" fmla="*/ 2128838 w 2933700"/>
                  <a:gd name="connsiteY52" fmla="*/ 252478 h 471957"/>
                  <a:gd name="connsiteX53" fmla="*/ 2147888 w 2933700"/>
                  <a:gd name="connsiteY53" fmla="*/ 247716 h 471957"/>
                  <a:gd name="connsiteX54" fmla="*/ 2195513 w 2933700"/>
                  <a:gd name="connsiteY54" fmla="*/ 233428 h 471957"/>
                  <a:gd name="connsiteX55" fmla="*/ 2238375 w 2933700"/>
                  <a:gd name="connsiteY55" fmla="*/ 228666 h 471957"/>
                  <a:gd name="connsiteX56" fmla="*/ 2271713 w 2933700"/>
                  <a:gd name="connsiteY56" fmla="*/ 219141 h 471957"/>
                  <a:gd name="connsiteX57" fmla="*/ 2300288 w 2933700"/>
                  <a:gd name="connsiteY57" fmla="*/ 209616 h 471957"/>
                  <a:gd name="connsiteX58" fmla="*/ 2347913 w 2933700"/>
                  <a:gd name="connsiteY58" fmla="*/ 200091 h 471957"/>
                  <a:gd name="connsiteX59" fmla="*/ 2376488 w 2933700"/>
                  <a:gd name="connsiteY59" fmla="*/ 190566 h 471957"/>
                  <a:gd name="connsiteX60" fmla="*/ 2400300 w 2933700"/>
                  <a:gd name="connsiteY60" fmla="*/ 181041 h 471957"/>
                  <a:gd name="connsiteX61" fmla="*/ 2447925 w 2933700"/>
                  <a:gd name="connsiteY61" fmla="*/ 176278 h 471957"/>
                  <a:gd name="connsiteX62" fmla="*/ 2481263 w 2933700"/>
                  <a:gd name="connsiteY62" fmla="*/ 166753 h 471957"/>
                  <a:gd name="connsiteX63" fmla="*/ 2495550 w 2933700"/>
                  <a:gd name="connsiteY63" fmla="*/ 161991 h 471957"/>
                  <a:gd name="connsiteX64" fmla="*/ 2509838 w 2933700"/>
                  <a:gd name="connsiteY64" fmla="*/ 152466 h 471957"/>
                  <a:gd name="connsiteX65" fmla="*/ 2524125 w 2933700"/>
                  <a:gd name="connsiteY65" fmla="*/ 147703 h 471957"/>
                  <a:gd name="connsiteX66" fmla="*/ 2543175 w 2933700"/>
                  <a:gd name="connsiteY66" fmla="*/ 138178 h 471957"/>
                  <a:gd name="connsiteX67" fmla="*/ 2557463 w 2933700"/>
                  <a:gd name="connsiteY67" fmla="*/ 128653 h 471957"/>
                  <a:gd name="connsiteX68" fmla="*/ 2600325 w 2933700"/>
                  <a:gd name="connsiteY68" fmla="*/ 119128 h 471957"/>
                  <a:gd name="connsiteX69" fmla="*/ 2633663 w 2933700"/>
                  <a:gd name="connsiteY69" fmla="*/ 104841 h 471957"/>
                  <a:gd name="connsiteX70" fmla="*/ 2662238 w 2933700"/>
                  <a:gd name="connsiteY70" fmla="*/ 95316 h 471957"/>
                  <a:gd name="connsiteX71" fmla="*/ 2695575 w 2933700"/>
                  <a:gd name="connsiteY71" fmla="*/ 81028 h 471957"/>
                  <a:gd name="connsiteX72" fmla="*/ 2709863 w 2933700"/>
                  <a:gd name="connsiteY72" fmla="*/ 71503 h 471957"/>
                  <a:gd name="connsiteX73" fmla="*/ 2724150 w 2933700"/>
                  <a:gd name="connsiteY73" fmla="*/ 66741 h 471957"/>
                  <a:gd name="connsiteX74" fmla="*/ 2757488 w 2933700"/>
                  <a:gd name="connsiteY74" fmla="*/ 52453 h 471957"/>
                  <a:gd name="connsiteX75" fmla="*/ 2776538 w 2933700"/>
                  <a:gd name="connsiteY75" fmla="*/ 42928 h 471957"/>
                  <a:gd name="connsiteX76" fmla="*/ 2795588 w 2933700"/>
                  <a:gd name="connsiteY76" fmla="*/ 38166 h 471957"/>
                  <a:gd name="connsiteX77" fmla="*/ 2838450 w 2933700"/>
                  <a:gd name="connsiteY77" fmla="*/ 23878 h 471957"/>
                  <a:gd name="connsiteX78" fmla="*/ 2852738 w 2933700"/>
                  <a:gd name="connsiteY78" fmla="*/ 19116 h 471957"/>
                  <a:gd name="connsiteX79" fmla="*/ 2871788 w 2933700"/>
                  <a:gd name="connsiteY79" fmla="*/ 14353 h 471957"/>
                  <a:gd name="connsiteX80" fmla="*/ 2886075 w 2933700"/>
                  <a:gd name="connsiteY80" fmla="*/ 9591 h 471957"/>
                  <a:gd name="connsiteX81" fmla="*/ 2909888 w 2933700"/>
                  <a:gd name="connsiteY81" fmla="*/ 4828 h 471957"/>
                  <a:gd name="connsiteX82" fmla="*/ 2933700 w 2933700"/>
                  <a:gd name="connsiteY82" fmla="*/ 66 h 471957"/>
                  <a:gd name="connsiteX0" fmla="*/ 0 w 2905125"/>
                  <a:gd name="connsiteY0" fmla="*/ 219141 h 471957"/>
                  <a:gd name="connsiteX1" fmla="*/ 14288 w 2905125"/>
                  <a:gd name="connsiteY1" fmla="*/ 223903 h 471957"/>
                  <a:gd name="connsiteX2" fmla="*/ 52388 w 2905125"/>
                  <a:gd name="connsiteY2" fmla="*/ 238191 h 471957"/>
                  <a:gd name="connsiteX3" fmla="*/ 80963 w 2905125"/>
                  <a:gd name="connsiteY3" fmla="*/ 247716 h 471957"/>
                  <a:gd name="connsiteX4" fmla="*/ 133350 w 2905125"/>
                  <a:gd name="connsiteY4" fmla="*/ 252478 h 471957"/>
                  <a:gd name="connsiteX5" fmla="*/ 180975 w 2905125"/>
                  <a:gd name="connsiteY5" fmla="*/ 266766 h 471957"/>
                  <a:gd name="connsiteX6" fmla="*/ 228600 w 2905125"/>
                  <a:gd name="connsiteY6" fmla="*/ 271528 h 471957"/>
                  <a:gd name="connsiteX7" fmla="*/ 247650 w 2905125"/>
                  <a:gd name="connsiteY7" fmla="*/ 276291 h 471957"/>
                  <a:gd name="connsiteX8" fmla="*/ 314325 w 2905125"/>
                  <a:gd name="connsiteY8" fmla="*/ 285816 h 471957"/>
                  <a:gd name="connsiteX9" fmla="*/ 361950 w 2905125"/>
                  <a:gd name="connsiteY9" fmla="*/ 304866 h 471957"/>
                  <a:gd name="connsiteX10" fmla="*/ 385763 w 2905125"/>
                  <a:gd name="connsiteY10" fmla="*/ 309628 h 471957"/>
                  <a:gd name="connsiteX11" fmla="*/ 400050 w 2905125"/>
                  <a:gd name="connsiteY11" fmla="*/ 314391 h 471957"/>
                  <a:gd name="connsiteX12" fmla="*/ 442913 w 2905125"/>
                  <a:gd name="connsiteY12" fmla="*/ 323916 h 471957"/>
                  <a:gd name="connsiteX13" fmla="*/ 495300 w 2905125"/>
                  <a:gd name="connsiteY13" fmla="*/ 328678 h 471957"/>
                  <a:gd name="connsiteX14" fmla="*/ 533400 w 2905125"/>
                  <a:gd name="connsiteY14" fmla="*/ 338203 h 471957"/>
                  <a:gd name="connsiteX15" fmla="*/ 581025 w 2905125"/>
                  <a:gd name="connsiteY15" fmla="*/ 342966 h 471957"/>
                  <a:gd name="connsiteX16" fmla="*/ 609600 w 2905125"/>
                  <a:gd name="connsiteY16" fmla="*/ 347728 h 471957"/>
                  <a:gd name="connsiteX17" fmla="*/ 652463 w 2905125"/>
                  <a:gd name="connsiteY17" fmla="*/ 366778 h 471957"/>
                  <a:gd name="connsiteX18" fmla="*/ 666750 w 2905125"/>
                  <a:gd name="connsiteY18" fmla="*/ 371541 h 471957"/>
                  <a:gd name="connsiteX19" fmla="*/ 685800 w 2905125"/>
                  <a:gd name="connsiteY19" fmla="*/ 381066 h 471957"/>
                  <a:gd name="connsiteX20" fmla="*/ 700088 w 2905125"/>
                  <a:gd name="connsiteY20" fmla="*/ 385828 h 471957"/>
                  <a:gd name="connsiteX21" fmla="*/ 719138 w 2905125"/>
                  <a:gd name="connsiteY21" fmla="*/ 395353 h 471957"/>
                  <a:gd name="connsiteX22" fmla="*/ 781050 w 2905125"/>
                  <a:gd name="connsiteY22" fmla="*/ 404878 h 471957"/>
                  <a:gd name="connsiteX23" fmla="*/ 804863 w 2905125"/>
                  <a:gd name="connsiteY23" fmla="*/ 409641 h 471957"/>
                  <a:gd name="connsiteX24" fmla="*/ 819150 w 2905125"/>
                  <a:gd name="connsiteY24" fmla="*/ 414403 h 471957"/>
                  <a:gd name="connsiteX25" fmla="*/ 885825 w 2905125"/>
                  <a:gd name="connsiteY25" fmla="*/ 419166 h 471957"/>
                  <a:gd name="connsiteX26" fmla="*/ 904875 w 2905125"/>
                  <a:gd name="connsiteY26" fmla="*/ 423928 h 471957"/>
                  <a:gd name="connsiteX27" fmla="*/ 933450 w 2905125"/>
                  <a:gd name="connsiteY27" fmla="*/ 433453 h 471957"/>
                  <a:gd name="connsiteX28" fmla="*/ 985838 w 2905125"/>
                  <a:gd name="connsiteY28" fmla="*/ 438216 h 471957"/>
                  <a:gd name="connsiteX29" fmla="*/ 1000125 w 2905125"/>
                  <a:gd name="connsiteY29" fmla="*/ 442978 h 471957"/>
                  <a:gd name="connsiteX30" fmla="*/ 1114425 w 2905125"/>
                  <a:gd name="connsiteY30" fmla="*/ 452503 h 471957"/>
                  <a:gd name="connsiteX31" fmla="*/ 1462088 w 2905125"/>
                  <a:gd name="connsiteY31" fmla="*/ 452503 h 471957"/>
                  <a:gd name="connsiteX32" fmla="*/ 1552575 w 2905125"/>
                  <a:gd name="connsiteY32" fmla="*/ 447741 h 471957"/>
                  <a:gd name="connsiteX33" fmla="*/ 1595438 w 2905125"/>
                  <a:gd name="connsiteY33" fmla="*/ 433453 h 471957"/>
                  <a:gd name="connsiteX34" fmla="*/ 1609725 w 2905125"/>
                  <a:gd name="connsiteY34" fmla="*/ 428691 h 471957"/>
                  <a:gd name="connsiteX35" fmla="*/ 1628775 w 2905125"/>
                  <a:gd name="connsiteY35" fmla="*/ 419166 h 471957"/>
                  <a:gd name="connsiteX36" fmla="*/ 1666875 w 2905125"/>
                  <a:gd name="connsiteY36" fmla="*/ 414403 h 471957"/>
                  <a:gd name="connsiteX37" fmla="*/ 1685925 w 2905125"/>
                  <a:gd name="connsiteY37" fmla="*/ 404878 h 471957"/>
                  <a:gd name="connsiteX38" fmla="*/ 1766888 w 2905125"/>
                  <a:gd name="connsiteY38" fmla="*/ 390591 h 471957"/>
                  <a:gd name="connsiteX39" fmla="*/ 1785938 w 2905125"/>
                  <a:gd name="connsiteY39" fmla="*/ 385828 h 471957"/>
                  <a:gd name="connsiteX40" fmla="*/ 1814513 w 2905125"/>
                  <a:gd name="connsiteY40" fmla="*/ 376303 h 471957"/>
                  <a:gd name="connsiteX41" fmla="*/ 1843088 w 2905125"/>
                  <a:gd name="connsiteY41" fmla="*/ 371541 h 471957"/>
                  <a:gd name="connsiteX42" fmla="*/ 1871663 w 2905125"/>
                  <a:gd name="connsiteY42" fmla="*/ 362016 h 471957"/>
                  <a:gd name="connsiteX43" fmla="*/ 1885950 w 2905125"/>
                  <a:gd name="connsiteY43" fmla="*/ 347728 h 471957"/>
                  <a:gd name="connsiteX44" fmla="*/ 1943100 w 2905125"/>
                  <a:gd name="connsiteY44" fmla="*/ 333441 h 471957"/>
                  <a:gd name="connsiteX45" fmla="*/ 1976438 w 2905125"/>
                  <a:gd name="connsiteY45" fmla="*/ 323916 h 471957"/>
                  <a:gd name="connsiteX46" fmla="*/ 2009775 w 2905125"/>
                  <a:gd name="connsiteY46" fmla="*/ 304866 h 471957"/>
                  <a:gd name="connsiteX47" fmla="*/ 2024063 w 2905125"/>
                  <a:gd name="connsiteY47" fmla="*/ 295341 h 471957"/>
                  <a:gd name="connsiteX48" fmla="*/ 2038350 w 2905125"/>
                  <a:gd name="connsiteY48" fmla="*/ 290578 h 471957"/>
                  <a:gd name="connsiteX49" fmla="*/ 2071688 w 2905125"/>
                  <a:gd name="connsiteY49" fmla="*/ 266766 h 471957"/>
                  <a:gd name="connsiteX50" fmla="*/ 2085975 w 2905125"/>
                  <a:gd name="connsiteY50" fmla="*/ 262003 h 471957"/>
                  <a:gd name="connsiteX51" fmla="*/ 2100263 w 2905125"/>
                  <a:gd name="connsiteY51" fmla="*/ 252478 h 471957"/>
                  <a:gd name="connsiteX52" fmla="*/ 2119313 w 2905125"/>
                  <a:gd name="connsiteY52" fmla="*/ 247716 h 471957"/>
                  <a:gd name="connsiteX53" fmla="*/ 2166938 w 2905125"/>
                  <a:gd name="connsiteY53" fmla="*/ 233428 h 471957"/>
                  <a:gd name="connsiteX54" fmla="*/ 2209800 w 2905125"/>
                  <a:gd name="connsiteY54" fmla="*/ 228666 h 471957"/>
                  <a:gd name="connsiteX55" fmla="*/ 2243138 w 2905125"/>
                  <a:gd name="connsiteY55" fmla="*/ 219141 h 471957"/>
                  <a:gd name="connsiteX56" fmla="*/ 2271713 w 2905125"/>
                  <a:gd name="connsiteY56" fmla="*/ 209616 h 471957"/>
                  <a:gd name="connsiteX57" fmla="*/ 2319338 w 2905125"/>
                  <a:gd name="connsiteY57" fmla="*/ 200091 h 471957"/>
                  <a:gd name="connsiteX58" fmla="*/ 2347913 w 2905125"/>
                  <a:gd name="connsiteY58" fmla="*/ 190566 h 471957"/>
                  <a:gd name="connsiteX59" fmla="*/ 2371725 w 2905125"/>
                  <a:gd name="connsiteY59" fmla="*/ 181041 h 471957"/>
                  <a:gd name="connsiteX60" fmla="*/ 2419350 w 2905125"/>
                  <a:gd name="connsiteY60" fmla="*/ 176278 h 471957"/>
                  <a:gd name="connsiteX61" fmla="*/ 2452688 w 2905125"/>
                  <a:gd name="connsiteY61" fmla="*/ 166753 h 471957"/>
                  <a:gd name="connsiteX62" fmla="*/ 2466975 w 2905125"/>
                  <a:gd name="connsiteY62" fmla="*/ 161991 h 471957"/>
                  <a:gd name="connsiteX63" fmla="*/ 2481263 w 2905125"/>
                  <a:gd name="connsiteY63" fmla="*/ 152466 h 471957"/>
                  <a:gd name="connsiteX64" fmla="*/ 2495550 w 2905125"/>
                  <a:gd name="connsiteY64" fmla="*/ 147703 h 471957"/>
                  <a:gd name="connsiteX65" fmla="*/ 2514600 w 2905125"/>
                  <a:gd name="connsiteY65" fmla="*/ 138178 h 471957"/>
                  <a:gd name="connsiteX66" fmla="*/ 2528888 w 2905125"/>
                  <a:gd name="connsiteY66" fmla="*/ 128653 h 471957"/>
                  <a:gd name="connsiteX67" fmla="*/ 2571750 w 2905125"/>
                  <a:gd name="connsiteY67" fmla="*/ 119128 h 471957"/>
                  <a:gd name="connsiteX68" fmla="*/ 2605088 w 2905125"/>
                  <a:gd name="connsiteY68" fmla="*/ 104841 h 471957"/>
                  <a:gd name="connsiteX69" fmla="*/ 2633663 w 2905125"/>
                  <a:gd name="connsiteY69" fmla="*/ 95316 h 471957"/>
                  <a:gd name="connsiteX70" fmla="*/ 2667000 w 2905125"/>
                  <a:gd name="connsiteY70" fmla="*/ 81028 h 471957"/>
                  <a:gd name="connsiteX71" fmla="*/ 2681288 w 2905125"/>
                  <a:gd name="connsiteY71" fmla="*/ 71503 h 471957"/>
                  <a:gd name="connsiteX72" fmla="*/ 2695575 w 2905125"/>
                  <a:gd name="connsiteY72" fmla="*/ 66741 h 471957"/>
                  <a:gd name="connsiteX73" fmla="*/ 2728913 w 2905125"/>
                  <a:gd name="connsiteY73" fmla="*/ 52453 h 471957"/>
                  <a:gd name="connsiteX74" fmla="*/ 2747963 w 2905125"/>
                  <a:gd name="connsiteY74" fmla="*/ 42928 h 471957"/>
                  <a:gd name="connsiteX75" fmla="*/ 2767013 w 2905125"/>
                  <a:gd name="connsiteY75" fmla="*/ 38166 h 471957"/>
                  <a:gd name="connsiteX76" fmla="*/ 2809875 w 2905125"/>
                  <a:gd name="connsiteY76" fmla="*/ 23878 h 471957"/>
                  <a:gd name="connsiteX77" fmla="*/ 2824163 w 2905125"/>
                  <a:gd name="connsiteY77" fmla="*/ 19116 h 471957"/>
                  <a:gd name="connsiteX78" fmla="*/ 2843213 w 2905125"/>
                  <a:gd name="connsiteY78" fmla="*/ 14353 h 471957"/>
                  <a:gd name="connsiteX79" fmla="*/ 2857500 w 2905125"/>
                  <a:gd name="connsiteY79" fmla="*/ 9591 h 471957"/>
                  <a:gd name="connsiteX80" fmla="*/ 2881313 w 2905125"/>
                  <a:gd name="connsiteY80" fmla="*/ 4828 h 471957"/>
                  <a:gd name="connsiteX81" fmla="*/ 2905125 w 2905125"/>
                  <a:gd name="connsiteY81" fmla="*/ 66 h 471957"/>
                  <a:gd name="connsiteX0" fmla="*/ 0 w 2905125"/>
                  <a:gd name="connsiteY0" fmla="*/ 219141 h 471957"/>
                  <a:gd name="connsiteX1" fmla="*/ 52388 w 2905125"/>
                  <a:gd name="connsiteY1" fmla="*/ 238191 h 471957"/>
                  <a:gd name="connsiteX2" fmla="*/ 80963 w 2905125"/>
                  <a:gd name="connsiteY2" fmla="*/ 247716 h 471957"/>
                  <a:gd name="connsiteX3" fmla="*/ 133350 w 2905125"/>
                  <a:gd name="connsiteY3" fmla="*/ 252478 h 471957"/>
                  <a:gd name="connsiteX4" fmla="*/ 180975 w 2905125"/>
                  <a:gd name="connsiteY4" fmla="*/ 266766 h 471957"/>
                  <a:gd name="connsiteX5" fmla="*/ 228600 w 2905125"/>
                  <a:gd name="connsiteY5" fmla="*/ 271528 h 471957"/>
                  <a:gd name="connsiteX6" fmla="*/ 247650 w 2905125"/>
                  <a:gd name="connsiteY6" fmla="*/ 276291 h 471957"/>
                  <a:gd name="connsiteX7" fmla="*/ 314325 w 2905125"/>
                  <a:gd name="connsiteY7" fmla="*/ 285816 h 471957"/>
                  <a:gd name="connsiteX8" fmla="*/ 361950 w 2905125"/>
                  <a:gd name="connsiteY8" fmla="*/ 304866 h 471957"/>
                  <a:gd name="connsiteX9" fmla="*/ 385763 w 2905125"/>
                  <a:gd name="connsiteY9" fmla="*/ 309628 h 471957"/>
                  <a:gd name="connsiteX10" fmla="*/ 400050 w 2905125"/>
                  <a:gd name="connsiteY10" fmla="*/ 314391 h 471957"/>
                  <a:gd name="connsiteX11" fmla="*/ 442913 w 2905125"/>
                  <a:gd name="connsiteY11" fmla="*/ 323916 h 471957"/>
                  <a:gd name="connsiteX12" fmla="*/ 495300 w 2905125"/>
                  <a:gd name="connsiteY12" fmla="*/ 328678 h 471957"/>
                  <a:gd name="connsiteX13" fmla="*/ 533400 w 2905125"/>
                  <a:gd name="connsiteY13" fmla="*/ 338203 h 471957"/>
                  <a:gd name="connsiteX14" fmla="*/ 581025 w 2905125"/>
                  <a:gd name="connsiteY14" fmla="*/ 342966 h 471957"/>
                  <a:gd name="connsiteX15" fmla="*/ 609600 w 2905125"/>
                  <a:gd name="connsiteY15" fmla="*/ 347728 h 471957"/>
                  <a:gd name="connsiteX16" fmla="*/ 652463 w 2905125"/>
                  <a:gd name="connsiteY16" fmla="*/ 366778 h 471957"/>
                  <a:gd name="connsiteX17" fmla="*/ 666750 w 2905125"/>
                  <a:gd name="connsiteY17" fmla="*/ 371541 h 471957"/>
                  <a:gd name="connsiteX18" fmla="*/ 685800 w 2905125"/>
                  <a:gd name="connsiteY18" fmla="*/ 381066 h 471957"/>
                  <a:gd name="connsiteX19" fmla="*/ 700088 w 2905125"/>
                  <a:gd name="connsiteY19" fmla="*/ 385828 h 471957"/>
                  <a:gd name="connsiteX20" fmla="*/ 719138 w 2905125"/>
                  <a:gd name="connsiteY20" fmla="*/ 395353 h 471957"/>
                  <a:gd name="connsiteX21" fmla="*/ 781050 w 2905125"/>
                  <a:gd name="connsiteY21" fmla="*/ 404878 h 471957"/>
                  <a:gd name="connsiteX22" fmla="*/ 804863 w 2905125"/>
                  <a:gd name="connsiteY22" fmla="*/ 409641 h 471957"/>
                  <a:gd name="connsiteX23" fmla="*/ 819150 w 2905125"/>
                  <a:gd name="connsiteY23" fmla="*/ 414403 h 471957"/>
                  <a:gd name="connsiteX24" fmla="*/ 885825 w 2905125"/>
                  <a:gd name="connsiteY24" fmla="*/ 419166 h 471957"/>
                  <a:gd name="connsiteX25" fmla="*/ 904875 w 2905125"/>
                  <a:gd name="connsiteY25" fmla="*/ 423928 h 471957"/>
                  <a:gd name="connsiteX26" fmla="*/ 933450 w 2905125"/>
                  <a:gd name="connsiteY26" fmla="*/ 433453 h 471957"/>
                  <a:gd name="connsiteX27" fmla="*/ 985838 w 2905125"/>
                  <a:gd name="connsiteY27" fmla="*/ 438216 h 471957"/>
                  <a:gd name="connsiteX28" fmla="*/ 1000125 w 2905125"/>
                  <a:gd name="connsiteY28" fmla="*/ 442978 h 471957"/>
                  <a:gd name="connsiteX29" fmla="*/ 1114425 w 2905125"/>
                  <a:gd name="connsiteY29" fmla="*/ 452503 h 471957"/>
                  <a:gd name="connsiteX30" fmla="*/ 1462088 w 2905125"/>
                  <a:gd name="connsiteY30" fmla="*/ 452503 h 471957"/>
                  <a:gd name="connsiteX31" fmla="*/ 1552575 w 2905125"/>
                  <a:gd name="connsiteY31" fmla="*/ 447741 h 471957"/>
                  <a:gd name="connsiteX32" fmla="*/ 1595438 w 2905125"/>
                  <a:gd name="connsiteY32" fmla="*/ 433453 h 471957"/>
                  <a:gd name="connsiteX33" fmla="*/ 1609725 w 2905125"/>
                  <a:gd name="connsiteY33" fmla="*/ 428691 h 471957"/>
                  <a:gd name="connsiteX34" fmla="*/ 1628775 w 2905125"/>
                  <a:gd name="connsiteY34" fmla="*/ 419166 h 471957"/>
                  <a:gd name="connsiteX35" fmla="*/ 1666875 w 2905125"/>
                  <a:gd name="connsiteY35" fmla="*/ 414403 h 471957"/>
                  <a:gd name="connsiteX36" fmla="*/ 1685925 w 2905125"/>
                  <a:gd name="connsiteY36" fmla="*/ 404878 h 471957"/>
                  <a:gd name="connsiteX37" fmla="*/ 1766888 w 2905125"/>
                  <a:gd name="connsiteY37" fmla="*/ 390591 h 471957"/>
                  <a:gd name="connsiteX38" fmla="*/ 1785938 w 2905125"/>
                  <a:gd name="connsiteY38" fmla="*/ 385828 h 471957"/>
                  <a:gd name="connsiteX39" fmla="*/ 1814513 w 2905125"/>
                  <a:gd name="connsiteY39" fmla="*/ 376303 h 471957"/>
                  <a:gd name="connsiteX40" fmla="*/ 1843088 w 2905125"/>
                  <a:gd name="connsiteY40" fmla="*/ 371541 h 471957"/>
                  <a:gd name="connsiteX41" fmla="*/ 1871663 w 2905125"/>
                  <a:gd name="connsiteY41" fmla="*/ 362016 h 471957"/>
                  <a:gd name="connsiteX42" fmla="*/ 1885950 w 2905125"/>
                  <a:gd name="connsiteY42" fmla="*/ 347728 h 471957"/>
                  <a:gd name="connsiteX43" fmla="*/ 1943100 w 2905125"/>
                  <a:gd name="connsiteY43" fmla="*/ 333441 h 471957"/>
                  <a:gd name="connsiteX44" fmla="*/ 1976438 w 2905125"/>
                  <a:gd name="connsiteY44" fmla="*/ 323916 h 471957"/>
                  <a:gd name="connsiteX45" fmla="*/ 2009775 w 2905125"/>
                  <a:gd name="connsiteY45" fmla="*/ 304866 h 471957"/>
                  <a:gd name="connsiteX46" fmla="*/ 2024063 w 2905125"/>
                  <a:gd name="connsiteY46" fmla="*/ 295341 h 471957"/>
                  <a:gd name="connsiteX47" fmla="*/ 2038350 w 2905125"/>
                  <a:gd name="connsiteY47" fmla="*/ 290578 h 471957"/>
                  <a:gd name="connsiteX48" fmla="*/ 2071688 w 2905125"/>
                  <a:gd name="connsiteY48" fmla="*/ 266766 h 471957"/>
                  <a:gd name="connsiteX49" fmla="*/ 2085975 w 2905125"/>
                  <a:gd name="connsiteY49" fmla="*/ 262003 h 471957"/>
                  <a:gd name="connsiteX50" fmla="*/ 2100263 w 2905125"/>
                  <a:gd name="connsiteY50" fmla="*/ 252478 h 471957"/>
                  <a:gd name="connsiteX51" fmla="*/ 2119313 w 2905125"/>
                  <a:gd name="connsiteY51" fmla="*/ 247716 h 471957"/>
                  <a:gd name="connsiteX52" fmla="*/ 2166938 w 2905125"/>
                  <a:gd name="connsiteY52" fmla="*/ 233428 h 471957"/>
                  <a:gd name="connsiteX53" fmla="*/ 2209800 w 2905125"/>
                  <a:gd name="connsiteY53" fmla="*/ 228666 h 471957"/>
                  <a:gd name="connsiteX54" fmla="*/ 2243138 w 2905125"/>
                  <a:gd name="connsiteY54" fmla="*/ 219141 h 471957"/>
                  <a:gd name="connsiteX55" fmla="*/ 2271713 w 2905125"/>
                  <a:gd name="connsiteY55" fmla="*/ 209616 h 471957"/>
                  <a:gd name="connsiteX56" fmla="*/ 2319338 w 2905125"/>
                  <a:gd name="connsiteY56" fmla="*/ 200091 h 471957"/>
                  <a:gd name="connsiteX57" fmla="*/ 2347913 w 2905125"/>
                  <a:gd name="connsiteY57" fmla="*/ 190566 h 471957"/>
                  <a:gd name="connsiteX58" fmla="*/ 2371725 w 2905125"/>
                  <a:gd name="connsiteY58" fmla="*/ 181041 h 471957"/>
                  <a:gd name="connsiteX59" fmla="*/ 2419350 w 2905125"/>
                  <a:gd name="connsiteY59" fmla="*/ 176278 h 471957"/>
                  <a:gd name="connsiteX60" fmla="*/ 2452688 w 2905125"/>
                  <a:gd name="connsiteY60" fmla="*/ 166753 h 471957"/>
                  <a:gd name="connsiteX61" fmla="*/ 2466975 w 2905125"/>
                  <a:gd name="connsiteY61" fmla="*/ 161991 h 471957"/>
                  <a:gd name="connsiteX62" fmla="*/ 2481263 w 2905125"/>
                  <a:gd name="connsiteY62" fmla="*/ 152466 h 471957"/>
                  <a:gd name="connsiteX63" fmla="*/ 2495550 w 2905125"/>
                  <a:gd name="connsiteY63" fmla="*/ 147703 h 471957"/>
                  <a:gd name="connsiteX64" fmla="*/ 2514600 w 2905125"/>
                  <a:gd name="connsiteY64" fmla="*/ 138178 h 471957"/>
                  <a:gd name="connsiteX65" fmla="*/ 2528888 w 2905125"/>
                  <a:gd name="connsiteY65" fmla="*/ 128653 h 471957"/>
                  <a:gd name="connsiteX66" fmla="*/ 2571750 w 2905125"/>
                  <a:gd name="connsiteY66" fmla="*/ 119128 h 471957"/>
                  <a:gd name="connsiteX67" fmla="*/ 2605088 w 2905125"/>
                  <a:gd name="connsiteY67" fmla="*/ 104841 h 471957"/>
                  <a:gd name="connsiteX68" fmla="*/ 2633663 w 2905125"/>
                  <a:gd name="connsiteY68" fmla="*/ 95316 h 471957"/>
                  <a:gd name="connsiteX69" fmla="*/ 2667000 w 2905125"/>
                  <a:gd name="connsiteY69" fmla="*/ 81028 h 471957"/>
                  <a:gd name="connsiteX70" fmla="*/ 2681288 w 2905125"/>
                  <a:gd name="connsiteY70" fmla="*/ 71503 h 471957"/>
                  <a:gd name="connsiteX71" fmla="*/ 2695575 w 2905125"/>
                  <a:gd name="connsiteY71" fmla="*/ 66741 h 471957"/>
                  <a:gd name="connsiteX72" fmla="*/ 2728913 w 2905125"/>
                  <a:gd name="connsiteY72" fmla="*/ 52453 h 471957"/>
                  <a:gd name="connsiteX73" fmla="*/ 2747963 w 2905125"/>
                  <a:gd name="connsiteY73" fmla="*/ 42928 h 471957"/>
                  <a:gd name="connsiteX74" fmla="*/ 2767013 w 2905125"/>
                  <a:gd name="connsiteY74" fmla="*/ 38166 h 471957"/>
                  <a:gd name="connsiteX75" fmla="*/ 2809875 w 2905125"/>
                  <a:gd name="connsiteY75" fmla="*/ 23878 h 471957"/>
                  <a:gd name="connsiteX76" fmla="*/ 2824163 w 2905125"/>
                  <a:gd name="connsiteY76" fmla="*/ 19116 h 471957"/>
                  <a:gd name="connsiteX77" fmla="*/ 2843213 w 2905125"/>
                  <a:gd name="connsiteY77" fmla="*/ 14353 h 471957"/>
                  <a:gd name="connsiteX78" fmla="*/ 2857500 w 2905125"/>
                  <a:gd name="connsiteY78" fmla="*/ 9591 h 471957"/>
                  <a:gd name="connsiteX79" fmla="*/ 2881313 w 2905125"/>
                  <a:gd name="connsiteY79" fmla="*/ 4828 h 471957"/>
                  <a:gd name="connsiteX80" fmla="*/ 2905125 w 2905125"/>
                  <a:gd name="connsiteY80" fmla="*/ 66 h 471957"/>
                  <a:gd name="connsiteX0" fmla="*/ 0 w 2852737"/>
                  <a:gd name="connsiteY0" fmla="*/ 238191 h 471957"/>
                  <a:gd name="connsiteX1" fmla="*/ 28575 w 2852737"/>
                  <a:gd name="connsiteY1" fmla="*/ 247716 h 471957"/>
                  <a:gd name="connsiteX2" fmla="*/ 80962 w 2852737"/>
                  <a:gd name="connsiteY2" fmla="*/ 252478 h 471957"/>
                  <a:gd name="connsiteX3" fmla="*/ 128587 w 2852737"/>
                  <a:gd name="connsiteY3" fmla="*/ 266766 h 471957"/>
                  <a:gd name="connsiteX4" fmla="*/ 176212 w 2852737"/>
                  <a:gd name="connsiteY4" fmla="*/ 271528 h 471957"/>
                  <a:gd name="connsiteX5" fmla="*/ 195262 w 2852737"/>
                  <a:gd name="connsiteY5" fmla="*/ 276291 h 471957"/>
                  <a:gd name="connsiteX6" fmla="*/ 261937 w 2852737"/>
                  <a:gd name="connsiteY6" fmla="*/ 285816 h 471957"/>
                  <a:gd name="connsiteX7" fmla="*/ 309562 w 2852737"/>
                  <a:gd name="connsiteY7" fmla="*/ 304866 h 471957"/>
                  <a:gd name="connsiteX8" fmla="*/ 333375 w 2852737"/>
                  <a:gd name="connsiteY8" fmla="*/ 309628 h 471957"/>
                  <a:gd name="connsiteX9" fmla="*/ 347662 w 2852737"/>
                  <a:gd name="connsiteY9" fmla="*/ 314391 h 471957"/>
                  <a:gd name="connsiteX10" fmla="*/ 390525 w 2852737"/>
                  <a:gd name="connsiteY10" fmla="*/ 323916 h 471957"/>
                  <a:gd name="connsiteX11" fmla="*/ 442912 w 2852737"/>
                  <a:gd name="connsiteY11" fmla="*/ 328678 h 471957"/>
                  <a:gd name="connsiteX12" fmla="*/ 481012 w 2852737"/>
                  <a:gd name="connsiteY12" fmla="*/ 338203 h 471957"/>
                  <a:gd name="connsiteX13" fmla="*/ 528637 w 2852737"/>
                  <a:gd name="connsiteY13" fmla="*/ 342966 h 471957"/>
                  <a:gd name="connsiteX14" fmla="*/ 557212 w 2852737"/>
                  <a:gd name="connsiteY14" fmla="*/ 347728 h 471957"/>
                  <a:gd name="connsiteX15" fmla="*/ 600075 w 2852737"/>
                  <a:gd name="connsiteY15" fmla="*/ 366778 h 471957"/>
                  <a:gd name="connsiteX16" fmla="*/ 614362 w 2852737"/>
                  <a:gd name="connsiteY16" fmla="*/ 371541 h 471957"/>
                  <a:gd name="connsiteX17" fmla="*/ 633412 w 2852737"/>
                  <a:gd name="connsiteY17" fmla="*/ 381066 h 471957"/>
                  <a:gd name="connsiteX18" fmla="*/ 647700 w 2852737"/>
                  <a:gd name="connsiteY18" fmla="*/ 385828 h 471957"/>
                  <a:gd name="connsiteX19" fmla="*/ 666750 w 2852737"/>
                  <a:gd name="connsiteY19" fmla="*/ 395353 h 471957"/>
                  <a:gd name="connsiteX20" fmla="*/ 728662 w 2852737"/>
                  <a:gd name="connsiteY20" fmla="*/ 404878 h 471957"/>
                  <a:gd name="connsiteX21" fmla="*/ 752475 w 2852737"/>
                  <a:gd name="connsiteY21" fmla="*/ 409641 h 471957"/>
                  <a:gd name="connsiteX22" fmla="*/ 766762 w 2852737"/>
                  <a:gd name="connsiteY22" fmla="*/ 414403 h 471957"/>
                  <a:gd name="connsiteX23" fmla="*/ 833437 w 2852737"/>
                  <a:gd name="connsiteY23" fmla="*/ 419166 h 471957"/>
                  <a:gd name="connsiteX24" fmla="*/ 852487 w 2852737"/>
                  <a:gd name="connsiteY24" fmla="*/ 423928 h 471957"/>
                  <a:gd name="connsiteX25" fmla="*/ 881062 w 2852737"/>
                  <a:gd name="connsiteY25" fmla="*/ 433453 h 471957"/>
                  <a:gd name="connsiteX26" fmla="*/ 933450 w 2852737"/>
                  <a:gd name="connsiteY26" fmla="*/ 438216 h 471957"/>
                  <a:gd name="connsiteX27" fmla="*/ 947737 w 2852737"/>
                  <a:gd name="connsiteY27" fmla="*/ 442978 h 471957"/>
                  <a:gd name="connsiteX28" fmla="*/ 1062037 w 2852737"/>
                  <a:gd name="connsiteY28" fmla="*/ 452503 h 471957"/>
                  <a:gd name="connsiteX29" fmla="*/ 1409700 w 2852737"/>
                  <a:gd name="connsiteY29" fmla="*/ 452503 h 471957"/>
                  <a:gd name="connsiteX30" fmla="*/ 1500187 w 2852737"/>
                  <a:gd name="connsiteY30" fmla="*/ 447741 h 471957"/>
                  <a:gd name="connsiteX31" fmla="*/ 1543050 w 2852737"/>
                  <a:gd name="connsiteY31" fmla="*/ 433453 h 471957"/>
                  <a:gd name="connsiteX32" fmla="*/ 1557337 w 2852737"/>
                  <a:gd name="connsiteY32" fmla="*/ 428691 h 471957"/>
                  <a:gd name="connsiteX33" fmla="*/ 1576387 w 2852737"/>
                  <a:gd name="connsiteY33" fmla="*/ 419166 h 471957"/>
                  <a:gd name="connsiteX34" fmla="*/ 1614487 w 2852737"/>
                  <a:gd name="connsiteY34" fmla="*/ 414403 h 471957"/>
                  <a:gd name="connsiteX35" fmla="*/ 1633537 w 2852737"/>
                  <a:gd name="connsiteY35" fmla="*/ 404878 h 471957"/>
                  <a:gd name="connsiteX36" fmla="*/ 1714500 w 2852737"/>
                  <a:gd name="connsiteY36" fmla="*/ 390591 h 471957"/>
                  <a:gd name="connsiteX37" fmla="*/ 1733550 w 2852737"/>
                  <a:gd name="connsiteY37" fmla="*/ 385828 h 471957"/>
                  <a:gd name="connsiteX38" fmla="*/ 1762125 w 2852737"/>
                  <a:gd name="connsiteY38" fmla="*/ 376303 h 471957"/>
                  <a:gd name="connsiteX39" fmla="*/ 1790700 w 2852737"/>
                  <a:gd name="connsiteY39" fmla="*/ 371541 h 471957"/>
                  <a:gd name="connsiteX40" fmla="*/ 1819275 w 2852737"/>
                  <a:gd name="connsiteY40" fmla="*/ 362016 h 471957"/>
                  <a:gd name="connsiteX41" fmla="*/ 1833562 w 2852737"/>
                  <a:gd name="connsiteY41" fmla="*/ 347728 h 471957"/>
                  <a:gd name="connsiteX42" fmla="*/ 1890712 w 2852737"/>
                  <a:gd name="connsiteY42" fmla="*/ 333441 h 471957"/>
                  <a:gd name="connsiteX43" fmla="*/ 1924050 w 2852737"/>
                  <a:gd name="connsiteY43" fmla="*/ 323916 h 471957"/>
                  <a:gd name="connsiteX44" fmla="*/ 1957387 w 2852737"/>
                  <a:gd name="connsiteY44" fmla="*/ 304866 h 471957"/>
                  <a:gd name="connsiteX45" fmla="*/ 1971675 w 2852737"/>
                  <a:gd name="connsiteY45" fmla="*/ 295341 h 471957"/>
                  <a:gd name="connsiteX46" fmla="*/ 1985962 w 2852737"/>
                  <a:gd name="connsiteY46" fmla="*/ 290578 h 471957"/>
                  <a:gd name="connsiteX47" fmla="*/ 2019300 w 2852737"/>
                  <a:gd name="connsiteY47" fmla="*/ 266766 h 471957"/>
                  <a:gd name="connsiteX48" fmla="*/ 2033587 w 2852737"/>
                  <a:gd name="connsiteY48" fmla="*/ 262003 h 471957"/>
                  <a:gd name="connsiteX49" fmla="*/ 2047875 w 2852737"/>
                  <a:gd name="connsiteY49" fmla="*/ 252478 h 471957"/>
                  <a:gd name="connsiteX50" fmla="*/ 2066925 w 2852737"/>
                  <a:gd name="connsiteY50" fmla="*/ 247716 h 471957"/>
                  <a:gd name="connsiteX51" fmla="*/ 2114550 w 2852737"/>
                  <a:gd name="connsiteY51" fmla="*/ 233428 h 471957"/>
                  <a:gd name="connsiteX52" fmla="*/ 2157412 w 2852737"/>
                  <a:gd name="connsiteY52" fmla="*/ 228666 h 471957"/>
                  <a:gd name="connsiteX53" fmla="*/ 2190750 w 2852737"/>
                  <a:gd name="connsiteY53" fmla="*/ 219141 h 471957"/>
                  <a:gd name="connsiteX54" fmla="*/ 2219325 w 2852737"/>
                  <a:gd name="connsiteY54" fmla="*/ 209616 h 471957"/>
                  <a:gd name="connsiteX55" fmla="*/ 2266950 w 2852737"/>
                  <a:gd name="connsiteY55" fmla="*/ 200091 h 471957"/>
                  <a:gd name="connsiteX56" fmla="*/ 2295525 w 2852737"/>
                  <a:gd name="connsiteY56" fmla="*/ 190566 h 471957"/>
                  <a:gd name="connsiteX57" fmla="*/ 2319337 w 2852737"/>
                  <a:gd name="connsiteY57" fmla="*/ 181041 h 471957"/>
                  <a:gd name="connsiteX58" fmla="*/ 2366962 w 2852737"/>
                  <a:gd name="connsiteY58" fmla="*/ 176278 h 471957"/>
                  <a:gd name="connsiteX59" fmla="*/ 2400300 w 2852737"/>
                  <a:gd name="connsiteY59" fmla="*/ 166753 h 471957"/>
                  <a:gd name="connsiteX60" fmla="*/ 2414587 w 2852737"/>
                  <a:gd name="connsiteY60" fmla="*/ 161991 h 471957"/>
                  <a:gd name="connsiteX61" fmla="*/ 2428875 w 2852737"/>
                  <a:gd name="connsiteY61" fmla="*/ 152466 h 471957"/>
                  <a:gd name="connsiteX62" fmla="*/ 2443162 w 2852737"/>
                  <a:gd name="connsiteY62" fmla="*/ 147703 h 471957"/>
                  <a:gd name="connsiteX63" fmla="*/ 2462212 w 2852737"/>
                  <a:gd name="connsiteY63" fmla="*/ 138178 h 471957"/>
                  <a:gd name="connsiteX64" fmla="*/ 2476500 w 2852737"/>
                  <a:gd name="connsiteY64" fmla="*/ 128653 h 471957"/>
                  <a:gd name="connsiteX65" fmla="*/ 2519362 w 2852737"/>
                  <a:gd name="connsiteY65" fmla="*/ 119128 h 471957"/>
                  <a:gd name="connsiteX66" fmla="*/ 2552700 w 2852737"/>
                  <a:gd name="connsiteY66" fmla="*/ 104841 h 471957"/>
                  <a:gd name="connsiteX67" fmla="*/ 2581275 w 2852737"/>
                  <a:gd name="connsiteY67" fmla="*/ 95316 h 471957"/>
                  <a:gd name="connsiteX68" fmla="*/ 2614612 w 2852737"/>
                  <a:gd name="connsiteY68" fmla="*/ 81028 h 471957"/>
                  <a:gd name="connsiteX69" fmla="*/ 2628900 w 2852737"/>
                  <a:gd name="connsiteY69" fmla="*/ 71503 h 471957"/>
                  <a:gd name="connsiteX70" fmla="*/ 2643187 w 2852737"/>
                  <a:gd name="connsiteY70" fmla="*/ 66741 h 471957"/>
                  <a:gd name="connsiteX71" fmla="*/ 2676525 w 2852737"/>
                  <a:gd name="connsiteY71" fmla="*/ 52453 h 471957"/>
                  <a:gd name="connsiteX72" fmla="*/ 2695575 w 2852737"/>
                  <a:gd name="connsiteY72" fmla="*/ 42928 h 471957"/>
                  <a:gd name="connsiteX73" fmla="*/ 2714625 w 2852737"/>
                  <a:gd name="connsiteY73" fmla="*/ 38166 h 471957"/>
                  <a:gd name="connsiteX74" fmla="*/ 2757487 w 2852737"/>
                  <a:gd name="connsiteY74" fmla="*/ 23878 h 471957"/>
                  <a:gd name="connsiteX75" fmla="*/ 2771775 w 2852737"/>
                  <a:gd name="connsiteY75" fmla="*/ 19116 h 471957"/>
                  <a:gd name="connsiteX76" fmla="*/ 2790825 w 2852737"/>
                  <a:gd name="connsiteY76" fmla="*/ 14353 h 471957"/>
                  <a:gd name="connsiteX77" fmla="*/ 2805112 w 2852737"/>
                  <a:gd name="connsiteY77" fmla="*/ 9591 h 471957"/>
                  <a:gd name="connsiteX78" fmla="*/ 2828925 w 2852737"/>
                  <a:gd name="connsiteY78" fmla="*/ 4828 h 471957"/>
                  <a:gd name="connsiteX79" fmla="*/ 2852737 w 2852737"/>
                  <a:gd name="connsiteY79" fmla="*/ 66 h 471957"/>
                  <a:gd name="connsiteX0" fmla="*/ 0 w 2824162"/>
                  <a:gd name="connsiteY0" fmla="*/ 247716 h 471957"/>
                  <a:gd name="connsiteX1" fmla="*/ 52387 w 2824162"/>
                  <a:gd name="connsiteY1" fmla="*/ 252478 h 471957"/>
                  <a:gd name="connsiteX2" fmla="*/ 100012 w 2824162"/>
                  <a:gd name="connsiteY2" fmla="*/ 266766 h 471957"/>
                  <a:gd name="connsiteX3" fmla="*/ 147637 w 2824162"/>
                  <a:gd name="connsiteY3" fmla="*/ 271528 h 471957"/>
                  <a:gd name="connsiteX4" fmla="*/ 166687 w 2824162"/>
                  <a:gd name="connsiteY4" fmla="*/ 276291 h 471957"/>
                  <a:gd name="connsiteX5" fmla="*/ 233362 w 2824162"/>
                  <a:gd name="connsiteY5" fmla="*/ 285816 h 471957"/>
                  <a:gd name="connsiteX6" fmla="*/ 280987 w 2824162"/>
                  <a:gd name="connsiteY6" fmla="*/ 304866 h 471957"/>
                  <a:gd name="connsiteX7" fmla="*/ 304800 w 2824162"/>
                  <a:gd name="connsiteY7" fmla="*/ 309628 h 471957"/>
                  <a:gd name="connsiteX8" fmla="*/ 319087 w 2824162"/>
                  <a:gd name="connsiteY8" fmla="*/ 314391 h 471957"/>
                  <a:gd name="connsiteX9" fmla="*/ 361950 w 2824162"/>
                  <a:gd name="connsiteY9" fmla="*/ 323916 h 471957"/>
                  <a:gd name="connsiteX10" fmla="*/ 414337 w 2824162"/>
                  <a:gd name="connsiteY10" fmla="*/ 328678 h 471957"/>
                  <a:gd name="connsiteX11" fmla="*/ 452437 w 2824162"/>
                  <a:gd name="connsiteY11" fmla="*/ 338203 h 471957"/>
                  <a:gd name="connsiteX12" fmla="*/ 500062 w 2824162"/>
                  <a:gd name="connsiteY12" fmla="*/ 342966 h 471957"/>
                  <a:gd name="connsiteX13" fmla="*/ 528637 w 2824162"/>
                  <a:gd name="connsiteY13" fmla="*/ 347728 h 471957"/>
                  <a:gd name="connsiteX14" fmla="*/ 571500 w 2824162"/>
                  <a:gd name="connsiteY14" fmla="*/ 366778 h 471957"/>
                  <a:gd name="connsiteX15" fmla="*/ 585787 w 2824162"/>
                  <a:gd name="connsiteY15" fmla="*/ 371541 h 471957"/>
                  <a:gd name="connsiteX16" fmla="*/ 604837 w 2824162"/>
                  <a:gd name="connsiteY16" fmla="*/ 381066 h 471957"/>
                  <a:gd name="connsiteX17" fmla="*/ 619125 w 2824162"/>
                  <a:gd name="connsiteY17" fmla="*/ 385828 h 471957"/>
                  <a:gd name="connsiteX18" fmla="*/ 638175 w 2824162"/>
                  <a:gd name="connsiteY18" fmla="*/ 395353 h 471957"/>
                  <a:gd name="connsiteX19" fmla="*/ 700087 w 2824162"/>
                  <a:gd name="connsiteY19" fmla="*/ 404878 h 471957"/>
                  <a:gd name="connsiteX20" fmla="*/ 723900 w 2824162"/>
                  <a:gd name="connsiteY20" fmla="*/ 409641 h 471957"/>
                  <a:gd name="connsiteX21" fmla="*/ 738187 w 2824162"/>
                  <a:gd name="connsiteY21" fmla="*/ 414403 h 471957"/>
                  <a:gd name="connsiteX22" fmla="*/ 804862 w 2824162"/>
                  <a:gd name="connsiteY22" fmla="*/ 419166 h 471957"/>
                  <a:gd name="connsiteX23" fmla="*/ 823912 w 2824162"/>
                  <a:gd name="connsiteY23" fmla="*/ 423928 h 471957"/>
                  <a:gd name="connsiteX24" fmla="*/ 852487 w 2824162"/>
                  <a:gd name="connsiteY24" fmla="*/ 433453 h 471957"/>
                  <a:gd name="connsiteX25" fmla="*/ 904875 w 2824162"/>
                  <a:gd name="connsiteY25" fmla="*/ 438216 h 471957"/>
                  <a:gd name="connsiteX26" fmla="*/ 919162 w 2824162"/>
                  <a:gd name="connsiteY26" fmla="*/ 442978 h 471957"/>
                  <a:gd name="connsiteX27" fmla="*/ 1033462 w 2824162"/>
                  <a:gd name="connsiteY27" fmla="*/ 452503 h 471957"/>
                  <a:gd name="connsiteX28" fmla="*/ 1381125 w 2824162"/>
                  <a:gd name="connsiteY28" fmla="*/ 452503 h 471957"/>
                  <a:gd name="connsiteX29" fmla="*/ 1471612 w 2824162"/>
                  <a:gd name="connsiteY29" fmla="*/ 447741 h 471957"/>
                  <a:gd name="connsiteX30" fmla="*/ 1514475 w 2824162"/>
                  <a:gd name="connsiteY30" fmla="*/ 433453 h 471957"/>
                  <a:gd name="connsiteX31" fmla="*/ 1528762 w 2824162"/>
                  <a:gd name="connsiteY31" fmla="*/ 428691 h 471957"/>
                  <a:gd name="connsiteX32" fmla="*/ 1547812 w 2824162"/>
                  <a:gd name="connsiteY32" fmla="*/ 419166 h 471957"/>
                  <a:gd name="connsiteX33" fmla="*/ 1585912 w 2824162"/>
                  <a:gd name="connsiteY33" fmla="*/ 414403 h 471957"/>
                  <a:gd name="connsiteX34" fmla="*/ 1604962 w 2824162"/>
                  <a:gd name="connsiteY34" fmla="*/ 404878 h 471957"/>
                  <a:gd name="connsiteX35" fmla="*/ 1685925 w 2824162"/>
                  <a:gd name="connsiteY35" fmla="*/ 390591 h 471957"/>
                  <a:gd name="connsiteX36" fmla="*/ 1704975 w 2824162"/>
                  <a:gd name="connsiteY36" fmla="*/ 385828 h 471957"/>
                  <a:gd name="connsiteX37" fmla="*/ 1733550 w 2824162"/>
                  <a:gd name="connsiteY37" fmla="*/ 376303 h 471957"/>
                  <a:gd name="connsiteX38" fmla="*/ 1762125 w 2824162"/>
                  <a:gd name="connsiteY38" fmla="*/ 371541 h 471957"/>
                  <a:gd name="connsiteX39" fmla="*/ 1790700 w 2824162"/>
                  <a:gd name="connsiteY39" fmla="*/ 362016 h 471957"/>
                  <a:gd name="connsiteX40" fmla="*/ 1804987 w 2824162"/>
                  <a:gd name="connsiteY40" fmla="*/ 347728 h 471957"/>
                  <a:gd name="connsiteX41" fmla="*/ 1862137 w 2824162"/>
                  <a:gd name="connsiteY41" fmla="*/ 333441 h 471957"/>
                  <a:gd name="connsiteX42" fmla="*/ 1895475 w 2824162"/>
                  <a:gd name="connsiteY42" fmla="*/ 323916 h 471957"/>
                  <a:gd name="connsiteX43" fmla="*/ 1928812 w 2824162"/>
                  <a:gd name="connsiteY43" fmla="*/ 304866 h 471957"/>
                  <a:gd name="connsiteX44" fmla="*/ 1943100 w 2824162"/>
                  <a:gd name="connsiteY44" fmla="*/ 295341 h 471957"/>
                  <a:gd name="connsiteX45" fmla="*/ 1957387 w 2824162"/>
                  <a:gd name="connsiteY45" fmla="*/ 290578 h 471957"/>
                  <a:gd name="connsiteX46" fmla="*/ 1990725 w 2824162"/>
                  <a:gd name="connsiteY46" fmla="*/ 266766 h 471957"/>
                  <a:gd name="connsiteX47" fmla="*/ 2005012 w 2824162"/>
                  <a:gd name="connsiteY47" fmla="*/ 262003 h 471957"/>
                  <a:gd name="connsiteX48" fmla="*/ 2019300 w 2824162"/>
                  <a:gd name="connsiteY48" fmla="*/ 252478 h 471957"/>
                  <a:gd name="connsiteX49" fmla="*/ 2038350 w 2824162"/>
                  <a:gd name="connsiteY49" fmla="*/ 247716 h 471957"/>
                  <a:gd name="connsiteX50" fmla="*/ 2085975 w 2824162"/>
                  <a:gd name="connsiteY50" fmla="*/ 233428 h 471957"/>
                  <a:gd name="connsiteX51" fmla="*/ 2128837 w 2824162"/>
                  <a:gd name="connsiteY51" fmla="*/ 228666 h 471957"/>
                  <a:gd name="connsiteX52" fmla="*/ 2162175 w 2824162"/>
                  <a:gd name="connsiteY52" fmla="*/ 219141 h 471957"/>
                  <a:gd name="connsiteX53" fmla="*/ 2190750 w 2824162"/>
                  <a:gd name="connsiteY53" fmla="*/ 209616 h 471957"/>
                  <a:gd name="connsiteX54" fmla="*/ 2238375 w 2824162"/>
                  <a:gd name="connsiteY54" fmla="*/ 200091 h 471957"/>
                  <a:gd name="connsiteX55" fmla="*/ 2266950 w 2824162"/>
                  <a:gd name="connsiteY55" fmla="*/ 190566 h 471957"/>
                  <a:gd name="connsiteX56" fmla="*/ 2290762 w 2824162"/>
                  <a:gd name="connsiteY56" fmla="*/ 181041 h 471957"/>
                  <a:gd name="connsiteX57" fmla="*/ 2338387 w 2824162"/>
                  <a:gd name="connsiteY57" fmla="*/ 176278 h 471957"/>
                  <a:gd name="connsiteX58" fmla="*/ 2371725 w 2824162"/>
                  <a:gd name="connsiteY58" fmla="*/ 166753 h 471957"/>
                  <a:gd name="connsiteX59" fmla="*/ 2386012 w 2824162"/>
                  <a:gd name="connsiteY59" fmla="*/ 161991 h 471957"/>
                  <a:gd name="connsiteX60" fmla="*/ 2400300 w 2824162"/>
                  <a:gd name="connsiteY60" fmla="*/ 152466 h 471957"/>
                  <a:gd name="connsiteX61" fmla="*/ 2414587 w 2824162"/>
                  <a:gd name="connsiteY61" fmla="*/ 147703 h 471957"/>
                  <a:gd name="connsiteX62" fmla="*/ 2433637 w 2824162"/>
                  <a:gd name="connsiteY62" fmla="*/ 138178 h 471957"/>
                  <a:gd name="connsiteX63" fmla="*/ 2447925 w 2824162"/>
                  <a:gd name="connsiteY63" fmla="*/ 128653 h 471957"/>
                  <a:gd name="connsiteX64" fmla="*/ 2490787 w 2824162"/>
                  <a:gd name="connsiteY64" fmla="*/ 119128 h 471957"/>
                  <a:gd name="connsiteX65" fmla="*/ 2524125 w 2824162"/>
                  <a:gd name="connsiteY65" fmla="*/ 104841 h 471957"/>
                  <a:gd name="connsiteX66" fmla="*/ 2552700 w 2824162"/>
                  <a:gd name="connsiteY66" fmla="*/ 95316 h 471957"/>
                  <a:gd name="connsiteX67" fmla="*/ 2586037 w 2824162"/>
                  <a:gd name="connsiteY67" fmla="*/ 81028 h 471957"/>
                  <a:gd name="connsiteX68" fmla="*/ 2600325 w 2824162"/>
                  <a:gd name="connsiteY68" fmla="*/ 71503 h 471957"/>
                  <a:gd name="connsiteX69" fmla="*/ 2614612 w 2824162"/>
                  <a:gd name="connsiteY69" fmla="*/ 66741 h 471957"/>
                  <a:gd name="connsiteX70" fmla="*/ 2647950 w 2824162"/>
                  <a:gd name="connsiteY70" fmla="*/ 52453 h 471957"/>
                  <a:gd name="connsiteX71" fmla="*/ 2667000 w 2824162"/>
                  <a:gd name="connsiteY71" fmla="*/ 42928 h 471957"/>
                  <a:gd name="connsiteX72" fmla="*/ 2686050 w 2824162"/>
                  <a:gd name="connsiteY72" fmla="*/ 38166 h 471957"/>
                  <a:gd name="connsiteX73" fmla="*/ 2728912 w 2824162"/>
                  <a:gd name="connsiteY73" fmla="*/ 23878 h 471957"/>
                  <a:gd name="connsiteX74" fmla="*/ 2743200 w 2824162"/>
                  <a:gd name="connsiteY74" fmla="*/ 19116 h 471957"/>
                  <a:gd name="connsiteX75" fmla="*/ 2762250 w 2824162"/>
                  <a:gd name="connsiteY75" fmla="*/ 14353 h 471957"/>
                  <a:gd name="connsiteX76" fmla="*/ 2776537 w 2824162"/>
                  <a:gd name="connsiteY76" fmla="*/ 9591 h 471957"/>
                  <a:gd name="connsiteX77" fmla="*/ 2800350 w 2824162"/>
                  <a:gd name="connsiteY77" fmla="*/ 4828 h 471957"/>
                  <a:gd name="connsiteX78" fmla="*/ 2824162 w 2824162"/>
                  <a:gd name="connsiteY78" fmla="*/ 66 h 471957"/>
                  <a:gd name="connsiteX0" fmla="*/ 0 w 2771775"/>
                  <a:gd name="connsiteY0" fmla="*/ 252478 h 471957"/>
                  <a:gd name="connsiteX1" fmla="*/ 47625 w 2771775"/>
                  <a:gd name="connsiteY1" fmla="*/ 266766 h 471957"/>
                  <a:gd name="connsiteX2" fmla="*/ 95250 w 2771775"/>
                  <a:gd name="connsiteY2" fmla="*/ 271528 h 471957"/>
                  <a:gd name="connsiteX3" fmla="*/ 114300 w 2771775"/>
                  <a:gd name="connsiteY3" fmla="*/ 276291 h 471957"/>
                  <a:gd name="connsiteX4" fmla="*/ 180975 w 2771775"/>
                  <a:gd name="connsiteY4" fmla="*/ 285816 h 471957"/>
                  <a:gd name="connsiteX5" fmla="*/ 228600 w 2771775"/>
                  <a:gd name="connsiteY5" fmla="*/ 304866 h 471957"/>
                  <a:gd name="connsiteX6" fmla="*/ 252413 w 2771775"/>
                  <a:gd name="connsiteY6" fmla="*/ 309628 h 471957"/>
                  <a:gd name="connsiteX7" fmla="*/ 266700 w 2771775"/>
                  <a:gd name="connsiteY7" fmla="*/ 314391 h 471957"/>
                  <a:gd name="connsiteX8" fmla="*/ 309563 w 2771775"/>
                  <a:gd name="connsiteY8" fmla="*/ 323916 h 471957"/>
                  <a:gd name="connsiteX9" fmla="*/ 361950 w 2771775"/>
                  <a:gd name="connsiteY9" fmla="*/ 328678 h 471957"/>
                  <a:gd name="connsiteX10" fmla="*/ 400050 w 2771775"/>
                  <a:gd name="connsiteY10" fmla="*/ 338203 h 471957"/>
                  <a:gd name="connsiteX11" fmla="*/ 447675 w 2771775"/>
                  <a:gd name="connsiteY11" fmla="*/ 342966 h 471957"/>
                  <a:gd name="connsiteX12" fmla="*/ 476250 w 2771775"/>
                  <a:gd name="connsiteY12" fmla="*/ 347728 h 471957"/>
                  <a:gd name="connsiteX13" fmla="*/ 519113 w 2771775"/>
                  <a:gd name="connsiteY13" fmla="*/ 366778 h 471957"/>
                  <a:gd name="connsiteX14" fmla="*/ 533400 w 2771775"/>
                  <a:gd name="connsiteY14" fmla="*/ 371541 h 471957"/>
                  <a:gd name="connsiteX15" fmla="*/ 552450 w 2771775"/>
                  <a:gd name="connsiteY15" fmla="*/ 381066 h 471957"/>
                  <a:gd name="connsiteX16" fmla="*/ 566738 w 2771775"/>
                  <a:gd name="connsiteY16" fmla="*/ 385828 h 471957"/>
                  <a:gd name="connsiteX17" fmla="*/ 585788 w 2771775"/>
                  <a:gd name="connsiteY17" fmla="*/ 395353 h 471957"/>
                  <a:gd name="connsiteX18" fmla="*/ 647700 w 2771775"/>
                  <a:gd name="connsiteY18" fmla="*/ 404878 h 471957"/>
                  <a:gd name="connsiteX19" fmla="*/ 671513 w 2771775"/>
                  <a:gd name="connsiteY19" fmla="*/ 409641 h 471957"/>
                  <a:gd name="connsiteX20" fmla="*/ 685800 w 2771775"/>
                  <a:gd name="connsiteY20" fmla="*/ 414403 h 471957"/>
                  <a:gd name="connsiteX21" fmla="*/ 752475 w 2771775"/>
                  <a:gd name="connsiteY21" fmla="*/ 419166 h 471957"/>
                  <a:gd name="connsiteX22" fmla="*/ 771525 w 2771775"/>
                  <a:gd name="connsiteY22" fmla="*/ 423928 h 471957"/>
                  <a:gd name="connsiteX23" fmla="*/ 800100 w 2771775"/>
                  <a:gd name="connsiteY23" fmla="*/ 433453 h 471957"/>
                  <a:gd name="connsiteX24" fmla="*/ 852488 w 2771775"/>
                  <a:gd name="connsiteY24" fmla="*/ 438216 h 471957"/>
                  <a:gd name="connsiteX25" fmla="*/ 866775 w 2771775"/>
                  <a:gd name="connsiteY25" fmla="*/ 442978 h 471957"/>
                  <a:gd name="connsiteX26" fmla="*/ 981075 w 2771775"/>
                  <a:gd name="connsiteY26" fmla="*/ 452503 h 471957"/>
                  <a:gd name="connsiteX27" fmla="*/ 1328738 w 2771775"/>
                  <a:gd name="connsiteY27" fmla="*/ 452503 h 471957"/>
                  <a:gd name="connsiteX28" fmla="*/ 1419225 w 2771775"/>
                  <a:gd name="connsiteY28" fmla="*/ 447741 h 471957"/>
                  <a:gd name="connsiteX29" fmla="*/ 1462088 w 2771775"/>
                  <a:gd name="connsiteY29" fmla="*/ 433453 h 471957"/>
                  <a:gd name="connsiteX30" fmla="*/ 1476375 w 2771775"/>
                  <a:gd name="connsiteY30" fmla="*/ 428691 h 471957"/>
                  <a:gd name="connsiteX31" fmla="*/ 1495425 w 2771775"/>
                  <a:gd name="connsiteY31" fmla="*/ 419166 h 471957"/>
                  <a:gd name="connsiteX32" fmla="*/ 1533525 w 2771775"/>
                  <a:gd name="connsiteY32" fmla="*/ 414403 h 471957"/>
                  <a:gd name="connsiteX33" fmla="*/ 1552575 w 2771775"/>
                  <a:gd name="connsiteY33" fmla="*/ 404878 h 471957"/>
                  <a:gd name="connsiteX34" fmla="*/ 1633538 w 2771775"/>
                  <a:gd name="connsiteY34" fmla="*/ 390591 h 471957"/>
                  <a:gd name="connsiteX35" fmla="*/ 1652588 w 2771775"/>
                  <a:gd name="connsiteY35" fmla="*/ 385828 h 471957"/>
                  <a:gd name="connsiteX36" fmla="*/ 1681163 w 2771775"/>
                  <a:gd name="connsiteY36" fmla="*/ 376303 h 471957"/>
                  <a:gd name="connsiteX37" fmla="*/ 1709738 w 2771775"/>
                  <a:gd name="connsiteY37" fmla="*/ 371541 h 471957"/>
                  <a:gd name="connsiteX38" fmla="*/ 1738313 w 2771775"/>
                  <a:gd name="connsiteY38" fmla="*/ 362016 h 471957"/>
                  <a:gd name="connsiteX39" fmla="*/ 1752600 w 2771775"/>
                  <a:gd name="connsiteY39" fmla="*/ 347728 h 471957"/>
                  <a:gd name="connsiteX40" fmla="*/ 1809750 w 2771775"/>
                  <a:gd name="connsiteY40" fmla="*/ 333441 h 471957"/>
                  <a:gd name="connsiteX41" fmla="*/ 1843088 w 2771775"/>
                  <a:gd name="connsiteY41" fmla="*/ 323916 h 471957"/>
                  <a:gd name="connsiteX42" fmla="*/ 1876425 w 2771775"/>
                  <a:gd name="connsiteY42" fmla="*/ 304866 h 471957"/>
                  <a:gd name="connsiteX43" fmla="*/ 1890713 w 2771775"/>
                  <a:gd name="connsiteY43" fmla="*/ 295341 h 471957"/>
                  <a:gd name="connsiteX44" fmla="*/ 1905000 w 2771775"/>
                  <a:gd name="connsiteY44" fmla="*/ 290578 h 471957"/>
                  <a:gd name="connsiteX45" fmla="*/ 1938338 w 2771775"/>
                  <a:gd name="connsiteY45" fmla="*/ 266766 h 471957"/>
                  <a:gd name="connsiteX46" fmla="*/ 1952625 w 2771775"/>
                  <a:gd name="connsiteY46" fmla="*/ 262003 h 471957"/>
                  <a:gd name="connsiteX47" fmla="*/ 1966913 w 2771775"/>
                  <a:gd name="connsiteY47" fmla="*/ 252478 h 471957"/>
                  <a:gd name="connsiteX48" fmla="*/ 1985963 w 2771775"/>
                  <a:gd name="connsiteY48" fmla="*/ 247716 h 471957"/>
                  <a:gd name="connsiteX49" fmla="*/ 2033588 w 2771775"/>
                  <a:gd name="connsiteY49" fmla="*/ 233428 h 471957"/>
                  <a:gd name="connsiteX50" fmla="*/ 2076450 w 2771775"/>
                  <a:gd name="connsiteY50" fmla="*/ 228666 h 471957"/>
                  <a:gd name="connsiteX51" fmla="*/ 2109788 w 2771775"/>
                  <a:gd name="connsiteY51" fmla="*/ 219141 h 471957"/>
                  <a:gd name="connsiteX52" fmla="*/ 2138363 w 2771775"/>
                  <a:gd name="connsiteY52" fmla="*/ 209616 h 471957"/>
                  <a:gd name="connsiteX53" fmla="*/ 2185988 w 2771775"/>
                  <a:gd name="connsiteY53" fmla="*/ 200091 h 471957"/>
                  <a:gd name="connsiteX54" fmla="*/ 2214563 w 2771775"/>
                  <a:gd name="connsiteY54" fmla="*/ 190566 h 471957"/>
                  <a:gd name="connsiteX55" fmla="*/ 2238375 w 2771775"/>
                  <a:gd name="connsiteY55" fmla="*/ 181041 h 471957"/>
                  <a:gd name="connsiteX56" fmla="*/ 2286000 w 2771775"/>
                  <a:gd name="connsiteY56" fmla="*/ 176278 h 471957"/>
                  <a:gd name="connsiteX57" fmla="*/ 2319338 w 2771775"/>
                  <a:gd name="connsiteY57" fmla="*/ 166753 h 471957"/>
                  <a:gd name="connsiteX58" fmla="*/ 2333625 w 2771775"/>
                  <a:gd name="connsiteY58" fmla="*/ 161991 h 471957"/>
                  <a:gd name="connsiteX59" fmla="*/ 2347913 w 2771775"/>
                  <a:gd name="connsiteY59" fmla="*/ 152466 h 471957"/>
                  <a:gd name="connsiteX60" fmla="*/ 2362200 w 2771775"/>
                  <a:gd name="connsiteY60" fmla="*/ 147703 h 471957"/>
                  <a:gd name="connsiteX61" fmla="*/ 2381250 w 2771775"/>
                  <a:gd name="connsiteY61" fmla="*/ 138178 h 471957"/>
                  <a:gd name="connsiteX62" fmla="*/ 2395538 w 2771775"/>
                  <a:gd name="connsiteY62" fmla="*/ 128653 h 471957"/>
                  <a:gd name="connsiteX63" fmla="*/ 2438400 w 2771775"/>
                  <a:gd name="connsiteY63" fmla="*/ 119128 h 471957"/>
                  <a:gd name="connsiteX64" fmla="*/ 2471738 w 2771775"/>
                  <a:gd name="connsiteY64" fmla="*/ 104841 h 471957"/>
                  <a:gd name="connsiteX65" fmla="*/ 2500313 w 2771775"/>
                  <a:gd name="connsiteY65" fmla="*/ 95316 h 471957"/>
                  <a:gd name="connsiteX66" fmla="*/ 2533650 w 2771775"/>
                  <a:gd name="connsiteY66" fmla="*/ 81028 h 471957"/>
                  <a:gd name="connsiteX67" fmla="*/ 2547938 w 2771775"/>
                  <a:gd name="connsiteY67" fmla="*/ 71503 h 471957"/>
                  <a:gd name="connsiteX68" fmla="*/ 2562225 w 2771775"/>
                  <a:gd name="connsiteY68" fmla="*/ 66741 h 471957"/>
                  <a:gd name="connsiteX69" fmla="*/ 2595563 w 2771775"/>
                  <a:gd name="connsiteY69" fmla="*/ 52453 h 471957"/>
                  <a:gd name="connsiteX70" fmla="*/ 2614613 w 2771775"/>
                  <a:gd name="connsiteY70" fmla="*/ 42928 h 471957"/>
                  <a:gd name="connsiteX71" fmla="*/ 2633663 w 2771775"/>
                  <a:gd name="connsiteY71" fmla="*/ 38166 h 471957"/>
                  <a:gd name="connsiteX72" fmla="*/ 2676525 w 2771775"/>
                  <a:gd name="connsiteY72" fmla="*/ 23878 h 471957"/>
                  <a:gd name="connsiteX73" fmla="*/ 2690813 w 2771775"/>
                  <a:gd name="connsiteY73" fmla="*/ 19116 h 471957"/>
                  <a:gd name="connsiteX74" fmla="*/ 2709863 w 2771775"/>
                  <a:gd name="connsiteY74" fmla="*/ 14353 h 471957"/>
                  <a:gd name="connsiteX75" fmla="*/ 2724150 w 2771775"/>
                  <a:gd name="connsiteY75" fmla="*/ 9591 h 471957"/>
                  <a:gd name="connsiteX76" fmla="*/ 2747963 w 2771775"/>
                  <a:gd name="connsiteY76" fmla="*/ 4828 h 471957"/>
                  <a:gd name="connsiteX77" fmla="*/ 2771775 w 2771775"/>
                  <a:gd name="connsiteY77" fmla="*/ 66 h 471957"/>
                  <a:gd name="connsiteX0" fmla="*/ 0 w 2724150"/>
                  <a:gd name="connsiteY0" fmla="*/ 266766 h 471957"/>
                  <a:gd name="connsiteX1" fmla="*/ 47625 w 2724150"/>
                  <a:gd name="connsiteY1" fmla="*/ 271528 h 471957"/>
                  <a:gd name="connsiteX2" fmla="*/ 66675 w 2724150"/>
                  <a:gd name="connsiteY2" fmla="*/ 276291 h 471957"/>
                  <a:gd name="connsiteX3" fmla="*/ 133350 w 2724150"/>
                  <a:gd name="connsiteY3" fmla="*/ 285816 h 471957"/>
                  <a:gd name="connsiteX4" fmla="*/ 180975 w 2724150"/>
                  <a:gd name="connsiteY4" fmla="*/ 304866 h 471957"/>
                  <a:gd name="connsiteX5" fmla="*/ 204788 w 2724150"/>
                  <a:gd name="connsiteY5" fmla="*/ 309628 h 471957"/>
                  <a:gd name="connsiteX6" fmla="*/ 219075 w 2724150"/>
                  <a:gd name="connsiteY6" fmla="*/ 314391 h 471957"/>
                  <a:gd name="connsiteX7" fmla="*/ 261938 w 2724150"/>
                  <a:gd name="connsiteY7" fmla="*/ 323916 h 471957"/>
                  <a:gd name="connsiteX8" fmla="*/ 314325 w 2724150"/>
                  <a:gd name="connsiteY8" fmla="*/ 328678 h 471957"/>
                  <a:gd name="connsiteX9" fmla="*/ 352425 w 2724150"/>
                  <a:gd name="connsiteY9" fmla="*/ 338203 h 471957"/>
                  <a:gd name="connsiteX10" fmla="*/ 400050 w 2724150"/>
                  <a:gd name="connsiteY10" fmla="*/ 342966 h 471957"/>
                  <a:gd name="connsiteX11" fmla="*/ 428625 w 2724150"/>
                  <a:gd name="connsiteY11" fmla="*/ 347728 h 471957"/>
                  <a:gd name="connsiteX12" fmla="*/ 471488 w 2724150"/>
                  <a:gd name="connsiteY12" fmla="*/ 366778 h 471957"/>
                  <a:gd name="connsiteX13" fmla="*/ 485775 w 2724150"/>
                  <a:gd name="connsiteY13" fmla="*/ 371541 h 471957"/>
                  <a:gd name="connsiteX14" fmla="*/ 504825 w 2724150"/>
                  <a:gd name="connsiteY14" fmla="*/ 381066 h 471957"/>
                  <a:gd name="connsiteX15" fmla="*/ 519113 w 2724150"/>
                  <a:gd name="connsiteY15" fmla="*/ 385828 h 471957"/>
                  <a:gd name="connsiteX16" fmla="*/ 538163 w 2724150"/>
                  <a:gd name="connsiteY16" fmla="*/ 395353 h 471957"/>
                  <a:gd name="connsiteX17" fmla="*/ 600075 w 2724150"/>
                  <a:gd name="connsiteY17" fmla="*/ 404878 h 471957"/>
                  <a:gd name="connsiteX18" fmla="*/ 623888 w 2724150"/>
                  <a:gd name="connsiteY18" fmla="*/ 409641 h 471957"/>
                  <a:gd name="connsiteX19" fmla="*/ 638175 w 2724150"/>
                  <a:gd name="connsiteY19" fmla="*/ 414403 h 471957"/>
                  <a:gd name="connsiteX20" fmla="*/ 704850 w 2724150"/>
                  <a:gd name="connsiteY20" fmla="*/ 419166 h 471957"/>
                  <a:gd name="connsiteX21" fmla="*/ 723900 w 2724150"/>
                  <a:gd name="connsiteY21" fmla="*/ 423928 h 471957"/>
                  <a:gd name="connsiteX22" fmla="*/ 752475 w 2724150"/>
                  <a:gd name="connsiteY22" fmla="*/ 433453 h 471957"/>
                  <a:gd name="connsiteX23" fmla="*/ 804863 w 2724150"/>
                  <a:gd name="connsiteY23" fmla="*/ 438216 h 471957"/>
                  <a:gd name="connsiteX24" fmla="*/ 819150 w 2724150"/>
                  <a:gd name="connsiteY24" fmla="*/ 442978 h 471957"/>
                  <a:gd name="connsiteX25" fmla="*/ 933450 w 2724150"/>
                  <a:gd name="connsiteY25" fmla="*/ 452503 h 471957"/>
                  <a:gd name="connsiteX26" fmla="*/ 1281113 w 2724150"/>
                  <a:gd name="connsiteY26" fmla="*/ 452503 h 471957"/>
                  <a:gd name="connsiteX27" fmla="*/ 1371600 w 2724150"/>
                  <a:gd name="connsiteY27" fmla="*/ 447741 h 471957"/>
                  <a:gd name="connsiteX28" fmla="*/ 1414463 w 2724150"/>
                  <a:gd name="connsiteY28" fmla="*/ 433453 h 471957"/>
                  <a:gd name="connsiteX29" fmla="*/ 1428750 w 2724150"/>
                  <a:gd name="connsiteY29" fmla="*/ 428691 h 471957"/>
                  <a:gd name="connsiteX30" fmla="*/ 1447800 w 2724150"/>
                  <a:gd name="connsiteY30" fmla="*/ 419166 h 471957"/>
                  <a:gd name="connsiteX31" fmla="*/ 1485900 w 2724150"/>
                  <a:gd name="connsiteY31" fmla="*/ 414403 h 471957"/>
                  <a:gd name="connsiteX32" fmla="*/ 1504950 w 2724150"/>
                  <a:gd name="connsiteY32" fmla="*/ 404878 h 471957"/>
                  <a:gd name="connsiteX33" fmla="*/ 1585913 w 2724150"/>
                  <a:gd name="connsiteY33" fmla="*/ 390591 h 471957"/>
                  <a:gd name="connsiteX34" fmla="*/ 1604963 w 2724150"/>
                  <a:gd name="connsiteY34" fmla="*/ 385828 h 471957"/>
                  <a:gd name="connsiteX35" fmla="*/ 1633538 w 2724150"/>
                  <a:gd name="connsiteY35" fmla="*/ 376303 h 471957"/>
                  <a:gd name="connsiteX36" fmla="*/ 1662113 w 2724150"/>
                  <a:gd name="connsiteY36" fmla="*/ 371541 h 471957"/>
                  <a:gd name="connsiteX37" fmla="*/ 1690688 w 2724150"/>
                  <a:gd name="connsiteY37" fmla="*/ 362016 h 471957"/>
                  <a:gd name="connsiteX38" fmla="*/ 1704975 w 2724150"/>
                  <a:gd name="connsiteY38" fmla="*/ 347728 h 471957"/>
                  <a:gd name="connsiteX39" fmla="*/ 1762125 w 2724150"/>
                  <a:gd name="connsiteY39" fmla="*/ 333441 h 471957"/>
                  <a:gd name="connsiteX40" fmla="*/ 1795463 w 2724150"/>
                  <a:gd name="connsiteY40" fmla="*/ 323916 h 471957"/>
                  <a:gd name="connsiteX41" fmla="*/ 1828800 w 2724150"/>
                  <a:gd name="connsiteY41" fmla="*/ 304866 h 471957"/>
                  <a:gd name="connsiteX42" fmla="*/ 1843088 w 2724150"/>
                  <a:gd name="connsiteY42" fmla="*/ 295341 h 471957"/>
                  <a:gd name="connsiteX43" fmla="*/ 1857375 w 2724150"/>
                  <a:gd name="connsiteY43" fmla="*/ 290578 h 471957"/>
                  <a:gd name="connsiteX44" fmla="*/ 1890713 w 2724150"/>
                  <a:gd name="connsiteY44" fmla="*/ 266766 h 471957"/>
                  <a:gd name="connsiteX45" fmla="*/ 1905000 w 2724150"/>
                  <a:gd name="connsiteY45" fmla="*/ 262003 h 471957"/>
                  <a:gd name="connsiteX46" fmla="*/ 1919288 w 2724150"/>
                  <a:gd name="connsiteY46" fmla="*/ 252478 h 471957"/>
                  <a:gd name="connsiteX47" fmla="*/ 1938338 w 2724150"/>
                  <a:gd name="connsiteY47" fmla="*/ 247716 h 471957"/>
                  <a:gd name="connsiteX48" fmla="*/ 1985963 w 2724150"/>
                  <a:gd name="connsiteY48" fmla="*/ 233428 h 471957"/>
                  <a:gd name="connsiteX49" fmla="*/ 2028825 w 2724150"/>
                  <a:gd name="connsiteY49" fmla="*/ 228666 h 471957"/>
                  <a:gd name="connsiteX50" fmla="*/ 2062163 w 2724150"/>
                  <a:gd name="connsiteY50" fmla="*/ 219141 h 471957"/>
                  <a:gd name="connsiteX51" fmla="*/ 2090738 w 2724150"/>
                  <a:gd name="connsiteY51" fmla="*/ 209616 h 471957"/>
                  <a:gd name="connsiteX52" fmla="*/ 2138363 w 2724150"/>
                  <a:gd name="connsiteY52" fmla="*/ 200091 h 471957"/>
                  <a:gd name="connsiteX53" fmla="*/ 2166938 w 2724150"/>
                  <a:gd name="connsiteY53" fmla="*/ 190566 h 471957"/>
                  <a:gd name="connsiteX54" fmla="*/ 2190750 w 2724150"/>
                  <a:gd name="connsiteY54" fmla="*/ 181041 h 471957"/>
                  <a:gd name="connsiteX55" fmla="*/ 2238375 w 2724150"/>
                  <a:gd name="connsiteY55" fmla="*/ 176278 h 471957"/>
                  <a:gd name="connsiteX56" fmla="*/ 2271713 w 2724150"/>
                  <a:gd name="connsiteY56" fmla="*/ 166753 h 471957"/>
                  <a:gd name="connsiteX57" fmla="*/ 2286000 w 2724150"/>
                  <a:gd name="connsiteY57" fmla="*/ 161991 h 471957"/>
                  <a:gd name="connsiteX58" fmla="*/ 2300288 w 2724150"/>
                  <a:gd name="connsiteY58" fmla="*/ 152466 h 471957"/>
                  <a:gd name="connsiteX59" fmla="*/ 2314575 w 2724150"/>
                  <a:gd name="connsiteY59" fmla="*/ 147703 h 471957"/>
                  <a:gd name="connsiteX60" fmla="*/ 2333625 w 2724150"/>
                  <a:gd name="connsiteY60" fmla="*/ 138178 h 471957"/>
                  <a:gd name="connsiteX61" fmla="*/ 2347913 w 2724150"/>
                  <a:gd name="connsiteY61" fmla="*/ 128653 h 471957"/>
                  <a:gd name="connsiteX62" fmla="*/ 2390775 w 2724150"/>
                  <a:gd name="connsiteY62" fmla="*/ 119128 h 471957"/>
                  <a:gd name="connsiteX63" fmla="*/ 2424113 w 2724150"/>
                  <a:gd name="connsiteY63" fmla="*/ 104841 h 471957"/>
                  <a:gd name="connsiteX64" fmla="*/ 2452688 w 2724150"/>
                  <a:gd name="connsiteY64" fmla="*/ 95316 h 471957"/>
                  <a:gd name="connsiteX65" fmla="*/ 2486025 w 2724150"/>
                  <a:gd name="connsiteY65" fmla="*/ 81028 h 471957"/>
                  <a:gd name="connsiteX66" fmla="*/ 2500313 w 2724150"/>
                  <a:gd name="connsiteY66" fmla="*/ 71503 h 471957"/>
                  <a:gd name="connsiteX67" fmla="*/ 2514600 w 2724150"/>
                  <a:gd name="connsiteY67" fmla="*/ 66741 h 471957"/>
                  <a:gd name="connsiteX68" fmla="*/ 2547938 w 2724150"/>
                  <a:gd name="connsiteY68" fmla="*/ 52453 h 471957"/>
                  <a:gd name="connsiteX69" fmla="*/ 2566988 w 2724150"/>
                  <a:gd name="connsiteY69" fmla="*/ 42928 h 471957"/>
                  <a:gd name="connsiteX70" fmla="*/ 2586038 w 2724150"/>
                  <a:gd name="connsiteY70" fmla="*/ 38166 h 471957"/>
                  <a:gd name="connsiteX71" fmla="*/ 2628900 w 2724150"/>
                  <a:gd name="connsiteY71" fmla="*/ 23878 h 471957"/>
                  <a:gd name="connsiteX72" fmla="*/ 2643188 w 2724150"/>
                  <a:gd name="connsiteY72" fmla="*/ 19116 h 471957"/>
                  <a:gd name="connsiteX73" fmla="*/ 2662238 w 2724150"/>
                  <a:gd name="connsiteY73" fmla="*/ 14353 h 471957"/>
                  <a:gd name="connsiteX74" fmla="*/ 2676525 w 2724150"/>
                  <a:gd name="connsiteY74" fmla="*/ 9591 h 471957"/>
                  <a:gd name="connsiteX75" fmla="*/ 2700338 w 2724150"/>
                  <a:gd name="connsiteY75" fmla="*/ 4828 h 471957"/>
                  <a:gd name="connsiteX76" fmla="*/ 2724150 w 2724150"/>
                  <a:gd name="connsiteY76" fmla="*/ 66 h 471957"/>
                  <a:gd name="connsiteX0" fmla="*/ 0 w 2676525"/>
                  <a:gd name="connsiteY0" fmla="*/ 271528 h 471957"/>
                  <a:gd name="connsiteX1" fmla="*/ 19050 w 2676525"/>
                  <a:gd name="connsiteY1" fmla="*/ 276291 h 471957"/>
                  <a:gd name="connsiteX2" fmla="*/ 85725 w 2676525"/>
                  <a:gd name="connsiteY2" fmla="*/ 285816 h 471957"/>
                  <a:gd name="connsiteX3" fmla="*/ 133350 w 2676525"/>
                  <a:gd name="connsiteY3" fmla="*/ 304866 h 471957"/>
                  <a:gd name="connsiteX4" fmla="*/ 157163 w 2676525"/>
                  <a:gd name="connsiteY4" fmla="*/ 309628 h 471957"/>
                  <a:gd name="connsiteX5" fmla="*/ 171450 w 2676525"/>
                  <a:gd name="connsiteY5" fmla="*/ 314391 h 471957"/>
                  <a:gd name="connsiteX6" fmla="*/ 214313 w 2676525"/>
                  <a:gd name="connsiteY6" fmla="*/ 323916 h 471957"/>
                  <a:gd name="connsiteX7" fmla="*/ 266700 w 2676525"/>
                  <a:gd name="connsiteY7" fmla="*/ 328678 h 471957"/>
                  <a:gd name="connsiteX8" fmla="*/ 304800 w 2676525"/>
                  <a:gd name="connsiteY8" fmla="*/ 338203 h 471957"/>
                  <a:gd name="connsiteX9" fmla="*/ 352425 w 2676525"/>
                  <a:gd name="connsiteY9" fmla="*/ 342966 h 471957"/>
                  <a:gd name="connsiteX10" fmla="*/ 381000 w 2676525"/>
                  <a:gd name="connsiteY10" fmla="*/ 347728 h 471957"/>
                  <a:gd name="connsiteX11" fmla="*/ 423863 w 2676525"/>
                  <a:gd name="connsiteY11" fmla="*/ 366778 h 471957"/>
                  <a:gd name="connsiteX12" fmla="*/ 438150 w 2676525"/>
                  <a:gd name="connsiteY12" fmla="*/ 371541 h 471957"/>
                  <a:gd name="connsiteX13" fmla="*/ 457200 w 2676525"/>
                  <a:gd name="connsiteY13" fmla="*/ 381066 h 471957"/>
                  <a:gd name="connsiteX14" fmla="*/ 471488 w 2676525"/>
                  <a:gd name="connsiteY14" fmla="*/ 385828 h 471957"/>
                  <a:gd name="connsiteX15" fmla="*/ 490538 w 2676525"/>
                  <a:gd name="connsiteY15" fmla="*/ 395353 h 471957"/>
                  <a:gd name="connsiteX16" fmla="*/ 552450 w 2676525"/>
                  <a:gd name="connsiteY16" fmla="*/ 404878 h 471957"/>
                  <a:gd name="connsiteX17" fmla="*/ 576263 w 2676525"/>
                  <a:gd name="connsiteY17" fmla="*/ 409641 h 471957"/>
                  <a:gd name="connsiteX18" fmla="*/ 590550 w 2676525"/>
                  <a:gd name="connsiteY18" fmla="*/ 414403 h 471957"/>
                  <a:gd name="connsiteX19" fmla="*/ 657225 w 2676525"/>
                  <a:gd name="connsiteY19" fmla="*/ 419166 h 471957"/>
                  <a:gd name="connsiteX20" fmla="*/ 676275 w 2676525"/>
                  <a:gd name="connsiteY20" fmla="*/ 423928 h 471957"/>
                  <a:gd name="connsiteX21" fmla="*/ 704850 w 2676525"/>
                  <a:gd name="connsiteY21" fmla="*/ 433453 h 471957"/>
                  <a:gd name="connsiteX22" fmla="*/ 757238 w 2676525"/>
                  <a:gd name="connsiteY22" fmla="*/ 438216 h 471957"/>
                  <a:gd name="connsiteX23" fmla="*/ 771525 w 2676525"/>
                  <a:gd name="connsiteY23" fmla="*/ 442978 h 471957"/>
                  <a:gd name="connsiteX24" fmla="*/ 885825 w 2676525"/>
                  <a:gd name="connsiteY24" fmla="*/ 452503 h 471957"/>
                  <a:gd name="connsiteX25" fmla="*/ 1233488 w 2676525"/>
                  <a:gd name="connsiteY25" fmla="*/ 452503 h 471957"/>
                  <a:gd name="connsiteX26" fmla="*/ 1323975 w 2676525"/>
                  <a:gd name="connsiteY26" fmla="*/ 447741 h 471957"/>
                  <a:gd name="connsiteX27" fmla="*/ 1366838 w 2676525"/>
                  <a:gd name="connsiteY27" fmla="*/ 433453 h 471957"/>
                  <a:gd name="connsiteX28" fmla="*/ 1381125 w 2676525"/>
                  <a:gd name="connsiteY28" fmla="*/ 428691 h 471957"/>
                  <a:gd name="connsiteX29" fmla="*/ 1400175 w 2676525"/>
                  <a:gd name="connsiteY29" fmla="*/ 419166 h 471957"/>
                  <a:gd name="connsiteX30" fmla="*/ 1438275 w 2676525"/>
                  <a:gd name="connsiteY30" fmla="*/ 414403 h 471957"/>
                  <a:gd name="connsiteX31" fmla="*/ 1457325 w 2676525"/>
                  <a:gd name="connsiteY31" fmla="*/ 404878 h 471957"/>
                  <a:gd name="connsiteX32" fmla="*/ 1538288 w 2676525"/>
                  <a:gd name="connsiteY32" fmla="*/ 390591 h 471957"/>
                  <a:gd name="connsiteX33" fmla="*/ 1557338 w 2676525"/>
                  <a:gd name="connsiteY33" fmla="*/ 385828 h 471957"/>
                  <a:gd name="connsiteX34" fmla="*/ 1585913 w 2676525"/>
                  <a:gd name="connsiteY34" fmla="*/ 376303 h 471957"/>
                  <a:gd name="connsiteX35" fmla="*/ 1614488 w 2676525"/>
                  <a:gd name="connsiteY35" fmla="*/ 371541 h 471957"/>
                  <a:gd name="connsiteX36" fmla="*/ 1643063 w 2676525"/>
                  <a:gd name="connsiteY36" fmla="*/ 362016 h 471957"/>
                  <a:gd name="connsiteX37" fmla="*/ 1657350 w 2676525"/>
                  <a:gd name="connsiteY37" fmla="*/ 347728 h 471957"/>
                  <a:gd name="connsiteX38" fmla="*/ 1714500 w 2676525"/>
                  <a:gd name="connsiteY38" fmla="*/ 333441 h 471957"/>
                  <a:gd name="connsiteX39" fmla="*/ 1747838 w 2676525"/>
                  <a:gd name="connsiteY39" fmla="*/ 323916 h 471957"/>
                  <a:gd name="connsiteX40" fmla="*/ 1781175 w 2676525"/>
                  <a:gd name="connsiteY40" fmla="*/ 304866 h 471957"/>
                  <a:gd name="connsiteX41" fmla="*/ 1795463 w 2676525"/>
                  <a:gd name="connsiteY41" fmla="*/ 295341 h 471957"/>
                  <a:gd name="connsiteX42" fmla="*/ 1809750 w 2676525"/>
                  <a:gd name="connsiteY42" fmla="*/ 290578 h 471957"/>
                  <a:gd name="connsiteX43" fmla="*/ 1843088 w 2676525"/>
                  <a:gd name="connsiteY43" fmla="*/ 266766 h 471957"/>
                  <a:gd name="connsiteX44" fmla="*/ 1857375 w 2676525"/>
                  <a:gd name="connsiteY44" fmla="*/ 262003 h 471957"/>
                  <a:gd name="connsiteX45" fmla="*/ 1871663 w 2676525"/>
                  <a:gd name="connsiteY45" fmla="*/ 252478 h 471957"/>
                  <a:gd name="connsiteX46" fmla="*/ 1890713 w 2676525"/>
                  <a:gd name="connsiteY46" fmla="*/ 247716 h 471957"/>
                  <a:gd name="connsiteX47" fmla="*/ 1938338 w 2676525"/>
                  <a:gd name="connsiteY47" fmla="*/ 233428 h 471957"/>
                  <a:gd name="connsiteX48" fmla="*/ 1981200 w 2676525"/>
                  <a:gd name="connsiteY48" fmla="*/ 228666 h 471957"/>
                  <a:gd name="connsiteX49" fmla="*/ 2014538 w 2676525"/>
                  <a:gd name="connsiteY49" fmla="*/ 219141 h 471957"/>
                  <a:gd name="connsiteX50" fmla="*/ 2043113 w 2676525"/>
                  <a:gd name="connsiteY50" fmla="*/ 209616 h 471957"/>
                  <a:gd name="connsiteX51" fmla="*/ 2090738 w 2676525"/>
                  <a:gd name="connsiteY51" fmla="*/ 200091 h 471957"/>
                  <a:gd name="connsiteX52" fmla="*/ 2119313 w 2676525"/>
                  <a:gd name="connsiteY52" fmla="*/ 190566 h 471957"/>
                  <a:gd name="connsiteX53" fmla="*/ 2143125 w 2676525"/>
                  <a:gd name="connsiteY53" fmla="*/ 181041 h 471957"/>
                  <a:gd name="connsiteX54" fmla="*/ 2190750 w 2676525"/>
                  <a:gd name="connsiteY54" fmla="*/ 176278 h 471957"/>
                  <a:gd name="connsiteX55" fmla="*/ 2224088 w 2676525"/>
                  <a:gd name="connsiteY55" fmla="*/ 166753 h 471957"/>
                  <a:gd name="connsiteX56" fmla="*/ 2238375 w 2676525"/>
                  <a:gd name="connsiteY56" fmla="*/ 161991 h 471957"/>
                  <a:gd name="connsiteX57" fmla="*/ 2252663 w 2676525"/>
                  <a:gd name="connsiteY57" fmla="*/ 152466 h 471957"/>
                  <a:gd name="connsiteX58" fmla="*/ 2266950 w 2676525"/>
                  <a:gd name="connsiteY58" fmla="*/ 147703 h 471957"/>
                  <a:gd name="connsiteX59" fmla="*/ 2286000 w 2676525"/>
                  <a:gd name="connsiteY59" fmla="*/ 138178 h 471957"/>
                  <a:gd name="connsiteX60" fmla="*/ 2300288 w 2676525"/>
                  <a:gd name="connsiteY60" fmla="*/ 128653 h 471957"/>
                  <a:gd name="connsiteX61" fmla="*/ 2343150 w 2676525"/>
                  <a:gd name="connsiteY61" fmla="*/ 119128 h 471957"/>
                  <a:gd name="connsiteX62" fmla="*/ 2376488 w 2676525"/>
                  <a:gd name="connsiteY62" fmla="*/ 104841 h 471957"/>
                  <a:gd name="connsiteX63" fmla="*/ 2405063 w 2676525"/>
                  <a:gd name="connsiteY63" fmla="*/ 95316 h 471957"/>
                  <a:gd name="connsiteX64" fmla="*/ 2438400 w 2676525"/>
                  <a:gd name="connsiteY64" fmla="*/ 81028 h 471957"/>
                  <a:gd name="connsiteX65" fmla="*/ 2452688 w 2676525"/>
                  <a:gd name="connsiteY65" fmla="*/ 71503 h 471957"/>
                  <a:gd name="connsiteX66" fmla="*/ 2466975 w 2676525"/>
                  <a:gd name="connsiteY66" fmla="*/ 66741 h 471957"/>
                  <a:gd name="connsiteX67" fmla="*/ 2500313 w 2676525"/>
                  <a:gd name="connsiteY67" fmla="*/ 52453 h 471957"/>
                  <a:gd name="connsiteX68" fmla="*/ 2519363 w 2676525"/>
                  <a:gd name="connsiteY68" fmla="*/ 42928 h 471957"/>
                  <a:gd name="connsiteX69" fmla="*/ 2538413 w 2676525"/>
                  <a:gd name="connsiteY69" fmla="*/ 38166 h 471957"/>
                  <a:gd name="connsiteX70" fmla="*/ 2581275 w 2676525"/>
                  <a:gd name="connsiteY70" fmla="*/ 23878 h 471957"/>
                  <a:gd name="connsiteX71" fmla="*/ 2595563 w 2676525"/>
                  <a:gd name="connsiteY71" fmla="*/ 19116 h 471957"/>
                  <a:gd name="connsiteX72" fmla="*/ 2614613 w 2676525"/>
                  <a:gd name="connsiteY72" fmla="*/ 14353 h 471957"/>
                  <a:gd name="connsiteX73" fmla="*/ 2628900 w 2676525"/>
                  <a:gd name="connsiteY73" fmla="*/ 9591 h 471957"/>
                  <a:gd name="connsiteX74" fmla="*/ 2652713 w 2676525"/>
                  <a:gd name="connsiteY74" fmla="*/ 4828 h 471957"/>
                  <a:gd name="connsiteX75" fmla="*/ 2676525 w 2676525"/>
                  <a:gd name="connsiteY75" fmla="*/ 66 h 471957"/>
                  <a:gd name="connsiteX0" fmla="*/ 0 w 2676525"/>
                  <a:gd name="connsiteY0" fmla="*/ 271528 h 471957"/>
                  <a:gd name="connsiteX1" fmla="*/ 85725 w 2676525"/>
                  <a:gd name="connsiteY1" fmla="*/ 285816 h 471957"/>
                  <a:gd name="connsiteX2" fmla="*/ 133350 w 2676525"/>
                  <a:gd name="connsiteY2" fmla="*/ 304866 h 471957"/>
                  <a:gd name="connsiteX3" fmla="*/ 157163 w 2676525"/>
                  <a:gd name="connsiteY3" fmla="*/ 309628 h 471957"/>
                  <a:gd name="connsiteX4" fmla="*/ 171450 w 2676525"/>
                  <a:gd name="connsiteY4" fmla="*/ 314391 h 471957"/>
                  <a:gd name="connsiteX5" fmla="*/ 214313 w 2676525"/>
                  <a:gd name="connsiteY5" fmla="*/ 323916 h 471957"/>
                  <a:gd name="connsiteX6" fmla="*/ 266700 w 2676525"/>
                  <a:gd name="connsiteY6" fmla="*/ 328678 h 471957"/>
                  <a:gd name="connsiteX7" fmla="*/ 304800 w 2676525"/>
                  <a:gd name="connsiteY7" fmla="*/ 338203 h 471957"/>
                  <a:gd name="connsiteX8" fmla="*/ 352425 w 2676525"/>
                  <a:gd name="connsiteY8" fmla="*/ 342966 h 471957"/>
                  <a:gd name="connsiteX9" fmla="*/ 381000 w 2676525"/>
                  <a:gd name="connsiteY9" fmla="*/ 347728 h 471957"/>
                  <a:gd name="connsiteX10" fmla="*/ 423863 w 2676525"/>
                  <a:gd name="connsiteY10" fmla="*/ 366778 h 471957"/>
                  <a:gd name="connsiteX11" fmla="*/ 438150 w 2676525"/>
                  <a:gd name="connsiteY11" fmla="*/ 371541 h 471957"/>
                  <a:gd name="connsiteX12" fmla="*/ 457200 w 2676525"/>
                  <a:gd name="connsiteY12" fmla="*/ 381066 h 471957"/>
                  <a:gd name="connsiteX13" fmla="*/ 471488 w 2676525"/>
                  <a:gd name="connsiteY13" fmla="*/ 385828 h 471957"/>
                  <a:gd name="connsiteX14" fmla="*/ 490538 w 2676525"/>
                  <a:gd name="connsiteY14" fmla="*/ 395353 h 471957"/>
                  <a:gd name="connsiteX15" fmla="*/ 552450 w 2676525"/>
                  <a:gd name="connsiteY15" fmla="*/ 404878 h 471957"/>
                  <a:gd name="connsiteX16" fmla="*/ 576263 w 2676525"/>
                  <a:gd name="connsiteY16" fmla="*/ 409641 h 471957"/>
                  <a:gd name="connsiteX17" fmla="*/ 590550 w 2676525"/>
                  <a:gd name="connsiteY17" fmla="*/ 414403 h 471957"/>
                  <a:gd name="connsiteX18" fmla="*/ 657225 w 2676525"/>
                  <a:gd name="connsiteY18" fmla="*/ 419166 h 471957"/>
                  <a:gd name="connsiteX19" fmla="*/ 676275 w 2676525"/>
                  <a:gd name="connsiteY19" fmla="*/ 423928 h 471957"/>
                  <a:gd name="connsiteX20" fmla="*/ 704850 w 2676525"/>
                  <a:gd name="connsiteY20" fmla="*/ 433453 h 471957"/>
                  <a:gd name="connsiteX21" fmla="*/ 757238 w 2676525"/>
                  <a:gd name="connsiteY21" fmla="*/ 438216 h 471957"/>
                  <a:gd name="connsiteX22" fmla="*/ 771525 w 2676525"/>
                  <a:gd name="connsiteY22" fmla="*/ 442978 h 471957"/>
                  <a:gd name="connsiteX23" fmla="*/ 885825 w 2676525"/>
                  <a:gd name="connsiteY23" fmla="*/ 452503 h 471957"/>
                  <a:gd name="connsiteX24" fmla="*/ 1233488 w 2676525"/>
                  <a:gd name="connsiteY24" fmla="*/ 452503 h 471957"/>
                  <a:gd name="connsiteX25" fmla="*/ 1323975 w 2676525"/>
                  <a:gd name="connsiteY25" fmla="*/ 447741 h 471957"/>
                  <a:gd name="connsiteX26" fmla="*/ 1366838 w 2676525"/>
                  <a:gd name="connsiteY26" fmla="*/ 433453 h 471957"/>
                  <a:gd name="connsiteX27" fmla="*/ 1381125 w 2676525"/>
                  <a:gd name="connsiteY27" fmla="*/ 428691 h 471957"/>
                  <a:gd name="connsiteX28" fmla="*/ 1400175 w 2676525"/>
                  <a:gd name="connsiteY28" fmla="*/ 419166 h 471957"/>
                  <a:gd name="connsiteX29" fmla="*/ 1438275 w 2676525"/>
                  <a:gd name="connsiteY29" fmla="*/ 414403 h 471957"/>
                  <a:gd name="connsiteX30" fmla="*/ 1457325 w 2676525"/>
                  <a:gd name="connsiteY30" fmla="*/ 404878 h 471957"/>
                  <a:gd name="connsiteX31" fmla="*/ 1538288 w 2676525"/>
                  <a:gd name="connsiteY31" fmla="*/ 390591 h 471957"/>
                  <a:gd name="connsiteX32" fmla="*/ 1557338 w 2676525"/>
                  <a:gd name="connsiteY32" fmla="*/ 385828 h 471957"/>
                  <a:gd name="connsiteX33" fmla="*/ 1585913 w 2676525"/>
                  <a:gd name="connsiteY33" fmla="*/ 376303 h 471957"/>
                  <a:gd name="connsiteX34" fmla="*/ 1614488 w 2676525"/>
                  <a:gd name="connsiteY34" fmla="*/ 371541 h 471957"/>
                  <a:gd name="connsiteX35" fmla="*/ 1643063 w 2676525"/>
                  <a:gd name="connsiteY35" fmla="*/ 362016 h 471957"/>
                  <a:gd name="connsiteX36" fmla="*/ 1657350 w 2676525"/>
                  <a:gd name="connsiteY36" fmla="*/ 347728 h 471957"/>
                  <a:gd name="connsiteX37" fmla="*/ 1714500 w 2676525"/>
                  <a:gd name="connsiteY37" fmla="*/ 333441 h 471957"/>
                  <a:gd name="connsiteX38" fmla="*/ 1747838 w 2676525"/>
                  <a:gd name="connsiteY38" fmla="*/ 323916 h 471957"/>
                  <a:gd name="connsiteX39" fmla="*/ 1781175 w 2676525"/>
                  <a:gd name="connsiteY39" fmla="*/ 304866 h 471957"/>
                  <a:gd name="connsiteX40" fmla="*/ 1795463 w 2676525"/>
                  <a:gd name="connsiteY40" fmla="*/ 295341 h 471957"/>
                  <a:gd name="connsiteX41" fmla="*/ 1809750 w 2676525"/>
                  <a:gd name="connsiteY41" fmla="*/ 290578 h 471957"/>
                  <a:gd name="connsiteX42" fmla="*/ 1843088 w 2676525"/>
                  <a:gd name="connsiteY42" fmla="*/ 266766 h 471957"/>
                  <a:gd name="connsiteX43" fmla="*/ 1857375 w 2676525"/>
                  <a:gd name="connsiteY43" fmla="*/ 262003 h 471957"/>
                  <a:gd name="connsiteX44" fmla="*/ 1871663 w 2676525"/>
                  <a:gd name="connsiteY44" fmla="*/ 252478 h 471957"/>
                  <a:gd name="connsiteX45" fmla="*/ 1890713 w 2676525"/>
                  <a:gd name="connsiteY45" fmla="*/ 247716 h 471957"/>
                  <a:gd name="connsiteX46" fmla="*/ 1938338 w 2676525"/>
                  <a:gd name="connsiteY46" fmla="*/ 233428 h 471957"/>
                  <a:gd name="connsiteX47" fmla="*/ 1981200 w 2676525"/>
                  <a:gd name="connsiteY47" fmla="*/ 228666 h 471957"/>
                  <a:gd name="connsiteX48" fmla="*/ 2014538 w 2676525"/>
                  <a:gd name="connsiteY48" fmla="*/ 219141 h 471957"/>
                  <a:gd name="connsiteX49" fmla="*/ 2043113 w 2676525"/>
                  <a:gd name="connsiteY49" fmla="*/ 209616 h 471957"/>
                  <a:gd name="connsiteX50" fmla="*/ 2090738 w 2676525"/>
                  <a:gd name="connsiteY50" fmla="*/ 200091 h 471957"/>
                  <a:gd name="connsiteX51" fmla="*/ 2119313 w 2676525"/>
                  <a:gd name="connsiteY51" fmla="*/ 190566 h 471957"/>
                  <a:gd name="connsiteX52" fmla="*/ 2143125 w 2676525"/>
                  <a:gd name="connsiteY52" fmla="*/ 181041 h 471957"/>
                  <a:gd name="connsiteX53" fmla="*/ 2190750 w 2676525"/>
                  <a:gd name="connsiteY53" fmla="*/ 176278 h 471957"/>
                  <a:gd name="connsiteX54" fmla="*/ 2224088 w 2676525"/>
                  <a:gd name="connsiteY54" fmla="*/ 166753 h 471957"/>
                  <a:gd name="connsiteX55" fmla="*/ 2238375 w 2676525"/>
                  <a:gd name="connsiteY55" fmla="*/ 161991 h 471957"/>
                  <a:gd name="connsiteX56" fmla="*/ 2252663 w 2676525"/>
                  <a:gd name="connsiteY56" fmla="*/ 152466 h 471957"/>
                  <a:gd name="connsiteX57" fmla="*/ 2266950 w 2676525"/>
                  <a:gd name="connsiteY57" fmla="*/ 147703 h 471957"/>
                  <a:gd name="connsiteX58" fmla="*/ 2286000 w 2676525"/>
                  <a:gd name="connsiteY58" fmla="*/ 138178 h 471957"/>
                  <a:gd name="connsiteX59" fmla="*/ 2300288 w 2676525"/>
                  <a:gd name="connsiteY59" fmla="*/ 128653 h 471957"/>
                  <a:gd name="connsiteX60" fmla="*/ 2343150 w 2676525"/>
                  <a:gd name="connsiteY60" fmla="*/ 119128 h 471957"/>
                  <a:gd name="connsiteX61" fmla="*/ 2376488 w 2676525"/>
                  <a:gd name="connsiteY61" fmla="*/ 104841 h 471957"/>
                  <a:gd name="connsiteX62" fmla="*/ 2405063 w 2676525"/>
                  <a:gd name="connsiteY62" fmla="*/ 95316 h 471957"/>
                  <a:gd name="connsiteX63" fmla="*/ 2438400 w 2676525"/>
                  <a:gd name="connsiteY63" fmla="*/ 81028 h 471957"/>
                  <a:gd name="connsiteX64" fmla="*/ 2452688 w 2676525"/>
                  <a:gd name="connsiteY64" fmla="*/ 71503 h 471957"/>
                  <a:gd name="connsiteX65" fmla="*/ 2466975 w 2676525"/>
                  <a:gd name="connsiteY65" fmla="*/ 66741 h 471957"/>
                  <a:gd name="connsiteX66" fmla="*/ 2500313 w 2676525"/>
                  <a:gd name="connsiteY66" fmla="*/ 52453 h 471957"/>
                  <a:gd name="connsiteX67" fmla="*/ 2519363 w 2676525"/>
                  <a:gd name="connsiteY67" fmla="*/ 42928 h 471957"/>
                  <a:gd name="connsiteX68" fmla="*/ 2538413 w 2676525"/>
                  <a:gd name="connsiteY68" fmla="*/ 38166 h 471957"/>
                  <a:gd name="connsiteX69" fmla="*/ 2581275 w 2676525"/>
                  <a:gd name="connsiteY69" fmla="*/ 23878 h 471957"/>
                  <a:gd name="connsiteX70" fmla="*/ 2595563 w 2676525"/>
                  <a:gd name="connsiteY70" fmla="*/ 19116 h 471957"/>
                  <a:gd name="connsiteX71" fmla="*/ 2614613 w 2676525"/>
                  <a:gd name="connsiteY71" fmla="*/ 14353 h 471957"/>
                  <a:gd name="connsiteX72" fmla="*/ 2628900 w 2676525"/>
                  <a:gd name="connsiteY72" fmla="*/ 9591 h 471957"/>
                  <a:gd name="connsiteX73" fmla="*/ 2652713 w 2676525"/>
                  <a:gd name="connsiteY73" fmla="*/ 4828 h 471957"/>
                  <a:gd name="connsiteX74" fmla="*/ 2676525 w 2676525"/>
                  <a:gd name="connsiteY74" fmla="*/ 66 h 471957"/>
                  <a:gd name="connsiteX0" fmla="*/ 0 w 2590800"/>
                  <a:gd name="connsiteY0" fmla="*/ 285816 h 471957"/>
                  <a:gd name="connsiteX1" fmla="*/ 47625 w 2590800"/>
                  <a:gd name="connsiteY1" fmla="*/ 304866 h 471957"/>
                  <a:gd name="connsiteX2" fmla="*/ 71438 w 2590800"/>
                  <a:gd name="connsiteY2" fmla="*/ 309628 h 471957"/>
                  <a:gd name="connsiteX3" fmla="*/ 85725 w 2590800"/>
                  <a:gd name="connsiteY3" fmla="*/ 314391 h 471957"/>
                  <a:gd name="connsiteX4" fmla="*/ 128588 w 2590800"/>
                  <a:gd name="connsiteY4" fmla="*/ 323916 h 471957"/>
                  <a:gd name="connsiteX5" fmla="*/ 180975 w 2590800"/>
                  <a:gd name="connsiteY5" fmla="*/ 328678 h 471957"/>
                  <a:gd name="connsiteX6" fmla="*/ 219075 w 2590800"/>
                  <a:gd name="connsiteY6" fmla="*/ 338203 h 471957"/>
                  <a:gd name="connsiteX7" fmla="*/ 266700 w 2590800"/>
                  <a:gd name="connsiteY7" fmla="*/ 342966 h 471957"/>
                  <a:gd name="connsiteX8" fmla="*/ 295275 w 2590800"/>
                  <a:gd name="connsiteY8" fmla="*/ 347728 h 471957"/>
                  <a:gd name="connsiteX9" fmla="*/ 338138 w 2590800"/>
                  <a:gd name="connsiteY9" fmla="*/ 366778 h 471957"/>
                  <a:gd name="connsiteX10" fmla="*/ 352425 w 2590800"/>
                  <a:gd name="connsiteY10" fmla="*/ 371541 h 471957"/>
                  <a:gd name="connsiteX11" fmla="*/ 371475 w 2590800"/>
                  <a:gd name="connsiteY11" fmla="*/ 381066 h 471957"/>
                  <a:gd name="connsiteX12" fmla="*/ 385763 w 2590800"/>
                  <a:gd name="connsiteY12" fmla="*/ 385828 h 471957"/>
                  <a:gd name="connsiteX13" fmla="*/ 404813 w 2590800"/>
                  <a:gd name="connsiteY13" fmla="*/ 395353 h 471957"/>
                  <a:gd name="connsiteX14" fmla="*/ 466725 w 2590800"/>
                  <a:gd name="connsiteY14" fmla="*/ 404878 h 471957"/>
                  <a:gd name="connsiteX15" fmla="*/ 490538 w 2590800"/>
                  <a:gd name="connsiteY15" fmla="*/ 409641 h 471957"/>
                  <a:gd name="connsiteX16" fmla="*/ 504825 w 2590800"/>
                  <a:gd name="connsiteY16" fmla="*/ 414403 h 471957"/>
                  <a:gd name="connsiteX17" fmla="*/ 571500 w 2590800"/>
                  <a:gd name="connsiteY17" fmla="*/ 419166 h 471957"/>
                  <a:gd name="connsiteX18" fmla="*/ 590550 w 2590800"/>
                  <a:gd name="connsiteY18" fmla="*/ 423928 h 471957"/>
                  <a:gd name="connsiteX19" fmla="*/ 619125 w 2590800"/>
                  <a:gd name="connsiteY19" fmla="*/ 433453 h 471957"/>
                  <a:gd name="connsiteX20" fmla="*/ 671513 w 2590800"/>
                  <a:gd name="connsiteY20" fmla="*/ 438216 h 471957"/>
                  <a:gd name="connsiteX21" fmla="*/ 685800 w 2590800"/>
                  <a:gd name="connsiteY21" fmla="*/ 442978 h 471957"/>
                  <a:gd name="connsiteX22" fmla="*/ 800100 w 2590800"/>
                  <a:gd name="connsiteY22" fmla="*/ 452503 h 471957"/>
                  <a:gd name="connsiteX23" fmla="*/ 1147763 w 2590800"/>
                  <a:gd name="connsiteY23" fmla="*/ 452503 h 471957"/>
                  <a:gd name="connsiteX24" fmla="*/ 1238250 w 2590800"/>
                  <a:gd name="connsiteY24" fmla="*/ 447741 h 471957"/>
                  <a:gd name="connsiteX25" fmla="*/ 1281113 w 2590800"/>
                  <a:gd name="connsiteY25" fmla="*/ 433453 h 471957"/>
                  <a:gd name="connsiteX26" fmla="*/ 1295400 w 2590800"/>
                  <a:gd name="connsiteY26" fmla="*/ 428691 h 471957"/>
                  <a:gd name="connsiteX27" fmla="*/ 1314450 w 2590800"/>
                  <a:gd name="connsiteY27" fmla="*/ 419166 h 471957"/>
                  <a:gd name="connsiteX28" fmla="*/ 1352550 w 2590800"/>
                  <a:gd name="connsiteY28" fmla="*/ 414403 h 471957"/>
                  <a:gd name="connsiteX29" fmla="*/ 1371600 w 2590800"/>
                  <a:gd name="connsiteY29" fmla="*/ 404878 h 471957"/>
                  <a:gd name="connsiteX30" fmla="*/ 1452563 w 2590800"/>
                  <a:gd name="connsiteY30" fmla="*/ 390591 h 471957"/>
                  <a:gd name="connsiteX31" fmla="*/ 1471613 w 2590800"/>
                  <a:gd name="connsiteY31" fmla="*/ 385828 h 471957"/>
                  <a:gd name="connsiteX32" fmla="*/ 1500188 w 2590800"/>
                  <a:gd name="connsiteY32" fmla="*/ 376303 h 471957"/>
                  <a:gd name="connsiteX33" fmla="*/ 1528763 w 2590800"/>
                  <a:gd name="connsiteY33" fmla="*/ 371541 h 471957"/>
                  <a:gd name="connsiteX34" fmla="*/ 1557338 w 2590800"/>
                  <a:gd name="connsiteY34" fmla="*/ 362016 h 471957"/>
                  <a:gd name="connsiteX35" fmla="*/ 1571625 w 2590800"/>
                  <a:gd name="connsiteY35" fmla="*/ 347728 h 471957"/>
                  <a:gd name="connsiteX36" fmla="*/ 1628775 w 2590800"/>
                  <a:gd name="connsiteY36" fmla="*/ 333441 h 471957"/>
                  <a:gd name="connsiteX37" fmla="*/ 1662113 w 2590800"/>
                  <a:gd name="connsiteY37" fmla="*/ 323916 h 471957"/>
                  <a:gd name="connsiteX38" fmla="*/ 1695450 w 2590800"/>
                  <a:gd name="connsiteY38" fmla="*/ 304866 h 471957"/>
                  <a:gd name="connsiteX39" fmla="*/ 1709738 w 2590800"/>
                  <a:gd name="connsiteY39" fmla="*/ 295341 h 471957"/>
                  <a:gd name="connsiteX40" fmla="*/ 1724025 w 2590800"/>
                  <a:gd name="connsiteY40" fmla="*/ 290578 h 471957"/>
                  <a:gd name="connsiteX41" fmla="*/ 1757363 w 2590800"/>
                  <a:gd name="connsiteY41" fmla="*/ 266766 h 471957"/>
                  <a:gd name="connsiteX42" fmla="*/ 1771650 w 2590800"/>
                  <a:gd name="connsiteY42" fmla="*/ 262003 h 471957"/>
                  <a:gd name="connsiteX43" fmla="*/ 1785938 w 2590800"/>
                  <a:gd name="connsiteY43" fmla="*/ 252478 h 471957"/>
                  <a:gd name="connsiteX44" fmla="*/ 1804988 w 2590800"/>
                  <a:gd name="connsiteY44" fmla="*/ 247716 h 471957"/>
                  <a:gd name="connsiteX45" fmla="*/ 1852613 w 2590800"/>
                  <a:gd name="connsiteY45" fmla="*/ 233428 h 471957"/>
                  <a:gd name="connsiteX46" fmla="*/ 1895475 w 2590800"/>
                  <a:gd name="connsiteY46" fmla="*/ 228666 h 471957"/>
                  <a:gd name="connsiteX47" fmla="*/ 1928813 w 2590800"/>
                  <a:gd name="connsiteY47" fmla="*/ 219141 h 471957"/>
                  <a:gd name="connsiteX48" fmla="*/ 1957388 w 2590800"/>
                  <a:gd name="connsiteY48" fmla="*/ 209616 h 471957"/>
                  <a:gd name="connsiteX49" fmla="*/ 2005013 w 2590800"/>
                  <a:gd name="connsiteY49" fmla="*/ 200091 h 471957"/>
                  <a:gd name="connsiteX50" fmla="*/ 2033588 w 2590800"/>
                  <a:gd name="connsiteY50" fmla="*/ 190566 h 471957"/>
                  <a:gd name="connsiteX51" fmla="*/ 2057400 w 2590800"/>
                  <a:gd name="connsiteY51" fmla="*/ 181041 h 471957"/>
                  <a:gd name="connsiteX52" fmla="*/ 2105025 w 2590800"/>
                  <a:gd name="connsiteY52" fmla="*/ 176278 h 471957"/>
                  <a:gd name="connsiteX53" fmla="*/ 2138363 w 2590800"/>
                  <a:gd name="connsiteY53" fmla="*/ 166753 h 471957"/>
                  <a:gd name="connsiteX54" fmla="*/ 2152650 w 2590800"/>
                  <a:gd name="connsiteY54" fmla="*/ 161991 h 471957"/>
                  <a:gd name="connsiteX55" fmla="*/ 2166938 w 2590800"/>
                  <a:gd name="connsiteY55" fmla="*/ 152466 h 471957"/>
                  <a:gd name="connsiteX56" fmla="*/ 2181225 w 2590800"/>
                  <a:gd name="connsiteY56" fmla="*/ 147703 h 471957"/>
                  <a:gd name="connsiteX57" fmla="*/ 2200275 w 2590800"/>
                  <a:gd name="connsiteY57" fmla="*/ 138178 h 471957"/>
                  <a:gd name="connsiteX58" fmla="*/ 2214563 w 2590800"/>
                  <a:gd name="connsiteY58" fmla="*/ 128653 h 471957"/>
                  <a:gd name="connsiteX59" fmla="*/ 2257425 w 2590800"/>
                  <a:gd name="connsiteY59" fmla="*/ 119128 h 471957"/>
                  <a:gd name="connsiteX60" fmla="*/ 2290763 w 2590800"/>
                  <a:gd name="connsiteY60" fmla="*/ 104841 h 471957"/>
                  <a:gd name="connsiteX61" fmla="*/ 2319338 w 2590800"/>
                  <a:gd name="connsiteY61" fmla="*/ 95316 h 471957"/>
                  <a:gd name="connsiteX62" fmla="*/ 2352675 w 2590800"/>
                  <a:gd name="connsiteY62" fmla="*/ 81028 h 471957"/>
                  <a:gd name="connsiteX63" fmla="*/ 2366963 w 2590800"/>
                  <a:gd name="connsiteY63" fmla="*/ 71503 h 471957"/>
                  <a:gd name="connsiteX64" fmla="*/ 2381250 w 2590800"/>
                  <a:gd name="connsiteY64" fmla="*/ 66741 h 471957"/>
                  <a:gd name="connsiteX65" fmla="*/ 2414588 w 2590800"/>
                  <a:gd name="connsiteY65" fmla="*/ 52453 h 471957"/>
                  <a:gd name="connsiteX66" fmla="*/ 2433638 w 2590800"/>
                  <a:gd name="connsiteY66" fmla="*/ 42928 h 471957"/>
                  <a:gd name="connsiteX67" fmla="*/ 2452688 w 2590800"/>
                  <a:gd name="connsiteY67" fmla="*/ 38166 h 471957"/>
                  <a:gd name="connsiteX68" fmla="*/ 2495550 w 2590800"/>
                  <a:gd name="connsiteY68" fmla="*/ 23878 h 471957"/>
                  <a:gd name="connsiteX69" fmla="*/ 2509838 w 2590800"/>
                  <a:gd name="connsiteY69" fmla="*/ 19116 h 471957"/>
                  <a:gd name="connsiteX70" fmla="*/ 2528888 w 2590800"/>
                  <a:gd name="connsiteY70" fmla="*/ 14353 h 471957"/>
                  <a:gd name="connsiteX71" fmla="*/ 2543175 w 2590800"/>
                  <a:gd name="connsiteY71" fmla="*/ 9591 h 471957"/>
                  <a:gd name="connsiteX72" fmla="*/ 2566988 w 2590800"/>
                  <a:gd name="connsiteY72" fmla="*/ 4828 h 471957"/>
                  <a:gd name="connsiteX73" fmla="*/ 2590800 w 2590800"/>
                  <a:gd name="connsiteY73" fmla="*/ 66 h 471957"/>
                  <a:gd name="connsiteX0" fmla="*/ 0 w 2543175"/>
                  <a:gd name="connsiteY0" fmla="*/ 304866 h 471957"/>
                  <a:gd name="connsiteX1" fmla="*/ 23813 w 2543175"/>
                  <a:gd name="connsiteY1" fmla="*/ 309628 h 471957"/>
                  <a:gd name="connsiteX2" fmla="*/ 38100 w 2543175"/>
                  <a:gd name="connsiteY2" fmla="*/ 314391 h 471957"/>
                  <a:gd name="connsiteX3" fmla="*/ 80963 w 2543175"/>
                  <a:gd name="connsiteY3" fmla="*/ 323916 h 471957"/>
                  <a:gd name="connsiteX4" fmla="*/ 133350 w 2543175"/>
                  <a:gd name="connsiteY4" fmla="*/ 328678 h 471957"/>
                  <a:gd name="connsiteX5" fmla="*/ 171450 w 2543175"/>
                  <a:gd name="connsiteY5" fmla="*/ 338203 h 471957"/>
                  <a:gd name="connsiteX6" fmla="*/ 219075 w 2543175"/>
                  <a:gd name="connsiteY6" fmla="*/ 342966 h 471957"/>
                  <a:gd name="connsiteX7" fmla="*/ 247650 w 2543175"/>
                  <a:gd name="connsiteY7" fmla="*/ 347728 h 471957"/>
                  <a:gd name="connsiteX8" fmla="*/ 290513 w 2543175"/>
                  <a:gd name="connsiteY8" fmla="*/ 366778 h 471957"/>
                  <a:gd name="connsiteX9" fmla="*/ 304800 w 2543175"/>
                  <a:gd name="connsiteY9" fmla="*/ 371541 h 471957"/>
                  <a:gd name="connsiteX10" fmla="*/ 323850 w 2543175"/>
                  <a:gd name="connsiteY10" fmla="*/ 381066 h 471957"/>
                  <a:gd name="connsiteX11" fmla="*/ 338138 w 2543175"/>
                  <a:gd name="connsiteY11" fmla="*/ 385828 h 471957"/>
                  <a:gd name="connsiteX12" fmla="*/ 357188 w 2543175"/>
                  <a:gd name="connsiteY12" fmla="*/ 395353 h 471957"/>
                  <a:gd name="connsiteX13" fmla="*/ 419100 w 2543175"/>
                  <a:gd name="connsiteY13" fmla="*/ 404878 h 471957"/>
                  <a:gd name="connsiteX14" fmla="*/ 442913 w 2543175"/>
                  <a:gd name="connsiteY14" fmla="*/ 409641 h 471957"/>
                  <a:gd name="connsiteX15" fmla="*/ 457200 w 2543175"/>
                  <a:gd name="connsiteY15" fmla="*/ 414403 h 471957"/>
                  <a:gd name="connsiteX16" fmla="*/ 523875 w 2543175"/>
                  <a:gd name="connsiteY16" fmla="*/ 419166 h 471957"/>
                  <a:gd name="connsiteX17" fmla="*/ 542925 w 2543175"/>
                  <a:gd name="connsiteY17" fmla="*/ 423928 h 471957"/>
                  <a:gd name="connsiteX18" fmla="*/ 571500 w 2543175"/>
                  <a:gd name="connsiteY18" fmla="*/ 433453 h 471957"/>
                  <a:gd name="connsiteX19" fmla="*/ 623888 w 2543175"/>
                  <a:gd name="connsiteY19" fmla="*/ 438216 h 471957"/>
                  <a:gd name="connsiteX20" fmla="*/ 638175 w 2543175"/>
                  <a:gd name="connsiteY20" fmla="*/ 442978 h 471957"/>
                  <a:gd name="connsiteX21" fmla="*/ 752475 w 2543175"/>
                  <a:gd name="connsiteY21" fmla="*/ 452503 h 471957"/>
                  <a:gd name="connsiteX22" fmla="*/ 1100138 w 2543175"/>
                  <a:gd name="connsiteY22" fmla="*/ 452503 h 471957"/>
                  <a:gd name="connsiteX23" fmla="*/ 1190625 w 2543175"/>
                  <a:gd name="connsiteY23" fmla="*/ 447741 h 471957"/>
                  <a:gd name="connsiteX24" fmla="*/ 1233488 w 2543175"/>
                  <a:gd name="connsiteY24" fmla="*/ 433453 h 471957"/>
                  <a:gd name="connsiteX25" fmla="*/ 1247775 w 2543175"/>
                  <a:gd name="connsiteY25" fmla="*/ 428691 h 471957"/>
                  <a:gd name="connsiteX26" fmla="*/ 1266825 w 2543175"/>
                  <a:gd name="connsiteY26" fmla="*/ 419166 h 471957"/>
                  <a:gd name="connsiteX27" fmla="*/ 1304925 w 2543175"/>
                  <a:gd name="connsiteY27" fmla="*/ 414403 h 471957"/>
                  <a:gd name="connsiteX28" fmla="*/ 1323975 w 2543175"/>
                  <a:gd name="connsiteY28" fmla="*/ 404878 h 471957"/>
                  <a:gd name="connsiteX29" fmla="*/ 1404938 w 2543175"/>
                  <a:gd name="connsiteY29" fmla="*/ 390591 h 471957"/>
                  <a:gd name="connsiteX30" fmla="*/ 1423988 w 2543175"/>
                  <a:gd name="connsiteY30" fmla="*/ 385828 h 471957"/>
                  <a:gd name="connsiteX31" fmla="*/ 1452563 w 2543175"/>
                  <a:gd name="connsiteY31" fmla="*/ 376303 h 471957"/>
                  <a:gd name="connsiteX32" fmla="*/ 1481138 w 2543175"/>
                  <a:gd name="connsiteY32" fmla="*/ 371541 h 471957"/>
                  <a:gd name="connsiteX33" fmla="*/ 1509713 w 2543175"/>
                  <a:gd name="connsiteY33" fmla="*/ 362016 h 471957"/>
                  <a:gd name="connsiteX34" fmla="*/ 1524000 w 2543175"/>
                  <a:gd name="connsiteY34" fmla="*/ 347728 h 471957"/>
                  <a:gd name="connsiteX35" fmla="*/ 1581150 w 2543175"/>
                  <a:gd name="connsiteY35" fmla="*/ 333441 h 471957"/>
                  <a:gd name="connsiteX36" fmla="*/ 1614488 w 2543175"/>
                  <a:gd name="connsiteY36" fmla="*/ 323916 h 471957"/>
                  <a:gd name="connsiteX37" fmla="*/ 1647825 w 2543175"/>
                  <a:gd name="connsiteY37" fmla="*/ 304866 h 471957"/>
                  <a:gd name="connsiteX38" fmla="*/ 1662113 w 2543175"/>
                  <a:gd name="connsiteY38" fmla="*/ 295341 h 471957"/>
                  <a:gd name="connsiteX39" fmla="*/ 1676400 w 2543175"/>
                  <a:gd name="connsiteY39" fmla="*/ 290578 h 471957"/>
                  <a:gd name="connsiteX40" fmla="*/ 1709738 w 2543175"/>
                  <a:gd name="connsiteY40" fmla="*/ 266766 h 471957"/>
                  <a:gd name="connsiteX41" fmla="*/ 1724025 w 2543175"/>
                  <a:gd name="connsiteY41" fmla="*/ 262003 h 471957"/>
                  <a:gd name="connsiteX42" fmla="*/ 1738313 w 2543175"/>
                  <a:gd name="connsiteY42" fmla="*/ 252478 h 471957"/>
                  <a:gd name="connsiteX43" fmla="*/ 1757363 w 2543175"/>
                  <a:gd name="connsiteY43" fmla="*/ 247716 h 471957"/>
                  <a:gd name="connsiteX44" fmla="*/ 1804988 w 2543175"/>
                  <a:gd name="connsiteY44" fmla="*/ 233428 h 471957"/>
                  <a:gd name="connsiteX45" fmla="*/ 1847850 w 2543175"/>
                  <a:gd name="connsiteY45" fmla="*/ 228666 h 471957"/>
                  <a:gd name="connsiteX46" fmla="*/ 1881188 w 2543175"/>
                  <a:gd name="connsiteY46" fmla="*/ 219141 h 471957"/>
                  <a:gd name="connsiteX47" fmla="*/ 1909763 w 2543175"/>
                  <a:gd name="connsiteY47" fmla="*/ 209616 h 471957"/>
                  <a:gd name="connsiteX48" fmla="*/ 1957388 w 2543175"/>
                  <a:gd name="connsiteY48" fmla="*/ 200091 h 471957"/>
                  <a:gd name="connsiteX49" fmla="*/ 1985963 w 2543175"/>
                  <a:gd name="connsiteY49" fmla="*/ 190566 h 471957"/>
                  <a:gd name="connsiteX50" fmla="*/ 2009775 w 2543175"/>
                  <a:gd name="connsiteY50" fmla="*/ 181041 h 471957"/>
                  <a:gd name="connsiteX51" fmla="*/ 2057400 w 2543175"/>
                  <a:gd name="connsiteY51" fmla="*/ 176278 h 471957"/>
                  <a:gd name="connsiteX52" fmla="*/ 2090738 w 2543175"/>
                  <a:gd name="connsiteY52" fmla="*/ 166753 h 471957"/>
                  <a:gd name="connsiteX53" fmla="*/ 2105025 w 2543175"/>
                  <a:gd name="connsiteY53" fmla="*/ 161991 h 471957"/>
                  <a:gd name="connsiteX54" fmla="*/ 2119313 w 2543175"/>
                  <a:gd name="connsiteY54" fmla="*/ 152466 h 471957"/>
                  <a:gd name="connsiteX55" fmla="*/ 2133600 w 2543175"/>
                  <a:gd name="connsiteY55" fmla="*/ 147703 h 471957"/>
                  <a:gd name="connsiteX56" fmla="*/ 2152650 w 2543175"/>
                  <a:gd name="connsiteY56" fmla="*/ 138178 h 471957"/>
                  <a:gd name="connsiteX57" fmla="*/ 2166938 w 2543175"/>
                  <a:gd name="connsiteY57" fmla="*/ 128653 h 471957"/>
                  <a:gd name="connsiteX58" fmla="*/ 2209800 w 2543175"/>
                  <a:gd name="connsiteY58" fmla="*/ 119128 h 471957"/>
                  <a:gd name="connsiteX59" fmla="*/ 2243138 w 2543175"/>
                  <a:gd name="connsiteY59" fmla="*/ 104841 h 471957"/>
                  <a:gd name="connsiteX60" fmla="*/ 2271713 w 2543175"/>
                  <a:gd name="connsiteY60" fmla="*/ 95316 h 471957"/>
                  <a:gd name="connsiteX61" fmla="*/ 2305050 w 2543175"/>
                  <a:gd name="connsiteY61" fmla="*/ 81028 h 471957"/>
                  <a:gd name="connsiteX62" fmla="*/ 2319338 w 2543175"/>
                  <a:gd name="connsiteY62" fmla="*/ 71503 h 471957"/>
                  <a:gd name="connsiteX63" fmla="*/ 2333625 w 2543175"/>
                  <a:gd name="connsiteY63" fmla="*/ 66741 h 471957"/>
                  <a:gd name="connsiteX64" fmla="*/ 2366963 w 2543175"/>
                  <a:gd name="connsiteY64" fmla="*/ 52453 h 471957"/>
                  <a:gd name="connsiteX65" fmla="*/ 2386013 w 2543175"/>
                  <a:gd name="connsiteY65" fmla="*/ 42928 h 471957"/>
                  <a:gd name="connsiteX66" fmla="*/ 2405063 w 2543175"/>
                  <a:gd name="connsiteY66" fmla="*/ 38166 h 471957"/>
                  <a:gd name="connsiteX67" fmla="*/ 2447925 w 2543175"/>
                  <a:gd name="connsiteY67" fmla="*/ 23878 h 471957"/>
                  <a:gd name="connsiteX68" fmla="*/ 2462213 w 2543175"/>
                  <a:gd name="connsiteY68" fmla="*/ 19116 h 471957"/>
                  <a:gd name="connsiteX69" fmla="*/ 2481263 w 2543175"/>
                  <a:gd name="connsiteY69" fmla="*/ 14353 h 471957"/>
                  <a:gd name="connsiteX70" fmla="*/ 2495550 w 2543175"/>
                  <a:gd name="connsiteY70" fmla="*/ 9591 h 471957"/>
                  <a:gd name="connsiteX71" fmla="*/ 2519363 w 2543175"/>
                  <a:gd name="connsiteY71" fmla="*/ 4828 h 471957"/>
                  <a:gd name="connsiteX72" fmla="*/ 2543175 w 2543175"/>
                  <a:gd name="connsiteY72" fmla="*/ 66 h 471957"/>
                  <a:gd name="connsiteX0" fmla="*/ 0 w 2543175"/>
                  <a:gd name="connsiteY0" fmla="*/ 304866 h 471957"/>
                  <a:gd name="connsiteX1" fmla="*/ 38100 w 2543175"/>
                  <a:gd name="connsiteY1" fmla="*/ 314391 h 471957"/>
                  <a:gd name="connsiteX2" fmla="*/ 80963 w 2543175"/>
                  <a:gd name="connsiteY2" fmla="*/ 323916 h 471957"/>
                  <a:gd name="connsiteX3" fmla="*/ 133350 w 2543175"/>
                  <a:gd name="connsiteY3" fmla="*/ 328678 h 471957"/>
                  <a:gd name="connsiteX4" fmla="*/ 171450 w 2543175"/>
                  <a:gd name="connsiteY4" fmla="*/ 338203 h 471957"/>
                  <a:gd name="connsiteX5" fmla="*/ 219075 w 2543175"/>
                  <a:gd name="connsiteY5" fmla="*/ 342966 h 471957"/>
                  <a:gd name="connsiteX6" fmla="*/ 247650 w 2543175"/>
                  <a:gd name="connsiteY6" fmla="*/ 347728 h 471957"/>
                  <a:gd name="connsiteX7" fmla="*/ 290513 w 2543175"/>
                  <a:gd name="connsiteY7" fmla="*/ 366778 h 471957"/>
                  <a:gd name="connsiteX8" fmla="*/ 304800 w 2543175"/>
                  <a:gd name="connsiteY8" fmla="*/ 371541 h 471957"/>
                  <a:gd name="connsiteX9" fmla="*/ 323850 w 2543175"/>
                  <a:gd name="connsiteY9" fmla="*/ 381066 h 471957"/>
                  <a:gd name="connsiteX10" fmla="*/ 338138 w 2543175"/>
                  <a:gd name="connsiteY10" fmla="*/ 385828 h 471957"/>
                  <a:gd name="connsiteX11" fmla="*/ 357188 w 2543175"/>
                  <a:gd name="connsiteY11" fmla="*/ 395353 h 471957"/>
                  <a:gd name="connsiteX12" fmla="*/ 419100 w 2543175"/>
                  <a:gd name="connsiteY12" fmla="*/ 404878 h 471957"/>
                  <a:gd name="connsiteX13" fmla="*/ 442913 w 2543175"/>
                  <a:gd name="connsiteY13" fmla="*/ 409641 h 471957"/>
                  <a:gd name="connsiteX14" fmla="*/ 457200 w 2543175"/>
                  <a:gd name="connsiteY14" fmla="*/ 414403 h 471957"/>
                  <a:gd name="connsiteX15" fmla="*/ 523875 w 2543175"/>
                  <a:gd name="connsiteY15" fmla="*/ 419166 h 471957"/>
                  <a:gd name="connsiteX16" fmla="*/ 542925 w 2543175"/>
                  <a:gd name="connsiteY16" fmla="*/ 423928 h 471957"/>
                  <a:gd name="connsiteX17" fmla="*/ 571500 w 2543175"/>
                  <a:gd name="connsiteY17" fmla="*/ 433453 h 471957"/>
                  <a:gd name="connsiteX18" fmla="*/ 623888 w 2543175"/>
                  <a:gd name="connsiteY18" fmla="*/ 438216 h 471957"/>
                  <a:gd name="connsiteX19" fmla="*/ 638175 w 2543175"/>
                  <a:gd name="connsiteY19" fmla="*/ 442978 h 471957"/>
                  <a:gd name="connsiteX20" fmla="*/ 752475 w 2543175"/>
                  <a:gd name="connsiteY20" fmla="*/ 452503 h 471957"/>
                  <a:gd name="connsiteX21" fmla="*/ 1100138 w 2543175"/>
                  <a:gd name="connsiteY21" fmla="*/ 452503 h 471957"/>
                  <a:gd name="connsiteX22" fmla="*/ 1190625 w 2543175"/>
                  <a:gd name="connsiteY22" fmla="*/ 447741 h 471957"/>
                  <a:gd name="connsiteX23" fmla="*/ 1233488 w 2543175"/>
                  <a:gd name="connsiteY23" fmla="*/ 433453 h 471957"/>
                  <a:gd name="connsiteX24" fmla="*/ 1247775 w 2543175"/>
                  <a:gd name="connsiteY24" fmla="*/ 428691 h 471957"/>
                  <a:gd name="connsiteX25" fmla="*/ 1266825 w 2543175"/>
                  <a:gd name="connsiteY25" fmla="*/ 419166 h 471957"/>
                  <a:gd name="connsiteX26" fmla="*/ 1304925 w 2543175"/>
                  <a:gd name="connsiteY26" fmla="*/ 414403 h 471957"/>
                  <a:gd name="connsiteX27" fmla="*/ 1323975 w 2543175"/>
                  <a:gd name="connsiteY27" fmla="*/ 404878 h 471957"/>
                  <a:gd name="connsiteX28" fmla="*/ 1404938 w 2543175"/>
                  <a:gd name="connsiteY28" fmla="*/ 390591 h 471957"/>
                  <a:gd name="connsiteX29" fmla="*/ 1423988 w 2543175"/>
                  <a:gd name="connsiteY29" fmla="*/ 385828 h 471957"/>
                  <a:gd name="connsiteX30" fmla="*/ 1452563 w 2543175"/>
                  <a:gd name="connsiteY30" fmla="*/ 376303 h 471957"/>
                  <a:gd name="connsiteX31" fmla="*/ 1481138 w 2543175"/>
                  <a:gd name="connsiteY31" fmla="*/ 371541 h 471957"/>
                  <a:gd name="connsiteX32" fmla="*/ 1509713 w 2543175"/>
                  <a:gd name="connsiteY32" fmla="*/ 362016 h 471957"/>
                  <a:gd name="connsiteX33" fmla="*/ 1524000 w 2543175"/>
                  <a:gd name="connsiteY33" fmla="*/ 347728 h 471957"/>
                  <a:gd name="connsiteX34" fmla="*/ 1581150 w 2543175"/>
                  <a:gd name="connsiteY34" fmla="*/ 333441 h 471957"/>
                  <a:gd name="connsiteX35" fmla="*/ 1614488 w 2543175"/>
                  <a:gd name="connsiteY35" fmla="*/ 323916 h 471957"/>
                  <a:gd name="connsiteX36" fmla="*/ 1647825 w 2543175"/>
                  <a:gd name="connsiteY36" fmla="*/ 304866 h 471957"/>
                  <a:gd name="connsiteX37" fmla="*/ 1662113 w 2543175"/>
                  <a:gd name="connsiteY37" fmla="*/ 295341 h 471957"/>
                  <a:gd name="connsiteX38" fmla="*/ 1676400 w 2543175"/>
                  <a:gd name="connsiteY38" fmla="*/ 290578 h 471957"/>
                  <a:gd name="connsiteX39" fmla="*/ 1709738 w 2543175"/>
                  <a:gd name="connsiteY39" fmla="*/ 266766 h 471957"/>
                  <a:gd name="connsiteX40" fmla="*/ 1724025 w 2543175"/>
                  <a:gd name="connsiteY40" fmla="*/ 262003 h 471957"/>
                  <a:gd name="connsiteX41" fmla="*/ 1738313 w 2543175"/>
                  <a:gd name="connsiteY41" fmla="*/ 252478 h 471957"/>
                  <a:gd name="connsiteX42" fmla="*/ 1757363 w 2543175"/>
                  <a:gd name="connsiteY42" fmla="*/ 247716 h 471957"/>
                  <a:gd name="connsiteX43" fmla="*/ 1804988 w 2543175"/>
                  <a:gd name="connsiteY43" fmla="*/ 233428 h 471957"/>
                  <a:gd name="connsiteX44" fmla="*/ 1847850 w 2543175"/>
                  <a:gd name="connsiteY44" fmla="*/ 228666 h 471957"/>
                  <a:gd name="connsiteX45" fmla="*/ 1881188 w 2543175"/>
                  <a:gd name="connsiteY45" fmla="*/ 219141 h 471957"/>
                  <a:gd name="connsiteX46" fmla="*/ 1909763 w 2543175"/>
                  <a:gd name="connsiteY46" fmla="*/ 209616 h 471957"/>
                  <a:gd name="connsiteX47" fmla="*/ 1957388 w 2543175"/>
                  <a:gd name="connsiteY47" fmla="*/ 200091 h 471957"/>
                  <a:gd name="connsiteX48" fmla="*/ 1985963 w 2543175"/>
                  <a:gd name="connsiteY48" fmla="*/ 190566 h 471957"/>
                  <a:gd name="connsiteX49" fmla="*/ 2009775 w 2543175"/>
                  <a:gd name="connsiteY49" fmla="*/ 181041 h 471957"/>
                  <a:gd name="connsiteX50" fmla="*/ 2057400 w 2543175"/>
                  <a:gd name="connsiteY50" fmla="*/ 176278 h 471957"/>
                  <a:gd name="connsiteX51" fmla="*/ 2090738 w 2543175"/>
                  <a:gd name="connsiteY51" fmla="*/ 166753 h 471957"/>
                  <a:gd name="connsiteX52" fmla="*/ 2105025 w 2543175"/>
                  <a:gd name="connsiteY52" fmla="*/ 161991 h 471957"/>
                  <a:gd name="connsiteX53" fmla="*/ 2119313 w 2543175"/>
                  <a:gd name="connsiteY53" fmla="*/ 152466 h 471957"/>
                  <a:gd name="connsiteX54" fmla="*/ 2133600 w 2543175"/>
                  <a:gd name="connsiteY54" fmla="*/ 147703 h 471957"/>
                  <a:gd name="connsiteX55" fmla="*/ 2152650 w 2543175"/>
                  <a:gd name="connsiteY55" fmla="*/ 138178 h 471957"/>
                  <a:gd name="connsiteX56" fmla="*/ 2166938 w 2543175"/>
                  <a:gd name="connsiteY56" fmla="*/ 128653 h 471957"/>
                  <a:gd name="connsiteX57" fmla="*/ 2209800 w 2543175"/>
                  <a:gd name="connsiteY57" fmla="*/ 119128 h 471957"/>
                  <a:gd name="connsiteX58" fmla="*/ 2243138 w 2543175"/>
                  <a:gd name="connsiteY58" fmla="*/ 104841 h 471957"/>
                  <a:gd name="connsiteX59" fmla="*/ 2271713 w 2543175"/>
                  <a:gd name="connsiteY59" fmla="*/ 95316 h 471957"/>
                  <a:gd name="connsiteX60" fmla="*/ 2305050 w 2543175"/>
                  <a:gd name="connsiteY60" fmla="*/ 81028 h 471957"/>
                  <a:gd name="connsiteX61" fmla="*/ 2319338 w 2543175"/>
                  <a:gd name="connsiteY61" fmla="*/ 71503 h 471957"/>
                  <a:gd name="connsiteX62" fmla="*/ 2333625 w 2543175"/>
                  <a:gd name="connsiteY62" fmla="*/ 66741 h 471957"/>
                  <a:gd name="connsiteX63" fmla="*/ 2366963 w 2543175"/>
                  <a:gd name="connsiteY63" fmla="*/ 52453 h 471957"/>
                  <a:gd name="connsiteX64" fmla="*/ 2386013 w 2543175"/>
                  <a:gd name="connsiteY64" fmla="*/ 42928 h 471957"/>
                  <a:gd name="connsiteX65" fmla="*/ 2405063 w 2543175"/>
                  <a:gd name="connsiteY65" fmla="*/ 38166 h 471957"/>
                  <a:gd name="connsiteX66" fmla="*/ 2447925 w 2543175"/>
                  <a:gd name="connsiteY66" fmla="*/ 23878 h 471957"/>
                  <a:gd name="connsiteX67" fmla="*/ 2462213 w 2543175"/>
                  <a:gd name="connsiteY67" fmla="*/ 19116 h 471957"/>
                  <a:gd name="connsiteX68" fmla="*/ 2481263 w 2543175"/>
                  <a:gd name="connsiteY68" fmla="*/ 14353 h 471957"/>
                  <a:gd name="connsiteX69" fmla="*/ 2495550 w 2543175"/>
                  <a:gd name="connsiteY69" fmla="*/ 9591 h 471957"/>
                  <a:gd name="connsiteX70" fmla="*/ 2519363 w 2543175"/>
                  <a:gd name="connsiteY70" fmla="*/ 4828 h 471957"/>
                  <a:gd name="connsiteX71" fmla="*/ 2543175 w 2543175"/>
                  <a:gd name="connsiteY71" fmla="*/ 66 h 471957"/>
                  <a:gd name="connsiteX0" fmla="*/ 0 w 2505075"/>
                  <a:gd name="connsiteY0" fmla="*/ 314391 h 471957"/>
                  <a:gd name="connsiteX1" fmla="*/ 42863 w 2505075"/>
                  <a:gd name="connsiteY1" fmla="*/ 323916 h 471957"/>
                  <a:gd name="connsiteX2" fmla="*/ 95250 w 2505075"/>
                  <a:gd name="connsiteY2" fmla="*/ 328678 h 471957"/>
                  <a:gd name="connsiteX3" fmla="*/ 133350 w 2505075"/>
                  <a:gd name="connsiteY3" fmla="*/ 338203 h 471957"/>
                  <a:gd name="connsiteX4" fmla="*/ 180975 w 2505075"/>
                  <a:gd name="connsiteY4" fmla="*/ 342966 h 471957"/>
                  <a:gd name="connsiteX5" fmla="*/ 209550 w 2505075"/>
                  <a:gd name="connsiteY5" fmla="*/ 347728 h 471957"/>
                  <a:gd name="connsiteX6" fmla="*/ 252413 w 2505075"/>
                  <a:gd name="connsiteY6" fmla="*/ 366778 h 471957"/>
                  <a:gd name="connsiteX7" fmla="*/ 266700 w 2505075"/>
                  <a:gd name="connsiteY7" fmla="*/ 371541 h 471957"/>
                  <a:gd name="connsiteX8" fmla="*/ 285750 w 2505075"/>
                  <a:gd name="connsiteY8" fmla="*/ 381066 h 471957"/>
                  <a:gd name="connsiteX9" fmla="*/ 300038 w 2505075"/>
                  <a:gd name="connsiteY9" fmla="*/ 385828 h 471957"/>
                  <a:gd name="connsiteX10" fmla="*/ 319088 w 2505075"/>
                  <a:gd name="connsiteY10" fmla="*/ 395353 h 471957"/>
                  <a:gd name="connsiteX11" fmla="*/ 381000 w 2505075"/>
                  <a:gd name="connsiteY11" fmla="*/ 404878 h 471957"/>
                  <a:gd name="connsiteX12" fmla="*/ 404813 w 2505075"/>
                  <a:gd name="connsiteY12" fmla="*/ 409641 h 471957"/>
                  <a:gd name="connsiteX13" fmla="*/ 419100 w 2505075"/>
                  <a:gd name="connsiteY13" fmla="*/ 414403 h 471957"/>
                  <a:gd name="connsiteX14" fmla="*/ 485775 w 2505075"/>
                  <a:gd name="connsiteY14" fmla="*/ 419166 h 471957"/>
                  <a:gd name="connsiteX15" fmla="*/ 504825 w 2505075"/>
                  <a:gd name="connsiteY15" fmla="*/ 423928 h 471957"/>
                  <a:gd name="connsiteX16" fmla="*/ 533400 w 2505075"/>
                  <a:gd name="connsiteY16" fmla="*/ 433453 h 471957"/>
                  <a:gd name="connsiteX17" fmla="*/ 585788 w 2505075"/>
                  <a:gd name="connsiteY17" fmla="*/ 438216 h 471957"/>
                  <a:gd name="connsiteX18" fmla="*/ 600075 w 2505075"/>
                  <a:gd name="connsiteY18" fmla="*/ 442978 h 471957"/>
                  <a:gd name="connsiteX19" fmla="*/ 714375 w 2505075"/>
                  <a:gd name="connsiteY19" fmla="*/ 452503 h 471957"/>
                  <a:gd name="connsiteX20" fmla="*/ 1062038 w 2505075"/>
                  <a:gd name="connsiteY20" fmla="*/ 452503 h 471957"/>
                  <a:gd name="connsiteX21" fmla="*/ 1152525 w 2505075"/>
                  <a:gd name="connsiteY21" fmla="*/ 447741 h 471957"/>
                  <a:gd name="connsiteX22" fmla="*/ 1195388 w 2505075"/>
                  <a:gd name="connsiteY22" fmla="*/ 433453 h 471957"/>
                  <a:gd name="connsiteX23" fmla="*/ 1209675 w 2505075"/>
                  <a:gd name="connsiteY23" fmla="*/ 428691 h 471957"/>
                  <a:gd name="connsiteX24" fmla="*/ 1228725 w 2505075"/>
                  <a:gd name="connsiteY24" fmla="*/ 419166 h 471957"/>
                  <a:gd name="connsiteX25" fmla="*/ 1266825 w 2505075"/>
                  <a:gd name="connsiteY25" fmla="*/ 414403 h 471957"/>
                  <a:gd name="connsiteX26" fmla="*/ 1285875 w 2505075"/>
                  <a:gd name="connsiteY26" fmla="*/ 404878 h 471957"/>
                  <a:gd name="connsiteX27" fmla="*/ 1366838 w 2505075"/>
                  <a:gd name="connsiteY27" fmla="*/ 390591 h 471957"/>
                  <a:gd name="connsiteX28" fmla="*/ 1385888 w 2505075"/>
                  <a:gd name="connsiteY28" fmla="*/ 385828 h 471957"/>
                  <a:gd name="connsiteX29" fmla="*/ 1414463 w 2505075"/>
                  <a:gd name="connsiteY29" fmla="*/ 376303 h 471957"/>
                  <a:gd name="connsiteX30" fmla="*/ 1443038 w 2505075"/>
                  <a:gd name="connsiteY30" fmla="*/ 371541 h 471957"/>
                  <a:gd name="connsiteX31" fmla="*/ 1471613 w 2505075"/>
                  <a:gd name="connsiteY31" fmla="*/ 362016 h 471957"/>
                  <a:gd name="connsiteX32" fmla="*/ 1485900 w 2505075"/>
                  <a:gd name="connsiteY32" fmla="*/ 347728 h 471957"/>
                  <a:gd name="connsiteX33" fmla="*/ 1543050 w 2505075"/>
                  <a:gd name="connsiteY33" fmla="*/ 333441 h 471957"/>
                  <a:gd name="connsiteX34" fmla="*/ 1576388 w 2505075"/>
                  <a:gd name="connsiteY34" fmla="*/ 323916 h 471957"/>
                  <a:gd name="connsiteX35" fmla="*/ 1609725 w 2505075"/>
                  <a:gd name="connsiteY35" fmla="*/ 304866 h 471957"/>
                  <a:gd name="connsiteX36" fmla="*/ 1624013 w 2505075"/>
                  <a:gd name="connsiteY36" fmla="*/ 295341 h 471957"/>
                  <a:gd name="connsiteX37" fmla="*/ 1638300 w 2505075"/>
                  <a:gd name="connsiteY37" fmla="*/ 290578 h 471957"/>
                  <a:gd name="connsiteX38" fmla="*/ 1671638 w 2505075"/>
                  <a:gd name="connsiteY38" fmla="*/ 266766 h 471957"/>
                  <a:gd name="connsiteX39" fmla="*/ 1685925 w 2505075"/>
                  <a:gd name="connsiteY39" fmla="*/ 262003 h 471957"/>
                  <a:gd name="connsiteX40" fmla="*/ 1700213 w 2505075"/>
                  <a:gd name="connsiteY40" fmla="*/ 252478 h 471957"/>
                  <a:gd name="connsiteX41" fmla="*/ 1719263 w 2505075"/>
                  <a:gd name="connsiteY41" fmla="*/ 247716 h 471957"/>
                  <a:gd name="connsiteX42" fmla="*/ 1766888 w 2505075"/>
                  <a:gd name="connsiteY42" fmla="*/ 233428 h 471957"/>
                  <a:gd name="connsiteX43" fmla="*/ 1809750 w 2505075"/>
                  <a:gd name="connsiteY43" fmla="*/ 228666 h 471957"/>
                  <a:gd name="connsiteX44" fmla="*/ 1843088 w 2505075"/>
                  <a:gd name="connsiteY44" fmla="*/ 219141 h 471957"/>
                  <a:gd name="connsiteX45" fmla="*/ 1871663 w 2505075"/>
                  <a:gd name="connsiteY45" fmla="*/ 209616 h 471957"/>
                  <a:gd name="connsiteX46" fmla="*/ 1919288 w 2505075"/>
                  <a:gd name="connsiteY46" fmla="*/ 200091 h 471957"/>
                  <a:gd name="connsiteX47" fmla="*/ 1947863 w 2505075"/>
                  <a:gd name="connsiteY47" fmla="*/ 190566 h 471957"/>
                  <a:gd name="connsiteX48" fmla="*/ 1971675 w 2505075"/>
                  <a:gd name="connsiteY48" fmla="*/ 181041 h 471957"/>
                  <a:gd name="connsiteX49" fmla="*/ 2019300 w 2505075"/>
                  <a:gd name="connsiteY49" fmla="*/ 176278 h 471957"/>
                  <a:gd name="connsiteX50" fmla="*/ 2052638 w 2505075"/>
                  <a:gd name="connsiteY50" fmla="*/ 166753 h 471957"/>
                  <a:gd name="connsiteX51" fmla="*/ 2066925 w 2505075"/>
                  <a:gd name="connsiteY51" fmla="*/ 161991 h 471957"/>
                  <a:gd name="connsiteX52" fmla="*/ 2081213 w 2505075"/>
                  <a:gd name="connsiteY52" fmla="*/ 152466 h 471957"/>
                  <a:gd name="connsiteX53" fmla="*/ 2095500 w 2505075"/>
                  <a:gd name="connsiteY53" fmla="*/ 147703 h 471957"/>
                  <a:gd name="connsiteX54" fmla="*/ 2114550 w 2505075"/>
                  <a:gd name="connsiteY54" fmla="*/ 138178 h 471957"/>
                  <a:gd name="connsiteX55" fmla="*/ 2128838 w 2505075"/>
                  <a:gd name="connsiteY55" fmla="*/ 128653 h 471957"/>
                  <a:gd name="connsiteX56" fmla="*/ 2171700 w 2505075"/>
                  <a:gd name="connsiteY56" fmla="*/ 119128 h 471957"/>
                  <a:gd name="connsiteX57" fmla="*/ 2205038 w 2505075"/>
                  <a:gd name="connsiteY57" fmla="*/ 104841 h 471957"/>
                  <a:gd name="connsiteX58" fmla="*/ 2233613 w 2505075"/>
                  <a:gd name="connsiteY58" fmla="*/ 95316 h 471957"/>
                  <a:gd name="connsiteX59" fmla="*/ 2266950 w 2505075"/>
                  <a:gd name="connsiteY59" fmla="*/ 81028 h 471957"/>
                  <a:gd name="connsiteX60" fmla="*/ 2281238 w 2505075"/>
                  <a:gd name="connsiteY60" fmla="*/ 71503 h 471957"/>
                  <a:gd name="connsiteX61" fmla="*/ 2295525 w 2505075"/>
                  <a:gd name="connsiteY61" fmla="*/ 66741 h 471957"/>
                  <a:gd name="connsiteX62" fmla="*/ 2328863 w 2505075"/>
                  <a:gd name="connsiteY62" fmla="*/ 52453 h 471957"/>
                  <a:gd name="connsiteX63" fmla="*/ 2347913 w 2505075"/>
                  <a:gd name="connsiteY63" fmla="*/ 42928 h 471957"/>
                  <a:gd name="connsiteX64" fmla="*/ 2366963 w 2505075"/>
                  <a:gd name="connsiteY64" fmla="*/ 38166 h 471957"/>
                  <a:gd name="connsiteX65" fmla="*/ 2409825 w 2505075"/>
                  <a:gd name="connsiteY65" fmla="*/ 23878 h 471957"/>
                  <a:gd name="connsiteX66" fmla="*/ 2424113 w 2505075"/>
                  <a:gd name="connsiteY66" fmla="*/ 19116 h 471957"/>
                  <a:gd name="connsiteX67" fmla="*/ 2443163 w 2505075"/>
                  <a:gd name="connsiteY67" fmla="*/ 14353 h 471957"/>
                  <a:gd name="connsiteX68" fmla="*/ 2457450 w 2505075"/>
                  <a:gd name="connsiteY68" fmla="*/ 9591 h 471957"/>
                  <a:gd name="connsiteX69" fmla="*/ 2481263 w 2505075"/>
                  <a:gd name="connsiteY69" fmla="*/ 4828 h 471957"/>
                  <a:gd name="connsiteX70" fmla="*/ 2505075 w 2505075"/>
                  <a:gd name="connsiteY70" fmla="*/ 66 h 471957"/>
                  <a:gd name="connsiteX0" fmla="*/ 0 w 2462212"/>
                  <a:gd name="connsiteY0" fmla="*/ 323916 h 471957"/>
                  <a:gd name="connsiteX1" fmla="*/ 52387 w 2462212"/>
                  <a:gd name="connsiteY1" fmla="*/ 328678 h 471957"/>
                  <a:gd name="connsiteX2" fmla="*/ 90487 w 2462212"/>
                  <a:gd name="connsiteY2" fmla="*/ 338203 h 471957"/>
                  <a:gd name="connsiteX3" fmla="*/ 138112 w 2462212"/>
                  <a:gd name="connsiteY3" fmla="*/ 342966 h 471957"/>
                  <a:gd name="connsiteX4" fmla="*/ 166687 w 2462212"/>
                  <a:gd name="connsiteY4" fmla="*/ 347728 h 471957"/>
                  <a:gd name="connsiteX5" fmla="*/ 209550 w 2462212"/>
                  <a:gd name="connsiteY5" fmla="*/ 366778 h 471957"/>
                  <a:gd name="connsiteX6" fmla="*/ 223837 w 2462212"/>
                  <a:gd name="connsiteY6" fmla="*/ 371541 h 471957"/>
                  <a:gd name="connsiteX7" fmla="*/ 242887 w 2462212"/>
                  <a:gd name="connsiteY7" fmla="*/ 381066 h 471957"/>
                  <a:gd name="connsiteX8" fmla="*/ 257175 w 2462212"/>
                  <a:gd name="connsiteY8" fmla="*/ 385828 h 471957"/>
                  <a:gd name="connsiteX9" fmla="*/ 276225 w 2462212"/>
                  <a:gd name="connsiteY9" fmla="*/ 395353 h 471957"/>
                  <a:gd name="connsiteX10" fmla="*/ 338137 w 2462212"/>
                  <a:gd name="connsiteY10" fmla="*/ 404878 h 471957"/>
                  <a:gd name="connsiteX11" fmla="*/ 361950 w 2462212"/>
                  <a:gd name="connsiteY11" fmla="*/ 409641 h 471957"/>
                  <a:gd name="connsiteX12" fmla="*/ 376237 w 2462212"/>
                  <a:gd name="connsiteY12" fmla="*/ 414403 h 471957"/>
                  <a:gd name="connsiteX13" fmla="*/ 442912 w 2462212"/>
                  <a:gd name="connsiteY13" fmla="*/ 419166 h 471957"/>
                  <a:gd name="connsiteX14" fmla="*/ 461962 w 2462212"/>
                  <a:gd name="connsiteY14" fmla="*/ 423928 h 471957"/>
                  <a:gd name="connsiteX15" fmla="*/ 490537 w 2462212"/>
                  <a:gd name="connsiteY15" fmla="*/ 433453 h 471957"/>
                  <a:gd name="connsiteX16" fmla="*/ 542925 w 2462212"/>
                  <a:gd name="connsiteY16" fmla="*/ 438216 h 471957"/>
                  <a:gd name="connsiteX17" fmla="*/ 557212 w 2462212"/>
                  <a:gd name="connsiteY17" fmla="*/ 442978 h 471957"/>
                  <a:gd name="connsiteX18" fmla="*/ 671512 w 2462212"/>
                  <a:gd name="connsiteY18" fmla="*/ 452503 h 471957"/>
                  <a:gd name="connsiteX19" fmla="*/ 1019175 w 2462212"/>
                  <a:gd name="connsiteY19" fmla="*/ 452503 h 471957"/>
                  <a:gd name="connsiteX20" fmla="*/ 1109662 w 2462212"/>
                  <a:gd name="connsiteY20" fmla="*/ 447741 h 471957"/>
                  <a:gd name="connsiteX21" fmla="*/ 1152525 w 2462212"/>
                  <a:gd name="connsiteY21" fmla="*/ 433453 h 471957"/>
                  <a:gd name="connsiteX22" fmla="*/ 1166812 w 2462212"/>
                  <a:gd name="connsiteY22" fmla="*/ 428691 h 471957"/>
                  <a:gd name="connsiteX23" fmla="*/ 1185862 w 2462212"/>
                  <a:gd name="connsiteY23" fmla="*/ 419166 h 471957"/>
                  <a:gd name="connsiteX24" fmla="*/ 1223962 w 2462212"/>
                  <a:gd name="connsiteY24" fmla="*/ 414403 h 471957"/>
                  <a:gd name="connsiteX25" fmla="*/ 1243012 w 2462212"/>
                  <a:gd name="connsiteY25" fmla="*/ 404878 h 471957"/>
                  <a:gd name="connsiteX26" fmla="*/ 1323975 w 2462212"/>
                  <a:gd name="connsiteY26" fmla="*/ 390591 h 471957"/>
                  <a:gd name="connsiteX27" fmla="*/ 1343025 w 2462212"/>
                  <a:gd name="connsiteY27" fmla="*/ 385828 h 471957"/>
                  <a:gd name="connsiteX28" fmla="*/ 1371600 w 2462212"/>
                  <a:gd name="connsiteY28" fmla="*/ 376303 h 471957"/>
                  <a:gd name="connsiteX29" fmla="*/ 1400175 w 2462212"/>
                  <a:gd name="connsiteY29" fmla="*/ 371541 h 471957"/>
                  <a:gd name="connsiteX30" fmla="*/ 1428750 w 2462212"/>
                  <a:gd name="connsiteY30" fmla="*/ 362016 h 471957"/>
                  <a:gd name="connsiteX31" fmla="*/ 1443037 w 2462212"/>
                  <a:gd name="connsiteY31" fmla="*/ 347728 h 471957"/>
                  <a:gd name="connsiteX32" fmla="*/ 1500187 w 2462212"/>
                  <a:gd name="connsiteY32" fmla="*/ 333441 h 471957"/>
                  <a:gd name="connsiteX33" fmla="*/ 1533525 w 2462212"/>
                  <a:gd name="connsiteY33" fmla="*/ 323916 h 471957"/>
                  <a:gd name="connsiteX34" fmla="*/ 1566862 w 2462212"/>
                  <a:gd name="connsiteY34" fmla="*/ 304866 h 471957"/>
                  <a:gd name="connsiteX35" fmla="*/ 1581150 w 2462212"/>
                  <a:gd name="connsiteY35" fmla="*/ 295341 h 471957"/>
                  <a:gd name="connsiteX36" fmla="*/ 1595437 w 2462212"/>
                  <a:gd name="connsiteY36" fmla="*/ 290578 h 471957"/>
                  <a:gd name="connsiteX37" fmla="*/ 1628775 w 2462212"/>
                  <a:gd name="connsiteY37" fmla="*/ 266766 h 471957"/>
                  <a:gd name="connsiteX38" fmla="*/ 1643062 w 2462212"/>
                  <a:gd name="connsiteY38" fmla="*/ 262003 h 471957"/>
                  <a:gd name="connsiteX39" fmla="*/ 1657350 w 2462212"/>
                  <a:gd name="connsiteY39" fmla="*/ 252478 h 471957"/>
                  <a:gd name="connsiteX40" fmla="*/ 1676400 w 2462212"/>
                  <a:gd name="connsiteY40" fmla="*/ 247716 h 471957"/>
                  <a:gd name="connsiteX41" fmla="*/ 1724025 w 2462212"/>
                  <a:gd name="connsiteY41" fmla="*/ 233428 h 471957"/>
                  <a:gd name="connsiteX42" fmla="*/ 1766887 w 2462212"/>
                  <a:gd name="connsiteY42" fmla="*/ 228666 h 471957"/>
                  <a:gd name="connsiteX43" fmla="*/ 1800225 w 2462212"/>
                  <a:gd name="connsiteY43" fmla="*/ 219141 h 471957"/>
                  <a:gd name="connsiteX44" fmla="*/ 1828800 w 2462212"/>
                  <a:gd name="connsiteY44" fmla="*/ 209616 h 471957"/>
                  <a:gd name="connsiteX45" fmla="*/ 1876425 w 2462212"/>
                  <a:gd name="connsiteY45" fmla="*/ 200091 h 471957"/>
                  <a:gd name="connsiteX46" fmla="*/ 1905000 w 2462212"/>
                  <a:gd name="connsiteY46" fmla="*/ 190566 h 471957"/>
                  <a:gd name="connsiteX47" fmla="*/ 1928812 w 2462212"/>
                  <a:gd name="connsiteY47" fmla="*/ 181041 h 471957"/>
                  <a:gd name="connsiteX48" fmla="*/ 1976437 w 2462212"/>
                  <a:gd name="connsiteY48" fmla="*/ 176278 h 471957"/>
                  <a:gd name="connsiteX49" fmla="*/ 2009775 w 2462212"/>
                  <a:gd name="connsiteY49" fmla="*/ 166753 h 471957"/>
                  <a:gd name="connsiteX50" fmla="*/ 2024062 w 2462212"/>
                  <a:gd name="connsiteY50" fmla="*/ 161991 h 471957"/>
                  <a:gd name="connsiteX51" fmla="*/ 2038350 w 2462212"/>
                  <a:gd name="connsiteY51" fmla="*/ 152466 h 471957"/>
                  <a:gd name="connsiteX52" fmla="*/ 2052637 w 2462212"/>
                  <a:gd name="connsiteY52" fmla="*/ 147703 h 471957"/>
                  <a:gd name="connsiteX53" fmla="*/ 2071687 w 2462212"/>
                  <a:gd name="connsiteY53" fmla="*/ 138178 h 471957"/>
                  <a:gd name="connsiteX54" fmla="*/ 2085975 w 2462212"/>
                  <a:gd name="connsiteY54" fmla="*/ 128653 h 471957"/>
                  <a:gd name="connsiteX55" fmla="*/ 2128837 w 2462212"/>
                  <a:gd name="connsiteY55" fmla="*/ 119128 h 471957"/>
                  <a:gd name="connsiteX56" fmla="*/ 2162175 w 2462212"/>
                  <a:gd name="connsiteY56" fmla="*/ 104841 h 471957"/>
                  <a:gd name="connsiteX57" fmla="*/ 2190750 w 2462212"/>
                  <a:gd name="connsiteY57" fmla="*/ 95316 h 471957"/>
                  <a:gd name="connsiteX58" fmla="*/ 2224087 w 2462212"/>
                  <a:gd name="connsiteY58" fmla="*/ 81028 h 471957"/>
                  <a:gd name="connsiteX59" fmla="*/ 2238375 w 2462212"/>
                  <a:gd name="connsiteY59" fmla="*/ 71503 h 471957"/>
                  <a:gd name="connsiteX60" fmla="*/ 2252662 w 2462212"/>
                  <a:gd name="connsiteY60" fmla="*/ 66741 h 471957"/>
                  <a:gd name="connsiteX61" fmla="*/ 2286000 w 2462212"/>
                  <a:gd name="connsiteY61" fmla="*/ 52453 h 471957"/>
                  <a:gd name="connsiteX62" fmla="*/ 2305050 w 2462212"/>
                  <a:gd name="connsiteY62" fmla="*/ 42928 h 471957"/>
                  <a:gd name="connsiteX63" fmla="*/ 2324100 w 2462212"/>
                  <a:gd name="connsiteY63" fmla="*/ 38166 h 471957"/>
                  <a:gd name="connsiteX64" fmla="*/ 2366962 w 2462212"/>
                  <a:gd name="connsiteY64" fmla="*/ 23878 h 471957"/>
                  <a:gd name="connsiteX65" fmla="*/ 2381250 w 2462212"/>
                  <a:gd name="connsiteY65" fmla="*/ 19116 h 471957"/>
                  <a:gd name="connsiteX66" fmla="*/ 2400300 w 2462212"/>
                  <a:gd name="connsiteY66" fmla="*/ 14353 h 471957"/>
                  <a:gd name="connsiteX67" fmla="*/ 2414587 w 2462212"/>
                  <a:gd name="connsiteY67" fmla="*/ 9591 h 471957"/>
                  <a:gd name="connsiteX68" fmla="*/ 2438400 w 2462212"/>
                  <a:gd name="connsiteY68" fmla="*/ 4828 h 471957"/>
                  <a:gd name="connsiteX69" fmla="*/ 2462212 w 2462212"/>
                  <a:gd name="connsiteY69" fmla="*/ 66 h 471957"/>
                  <a:gd name="connsiteX0" fmla="*/ 0 w 2409825"/>
                  <a:gd name="connsiteY0" fmla="*/ 328678 h 471957"/>
                  <a:gd name="connsiteX1" fmla="*/ 38100 w 2409825"/>
                  <a:gd name="connsiteY1" fmla="*/ 338203 h 471957"/>
                  <a:gd name="connsiteX2" fmla="*/ 85725 w 2409825"/>
                  <a:gd name="connsiteY2" fmla="*/ 342966 h 471957"/>
                  <a:gd name="connsiteX3" fmla="*/ 114300 w 2409825"/>
                  <a:gd name="connsiteY3" fmla="*/ 347728 h 471957"/>
                  <a:gd name="connsiteX4" fmla="*/ 157163 w 2409825"/>
                  <a:gd name="connsiteY4" fmla="*/ 366778 h 471957"/>
                  <a:gd name="connsiteX5" fmla="*/ 171450 w 2409825"/>
                  <a:gd name="connsiteY5" fmla="*/ 371541 h 471957"/>
                  <a:gd name="connsiteX6" fmla="*/ 190500 w 2409825"/>
                  <a:gd name="connsiteY6" fmla="*/ 381066 h 471957"/>
                  <a:gd name="connsiteX7" fmla="*/ 204788 w 2409825"/>
                  <a:gd name="connsiteY7" fmla="*/ 385828 h 471957"/>
                  <a:gd name="connsiteX8" fmla="*/ 223838 w 2409825"/>
                  <a:gd name="connsiteY8" fmla="*/ 395353 h 471957"/>
                  <a:gd name="connsiteX9" fmla="*/ 285750 w 2409825"/>
                  <a:gd name="connsiteY9" fmla="*/ 404878 h 471957"/>
                  <a:gd name="connsiteX10" fmla="*/ 309563 w 2409825"/>
                  <a:gd name="connsiteY10" fmla="*/ 409641 h 471957"/>
                  <a:gd name="connsiteX11" fmla="*/ 323850 w 2409825"/>
                  <a:gd name="connsiteY11" fmla="*/ 414403 h 471957"/>
                  <a:gd name="connsiteX12" fmla="*/ 390525 w 2409825"/>
                  <a:gd name="connsiteY12" fmla="*/ 419166 h 471957"/>
                  <a:gd name="connsiteX13" fmla="*/ 409575 w 2409825"/>
                  <a:gd name="connsiteY13" fmla="*/ 423928 h 471957"/>
                  <a:gd name="connsiteX14" fmla="*/ 438150 w 2409825"/>
                  <a:gd name="connsiteY14" fmla="*/ 433453 h 471957"/>
                  <a:gd name="connsiteX15" fmla="*/ 490538 w 2409825"/>
                  <a:gd name="connsiteY15" fmla="*/ 438216 h 471957"/>
                  <a:gd name="connsiteX16" fmla="*/ 504825 w 2409825"/>
                  <a:gd name="connsiteY16" fmla="*/ 442978 h 471957"/>
                  <a:gd name="connsiteX17" fmla="*/ 619125 w 2409825"/>
                  <a:gd name="connsiteY17" fmla="*/ 452503 h 471957"/>
                  <a:gd name="connsiteX18" fmla="*/ 966788 w 2409825"/>
                  <a:gd name="connsiteY18" fmla="*/ 452503 h 471957"/>
                  <a:gd name="connsiteX19" fmla="*/ 1057275 w 2409825"/>
                  <a:gd name="connsiteY19" fmla="*/ 447741 h 471957"/>
                  <a:gd name="connsiteX20" fmla="*/ 1100138 w 2409825"/>
                  <a:gd name="connsiteY20" fmla="*/ 433453 h 471957"/>
                  <a:gd name="connsiteX21" fmla="*/ 1114425 w 2409825"/>
                  <a:gd name="connsiteY21" fmla="*/ 428691 h 471957"/>
                  <a:gd name="connsiteX22" fmla="*/ 1133475 w 2409825"/>
                  <a:gd name="connsiteY22" fmla="*/ 419166 h 471957"/>
                  <a:gd name="connsiteX23" fmla="*/ 1171575 w 2409825"/>
                  <a:gd name="connsiteY23" fmla="*/ 414403 h 471957"/>
                  <a:gd name="connsiteX24" fmla="*/ 1190625 w 2409825"/>
                  <a:gd name="connsiteY24" fmla="*/ 404878 h 471957"/>
                  <a:gd name="connsiteX25" fmla="*/ 1271588 w 2409825"/>
                  <a:gd name="connsiteY25" fmla="*/ 390591 h 471957"/>
                  <a:gd name="connsiteX26" fmla="*/ 1290638 w 2409825"/>
                  <a:gd name="connsiteY26" fmla="*/ 385828 h 471957"/>
                  <a:gd name="connsiteX27" fmla="*/ 1319213 w 2409825"/>
                  <a:gd name="connsiteY27" fmla="*/ 376303 h 471957"/>
                  <a:gd name="connsiteX28" fmla="*/ 1347788 w 2409825"/>
                  <a:gd name="connsiteY28" fmla="*/ 371541 h 471957"/>
                  <a:gd name="connsiteX29" fmla="*/ 1376363 w 2409825"/>
                  <a:gd name="connsiteY29" fmla="*/ 362016 h 471957"/>
                  <a:gd name="connsiteX30" fmla="*/ 1390650 w 2409825"/>
                  <a:gd name="connsiteY30" fmla="*/ 347728 h 471957"/>
                  <a:gd name="connsiteX31" fmla="*/ 1447800 w 2409825"/>
                  <a:gd name="connsiteY31" fmla="*/ 333441 h 471957"/>
                  <a:gd name="connsiteX32" fmla="*/ 1481138 w 2409825"/>
                  <a:gd name="connsiteY32" fmla="*/ 323916 h 471957"/>
                  <a:gd name="connsiteX33" fmla="*/ 1514475 w 2409825"/>
                  <a:gd name="connsiteY33" fmla="*/ 304866 h 471957"/>
                  <a:gd name="connsiteX34" fmla="*/ 1528763 w 2409825"/>
                  <a:gd name="connsiteY34" fmla="*/ 295341 h 471957"/>
                  <a:gd name="connsiteX35" fmla="*/ 1543050 w 2409825"/>
                  <a:gd name="connsiteY35" fmla="*/ 290578 h 471957"/>
                  <a:gd name="connsiteX36" fmla="*/ 1576388 w 2409825"/>
                  <a:gd name="connsiteY36" fmla="*/ 266766 h 471957"/>
                  <a:gd name="connsiteX37" fmla="*/ 1590675 w 2409825"/>
                  <a:gd name="connsiteY37" fmla="*/ 262003 h 471957"/>
                  <a:gd name="connsiteX38" fmla="*/ 1604963 w 2409825"/>
                  <a:gd name="connsiteY38" fmla="*/ 252478 h 471957"/>
                  <a:gd name="connsiteX39" fmla="*/ 1624013 w 2409825"/>
                  <a:gd name="connsiteY39" fmla="*/ 247716 h 471957"/>
                  <a:gd name="connsiteX40" fmla="*/ 1671638 w 2409825"/>
                  <a:gd name="connsiteY40" fmla="*/ 233428 h 471957"/>
                  <a:gd name="connsiteX41" fmla="*/ 1714500 w 2409825"/>
                  <a:gd name="connsiteY41" fmla="*/ 228666 h 471957"/>
                  <a:gd name="connsiteX42" fmla="*/ 1747838 w 2409825"/>
                  <a:gd name="connsiteY42" fmla="*/ 219141 h 471957"/>
                  <a:gd name="connsiteX43" fmla="*/ 1776413 w 2409825"/>
                  <a:gd name="connsiteY43" fmla="*/ 209616 h 471957"/>
                  <a:gd name="connsiteX44" fmla="*/ 1824038 w 2409825"/>
                  <a:gd name="connsiteY44" fmla="*/ 200091 h 471957"/>
                  <a:gd name="connsiteX45" fmla="*/ 1852613 w 2409825"/>
                  <a:gd name="connsiteY45" fmla="*/ 190566 h 471957"/>
                  <a:gd name="connsiteX46" fmla="*/ 1876425 w 2409825"/>
                  <a:gd name="connsiteY46" fmla="*/ 181041 h 471957"/>
                  <a:gd name="connsiteX47" fmla="*/ 1924050 w 2409825"/>
                  <a:gd name="connsiteY47" fmla="*/ 176278 h 471957"/>
                  <a:gd name="connsiteX48" fmla="*/ 1957388 w 2409825"/>
                  <a:gd name="connsiteY48" fmla="*/ 166753 h 471957"/>
                  <a:gd name="connsiteX49" fmla="*/ 1971675 w 2409825"/>
                  <a:gd name="connsiteY49" fmla="*/ 161991 h 471957"/>
                  <a:gd name="connsiteX50" fmla="*/ 1985963 w 2409825"/>
                  <a:gd name="connsiteY50" fmla="*/ 152466 h 471957"/>
                  <a:gd name="connsiteX51" fmla="*/ 2000250 w 2409825"/>
                  <a:gd name="connsiteY51" fmla="*/ 147703 h 471957"/>
                  <a:gd name="connsiteX52" fmla="*/ 2019300 w 2409825"/>
                  <a:gd name="connsiteY52" fmla="*/ 138178 h 471957"/>
                  <a:gd name="connsiteX53" fmla="*/ 2033588 w 2409825"/>
                  <a:gd name="connsiteY53" fmla="*/ 128653 h 471957"/>
                  <a:gd name="connsiteX54" fmla="*/ 2076450 w 2409825"/>
                  <a:gd name="connsiteY54" fmla="*/ 119128 h 471957"/>
                  <a:gd name="connsiteX55" fmla="*/ 2109788 w 2409825"/>
                  <a:gd name="connsiteY55" fmla="*/ 104841 h 471957"/>
                  <a:gd name="connsiteX56" fmla="*/ 2138363 w 2409825"/>
                  <a:gd name="connsiteY56" fmla="*/ 95316 h 471957"/>
                  <a:gd name="connsiteX57" fmla="*/ 2171700 w 2409825"/>
                  <a:gd name="connsiteY57" fmla="*/ 81028 h 471957"/>
                  <a:gd name="connsiteX58" fmla="*/ 2185988 w 2409825"/>
                  <a:gd name="connsiteY58" fmla="*/ 71503 h 471957"/>
                  <a:gd name="connsiteX59" fmla="*/ 2200275 w 2409825"/>
                  <a:gd name="connsiteY59" fmla="*/ 66741 h 471957"/>
                  <a:gd name="connsiteX60" fmla="*/ 2233613 w 2409825"/>
                  <a:gd name="connsiteY60" fmla="*/ 52453 h 471957"/>
                  <a:gd name="connsiteX61" fmla="*/ 2252663 w 2409825"/>
                  <a:gd name="connsiteY61" fmla="*/ 42928 h 471957"/>
                  <a:gd name="connsiteX62" fmla="*/ 2271713 w 2409825"/>
                  <a:gd name="connsiteY62" fmla="*/ 38166 h 471957"/>
                  <a:gd name="connsiteX63" fmla="*/ 2314575 w 2409825"/>
                  <a:gd name="connsiteY63" fmla="*/ 23878 h 471957"/>
                  <a:gd name="connsiteX64" fmla="*/ 2328863 w 2409825"/>
                  <a:gd name="connsiteY64" fmla="*/ 19116 h 471957"/>
                  <a:gd name="connsiteX65" fmla="*/ 2347913 w 2409825"/>
                  <a:gd name="connsiteY65" fmla="*/ 14353 h 471957"/>
                  <a:gd name="connsiteX66" fmla="*/ 2362200 w 2409825"/>
                  <a:gd name="connsiteY66" fmla="*/ 9591 h 471957"/>
                  <a:gd name="connsiteX67" fmla="*/ 2386013 w 2409825"/>
                  <a:gd name="connsiteY67" fmla="*/ 4828 h 471957"/>
                  <a:gd name="connsiteX68" fmla="*/ 2409825 w 2409825"/>
                  <a:gd name="connsiteY68" fmla="*/ 66 h 471957"/>
                  <a:gd name="connsiteX0" fmla="*/ 0 w 2371725"/>
                  <a:gd name="connsiteY0" fmla="*/ 338203 h 471957"/>
                  <a:gd name="connsiteX1" fmla="*/ 47625 w 2371725"/>
                  <a:gd name="connsiteY1" fmla="*/ 342966 h 471957"/>
                  <a:gd name="connsiteX2" fmla="*/ 76200 w 2371725"/>
                  <a:gd name="connsiteY2" fmla="*/ 347728 h 471957"/>
                  <a:gd name="connsiteX3" fmla="*/ 119063 w 2371725"/>
                  <a:gd name="connsiteY3" fmla="*/ 366778 h 471957"/>
                  <a:gd name="connsiteX4" fmla="*/ 133350 w 2371725"/>
                  <a:gd name="connsiteY4" fmla="*/ 371541 h 471957"/>
                  <a:gd name="connsiteX5" fmla="*/ 152400 w 2371725"/>
                  <a:gd name="connsiteY5" fmla="*/ 381066 h 471957"/>
                  <a:gd name="connsiteX6" fmla="*/ 166688 w 2371725"/>
                  <a:gd name="connsiteY6" fmla="*/ 385828 h 471957"/>
                  <a:gd name="connsiteX7" fmla="*/ 185738 w 2371725"/>
                  <a:gd name="connsiteY7" fmla="*/ 395353 h 471957"/>
                  <a:gd name="connsiteX8" fmla="*/ 247650 w 2371725"/>
                  <a:gd name="connsiteY8" fmla="*/ 404878 h 471957"/>
                  <a:gd name="connsiteX9" fmla="*/ 271463 w 2371725"/>
                  <a:gd name="connsiteY9" fmla="*/ 409641 h 471957"/>
                  <a:gd name="connsiteX10" fmla="*/ 285750 w 2371725"/>
                  <a:gd name="connsiteY10" fmla="*/ 414403 h 471957"/>
                  <a:gd name="connsiteX11" fmla="*/ 352425 w 2371725"/>
                  <a:gd name="connsiteY11" fmla="*/ 419166 h 471957"/>
                  <a:gd name="connsiteX12" fmla="*/ 371475 w 2371725"/>
                  <a:gd name="connsiteY12" fmla="*/ 423928 h 471957"/>
                  <a:gd name="connsiteX13" fmla="*/ 400050 w 2371725"/>
                  <a:gd name="connsiteY13" fmla="*/ 433453 h 471957"/>
                  <a:gd name="connsiteX14" fmla="*/ 452438 w 2371725"/>
                  <a:gd name="connsiteY14" fmla="*/ 438216 h 471957"/>
                  <a:gd name="connsiteX15" fmla="*/ 466725 w 2371725"/>
                  <a:gd name="connsiteY15" fmla="*/ 442978 h 471957"/>
                  <a:gd name="connsiteX16" fmla="*/ 581025 w 2371725"/>
                  <a:gd name="connsiteY16" fmla="*/ 452503 h 471957"/>
                  <a:gd name="connsiteX17" fmla="*/ 928688 w 2371725"/>
                  <a:gd name="connsiteY17" fmla="*/ 452503 h 471957"/>
                  <a:gd name="connsiteX18" fmla="*/ 1019175 w 2371725"/>
                  <a:gd name="connsiteY18" fmla="*/ 447741 h 471957"/>
                  <a:gd name="connsiteX19" fmla="*/ 1062038 w 2371725"/>
                  <a:gd name="connsiteY19" fmla="*/ 433453 h 471957"/>
                  <a:gd name="connsiteX20" fmla="*/ 1076325 w 2371725"/>
                  <a:gd name="connsiteY20" fmla="*/ 428691 h 471957"/>
                  <a:gd name="connsiteX21" fmla="*/ 1095375 w 2371725"/>
                  <a:gd name="connsiteY21" fmla="*/ 419166 h 471957"/>
                  <a:gd name="connsiteX22" fmla="*/ 1133475 w 2371725"/>
                  <a:gd name="connsiteY22" fmla="*/ 414403 h 471957"/>
                  <a:gd name="connsiteX23" fmla="*/ 1152525 w 2371725"/>
                  <a:gd name="connsiteY23" fmla="*/ 404878 h 471957"/>
                  <a:gd name="connsiteX24" fmla="*/ 1233488 w 2371725"/>
                  <a:gd name="connsiteY24" fmla="*/ 390591 h 471957"/>
                  <a:gd name="connsiteX25" fmla="*/ 1252538 w 2371725"/>
                  <a:gd name="connsiteY25" fmla="*/ 385828 h 471957"/>
                  <a:gd name="connsiteX26" fmla="*/ 1281113 w 2371725"/>
                  <a:gd name="connsiteY26" fmla="*/ 376303 h 471957"/>
                  <a:gd name="connsiteX27" fmla="*/ 1309688 w 2371725"/>
                  <a:gd name="connsiteY27" fmla="*/ 371541 h 471957"/>
                  <a:gd name="connsiteX28" fmla="*/ 1338263 w 2371725"/>
                  <a:gd name="connsiteY28" fmla="*/ 362016 h 471957"/>
                  <a:gd name="connsiteX29" fmla="*/ 1352550 w 2371725"/>
                  <a:gd name="connsiteY29" fmla="*/ 347728 h 471957"/>
                  <a:gd name="connsiteX30" fmla="*/ 1409700 w 2371725"/>
                  <a:gd name="connsiteY30" fmla="*/ 333441 h 471957"/>
                  <a:gd name="connsiteX31" fmla="*/ 1443038 w 2371725"/>
                  <a:gd name="connsiteY31" fmla="*/ 323916 h 471957"/>
                  <a:gd name="connsiteX32" fmla="*/ 1476375 w 2371725"/>
                  <a:gd name="connsiteY32" fmla="*/ 304866 h 471957"/>
                  <a:gd name="connsiteX33" fmla="*/ 1490663 w 2371725"/>
                  <a:gd name="connsiteY33" fmla="*/ 295341 h 471957"/>
                  <a:gd name="connsiteX34" fmla="*/ 1504950 w 2371725"/>
                  <a:gd name="connsiteY34" fmla="*/ 290578 h 471957"/>
                  <a:gd name="connsiteX35" fmla="*/ 1538288 w 2371725"/>
                  <a:gd name="connsiteY35" fmla="*/ 266766 h 471957"/>
                  <a:gd name="connsiteX36" fmla="*/ 1552575 w 2371725"/>
                  <a:gd name="connsiteY36" fmla="*/ 262003 h 471957"/>
                  <a:gd name="connsiteX37" fmla="*/ 1566863 w 2371725"/>
                  <a:gd name="connsiteY37" fmla="*/ 252478 h 471957"/>
                  <a:gd name="connsiteX38" fmla="*/ 1585913 w 2371725"/>
                  <a:gd name="connsiteY38" fmla="*/ 247716 h 471957"/>
                  <a:gd name="connsiteX39" fmla="*/ 1633538 w 2371725"/>
                  <a:gd name="connsiteY39" fmla="*/ 233428 h 471957"/>
                  <a:gd name="connsiteX40" fmla="*/ 1676400 w 2371725"/>
                  <a:gd name="connsiteY40" fmla="*/ 228666 h 471957"/>
                  <a:gd name="connsiteX41" fmla="*/ 1709738 w 2371725"/>
                  <a:gd name="connsiteY41" fmla="*/ 219141 h 471957"/>
                  <a:gd name="connsiteX42" fmla="*/ 1738313 w 2371725"/>
                  <a:gd name="connsiteY42" fmla="*/ 209616 h 471957"/>
                  <a:gd name="connsiteX43" fmla="*/ 1785938 w 2371725"/>
                  <a:gd name="connsiteY43" fmla="*/ 200091 h 471957"/>
                  <a:gd name="connsiteX44" fmla="*/ 1814513 w 2371725"/>
                  <a:gd name="connsiteY44" fmla="*/ 190566 h 471957"/>
                  <a:gd name="connsiteX45" fmla="*/ 1838325 w 2371725"/>
                  <a:gd name="connsiteY45" fmla="*/ 181041 h 471957"/>
                  <a:gd name="connsiteX46" fmla="*/ 1885950 w 2371725"/>
                  <a:gd name="connsiteY46" fmla="*/ 176278 h 471957"/>
                  <a:gd name="connsiteX47" fmla="*/ 1919288 w 2371725"/>
                  <a:gd name="connsiteY47" fmla="*/ 166753 h 471957"/>
                  <a:gd name="connsiteX48" fmla="*/ 1933575 w 2371725"/>
                  <a:gd name="connsiteY48" fmla="*/ 161991 h 471957"/>
                  <a:gd name="connsiteX49" fmla="*/ 1947863 w 2371725"/>
                  <a:gd name="connsiteY49" fmla="*/ 152466 h 471957"/>
                  <a:gd name="connsiteX50" fmla="*/ 1962150 w 2371725"/>
                  <a:gd name="connsiteY50" fmla="*/ 147703 h 471957"/>
                  <a:gd name="connsiteX51" fmla="*/ 1981200 w 2371725"/>
                  <a:gd name="connsiteY51" fmla="*/ 138178 h 471957"/>
                  <a:gd name="connsiteX52" fmla="*/ 1995488 w 2371725"/>
                  <a:gd name="connsiteY52" fmla="*/ 128653 h 471957"/>
                  <a:gd name="connsiteX53" fmla="*/ 2038350 w 2371725"/>
                  <a:gd name="connsiteY53" fmla="*/ 119128 h 471957"/>
                  <a:gd name="connsiteX54" fmla="*/ 2071688 w 2371725"/>
                  <a:gd name="connsiteY54" fmla="*/ 104841 h 471957"/>
                  <a:gd name="connsiteX55" fmla="*/ 2100263 w 2371725"/>
                  <a:gd name="connsiteY55" fmla="*/ 95316 h 471957"/>
                  <a:gd name="connsiteX56" fmla="*/ 2133600 w 2371725"/>
                  <a:gd name="connsiteY56" fmla="*/ 81028 h 471957"/>
                  <a:gd name="connsiteX57" fmla="*/ 2147888 w 2371725"/>
                  <a:gd name="connsiteY57" fmla="*/ 71503 h 471957"/>
                  <a:gd name="connsiteX58" fmla="*/ 2162175 w 2371725"/>
                  <a:gd name="connsiteY58" fmla="*/ 66741 h 471957"/>
                  <a:gd name="connsiteX59" fmla="*/ 2195513 w 2371725"/>
                  <a:gd name="connsiteY59" fmla="*/ 52453 h 471957"/>
                  <a:gd name="connsiteX60" fmla="*/ 2214563 w 2371725"/>
                  <a:gd name="connsiteY60" fmla="*/ 42928 h 471957"/>
                  <a:gd name="connsiteX61" fmla="*/ 2233613 w 2371725"/>
                  <a:gd name="connsiteY61" fmla="*/ 38166 h 471957"/>
                  <a:gd name="connsiteX62" fmla="*/ 2276475 w 2371725"/>
                  <a:gd name="connsiteY62" fmla="*/ 23878 h 471957"/>
                  <a:gd name="connsiteX63" fmla="*/ 2290763 w 2371725"/>
                  <a:gd name="connsiteY63" fmla="*/ 19116 h 471957"/>
                  <a:gd name="connsiteX64" fmla="*/ 2309813 w 2371725"/>
                  <a:gd name="connsiteY64" fmla="*/ 14353 h 471957"/>
                  <a:gd name="connsiteX65" fmla="*/ 2324100 w 2371725"/>
                  <a:gd name="connsiteY65" fmla="*/ 9591 h 471957"/>
                  <a:gd name="connsiteX66" fmla="*/ 2347913 w 2371725"/>
                  <a:gd name="connsiteY66" fmla="*/ 4828 h 471957"/>
                  <a:gd name="connsiteX67" fmla="*/ 2371725 w 2371725"/>
                  <a:gd name="connsiteY67" fmla="*/ 66 h 471957"/>
                  <a:gd name="connsiteX0" fmla="*/ 0 w 2324100"/>
                  <a:gd name="connsiteY0" fmla="*/ 342966 h 471957"/>
                  <a:gd name="connsiteX1" fmla="*/ 28575 w 2324100"/>
                  <a:gd name="connsiteY1" fmla="*/ 347728 h 471957"/>
                  <a:gd name="connsiteX2" fmla="*/ 71438 w 2324100"/>
                  <a:gd name="connsiteY2" fmla="*/ 366778 h 471957"/>
                  <a:gd name="connsiteX3" fmla="*/ 85725 w 2324100"/>
                  <a:gd name="connsiteY3" fmla="*/ 371541 h 471957"/>
                  <a:gd name="connsiteX4" fmla="*/ 104775 w 2324100"/>
                  <a:gd name="connsiteY4" fmla="*/ 381066 h 471957"/>
                  <a:gd name="connsiteX5" fmla="*/ 119063 w 2324100"/>
                  <a:gd name="connsiteY5" fmla="*/ 385828 h 471957"/>
                  <a:gd name="connsiteX6" fmla="*/ 138113 w 2324100"/>
                  <a:gd name="connsiteY6" fmla="*/ 395353 h 471957"/>
                  <a:gd name="connsiteX7" fmla="*/ 200025 w 2324100"/>
                  <a:gd name="connsiteY7" fmla="*/ 404878 h 471957"/>
                  <a:gd name="connsiteX8" fmla="*/ 223838 w 2324100"/>
                  <a:gd name="connsiteY8" fmla="*/ 409641 h 471957"/>
                  <a:gd name="connsiteX9" fmla="*/ 238125 w 2324100"/>
                  <a:gd name="connsiteY9" fmla="*/ 414403 h 471957"/>
                  <a:gd name="connsiteX10" fmla="*/ 304800 w 2324100"/>
                  <a:gd name="connsiteY10" fmla="*/ 419166 h 471957"/>
                  <a:gd name="connsiteX11" fmla="*/ 323850 w 2324100"/>
                  <a:gd name="connsiteY11" fmla="*/ 423928 h 471957"/>
                  <a:gd name="connsiteX12" fmla="*/ 352425 w 2324100"/>
                  <a:gd name="connsiteY12" fmla="*/ 433453 h 471957"/>
                  <a:gd name="connsiteX13" fmla="*/ 404813 w 2324100"/>
                  <a:gd name="connsiteY13" fmla="*/ 438216 h 471957"/>
                  <a:gd name="connsiteX14" fmla="*/ 419100 w 2324100"/>
                  <a:gd name="connsiteY14" fmla="*/ 442978 h 471957"/>
                  <a:gd name="connsiteX15" fmla="*/ 533400 w 2324100"/>
                  <a:gd name="connsiteY15" fmla="*/ 452503 h 471957"/>
                  <a:gd name="connsiteX16" fmla="*/ 881063 w 2324100"/>
                  <a:gd name="connsiteY16" fmla="*/ 452503 h 471957"/>
                  <a:gd name="connsiteX17" fmla="*/ 971550 w 2324100"/>
                  <a:gd name="connsiteY17" fmla="*/ 447741 h 471957"/>
                  <a:gd name="connsiteX18" fmla="*/ 1014413 w 2324100"/>
                  <a:gd name="connsiteY18" fmla="*/ 433453 h 471957"/>
                  <a:gd name="connsiteX19" fmla="*/ 1028700 w 2324100"/>
                  <a:gd name="connsiteY19" fmla="*/ 428691 h 471957"/>
                  <a:gd name="connsiteX20" fmla="*/ 1047750 w 2324100"/>
                  <a:gd name="connsiteY20" fmla="*/ 419166 h 471957"/>
                  <a:gd name="connsiteX21" fmla="*/ 1085850 w 2324100"/>
                  <a:gd name="connsiteY21" fmla="*/ 414403 h 471957"/>
                  <a:gd name="connsiteX22" fmla="*/ 1104900 w 2324100"/>
                  <a:gd name="connsiteY22" fmla="*/ 404878 h 471957"/>
                  <a:gd name="connsiteX23" fmla="*/ 1185863 w 2324100"/>
                  <a:gd name="connsiteY23" fmla="*/ 390591 h 471957"/>
                  <a:gd name="connsiteX24" fmla="*/ 1204913 w 2324100"/>
                  <a:gd name="connsiteY24" fmla="*/ 385828 h 471957"/>
                  <a:gd name="connsiteX25" fmla="*/ 1233488 w 2324100"/>
                  <a:gd name="connsiteY25" fmla="*/ 376303 h 471957"/>
                  <a:gd name="connsiteX26" fmla="*/ 1262063 w 2324100"/>
                  <a:gd name="connsiteY26" fmla="*/ 371541 h 471957"/>
                  <a:gd name="connsiteX27" fmla="*/ 1290638 w 2324100"/>
                  <a:gd name="connsiteY27" fmla="*/ 362016 h 471957"/>
                  <a:gd name="connsiteX28" fmla="*/ 1304925 w 2324100"/>
                  <a:gd name="connsiteY28" fmla="*/ 347728 h 471957"/>
                  <a:gd name="connsiteX29" fmla="*/ 1362075 w 2324100"/>
                  <a:gd name="connsiteY29" fmla="*/ 333441 h 471957"/>
                  <a:gd name="connsiteX30" fmla="*/ 1395413 w 2324100"/>
                  <a:gd name="connsiteY30" fmla="*/ 323916 h 471957"/>
                  <a:gd name="connsiteX31" fmla="*/ 1428750 w 2324100"/>
                  <a:gd name="connsiteY31" fmla="*/ 304866 h 471957"/>
                  <a:gd name="connsiteX32" fmla="*/ 1443038 w 2324100"/>
                  <a:gd name="connsiteY32" fmla="*/ 295341 h 471957"/>
                  <a:gd name="connsiteX33" fmla="*/ 1457325 w 2324100"/>
                  <a:gd name="connsiteY33" fmla="*/ 290578 h 471957"/>
                  <a:gd name="connsiteX34" fmla="*/ 1490663 w 2324100"/>
                  <a:gd name="connsiteY34" fmla="*/ 266766 h 471957"/>
                  <a:gd name="connsiteX35" fmla="*/ 1504950 w 2324100"/>
                  <a:gd name="connsiteY35" fmla="*/ 262003 h 471957"/>
                  <a:gd name="connsiteX36" fmla="*/ 1519238 w 2324100"/>
                  <a:gd name="connsiteY36" fmla="*/ 252478 h 471957"/>
                  <a:gd name="connsiteX37" fmla="*/ 1538288 w 2324100"/>
                  <a:gd name="connsiteY37" fmla="*/ 247716 h 471957"/>
                  <a:gd name="connsiteX38" fmla="*/ 1585913 w 2324100"/>
                  <a:gd name="connsiteY38" fmla="*/ 233428 h 471957"/>
                  <a:gd name="connsiteX39" fmla="*/ 1628775 w 2324100"/>
                  <a:gd name="connsiteY39" fmla="*/ 228666 h 471957"/>
                  <a:gd name="connsiteX40" fmla="*/ 1662113 w 2324100"/>
                  <a:gd name="connsiteY40" fmla="*/ 219141 h 471957"/>
                  <a:gd name="connsiteX41" fmla="*/ 1690688 w 2324100"/>
                  <a:gd name="connsiteY41" fmla="*/ 209616 h 471957"/>
                  <a:gd name="connsiteX42" fmla="*/ 1738313 w 2324100"/>
                  <a:gd name="connsiteY42" fmla="*/ 200091 h 471957"/>
                  <a:gd name="connsiteX43" fmla="*/ 1766888 w 2324100"/>
                  <a:gd name="connsiteY43" fmla="*/ 190566 h 471957"/>
                  <a:gd name="connsiteX44" fmla="*/ 1790700 w 2324100"/>
                  <a:gd name="connsiteY44" fmla="*/ 181041 h 471957"/>
                  <a:gd name="connsiteX45" fmla="*/ 1838325 w 2324100"/>
                  <a:gd name="connsiteY45" fmla="*/ 176278 h 471957"/>
                  <a:gd name="connsiteX46" fmla="*/ 1871663 w 2324100"/>
                  <a:gd name="connsiteY46" fmla="*/ 166753 h 471957"/>
                  <a:gd name="connsiteX47" fmla="*/ 1885950 w 2324100"/>
                  <a:gd name="connsiteY47" fmla="*/ 161991 h 471957"/>
                  <a:gd name="connsiteX48" fmla="*/ 1900238 w 2324100"/>
                  <a:gd name="connsiteY48" fmla="*/ 152466 h 471957"/>
                  <a:gd name="connsiteX49" fmla="*/ 1914525 w 2324100"/>
                  <a:gd name="connsiteY49" fmla="*/ 147703 h 471957"/>
                  <a:gd name="connsiteX50" fmla="*/ 1933575 w 2324100"/>
                  <a:gd name="connsiteY50" fmla="*/ 138178 h 471957"/>
                  <a:gd name="connsiteX51" fmla="*/ 1947863 w 2324100"/>
                  <a:gd name="connsiteY51" fmla="*/ 128653 h 471957"/>
                  <a:gd name="connsiteX52" fmla="*/ 1990725 w 2324100"/>
                  <a:gd name="connsiteY52" fmla="*/ 119128 h 471957"/>
                  <a:gd name="connsiteX53" fmla="*/ 2024063 w 2324100"/>
                  <a:gd name="connsiteY53" fmla="*/ 104841 h 471957"/>
                  <a:gd name="connsiteX54" fmla="*/ 2052638 w 2324100"/>
                  <a:gd name="connsiteY54" fmla="*/ 95316 h 471957"/>
                  <a:gd name="connsiteX55" fmla="*/ 2085975 w 2324100"/>
                  <a:gd name="connsiteY55" fmla="*/ 81028 h 471957"/>
                  <a:gd name="connsiteX56" fmla="*/ 2100263 w 2324100"/>
                  <a:gd name="connsiteY56" fmla="*/ 71503 h 471957"/>
                  <a:gd name="connsiteX57" fmla="*/ 2114550 w 2324100"/>
                  <a:gd name="connsiteY57" fmla="*/ 66741 h 471957"/>
                  <a:gd name="connsiteX58" fmla="*/ 2147888 w 2324100"/>
                  <a:gd name="connsiteY58" fmla="*/ 52453 h 471957"/>
                  <a:gd name="connsiteX59" fmla="*/ 2166938 w 2324100"/>
                  <a:gd name="connsiteY59" fmla="*/ 42928 h 471957"/>
                  <a:gd name="connsiteX60" fmla="*/ 2185988 w 2324100"/>
                  <a:gd name="connsiteY60" fmla="*/ 38166 h 471957"/>
                  <a:gd name="connsiteX61" fmla="*/ 2228850 w 2324100"/>
                  <a:gd name="connsiteY61" fmla="*/ 23878 h 471957"/>
                  <a:gd name="connsiteX62" fmla="*/ 2243138 w 2324100"/>
                  <a:gd name="connsiteY62" fmla="*/ 19116 h 471957"/>
                  <a:gd name="connsiteX63" fmla="*/ 2262188 w 2324100"/>
                  <a:gd name="connsiteY63" fmla="*/ 14353 h 471957"/>
                  <a:gd name="connsiteX64" fmla="*/ 2276475 w 2324100"/>
                  <a:gd name="connsiteY64" fmla="*/ 9591 h 471957"/>
                  <a:gd name="connsiteX65" fmla="*/ 2300288 w 2324100"/>
                  <a:gd name="connsiteY65" fmla="*/ 4828 h 471957"/>
                  <a:gd name="connsiteX66" fmla="*/ 2324100 w 2324100"/>
                  <a:gd name="connsiteY66" fmla="*/ 66 h 471957"/>
                  <a:gd name="connsiteX0" fmla="*/ 0 w 2295525"/>
                  <a:gd name="connsiteY0" fmla="*/ 347728 h 471957"/>
                  <a:gd name="connsiteX1" fmla="*/ 42863 w 2295525"/>
                  <a:gd name="connsiteY1" fmla="*/ 366778 h 471957"/>
                  <a:gd name="connsiteX2" fmla="*/ 57150 w 2295525"/>
                  <a:gd name="connsiteY2" fmla="*/ 371541 h 471957"/>
                  <a:gd name="connsiteX3" fmla="*/ 76200 w 2295525"/>
                  <a:gd name="connsiteY3" fmla="*/ 381066 h 471957"/>
                  <a:gd name="connsiteX4" fmla="*/ 90488 w 2295525"/>
                  <a:gd name="connsiteY4" fmla="*/ 385828 h 471957"/>
                  <a:gd name="connsiteX5" fmla="*/ 109538 w 2295525"/>
                  <a:gd name="connsiteY5" fmla="*/ 395353 h 471957"/>
                  <a:gd name="connsiteX6" fmla="*/ 171450 w 2295525"/>
                  <a:gd name="connsiteY6" fmla="*/ 404878 h 471957"/>
                  <a:gd name="connsiteX7" fmla="*/ 195263 w 2295525"/>
                  <a:gd name="connsiteY7" fmla="*/ 409641 h 471957"/>
                  <a:gd name="connsiteX8" fmla="*/ 209550 w 2295525"/>
                  <a:gd name="connsiteY8" fmla="*/ 414403 h 471957"/>
                  <a:gd name="connsiteX9" fmla="*/ 276225 w 2295525"/>
                  <a:gd name="connsiteY9" fmla="*/ 419166 h 471957"/>
                  <a:gd name="connsiteX10" fmla="*/ 295275 w 2295525"/>
                  <a:gd name="connsiteY10" fmla="*/ 423928 h 471957"/>
                  <a:gd name="connsiteX11" fmla="*/ 323850 w 2295525"/>
                  <a:gd name="connsiteY11" fmla="*/ 433453 h 471957"/>
                  <a:gd name="connsiteX12" fmla="*/ 376238 w 2295525"/>
                  <a:gd name="connsiteY12" fmla="*/ 438216 h 471957"/>
                  <a:gd name="connsiteX13" fmla="*/ 390525 w 2295525"/>
                  <a:gd name="connsiteY13" fmla="*/ 442978 h 471957"/>
                  <a:gd name="connsiteX14" fmla="*/ 504825 w 2295525"/>
                  <a:gd name="connsiteY14" fmla="*/ 452503 h 471957"/>
                  <a:gd name="connsiteX15" fmla="*/ 852488 w 2295525"/>
                  <a:gd name="connsiteY15" fmla="*/ 452503 h 471957"/>
                  <a:gd name="connsiteX16" fmla="*/ 942975 w 2295525"/>
                  <a:gd name="connsiteY16" fmla="*/ 447741 h 471957"/>
                  <a:gd name="connsiteX17" fmla="*/ 985838 w 2295525"/>
                  <a:gd name="connsiteY17" fmla="*/ 433453 h 471957"/>
                  <a:gd name="connsiteX18" fmla="*/ 1000125 w 2295525"/>
                  <a:gd name="connsiteY18" fmla="*/ 428691 h 471957"/>
                  <a:gd name="connsiteX19" fmla="*/ 1019175 w 2295525"/>
                  <a:gd name="connsiteY19" fmla="*/ 419166 h 471957"/>
                  <a:gd name="connsiteX20" fmla="*/ 1057275 w 2295525"/>
                  <a:gd name="connsiteY20" fmla="*/ 414403 h 471957"/>
                  <a:gd name="connsiteX21" fmla="*/ 1076325 w 2295525"/>
                  <a:gd name="connsiteY21" fmla="*/ 404878 h 471957"/>
                  <a:gd name="connsiteX22" fmla="*/ 1157288 w 2295525"/>
                  <a:gd name="connsiteY22" fmla="*/ 390591 h 471957"/>
                  <a:gd name="connsiteX23" fmla="*/ 1176338 w 2295525"/>
                  <a:gd name="connsiteY23" fmla="*/ 385828 h 471957"/>
                  <a:gd name="connsiteX24" fmla="*/ 1204913 w 2295525"/>
                  <a:gd name="connsiteY24" fmla="*/ 376303 h 471957"/>
                  <a:gd name="connsiteX25" fmla="*/ 1233488 w 2295525"/>
                  <a:gd name="connsiteY25" fmla="*/ 371541 h 471957"/>
                  <a:gd name="connsiteX26" fmla="*/ 1262063 w 2295525"/>
                  <a:gd name="connsiteY26" fmla="*/ 362016 h 471957"/>
                  <a:gd name="connsiteX27" fmla="*/ 1276350 w 2295525"/>
                  <a:gd name="connsiteY27" fmla="*/ 347728 h 471957"/>
                  <a:gd name="connsiteX28" fmla="*/ 1333500 w 2295525"/>
                  <a:gd name="connsiteY28" fmla="*/ 333441 h 471957"/>
                  <a:gd name="connsiteX29" fmla="*/ 1366838 w 2295525"/>
                  <a:gd name="connsiteY29" fmla="*/ 323916 h 471957"/>
                  <a:gd name="connsiteX30" fmla="*/ 1400175 w 2295525"/>
                  <a:gd name="connsiteY30" fmla="*/ 304866 h 471957"/>
                  <a:gd name="connsiteX31" fmla="*/ 1414463 w 2295525"/>
                  <a:gd name="connsiteY31" fmla="*/ 295341 h 471957"/>
                  <a:gd name="connsiteX32" fmla="*/ 1428750 w 2295525"/>
                  <a:gd name="connsiteY32" fmla="*/ 290578 h 471957"/>
                  <a:gd name="connsiteX33" fmla="*/ 1462088 w 2295525"/>
                  <a:gd name="connsiteY33" fmla="*/ 266766 h 471957"/>
                  <a:gd name="connsiteX34" fmla="*/ 1476375 w 2295525"/>
                  <a:gd name="connsiteY34" fmla="*/ 262003 h 471957"/>
                  <a:gd name="connsiteX35" fmla="*/ 1490663 w 2295525"/>
                  <a:gd name="connsiteY35" fmla="*/ 252478 h 471957"/>
                  <a:gd name="connsiteX36" fmla="*/ 1509713 w 2295525"/>
                  <a:gd name="connsiteY36" fmla="*/ 247716 h 471957"/>
                  <a:gd name="connsiteX37" fmla="*/ 1557338 w 2295525"/>
                  <a:gd name="connsiteY37" fmla="*/ 233428 h 471957"/>
                  <a:gd name="connsiteX38" fmla="*/ 1600200 w 2295525"/>
                  <a:gd name="connsiteY38" fmla="*/ 228666 h 471957"/>
                  <a:gd name="connsiteX39" fmla="*/ 1633538 w 2295525"/>
                  <a:gd name="connsiteY39" fmla="*/ 219141 h 471957"/>
                  <a:gd name="connsiteX40" fmla="*/ 1662113 w 2295525"/>
                  <a:gd name="connsiteY40" fmla="*/ 209616 h 471957"/>
                  <a:gd name="connsiteX41" fmla="*/ 1709738 w 2295525"/>
                  <a:gd name="connsiteY41" fmla="*/ 200091 h 471957"/>
                  <a:gd name="connsiteX42" fmla="*/ 1738313 w 2295525"/>
                  <a:gd name="connsiteY42" fmla="*/ 190566 h 471957"/>
                  <a:gd name="connsiteX43" fmla="*/ 1762125 w 2295525"/>
                  <a:gd name="connsiteY43" fmla="*/ 181041 h 471957"/>
                  <a:gd name="connsiteX44" fmla="*/ 1809750 w 2295525"/>
                  <a:gd name="connsiteY44" fmla="*/ 176278 h 471957"/>
                  <a:gd name="connsiteX45" fmla="*/ 1843088 w 2295525"/>
                  <a:gd name="connsiteY45" fmla="*/ 166753 h 471957"/>
                  <a:gd name="connsiteX46" fmla="*/ 1857375 w 2295525"/>
                  <a:gd name="connsiteY46" fmla="*/ 161991 h 471957"/>
                  <a:gd name="connsiteX47" fmla="*/ 1871663 w 2295525"/>
                  <a:gd name="connsiteY47" fmla="*/ 152466 h 471957"/>
                  <a:gd name="connsiteX48" fmla="*/ 1885950 w 2295525"/>
                  <a:gd name="connsiteY48" fmla="*/ 147703 h 471957"/>
                  <a:gd name="connsiteX49" fmla="*/ 1905000 w 2295525"/>
                  <a:gd name="connsiteY49" fmla="*/ 138178 h 471957"/>
                  <a:gd name="connsiteX50" fmla="*/ 1919288 w 2295525"/>
                  <a:gd name="connsiteY50" fmla="*/ 128653 h 471957"/>
                  <a:gd name="connsiteX51" fmla="*/ 1962150 w 2295525"/>
                  <a:gd name="connsiteY51" fmla="*/ 119128 h 471957"/>
                  <a:gd name="connsiteX52" fmla="*/ 1995488 w 2295525"/>
                  <a:gd name="connsiteY52" fmla="*/ 104841 h 471957"/>
                  <a:gd name="connsiteX53" fmla="*/ 2024063 w 2295525"/>
                  <a:gd name="connsiteY53" fmla="*/ 95316 h 471957"/>
                  <a:gd name="connsiteX54" fmla="*/ 2057400 w 2295525"/>
                  <a:gd name="connsiteY54" fmla="*/ 81028 h 471957"/>
                  <a:gd name="connsiteX55" fmla="*/ 2071688 w 2295525"/>
                  <a:gd name="connsiteY55" fmla="*/ 71503 h 471957"/>
                  <a:gd name="connsiteX56" fmla="*/ 2085975 w 2295525"/>
                  <a:gd name="connsiteY56" fmla="*/ 66741 h 471957"/>
                  <a:gd name="connsiteX57" fmla="*/ 2119313 w 2295525"/>
                  <a:gd name="connsiteY57" fmla="*/ 52453 h 471957"/>
                  <a:gd name="connsiteX58" fmla="*/ 2138363 w 2295525"/>
                  <a:gd name="connsiteY58" fmla="*/ 42928 h 471957"/>
                  <a:gd name="connsiteX59" fmla="*/ 2157413 w 2295525"/>
                  <a:gd name="connsiteY59" fmla="*/ 38166 h 471957"/>
                  <a:gd name="connsiteX60" fmla="*/ 2200275 w 2295525"/>
                  <a:gd name="connsiteY60" fmla="*/ 23878 h 471957"/>
                  <a:gd name="connsiteX61" fmla="*/ 2214563 w 2295525"/>
                  <a:gd name="connsiteY61" fmla="*/ 19116 h 471957"/>
                  <a:gd name="connsiteX62" fmla="*/ 2233613 w 2295525"/>
                  <a:gd name="connsiteY62" fmla="*/ 14353 h 471957"/>
                  <a:gd name="connsiteX63" fmla="*/ 2247900 w 2295525"/>
                  <a:gd name="connsiteY63" fmla="*/ 9591 h 471957"/>
                  <a:gd name="connsiteX64" fmla="*/ 2271713 w 2295525"/>
                  <a:gd name="connsiteY64" fmla="*/ 4828 h 471957"/>
                  <a:gd name="connsiteX65" fmla="*/ 2295525 w 2295525"/>
                  <a:gd name="connsiteY65" fmla="*/ 66 h 4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5525" h="471957">
                    <a:moveTo>
                      <a:pt x="0" y="347728"/>
                    </a:moveTo>
                    <a:cubicBezTo>
                      <a:pt x="73707" y="372297"/>
                      <a:pt x="-2413" y="344139"/>
                      <a:pt x="42863" y="366778"/>
                    </a:cubicBezTo>
                    <a:cubicBezTo>
                      <a:pt x="47353" y="369023"/>
                      <a:pt x="52536" y="369563"/>
                      <a:pt x="57150" y="371541"/>
                    </a:cubicBezTo>
                    <a:cubicBezTo>
                      <a:pt x="63675" y="374338"/>
                      <a:pt x="69674" y="378269"/>
                      <a:pt x="76200" y="381066"/>
                    </a:cubicBezTo>
                    <a:cubicBezTo>
                      <a:pt x="80814" y="383043"/>
                      <a:pt x="85874" y="383851"/>
                      <a:pt x="90488" y="385828"/>
                    </a:cubicBezTo>
                    <a:cubicBezTo>
                      <a:pt x="97014" y="388625"/>
                      <a:pt x="102738" y="393313"/>
                      <a:pt x="109538" y="395353"/>
                    </a:cubicBezTo>
                    <a:cubicBezTo>
                      <a:pt x="116136" y="397332"/>
                      <a:pt x="166972" y="404132"/>
                      <a:pt x="171450" y="404878"/>
                    </a:cubicBezTo>
                    <a:cubicBezTo>
                      <a:pt x="179435" y="406209"/>
                      <a:pt x="187410" y="407678"/>
                      <a:pt x="195263" y="409641"/>
                    </a:cubicBezTo>
                    <a:cubicBezTo>
                      <a:pt x="200133" y="410859"/>
                      <a:pt x="204564" y="413816"/>
                      <a:pt x="209550" y="414403"/>
                    </a:cubicBezTo>
                    <a:cubicBezTo>
                      <a:pt x="231679" y="417006"/>
                      <a:pt x="254000" y="417578"/>
                      <a:pt x="276225" y="419166"/>
                    </a:cubicBezTo>
                    <a:cubicBezTo>
                      <a:pt x="282575" y="420753"/>
                      <a:pt x="289006" y="422047"/>
                      <a:pt x="295275" y="423928"/>
                    </a:cubicBezTo>
                    <a:cubicBezTo>
                      <a:pt x="304892" y="426813"/>
                      <a:pt x="313851" y="432544"/>
                      <a:pt x="323850" y="433453"/>
                    </a:cubicBezTo>
                    <a:lnTo>
                      <a:pt x="376238" y="438216"/>
                    </a:lnTo>
                    <a:cubicBezTo>
                      <a:pt x="381000" y="439803"/>
                      <a:pt x="385603" y="441994"/>
                      <a:pt x="390525" y="442978"/>
                    </a:cubicBezTo>
                    <a:cubicBezTo>
                      <a:pt x="426305" y="450134"/>
                      <a:pt x="471225" y="450527"/>
                      <a:pt x="504825" y="452503"/>
                    </a:cubicBezTo>
                    <a:cubicBezTo>
                      <a:pt x="624194" y="492295"/>
                      <a:pt x="521877" y="459932"/>
                      <a:pt x="852488" y="452503"/>
                    </a:cubicBezTo>
                    <a:cubicBezTo>
                      <a:pt x="882684" y="451824"/>
                      <a:pt x="912813" y="449328"/>
                      <a:pt x="942975" y="447741"/>
                    </a:cubicBezTo>
                    <a:lnTo>
                      <a:pt x="985838" y="433453"/>
                    </a:lnTo>
                    <a:cubicBezTo>
                      <a:pt x="990600" y="431866"/>
                      <a:pt x="995635" y="430936"/>
                      <a:pt x="1000125" y="428691"/>
                    </a:cubicBezTo>
                    <a:cubicBezTo>
                      <a:pt x="1006475" y="425516"/>
                      <a:pt x="1012287" y="420888"/>
                      <a:pt x="1019175" y="419166"/>
                    </a:cubicBezTo>
                    <a:cubicBezTo>
                      <a:pt x="1031592" y="416062"/>
                      <a:pt x="1044575" y="415991"/>
                      <a:pt x="1057275" y="414403"/>
                    </a:cubicBezTo>
                    <a:cubicBezTo>
                      <a:pt x="1063625" y="411228"/>
                      <a:pt x="1069590" y="407123"/>
                      <a:pt x="1076325" y="404878"/>
                    </a:cubicBezTo>
                    <a:cubicBezTo>
                      <a:pt x="1108855" y="394035"/>
                      <a:pt x="1122846" y="394417"/>
                      <a:pt x="1157288" y="390591"/>
                    </a:cubicBezTo>
                    <a:cubicBezTo>
                      <a:pt x="1163638" y="389003"/>
                      <a:pt x="1170069" y="387709"/>
                      <a:pt x="1176338" y="385828"/>
                    </a:cubicBezTo>
                    <a:cubicBezTo>
                      <a:pt x="1185955" y="382943"/>
                      <a:pt x="1195009" y="377953"/>
                      <a:pt x="1204913" y="376303"/>
                    </a:cubicBezTo>
                    <a:lnTo>
                      <a:pt x="1233488" y="371541"/>
                    </a:lnTo>
                    <a:cubicBezTo>
                      <a:pt x="1243013" y="368366"/>
                      <a:pt x="1254964" y="369116"/>
                      <a:pt x="1262063" y="362016"/>
                    </a:cubicBezTo>
                    <a:cubicBezTo>
                      <a:pt x="1266825" y="357253"/>
                      <a:pt x="1270097" y="350229"/>
                      <a:pt x="1276350" y="347728"/>
                    </a:cubicBezTo>
                    <a:cubicBezTo>
                      <a:pt x="1294582" y="340435"/>
                      <a:pt x="1314872" y="339651"/>
                      <a:pt x="1333500" y="333441"/>
                    </a:cubicBezTo>
                    <a:cubicBezTo>
                      <a:pt x="1353997" y="326608"/>
                      <a:pt x="1342918" y="329895"/>
                      <a:pt x="1366838" y="323916"/>
                    </a:cubicBezTo>
                    <a:cubicBezTo>
                      <a:pt x="1401640" y="300714"/>
                      <a:pt x="1357887" y="329030"/>
                      <a:pt x="1400175" y="304866"/>
                    </a:cubicBezTo>
                    <a:cubicBezTo>
                      <a:pt x="1405145" y="302026"/>
                      <a:pt x="1409343" y="297901"/>
                      <a:pt x="1414463" y="295341"/>
                    </a:cubicBezTo>
                    <a:cubicBezTo>
                      <a:pt x="1418953" y="293096"/>
                      <a:pt x="1424260" y="292823"/>
                      <a:pt x="1428750" y="290578"/>
                    </a:cubicBezTo>
                    <a:cubicBezTo>
                      <a:pt x="1443496" y="283205"/>
                      <a:pt x="1446982" y="275398"/>
                      <a:pt x="1462088" y="266766"/>
                    </a:cubicBezTo>
                    <a:cubicBezTo>
                      <a:pt x="1466447" y="264275"/>
                      <a:pt x="1471885" y="264248"/>
                      <a:pt x="1476375" y="262003"/>
                    </a:cubicBezTo>
                    <a:cubicBezTo>
                      <a:pt x="1481495" y="259443"/>
                      <a:pt x="1485402" y="254733"/>
                      <a:pt x="1490663" y="252478"/>
                    </a:cubicBezTo>
                    <a:cubicBezTo>
                      <a:pt x="1496679" y="249900"/>
                      <a:pt x="1503444" y="249597"/>
                      <a:pt x="1509713" y="247716"/>
                    </a:cubicBezTo>
                    <a:cubicBezTo>
                      <a:pt x="1523370" y="243619"/>
                      <a:pt x="1542321" y="235738"/>
                      <a:pt x="1557338" y="233428"/>
                    </a:cubicBezTo>
                    <a:cubicBezTo>
                      <a:pt x="1571546" y="231242"/>
                      <a:pt x="1585913" y="230253"/>
                      <a:pt x="1600200" y="228666"/>
                    </a:cubicBezTo>
                    <a:cubicBezTo>
                      <a:pt x="1648199" y="212665"/>
                      <a:pt x="1573762" y="237073"/>
                      <a:pt x="1633538" y="219141"/>
                    </a:cubicBezTo>
                    <a:cubicBezTo>
                      <a:pt x="1643155" y="216256"/>
                      <a:pt x="1652268" y="211585"/>
                      <a:pt x="1662113" y="209616"/>
                    </a:cubicBezTo>
                    <a:cubicBezTo>
                      <a:pt x="1677988" y="206441"/>
                      <a:pt x="1694379" y="205211"/>
                      <a:pt x="1709738" y="200091"/>
                    </a:cubicBezTo>
                    <a:cubicBezTo>
                      <a:pt x="1719263" y="196916"/>
                      <a:pt x="1728991" y="194295"/>
                      <a:pt x="1738313" y="190566"/>
                    </a:cubicBezTo>
                    <a:cubicBezTo>
                      <a:pt x="1746250" y="187391"/>
                      <a:pt x="1753742" y="182718"/>
                      <a:pt x="1762125" y="181041"/>
                    </a:cubicBezTo>
                    <a:cubicBezTo>
                      <a:pt x="1777769" y="177912"/>
                      <a:pt x="1793875" y="177866"/>
                      <a:pt x="1809750" y="176278"/>
                    </a:cubicBezTo>
                    <a:cubicBezTo>
                      <a:pt x="1844014" y="164858"/>
                      <a:pt x="1801219" y="178716"/>
                      <a:pt x="1843088" y="166753"/>
                    </a:cubicBezTo>
                    <a:cubicBezTo>
                      <a:pt x="1847915" y="165374"/>
                      <a:pt x="1852613" y="163578"/>
                      <a:pt x="1857375" y="161991"/>
                    </a:cubicBezTo>
                    <a:cubicBezTo>
                      <a:pt x="1862138" y="158816"/>
                      <a:pt x="1866543" y="155026"/>
                      <a:pt x="1871663" y="152466"/>
                    </a:cubicBezTo>
                    <a:cubicBezTo>
                      <a:pt x="1876153" y="150221"/>
                      <a:pt x="1881336" y="149681"/>
                      <a:pt x="1885950" y="147703"/>
                    </a:cubicBezTo>
                    <a:cubicBezTo>
                      <a:pt x="1892475" y="144906"/>
                      <a:pt x="1898836" y="141700"/>
                      <a:pt x="1905000" y="138178"/>
                    </a:cubicBezTo>
                    <a:cubicBezTo>
                      <a:pt x="1909970" y="135338"/>
                      <a:pt x="1914027" y="130908"/>
                      <a:pt x="1919288" y="128653"/>
                    </a:cubicBezTo>
                    <a:cubicBezTo>
                      <a:pt x="1926126" y="125723"/>
                      <a:pt x="1956734" y="120482"/>
                      <a:pt x="1962150" y="119128"/>
                    </a:cubicBezTo>
                    <a:cubicBezTo>
                      <a:pt x="1982597" y="114016"/>
                      <a:pt x="1972762" y="113931"/>
                      <a:pt x="1995488" y="104841"/>
                    </a:cubicBezTo>
                    <a:cubicBezTo>
                      <a:pt x="2004810" y="101112"/>
                      <a:pt x="2024063" y="95316"/>
                      <a:pt x="2024063" y="95316"/>
                    </a:cubicBezTo>
                    <a:cubicBezTo>
                      <a:pt x="2059929" y="71405"/>
                      <a:pt x="2014348" y="99479"/>
                      <a:pt x="2057400" y="81028"/>
                    </a:cubicBezTo>
                    <a:cubicBezTo>
                      <a:pt x="2062661" y="78773"/>
                      <a:pt x="2066568" y="74063"/>
                      <a:pt x="2071688" y="71503"/>
                    </a:cubicBezTo>
                    <a:cubicBezTo>
                      <a:pt x="2076178" y="69258"/>
                      <a:pt x="2081213" y="68328"/>
                      <a:pt x="2085975" y="66741"/>
                    </a:cubicBezTo>
                    <a:cubicBezTo>
                      <a:pt x="2114930" y="47438"/>
                      <a:pt x="2084166" y="65634"/>
                      <a:pt x="2119313" y="52453"/>
                    </a:cubicBezTo>
                    <a:cubicBezTo>
                      <a:pt x="2125960" y="49960"/>
                      <a:pt x="2131715" y="45421"/>
                      <a:pt x="2138363" y="42928"/>
                    </a:cubicBezTo>
                    <a:cubicBezTo>
                      <a:pt x="2144492" y="40630"/>
                      <a:pt x="2151144" y="40047"/>
                      <a:pt x="2157413" y="38166"/>
                    </a:cubicBezTo>
                    <a:cubicBezTo>
                      <a:pt x="2157480" y="38146"/>
                      <a:pt x="2193098" y="26270"/>
                      <a:pt x="2200275" y="23878"/>
                    </a:cubicBezTo>
                    <a:cubicBezTo>
                      <a:pt x="2205038" y="22290"/>
                      <a:pt x="2209693" y="20334"/>
                      <a:pt x="2214563" y="19116"/>
                    </a:cubicBezTo>
                    <a:cubicBezTo>
                      <a:pt x="2220913" y="17528"/>
                      <a:pt x="2227319" y="16151"/>
                      <a:pt x="2233613" y="14353"/>
                    </a:cubicBezTo>
                    <a:cubicBezTo>
                      <a:pt x="2238440" y="12974"/>
                      <a:pt x="2243030" y="10809"/>
                      <a:pt x="2247900" y="9591"/>
                    </a:cubicBezTo>
                    <a:cubicBezTo>
                      <a:pt x="2255753" y="7628"/>
                      <a:pt x="2263860" y="6791"/>
                      <a:pt x="2271713" y="4828"/>
                    </a:cubicBezTo>
                    <a:cubicBezTo>
                      <a:pt x="2294777" y="-938"/>
                      <a:pt x="2277334" y="66"/>
                      <a:pt x="2295525" y="66"/>
                    </a:cubicBezTo>
                  </a:path>
                </a:pathLst>
              </a:custGeom>
              <a:noFill/>
              <a:ln w="190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84" name="TextBox 183">
                <a:extLst>
                  <a:ext uri="{FF2B5EF4-FFF2-40B4-BE49-F238E27FC236}">
                    <a16:creationId xmlns:a16="http://schemas.microsoft.com/office/drawing/2014/main" id="{99C6FBEB-3C9D-45D5-9EEA-569EE2385625}"/>
                  </a:ext>
                </a:extLst>
              </p:cNvPr>
              <p:cNvSpPr txBox="1"/>
              <p:nvPr/>
            </p:nvSpPr>
            <p:spPr>
              <a:xfrm rot="21180000">
                <a:off x="4318397" y="138171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350</a:t>
                </a:r>
              </a:p>
            </p:txBody>
          </p:sp>
          <p:sp>
            <p:nvSpPr>
              <p:cNvPr id="185" name="TextBox 184">
                <a:extLst>
                  <a:ext uri="{FF2B5EF4-FFF2-40B4-BE49-F238E27FC236}">
                    <a16:creationId xmlns:a16="http://schemas.microsoft.com/office/drawing/2014/main" id="{1F81ABF6-FE0A-42A0-B4DC-E0DECA220056}"/>
                  </a:ext>
                </a:extLst>
              </p:cNvPr>
              <p:cNvSpPr txBox="1"/>
              <p:nvPr/>
            </p:nvSpPr>
            <p:spPr>
              <a:xfrm rot="21420000">
                <a:off x="4373603" y="2590039"/>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340</a:t>
                </a:r>
              </a:p>
            </p:txBody>
          </p:sp>
          <p:sp>
            <p:nvSpPr>
              <p:cNvPr id="200" name="TextBox 199">
                <a:extLst>
                  <a:ext uri="{FF2B5EF4-FFF2-40B4-BE49-F238E27FC236}">
                    <a16:creationId xmlns:a16="http://schemas.microsoft.com/office/drawing/2014/main" id="{0E01534E-C7C2-4B06-8797-546A35D8DB5A}"/>
                  </a:ext>
                </a:extLst>
              </p:cNvPr>
              <p:cNvSpPr txBox="1"/>
              <p:nvPr/>
            </p:nvSpPr>
            <p:spPr>
              <a:xfrm rot="21420000">
                <a:off x="4436283" y="396195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330</a:t>
                </a:r>
                <a:endParaRPr lang="en-US" sz="800" dirty="0">
                  <a:latin typeface="Garamond" panose="02020404030301010803" pitchFamily="18" charset="0"/>
                  <a:cs typeface="Times New Roman" panose="02020603050405020304" pitchFamily="18" charset="0"/>
                </a:endParaRPr>
              </a:p>
            </p:txBody>
          </p:sp>
          <p:cxnSp>
            <p:nvCxnSpPr>
              <p:cNvPr id="201" name="Straight Connector 200">
                <a:extLst>
                  <a:ext uri="{FF2B5EF4-FFF2-40B4-BE49-F238E27FC236}">
                    <a16:creationId xmlns:a16="http://schemas.microsoft.com/office/drawing/2014/main" id="{CF7CF2FE-3CC4-4EAB-B6AE-272ABA75F642}"/>
                  </a:ext>
                </a:extLst>
              </p:cNvPr>
              <p:cNvCxnSpPr>
                <a:cxnSpLocks/>
              </p:cNvCxnSpPr>
              <p:nvPr/>
            </p:nvCxnSpPr>
            <p:spPr>
              <a:xfrm rot="10800000">
                <a:off x="3255718" y="1458661"/>
                <a:ext cx="327507" cy="292943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43B94BCC-E939-4B6D-B717-B72F69D2F4EE}"/>
                </a:ext>
              </a:extLst>
            </p:cNvPr>
            <p:cNvGrpSpPr>
              <a:grpSpLocks noChangeAspect="1"/>
            </p:cNvGrpSpPr>
            <p:nvPr/>
          </p:nvGrpSpPr>
          <p:grpSpPr>
            <a:xfrm>
              <a:off x="8974920" y="1895785"/>
              <a:ext cx="901934" cy="822960"/>
              <a:chOff x="9118082" y="3505494"/>
              <a:chExt cx="1150806" cy="1050040"/>
            </a:xfrm>
          </p:grpSpPr>
          <p:pic>
            <p:nvPicPr>
              <p:cNvPr id="203" name="Picture 202" descr="A tree in the dark&#10;&#10;Description automatically generated">
                <a:extLst>
                  <a:ext uri="{FF2B5EF4-FFF2-40B4-BE49-F238E27FC236}">
                    <a16:creationId xmlns:a16="http://schemas.microsoft.com/office/drawing/2014/main" id="{5B48050F-6706-4FB8-B9E7-D964E1519B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04" name="Picture 203" descr="A large tree in a forest&#10;&#10;Description automatically generated">
                <a:extLst>
                  <a:ext uri="{FF2B5EF4-FFF2-40B4-BE49-F238E27FC236}">
                    <a16:creationId xmlns:a16="http://schemas.microsoft.com/office/drawing/2014/main" id="{F533DEC9-9CB9-439A-810F-B9A55D7B48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05" name="Group 204">
              <a:extLst>
                <a:ext uri="{FF2B5EF4-FFF2-40B4-BE49-F238E27FC236}">
                  <a16:creationId xmlns:a16="http://schemas.microsoft.com/office/drawing/2014/main" id="{49973C26-9F0D-4F69-8A58-40FADF57F33C}"/>
                </a:ext>
              </a:extLst>
            </p:cNvPr>
            <p:cNvGrpSpPr>
              <a:grpSpLocks noChangeAspect="1"/>
            </p:cNvGrpSpPr>
            <p:nvPr/>
          </p:nvGrpSpPr>
          <p:grpSpPr>
            <a:xfrm>
              <a:off x="10194967" y="1987874"/>
              <a:ext cx="901934" cy="822960"/>
              <a:chOff x="9118082" y="3505494"/>
              <a:chExt cx="1150806" cy="1050040"/>
            </a:xfrm>
          </p:grpSpPr>
          <p:pic>
            <p:nvPicPr>
              <p:cNvPr id="207" name="Picture 206" descr="A tree in the dark&#10;&#10;Description automatically generated">
                <a:extLst>
                  <a:ext uri="{FF2B5EF4-FFF2-40B4-BE49-F238E27FC236}">
                    <a16:creationId xmlns:a16="http://schemas.microsoft.com/office/drawing/2014/main" id="{970CAD99-A3E4-4911-9AAC-7BD220ED6F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08" name="Picture 207" descr="A large tree in a forest&#10;&#10;Description automatically generated">
                <a:extLst>
                  <a:ext uri="{FF2B5EF4-FFF2-40B4-BE49-F238E27FC236}">
                    <a16:creationId xmlns:a16="http://schemas.microsoft.com/office/drawing/2014/main" id="{E94CCD74-BA95-4A12-8BA1-1C6756050A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09" name="Group 208">
              <a:extLst>
                <a:ext uri="{FF2B5EF4-FFF2-40B4-BE49-F238E27FC236}">
                  <a16:creationId xmlns:a16="http://schemas.microsoft.com/office/drawing/2014/main" id="{17006598-21A5-4AD4-87BA-963F8D2CD37F}"/>
                </a:ext>
              </a:extLst>
            </p:cNvPr>
            <p:cNvGrpSpPr>
              <a:grpSpLocks noChangeAspect="1"/>
            </p:cNvGrpSpPr>
            <p:nvPr/>
          </p:nvGrpSpPr>
          <p:grpSpPr>
            <a:xfrm flipH="1">
              <a:off x="10232388" y="2730515"/>
              <a:ext cx="901934" cy="822960"/>
              <a:chOff x="9118082" y="3505494"/>
              <a:chExt cx="1150806" cy="1050040"/>
            </a:xfrm>
          </p:grpSpPr>
          <p:pic>
            <p:nvPicPr>
              <p:cNvPr id="210" name="Picture 209" descr="A tree in the dark&#10;&#10;Description automatically generated">
                <a:extLst>
                  <a:ext uri="{FF2B5EF4-FFF2-40B4-BE49-F238E27FC236}">
                    <a16:creationId xmlns:a16="http://schemas.microsoft.com/office/drawing/2014/main" id="{5E48FE63-7872-423F-9C1A-D83BBE7F91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11" name="Picture 210" descr="A large tree in a forest&#10;&#10;Description automatically generated">
                <a:extLst>
                  <a:ext uri="{FF2B5EF4-FFF2-40B4-BE49-F238E27FC236}">
                    <a16:creationId xmlns:a16="http://schemas.microsoft.com/office/drawing/2014/main" id="{2204F7D4-630A-4FBF-AC2A-B526DDB60A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12" name="Group 211">
              <a:extLst>
                <a:ext uri="{FF2B5EF4-FFF2-40B4-BE49-F238E27FC236}">
                  <a16:creationId xmlns:a16="http://schemas.microsoft.com/office/drawing/2014/main" id="{B9F2318C-2630-46E3-8B4E-82BB8198D484}"/>
                </a:ext>
              </a:extLst>
            </p:cNvPr>
            <p:cNvGrpSpPr>
              <a:grpSpLocks noChangeAspect="1"/>
            </p:cNvGrpSpPr>
            <p:nvPr/>
          </p:nvGrpSpPr>
          <p:grpSpPr>
            <a:xfrm>
              <a:off x="10236113" y="3381657"/>
              <a:ext cx="901934" cy="822960"/>
              <a:chOff x="9118082" y="3505494"/>
              <a:chExt cx="1150806" cy="1050040"/>
            </a:xfrm>
          </p:grpSpPr>
          <p:pic>
            <p:nvPicPr>
              <p:cNvPr id="213" name="Picture 212" descr="A tree in the dark&#10;&#10;Description automatically generated">
                <a:extLst>
                  <a:ext uri="{FF2B5EF4-FFF2-40B4-BE49-F238E27FC236}">
                    <a16:creationId xmlns:a16="http://schemas.microsoft.com/office/drawing/2014/main" id="{05215B62-B24C-4CA5-9222-26BF1338E6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14" name="Picture 213" descr="A large tree in a forest&#10;&#10;Description automatically generated">
                <a:extLst>
                  <a:ext uri="{FF2B5EF4-FFF2-40B4-BE49-F238E27FC236}">
                    <a16:creationId xmlns:a16="http://schemas.microsoft.com/office/drawing/2014/main" id="{6C28AFCE-2E12-472C-9DBB-A4590D17D8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15" name="Group 214">
              <a:extLst>
                <a:ext uri="{FF2B5EF4-FFF2-40B4-BE49-F238E27FC236}">
                  <a16:creationId xmlns:a16="http://schemas.microsoft.com/office/drawing/2014/main" id="{86117A9B-7B90-42A7-8D34-0E11F1B97BFE}"/>
                </a:ext>
              </a:extLst>
            </p:cNvPr>
            <p:cNvGrpSpPr>
              <a:grpSpLocks noChangeAspect="1"/>
            </p:cNvGrpSpPr>
            <p:nvPr/>
          </p:nvGrpSpPr>
          <p:grpSpPr>
            <a:xfrm flipH="1">
              <a:off x="10304443" y="4018852"/>
              <a:ext cx="901934" cy="822960"/>
              <a:chOff x="9118082" y="3505494"/>
              <a:chExt cx="1150806" cy="1050040"/>
            </a:xfrm>
          </p:grpSpPr>
          <p:pic>
            <p:nvPicPr>
              <p:cNvPr id="216" name="Picture 215" descr="A tree in the dark&#10;&#10;Description automatically generated">
                <a:extLst>
                  <a:ext uri="{FF2B5EF4-FFF2-40B4-BE49-F238E27FC236}">
                    <a16:creationId xmlns:a16="http://schemas.microsoft.com/office/drawing/2014/main" id="{0D8411C0-442D-41C9-A81D-B78922C9E0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17" name="Picture 216" descr="A large tree in a forest&#10;&#10;Description automatically generated">
                <a:extLst>
                  <a:ext uri="{FF2B5EF4-FFF2-40B4-BE49-F238E27FC236}">
                    <a16:creationId xmlns:a16="http://schemas.microsoft.com/office/drawing/2014/main" id="{FD7855A7-54BB-4C08-9E89-E89C817B17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18" name="Group 217">
              <a:extLst>
                <a:ext uri="{FF2B5EF4-FFF2-40B4-BE49-F238E27FC236}">
                  <a16:creationId xmlns:a16="http://schemas.microsoft.com/office/drawing/2014/main" id="{EF93CA8E-D9B0-4D84-ABCD-7CDB12794EE7}"/>
                </a:ext>
              </a:extLst>
            </p:cNvPr>
            <p:cNvGrpSpPr>
              <a:grpSpLocks noChangeAspect="1"/>
            </p:cNvGrpSpPr>
            <p:nvPr/>
          </p:nvGrpSpPr>
          <p:grpSpPr>
            <a:xfrm flipH="1">
              <a:off x="9096506" y="2548431"/>
              <a:ext cx="901934" cy="822960"/>
              <a:chOff x="9118082" y="3505494"/>
              <a:chExt cx="1150806" cy="1050040"/>
            </a:xfrm>
          </p:grpSpPr>
          <p:pic>
            <p:nvPicPr>
              <p:cNvPr id="219" name="Picture 218" descr="A tree in the dark&#10;&#10;Description automatically generated">
                <a:extLst>
                  <a:ext uri="{FF2B5EF4-FFF2-40B4-BE49-F238E27FC236}">
                    <a16:creationId xmlns:a16="http://schemas.microsoft.com/office/drawing/2014/main" id="{118DB7B8-288F-4574-A409-2E6A5888DA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20" name="Picture 219" descr="A large tree in a forest&#10;&#10;Description automatically generated">
                <a:extLst>
                  <a:ext uri="{FF2B5EF4-FFF2-40B4-BE49-F238E27FC236}">
                    <a16:creationId xmlns:a16="http://schemas.microsoft.com/office/drawing/2014/main" id="{832FB3C3-4DEE-45AD-ABF2-386A41BD2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21" name="Group 220">
              <a:extLst>
                <a:ext uri="{FF2B5EF4-FFF2-40B4-BE49-F238E27FC236}">
                  <a16:creationId xmlns:a16="http://schemas.microsoft.com/office/drawing/2014/main" id="{E53C87CC-179E-4978-BD0F-0F4FDDC33CD9}"/>
                </a:ext>
              </a:extLst>
            </p:cNvPr>
            <p:cNvGrpSpPr>
              <a:grpSpLocks noChangeAspect="1"/>
            </p:cNvGrpSpPr>
            <p:nvPr/>
          </p:nvGrpSpPr>
          <p:grpSpPr>
            <a:xfrm>
              <a:off x="9169420" y="3187980"/>
              <a:ext cx="901934" cy="822960"/>
              <a:chOff x="9118082" y="3505494"/>
              <a:chExt cx="1150806" cy="1050040"/>
            </a:xfrm>
          </p:grpSpPr>
          <p:pic>
            <p:nvPicPr>
              <p:cNvPr id="222" name="Picture 221" descr="A tree in the dark&#10;&#10;Description automatically generated">
                <a:extLst>
                  <a:ext uri="{FF2B5EF4-FFF2-40B4-BE49-F238E27FC236}">
                    <a16:creationId xmlns:a16="http://schemas.microsoft.com/office/drawing/2014/main" id="{94DF24D9-768F-4F19-A8E3-0A4A55E3D6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23" name="Picture 222" descr="A large tree in a forest&#10;&#10;Description automatically generated">
                <a:extLst>
                  <a:ext uri="{FF2B5EF4-FFF2-40B4-BE49-F238E27FC236}">
                    <a16:creationId xmlns:a16="http://schemas.microsoft.com/office/drawing/2014/main" id="{F6F5F074-4C3F-47A2-BBCA-1368331E86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24" name="Group 223">
              <a:extLst>
                <a:ext uri="{FF2B5EF4-FFF2-40B4-BE49-F238E27FC236}">
                  <a16:creationId xmlns:a16="http://schemas.microsoft.com/office/drawing/2014/main" id="{F005ECCB-90F5-417F-A321-134B79AE7489}"/>
                </a:ext>
              </a:extLst>
            </p:cNvPr>
            <p:cNvGrpSpPr>
              <a:grpSpLocks noChangeAspect="1"/>
            </p:cNvGrpSpPr>
            <p:nvPr/>
          </p:nvGrpSpPr>
          <p:grpSpPr>
            <a:xfrm flipH="1">
              <a:off x="9273946" y="3751619"/>
              <a:ext cx="901934" cy="822960"/>
              <a:chOff x="9118082" y="3505494"/>
              <a:chExt cx="1150806" cy="1050040"/>
            </a:xfrm>
          </p:grpSpPr>
          <p:pic>
            <p:nvPicPr>
              <p:cNvPr id="225" name="Picture 224" descr="A tree in the dark&#10;&#10;Description automatically generated">
                <a:extLst>
                  <a:ext uri="{FF2B5EF4-FFF2-40B4-BE49-F238E27FC236}">
                    <a16:creationId xmlns:a16="http://schemas.microsoft.com/office/drawing/2014/main" id="{580CC7B6-33D0-4E40-8AD3-256BECB785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26" name="Picture 225" descr="A large tree in a forest&#10;&#10;Description automatically generated">
                <a:extLst>
                  <a:ext uri="{FF2B5EF4-FFF2-40B4-BE49-F238E27FC236}">
                    <a16:creationId xmlns:a16="http://schemas.microsoft.com/office/drawing/2014/main" id="{0AC924C8-6A3B-468B-BD04-D9226F8111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grpSp>
          <p:nvGrpSpPr>
            <p:cNvPr id="227" name="Group 226">
              <a:extLst>
                <a:ext uri="{FF2B5EF4-FFF2-40B4-BE49-F238E27FC236}">
                  <a16:creationId xmlns:a16="http://schemas.microsoft.com/office/drawing/2014/main" id="{55F7A330-AB93-42CC-87E9-553D2DBD8912}"/>
                </a:ext>
              </a:extLst>
            </p:cNvPr>
            <p:cNvGrpSpPr>
              <a:grpSpLocks noChangeAspect="1"/>
            </p:cNvGrpSpPr>
            <p:nvPr/>
          </p:nvGrpSpPr>
          <p:grpSpPr>
            <a:xfrm>
              <a:off x="9360300" y="4395413"/>
              <a:ext cx="901934" cy="822960"/>
              <a:chOff x="9118082" y="3505494"/>
              <a:chExt cx="1150806" cy="1050040"/>
            </a:xfrm>
          </p:grpSpPr>
          <p:pic>
            <p:nvPicPr>
              <p:cNvPr id="228" name="Picture 227" descr="A tree in the dark&#10;&#10;Description automatically generated">
                <a:extLst>
                  <a:ext uri="{FF2B5EF4-FFF2-40B4-BE49-F238E27FC236}">
                    <a16:creationId xmlns:a16="http://schemas.microsoft.com/office/drawing/2014/main" id="{9FC25CFE-CEC7-4F32-A3FD-923294287A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118082" y="3677804"/>
                <a:ext cx="538651" cy="877730"/>
              </a:xfrm>
              <a:prstGeom prst="rect">
                <a:avLst/>
              </a:prstGeom>
            </p:spPr>
          </p:pic>
          <p:pic>
            <p:nvPicPr>
              <p:cNvPr id="229" name="Picture 228" descr="A large tree in a forest&#10;&#10;Description automatically generated">
                <a:extLst>
                  <a:ext uri="{FF2B5EF4-FFF2-40B4-BE49-F238E27FC236}">
                    <a16:creationId xmlns:a16="http://schemas.microsoft.com/office/drawing/2014/main" id="{8CE4FFBA-6980-49D7-8D55-D5E56A12A3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7179" y="3505494"/>
                <a:ext cx="581709" cy="816020"/>
              </a:xfrm>
              <a:prstGeom prst="rect">
                <a:avLst/>
              </a:prstGeom>
            </p:spPr>
          </p:pic>
        </p:grpSp>
        <p:pic>
          <p:nvPicPr>
            <p:cNvPr id="230" name="Picture 229" descr="A picture containing light&#10;&#10;Description automatically generated">
              <a:extLst>
                <a:ext uri="{FF2B5EF4-FFF2-40B4-BE49-F238E27FC236}">
                  <a16:creationId xmlns:a16="http://schemas.microsoft.com/office/drawing/2014/main" id="{7C4085FE-FC04-4EC0-B7BA-7DF38FD3E0B2}"/>
                </a:ext>
              </a:extLst>
            </p:cNvPr>
            <p:cNvPicPr>
              <a:picLocks noChangeAspect="1"/>
            </p:cNvPicPr>
            <p:nvPr/>
          </p:nvPicPr>
          <p:blipFill rotWithShape="1">
            <a:blip r:embed="rId7" cstate="email">
              <a:alphaModFix amt="85000"/>
              <a:extLst>
                <a:ext uri="{28A0092B-C50C-407E-A947-70E740481C1C}">
                  <a14:useLocalDpi xmlns:a14="http://schemas.microsoft.com/office/drawing/2010/main"/>
                </a:ext>
              </a:extLst>
            </a:blip>
            <a:srcRect/>
            <a:stretch/>
          </p:blipFill>
          <p:spPr>
            <a:xfrm flipH="1">
              <a:off x="9799845" y="2658702"/>
              <a:ext cx="778422" cy="1234317"/>
            </a:xfrm>
            <a:prstGeom prst="rect">
              <a:avLst/>
            </a:prstGeom>
          </p:spPr>
        </p:pic>
        <p:sp>
          <p:nvSpPr>
            <p:cNvPr id="231" name="Arrow: Right 230">
              <a:extLst>
                <a:ext uri="{FF2B5EF4-FFF2-40B4-BE49-F238E27FC236}">
                  <a16:creationId xmlns:a16="http://schemas.microsoft.com/office/drawing/2014/main" id="{6E7E4EEC-9A9A-441B-822F-BB05F19135F8}"/>
                </a:ext>
              </a:extLst>
            </p:cNvPr>
            <p:cNvSpPr/>
            <p:nvPr/>
          </p:nvSpPr>
          <p:spPr>
            <a:xfrm>
              <a:off x="7170689" y="3357233"/>
              <a:ext cx="1703923" cy="344198"/>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2" name="Rectangle: Rounded Corners 81">
            <a:extLst>
              <a:ext uri="{FF2B5EF4-FFF2-40B4-BE49-F238E27FC236}">
                <a16:creationId xmlns:a16="http://schemas.microsoft.com/office/drawing/2014/main" id="{EB6D3170-3FDD-4F6A-A747-71541C9FF7F9}"/>
              </a:ext>
            </a:extLst>
          </p:cNvPr>
          <p:cNvSpPr/>
          <p:nvPr/>
        </p:nvSpPr>
        <p:spPr>
          <a:xfrm>
            <a:off x="1888983" y="763486"/>
            <a:ext cx="8414033" cy="818678"/>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Obtain estimates of tree water uptake across all trees planted on the landscape for 2014 and 2015</a:t>
            </a:r>
            <a:endParaRPr lang="en-CA" sz="2000" b="1"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990451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16</a:t>
            </a:fld>
            <a:endParaRPr lang="en-CA"/>
          </a:p>
        </p:txBody>
      </p:sp>
      <p:sp>
        <p:nvSpPr>
          <p:cNvPr id="41" name="TextBox 40">
            <a:extLst>
              <a:ext uri="{FF2B5EF4-FFF2-40B4-BE49-F238E27FC236}">
                <a16:creationId xmlns:a16="http://schemas.microsoft.com/office/drawing/2014/main" id="{98B7D48E-61F9-43CF-AC20-4A2769359ED5}"/>
              </a:ext>
            </a:extLst>
          </p:cNvPr>
          <p:cNvSpPr txBox="1"/>
          <p:nvPr/>
        </p:nvSpPr>
        <p:spPr>
          <a:xfrm>
            <a:off x="0" y="0"/>
            <a:ext cx="5506464" cy="523220"/>
          </a:xfrm>
          <a:prstGeom prst="rect">
            <a:avLst/>
          </a:prstGeom>
          <a:noFill/>
        </p:spPr>
        <p:txBody>
          <a:bodyPr wrap="square" rtlCol="0">
            <a:spAutoFit/>
          </a:bodyPr>
          <a:lstStyle/>
          <a:p>
            <a:r>
              <a:rPr lang="en-US" sz="2800" b="1" dirty="0">
                <a:latin typeface="Garamond" panose="02020404030301010803" pitchFamily="18" charset="0"/>
              </a:rPr>
              <a:t>Scaling up to daily stand sap flow</a:t>
            </a:r>
          </a:p>
        </p:txBody>
      </p:sp>
      <mc:AlternateContent xmlns:mc="http://schemas.openxmlformats.org/markup-compatibility/2006" xmlns:a14="http://schemas.microsoft.com/office/drawing/2010/main">
        <mc:Choice Requires="a14">
          <p:sp>
            <p:nvSpPr>
              <p:cNvPr id="48" name="Rectangle: Rounded Corners 47">
                <a:extLst>
                  <a:ext uri="{FF2B5EF4-FFF2-40B4-BE49-F238E27FC236}">
                    <a16:creationId xmlns:a16="http://schemas.microsoft.com/office/drawing/2014/main" id="{EC560DC7-CF53-4209-B7CA-7128B465F995}"/>
                  </a:ext>
                </a:extLst>
              </p:cNvPr>
              <p:cNvSpPr/>
              <p:nvPr/>
            </p:nvSpPr>
            <p:spPr>
              <a:xfrm>
                <a:off x="169808" y="867833"/>
                <a:ext cx="2066291" cy="1065888"/>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Normalize daily Js for all trees (</a:t>
                </a:r>
                <a:r>
                  <a:rPr lang="en-US" dirty="0" err="1">
                    <a:solidFill>
                      <a:schemeClr val="tx1"/>
                    </a:solidFill>
                    <a:latin typeface="Garamond" panose="02020404030301010803" pitchFamily="18" charset="0"/>
                  </a:rPr>
                  <a:t>i</a:t>
                </a:r>
                <a:r>
                  <a:rPr lang="en-US" dirty="0">
                    <a:solidFill>
                      <a:schemeClr val="tx1"/>
                    </a:solidFill>
                    <a:latin typeface="Garamond" panose="02020404030301010803" pitchFamily="18" charset="0"/>
                  </a:rPr>
                  <a:t>) </a:t>
                </a:r>
                <a:r>
                  <a:rPr lang="en-US" dirty="0">
                    <a:solidFill>
                      <a:schemeClr val="tx1"/>
                    </a:solidFill>
                    <a:latin typeface="Garamond" panose="02020404030301010803" pitchFamily="18" charset="0"/>
                    <a:sym typeface="Wingdings" panose="05000000000000000000" pitchFamily="2" charset="2"/>
                  </a:rPr>
                  <a:t> </a:t>
                </a:r>
                <a14:m>
                  <m:oMath xmlns:m="http://schemas.openxmlformats.org/officeDocument/2006/math">
                    <m:sSubSup>
                      <m:sSubSupPr>
                        <m:ctrlPr>
                          <a:rPr lang="en-US" sz="2400" b="1" i="1">
                            <a:solidFill>
                              <a:schemeClr val="tx1"/>
                            </a:solidFill>
                            <a:latin typeface="Cambria Math" panose="02040503050406030204" pitchFamily="18" charset="0"/>
                          </a:rPr>
                        </m:ctrlPr>
                      </m:sSubSupPr>
                      <m:e>
                        <m:r>
                          <a:rPr lang="en-US" sz="2400" b="1" i="1">
                            <a:solidFill>
                              <a:schemeClr val="tx1"/>
                            </a:solidFill>
                            <a:latin typeface="Cambria Math" panose="02040503050406030204" pitchFamily="18" charset="0"/>
                          </a:rPr>
                          <m:t>𝑱</m:t>
                        </m:r>
                      </m:e>
                      <m:sub>
                        <m:r>
                          <a:rPr lang="en-US" sz="2400" b="1" i="1">
                            <a:solidFill>
                              <a:schemeClr val="tx1"/>
                            </a:solidFill>
                            <a:latin typeface="Cambria Math" panose="02040503050406030204" pitchFamily="18" charset="0"/>
                          </a:rPr>
                          <m:t>𝒔</m:t>
                        </m:r>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rPr>
                          <m:t>𝒏𝒐𝒓𝒎</m:t>
                        </m:r>
                      </m:sub>
                      <m:sup>
                        <m:r>
                          <a:rPr lang="en-US" sz="2400" b="1" i="1">
                            <a:solidFill>
                              <a:schemeClr val="tx1"/>
                            </a:solidFill>
                            <a:latin typeface="Cambria Math" panose="02040503050406030204" pitchFamily="18" charset="0"/>
                          </a:rPr>
                          <m:t>𝒊</m:t>
                        </m:r>
                      </m:sup>
                    </m:sSubSup>
                  </m:oMath>
                </a14:m>
                <a:endParaRPr lang="en-CA" b="1" i="1" baseline="-25000" dirty="0">
                  <a:solidFill>
                    <a:schemeClr val="tx1"/>
                  </a:solidFill>
                  <a:latin typeface="Garamond" panose="02020404030301010803" pitchFamily="18" charset="0"/>
                </a:endParaRPr>
              </a:p>
            </p:txBody>
          </p:sp>
        </mc:Choice>
        <mc:Fallback xmlns="">
          <p:sp>
            <p:nvSpPr>
              <p:cNvPr id="48" name="Rectangle: Rounded Corners 47">
                <a:extLst>
                  <a:ext uri="{FF2B5EF4-FFF2-40B4-BE49-F238E27FC236}">
                    <a16:creationId xmlns:a16="http://schemas.microsoft.com/office/drawing/2014/main" id="{EC560DC7-CF53-4209-B7CA-7128B465F995}"/>
                  </a:ext>
                </a:extLst>
              </p:cNvPr>
              <p:cNvSpPr>
                <a:spLocks noRot="1" noChangeAspect="1" noMove="1" noResize="1" noEditPoints="1" noAdjustHandles="1" noChangeArrowheads="1" noChangeShapeType="1" noTextEdit="1"/>
              </p:cNvSpPr>
              <p:nvPr/>
            </p:nvSpPr>
            <p:spPr>
              <a:xfrm>
                <a:off x="169808" y="867833"/>
                <a:ext cx="2066291" cy="1065888"/>
              </a:xfrm>
              <a:prstGeom prst="roundRect">
                <a:avLst/>
              </a:prstGeom>
              <a:blipFill>
                <a:blip r:embed="rId3"/>
                <a:stretch>
                  <a:fillRect t="-556"/>
                </a:stretch>
              </a:blipFill>
              <a:ln w="28575">
                <a:solidFill>
                  <a:schemeClr val="accent6">
                    <a:lumMod val="75000"/>
                  </a:schemeClr>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B2049C56-9858-45C1-8CF4-EF5BEC1A1579}"/>
                  </a:ext>
                </a:extLst>
              </p:cNvPr>
              <p:cNvSpPr/>
              <p:nvPr/>
            </p:nvSpPr>
            <p:spPr>
              <a:xfrm>
                <a:off x="2757702" y="1111767"/>
                <a:ext cx="3277093" cy="1812267"/>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Obtain a mean normalized daily sap velocity per combination (j) of species x capping depth x slope position x year</a:t>
                </a:r>
                <a:endParaRPr lang="en-US"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Sup>
                        <m:sSubSupPr>
                          <m:ctrlPr>
                            <a:rPr lang="en-CA" b="1" i="1" smtClean="0">
                              <a:solidFill>
                                <a:schemeClr val="tx1"/>
                              </a:solidFill>
                              <a:latin typeface="Cambria Math" panose="02040503050406030204" pitchFamily="18" charset="0"/>
                            </a:rPr>
                          </m:ctrlPr>
                        </m:sSubSupPr>
                        <m:e>
                          <m:r>
                            <a:rPr lang="en-US" b="1" i="1" smtClean="0">
                              <a:solidFill>
                                <a:schemeClr val="tx1"/>
                              </a:solidFill>
                              <a:latin typeface="Cambria Math" panose="02040503050406030204" pitchFamily="18" charset="0"/>
                            </a:rPr>
                            <m:t>𝑱</m:t>
                          </m:r>
                        </m:e>
                        <m:sub>
                          <m:r>
                            <a:rPr lang="en-US" b="1" i="1" smtClean="0">
                              <a:solidFill>
                                <a:schemeClr val="tx1"/>
                              </a:solidFill>
                              <a:latin typeface="Cambria Math" panose="02040503050406030204" pitchFamily="18" charset="0"/>
                            </a:rPr>
                            <m:t>𝒔</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𝒏𝒐𝒓𝒎</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𝒋</m:t>
                          </m:r>
                        </m:sub>
                        <m:sup>
                          <m:r>
                            <a:rPr lang="en-US" b="1" i="1" smtClean="0">
                              <a:solidFill>
                                <a:schemeClr val="tx1"/>
                              </a:solidFill>
                              <a:latin typeface="Cambria Math" panose="02040503050406030204" pitchFamily="18" charset="0"/>
                            </a:rPr>
                            <m:t>𝑴</m:t>
                          </m:r>
                        </m:sup>
                      </m:sSubSup>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𝒎𝒆𝒂𝒏</m:t>
                      </m:r>
                      <m:r>
                        <a:rPr lang="en-US" b="1" i="1" smtClean="0">
                          <a:solidFill>
                            <a:schemeClr val="tx1"/>
                          </a:solidFill>
                          <a:latin typeface="Cambria Math" panose="02040503050406030204" pitchFamily="18" charset="0"/>
                        </a:rPr>
                        <m:t>(</m:t>
                      </m:r>
                      <m:sSubSup>
                        <m:sSubSupPr>
                          <m:ctrlPr>
                            <a:rPr lang="en-US" b="1" i="1" smtClean="0">
                              <a:solidFill>
                                <a:schemeClr val="tx1"/>
                              </a:solidFill>
                              <a:latin typeface="Cambria Math" panose="02040503050406030204" pitchFamily="18" charset="0"/>
                            </a:rPr>
                          </m:ctrlPr>
                        </m:sSubSupPr>
                        <m:e>
                          <m:r>
                            <a:rPr lang="en-US" b="1" i="1" smtClean="0">
                              <a:solidFill>
                                <a:schemeClr val="tx1"/>
                              </a:solidFill>
                              <a:latin typeface="Cambria Math" panose="02040503050406030204" pitchFamily="18" charset="0"/>
                            </a:rPr>
                            <m:t>𝑱</m:t>
                          </m:r>
                        </m:e>
                        <m:sub>
                          <m:r>
                            <a:rPr lang="en-US" b="1" i="1" smtClean="0">
                              <a:solidFill>
                                <a:schemeClr val="tx1"/>
                              </a:solidFill>
                              <a:latin typeface="Cambria Math" panose="02040503050406030204" pitchFamily="18" charset="0"/>
                            </a:rPr>
                            <m:t>𝒔</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𝒏𝒐𝒓𝒎</m:t>
                          </m:r>
                        </m:sub>
                        <m:sup>
                          <m:r>
                            <a:rPr lang="en-US" b="1" i="1" smtClean="0">
                              <a:solidFill>
                                <a:schemeClr val="tx1"/>
                              </a:solidFill>
                              <a:latin typeface="Cambria Math" panose="02040503050406030204" pitchFamily="18" charset="0"/>
                            </a:rPr>
                            <m:t>𝒊</m:t>
                          </m:r>
                        </m:sup>
                      </m:sSubSup>
                      <m:r>
                        <a:rPr lang="en-US" b="1" i="1" smtClean="0">
                          <a:solidFill>
                            <a:schemeClr val="tx1"/>
                          </a:solidFill>
                          <a:latin typeface="Cambria Math" panose="02040503050406030204" pitchFamily="18" charset="0"/>
                        </a:rPr>
                        <m:t>)</m:t>
                      </m:r>
                    </m:oMath>
                  </m:oMathPara>
                </a14:m>
                <a:endParaRPr lang="en-CA" b="1" i="1" dirty="0">
                  <a:solidFill>
                    <a:schemeClr val="tx1"/>
                  </a:solidFill>
                  <a:latin typeface="Garamond" panose="02020404030301010803" pitchFamily="18" charset="0"/>
                </a:endParaRPr>
              </a:p>
            </p:txBody>
          </p:sp>
        </mc:Choice>
        <mc:Fallback xmlns="">
          <p:sp>
            <p:nvSpPr>
              <p:cNvPr id="51" name="Rectangle: Rounded Corners 50">
                <a:extLst>
                  <a:ext uri="{FF2B5EF4-FFF2-40B4-BE49-F238E27FC236}">
                    <a16:creationId xmlns:a16="http://schemas.microsoft.com/office/drawing/2014/main" id="{B2049C56-9858-45C1-8CF4-EF5BEC1A1579}"/>
                  </a:ext>
                </a:extLst>
              </p:cNvPr>
              <p:cNvSpPr>
                <a:spLocks noRot="1" noChangeAspect="1" noMove="1" noResize="1" noEditPoints="1" noAdjustHandles="1" noChangeArrowheads="1" noChangeShapeType="1" noTextEdit="1"/>
              </p:cNvSpPr>
              <p:nvPr/>
            </p:nvSpPr>
            <p:spPr>
              <a:xfrm>
                <a:off x="2757702" y="1111767"/>
                <a:ext cx="3277093" cy="1812267"/>
              </a:xfrm>
              <a:prstGeom prst="roundRect">
                <a:avLst/>
              </a:prstGeom>
              <a:blipFill>
                <a:blip r:embed="rId4"/>
                <a:stretch>
                  <a:fillRect/>
                </a:stretch>
              </a:blipFill>
              <a:ln w="28575">
                <a:solidFill>
                  <a:schemeClr val="accent6">
                    <a:lumMod val="75000"/>
                  </a:schemeClr>
                </a:solidFill>
              </a:ln>
            </p:spPr>
            <p:txBody>
              <a:bodyPr/>
              <a:lstStyle/>
              <a:p>
                <a:r>
                  <a:rPr lang="en-CA">
                    <a:noFill/>
                  </a:rPr>
                  <a:t> </a:t>
                </a:r>
              </a:p>
            </p:txBody>
          </p:sp>
        </mc:Fallback>
      </mc:AlternateContent>
      <p:pic>
        <p:nvPicPr>
          <p:cNvPr id="210" name="Picture 209" descr="A picture containing table, room, shirt&#10;&#10;Description automatically generated">
            <a:extLst>
              <a:ext uri="{FF2B5EF4-FFF2-40B4-BE49-F238E27FC236}">
                <a16:creationId xmlns:a16="http://schemas.microsoft.com/office/drawing/2014/main" id="{0319564A-6F94-4270-B460-8EB30C51DE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5000" y="136525"/>
            <a:ext cx="3651352" cy="1695076"/>
          </a:xfrm>
          <a:prstGeom prst="rect">
            <a:avLst/>
          </a:prstGeom>
        </p:spPr>
      </p:pic>
      <mc:AlternateContent xmlns:mc="http://schemas.openxmlformats.org/markup-compatibility/2006" xmlns:a14="http://schemas.microsoft.com/office/drawing/2010/main">
        <mc:Choice Requires="a14">
          <p:sp>
            <p:nvSpPr>
              <p:cNvPr id="206" name="Rectangle: Rounded Corners 205">
                <a:extLst>
                  <a:ext uri="{FF2B5EF4-FFF2-40B4-BE49-F238E27FC236}">
                    <a16:creationId xmlns:a16="http://schemas.microsoft.com/office/drawing/2014/main" id="{768AB1EF-0BC7-400E-BC20-5B1674FD9466}"/>
                  </a:ext>
                </a:extLst>
              </p:cNvPr>
              <p:cNvSpPr/>
              <p:nvPr/>
            </p:nvSpPr>
            <p:spPr>
              <a:xfrm>
                <a:off x="6556398" y="1800676"/>
                <a:ext cx="3626238" cy="194624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Model non-linear relationships between sap velocity and weather variables for each j</a:t>
                </a:r>
                <a:endParaRPr lang="en-US"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Sup>
                        <m:sSubSupPr>
                          <m:ctrlPr>
                            <a:rPr lang="en-CA" b="1" i="1" smtClean="0">
                              <a:solidFill>
                                <a:schemeClr val="tx1"/>
                              </a:solidFill>
                              <a:latin typeface="Cambria Math" panose="02040503050406030204" pitchFamily="18" charset="0"/>
                            </a:rPr>
                          </m:ctrlPr>
                        </m:sSubSupPr>
                        <m:e>
                          <m:r>
                            <a:rPr lang="en-US" b="1" i="1" smtClean="0">
                              <a:solidFill>
                                <a:schemeClr val="tx1"/>
                              </a:solidFill>
                              <a:latin typeface="Cambria Math" panose="02040503050406030204" pitchFamily="18" charset="0"/>
                            </a:rPr>
                            <m:t>𝑱</m:t>
                          </m:r>
                        </m:e>
                        <m:sub>
                          <m:r>
                            <a:rPr lang="en-US" b="1" i="1" smtClean="0">
                              <a:solidFill>
                                <a:schemeClr val="tx1"/>
                              </a:solidFill>
                              <a:latin typeface="Cambria Math" panose="02040503050406030204" pitchFamily="18" charset="0"/>
                            </a:rPr>
                            <m:t>𝒔</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𝒏𝒐𝒓𝒎</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𝒋</m:t>
                          </m:r>
                        </m:sub>
                        <m:sup>
                          <m:r>
                            <a:rPr lang="en-US" b="1" i="1" smtClean="0">
                              <a:solidFill>
                                <a:schemeClr val="tx1"/>
                              </a:solidFill>
                              <a:latin typeface="Cambria Math" panose="02040503050406030204" pitchFamily="18" charset="0"/>
                            </a:rPr>
                            <m:t>𝑴</m:t>
                          </m:r>
                        </m:sup>
                      </m:sSubSup>
                      <m:r>
                        <a:rPr lang="en-US" b="1" i="1" smtClean="0">
                          <a:solidFill>
                            <a:schemeClr val="tx1"/>
                          </a:solidFill>
                          <a:latin typeface="Cambria Math" panose="02040503050406030204" pitchFamily="18" charset="0"/>
                        </a:rPr>
                        <m:t>=</m:t>
                      </m:r>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𝒇</m:t>
                          </m:r>
                        </m:e>
                        <m:sub>
                          <m:r>
                            <a:rPr lang="en-US" b="1" i="1" smtClean="0">
                              <a:solidFill>
                                <a:schemeClr val="tx1"/>
                              </a:solidFill>
                              <a:latin typeface="Cambria Math" panose="02040503050406030204" pitchFamily="18" charset="0"/>
                            </a:rPr>
                            <m:t>𝒋</m:t>
                          </m:r>
                        </m:sub>
                      </m:sSub>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𝑽𝑷𝑫</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𝑺𝑾𝑪</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𝑺𝑹</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𝑷</m:t>
                      </m:r>
                      <m:r>
                        <a:rPr lang="en-US" b="1" i="1" smtClean="0">
                          <a:solidFill>
                            <a:schemeClr val="tx1"/>
                          </a:solidFill>
                          <a:latin typeface="Cambria Math" panose="02040503050406030204" pitchFamily="18" charset="0"/>
                        </a:rPr>
                        <m:t>)</m:t>
                      </m:r>
                    </m:oMath>
                  </m:oMathPara>
                </a14:m>
                <a:endParaRPr lang="en-CA" b="1" i="1" dirty="0">
                  <a:solidFill>
                    <a:schemeClr val="tx1"/>
                  </a:solidFill>
                  <a:latin typeface="Garamond" panose="02020404030301010803" pitchFamily="18" charset="0"/>
                </a:endParaRPr>
              </a:p>
              <a:p>
                <a:pPr algn="ctr"/>
                <a:r>
                  <a:rPr lang="en-CA" sz="1600" i="1" dirty="0">
                    <a:solidFill>
                      <a:schemeClr val="tx1"/>
                    </a:solidFill>
                    <a:latin typeface="Garamond" panose="02020404030301010803" pitchFamily="18" charset="0"/>
                  </a:rPr>
                  <a:t>Neural network algorithm</a:t>
                </a:r>
                <a:endParaRPr lang="en-CA" i="1" dirty="0">
                  <a:solidFill>
                    <a:schemeClr val="tx1"/>
                  </a:solidFill>
                  <a:latin typeface="Garamond" panose="02020404030301010803" pitchFamily="18" charset="0"/>
                </a:endParaRPr>
              </a:p>
            </p:txBody>
          </p:sp>
        </mc:Choice>
        <mc:Fallback xmlns="">
          <p:sp>
            <p:nvSpPr>
              <p:cNvPr id="206" name="Rectangle: Rounded Corners 205">
                <a:extLst>
                  <a:ext uri="{FF2B5EF4-FFF2-40B4-BE49-F238E27FC236}">
                    <a16:creationId xmlns:a16="http://schemas.microsoft.com/office/drawing/2014/main" id="{768AB1EF-0BC7-400E-BC20-5B1674FD9466}"/>
                  </a:ext>
                </a:extLst>
              </p:cNvPr>
              <p:cNvSpPr>
                <a:spLocks noRot="1" noChangeAspect="1" noMove="1" noResize="1" noEditPoints="1" noAdjustHandles="1" noChangeArrowheads="1" noChangeShapeType="1" noTextEdit="1"/>
              </p:cNvSpPr>
              <p:nvPr/>
            </p:nvSpPr>
            <p:spPr>
              <a:xfrm>
                <a:off x="6556398" y="1800676"/>
                <a:ext cx="3626238" cy="1946240"/>
              </a:xfrm>
              <a:prstGeom prst="roundRect">
                <a:avLst/>
              </a:prstGeom>
              <a:blipFill>
                <a:blip r:embed="rId6"/>
                <a:stretch>
                  <a:fillRect/>
                </a:stretch>
              </a:blipFill>
              <a:ln w="28575">
                <a:solidFill>
                  <a:schemeClr val="accent6">
                    <a:lumMod val="75000"/>
                  </a:schemeClr>
                </a:solidFill>
              </a:ln>
            </p:spPr>
            <p:txBody>
              <a:bodyPr/>
              <a:lstStyle/>
              <a:p>
                <a:r>
                  <a:rPr lang="en-CA">
                    <a:noFill/>
                  </a:rPr>
                  <a:t> </a:t>
                </a:r>
              </a:p>
            </p:txBody>
          </p:sp>
        </mc:Fallback>
      </mc:AlternateContent>
      <p:sp>
        <p:nvSpPr>
          <p:cNvPr id="214" name="Rectangle: Rounded Corners 213">
            <a:extLst>
              <a:ext uri="{FF2B5EF4-FFF2-40B4-BE49-F238E27FC236}">
                <a16:creationId xmlns:a16="http://schemas.microsoft.com/office/drawing/2014/main" id="{3B9A3BA0-DF88-40CA-9BCD-EA1786591984}"/>
              </a:ext>
            </a:extLst>
          </p:cNvPr>
          <p:cNvSpPr/>
          <p:nvPr/>
        </p:nvSpPr>
        <p:spPr>
          <a:xfrm>
            <a:off x="8656415" y="4361726"/>
            <a:ext cx="2626604" cy="194624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Forecast the </a:t>
            </a:r>
            <a:r>
              <a:rPr lang="en-US" b="1" dirty="0">
                <a:solidFill>
                  <a:schemeClr val="tx1"/>
                </a:solidFill>
                <a:latin typeface="Garamond" panose="02020404030301010803" pitchFamily="18" charset="0"/>
              </a:rPr>
              <a:t>normalized daily sap velocity for the missing treatments </a:t>
            </a:r>
            <a:r>
              <a:rPr lang="en-US" dirty="0">
                <a:solidFill>
                  <a:schemeClr val="tx1"/>
                </a:solidFill>
                <a:latin typeface="Garamond" panose="02020404030301010803" pitchFamily="18" charset="0"/>
              </a:rPr>
              <a:t>(</a:t>
            </a:r>
            <a:r>
              <a:rPr lang="en-US" i="1" dirty="0">
                <a:solidFill>
                  <a:schemeClr val="tx1"/>
                </a:solidFill>
                <a:latin typeface="Garamond" panose="02020404030301010803" pitchFamily="18" charset="0"/>
              </a:rPr>
              <a:t>i.e.</a:t>
            </a:r>
            <a:r>
              <a:rPr lang="en-US" dirty="0">
                <a:solidFill>
                  <a:schemeClr val="tx1"/>
                </a:solidFill>
                <a:latin typeface="Garamond" panose="02020404030301010803" pitchFamily="18" charset="0"/>
              </a:rPr>
              <a:t> upper slope 100 cm in 2014 and lower slope in 2015)</a:t>
            </a:r>
            <a:endParaRPr lang="en-CA" i="1" dirty="0">
              <a:solidFill>
                <a:schemeClr val="tx1"/>
              </a:solidFill>
              <a:latin typeface="Garamond" panose="02020404030301010803" pitchFamily="18" charset="0"/>
            </a:endParaRPr>
          </a:p>
        </p:txBody>
      </p:sp>
      <mc:AlternateContent xmlns:mc="http://schemas.openxmlformats.org/markup-compatibility/2006" xmlns:a14="http://schemas.microsoft.com/office/drawing/2010/main">
        <mc:Choice Requires="a14">
          <p:sp>
            <p:nvSpPr>
              <p:cNvPr id="215" name="Rectangle: Rounded Corners 214">
                <a:extLst>
                  <a:ext uri="{FF2B5EF4-FFF2-40B4-BE49-F238E27FC236}">
                    <a16:creationId xmlns:a16="http://schemas.microsoft.com/office/drawing/2014/main" id="{BF936DCE-76FB-4C17-899F-5C3F2B99402D}"/>
                  </a:ext>
                </a:extLst>
              </p:cNvPr>
              <p:cNvSpPr/>
              <p:nvPr/>
            </p:nvSpPr>
            <p:spPr>
              <a:xfrm>
                <a:off x="4531750" y="4361726"/>
                <a:ext cx="2931208" cy="194624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Convert back to </a:t>
                </a:r>
                <a:r>
                  <a:rPr lang="en-US" b="1" dirty="0">
                    <a:solidFill>
                      <a:schemeClr val="tx1"/>
                    </a:solidFill>
                    <a:latin typeface="Garamond" panose="02020404030301010803" pitchFamily="18" charset="0"/>
                  </a:rPr>
                  <a:t>absolute sap velocity values </a:t>
                </a:r>
                <a:r>
                  <a:rPr lang="en-US" dirty="0">
                    <a:solidFill>
                      <a:schemeClr val="tx1"/>
                    </a:solidFill>
                    <a:latin typeface="Garamond" panose="02020404030301010803" pitchFamily="18" charset="0"/>
                  </a:rPr>
                  <a:t>using the mean maximum sap velocity for each combination j </a:t>
                </a:r>
              </a:p>
              <a:p>
                <a:pPr algn="ctr"/>
                <a14:m>
                  <m:oMathPara xmlns:m="http://schemas.openxmlformats.org/officeDocument/2006/math">
                    <m:oMathParaPr>
                      <m:jc m:val="centerGroup"/>
                    </m:oMathParaPr>
                    <m:oMath xmlns:m="http://schemas.openxmlformats.org/officeDocument/2006/math">
                      <m:sSubSup>
                        <m:sSubSupPr>
                          <m:ctrlPr>
                            <a:rPr lang="en-CA"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rPr>
                            <m:t>𝑱</m:t>
                          </m:r>
                        </m:e>
                        <m:sub>
                          <m:r>
                            <a:rPr lang="en-US" b="1" i="1">
                              <a:solidFill>
                                <a:schemeClr val="tx1"/>
                              </a:solidFill>
                              <a:latin typeface="Cambria Math" panose="02040503050406030204" pitchFamily="18" charset="0"/>
                            </a:rPr>
                            <m:t>𝒔</m:t>
                          </m:r>
                          <m:r>
                            <a:rPr lang="en-US" b="1" i="1">
                              <a:solidFill>
                                <a:schemeClr val="tx1"/>
                              </a:solidFill>
                              <a:latin typeface="Cambria Math" panose="02040503050406030204" pitchFamily="18" charset="0"/>
                            </a:rPr>
                            <m:t>, </m:t>
                          </m:r>
                          <m:r>
                            <a:rPr lang="en-US" b="1" i="1">
                              <a:solidFill>
                                <a:schemeClr val="tx1"/>
                              </a:solidFill>
                              <a:latin typeface="Cambria Math" panose="02040503050406030204" pitchFamily="18" charset="0"/>
                            </a:rPr>
                            <m:t>𝒋</m:t>
                          </m:r>
                        </m:sub>
                        <m:sup>
                          <m:r>
                            <a:rPr lang="en-US" b="1" i="1">
                              <a:solidFill>
                                <a:schemeClr val="tx1"/>
                              </a:solidFill>
                              <a:latin typeface="Cambria Math" panose="02040503050406030204" pitchFamily="18" charset="0"/>
                            </a:rPr>
                            <m:t>𝑴</m:t>
                          </m:r>
                        </m:sup>
                      </m:sSubSup>
                      <m:r>
                        <a:rPr lang="en-US" b="1" i="1">
                          <a:solidFill>
                            <a:schemeClr val="tx1"/>
                          </a:solidFill>
                          <a:latin typeface="Cambria Math" panose="02040503050406030204" pitchFamily="18" charset="0"/>
                        </a:rPr>
                        <m:t>=</m:t>
                      </m:r>
                      <m:sSubSup>
                        <m:sSubSupPr>
                          <m:ctrlPr>
                            <a:rPr lang="en-CA"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rPr>
                            <m:t>𝑱</m:t>
                          </m:r>
                        </m:e>
                        <m:sub>
                          <m:r>
                            <a:rPr lang="en-US" b="1" i="1">
                              <a:solidFill>
                                <a:schemeClr val="tx1"/>
                              </a:solidFill>
                              <a:latin typeface="Cambria Math" panose="02040503050406030204" pitchFamily="18" charset="0"/>
                            </a:rPr>
                            <m:t>𝒔</m:t>
                          </m:r>
                          <m:r>
                            <a:rPr lang="en-US" b="1" i="1">
                              <a:solidFill>
                                <a:schemeClr val="tx1"/>
                              </a:solidFill>
                              <a:latin typeface="Cambria Math" panose="02040503050406030204" pitchFamily="18" charset="0"/>
                            </a:rPr>
                            <m:t>, </m:t>
                          </m:r>
                          <m:r>
                            <a:rPr lang="en-US" b="1" i="1">
                              <a:solidFill>
                                <a:schemeClr val="tx1"/>
                              </a:solidFill>
                              <a:latin typeface="Cambria Math" panose="02040503050406030204" pitchFamily="18" charset="0"/>
                            </a:rPr>
                            <m:t>𝒏𝒐𝒓𝒎</m:t>
                          </m:r>
                          <m:r>
                            <a:rPr lang="en-US" b="1" i="1">
                              <a:solidFill>
                                <a:schemeClr val="tx1"/>
                              </a:solidFill>
                              <a:latin typeface="Cambria Math" panose="02040503050406030204" pitchFamily="18" charset="0"/>
                            </a:rPr>
                            <m:t>, </m:t>
                          </m:r>
                          <m:r>
                            <a:rPr lang="en-US" b="1" i="1">
                              <a:solidFill>
                                <a:schemeClr val="tx1"/>
                              </a:solidFill>
                              <a:latin typeface="Cambria Math" panose="02040503050406030204" pitchFamily="18" charset="0"/>
                            </a:rPr>
                            <m:t>𝒋</m:t>
                          </m:r>
                        </m:sub>
                        <m:sup>
                          <m:r>
                            <a:rPr lang="en-US" b="1" i="1">
                              <a:solidFill>
                                <a:schemeClr val="tx1"/>
                              </a:solidFill>
                              <a:latin typeface="Cambria Math" panose="02040503050406030204" pitchFamily="18" charset="0"/>
                            </a:rPr>
                            <m:t>𝑴</m:t>
                          </m:r>
                        </m:sup>
                      </m:sSubSup>
                      <m:r>
                        <a:rPr lang="en-US" b="1" i="1" smtClean="0">
                          <a:solidFill>
                            <a:schemeClr val="tx1"/>
                          </a:solidFill>
                          <a:latin typeface="Cambria Math" panose="02040503050406030204" pitchFamily="18" charset="0"/>
                          <a:ea typeface="Cambria Math" panose="02040503050406030204" pitchFamily="18" charset="0"/>
                        </a:rPr>
                        <m:t>×</m:t>
                      </m:r>
                      <m:sSubSup>
                        <m:sSubSupPr>
                          <m:ctrlPr>
                            <a:rPr lang="en-US" b="1" i="1" smtClean="0">
                              <a:solidFill>
                                <a:schemeClr val="tx1"/>
                              </a:solidFill>
                              <a:latin typeface="Cambria Math" panose="02040503050406030204" pitchFamily="18" charset="0"/>
                              <a:ea typeface="Cambria Math" panose="02040503050406030204" pitchFamily="18" charset="0"/>
                            </a:rPr>
                          </m:ctrlPr>
                        </m:sSubSupPr>
                        <m:e>
                          <m:r>
                            <a:rPr lang="en-US" b="1" i="1" smtClean="0">
                              <a:solidFill>
                                <a:schemeClr val="tx1"/>
                              </a:solidFill>
                              <a:latin typeface="Cambria Math" panose="02040503050406030204" pitchFamily="18" charset="0"/>
                              <a:ea typeface="Cambria Math" panose="02040503050406030204" pitchFamily="18" charset="0"/>
                            </a:rPr>
                            <m:t>𝑱</m:t>
                          </m:r>
                        </m:e>
                        <m:sub>
                          <m:r>
                            <a:rPr lang="en-US" b="1" i="1" smtClean="0">
                              <a:solidFill>
                                <a:schemeClr val="tx1"/>
                              </a:solidFill>
                              <a:latin typeface="Cambria Math" panose="02040503050406030204" pitchFamily="18" charset="0"/>
                              <a:ea typeface="Cambria Math" panose="02040503050406030204" pitchFamily="18" charset="0"/>
                            </a:rPr>
                            <m:t>𝒔</m:t>
                          </m:r>
                          <m:r>
                            <a:rPr lang="en-US" b="1" i="1" smtClean="0">
                              <a:solidFill>
                                <a:schemeClr val="tx1"/>
                              </a:solidFill>
                              <a:latin typeface="Cambria Math" panose="02040503050406030204" pitchFamily="18" charset="0"/>
                              <a:ea typeface="Cambria Math" panose="02040503050406030204" pitchFamily="18" charset="0"/>
                            </a:rPr>
                            <m:t>, </m:t>
                          </m:r>
                          <m:r>
                            <a:rPr lang="en-US" b="1" i="1" smtClean="0">
                              <a:solidFill>
                                <a:schemeClr val="tx1"/>
                              </a:solidFill>
                              <a:latin typeface="Cambria Math" panose="02040503050406030204" pitchFamily="18" charset="0"/>
                              <a:ea typeface="Cambria Math" panose="02040503050406030204" pitchFamily="18" charset="0"/>
                            </a:rPr>
                            <m:t>𝒋</m:t>
                          </m:r>
                        </m:sub>
                        <m:sup>
                          <m:r>
                            <a:rPr lang="en-US" b="1" i="1" smtClean="0">
                              <a:solidFill>
                                <a:schemeClr val="tx1"/>
                              </a:solidFill>
                              <a:latin typeface="Cambria Math" panose="02040503050406030204" pitchFamily="18" charset="0"/>
                              <a:ea typeface="Cambria Math" panose="02040503050406030204" pitchFamily="18" charset="0"/>
                            </a:rPr>
                            <m:t>𝒎𝒂𝒙</m:t>
                          </m:r>
                          <m:r>
                            <a:rPr lang="en-US" b="1" i="1" smtClean="0">
                              <a:solidFill>
                                <a:schemeClr val="tx1"/>
                              </a:solidFill>
                              <a:latin typeface="Cambria Math" panose="02040503050406030204" pitchFamily="18" charset="0"/>
                              <a:ea typeface="Cambria Math" panose="02040503050406030204" pitchFamily="18" charset="0"/>
                            </a:rPr>
                            <m:t>, </m:t>
                          </m:r>
                          <m:r>
                            <a:rPr lang="en-US" b="1" i="1" smtClean="0">
                              <a:solidFill>
                                <a:schemeClr val="tx1"/>
                              </a:solidFill>
                              <a:latin typeface="Cambria Math" panose="02040503050406030204" pitchFamily="18" charset="0"/>
                              <a:ea typeface="Cambria Math" panose="02040503050406030204" pitchFamily="18" charset="0"/>
                            </a:rPr>
                            <m:t>𝑴</m:t>
                          </m:r>
                        </m:sup>
                      </m:sSubSup>
                    </m:oMath>
                  </m:oMathPara>
                </a14:m>
                <a:endParaRPr lang="en-CA" i="1" dirty="0">
                  <a:solidFill>
                    <a:schemeClr val="tx1"/>
                  </a:solidFill>
                  <a:latin typeface="Garamond" panose="02020404030301010803" pitchFamily="18" charset="0"/>
                </a:endParaRPr>
              </a:p>
            </p:txBody>
          </p:sp>
        </mc:Choice>
        <mc:Fallback xmlns="">
          <p:sp>
            <p:nvSpPr>
              <p:cNvPr id="215" name="Rectangle: Rounded Corners 214">
                <a:extLst>
                  <a:ext uri="{FF2B5EF4-FFF2-40B4-BE49-F238E27FC236}">
                    <a16:creationId xmlns:a16="http://schemas.microsoft.com/office/drawing/2014/main" id="{BF936DCE-76FB-4C17-899F-5C3F2B99402D}"/>
                  </a:ext>
                </a:extLst>
              </p:cNvPr>
              <p:cNvSpPr>
                <a:spLocks noRot="1" noChangeAspect="1" noMove="1" noResize="1" noEditPoints="1" noAdjustHandles="1" noChangeArrowheads="1" noChangeShapeType="1" noTextEdit="1"/>
              </p:cNvSpPr>
              <p:nvPr/>
            </p:nvSpPr>
            <p:spPr>
              <a:xfrm>
                <a:off x="4531750" y="4361726"/>
                <a:ext cx="2931208" cy="1946240"/>
              </a:xfrm>
              <a:prstGeom prst="roundRect">
                <a:avLst/>
              </a:prstGeom>
              <a:blipFill>
                <a:blip r:embed="rId7"/>
                <a:stretch>
                  <a:fillRect/>
                </a:stretch>
              </a:blipFill>
              <a:ln w="28575">
                <a:solidFill>
                  <a:schemeClr val="accent6">
                    <a:lumMod val="75000"/>
                  </a:schemeClr>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0" name="Rectangle: Rounded Corners 219">
                <a:extLst>
                  <a:ext uri="{FF2B5EF4-FFF2-40B4-BE49-F238E27FC236}">
                    <a16:creationId xmlns:a16="http://schemas.microsoft.com/office/drawing/2014/main" id="{6D1A1BF6-4058-485E-A145-6CBCD64079A4}"/>
                  </a:ext>
                </a:extLst>
              </p:cNvPr>
              <p:cNvSpPr/>
              <p:nvPr/>
            </p:nvSpPr>
            <p:spPr>
              <a:xfrm>
                <a:off x="169808" y="4361726"/>
                <a:ext cx="2999773" cy="194624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Convert into </a:t>
                </a:r>
                <a:r>
                  <a:rPr lang="en-US" b="1" dirty="0">
                    <a:solidFill>
                      <a:schemeClr val="tx1"/>
                    </a:solidFill>
                    <a:latin typeface="Garamond" panose="02020404030301010803" pitchFamily="18" charset="0"/>
                  </a:rPr>
                  <a:t>daily sap flow </a:t>
                </a:r>
                <a:r>
                  <a:rPr lang="en-US" b="1" i="1" dirty="0" err="1">
                    <a:solidFill>
                      <a:schemeClr val="tx1"/>
                    </a:solidFill>
                    <a:latin typeface="Garamond" panose="02020404030301010803" pitchFamily="18" charset="0"/>
                  </a:rPr>
                  <a:t>Q</a:t>
                </a:r>
                <a:r>
                  <a:rPr lang="en-US" b="1" i="1" baseline="-25000" dirty="0" err="1">
                    <a:solidFill>
                      <a:schemeClr val="tx1"/>
                    </a:solidFill>
                    <a:latin typeface="Garamond" panose="02020404030301010803" pitchFamily="18" charset="0"/>
                  </a:rPr>
                  <a:t>d</a:t>
                </a:r>
                <a:r>
                  <a:rPr lang="en-US" b="1" dirty="0">
                    <a:solidFill>
                      <a:schemeClr val="tx1"/>
                    </a:solidFill>
                    <a:latin typeface="Garamond" panose="02020404030301010803" pitchFamily="18" charset="0"/>
                  </a:rPr>
                  <a:t> for all trees sampled on site </a:t>
                </a:r>
                <a:r>
                  <a:rPr lang="en-US" dirty="0">
                    <a:solidFill>
                      <a:schemeClr val="tx1"/>
                    </a:solidFill>
                    <a:latin typeface="Garamond" panose="02020404030301010803" pitchFamily="18" charset="0"/>
                  </a:rPr>
                  <a:t>(k) using an estimate of their sapwood area in 2014 &amp; 2015</a:t>
                </a:r>
              </a:p>
              <a:p>
                <a:pPr algn="ctr"/>
                <a14:m>
                  <m:oMathPara xmlns:m="http://schemas.openxmlformats.org/officeDocument/2006/math">
                    <m:oMathParaPr>
                      <m:jc m:val="centerGroup"/>
                    </m:oMathParaPr>
                    <m:oMath xmlns:m="http://schemas.openxmlformats.org/officeDocument/2006/math">
                      <m:sSubSup>
                        <m:sSubSupPr>
                          <m:ctrlPr>
                            <a:rPr lang="en-CA" b="1" i="1">
                              <a:solidFill>
                                <a:schemeClr val="tx1"/>
                              </a:solidFill>
                              <a:latin typeface="Cambria Math" panose="02040503050406030204" pitchFamily="18" charset="0"/>
                            </a:rPr>
                          </m:ctrlPr>
                        </m:sSubSupPr>
                        <m:e>
                          <m:r>
                            <a:rPr lang="en-US" b="1" i="1" smtClean="0">
                              <a:solidFill>
                                <a:schemeClr val="tx1"/>
                              </a:solidFill>
                              <a:latin typeface="Cambria Math" panose="02040503050406030204" pitchFamily="18" charset="0"/>
                            </a:rPr>
                            <m:t>𝑸</m:t>
                          </m:r>
                        </m:e>
                        <m:sub>
                          <m:r>
                            <a:rPr lang="en-US" b="1" i="1" smtClean="0">
                              <a:solidFill>
                                <a:schemeClr val="tx1"/>
                              </a:solidFill>
                              <a:latin typeface="Cambria Math" panose="02040503050406030204" pitchFamily="18" charset="0"/>
                            </a:rPr>
                            <m:t>𝒅</m:t>
                          </m:r>
                        </m:sub>
                        <m:sup>
                          <m:r>
                            <a:rPr lang="en-US" b="1" i="1" smtClean="0">
                              <a:solidFill>
                                <a:schemeClr val="tx1"/>
                              </a:solidFill>
                              <a:latin typeface="Cambria Math" panose="02040503050406030204" pitchFamily="18" charset="0"/>
                            </a:rPr>
                            <m:t>𝒌</m:t>
                          </m:r>
                        </m:sup>
                      </m:sSubSup>
                      <m:r>
                        <a:rPr lang="en-US" b="1" i="1">
                          <a:solidFill>
                            <a:schemeClr val="tx1"/>
                          </a:solidFill>
                          <a:latin typeface="Cambria Math" panose="02040503050406030204" pitchFamily="18" charset="0"/>
                        </a:rPr>
                        <m:t>=</m:t>
                      </m:r>
                      <m:sSubSup>
                        <m:sSubSupPr>
                          <m:ctrlPr>
                            <a:rPr lang="en-CA"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rPr>
                            <m:t>𝑱</m:t>
                          </m:r>
                        </m:e>
                        <m:sub>
                          <m:r>
                            <a:rPr lang="en-US" b="1" i="1">
                              <a:solidFill>
                                <a:schemeClr val="tx1"/>
                              </a:solidFill>
                              <a:latin typeface="Cambria Math" panose="02040503050406030204" pitchFamily="18" charset="0"/>
                            </a:rPr>
                            <m:t>𝒔</m:t>
                          </m:r>
                          <m:r>
                            <a:rPr lang="en-US" b="1" i="1">
                              <a:solidFill>
                                <a:schemeClr val="tx1"/>
                              </a:solidFill>
                              <a:latin typeface="Cambria Math" panose="02040503050406030204" pitchFamily="18" charset="0"/>
                            </a:rPr>
                            <m:t>, </m:t>
                          </m:r>
                          <m:r>
                            <a:rPr lang="en-US" b="1" i="1">
                              <a:solidFill>
                                <a:schemeClr val="tx1"/>
                              </a:solidFill>
                              <a:latin typeface="Cambria Math" panose="02040503050406030204" pitchFamily="18" charset="0"/>
                            </a:rPr>
                            <m:t>𝒋</m:t>
                          </m:r>
                        </m:sub>
                        <m:sup>
                          <m:r>
                            <a:rPr lang="en-US" b="1" i="1">
                              <a:solidFill>
                                <a:schemeClr val="tx1"/>
                              </a:solidFill>
                              <a:latin typeface="Cambria Math" panose="02040503050406030204" pitchFamily="18" charset="0"/>
                            </a:rPr>
                            <m:t>𝑴</m:t>
                          </m:r>
                        </m:sup>
                      </m:sSubSup>
                      <m:r>
                        <a:rPr lang="en-US" b="1" i="1">
                          <a:solidFill>
                            <a:schemeClr val="tx1"/>
                          </a:solidFill>
                          <a:latin typeface="Cambria Math" panose="02040503050406030204" pitchFamily="18" charset="0"/>
                          <a:ea typeface="Cambria Math" panose="02040503050406030204" pitchFamily="18" charset="0"/>
                        </a:rPr>
                        <m:t>×</m:t>
                      </m:r>
                      <m:sSubSup>
                        <m:sSubSupPr>
                          <m:ctrlPr>
                            <a:rPr lang="en-US" b="1" i="1" smtClean="0">
                              <a:solidFill>
                                <a:schemeClr val="tx1"/>
                              </a:solidFill>
                              <a:latin typeface="Cambria Math" panose="02040503050406030204" pitchFamily="18" charset="0"/>
                              <a:ea typeface="Cambria Math" panose="02040503050406030204" pitchFamily="18" charset="0"/>
                            </a:rPr>
                          </m:ctrlPr>
                        </m:sSubSupPr>
                        <m:e>
                          <m:r>
                            <a:rPr lang="en-US" b="1" i="1" smtClean="0">
                              <a:solidFill>
                                <a:schemeClr val="tx1"/>
                              </a:solidFill>
                              <a:latin typeface="Cambria Math" panose="02040503050406030204" pitchFamily="18" charset="0"/>
                              <a:ea typeface="Cambria Math" panose="02040503050406030204" pitchFamily="18" charset="0"/>
                            </a:rPr>
                            <m:t>𝑺𝑨</m:t>
                          </m:r>
                        </m:e>
                        <m:sub>
                          <m:r>
                            <a:rPr lang="en-US" b="1" i="1" smtClean="0">
                              <a:solidFill>
                                <a:schemeClr val="tx1"/>
                              </a:solidFill>
                              <a:latin typeface="Cambria Math" panose="02040503050406030204" pitchFamily="18" charset="0"/>
                              <a:ea typeface="Cambria Math" panose="02040503050406030204" pitchFamily="18" charset="0"/>
                            </a:rPr>
                            <m:t>𝒆𝒔𝒕</m:t>
                          </m:r>
                        </m:sub>
                        <m:sup>
                          <m:r>
                            <a:rPr lang="en-US" b="1" i="1" smtClean="0">
                              <a:solidFill>
                                <a:schemeClr val="tx1"/>
                              </a:solidFill>
                              <a:latin typeface="Cambria Math" panose="02040503050406030204" pitchFamily="18" charset="0"/>
                              <a:ea typeface="Cambria Math" panose="02040503050406030204" pitchFamily="18" charset="0"/>
                            </a:rPr>
                            <m:t>𝒌</m:t>
                          </m:r>
                        </m:sup>
                      </m:sSubSup>
                    </m:oMath>
                  </m:oMathPara>
                </a14:m>
                <a:endParaRPr lang="en-CA" i="1" dirty="0">
                  <a:solidFill>
                    <a:schemeClr val="tx1"/>
                  </a:solidFill>
                  <a:latin typeface="Garamond" panose="02020404030301010803" pitchFamily="18" charset="0"/>
                </a:endParaRPr>
              </a:p>
            </p:txBody>
          </p:sp>
        </mc:Choice>
        <mc:Fallback xmlns="">
          <p:sp>
            <p:nvSpPr>
              <p:cNvPr id="220" name="Rectangle: Rounded Corners 219">
                <a:extLst>
                  <a:ext uri="{FF2B5EF4-FFF2-40B4-BE49-F238E27FC236}">
                    <a16:creationId xmlns:a16="http://schemas.microsoft.com/office/drawing/2014/main" id="{6D1A1BF6-4058-485E-A145-6CBCD64079A4}"/>
                  </a:ext>
                </a:extLst>
              </p:cNvPr>
              <p:cNvSpPr>
                <a:spLocks noRot="1" noChangeAspect="1" noMove="1" noResize="1" noEditPoints="1" noAdjustHandles="1" noChangeArrowheads="1" noChangeShapeType="1" noTextEdit="1"/>
              </p:cNvSpPr>
              <p:nvPr/>
            </p:nvSpPr>
            <p:spPr>
              <a:xfrm>
                <a:off x="169808" y="4361726"/>
                <a:ext cx="2999773" cy="1946240"/>
              </a:xfrm>
              <a:prstGeom prst="roundRect">
                <a:avLst/>
              </a:prstGeom>
              <a:blipFill>
                <a:blip r:embed="rId8"/>
                <a:stretch>
                  <a:fillRect/>
                </a:stretch>
              </a:blipFill>
              <a:ln w="28575">
                <a:solidFill>
                  <a:schemeClr val="accent6">
                    <a:lumMod val="75000"/>
                  </a:schemeClr>
                </a:solidFill>
              </a:ln>
            </p:spPr>
            <p:txBody>
              <a:bodyPr/>
              <a:lstStyle/>
              <a:p>
                <a:r>
                  <a:rPr lang="en-CA">
                    <a:noFill/>
                  </a:rPr>
                  <a:t> </a:t>
                </a:r>
              </a:p>
            </p:txBody>
          </p:sp>
        </mc:Fallback>
      </mc:AlternateContent>
      <p:cxnSp>
        <p:nvCxnSpPr>
          <p:cNvPr id="228" name="Straight Arrow Connector 227">
            <a:extLst>
              <a:ext uri="{FF2B5EF4-FFF2-40B4-BE49-F238E27FC236}">
                <a16:creationId xmlns:a16="http://schemas.microsoft.com/office/drawing/2014/main" id="{A4A95522-4EDD-410C-B7CE-2CBCCB26B3E4}"/>
              </a:ext>
            </a:extLst>
          </p:cNvPr>
          <p:cNvCxnSpPr>
            <a:cxnSpLocks/>
            <a:stCxn id="214" idx="1"/>
            <a:endCxn id="215" idx="3"/>
          </p:cNvCxnSpPr>
          <p:nvPr/>
        </p:nvCxnSpPr>
        <p:spPr>
          <a:xfrm flipH="1">
            <a:off x="7462958" y="5334846"/>
            <a:ext cx="1193457"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9A31250C-B959-4992-86E9-470C6F9D8820}"/>
              </a:ext>
            </a:extLst>
          </p:cNvPr>
          <p:cNvCxnSpPr>
            <a:cxnSpLocks/>
            <a:stCxn id="215" idx="1"/>
            <a:endCxn id="220" idx="3"/>
          </p:cNvCxnSpPr>
          <p:nvPr/>
        </p:nvCxnSpPr>
        <p:spPr>
          <a:xfrm flipH="1">
            <a:off x="3169581" y="5334846"/>
            <a:ext cx="1362169"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Connector: Elbow 246">
            <a:extLst>
              <a:ext uri="{FF2B5EF4-FFF2-40B4-BE49-F238E27FC236}">
                <a16:creationId xmlns:a16="http://schemas.microsoft.com/office/drawing/2014/main" id="{5A0CE653-422E-4FA2-AD99-C59BCC093157}"/>
              </a:ext>
            </a:extLst>
          </p:cNvPr>
          <p:cNvCxnSpPr>
            <a:stCxn id="48" idx="3"/>
            <a:endCxn id="51" idx="1"/>
          </p:cNvCxnSpPr>
          <p:nvPr/>
        </p:nvCxnSpPr>
        <p:spPr>
          <a:xfrm>
            <a:off x="2236099" y="1400777"/>
            <a:ext cx="521603" cy="617124"/>
          </a:xfrm>
          <a:prstGeom prst="bentConnector3">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Connector: Elbow 247">
            <a:extLst>
              <a:ext uri="{FF2B5EF4-FFF2-40B4-BE49-F238E27FC236}">
                <a16:creationId xmlns:a16="http://schemas.microsoft.com/office/drawing/2014/main" id="{E322A30A-EA1D-4FAE-A46F-CD8F0D1CFBC1}"/>
              </a:ext>
            </a:extLst>
          </p:cNvPr>
          <p:cNvCxnSpPr>
            <a:cxnSpLocks/>
            <a:stCxn id="51" idx="3"/>
            <a:endCxn id="206" idx="1"/>
          </p:cNvCxnSpPr>
          <p:nvPr/>
        </p:nvCxnSpPr>
        <p:spPr>
          <a:xfrm>
            <a:off x="6034795" y="2017901"/>
            <a:ext cx="521603" cy="755895"/>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Connector: Elbow 258">
            <a:extLst>
              <a:ext uri="{FF2B5EF4-FFF2-40B4-BE49-F238E27FC236}">
                <a16:creationId xmlns:a16="http://schemas.microsoft.com/office/drawing/2014/main" id="{37D5E83C-201A-4B83-AE98-0EA3DDCC7AE5}"/>
              </a:ext>
            </a:extLst>
          </p:cNvPr>
          <p:cNvCxnSpPr>
            <a:cxnSpLocks/>
            <a:stCxn id="206" idx="2"/>
            <a:endCxn id="214" idx="0"/>
          </p:cNvCxnSpPr>
          <p:nvPr/>
        </p:nvCxnSpPr>
        <p:spPr>
          <a:xfrm rot="16200000" flipH="1">
            <a:off x="8862212" y="3254221"/>
            <a:ext cx="614810" cy="1600200"/>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A13A47-0147-4DA3-81F4-B45812DB9B6D}"/>
              </a:ext>
            </a:extLst>
          </p:cNvPr>
          <p:cNvCxnSpPr>
            <a:cxnSpLocks/>
          </p:cNvCxnSpPr>
          <p:nvPr/>
        </p:nvCxnSpPr>
        <p:spPr>
          <a:xfrm>
            <a:off x="0" y="511969"/>
            <a:ext cx="6373738" cy="112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85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14" grpId="0" animBg="1"/>
      <p:bldP spid="215" grpId="0" animBg="1"/>
      <p:bldP spid="2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36B0B8-D01A-4DA5-9DF6-230B98031270}"/>
              </a:ext>
            </a:extLst>
          </p:cNvPr>
          <p:cNvGrpSpPr/>
          <p:nvPr/>
        </p:nvGrpSpPr>
        <p:grpSpPr>
          <a:xfrm>
            <a:off x="348261" y="634584"/>
            <a:ext cx="5214819" cy="3640600"/>
            <a:chOff x="348261" y="634584"/>
            <a:chExt cx="5214819" cy="3640600"/>
          </a:xfrm>
        </p:grpSpPr>
        <p:pic>
          <p:nvPicPr>
            <p:cNvPr id="2" name="Picture 1">
              <a:extLst>
                <a:ext uri="{FF2B5EF4-FFF2-40B4-BE49-F238E27FC236}">
                  <a16:creationId xmlns:a16="http://schemas.microsoft.com/office/drawing/2014/main" id="{F25D5C0B-39CE-466D-BCA0-CC04F9627B3A}"/>
                </a:ext>
              </a:extLst>
            </p:cNvPr>
            <p:cNvPicPr>
              <a:picLocks noChangeAspect="1"/>
            </p:cNvPicPr>
            <p:nvPr/>
          </p:nvPicPr>
          <p:blipFill>
            <a:blip r:embed="rId3">
              <a:alphaModFix amt="50000"/>
            </a:blip>
            <a:stretch>
              <a:fillRect/>
            </a:stretch>
          </p:blipFill>
          <p:spPr>
            <a:xfrm rot="11109580">
              <a:off x="348261" y="941921"/>
              <a:ext cx="3490741" cy="3333263"/>
            </a:xfrm>
            <a:prstGeom prst="rect">
              <a:avLst/>
            </a:prstGeom>
          </p:spPr>
        </p:pic>
        <p:sp>
          <p:nvSpPr>
            <p:cNvPr id="24" name="Star: 5 Points 23">
              <a:extLst>
                <a:ext uri="{FF2B5EF4-FFF2-40B4-BE49-F238E27FC236}">
                  <a16:creationId xmlns:a16="http://schemas.microsoft.com/office/drawing/2014/main" id="{0C322D89-F231-48B7-822C-3DA5E5C405D0}"/>
                </a:ext>
              </a:extLst>
            </p:cNvPr>
            <p:cNvSpPr/>
            <p:nvPr/>
          </p:nvSpPr>
          <p:spPr>
            <a:xfrm>
              <a:off x="814384" y="920514"/>
              <a:ext cx="540000" cy="54000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43086A7E-37BD-42F2-B3AD-D8EF52FE2FD1}"/>
                </a:ext>
              </a:extLst>
            </p:cNvPr>
            <p:cNvSpPr>
              <a:spLocks noChangeAspect="1"/>
            </p:cNvSpPr>
            <p:nvPr/>
          </p:nvSpPr>
          <p:spPr>
            <a:xfrm>
              <a:off x="3059162" y="634584"/>
              <a:ext cx="365760" cy="36576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7B05BED-CD1D-4703-B42C-45883FBCC08C}"/>
                </a:ext>
              </a:extLst>
            </p:cNvPr>
            <p:cNvSpPr txBox="1"/>
            <p:nvPr/>
          </p:nvSpPr>
          <p:spPr>
            <a:xfrm>
              <a:off x="3440708" y="696635"/>
              <a:ext cx="2122372" cy="338554"/>
            </a:xfrm>
            <a:prstGeom prst="rect">
              <a:avLst/>
            </a:prstGeom>
            <a:noFill/>
          </p:spPr>
          <p:txBody>
            <a:bodyPr wrap="square" rtlCol="0">
              <a:spAutoFit/>
            </a:bodyPr>
            <a:lstStyle/>
            <a:p>
              <a:r>
                <a:rPr lang="en-US" sz="1600" dirty="0">
                  <a:latin typeface="Garamond" panose="02020404030301010803" pitchFamily="18" charset="0"/>
                  <a:cs typeface="Times New Roman" panose="02020603050405020304" pitchFamily="18" charset="0"/>
                </a:rPr>
                <a:t>Eddy covariance tower</a:t>
              </a:r>
            </a:p>
          </p:txBody>
        </p:sp>
      </p:grpSp>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17</a:t>
            </a:fld>
            <a:endParaRPr lang="en-CA"/>
          </a:p>
        </p:txBody>
      </p:sp>
      <p:sp>
        <p:nvSpPr>
          <p:cNvPr id="42" name="TextBox 41">
            <a:extLst>
              <a:ext uri="{FF2B5EF4-FFF2-40B4-BE49-F238E27FC236}">
                <a16:creationId xmlns:a16="http://schemas.microsoft.com/office/drawing/2014/main" id="{E373F16A-D793-450E-9461-3049DB1F3176}"/>
              </a:ext>
            </a:extLst>
          </p:cNvPr>
          <p:cNvSpPr txBox="1"/>
          <p:nvPr/>
        </p:nvSpPr>
        <p:spPr>
          <a:xfrm>
            <a:off x="0" y="0"/>
            <a:ext cx="5506464" cy="523220"/>
          </a:xfrm>
          <a:prstGeom prst="rect">
            <a:avLst/>
          </a:prstGeom>
          <a:noFill/>
        </p:spPr>
        <p:txBody>
          <a:bodyPr wrap="square" rtlCol="0">
            <a:spAutoFit/>
          </a:bodyPr>
          <a:lstStyle/>
          <a:p>
            <a:r>
              <a:rPr lang="en-US" sz="2800" b="1" dirty="0">
                <a:latin typeface="Garamond" panose="02020404030301010803" pitchFamily="18" charset="0"/>
              </a:rPr>
              <a:t>Scaling up to daily stand sap flow</a:t>
            </a:r>
          </a:p>
        </p:txBody>
      </p:sp>
      <p:cxnSp>
        <p:nvCxnSpPr>
          <p:cNvPr id="17" name="Straight Connector 16">
            <a:extLst>
              <a:ext uri="{FF2B5EF4-FFF2-40B4-BE49-F238E27FC236}">
                <a16:creationId xmlns:a16="http://schemas.microsoft.com/office/drawing/2014/main" id="{BDC25E8A-FA74-4F8C-83B8-ACCA5FFBD630}"/>
              </a:ext>
            </a:extLst>
          </p:cNvPr>
          <p:cNvCxnSpPr>
            <a:cxnSpLocks/>
          </p:cNvCxnSpPr>
          <p:nvPr/>
        </p:nvCxnSpPr>
        <p:spPr>
          <a:xfrm>
            <a:off x="0" y="511969"/>
            <a:ext cx="6373738" cy="112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56AFE8B-2263-449F-90BC-0081091B4289}"/>
              </a:ext>
            </a:extLst>
          </p:cNvPr>
          <p:cNvGrpSpPr/>
          <p:nvPr/>
        </p:nvGrpSpPr>
        <p:grpSpPr>
          <a:xfrm>
            <a:off x="1005410" y="1260048"/>
            <a:ext cx="1511751" cy="2736663"/>
            <a:chOff x="1005410" y="1260048"/>
            <a:chExt cx="1511751" cy="2736663"/>
          </a:xfrm>
        </p:grpSpPr>
        <p:pic>
          <p:nvPicPr>
            <p:cNvPr id="3" name="Picture 2">
              <a:extLst>
                <a:ext uri="{FF2B5EF4-FFF2-40B4-BE49-F238E27FC236}">
                  <a16:creationId xmlns:a16="http://schemas.microsoft.com/office/drawing/2014/main" id="{FE626820-8F00-4D2C-AB7A-E020BA77A6BC}"/>
                </a:ext>
              </a:extLst>
            </p:cNvPr>
            <p:cNvPicPr>
              <a:picLocks noChangeAspect="1"/>
            </p:cNvPicPr>
            <p:nvPr/>
          </p:nvPicPr>
          <p:blipFill>
            <a:blip r:embed="rId4"/>
            <a:stretch>
              <a:fillRect/>
            </a:stretch>
          </p:blipFill>
          <p:spPr>
            <a:xfrm rot="9005153">
              <a:off x="1005410" y="1384201"/>
              <a:ext cx="1511751" cy="2577507"/>
            </a:xfrm>
            <a:prstGeom prst="rect">
              <a:avLst/>
            </a:prstGeom>
          </p:spPr>
        </p:pic>
        <p:grpSp>
          <p:nvGrpSpPr>
            <p:cNvPr id="8" name="Group 7">
              <a:extLst>
                <a:ext uri="{FF2B5EF4-FFF2-40B4-BE49-F238E27FC236}">
                  <a16:creationId xmlns:a16="http://schemas.microsoft.com/office/drawing/2014/main" id="{346D5617-6DD8-49B5-A0C5-64DC4640966F}"/>
                </a:ext>
              </a:extLst>
            </p:cNvPr>
            <p:cNvGrpSpPr/>
            <p:nvPr/>
          </p:nvGrpSpPr>
          <p:grpSpPr>
            <a:xfrm>
              <a:off x="1280414" y="1260048"/>
              <a:ext cx="1217752" cy="2736663"/>
              <a:chOff x="1280414" y="1260048"/>
              <a:chExt cx="1217752" cy="2736663"/>
            </a:xfrm>
          </p:grpSpPr>
          <p:sp>
            <p:nvSpPr>
              <p:cNvPr id="6" name="Rectangle 5">
                <a:extLst>
                  <a:ext uri="{FF2B5EF4-FFF2-40B4-BE49-F238E27FC236}">
                    <a16:creationId xmlns:a16="http://schemas.microsoft.com/office/drawing/2014/main" id="{2F1483C3-C8F5-4878-A2B6-A769FBB68D8F}"/>
                  </a:ext>
                </a:extLst>
              </p:cNvPr>
              <p:cNvSpPr/>
              <p:nvPr/>
            </p:nvSpPr>
            <p:spPr>
              <a:xfrm rot="3634787">
                <a:off x="1144443" y="2164787"/>
                <a:ext cx="2258462" cy="448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A779CC18-1F1B-493B-AA16-12155E6BB658}"/>
                  </a:ext>
                </a:extLst>
              </p:cNvPr>
              <p:cNvSpPr/>
              <p:nvPr/>
            </p:nvSpPr>
            <p:spPr>
              <a:xfrm rot="3634787">
                <a:off x="375675" y="2642988"/>
                <a:ext cx="2258462" cy="448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extLst>
      <p:ext uri="{BB962C8B-B14F-4D97-AF65-F5344CB8AC3E}">
        <p14:creationId xmlns:p14="http://schemas.microsoft.com/office/powerpoint/2010/main" val="18397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E3D416C-CC8B-40FA-AB2B-6AE37800F9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782527"/>
            <a:ext cx="6913999" cy="5938948"/>
          </a:xfrm>
          <a:prstGeom prst="rect">
            <a:avLst/>
          </a:prstGeom>
        </p:spPr>
      </p:pic>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18</a:t>
            </a:fld>
            <a:endParaRPr lang="en-CA"/>
          </a:p>
        </p:txBody>
      </p:sp>
      <p:sp>
        <p:nvSpPr>
          <p:cNvPr id="42" name="TextBox 41">
            <a:extLst>
              <a:ext uri="{FF2B5EF4-FFF2-40B4-BE49-F238E27FC236}">
                <a16:creationId xmlns:a16="http://schemas.microsoft.com/office/drawing/2014/main" id="{E373F16A-D793-450E-9461-3049DB1F3176}"/>
              </a:ext>
            </a:extLst>
          </p:cNvPr>
          <p:cNvSpPr txBox="1"/>
          <p:nvPr/>
        </p:nvSpPr>
        <p:spPr>
          <a:xfrm>
            <a:off x="0" y="0"/>
            <a:ext cx="5506464" cy="523220"/>
          </a:xfrm>
          <a:prstGeom prst="rect">
            <a:avLst/>
          </a:prstGeom>
          <a:noFill/>
        </p:spPr>
        <p:txBody>
          <a:bodyPr wrap="square" rtlCol="0">
            <a:spAutoFit/>
          </a:bodyPr>
          <a:lstStyle/>
          <a:p>
            <a:r>
              <a:rPr lang="en-US" sz="2800" b="1" dirty="0">
                <a:latin typeface="Garamond" panose="02020404030301010803" pitchFamily="18" charset="0"/>
              </a:rPr>
              <a:t>Scaling up to daily stand sap flow</a:t>
            </a:r>
          </a:p>
        </p:txBody>
      </p:sp>
      <p:grpSp>
        <p:nvGrpSpPr>
          <p:cNvPr id="7" name="Group 6">
            <a:extLst>
              <a:ext uri="{FF2B5EF4-FFF2-40B4-BE49-F238E27FC236}">
                <a16:creationId xmlns:a16="http://schemas.microsoft.com/office/drawing/2014/main" id="{F64A9EAA-492E-41B0-A25F-8210BDC51CB9}"/>
              </a:ext>
            </a:extLst>
          </p:cNvPr>
          <p:cNvGrpSpPr/>
          <p:nvPr/>
        </p:nvGrpSpPr>
        <p:grpSpPr>
          <a:xfrm>
            <a:off x="1849626" y="1867387"/>
            <a:ext cx="1651810" cy="982815"/>
            <a:chOff x="1927327" y="1480985"/>
            <a:chExt cx="1651810" cy="982815"/>
          </a:xfrm>
        </p:grpSpPr>
        <p:sp>
          <p:nvSpPr>
            <p:cNvPr id="52" name="Rectangle 51">
              <a:extLst>
                <a:ext uri="{FF2B5EF4-FFF2-40B4-BE49-F238E27FC236}">
                  <a16:creationId xmlns:a16="http://schemas.microsoft.com/office/drawing/2014/main" id="{810332DA-A48C-47C8-924D-1454520C2F2D}"/>
                </a:ext>
              </a:extLst>
            </p:cNvPr>
            <p:cNvSpPr/>
            <p:nvPr/>
          </p:nvSpPr>
          <p:spPr>
            <a:xfrm>
              <a:off x="1927327" y="1480985"/>
              <a:ext cx="1651810" cy="400110"/>
            </a:xfrm>
            <a:prstGeom prst="rect">
              <a:avLst/>
            </a:prstGeom>
            <a:noFill/>
          </p:spPr>
          <p:txBody>
            <a:bodyPr wrap="square">
              <a:spAutoFit/>
            </a:bodyPr>
            <a:lstStyle/>
            <a:p>
              <a:r>
                <a:rPr lang="en-US" sz="2000" dirty="0">
                  <a:latin typeface="Garamond" panose="02020404030301010803" pitchFamily="18" charset="0"/>
                </a:rPr>
                <a:t>Cumulative Q</a:t>
              </a:r>
              <a:endParaRPr lang="en-CA" sz="2000" dirty="0"/>
            </a:p>
          </p:txBody>
        </p:sp>
        <p:cxnSp>
          <p:nvCxnSpPr>
            <p:cNvPr id="55" name="Straight Arrow Connector 54">
              <a:extLst>
                <a:ext uri="{FF2B5EF4-FFF2-40B4-BE49-F238E27FC236}">
                  <a16:creationId xmlns:a16="http://schemas.microsoft.com/office/drawing/2014/main" id="{9FA49035-5124-4795-8511-21A760A94EB1}"/>
                </a:ext>
              </a:extLst>
            </p:cNvPr>
            <p:cNvCxnSpPr/>
            <p:nvPr/>
          </p:nvCxnSpPr>
          <p:spPr>
            <a:xfrm>
              <a:off x="2753232" y="1881095"/>
              <a:ext cx="0" cy="582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EFF04760-3D47-418A-900D-CB6586A085C8}"/>
              </a:ext>
            </a:extLst>
          </p:cNvPr>
          <p:cNvGrpSpPr/>
          <p:nvPr/>
        </p:nvGrpSpPr>
        <p:grpSpPr>
          <a:xfrm>
            <a:off x="7068141" y="1947394"/>
            <a:ext cx="1860753" cy="615908"/>
            <a:chOff x="6795974" y="961268"/>
            <a:chExt cx="1860753" cy="615908"/>
          </a:xfrm>
        </p:grpSpPr>
        <p:pic>
          <p:nvPicPr>
            <p:cNvPr id="48" name="Picture 47" descr="A large tree in a forest&#10;&#10;Description automatically generated">
              <a:extLst>
                <a:ext uri="{FF2B5EF4-FFF2-40B4-BE49-F238E27FC236}">
                  <a16:creationId xmlns:a16="http://schemas.microsoft.com/office/drawing/2014/main" id="{63D0CA27-360B-4EAC-A242-0604EAFD3A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7670" y="961268"/>
              <a:ext cx="439057" cy="615908"/>
            </a:xfrm>
            <a:prstGeom prst="rect">
              <a:avLst/>
            </a:prstGeom>
          </p:spPr>
        </p:pic>
        <p:sp>
          <p:nvSpPr>
            <p:cNvPr id="51" name="Rectangle 50">
              <a:extLst>
                <a:ext uri="{FF2B5EF4-FFF2-40B4-BE49-F238E27FC236}">
                  <a16:creationId xmlns:a16="http://schemas.microsoft.com/office/drawing/2014/main" id="{546A95A3-96FF-4D44-95CB-4CCE6AE61EC6}"/>
                </a:ext>
              </a:extLst>
            </p:cNvPr>
            <p:cNvSpPr/>
            <p:nvPr/>
          </p:nvSpPr>
          <p:spPr>
            <a:xfrm>
              <a:off x="7244296" y="1176185"/>
              <a:ext cx="973374" cy="400110"/>
            </a:xfrm>
            <a:prstGeom prst="rect">
              <a:avLst/>
            </a:prstGeom>
            <a:noFill/>
          </p:spPr>
          <p:txBody>
            <a:bodyPr wrap="square">
              <a:spAutoFit/>
            </a:bodyPr>
            <a:lstStyle/>
            <a:p>
              <a:r>
                <a:rPr lang="en-US" sz="2000" i="1" dirty="0">
                  <a:latin typeface="Garamond" panose="02020404030301010803" pitchFamily="18" charset="0"/>
                </a:rPr>
                <a:t>P. glauca</a:t>
              </a:r>
              <a:endParaRPr lang="en-CA" sz="2000" i="1" dirty="0"/>
            </a:p>
          </p:txBody>
        </p:sp>
        <p:pic>
          <p:nvPicPr>
            <p:cNvPr id="59" name="Picture 58" descr="A close up of a map&#10;&#10;Description automatically generated">
              <a:extLst>
                <a:ext uri="{FF2B5EF4-FFF2-40B4-BE49-F238E27FC236}">
                  <a16:creationId xmlns:a16="http://schemas.microsoft.com/office/drawing/2014/main" id="{FBAE3004-0B88-41FB-B988-4A1BEF8574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95974" y="1236540"/>
              <a:ext cx="375974" cy="279400"/>
            </a:xfrm>
            <a:prstGeom prst="rect">
              <a:avLst/>
            </a:prstGeom>
          </p:spPr>
        </p:pic>
      </p:grpSp>
      <p:grpSp>
        <p:nvGrpSpPr>
          <p:cNvPr id="62" name="Group 61">
            <a:extLst>
              <a:ext uri="{FF2B5EF4-FFF2-40B4-BE49-F238E27FC236}">
                <a16:creationId xmlns:a16="http://schemas.microsoft.com/office/drawing/2014/main" id="{0DE59E1B-6CCF-456E-8652-CAA38AF595CD}"/>
              </a:ext>
            </a:extLst>
          </p:cNvPr>
          <p:cNvGrpSpPr/>
          <p:nvPr/>
        </p:nvGrpSpPr>
        <p:grpSpPr>
          <a:xfrm>
            <a:off x="7068141" y="2562421"/>
            <a:ext cx="2201116" cy="612648"/>
            <a:chOff x="6844719" y="1580169"/>
            <a:chExt cx="2201116" cy="612648"/>
          </a:xfrm>
        </p:grpSpPr>
        <p:sp>
          <p:nvSpPr>
            <p:cNvPr id="53" name="Rectangle 52">
              <a:extLst>
                <a:ext uri="{FF2B5EF4-FFF2-40B4-BE49-F238E27FC236}">
                  <a16:creationId xmlns:a16="http://schemas.microsoft.com/office/drawing/2014/main" id="{C041715E-020F-4D4F-983B-F62838C1365C}"/>
                </a:ext>
              </a:extLst>
            </p:cNvPr>
            <p:cNvSpPr/>
            <p:nvPr/>
          </p:nvSpPr>
          <p:spPr>
            <a:xfrm>
              <a:off x="7257765" y="1792707"/>
              <a:ext cx="1600083" cy="400110"/>
            </a:xfrm>
            <a:prstGeom prst="rect">
              <a:avLst/>
            </a:prstGeom>
            <a:noFill/>
          </p:spPr>
          <p:txBody>
            <a:bodyPr wrap="square">
              <a:spAutoFit/>
            </a:bodyPr>
            <a:lstStyle/>
            <a:p>
              <a:r>
                <a:rPr lang="en-US" sz="2000" i="1" dirty="0">
                  <a:latin typeface="Garamond" panose="02020404030301010803" pitchFamily="18" charset="0"/>
                </a:rPr>
                <a:t>P. </a:t>
              </a:r>
              <a:r>
                <a:rPr lang="en-US" sz="2000" i="1" dirty="0" err="1">
                  <a:latin typeface="Garamond" panose="02020404030301010803" pitchFamily="18" charset="0"/>
                </a:rPr>
                <a:t>tremuloides</a:t>
              </a:r>
              <a:endParaRPr lang="en-CA" sz="2000" i="1" dirty="0"/>
            </a:p>
          </p:txBody>
        </p:sp>
        <p:pic>
          <p:nvPicPr>
            <p:cNvPr id="58" name="Picture 57" descr="A tree in the dark&#10;&#10;Description automatically generated">
              <a:extLst>
                <a:ext uri="{FF2B5EF4-FFF2-40B4-BE49-F238E27FC236}">
                  <a16:creationId xmlns:a16="http://schemas.microsoft.com/office/drawing/2014/main" id="{41EBDF20-DCB7-4743-AE44-A5843380425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8669861" y="1580169"/>
              <a:ext cx="375974" cy="612648"/>
            </a:xfrm>
            <a:prstGeom prst="rect">
              <a:avLst/>
            </a:prstGeom>
          </p:spPr>
        </p:pic>
        <p:pic>
          <p:nvPicPr>
            <p:cNvPr id="61" name="Picture 60" descr="A close up of a map&#10;&#10;Description automatically generated">
              <a:extLst>
                <a:ext uri="{FF2B5EF4-FFF2-40B4-BE49-F238E27FC236}">
                  <a16:creationId xmlns:a16="http://schemas.microsoft.com/office/drawing/2014/main" id="{376C7DAE-2D2F-40E2-8761-7A393FE74E8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44719" y="1853062"/>
              <a:ext cx="375974" cy="279400"/>
            </a:xfrm>
            <a:prstGeom prst="rect">
              <a:avLst/>
            </a:prstGeom>
          </p:spPr>
        </p:pic>
      </p:grpSp>
      <p:sp>
        <p:nvSpPr>
          <p:cNvPr id="63" name="Rectangle 62">
            <a:extLst>
              <a:ext uri="{FF2B5EF4-FFF2-40B4-BE49-F238E27FC236}">
                <a16:creationId xmlns:a16="http://schemas.microsoft.com/office/drawing/2014/main" id="{3693D1B3-6997-48EB-AABE-378E08D3EFA5}"/>
              </a:ext>
            </a:extLst>
          </p:cNvPr>
          <p:cNvSpPr/>
          <p:nvPr/>
        </p:nvSpPr>
        <p:spPr>
          <a:xfrm>
            <a:off x="7035178" y="3360851"/>
            <a:ext cx="4776443" cy="1323439"/>
          </a:xfrm>
          <a:prstGeom prst="rect">
            <a:avLst/>
          </a:prstGeom>
        </p:spPr>
        <p:txBody>
          <a:bodyPr wrap="square">
            <a:spAutoFit/>
          </a:bodyPr>
          <a:lstStyle/>
          <a:p>
            <a:r>
              <a:rPr lang="en-US" sz="2000" b="1" dirty="0">
                <a:latin typeface="Garamond" panose="02020404030301010803" pitchFamily="18" charset="0"/>
                <a:sym typeface="Wingdings" panose="05000000000000000000" pitchFamily="2" charset="2"/>
              </a:rPr>
              <a:t> Large contribution of white spruce </a:t>
            </a:r>
            <a:r>
              <a:rPr lang="en-US" sz="2000" dirty="0">
                <a:latin typeface="Garamond" panose="02020404030301010803" pitchFamily="18" charset="0"/>
                <a:sym typeface="Wingdings" panose="05000000000000000000" pitchFamily="2" charset="2"/>
              </a:rPr>
              <a:t>to total water uptake across all planted trees across the site (both capping treatments and slope positions)</a:t>
            </a:r>
            <a:endParaRPr lang="en-US" sz="2000" dirty="0">
              <a:latin typeface="Garamond" panose="02020404030301010803" pitchFamily="18" charset="0"/>
            </a:endParaRPr>
          </a:p>
        </p:txBody>
      </p:sp>
      <p:cxnSp>
        <p:nvCxnSpPr>
          <p:cNvPr id="17" name="Straight Connector 16">
            <a:extLst>
              <a:ext uri="{FF2B5EF4-FFF2-40B4-BE49-F238E27FC236}">
                <a16:creationId xmlns:a16="http://schemas.microsoft.com/office/drawing/2014/main" id="{BDC25E8A-FA74-4F8C-83B8-ACCA5FFBD630}"/>
              </a:ext>
            </a:extLst>
          </p:cNvPr>
          <p:cNvCxnSpPr>
            <a:cxnSpLocks/>
          </p:cNvCxnSpPr>
          <p:nvPr/>
        </p:nvCxnSpPr>
        <p:spPr>
          <a:xfrm>
            <a:off x="0" y="511969"/>
            <a:ext cx="6373738" cy="112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153965D-B534-41A2-9C2E-8F94DE2BB83C}"/>
              </a:ext>
            </a:extLst>
          </p:cNvPr>
          <p:cNvPicPr>
            <a:picLocks noChangeAspect="1"/>
          </p:cNvPicPr>
          <p:nvPr/>
        </p:nvPicPr>
        <p:blipFill>
          <a:blip r:embed="rId8" cstate="email">
            <a:alphaModFix amt="50000"/>
            <a:extLst>
              <a:ext uri="{28A0092B-C50C-407E-A947-70E740481C1C}">
                <a14:useLocalDpi xmlns:a14="http://schemas.microsoft.com/office/drawing/2010/main"/>
              </a:ext>
            </a:extLst>
          </a:blip>
          <a:stretch>
            <a:fillRect/>
          </a:stretch>
        </p:blipFill>
        <p:spPr>
          <a:xfrm rot="11109580">
            <a:off x="8994697" y="231483"/>
            <a:ext cx="1548276" cy="1478429"/>
          </a:xfrm>
          <a:prstGeom prst="rect">
            <a:avLst/>
          </a:prstGeom>
        </p:spPr>
      </p:pic>
      <p:grpSp>
        <p:nvGrpSpPr>
          <p:cNvPr id="25" name="Group 24">
            <a:extLst>
              <a:ext uri="{FF2B5EF4-FFF2-40B4-BE49-F238E27FC236}">
                <a16:creationId xmlns:a16="http://schemas.microsoft.com/office/drawing/2014/main" id="{BB417BB1-F3C5-498F-8ED4-BF552D0BECE6}"/>
              </a:ext>
            </a:extLst>
          </p:cNvPr>
          <p:cNvGrpSpPr>
            <a:grpSpLocks noChangeAspect="1"/>
          </p:cNvGrpSpPr>
          <p:nvPr/>
        </p:nvGrpSpPr>
        <p:grpSpPr>
          <a:xfrm rot="21445038">
            <a:off x="9292445" y="400201"/>
            <a:ext cx="672617" cy="1217611"/>
            <a:chOff x="996190" y="1260048"/>
            <a:chExt cx="1511751" cy="2736663"/>
          </a:xfrm>
        </p:grpSpPr>
        <p:pic>
          <p:nvPicPr>
            <p:cNvPr id="26" name="Picture 25">
              <a:extLst>
                <a:ext uri="{FF2B5EF4-FFF2-40B4-BE49-F238E27FC236}">
                  <a16:creationId xmlns:a16="http://schemas.microsoft.com/office/drawing/2014/main" id="{8D1FF8E5-74F0-46DA-9837-DE697799B9F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9005153">
              <a:off x="996190" y="1400735"/>
              <a:ext cx="1511751" cy="2577507"/>
            </a:xfrm>
            <a:prstGeom prst="rect">
              <a:avLst/>
            </a:prstGeom>
          </p:spPr>
        </p:pic>
        <p:grpSp>
          <p:nvGrpSpPr>
            <p:cNvPr id="27" name="Group 26">
              <a:extLst>
                <a:ext uri="{FF2B5EF4-FFF2-40B4-BE49-F238E27FC236}">
                  <a16:creationId xmlns:a16="http://schemas.microsoft.com/office/drawing/2014/main" id="{DE64EB75-D628-477D-A374-11EC711DE118}"/>
                </a:ext>
              </a:extLst>
            </p:cNvPr>
            <p:cNvGrpSpPr/>
            <p:nvPr/>
          </p:nvGrpSpPr>
          <p:grpSpPr>
            <a:xfrm>
              <a:off x="1280414" y="1260048"/>
              <a:ext cx="1217752" cy="2736663"/>
              <a:chOff x="1280414" y="1260048"/>
              <a:chExt cx="1217752" cy="2736663"/>
            </a:xfrm>
          </p:grpSpPr>
          <p:sp>
            <p:nvSpPr>
              <p:cNvPr id="28" name="Rectangle 27">
                <a:extLst>
                  <a:ext uri="{FF2B5EF4-FFF2-40B4-BE49-F238E27FC236}">
                    <a16:creationId xmlns:a16="http://schemas.microsoft.com/office/drawing/2014/main" id="{5F5A6B9A-CE0F-4B6A-A5D2-A180E44ED168}"/>
                  </a:ext>
                </a:extLst>
              </p:cNvPr>
              <p:cNvSpPr/>
              <p:nvPr/>
            </p:nvSpPr>
            <p:spPr>
              <a:xfrm rot="3634787">
                <a:off x="1144443" y="2164787"/>
                <a:ext cx="2258462" cy="4489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60CEA2C4-9C7F-4E18-AFAD-97A263CA78D0}"/>
                  </a:ext>
                </a:extLst>
              </p:cNvPr>
              <p:cNvSpPr/>
              <p:nvPr/>
            </p:nvSpPr>
            <p:spPr>
              <a:xfrm rot="3634787">
                <a:off x="375675" y="2642988"/>
                <a:ext cx="2258462" cy="4489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extLst>
      <p:ext uri="{BB962C8B-B14F-4D97-AF65-F5344CB8AC3E}">
        <p14:creationId xmlns:p14="http://schemas.microsoft.com/office/powerpoint/2010/main" val="612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19</a:t>
            </a:fld>
            <a:endParaRPr lang="en-CA"/>
          </a:p>
        </p:txBody>
      </p:sp>
      <p:sp>
        <p:nvSpPr>
          <p:cNvPr id="42" name="TextBox 41">
            <a:extLst>
              <a:ext uri="{FF2B5EF4-FFF2-40B4-BE49-F238E27FC236}">
                <a16:creationId xmlns:a16="http://schemas.microsoft.com/office/drawing/2014/main" id="{E373F16A-D793-450E-9461-3049DB1F3176}"/>
              </a:ext>
            </a:extLst>
          </p:cNvPr>
          <p:cNvSpPr txBox="1"/>
          <p:nvPr/>
        </p:nvSpPr>
        <p:spPr>
          <a:xfrm>
            <a:off x="0" y="0"/>
            <a:ext cx="5506464" cy="523220"/>
          </a:xfrm>
          <a:prstGeom prst="rect">
            <a:avLst/>
          </a:prstGeom>
          <a:noFill/>
        </p:spPr>
        <p:txBody>
          <a:bodyPr wrap="square" rtlCol="0">
            <a:spAutoFit/>
          </a:bodyPr>
          <a:lstStyle/>
          <a:p>
            <a:r>
              <a:rPr lang="en-US" sz="2800" b="1" dirty="0">
                <a:latin typeface="Garamond" panose="02020404030301010803" pitchFamily="18" charset="0"/>
              </a:rPr>
              <a:t>Scaling up to daily stand sap flow</a:t>
            </a:r>
          </a:p>
        </p:txBody>
      </p:sp>
      <p:cxnSp>
        <p:nvCxnSpPr>
          <p:cNvPr id="17" name="Straight Connector 16">
            <a:extLst>
              <a:ext uri="{FF2B5EF4-FFF2-40B4-BE49-F238E27FC236}">
                <a16:creationId xmlns:a16="http://schemas.microsoft.com/office/drawing/2014/main" id="{BDC25E8A-FA74-4F8C-83B8-ACCA5FFBD630}"/>
              </a:ext>
            </a:extLst>
          </p:cNvPr>
          <p:cNvCxnSpPr>
            <a:cxnSpLocks/>
          </p:cNvCxnSpPr>
          <p:nvPr/>
        </p:nvCxnSpPr>
        <p:spPr>
          <a:xfrm>
            <a:off x="0" y="511969"/>
            <a:ext cx="6373738" cy="112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map&#10;&#10;Description automatically generated">
            <a:extLst>
              <a:ext uri="{FF2B5EF4-FFF2-40B4-BE49-F238E27FC236}">
                <a16:creationId xmlns:a16="http://schemas.microsoft.com/office/drawing/2014/main" id="{79FE9374-5DB5-422A-B3D2-33D59BFEB1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7484" y="1035188"/>
            <a:ext cx="7347620" cy="4760399"/>
          </a:xfrm>
          <a:prstGeom prst="rect">
            <a:avLst/>
          </a:prstGeom>
        </p:spPr>
      </p:pic>
      <p:pic>
        <p:nvPicPr>
          <p:cNvPr id="9" name="Picture 8">
            <a:extLst>
              <a:ext uri="{FF2B5EF4-FFF2-40B4-BE49-F238E27FC236}">
                <a16:creationId xmlns:a16="http://schemas.microsoft.com/office/drawing/2014/main" id="{F555988C-D295-4EF3-9E6B-29BAB9D54E8E}"/>
              </a:ext>
            </a:extLst>
          </p:cNvPr>
          <p:cNvPicPr>
            <a:picLocks noChangeAspect="1"/>
          </p:cNvPicPr>
          <p:nvPr/>
        </p:nvPicPr>
        <p:blipFill>
          <a:blip r:embed="rId4" cstate="email">
            <a:alphaModFix amt="50000"/>
            <a:extLst>
              <a:ext uri="{28A0092B-C50C-407E-A947-70E740481C1C}">
                <a14:useLocalDpi xmlns:a14="http://schemas.microsoft.com/office/drawing/2010/main"/>
              </a:ext>
            </a:extLst>
          </a:blip>
          <a:stretch>
            <a:fillRect/>
          </a:stretch>
        </p:blipFill>
        <p:spPr>
          <a:xfrm rot="11109580">
            <a:off x="8994697" y="231483"/>
            <a:ext cx="1548276" cy="1478429"/>
          </a:xfrm>
          <a:prstGeom prst="rect">
            <a:avLst/>
          </a:prstGeom>
        </p:spPr>
      </p:pic>
      <p:grpSp>
        <p:nvGrpSpPr>
          <p:cNvPr id="10" name="Group 9">
            <a:extLst>
              <a:ext uri="{FF2B5EF4-FFF2-40B4-BE49-F238E27FC236}">
                <a16:creationId xmlns:a16="http://schemas.microsoft.com/office/drawing/2014/main" id="{3EE0F736-9847-4136-A33C-5CFA383FDCE1}"/>
              </a:ext>
            </a:extLst>
          </p:cNvPr>
          <p:cNvGrpSpPr>
            <a:grpSpLocks noChangeAspect="1"/>
          </p:cNvGrpSpPr>
          <p:nvPr/>
        </p:nvGrpSpPr>
        <p:grpSpPr>
          <a:xfrm rot="21445038">
            <a:off x="9292445" y="400201"/>
            <a:ext cx="672617" cy="1217611"/>
            <a:chOff x="996190" y="1260048"/>
            <a:chExt cx="1511751" cy="2736663"/>
          </a:xfrm>
        </p:grpSpPr>
        <p:pic>
          <p:nvPicPr>
            <p:cNvPr id="11" name="Picture 10">
              <a:extLst>
                <a:ext uri="{FF2B5EF4-FFF2-40B4-BE49-F238E27FC236}">
                  <a16:creationId xmlns:a16="http://schemas.microsoft.com/office/drawing/2014/main" id="{1E525AA0-B5F0-47FB-AB97-867F8E007F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005153">
              <a:off x="996190" y="1400735"/>
              <a:ext cx="1511751" cy="2577507"/>
            </a:xfrm>
            <a:prstGeom prst="rect">
              <a:avLst/>
            </a:prstGeom>
          </p:spPr>
        </p:pic>
        <p:grpSp>
          <p:nvGrpSpPr>
            <p:cNvPr id="12" name="Group 11">
              <a:extLst>
                <a:ext uri="{FF2B5EF4-FFF2-40B4-BE49-F238E27FC236}">
                  <a16:creationId xmlns:a16="http://schemas.microsoft.com/office/drawing/2014/main" id="{A7A8FFEF-C4DB-418D-A50B-B45BE6BF2AFF}"/>
                </a:ext>
              </a:extLst>
            </p:cNvPr>
            <p:cNvGrpSpPr/>
            <p:nvPr/>
          </p:nvGrpSpPr>
          <p:grpSpPr>
            <a:xfrm>
              <a:off x="1280414" y="1260048"/>
              <a:ext cx="1217752" cy="2736663"/>
              <a:chOff x="1280414" y="1260048"/>
              <a:chExt cx="1217752" cy="2736663"/>
            </a:xfrm>
          </p:grpSpPr>
          <p:sp>
            <p:nvSpPr>
              <p:cNvPr id="13" name="Rectangle 12">
                <a:extLst>
                  <a:ext uri="{FF2B5EF4-FFF2-40B4-BE49-F238E27FC236}">
                    <a16:creationId xmlns:a16="http://schemas.microsoft.com/office/drawing/2014/main" id="{07A3A7D4-4B4B-49DA-AC32-F68B1AE1CDC2}"/>
                  </a:ext>
                </a:extLst>
              </p:cNvPr>
              <p:cNvSpPr/>
              <p:nvPr/>
            </p:nvSpPr>
            <p:spPr>
              <a:xfrm rot="3634787">
                <a:off x="1144443" y="2164787"/>
                <a:ext cx="2258462" cy="4489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65E1334D-C856-4CFC-8527-BD2EBB8F5760}"/>
                  </a:ext>
                </a:extLst>
              </p:cNvPr>
              <p:cNvSpPr/>
              <p:nvPr/>
            </p:nvSpPr>
            <p:spPr>
              <a:xfrm rot="3634787">
                <a:off x="375675" y="2642988"/>
                <a:ext cx="2258462" cy="4489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15" name="Star: 5 Points 14">
            <a:extLst>
              <a:ext uri="{FF2B5EF4-FFF2-40B4-BE49-F238E27FC236}">
                <a16:creationId xmlns:a16="http://schemas.microsoft.com/office/drawing/2014/main" id="{1568ED1D-BBA5-4607-80CD-B78D51F12C69}"/>
              </a:ext>
            </a:extLst>
          </p:cNvPr>
          <p:cNvSpPr>
            <a:spLocks noChangeAspect="1"/>
          </p:cNvSpPr>
          <p:nvPr/>
        </p:nvSpPr>
        <p:spPr>
          <a:xfrm>
            <a:off x="9123287" y="62715"/>
            <a:ext cx="365760" cy="36576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C1BB9FF-DA39-45FD-B868-39839BD27BFF}"/>
              </a:ext>
            </a:extLst>
          </p:cNvPr>
          <p:cNvSpPr txBox="1"/>
          <p:nvPr/>
        </p:nvSpPr>
        <p:spPr>
          <a:xfrm>
            <a:off x="7497763" y="62715"/>
            <a:ext cx="1674960" cy="584775"/>
          </a:xfrm>
          <a:prstGeom prst="rect">
            <a:avLst/>
          </a:prstGeom>
          <a:noFill/>
        </p:spPr>
        <p:txBody>
          <a:bodyPr wrap="square" rtlCol="0">
            <a:spAutoFit/>
          </a:bodyPr>
          <a:lstStyle/>
          <a:p>
            <a:r>
              <a:rPr lang="en-US" sz="1600" dirty="0">
                <a:latin typeface="Garamond" panose="02020404030301010803" pitchFamily="18" charset="0"/>
                <a:cs typeface="Times New Roman" panose="02020603050405020304" pitchFamily="18" charset="0"/>
              </a:rPr>
              <a:t>Eddy covariance tower</a:t>
            </a:r>
          </a:p>
        </p:txBody>
      </p:sp>
      <p:sp>
        <p:nvSpPr>
          <p:cNvPr id="18" name="Rectangle 17">
            <a:extLst>
              <a:ext uri="{FF2B5EF4-FFF2-40B4-BE49-F238E27FC236}">
                <a16:creationId xmlns:a16="http://schemas.microsoft.com/office/drawing/2014/main" id="{676560EB-4D5A-4BFD-AE8D-61C0D44CFCA0}"/>
              </a:ext>
            </a:extLst>
          </p:cNvPr>
          <p:cNvSpPr/>
          <p:nvPr/>
        </p:nvSpPr>
        <p:spPr>
          <a:xfrm>
            <a:off x="7545104" y="2767280"/>
            <a:ext cx="4449412" cy="1323439"/>
          </a:xfrm>
          <a:prstGeom prst="rect">
            <a:avLst/>
          </a:prstGeom>
        </p:spPr>
        <p:txBody>
          <a:bodyPr wrap="square">
            <a:spAutoFit/>
          </a:bodyPr>
          <a:lstStyle/>
          <a:p>
            <a:r>
              <a:rPr lang="en-US" sz="2000" b="1" dirty="0">
                <a:latin typeface="Garamond" panose="02020404030301010803" pitchFamily="18" charset="0"/>
                <a:sym typeface="Wingdings" panose="05000000000000000000" pitchFamily="2" charset="2"/>
              </a:rPr>
              <a:t>First look </a:t>
            </a:r>
            <a:r>
              <a:rPr lang="en-US" sz="2000" dirty="0">
                <a:latin typeface="Garamond" panose="02020404030301010803" pitchFamily="18" charset="0"/>
                <a:sym typeface="Wingdings" panose="05000000000000000000" pitchFamily="2" charset="2"/>
              </a:rPr>
              <a:t>at the comparison between sap flow estimate of the stand evapotranspiration (upper slope) and the eddy covariance measurements.</a:t>
            </a:r>
          </a:p>
        </p:txBody>
      </p:sp>
    </p:spTree>
    <p:extLst>
      <p:ext uri="{BB962C8B-B14F-4D97-AF65-F5344CB8AC3E}">
        <p14:creationId xmlns:p14="http://schemas.microsoft.com/office/powerpoint/2010/main" val="287438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7E460-2F33-4F4E-BCB9-4602E274353C}"/>
              </a:ext>
            </a:extLst>
          </p:cNvPr>
          <p:cNvSpPr>
            <a:spLocks noGrp="1"/>
          </p:cNvSpPr>
          <p:nvPr>
            <p:ph type="sldNum" sz="quarter" idx="12"/>
          </p:nvPr>
        </p:nvSpPr>
        <p:spPr/>
        <p:txBody>
          <a:bodyPr/>
          <a:lstStyle/>
          <a:p>
            <a:fld id="{AD4B3402-BAD3-45EB-BD2E-A77316B43EB4}" type="slidenum">
              <a:rPr lang="en-CA" smtClean="0"/>
              <a:t>2</a:t>
            </a:fld>
            <a:endParaRPr lang="en-CA"/>
          </a:p>
        </p:txBody>
      </p:sp>
      <p:grpSp>
        <p:nvGrpSpPr>
          <p:cNvPr id="102" name="Group 101">
            <a:extLst>
              <a:ext uri="{FF2B5EF4-FFF2-40B4-BE49-F238E27FC236}">
                <a16:creationId xmlns:a16="http://schemas.microsoft.com/office/drawing/2014/main" id="{37DD6C73-74B8-4FE9-A91F-59566BFD3BFF}"/>
              </a:ext>
            </a:extLst>
          </p:cNvPr>
          <p:cNvGrpSpPr/>
          <p:nvPr/>
        </p:nvGrpSpPr>
        <p:grpSpPr>
          <a:xfrm>
            <a:off x="4229075" y="738526"/>
            <a:ext cx="3392126" cy="1504923"/>
            <a:chOff x="8644609" y="-107262"/>
            <a:chExt cx="3392126" cy="1504923"/>
          </a:xfrm>
        </p:grpSpPr>
        <p:pic>
          <p:nvPicPr>
            <p:cNvPr id="103" name="Picture 102" descr="A close up of a flower&#10;&#10;Description automatically generated">
              <a:extLst>
                <a:ext uri="{FF2B5EF4-FFF2-40B4-BE49-F238E27FC236}">
                  <a16:creationId xmlns:a16="http://schemas.microsoft.com/office/drawing/2014/main" id="{220D2E3C-C3EA-4E38-9382-DC074D6959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4609" y="-12037"/>
              <a:ext cx="1379783" cy="1379783"/>
            </a:xfrm>
            <a:prstGeom prst="rect">
              <a:avLst/>
            </a:prstGeom>
          </p:spPr>
        </p:pic>
        <p:pic>
          <p:nvPicPr>
            <p:cNvPr id="104" name="Picture 103" descr="A close up of clouds in the sky&#10;&#10;Description automatically generated">
              <a:extLst>
                <a:ext uri="{FF2B5EF4-FFF2-40B4-BE49-F238E27FC236}">
                  <a16:creationId xmlns:a16="http://schemas.microsoft.com/office/drawing/2014/main" id="{49EFBB72-B681-418D-89E2-C9E0CDB6C9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4500" y="-107262"/>
              <a:ext cx="1839711" cy="1253303"/>
            </a:xfrm>
            <a:prstGeom prst="rect">
              <a:avLst/>
            </a:prstGeom>
          </p:spPr>
        </p:pic>
        <p:sp>
          <p:nvSpPr>
            <p:cNvPr id="105" name="TextBox 104">
              <a:extLst>
                <a:ext uri="{FF2B5EF4-FFF2-40B4-BE49-F238E27FC236}">
                  <a16:creationId xmlns:a16="http://schemas.microsoft.com/office/drawing/2014/main" id="{EB879C82-F4D6-4C8B-A9E6-05923C8F3829}"/>
                </a:ext>
              </a:extLst>
            </p:cNvPr>
            <p:cNvSpPr txBox="1"/>
            <p:nvPr/>
          </p:nvSpPr>
          <p:spPr>
            <a:xfrm>
              <a:off x="10247348" y="966774"/>
              <a:ext cx="1789387" cy="430887"/>
            </a:xfrm>
            <a:prstGeom prst="rect">
              <a:avLst/>
            </a:prstGeom>
            <a:noFill/>
          </p:spPr>
          <p:txBody>
            <a:bodyPr wrap="square" rtlCol="0">
              <a:spAutoFit/>
            </a:bodyPr>
            <a:lstStyle/>
            <a:p>
              <a:pPr algn="ctr"/>
              <a:r>
                <a:rPr lang="en-US" sz="2200" b="1" dirty="0">
                  <a:latin typeface="Garamond" panose="02020404030301010803" pitchFamily="18" charset="0"/>
                </a:rPr>
                <a:t>Weather</a:t>
              </a:r>
              <a:endParaRPr lang="en-US" sz="2200" b="1" i="1" dirty="0">
                <a:latin typeface="Garamond" panose="02020404030301010803" pitchFamily="18" charset="0"/>
              </a:endParaRPr>
            </a:p>
          </p:txBody>
        </p:sp>
      </p:grpSp>
      <p:pic>
        <p:nvPicPr>
          <p:cNvPr id="4" name="Picture 3" descr="A close up of a tree&#10;&#10;Description automatically generated">
            <a:extLst>
              <a:ext uri="{FF2B5EF4-FFF2-40B4-BE49-F238E27FC236}">
                <a16:creationId xmlns:a16="http://schemas.microsoft.com/office/drawing/2014/main" id="{E4916B16-0945-4357-9F06-9A4AD173004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913" y="1300308"/>
            <a:ext cx="3381607" cy="3416041"/>
          </a:xfrm>
          <a:prstGeom prst="rect">
            <a:avLst/>
          </a:prstGeom>
        </p:spPr>
      </p:pic>
      <p:sp>
        <p:nvSpPr>
          <p:cNvPr id="5" name="Freeform: Shape 4">
            <a:extLst>
              <a:ext uri="{FF2B5EF4-FFF2-40B4-BE49-F238E27FC236}">
                <a16:creationId xmlns:a16="http://schemas.microsoft.com/office/drawing/2014/main" id="{6440AABA-4EA2-4279-A8E9-F80AE275DA02}"/>
              </a:ext>
            </a:extLst>
          </p:cNvPr>
          <p:cNvSpPr/>
          <p:nvPr/>
        </p:nvSpPr>
        <p:spPr>
          <a:xfrm>
            <a:off x="177535" y="4559178"/>
            <a:ext cx="3295725" cy="1822824"/>
          </a:xfrm>
          <a:custGeom>
            <a:avLst/>
            <a:gdLst>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57150 w 4591050"/>
              <a:gd name="connsiteY94" fmla="*/ 1571625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19050 w 4591050"/>
              <a:gd name="connsiteY94" fmla="*/ 1576388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19050 w 4591050"/>
              <a:gd name="connsiteY94" fmla="*/ 1576388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9525 w 4591050"/>
              <a:gd name="connsiteY94" fmla="*/ 1581151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4763 w 4591050"/>
              <a:gd name="connsiteY94" fmla="*/ 1581151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4763 w 4591050"/>
              <a:gd name="connsiteY93" fmla="*/ 1581151 h 1733550"/>
              <a:gd name="connsiteX94" fmla="*/ 0 w 4591050"/>
              <a:gd name="connsiteY94"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763 w 4591050"/>
              <a:gd name="connsiteY92" fmla="*/ 1581151 h 1733550"/>
              <a:gd name="connsiteX93" fmla="*/ 0 w 4591050"/>
              <a:gd name="connsiteY93"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3 w 4591050"/>
              <a:gd name="connsiteY91" fmla="*/ 1581151 h 1733550"/>
              <a:gd name="connsiteX92" fmla="*/ 0 w 4591050"/>
              <a:gd name="connsiteY92"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4763 w 4591050"/>
              <a:gd name="connsiteY90" fmla="*/ 1581151 h 1733550"/>
              <a:gd name="connsiteX91" fmla="*/ 0 w 4591050"/>
              <a:gd name="connsiteY91"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4763 w 4591050"/>
              <a:gd name="connsiteY89" fmla="*/ 1581151 h 1733550"/>
              <a:gd name="connsiteX90" fmla="*/ 0 w 4591050"/>
              <a:gd name="connsiteY90"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4763 w 4591050"/>
              <a:gd name="connsiteY88" fmla="*/ 1581151 h 1733550"/>
              <a:gd name="connsiteX89" fmla="*/ 0 w 4591050"/>
              <a:gd name="connsiteY89"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4763 w 4591050"/>
              <a:gd name="connsiteY87" fmla="*/ 1581151 h 1733550"/>
              <a:gd name="connsiteX88" fmla="*/ 0 w 4591050"/>
              <a:gd name="connsiteY88" fmla="*/ 219075 h 1733550"/>
              <a:gd name="connsiteX0" fmla="*/ 0 w 4591050"/>
              <a:gd name="connsiteY0" fmla="*/ 219075 h 1737446"/>
              <a:gd name="connsiteX1" fmla="*/ 0 w 4591050"/>
              <a:gd name="connsiteY1" fmla="*/ 219075 h 1737446"/>
              <a:gd name="connsiteX2" fmla="*/ 704850 w 4591050"/>
              <a:gd name="connsiteY2" fmla="*/ 209550 h 1737446"/>
              <a:gd name="connsiteX3" fmla="*/ 990600 w 4591050"/>
              <a:gd name="connsiteY3" fmla="*/ 200025 h 1737446"/>
              <a:gd name="connsiteX4" fmla="*/ 1019175 w 4591050"/>
              <a:gd name="connsiteY4" fmla="*/ 180975 h 1737446"/>
              <a:gd name="connsiteX5" fmla="*/ 1047750 w 4591050"/>
              <a:gd name="connsiteY5" fmla="*/ 171450 h 1737446"/>
              <a:gd name="connsiteX6" fmla="*/ 1104900 w 4591050"/>
              <a:gd name="connsiteY6" fmla="*/ 142875 h 1737446"/>
              <a:gd name="connsiteX7" fmla="*/ 1200150 w 4591050"/>
              <a:gd name="connsiteY7" fmla="*/ 123825 h 1737446"/>
              <a:gd name="connsiteX8" fmla="*/ 1343025 w 4591050"/>
              <a:gd name="connsiteY8" fmla="*/ 85725 h 1737446"/>
              <a:gd name="connsiteX9" fmla="*/ 1514475 w 4591050"/>
              <a:gd name="connsiteY9" fmla="*/ 76200 h 1737446"/>
              <a:gd name="connsiteX10" fmla="*/ 1685925 w 4591050"/>
              <a:gd name="connsiteY10" fmla="*/ 95250 h 1737446"/>
              <a:gd name="connsiteX11" fmla="*/ 1714500 w 4591050"/>
              <a:gd name="connsiteY11" fmla="*/ 114300 h 1737446"/>
              <a:gd name="connsiteX12" fmla="*/ 1743075 w 4591050"/>
              <a:gd name="connsiteY12" fmla="*/ 123825 h 1737446"/>
              <a:gd name="connsiteX13" fmla="*/ 1771650 w 4591050"/>
              <a:gd name="connsiteY13" fmla="*/ 142875 h 1737446"/>
              <a:gd name="connsiteX14" fmla="*/ 1809750 w 4591050"/>
              <a:gd name="connsiteY14" fmla="*/ 161925 h 1737446"/>
              <a:gd name="connsiteX15" fmla="*/ 1838325 w 4591050"/>
              <a:gd name="connsiteY15" fmla="*/ 180975 h 1737446"/>
              <a:gd name="connsiteX16" fmla="*/ 1876425 w 4591050"/>
              <a:gd name="connsiteY16" fmla="*/ 190500 h 1737446"/>
              <a:gd name="connsiteX17" fmla="*/ 1943100 w 4591050"/>
              <a:gd name="connsiteY17" fmla="*/ 209550 h 1737446"/>
              <a:gd name="connsiteX18" fmla="*/ 2400300 w 4591050"/>
              <a:gd name="connsiteY18" fmla="*/ 190500 h 1737446"/>
              <a:gd name="connsiteX19" fmla="*/ 2457450 w 4591050"/>
              <a:gd name="connsiteY19" fmla="*/ 180975 h 1737446"/>
              <a:gd name="connsiteX20" fmla="*/ 2486025 w 4591050"/>
              <a:gd name="connsiteY20" fmla="*/ 171450 h 1737446"/>
              <a:gd name="connsiteX21" fmla="*/ 2571750 w 4591050"/>
              <a:gd name="connsiteY21" fmla="*/ 152400 h 1737446"/>
              <a:gd name="connsiteX22" fmla="*/ 2667000 w 4591050"/>
              <a:gd name="connsiteY22" fmla="*/ 95250 h 1737446"/>
              <a:gd name="connsiteX23" fmla="*/ 2695575 w 4591050"/>
              <a:gd name="connsiteY23" fmla="*/ 85725 h 1737446"/>
              <a:gd name="connsiteX24" fmla="*/ 2790825 w 4591050"/>
              <a:gd name="connsiteY24" fmla="*/ 76200 h 1737446"/>
              <a:gd name="connsiteX25" fmla="*/ 2971800 w 4591050"/>
              <a:gd name="connsiteY25" fmla="*/ 57150 h 1737446"/>
              <a:gd name="connsiteX26" fmla="*/ 3076575 w 4591050"/>
              <a:gd name="connsiteY26" fmla="*/ 28575 h 1737446"/>
              <a:gd name="connsiteX27" fmla="*/ 3143250 w 4591050"/>
              <a:gd name="connsiteY27" fmla="*/ 0 h 1737446"/>
              <a:gd name="connsiteX28" fmla="*/ 3448050 w 4591050"/>
              <a:gd name="connsiteY28" fmla="*/ 19050 h 1737446"/>
              <a:gd name="connsiteX29" fmla="*/ 3619500 w 4591050"/>
              <a:gd name="connsiteY29" fmla="*/ 38100 h 1737446"/>
              <a:gd name="connsiteX30" fmla="*/ 3686175 w 4591050"/>
              <a:gd name="connsiteY30" fmla="*/ 66675 h 1737446"/>
              <a:gd name="connsiteX31" fmla="*/ 3724275 w 4591050"/>
              <a:gd name="connsiteY31" fmla="*/ 76200 h 1737446"/>
              <a:gd name="connsiteX32" fmla="*/ 3781425 w 4591050"/>
              <a:gd name="connsiteY32" fmla="*/ 95250 h 1737446"/>
              <a:gd name="connsiteX33" fmla="*/ 3990975 w 4591050"/>
              <a:gd name="connsiteY33" fmla="*/ 85725 h 1737446"/>
              <a:gd name="connsiteX34" fmla="*/ 4038600 w 4591050"/>
              <a:gd name="connsiteY34" fmla="*/ 66675 h 1737446"/>
              <a:gd name="connsiteX35" fmla="*/ 4124325 w 4591050"/>
              <a:gd name="connsiteY35" fmla="*/ 47625 h 1737446"/>
              <a:gd name="connsiteX36" fmla="*/ 4410075 w 4591050"/>
              <a:gd name="connsiteY36" fmla="*/ 28575 h 1737446"/>
              <a:gd name="connsiteX37" fmla="*/ 4448175 w 4591050"/>
              <a:gd name="connsiteY37" fmla="*/ 19050 h 1737446"/>
              <a:gd name="connsiteX38" fmla="*/ 4505325 w 4591050"/>
              <a:gd name="connsiteY38" fmla="*/ 0 h 1737446"/>
              <a:gd name="connsiteX39" fmla="*/ 4591050 w 4591050"/>
              <a:gd name="connsiteY39" fmla="*/ 0 h 1737446"/>
              <a:gd name="connsiteX40" fmla="*/ 4591050 w 4591050"/>
              <a:gd name="connsiteY40" fmla="*/ 1676400 h 1737446"/>
              <a:gd name="connsiteX41" fmla="*/ 4419600 w 4591050"/>
              <a:gd name="connsiteY41" fmla="*/ 1666875 h 1737446"/>
              <a:gd name="connsiteX42" fmla="*/ 4391025 w 4591050"/>
              <a:gd name="connsiteY42" fmla="*/ 1647825 h 1737446"/>
              <a:gd name="connsiteX43" fmla="*/ 4362450 w 4591050"/>
              <a:gd name="connsiteY43" fmla="*/ 1638300 h 1737446"/>
              <a:gd name="connsiteX44" fmla="*/ 4343400 w 4591050"/>
              <a:gd name="connsiteY44" fmla="*/ 1609725 h 1737446"/>
              <a:gd name="connsiteX45" fmla="*/ 4276725 w 4591050"/>
              <a:gd name="connsiteY45" fmla="*/ 1590675 h 1737446"/>
              <a:gd name="connsiteX46" fmla="*/ 4124325 w 4591050"/>
              <a:gd name="connsiteY46" fmla="*/ 1600200 h 1737446"/>
              <a:gd name="connsiteX47" fmla="*/ 4019550 w 4591050"/>
              <a:gd name="connsiteY47" fmla="*/ 1619250 h 1737446"/>
              <a:gd name="connsiteX48" fmla="*/ 3962400 w 4591050"/>
              <a:gd name="connsiteY48" fmla="*/ 1628775 h 1737446"/>
              <a:gd name="connsiteX49" fmla="*/ 3914775 w 4591050"/>
              <a:gd name="connsiteY49" fmla="*/ 1638300 h 1737446"/>
              <a:gd name="connsiteX50" fmla="*/ 3733800 w 4591050"/>
              <a:gd name="connsiteY50" fmla="*/ 1628775 h 1737446"/>
              <a:gd name="connsiteX51" fmla="*/ 3686175 w 4591050"/>
              <a:gd name="connsiteY51" fmla="*/ 1581150 h 1737446"/>
              <a:gd name="connsiteX52" fmla="*/ 3657600 w 4591050"/>
              <a:gd name="connsiteY52" fmla="*/ 1562100 h 1737446"/>
              <a:gd name="connsiteX53" fmla="*/ 3543300 w 4591050"/>
              <a:gd name="connsiteY53" fmla="*/ 1466850 h 1737446"/>
              <a:gd name="connsiteX54" fmla="*/ 3476625 w 4591050"/>
              <a:gd name="connsiteY54" fmla="*/ 1428750 h 1737446"/>
              <a:gd name="connsiteX55" fmla="*/ 3419475 w 4591050"/>
              <a:gd name="connsiteY55" fmla="*/ 1409700 h 1737446"/>
              <a:gd name="connsiteX56" fmla="*/ 3343275 w 4591050"/>
              <a:gd name="connsiteY56" fmla="*/ 1390650 h 1737446"/>
              <a:gd name="connsiteX57" fmla="*/ 3267075 w 4591050"/>
              <a:gd name="connsiteY57" fmla="*/ 1343025 h 1737446"/>
              <a:gd name="connsiteX58" fmla="*/ 3238500 w 4591050"/>
              <a:gd name="connsiteY58" fmla="*/ 1333500 h 1737446"/>
              <a:gd name="connsiteX59" fmla="*/ 3209925 w 4591050"/>
              <a:gd name="connsiteY59" fmla="*/ 1314450 h 1737446"/>
              <a:gd name="connsiteX60" fmla="*/ 3133725 w 4591050"/>
              <a:gd name="connsiteY60" fmla="*/ 1295400 h 1737446"/>
              <a:gd name="connsiteX61" fmla="*/ 3095625 w 4591050"/>
              <a:gd name="connsiteY61" fmla="*/ 1285875 h 1737446"/>
              <a:gd name="connsiteX62" fmla="*/ 2933700 w 4591050"/>
              <a:gd name="connsiteY62" fmla="*/ 1276350 h 1737446"/>
              <a:gd name="connsiteX63" fmla="*/ 2647950 w 4591050"/>
              <a:gd name="connsiteY63" fmla="*/ 1276350 h 1737446"/>
              <a:gd name="connsiteX64" fmla="*/ 2562225 w 4591050"/>
              <a:gd name="connsiteY64" fmla="*/ 1314450 h 1737446"/>
              <a:gd name="connsiteX65" fmla="*/ 2505075 w 4591050"/>
              <a:gd name="connsiteY65" fmla="*/ 1333500 h 1737446"/>
              <a:gd name="connsiteX66" fmla="*/ 2476500 w 4591050"/>
              <a:gd name="connsiteY66" fmla="*/ 1343025 h 1737446"/>
              <a:gd name="connsiteX67" fmla="*/ 2409825 w 4591050"/>
              <a:gd name="connsiteY67" fmla="*/ 1333500 h 1737446"/>
              <a:gd name="connsiteX68" fmla="*/ 2352675 w 4591050"/>
              <a:gd name="connsiteY68" fmla="*/ 1314450 h 1737446"/>
              <a:gd name="connsiteX69" fmla="*/ 2295525 w 4591050"/>
              <a:gd name="connsiteY69" fmla="*/ 1304925 h 1737446"/>
              <a:gd name="connsiteX70" fmla="*/ 2124075 w 4591050"/>
              <a:gd name="connsiteY70" fmla="*/ 1314450 h 1737446"/>
              <a:gd name="connsiteX71" fmla="*/ 2095500 w 4591050"/>
              <a:gd name="connsiteY71" fmla="*/ 1343025 h 1737446"/>
              <a:gd name="connsiteX72" fmla="*/ 2028825 w 4591050"/>
              <a:gd name="connsiteY72" fmla="*/ 1381125 h 1737446"/>
              <a:gd name="connsiteX73" fmla="*/ 1943100 w 4591050"/>
              <a:gd name="connsiteY73" fmla="*/ 1457325 h 1737446"/>
              <a:gd name="connsiteX74" fmla="*/ 1895475 w 4591050"/>
              <a:gd name="connsiteY74" fmla="*/ 1466850 h 1737446"/>
              <a:gd name="connsiteX75" fmla="*/ 1866900 w 4591050"/>
              <a:gd name="connsiteY75" fmla="*/ 1476375 h 1737446"/>
              <a:gd name="connsiteX76" fmla="*/ 1571625 w 4591050"/>
              <a:gd name="connsiteY76" fmla="*/ 1495425 h 1737446"/>
              <a:gd name="connsiteX77" fmla="*/ 1524000 w 4591050"/>
              <a:gd name="connsiteY77" fmla="*/ 1504950 h 1737446"/>
              <a:gd name="connsiteX78" fmla="*/ 1400175 w 4591050"/>
              <a:gd name="connsiteY78" fmla="*/ 1514475 h 1737446"/>
              <a:gd name="connsiteX79" fmla="*/ 1371600 w 4591050"/>
              <a:gd name="connsiteY79" fmla="*/ 1533525 h 1737446"/>
              <a:gd name="connsiteX80" fmla="*/ 1276350 w 4591050"/>
              <a:gd name="connsiteY80" fmla="*/ 1571625 h 1737446"/>
              <a:gd name="connsiteX81" fmla="*/ 1219200 w 4591050"/>
              <a:gd name="connsiteY81" fmla="*/ 1609725 h 1737446"/>
              <a:gd name="connsiteX82" fmla="*/ 1143000 w 4591050"/>
              <a:gd name="connsiteY82" fmla="*/ 1676400 h 1737446"/>
              <a:gd name="connsiteX83" fmla="*/ 1085850 w 4591050"/>
              <a:gd name="connsiteY83" fmla="*/ 1724025 h 1737446"/>
              <a:gd name="connsiteX84" fmla="*/ 1057275 w 4591050"/>
              <a:gd name="connsiteY84" fmla="*/ 1733550 h 1737446"/>
              <a:gd name="connsiteX85" fmla="*/ 857250 w 4591050"/>
              <a:gd name="connsiteY85" fmla="*/ 1724025 h 1737446"/>
              <a:gd name="connsiteX86" fmla="*/ 4763 w 4591050"/>
              <a:gd name="connsiteY86" fmla="*/ 1581151 h 1737446"/>
              <a:gd name="connsiteX87" fmla="*/ 0 w 4591050"/>
              <a:gd name="connsiteY87" fmla="*/ 219075 h 1737446"/>
              <a:gd name="connsiteX0" fmla="*/ 0 w 4591050"/>
              <a:gd name="connsiteY0" fmla="*/ 219075 h 1743428"/>
              <a:gd name="connsiteX1" fmla="*/ 0 w 4591050"/>
              <a:gd name="connsiteY1" fmla="*/ 219075 h 1743428"/>
              <a:gd name="connsiteX2" fmla="*/ 704850 w 4591050"/>
              <a:gd name="connsiteY2" fmla="*/ 209550 h 1743428"/>
              <a:gd name="connsiteX3" fmla="*/ 990600 w 4591050"/>
              <a:gd name="connsiteY3" fmla="*/ 200025 h 1743428"/>
              <a:gd name="connsiteX4" fmla="*/ 1019175 w 4591050"/>
              <a:gd name="connsiteY4" fmla="*/ 180975 h 1743428"/>
              <a:gd name="connsiteX5" fmla="*/ 1047750 w 4591050"/>
              <a:gd name="connsiteY5" fmla="*/ 171450 h 1743428"/>
              <a:gd name="connsiteX6" fmla="*/ 1104900 w 4591050"/>
              <a:gd name="connsiteY6" fmla="*/ 142875 h 1743428"/>
              <a:gd name="connsiteX7" fmla="*/ 1200150 w 4591050"/>
              <a:gd name="connsiteY7" fmla="*/ 123825 h 1743428"/>
              <a:gd name="connsiteX8" fmla="*/ 1343025 w 4591050"/>
              <a:gd name="connsiteY8" fmla="*/ 85725 h 1743428"/>
              <a:gd name="connsiteX9" fmla="*/ 1514475 w 4591050"/>
              <a:gd name="connsiteY9" fmla="*/ 76200 h 1743428"/>
              <a:gd name="connsiteX10" fmla="*/ 1685925 w 4591050"/>
              <a:gd name="connsiteY10" fmla="*/ 95250 h 1743428"/>
              <a:gd name="connsiteX11" fmla="*/ 1714500 w 4591050"/>
              <a:gd name="connsiteY11" fmla="*/ 114300 h 1743428"/>
              <a:gd name="connsiteX12" fmla="*/ 1743075 w 4591050"/>
              <a:gd name="connsiteY12" fmla="*/ 123825 h 1743428"/>
              <a:gd name="connsiteX13" fmla="*/ 1771650 w 4591050"/>
              <a:gd name="connsiteY13" fmla="*/ 142875 h 1743428"/>
              <a:gd name="connsiteX14" fmla="*/ 1809750 w 4591050"/>
              <a:gd name="connsiteY14" fmla="*/ 161925 h 1743428"/>
              <a:gd name="connsiteX15" fmla="*/ 1838325 w 4591050"/>
              <a:gd name="connsiteY15" fmla="*/ 180975 h 1743428"/>
              <a:gd name="connsiteX16" fmla="*/ 1876425 w 4591050"/>
              <a:gd name="connsiteY16" fmla="*/ 190500 h 1743428"/>
              <a:gd name="connsiteX17" fmla="*/ 1943100 w 4591050"/>
              <a:gd name="connsiteY17" fmla="*/ 209550 h 1743428"/>
              <a:gd name="connsiteX18" fmla="*/ 2400300 w 4591050"/>
              <a:gd name="connsiteY18" fmla="*/ 190500 h 1743428"/>
              <a:gd name="connsiteX19" fmla="*/ 2457450 w 4591050"/>
              <a:gd name="connsiteY19" fmla="*/ 180975 h 1743428"/>
              <a:gd name="connsiteX20" fmla="*/ 2486025 w 4591050"/>
              <a:gd name="connsiteY20" fmla="*/ 171450 h 1743428"/>
              <a:gd name="connsiteX21" fmla="*/ 2571750 w 4591050"/>
              <a:gd name="connsiteY21" fmla="*/ 152400 h 1743428"/>
              <a:gd name="connsiteX22" fmla="*/ 2667000 w 4591050"/>
              <a:gd name="connsiteY22" fmla="*/ 95250 h 1743428"/>
              <a:gd name="connsiteX23" fmla="*/ 2695575 w 4591050"/>
              <a:gd name="connsiteY23" fmla="*/ 85725 h 1743428"/>
              <a:gd name="connsiteX24" fmla="*/ 2790825 w 4591050"/>
              <a:gd name="connsiteY24" fmla="*/ 76200 h 1743428"/>
              <a:gd name="connsiteX25" fmla="*/ 2971800 w 4591050"/>
              <a:gd name="connsiteY25" fmla="*/ 57150 h 1743428"/>
              <a:gd name="connsiteX26" fmla="*/ 3076575 w 4591050"/>
              <a:gd name="connsiteY26" fmla="*/ 28575 h 1743428"/>
              <a:gd name="connsiteX27" fmla="*/ 3143250 w 4591050"/>
              <a:gd name="connsiteY27" fmla="*/ 0 h 1743428"/>
              <a:gd name="connsiteX28" fmla="*/ 3448050 w 4591050"/>
              <a:gd name="connsiteY28" fmla="*/ 19050 h 1743428"/>
              <a:gd name="connsiteX29" fmla="*/ 3619500 w 4591050"/>
              <a:gd name="connsiteY29" fmla="*/ 38100 h 1743428"/>
              <a:gd name="connsiteX30" fmla="*/ 3686175 w 4591050"/>
              <a:gd name="connsiteY30" fmla="*/ 66675 h 1743428"/>
              <a:gd name="connsiteX31" fmla="*/ 3724275 w 4591050"/>
              <a:gd name="connsiteY31" fmla="*/ 76200 h 1743428"/>
              <a:gd name="connsiteX32" fmla="*/ 3781425 w 4591050"/>
              <a:gd name="connsiteY32" fmla="*/ 95250 h 1743428"/>
              <a:gd name="connsiteX33" fmla="*/ 3990975 w 4591050"/>
              <a:gd name="connsiteY33" fmla="*/ 85725 h 1743428"/>
              <a:gd name="connsiteX34" fmla="*/ 4038600 w 4591050"/>
              <a:gd name="connsiteY34" fmla="*/ 66675 h 1743428"/>
              <a:gd name="connsiteX35" fmla="*/ 4124325 w 4591050"/>
              <a:gd name="connsiteY35" fmla="*/ 47625 h 1743428"/>
              <a:gd name="connsiteX36" fmla="*/ 4410075 w 4591050"/>
              <a:gd name="connsiteY36" fmla="*/ 28575 h 1743428"/>
              <a:gd name="connsiteX37" fmla="*/ 4448175 w 4591050"/>
              <a:gd name="connsiteY37" fmla="*/ 19050 h 1743428"/>
              <a:gd name="connsiteX38" fmla="*/ 4505325 w 4591050"/>
              <a:gd name="connsiteY38" fmla="*/ 0 h 1743428"/>
              <a:gd name="connsiteX39" fmla="*/ 4591050 w 4591050"/>
              <a:gd name="connsiteY39" fmla="*/ 0 h 1743428"/>
              <a:gd name="connsiteX40" fmla="*/ 4591050 w 4591050"/>
              <a:gd name="connsiteY40" fmla="*/ 1676400 h 1743428"/>
              <a:gd name="connsiteX41" fmla="*/ 4419600 w 4591050"/>
              <a:gd name="connsiteY41" fmla="*/ 1666875 h 1743428"/>
              <a:gd name="connsiteX42" fmla="*/ 4391025 w 4591050"/>
              <a:gd name="connsiteY42" fmla="*/ 1647825 h 1743428"/>
              <a:gd name="connsiteX43" fmla="*/ 4362450 w 4591050"/>
              <a:gd name="connsiteY43" fmla="*/ 1638300 h 1743428"/>
              <a:gd name="connsiteX44" fmla="*/ 4343400 w 4591050"/>
              <a:gd name="connsiteY44" fmla="*/ 1609725 h 1743428"/>
              <a:gd name="connsiteX45" fmla="*/ 4276725 w 4591050"/>
              <a:gd name="connsiteY45" fmla="*/ 1590675 h 1743428"/>
              <a:gd name="connsiteX46" fmla="*/ 4124325 w 4591050"/>
              <a:gd name="connsiteY46" fmla="*/ 1600200 h 1743428"/>
              <a:gd name="connsiteX47" fmla="*/ 4019550 w 4591050"/>
              <a:gd name="connsiteY47" fmla="*/ 1619250 h 1743428"/>
              <a:gd name="connsiteX48" fmla="*/ 3962400 w 4591050"/>
              <a:gd name="connsiteY48" fmla="*/ 1628775 h 1743428"/>
              <a:gd name="connsiteX49" fmla="*/ 3914775 w 4591050"/>
              <a:gd name="connsiteY49" fmla="*/ 1638300 h 1743428"/>
              <a:gd name="connsiteX50" fmla="*/ 3733800 w 4591050"/>
              <a:gd name="connsiteY50" fmla="*/ 1628775 h 1743428"/>
              <a:gd name="connsiteX51" fmla="*/ 3686175 w 4591050"/>
              <a:gd name="connsiteY51" fmla="*/ 1581150 h 1743428"/>
              <a:gd name="connsiteX52" fmla="*/ 3657600 w 4591050"/>
              <a:gd name="connsiteY52" fmla="*/ 1562100 h 1743428"/>
              <a:gd name="connsiteX53" fmla="*/ 3543300 w 4591050"/>
              <a:gd name="connsiteY53" fmla="*/ 1466850 h 1743428"/>
              <a:gd name="connsiteX54" fmla="*/ 3476625 w 4591050"/>
              <a:gd name="connsiteY54" fmla="*/ 1428750 h 1743428"/>
              <a:gd name="connsiteX55" fmla="*/ 3419475 w 4591050"/>
              <a:gd name="connsiteY55" fmla="*/ 1409700 h 1743428"/>
              <a:gd name="connsiteX56" fmla="*/ 3343275 w 4591050"/>
              <a:gd name="connsiteY56" fmla="*/ 1390650 h 1743428"/>
              <a:gd name="connsiteX57" fmla="*/ 3267075 w 4591050"/>
              <a:gd name="connsiteY57" fmla="*/ 1343025 h 1743428"/>
              <a:gd name="connsiteX58" fmla="*/ 3238500 w 4591050"/>
              <a:gd name="connsiteY58" fmla="*/ 1333500 h 1743428"/>
              <a:gd name="connsiteX59" fmla="*/ 3209925 w 4591050"/>
              <a:gd name="connsiteY59" fmla="*/ 1314450 h 1743428"/>
              <a:gd name="connsiteX60" fmla="*/ 3133725 w 4591050"/>
              <a:gd name="connsiteY60" fmla="*/ 1295400 h 1743428"/>
              <a:gd name="connsiteX61" fmla="*/ 3095625 w 4591050"/>
              <a:gd name="connsiteY61" fmla="*/ 1285875 h 1743428"/>
              <a:gd name="connsiteX62" fmla="*/ 2933700 w 4591050"/>
              <a:gd name="connsiteY62" fmla="*/ 1276350 h 1743428"/>
              <a:gd name="connsiteX63" fmla="*/ 2647950 w 4591050"/>
              <a:gd name="connsiteY63" fmla="*/ 1276350 h 1743428"/>
              <a:gd name="connsiteX64" fmla="*/ 2562225 w 4591050"/>
              <a:gd name="connsiteY64" fmla="*/ 1314450 h 1743428"/>
              <a:gd name="connsiteX65" fmla="*/ 2505075 w 4591050"/>
              <a:gd name="connsiteY65" fmla="*/ 1333500 h 1743428"/>
              <a:gd name="connsiteX66" fmla="*/ 2476500 w 4591050"/>
              <a:gd name="connsiteY66" fmla="*/ 1343025 h 1743428"/>
              <a:gd name="connsiteX67" fmla="*/ 2409825 w 4591050"/>
              <a:gd name="connsiteY67" fmla="*/ 1333500 h 1743428"/>
              <a:gd name="connsiteX68" fmla="*/ 2352675 w 4591050"/>
              <a:gd name="connsiteY68" fmla="*/ 1314450 h 1743428"/>
              <a:gd name="connsiteX69" fmla="*/ 2295525 w 4591050"/>
              <a:gd name="connsiteY69" fmla="*/ 1304925 h 1743428"/>
              <a:gd name="connsiteX70" fmla="*/ 2124075 w 4591050"/>
              <a:gd name="connsiteY70" fmla="*/ 1314450 h 1743428"/>
              <a:gd name="connsiteX71" fmla="*/ 2095500 w 4591050"/>
              <a:gd name="connsiteY71" fmla="*/ 1343025 h 1743428"/>
              <a:gd name="connsiteX72" fmla="*/ 2028825 w 4591050"/>
              <a:gd name="connsiteY72" fmla="*/ 1381125 h 1743428"/>
              <a:gd name="connsiteX73" fmla="*/ 1943100 w 4591050"/>
              <a:gd name="connsiteY73" fmla="*/ 1457325 h 1743428"/>
              <a:gd name="connsiteX74" fmla="*/ 1895475 w 4591050"/>
              <a:gd name="connsiteY74" fmla="*/ 1466850 h 1743428"/>
              <a:gd name="connsiteX75" fmla="*/ 1866900 w 4591050"/>
              <a:gd name="connsiteY75" fmla="*/ 1476375 h 1743428"/>
              <a:gd name="connsiteX76" fmla="*/ 1571625 w 4591050"/>
              <a:gd name="connsiteY76" fmla="*/ 1495425 h 1743428"/>
              <a:gd name="connsiteX77" fmla="*/ 1524000 w 4591050"/>
              <a:gd name="connsiteY77" fmla="*/ 1504950 h 1743428"/>
              <a:gd name="connsiteX78" fmla="*/ 1400175 w 4591050"/>
              <a:gd name="connsiteY78" fmla="*/ 1514475 h 1743428"/>
              <a:gd name="connsiteX79" fmla="*/ 1371600 w 4591050"/>
              <a:gd name="connsiteY79" fmla="*/ 1533525 h 1743428"/>
              <a:gd name="connsiteX80" fmla="*/ 1276350 w 4591050"/>
              <a:gd name="connsiteY80" fmla="*/ 1571625 h 1743428"/>
              <a:gd name="connsiteX81" fmla="*/ 1219200 w 4591050"/>
              <a:gd name="connsiteY81" fmla="*/ 1609725 h 1743428"/>
              <a:gd name="connsiteX82" fmla="*/ 1143000 w 4591050"/>
              <a:gd name="connsiteY82" fmla="*/ 1676400 h 1743428"/>
              <a:gd name="connsiteX83" fmla="*/ 1085850 w 4591050"/>
              <a:gd name="connsiteY83" fmla="*/ 1724025 h 1743428"/>
              <a:gd name="connsiteX84" fmla="*/ 1057275 w 4591050"/>
              <a:gd name="connsiteY84" fmla="*/ 1733550 h 1743428"/>
              <a:gd name="connsiteX85" fmla="*/ 4763 w 4591050"/>
              <a:gd name="connsiteY85" fmla="*/ 1581151 h 1743428"/>
              <a:gd name="connsiteX86" fmla="*/ 0 w 4591050"/>
              <a:gd name="connsiteY86" fmla="*/ 219075 h 1743428"/>
              <a:gd name="connsiteX0" fmla="*/ 0 w 4591050"/>
              <a:gd name="connsiteY0" fmla="*/ 219075 h 1740843"/>
              <a:gd name="connsiteX1" fmla="*/ 0 w 4591050"/>
              <a:gd name="connsiteY1" fmla="*/ 219075 h 1740843"/>
              <a:gd name="connsiteX2" fmla="*/ 704850 w 4591050"/>
              <a:gd name="connsiteY2" fmla="*/ 209550 h 1740843"/>
              <a:gd name="connsiteX3" fmla="*/ 990600 w 4591050"/>
              <a:gd name="connsiteY3" fmla="*/ 200025 h 1740843"/>
              <a:gd name="connsiteX4" fmla="*/ 1019175 w 4591050"/>
              <a:gd name="connsiteY4" fmla="*/ 180975 h 1740843"/>
              <a:gd name="connsiteX5" fmla="*/ 1047750 w 4591050"/>
              <a:gd name="connsiteY5" fmla="*/ 171450 h 1740843"/>
              <a:gd name="connsiteX6" fmla="*/ 1104900 w 4591050"/>
              <a:gd name="connsiteY6" fmla="*/ 142875 h 1740843"/>
              <a:gd name="connsiteX7" fmla="*/ 1200150 w 4591050"/>
              <a:gd name="connsiteY7" fmla="*/ 123825 h 1740843"/>
              <a:gd name="connsiteX8" fmla="*/ 1343025 w 4591050"/>
              <a:gd name="connsiteY8" fmla="*/ 85725 h 1740843"/>
              <a:gd name="connsiteX9" fmla="*/ 1514475 w 4591050"/>
              <a:gd name="connsiteY9" fmla="*/ 76200 h 1740843"/>
              <a:gd name="connsiteX10" fmla="*/ 1685925 w 4591050"/>
              <a:gd name="connsiteY10" fmla="*/ 95250 h 1740843"/>
              <a:gd name="connsiteX11" fmla="*/ 1714500 w 4591050"/>
              <a:gd name="connsiteY11" fmla="*/ 114300 h 1740843"/>
              <a:gd name="connsiteX12" fmla="*/ 1743075 w 4591050"/>
              <a:gd name="connsiteY12" fmla="*/ 123825 h 1740843"/>
              <a:gd name="connsiteX13" fmla="*/ 1771650 w 4591050"/>
              <a:gd name="connsiteY13" fmla="*/ 142875 h 1740843"/>
              <a:gd name="connsiteX14" fmla="*/ 1809750 w 4591050"/>
              <a:gd name="connsiteY14" fmla="*/ 161925 h 1740843"/>
              <a:gd name="connsiteX15" fmla="*/ 1838325 w 4591050"/>
              <a:gd name="connsiteY15" fmla="*/ 180975 h 1740843"/>
              <a:gd name="connsiteX16" fmla="*/ 1876425 w 4591050"/>
              <a:gd name="connsiteY16" fmla="*/ 190500 h 1740843"/>
              <a:gd name="connsiteX17" fmla="*/ 1943100 w 4591050"/>
              <a:gd name="connsiteY17" fmla="*/ 209550 h 1740843"/>
              <a:gd name="connsiteX18" fmla="*/ 2400300 w 4591050"/>
              <a:gd name="connsiteY18" fmla="*/ 190500 h 1740843"/>
              <a:gd name="connsiteX19" fmla="*/ 2457450 w 4591050"/>
              <a:gd name="connsiteY19" fmla="*/ 180975 h 1740843"/>
              <a:gd name="connsiteX20" fmla="*/ 2486025 w 4591050"/>
              <a:gd name="connsiteY20" fmla="*/ 171450 h 1740843"/>
              <a:gd name="connsiteX21" fmla="*/ 2571750 w 4591050"/>
              <a:gd name="connsiteY21" fmla="*/ 152400 h 1740843"/>
              <a:gd name="connsiteX22" fmla="*/ 2667000 w 4591050"/>
              <a:gd name="connsiteY22" fmla="*/ 95250 h 1740843"/>
              <a:gd name="connsiteX23" fmla="*/ 2695575 w 4591050"/>
              <a:gd name="connsiteY23" fmla="*/ 85725 h 1740843"/>
              <a:gd name="connsiteX24" fmla="*/ 2790825 w 4591050"/>
              <a:gd name="connsiteY24" fmla="*/ 76200 h 1740843"/>
              <a:gd name="connsiteX25" fmla="*/ 2971800 w 4591050"/>
              <a:gd name="connsiteY25" fmla="*/ 57150 h 1740843"/>
              <a:gd name="connsiteX26" fmla="*/ 3076575 w 4591050"/>
              <a:gd name="connsiteY26" fmla="*/ 28575 h 1740843"/>
              <a:gd name="connsiteX27" fmla="*/ 3143250 w 4591050"/>
              <a:gd name="connsiteY27" fmla="*/ 0 h 1740843"/>
              <a:gd name="connsiteX28" fmla="*/ 3448050 w 4591050"/>
              <a:gd name="connsiteY28" fmla="*/ 19050 h 1740843"/>
              <a:gd name="connsiteX29" fmla="*/ 3619500 w 4591050"/>
              <a:gd name="connsiteY29" fmla="*/ 38100 h 1740843"/>
              <a:gd name="connsiteX30" fmla="*/ 3686175 w 4591050"/>
              <a:gd name="connsiteY30" fmla="*/ 66675 h 1740843"/>
              <a:gd name="connsiteX31" fmla="*/ 3724275 w 4591050"/>
              <a:gd name="connsiteY31" fmla="*/ 76200 h 1740843"/>
              <a:gd name="connsiteX32" fmla="*/ 3781425 w 4591050"/>
              <a:gd name="connsiteY32" fmla="*/ 95250 h 1740843"/>
              <a:gd name="connsiteX33" fmla="*/ 3990975 w 4591050"/>
              <a:gd name="connsiteY33" fmla="*/ 85725 h 1740843"/>
              <a:gd name="connsiteX34" fmla="*/ 4038600 w 4591050"/>
              <a:gd name="connsiteY34" fmla="*/ 66675 h 1740843"/>
              <a:gd name="connsiteX35" fmla="*/ 4124325 w 4591050"/>
              <a:gd name="connsiteY35" fmla="*/ 47625 h 1740843"/>
              <a:gd name="connsiteX36" fmla="*/ 4410075 w 4591050"/>
              <a:gd name="connsiteY36" fmla="*/ 28575 h 1740843"/>
              <a:gd name="connsiteX37" fmla="*/ 4448175 w 4591050"/>
              <a:gd name="connsiteY37" fmla="*/ 19050 h 1740843"/>
              <a:gd name="connsiteX38" fmla="*/ 4505325 w 4591050"/>
              <a:gd name="connsiteY38" fmla="*/ 0 h 1740843"/>
              <a:gd name="connsiteX39" fmla="*/ 4591050 w 4591050"/>
              <a:gd name="connsiteY39" fmla="*/ 0 h 1740843"/>
              <a:gd name="connsiteX40" fmla="*/ 4591050 w 4591050"/>
              <a:gd name="connsiteY40" fmla="*/ 1676400 h 1740843"/>
              <a:gd name="connsiteX41" fmla="*/ 4419600 w 4591050"/>
              <a:gd name="connsiteY41" fmla="*/ 1666875 h 1740843"/>
              <a:gd name="connsiteX42" fmla="*/ 4391025 w 4591050"/>
              <a:gd name="connsiteY42" fmla="*/ 1647825 h 1740843"/>
              <a:gd name="connsiteX43" fmla="*/ 4362450 w 4591050"/>
              <a:gd name="connsiteY43" fmla="*/ 1638300 h 1740843"/>
              <a:gd name="connsiteX44" fmla="*/ 4343400 w 4591050"/>
              <a:gd name="connsiteY44" fmla="*/ 1609725 h 1740843"/>
              <a:gd name="connsiteX45" fmla="*/ 4276725 w 4591050"/>
              <a:gd name="connsiteY45" fmla="*/ 1590675 h 1740843"/>
              <a:gd name="connsiteX46" fmla="*/ 4124325 w 4591050"/>
              <a:gd name="connsiteY46" fmla="*/ 1600200 h 1740843"/>
              <a:gd name="connsiteX47" fmla="*/ 4019550 w 4591050"/>
              <a:gd name="connsiteY47" fmla="*/ 1619250 h 1740843"/>
              <a:gd name="connsiteX48" fmla="*/ 3962400 w 4591050"/>
              <a:gd name="connsiteY48" fmla="*/ 1628775 h 1740843"/>
              <a:gd name="connsiteX49" fmla="*/ 3914775 w 4591050"/>
              <a:gd name="connsiteY49" fmla="*/ 1638300 h 1740843"/>
              <a:gd name="connsiteX50" fmla="*/ 3733800 w 4591050"/>
              <a:gd name="connsiteY50" fmla="*/ 1628775 h 1740843"/>
              <a:gd name="connsiteX51" fmla="*/ 3686175 w 4591050"/>
              <a:gd name="connsiteY51" fmla="*/ 1581150 h 1740843"/>
              <a:gd name="connsiteX52" fmla="*/ 3657600 w 4591050"/>
              <a:gd name="connsiteY52" fmla="*/ 1562100 h 1740843"/>
              <a:gd name="connsiteX53" fmla="*/ 3543300 w 4591050"/>
              <a:gd name="connsiteY53" fmla="*/ 1466850 h 1740843"/>
              <a:gd name="connsiteX54" fmla="*/ 3476625 w 4591050"/>
              <a:gd name="connsiteY54" fmla="*/ 1428750 h 1740843"/>
              <a:gd name="connsiteX55" fmla="*/ 3419475 w 4591050"/>
              <a:gd name="connsiteY55" fmla="*/ 1409700 h 1740843"/>
              <a:gd name="connsiteX56" fmla="*/ 3343275 w 4591050"/>
              <a:gd name="connsiteY56" fmla="*/ 1390650 h 1740843"/>
              <a:gd name="connsiteX57" fmla="*/ 3267075 w 4591050"/>
              <a:gd name="connsiteY57" fmla="*/ 1343025 h 1740843"/>
              <a:gd name="connsiteX58" fmla="*/ 3238500 w 4591050"/>
              <a:gd name="connsiteY58" fmla="*/ 1333500 h 1740843"/>
              <a:gd name="connsiteX59" fmla="*/ 3209925 w 4591050"/>
              <a:gd name="connsiteY59" fmla="*/ 1314450 h 1740843"/>
              <a:gd name="connsiteX60" fmla="*/ 3133725 w 4591050"/>
              <a:gd name="connsiteY60" fmla="*/ 1295400 h 1740843"/>
              <a:gd name="connsiteX61" fmla="*/ 3095625 w 4591050"/>
              <a:gd name="connsiteY61" fmla="*/ 1285875 h 1740843"/>
              <a:gd name="connsiteX62" fmla="*/ 2933700 w 4591050"/>
              <a:gd name="connsiteY62" fmla="*/ 1276350 h 1740843"/>
              <a:gd name="connsiteX63" fmla="*/ 2647950 w 4591050"/>
              <a:gd name="connsiteY63" fmla="*/ 1276350 h 1740843"/>
              <a:gd name="connsiteX64" fmla="*/ 2562225 w 4591050"/>
              <a:gd name="connsiteY64" fmla="*/ 1314450 h 1740843"/>
              <a:gd name="connsiteX65" fmla="*/ 2505075 w 4591050"/>
              <a:gd name="connsiteY65" fmla="*/ 1333500 h 1740843"/>
              <a:gd name="connsiteX66" fmla="*/ 2476500 w 4591050"/>
              <a:gd name="connsiteY66" fmla="*/ 1343025 h 1740843"/>
              <a:gd name="connsiteX67" fmla="*/ 2409825 w 4591050"/>
              <a:gd name="connsiteY67" fmla="*/ 1333500 h 1740843"/>
              <a:gd name="connsiteX68" fmla="*/ 2352675 w 4591050"/>
              <a:gd name="connsiteY68" fmla="*/ 1314450 h 1740843"/>
              <a:gd name="connsiteX69" fmla="*/ 2295525 w 4591050"/>
              <a:gd name="connsiteY69" fmla="*/ 1304925 h 1740843"/>
              <a:gd name="connsiteX70" fmla="*/ 2124075 w 4591050"/>
              <a:gd name="connsiteY70" fmla="*/ 1314450 h 1740843"/>
              <a:gd name="connsiteX71" fmla="*/ 2095500 w 4591050"/>
              <a:gd name="connsiteY71" fmla="*/ 1343025 h 1740843"/>
              <a:gd name="connsiteX72" fmla="*/ 2028825 w 4591050"/>
              <a:gd name="connsiteY72" fmla="*/ 1381125 h 1740843"/>
              <a:gd name="connsiteX73" fmla="*/ 1943100 w 4591050"/>
              <a:gd name="connsiteY73" fmla="*/ 1457325 h 1740843"/>
              <a:gd name="connsiteX74" fmla="*/ 1895475 w 4591050"/>
              <a:gd name="connsiteY74" fmla="*/ 1466850 h 1740843"/>
              <a:gd name="connsiteX75" fmla="*/ 1866900 w 4591050"/>
              <a:gd name="connsiteY75" fmla="*/ 1476375 h 1740843"/>
              <a:gd name="connsiteX76" fmla="*/ 1571625 w 4591050"/>
              <a:gd name="connsiteY76" fmla="*/ 1495425 h 1740843"/>
              <a:gd name="connsiteX77" fmla="*/ 1524000 w 4591050"/>
              <a:gd name="connsiteY77" fmla="*/ 1504950 h 1740843"/>
              <a:gd name="connsiteX78" fmla="*/ 1400175 w 4591050"/>
              <a:gd name="connsiteY78" fmla="*/ 1514475 h 1740843"/>
              <a:gd name="connsiteX79" fmla="*/ 1371600 w 4591050"/>
              <a:gd name="connsiteY79" fmla="*/ 1533525 h 1740843"/>
              <a:gd name="connsiteX80" fmla="*/ 1276350 w 4591050"/>
              <a:gd name="connsiteY80" fmla="*/ 1571625 h 1740843"/>
              <a:gd name="connsiteX81" fmla="*/ 1219200 w 4591050"/>
              <a:gd name="connsiteY81" fmla="*/ 1609725 h 1740843"/>
              <a:gd name="connsiteX82" fmla="*/ 1143000 w 4591050"/>
              <a:gd name="connsiteY82" fmla="*/ 1676400 h 1740843"/>
              <a:gd name="connsiteX83" fmla="*/ 1085850 w 4591050"/>
              <a:gd name="connsiteY83" fmla="*/ 1724025 h 1740843"/>
              <a:gd name="connsiteX84" fmla="*/ 4763 w 4591050"/>
              <a:gd name="connsiteY84" fmla="*/ 1581151 h 1740843"/>
              <a:gd name="connsiteX85" fmla="*/ 0 w 4591050"/>
              <a:gd name="connsiteY85" fmla="*/ 219075 h 1740843"/>
              <a:gd name="connsiteX0" fmla="*/ 0 w 4591050"/>
              <a:gd name="connsiteY0" fmla="*/ 219075 h 1719258"/>
              <a:gd name="connsiteX1" fmla="*/ 0 w 4591050"/>
              <a:gd name="connsiteY1" fmla="*/ 219075 h 1719258"/>
              <a:gd name="connsiteX2" fmla="*/ 704850 w 4591050"/>
              <a:gd name="connsiteY2" fmla="*/ 209550 h 1719258"/>
              <a:gd name="connsiteX3" fmla="*/ 990600 w 4591050"/>
              <a:gd name="connsiteY3" fmla="*/ 200025 h 1719258"/>
              <a:gd name="connsiteX4" fmla="*/ 1019175 w 4591050"/>
              <a:gd name="connsiteY4" fmla="*/ 180975 h 1719258"/>
              <a:gd name="connsiteX5" fmla="*/ 1047750 w 4591050"/>
              <a:gd name="connsiteY5" fmla="*/ 171450 h 1719258"/>
              <a:gd name="connsiteX6" fmla="*/ 1104900 w 4591050"/>
              <a:gd name="connsiteY6" fmla="*/ 142875 h 1719258"/>
              <a:gd name="connsiteX7" fmla="*/ 1200150 w 4591050"/>
              <a:gd name="connsiteY7" fmla="*/ 123825 h 1719258"/>
              <a:gd name="connsiteX8" fmla="*/ 1343025 w 4591050"/>
              <a:gd name="connsiteY8" fmla="*/ 85725 h 1719258"/>
              <a:gd name="connsiteX9" fmla="*/ 1514475 w 4591050"/>
              <a:gd name="connsiteY9" fmla="*/ 76200 h 1719258"/>
              <a:gd name="connsiteX10" fmla="*/ 1685925 w 4591050"/>
              <a:gd name="connsiteY10" fmla="*/ 95250 h 1719258"/>
              <a:gd name="connsiteX11" fmla="*/ 1714500 w 4591050"/>
              <a:gd name="connsiteY11" fmla="*/ 114300 h 1719258"/>
              <a:gd name="connsiteX12" fmla="*/ 1743075 w 4591050"/>
              <a:gd name="connsiteY12" fmla="*/ 123825 h 1719258"/>
              <a:gd name="connsiteX13" fmla="*/ 1771650 w 4591050"/>
              <a:gd name="connsiteY13" fmla="*/ 142875 h 1719258"/>
              <a:gd name="connsiteX14" fmla="*/ 1809750 w 4591050"/>
              <a:gd name="connsiteY14" fmla="*/ 161925 h 1719258"/>
              <a:gd name="connsiteX15" fmla="*/ 1838325 w 4591050"/>
              <a:gd name="connsiteY15" fmla="*/ 180975 h 1719258"/>
              <a:gd name="connsiteX16" fmla="*/ 1876425 w 4591050"/>
              <a:gd name="connsiteY16" fmla="*/ 190500 h 1719258"/>
              <a:gd name="connsiteX17" fmla="*/ 1943100 w 4591050"/>
              <a:gd name="connsiteY17" fmla="*/ 209550 h 1719258"/>
              <a:gd name="connsiteX18" fmla="*/ 2400300 w 4591050"/>
              <a:gd name="connsiteY18" fmla="*/ 190500 h 1719258"/>
              <a:gd name="connsiteX19" fmla="*/ 2457450 w 4591050"/>
              <a:gd name="connsiteY19" fmla="*/ 180975 h 1719258"/>
              <a:gd name="connsiteX20" fmla="*/ 2486025 w 4591050"/>
              <a:gd name="connsiteY20" fmla="*/ 171450 h 1719258"/>
              <a:gd name="connsiteX21" fmla="*/ 2571750 w 4591050"/>
              <a:gd name="connsiteY21" fmla="*/ 152400 h 1719258"/>
              <a:gd name="connsiteX22" fmla="*/ 2667000 w 4591050"/>
              <a:gd name="connsiteY22" fmla="*/ 95250 h 1719258"/>
              <a:gd name="connsiteX23" fmla="*/ 2695575 w 4591050"/>
              <a:gd name="connsiteY23" fmla="*/ 85725 h 1719258"/>
              <a:gd name="connsiteX24" fmla="*/ 2790825 w 4591050"/>
              <a:gd name="connsiteY24" fmla="*/ 76200 h 1719258"/>
              <a:gd name="connsiteX25" fmla="*/ 2971800 w 4591050"/>
              <a:gd name="connsiteY25" fmla="*/ 57150 h 1719258"/>
              <a:gd name="connsiteX26" fmla="*/ 3076575 w 4591050"/>
              <a:gd name="connsiteY26" fmla="*/ 28575 h 1719258"/>
              <a:gd name="connsiteX27" fmla="*/ 3143250 w 4591050"/>
              <a:gd name="connsiteY27" fmla="*/ 0 h 1719258"/>
              <a:gd name="connsiteX28" fmla="*/ 3448050 w 4591050"/>
              <a:gd name="connsiteY28" fmla="*/ 19050 h 1719258"/>
              <a:gd name="connsiteX29" fmla="*/ 3619500 w 4591050"/>
              <a:gd name="connsiteY29" fmla="*/ 38100 h 1719258"/>
              <a:gd name="connsiteX30" fmla="*/ 3686175 w 4591050"/>
              <a:gd name="connsiteY30" fmla="*/ 66675 h 1719258"/>
              <a:gd name="connsiteX31" fmla="*/ 3724275 w 4591050"/>
              <a:gd name="connsiteY31" fmla="*/ 76200 h 1719258"/>
              <a:gd name="connsiteX32" fmla="*/ 3781425 w 4591050"/>
              <a:gd name="connsiteY32" fmla="*/ 95250 h 1719258"/>
              <a:gd name="connsiteX33" fmla="*/ 3990975 w 4591050"/>
              <a:gd name="connsiteY33" fmla="*/ 85725 h 1719258"/>
              <a:gd name="connsiteX34" fmla="*/ 4038600 w 4591050"/>
              <a:gd name="connsiteY34" fmla="*/ 66675 h 1719258"/>
              <a:gd name="connsiteX35" fmla="*/ 4124325 w 4591050"/>
              <a:gd name="connsiteY35" fmla="*/ 47625 h 1719258"/>
              <a:gd name="connsiteX36" fmla="*/ 4410075 w 4591050"/>
              <a:gd name="connsiteY36" fmla="*/ 28575 h 1719258"/>
              <a:gd name="connsiteX37" fmla="*/ 4448175 w 4591050"/>
              <a:gd name="connsiteY37" fmla="*/ 19050 h 1719258"/>
              <a:gd name="connsiteX38" fmla="*/ 4505325 w 4591050"/>
              <a:gd name="connsiteY38" fmla="*/ 0 h 1719258"/>
              <a:gd name="connsiteX39" fmla="*/ 4591050 w 4591050"/>
              <a:gd name="connsiteY39" fmla="*/ 0 h 1719258"/>
              <a:gd name="connsiteX40" fmla="*/ 4591050 w 4591050"/>
              <a:gd name="connsiteY40" fmla="*/ 1676400 h 1719258"/>
              <a:gd name="connsiteX41" fmla="*/ 4419600 w 4591050"/>
              <a:gd name="connsiteY41" fmla="*/ 1666875 h 1719258"/>
              <a:gd name="connsiteX42" fmla="*/ 4391025 w 4591050"/>
              <a:gd name="connsiteY42" fmla="*/ 1647825 h 1719258"/>
              <a:gd name="connsiteX43" fmla="*/ 4362450 w 4591050"/>
              <a:gd name="connsiteY43" fmla="*/ 1638300 h 1719258"/>
              <a:gd name="connsiteX44" fmla="*/ 4343400 w 4591050"/>
              <a:gd name="connsiteY44" fmla="*/ 1609725 h 1719258"/>
              <a:gd name="connsiteX45" fmla="*/ 4276725 w 4591050"/>
              <a:gd name="connsiteY45" fmla="*/ 1590675 h 1719258"/>
              <a:gd name="connsiteX46" fmla="*/ 4124325 w 4591050"/>
              <a:gd name="connsiteY46" fmla="*/ 1600200 h 1719258"/>
              <a:gd name="connsiteX47" fmla="*/ 4019550 w 4591050"/>
              <a:gd name="connsiteY47" fmla="*/ 1619250 h 1719258"/>
              <a:gd name="connsiteX48" fmla="*/ 3962400 w 4591050"/>
              <a:gd name="connsiteY48" fmla="*/ 1628775 h 1719258"/>
              <a:gd name="connsiteX49" fmla="*/ 3914775 w 4591050"/>
              <a:gd name="connsiteY49" fmla="*/ 1638300 h 1719258"/>
              <a:gd name="connsiteX50" fmla="*/ 3733800 w 4591050"/>
              <a:gd name="connsiteY50" fmla="*/ 1628775 h 1719258"/>
              <a:gd name="connsiteX51" fmla="*/ 3686175 w 4591050"/>
              <a:gd name="connsiteY51" fmla="*/ 1581150 h 1719258"/>
              <a:gd name="connsiteX52" fmla="*/ 3657600 w 4591050"/>
              <a:gd name="connsiteY52" fmla="*/ 1562100 h 1719258"/>
              <a:gd name="connsiteX53" fmla="*/ 3543300 w 4591050"/>
              <a:gd name="connsiteY53" fmla="*/ 1466850 h 1719258"/>
              <a:gd name="connsiteX54" fmla="*/ 3476625 w 4591050"/>
              <a:gd name="connsiteY54" fmla="*/ 1428750 h 1719258"/>
              <a:gd name="connsiteX55" fmla="*/ 3419475 w 4591050"/>
              <a:gd name="connsiteY55" fmla="*/ 1409700 h 1719258"/>
              <a:gd name="connsiteX56" fmla="*/ 3343275 w 4591050"/>
              <a:gd name="connsiteY56" fmla="*/ 1390650 h 1719258"/>
              <a:gd name="connsiteX57" fmla="*/ 3267075 w 4591050"/>
              <a:gd name="connsiteY57" fmla="*/ 1343025 h 1719258"/>
              <a:gd name="connsiteX58" fmla="*/ 3238500 w 4591050"/>
              <a:gd name="connsiteY58" fmla="*/ 1333500 h 1719258"/>
              <a:gd name="connsiteX59" fmla="*/ 3209925 w 4591050"/>
              <a:gd name="connsiteY59" fmla="*/ 1314450 h 1719258"/>
              <a:gd name="connsiteX60" fmla="*/ 3133725 w 4591050"/>
              <a:gd name="connsiteY60" fmla="*/ 1295400 h 1719258"/>
              <a:gd name="connsiteX61" fmla="*/ 3095625 w 4591050"/>
              <a:gd name="connsiteY61" fmla="*/ 1285875 h 1719258"/>
              <a:gd name="connsiteX62" fmla="*/ 2933700 w 4591050"/>
              <a:gd name="connsiteY62" fmla="*/ 1276350 h 1719258"/>
              <a:gd name="connsiteX63" fmla="*/ 2647950 w 4591050"/>
              <a:gd name="connsiteY63" fmla="*/ 1276350 h 1719258"/>
              <a:gd name="connsiteX64" fmla="*/ 2562225 w 4591050"/>
              <a:gd name="connsiteY64" fmla="*/ 1314450 h 1719258"/>
              <a:gd name="connsiteX65" fmla="*/ 2505075 w 4591050"/>
              <a:gd name="connsiteY65" fmla="*/ 1333500 h 1719258"/>
              <a:gd name="connsiteX66" fmla="*/ 2476500 w 4591050"/>
              <a:gd name="connsiteY66" fmla="*/ 1343025 h 1719258"/>
              <a:gd name="connsiteX67" fmla="*/ 2409825 w 4591050"/>
              <a:gd name="connsiteY67" fmla="*/ 1333500 h 1719258"/>
              <a:gd name="connsiteX68" fmla="*/ 2352675 w 4591050"/>
              <a:gd name="connsiteY68" fmla="*/ 1314450 h 1719258"/>
              <a:gd name="connsiteX69" fmla="*/ 2295525 w 4591050"/>
              <a:gd name="connsiteY69" fmla="*/ 1304925 h 1719258"/>
              <a:gd name="connsiteX70" fmla="*/ 2124075 w 4591050"/>
              <a:gd name="connsiteY70" fmla="*/ 1314450 h 1719258"/>
              <a:gd name="connsiteX71" fmla="*/ 2095500 w 4591050"/>
              <a:gd name="connsiteY71" fmla="*/ 1343025 h 1719258"/>
              <a:gd name="connsiteX72" fmla="*/ 2028825 w 4591050"/>
              <a:gd name="connsiteY72" fmla="*/ 1381125 h 1719258"/>
              <a:gd name="connsiteX73" fmla="*/ 1943100 w 4591050"/>
              <a:gd name="connsiteY73" fmla="*/ 1457325 h 1719258"/>
              <a:gd name="connsiteX74" fmla="*/ 1895475 w 4591050"/>
              <a:gd name="connsiteY74" fmla="*/ 1466850 h 1719258"/>
              <a:gd name="connsiteX75" fmla="*/ 1866900 w 4591050"/>
              <a:gd name="connsiteY75" fmla="*/ 1476375 h 1719258"/>
              <a:gd name="connsiteX76" fmla="*/ 1571625 w 4591050"/>
              <a:gd name="connsiteY76" fmla="*/ 1495425 h 1719258"/>
              <a:gd name="connsiteX77" fmla="*/ 1524000 w 4591050"/>
              <a:gd name="connsiteY77" fmla="*/ 1504950 h 1719258"/>
              <a:gd name="connsiteX78" fmla="*/ 1400175 w 4591050"/>
              <a:gd name="connsiteY78" fmla="*/ 1514475 h 1719258"/>
              <a:gd name="connsiteX79" fmla="*/ 1371600 w 4591050"/>
              <a:gd name="connsiteY79" fmla="*/ 1533525 h 1719258"/>
              <a:gd name="connsiteX80" fmla="*/ 1276350 w 4591050"/>
              <a:gd name="connsiteY80" fmla="*/ 1571625 h 1719258"/>
              <a:gd name="connsiteX81" fmla="*/ 1219200 w 4591050"/>
              <a:gd name="connsiteY81" fmla="*/ 1609725 h 1719258"/>
              <a:gd name="connsiteX82" fmla="*/ 1143000 w 4591050"/>
              <a:gd name="connsiteY82" fmla="*/ 1676400 h 1719258"/>
              <a:gd name="connsiteX83" fmla="*/ 4763 w 4591050"/>
              <a:gd name="connsiteY83" fmla="*/ 1581151 h 1719258"/>
              <a:gd name="connsiteX84" fmla="*/ 0 w 4591050"/>
              <a:gd name="connsiteY84" fmla="*/ 219075 h 1719258"/>
              <a:gd name="connsiteX0" fmla="*/ 0 w 4591050"/>
              <a:gd name="connsiteY0" fmla="*/ 219075 h 1692531"/>
              <a:gd name="connsiteX1" fmla="*/ 0 w 4591050"/>
              <a:gd name="connsiteY1" fmla="*/ 219075 h 1692531"/>
              <a:gd name="connsiteX2" fmla="*/ 704850 w 4591050"/>
              <a:gd name="connsiteY2" fmla="*/ 209550 h 1692531"/>
              <a:gd name="connsiteX3" fmla="*/ 990600 w 4591050"/>
              <a:gd name="connsiteY3" fmla="*/ 200025 h 1692531"/>
              <a:gd name="connsiteX4" fmla="*/ 1019175 w 4591050"/>
              <a:gd name="connsiteY4" fmla="*/ 180975 h 1692531"/>
              <a:gd name="connsiteX5" fmla="*/ 1047750 w 4591050"/>
              <a:gd name="connsiteY5" fmla="*/ 171450 h 1692531"/>
              <a:gd name="connsiteX6" fmla="*/ 1104900 w 4591050"/>
              <a:gd name="connsiteY6" fmla="*/ 142875 h 1692531"/>
              <a:gd name="connsiteX7" fmla="*/ 1200150 w 4591050"/>
              <a:gd name="connsiteY7" fmla="*/ 123825 h 1692531"/>
              <a:gd name="connsiteX8" fmla="*/ 1343025 w 4591050"/>
              <a:gd name="connsiteY8" fmla="*/ 85725 h 1692531"/>
              <a:gd name="connsiteX9" fmla="*/ 1514475 w 4591050"/>
              <a:gd name="connsiteY9" fmla="*/ 76200 h 1692531"/>
              <a:gd name="connsiteX10" fmla="*/ 1685925 w 4591050"/>
              <a:gd name="connsiteY10" fmla="*/ 95250 h 1692531"/>
              <a:gd name="connsiteX11" fmla="*/ 1714500 w 4591050"/>
              <a:gd name="connsiteY11" fmla="*/ 114300 h 1692531"/>
              <a:gd name="connsiteX12" fmla="*/ 1743075 w 4591050"/>
              <a:gd name="connsiteY12" fmla="*/ 123825 h 1692531"/>
              <a:gd name="connsiteX13" fmla="*/ 1771650 w 4591050"/>
              <a:gd name="connsiteY13" fmla="*/ 142875 h 1692531"/>
              <a:gd name="connsiteX14" fmla="*/ 1809750 w 4591050"/>
              <a:gd name="connsiteY14" fmla="*/ 161925 h 1692531"/>
              <a:gd name="connsiteX15" fmla="*/ 1838325 w 4591050"/>
              <a:gd name="connsiteY15" fmla="*/ 180975 h 1692531"/>
              <a:gd name="connsiteX16" fmla="*/ 1876425 w 4591050"/>
              <a:gd name="connsiteY16" fmla="*/ 190500 h 1692531"/>
              <a:gd name="connsiteX17" fmla="*/ 1943100 w 4591050"/>
              <a:gd name="connsiteY17" fmla="*/ 209550 h 1692531"/>
              <a:gd name="connsiteX18" fmla="*/ 2400300 w 4591050"/>
              <a:gd name="connsiteY18" fmla="*/ 190500 h 1692531"/>
              <a:gd name="connsiteX19" fmla="*/ 2457450 w 4591050"/>
              <a:gd name="connsiteY19" fmla="*/ 180975 h 1692531"/>
              <a:gd name="connsiteX20" fmla="*/ 2486025 w 4591050"/>
              <a:gd name="connsiteY20" fmla="*/ 171450 h 1692531"/>
              <a:gd name="connsiteX21" fmla="*/ 2571750 w 4591050"/>
              <a:gd name="connsiteY21" fmla="*/ 152400 h 1692531"/>
              <a:gd name="connsiteX22" fmla="*/ 2667000 w 4591050"/>
              <a:gd name="connsiteY22" fmla="*/ 95250 h 1692531"/>
              <a:gd name="connsiteX23" fmla="*/ 2695575 w 4591050"/>
              <a:gd name="connsiteY23" fmla="*/ 85725 h 1692531"/>
              <a:gd name="connsiteX24" fmla="*/ 2790825 w 4591050"/>
              <a:gd name="connsiteY24" fmla="*/ 76200 h 1692531"/>
              <a:gd name="connsiteX25" fmla="*/ 2971800 w 4591050"/>
              <a:gd name="connsiteY25" fmla="*/ 57150 h 1692531"/>
              <a:gd name="connsiteX26" fmla="*/ 3076575 w 4591050"/>
              <a:gd name="connsiteY26" fmla="*/ 28575 h 1692531"/>
              <a:gd name="connsiteX27" fmla="*/ 3143250 w 4591050"/>
              <a:gd name="connsiteY27" fmla="*/ 0 h 1692531"/>
              <a:gd name="connsiteX28" fmla="*/ 3448050 w 4591050"/>
              <a:gd name="connsiteY28" fmla="*/ 19050 h 1692531"/>
              <a:gd name="connsiteX29" fmla="*/ 3619500 w 4591050"/>
              <a:gd name="connsiteY29" fmla="*/ 38100 h 1692531"/>
              <a:gd name="connsiteX30" fmla="*/ 3686175 w 4591050"/>
              <a:gd name="connsiteY30" fmla="*/ 66675 h 1692531"/>
              <a:gd name="connsiteX31" fmla="*/ 3724275 w 4591050"/>
              <a:gd name="connsiteY31" fmla="*/ 76200 h 1692531"/>
              <a:gd name="connsiteX32" fmla="*/ 3781425 w 4591050"/>
              <a:gd name="connsiteY32" fmla="*/ 95250 h 1692531"/>
              <a:gd name="connsiteX33" fmla="*/ 3990975 w 4591050"/>
              <a:gd name="connsiteY33" fmla="*/ 85725 h 1692531"/>
              <a:gd name="connsiteX34" fmla="*/ 4038600 w 4591050"/>
              <a:gd name="connsiteY34" fmla="*/ 66675 h 1692531"/>
              <a:gd name="connsiteX35" fmla="*/ 4124325 w 4591050"/>
              <a:gd name="connsiteY35" fmla="*/ 47625 h 1692531"/>
              <a:gd name="connsiteX36" fmla="*/ 4410075 w 4591050"/>
              <a:gd name="connsiteY36" fmla="*/ 28575 h 1692531"/>
              <a:gd name="connsiteX37" fmla="*/ 4448175 w 4591050"/>
              <a:gd name="connsiteY37" fmla="*/ 19050 h 1692531"/>
              <a:gd name="connsiteX38" fmla="*/ 4505325 w 4591050"/>
              <a:gd name="connsiteY38" fmla="*/ 0 h 1692531"/>
              <a:gd name="connsiteX39" fmla="*/ 4591050 w 4591050"/>
              <a:gd name="connsiteY39" fmla="*/ 0 h 1692531"/>
              <a:gd name="connsiteX40" fmla="*/ 4591050 w 4591050"/>
              <a:gd name="connsiteY40" fmla="*/ 1676400 h 1692531"/>
              <a:gd name="connsiteX41" fmla="*/ 4419600 w 4591050"/>
              <a:gd name="connsiteY41" fmla="*/ 1666875 h 1692531"/>
              <a:gd name="connsiteX42" fmla="*/ 4391025 w 4591050"/>
              <a:gd name="connsiteY42" fmla="*/ 1647825 h 1692531"/>
              <a:gd name="connsiteX43" fmla="*/ 4362450 w 4591050"/>
              <a:gd name="connsiteY43" fmla="*/ 1638300 h 1692531"/>
              <a:gd name="connsiteX44" fmla="*/ 4343400 w 4591050"/>
              <a:gd name="connsiteY44" fmla="*/ 1609725 h 1692531"/>
              <a:gd name="connsiteX45" fmla="*/ 4276725 w 4591050"/>
              <a:gd name="connsiteY45" fmla="*/ 1590675 h 1692531"/>
              <a:gd name="connsiteX46" fmla="*/ 4124325 w 4591050"/>
              <a:gd name="connsiteY46" fmla="*/ 1600200 h 1692531"/>
              <a:gd name="connsiteX47" fmla="*/ 4019550 w 4591050"/>
              <a:gd name="connsiteY47" fmla="*/ 1619250 h 1692531"/>
              <a:gd name="connsiteX48" fmla="*/ 3962400 w 4591050"/>
              <a:gd name="connsiteY48" fmla="*/ 1628775 h 1692531"/>
              <a:gd name="connsiteX49" fmla="*/ 3914775 w 4591050"/>
              <a:gd name="connsiteY49" fmla="*/ 1638300 h 1692531"/>
              <a:gd name="connsiteX50" fmla="*/ 3733800 w 4591050"/>
              <a:gd name="connsiteY50" fmla="*/ 1628775 h 1692531"/>
              <a:gd name="connsiteX51" fmla="*/ 3686175 w 4591050"/>
              <a:gd name="connsiteY51" fmla="*/ 1581150 h 1692531"/>
              <a:gd name="connsiteX52" fmla="*/ 3657600 w 4591050"/>
              <a:gd name="connsiteY52" fmla="*/ 1562100 h 1692531"/>
              <a:gd name="connsiteX53" fmla="*/ 3543300 w 4591050"/>
              <a:gd name="connsiteY53" fmla="*/ 1466850 h 1692531"/>
              <a:gd name="connsiteX54" fmla="*/ 3476625 w 4591050"/>
              <a:gd name="connsiteY54" fmla="*/ 1428750 h 1692531"/>
              <a:gd name="connsiteX55" fmla="*/ 3419475 w 4591050"/>
              <a:gd name="connsiteY55" fmla="*/ 1409700 h 1692531"/>
              <a:gd name="connsiteX56" fmla="*/ 3343275 w 4591050"/>
              <a:gd name="connsiteY56" fmla="*/ 1390650 h 1692531"/>
              <a:gd name="connsiteX57" fmla="*/ 3267075 w 4591050"/>
              <a:gd name="connsiteY57" fmla="*/ 1343025 h 1692531"/>
              <a:gd name="connsiteX58" fmla="*/ 3238500 w 4591050"/>
              <a:gd name="connsiteY58" fmla="*/ 1333500 h 1692531"/>
              <a:gd name="connsiteX59" fmla="*/ 3209925 w 4591050"/>
              <a:gd name="connsiteY59" fmla="*/ 1314450 h 1692531"/>
              <a:gd name="connsiteX60" fmla="*/ 3133725 w 4591050"/>
              <a:gd name="connsiteY60" fmla="*/ 1295400 h 1692531"/>
              <a:gd name="connsiteX61" fmla="*/ 3095625 w 4591050"/>
              <a:gd name="connsiteY61" fmla="*/ 1285875 h 1692531"/>
              <a:gd name="connsiteX62" fmla="*/ 2933700 w 4591050"/>
              <a:gd name="connsiteY62" fmla="*/ 1276350 h 1692531"/>
              <a:gd name="connsiteX63" fmla="*/ 2647950 w 4591050"/>
              <a:gd name="connsiteY63" fmla="*/ 1276350 h 1692531"/>
              <a:gd name="connsiteX64" fmla="*/ 2562225 w 4591050"/>
              <a:gd name="connsiteY64" fmla="*/ 1314450 h 1692531"/>
              <a:gd name="connsiteX65" fmla="*/ 2505075 w 4591050"/>
              <a:gd name="connsiteY65" fmla="*/ 1333500 h 1692531"/>
              <a:gd name="connsiteX66" fmla="*/ 2476500 w 4591050"/>
              <a:gd name="connsiteY66" fmla="*/ 1343025 h 1692531"/>
              <a:gd name="connsiteX67" fmla="*/ 2409825 w 4591050"/>
              <a:gd name="connsiteY67" fmla="*/ 1333500 h 1692531"/>
              <a:gd name="connsiteX68" fmla="*/ 2352675 w 4591050"/>
              <a:gd name="connsiteY68" fmla="*/ 1314450 h 1692531"/>
              <a:gd name="connsiteX69" fmla="*/ 2295525 w 4591050"/>
              <a:gd name="connsiteY69" fmla="*/ 1304925 h 1692531"/>
              <a:gd name="connsiteX70" fmla="*/ 2124075 w 4591050"/>
              <a:gd name="connsiteY70" fmla="*/ 1314450 h 1692531"/>
              <a:gd name="connsiteX71" fmla="*/ 2095500 w 4591050"/>
              <a:gd name="connsiteY71" fmla="*/ 1343025 h 1692531"/>
              <a:gd name="connsiteX72" fmla="*/ 2028825 w 4591050"/>
              <a:gd name="connsiteY72" fmla="*/ 1381125 h 1692531"/>
              <a:gd name="connsiteX73" fmla="*/ 1943100 w 4591050"/>
              <a:gd name="connsiteY73" fmla="*/ 1457325 h 1692531"/>
              <a:gd name="connsiteX74" fmla="*/ 1895475 w 4591050"/>
              <a:gd name="connsiteY74" fmla="*/ 1466850 h 1692531"/>
              <a:gd name="connsiteX75" fmla="*/ 1866900 w 4591050"/>
              <a:gd name="connsiteY75" fmla="*/ 1476375 h 1692531"/>
              <a:gd name="connsiteX76" fmla="*/ 1571625 w 4591050"/>
              <a:gd name="connsiteY76" fmla="*/ 1495425 h 1692531"/>
              <a:gd name="connsiteX77" fmla="*/ 1524000 w 4591050"/>
              <a:gd name="connsiteY77" fmla="*/ 1504950 h 1692531"/>
              <a:gd name="connsiteX78" fmla="*/ 1400175 w 4591050"/>
              <a:gd name="connsiteY78" fmla="*/ 1514475 h 1692531"/>
              <a:gd name="connsiteX79" fmla="*/ 1371600 w 4591050"/>
              <a:gd name="connsiteY79" fmla="*/ 1533525 h 1692531"/>
              <a:gd name="connsiteX80" fmla="*/ 1276350 w 4591050"/>
              <a:gd name="connsiteY80" fmla="*/ 1571625 h 1692531"/>
              <a:gd name="connsiteX81" fmla="*/ 1219200 w 4591050"/>
              <a:gd name="connsiteY81" fmla="*/ 1609725 h 1692531"/>
              <a:gd name="connsiteX82" fmla="*/ 4763 w 4591050"/>
              <a:gd name="connsiteY82" fmla="*/ 1581151 h 1692531"/>
              <a:gd name="connsiteX83" fmla="*/ 0 w 4591050"/>
              <a:gd name="connsiteY83" fmla="*/ 219075 h 1692531"/>
              <a:gd name="connsiteX0" fmla="*/ 0 w 4591050"/>
              <a:gd name="connsiteY0" fmla="*/ 219075 h 1680642"/>
              <a:gd name="connsiteX1" fmla="*/ 0 w 4591050"/>
              <a:gd name="connsiteY1" fmla="*/ 219075 h 1680642"/>
              <a:gd name="connsiteX2" fmla="*/ 704850 w 4591050"/>
              <a:gd name="connsiteY2" fmla="*/ 209550 h 1680642"/>
              <a:gd name="connsiteX3" fmla="*/ 990600 w 4591050"/>
              <a:gd name="connsiteY3" fmla="*/ 200025 h 1680642"/>
              <a:gd name="connsiteX4" fmla="*/ 1019175 w 4591050"/>
              <a:gd name="connsiteY4" fmla="*/ 180975 h 1680642"/>
              <a:gd name="connsiteX5" fmla="*/ 1047750 w 4591050"/>
              <a:gd name="connsiteY5" fmla="*/ 171450 h 1680642"/>
              <a:gd name="connsiteX6" fmla="*/ 1104900 w 4591050"/>
              <a:gd name="connsiteY6" fmla="*/ 142875 h 1680642"/>
              <a:gd name="connsiteX7" fmla="*/ 1200150 w 4591050"/>
              <a:gd name="connsiteY7" fmla="*/ 123825 h 1680642"/>
              <a:gd name="connsiteX8" fmla="*/ 1343025 w 4591050"/>
              <a:gd name="connsiteY8" fmla="*/ 85725 h 1680642"/>
              <a:gd name="connsiteX9" fmla="*/ 1514475 w 4591050"/>
              <a:gd name="connsiteY9" fmla="*/ 76200 h 1680642"/>
              <a:gd name="connsiteX10" fmla="*/ 1685925 w 4591050"/>
              <a:gd name="connsiteY10" fmla="*/ 95250 h 1680642"/>
              <a:gd name="connsiteX11" fmla="*/ 1714500 w 4591050"/>
              <a:gd name="connsiteY11" fmla="*/ 114300 h 1680642"/>
              <a:gd name="connsiteX12" fmla="*/ 1743075 w 4591050"/>
              <a:gd name="connsiteY12" fmla="*/ 123825 h 1680642"/>
              <a:gd name="connsiteX13" fmla="*/ 1771650 w 4591050"/>
              <a:gd name="connsiteY13" fmla="*/ 142875 h 1680642"/>
              <a:gd name="connsiteX14" fmla="*/ 1809750 w 4591050"/>
              <a:gd name="connsiteY14" fmla="*/ 161925 h 1680642"/>
              <a:gd name="connsiteX15" fmla="*/ 1838325 w 4591050"/>
              <a:gd name="connsiteY15" fmla="*/ 180975 h 1680642"/>
              <a:gd name="connsiteX16" fmla="*/ 1876425 w 4591050"/>
              <a:gd name="connsiteY16" fmla="*/ 190500 h 1680642"/>
              <a:gd name="connsiteX17" fmla="*/ 1943100 w 4591050"/>
              <a:gd name="connsiteY17" fmla="*/ 209550 h 1680642"/>
              <a:gd name="connsiteX18" fmla="*/ 2400300 w 4591050"/>
              <a:gd name="connsiteY18" fmla="*/ 190500 h 1680642"/>
              <a:gd name="connsiteX19" fmla="*/ 2457450 w 4591050"/>
              <a:gd name="connsiteY19" fmla="*/ 180975 h 1680642"/>
              <a:gd name="connsiteX20" fmla="*/ 2486025 w 4591050"/>
              <a:gd name="connsiteY20" fmla="*/ 171450 h 1680642"/>
              <a:gd name="connsiteX21" fmla="*/ 2571750 w 4591050"/>
              <a:gd name="connsiteY21" fmla="*/ 152400 h 1680642"/>
              <a:gd name="connsiteX22" fmla="*/ 2667000 w 4591050"/>
              <a:gd name="connsiteY22" fmla="*/ 95250 h 1680642"/>
              <a:gd name="connsiteX23" fmla="*/ 2695575 w 4591050"/>
              <a:gd name="connsiteY23" fmla="*/ 85725 h 1680642"/>
              <a:gd name="connsiteX24" fmla="*/ 2790825 w 4591050"/>
              <a:gd name="connsiteY24" fmla="*/ 76200 h 1680642"/>
              <a:gd name="connsiteX25" fmla="*/ 2971800 w 4591050"/>
              <a:gd name="connsiteY25" fmla="*/ 57150 h 1680642"/>
              <a:gd name="connsiteX26" fmla="*/ 3076575 w 4591050"/>
              <a:gd name="connsiteY26" fmla="*/ 28575 h 1680642"/>
              <a:gd name="connsiteX27" fmla="*/ 3143250 w 4591050"/>
              <a:gd name="connsiteY27" fmla="*/ 0 h 1680642"/>
              <a:gd name="connsiteX28" fmla="*/ 3448050 w 4591050"/>
              <a:gd name="connsiteY28" fmla="*/ 19050 h 1680642"/>
              <a:gd name="connsiteX29" fmla="*/ 3619500 w 4591050"/>
              <a:gd name="connsiteY29" fmla="*/ 38100 h 1680642"/>
              <a:gd name="connsiteX30" fmla="*/ 3686175 w 4591050"/>
              <a:gd name="connsiteY30" fmla="*/ 66675 h 1680642"/>
              <a:gd name="connsiteX31" fmla="*/ 3724275 w 4591050"/>
              <a:gd name="connsiteY31" fmla="*/ 76200 h 1680642"/>
              <a:gd name="connsiteX32" fmla="*/ 3781425 w 4591050"/>
              <a:gd name="connsiteY32" fmla="*/ 95250 h 1680642"/>
              <a:gd name="connsiteX33" fmla="*/ 3990975 w 4591050"/>
              <a:gd name="connsiteY33" fmla="*/ 85725 h 1680642"/>
              <a:gd name="connsiteX34" fmla="*/ 4038600 w 4591050"/>
              <a:gd name="connsiteY34" fmla="*/ 66675 h 1680642"/>
              <a:gd name="connsiteX35" fmla="*/ 4124325 w 4591050"/>
              <a:gd name="connsiteY35" fmla="*/ 47625 h 1680642"/>
              <a:gd name="connsiteX36" fmla="*/ 4410075 w 4591050"/>
              <a:gd name="connsiteY36" fmla="*/ 28575 h 1680642"/>
              <a:gd name="connsiteX37" fmla="*/ 4448175 w 4591050"/>
              <a:gd name="connsiteY37" fmla="*/ 19050 h 1680642"/>
              <a:gd name="connsiteX38" fmla="*/ 4505325 w 4591050"/>
              <a:gd name="connsiteY38" fmla="*/ 0 h 1680642"/>
              <a:gd name="connsiteX39" fmla="*/ 4591050 w 4591050"/>
              <a:gd name="connsiteY39" fmla="*/ 0 h 1680642"/>
              <a:gd name="connsiteX40" fmla="*/ 4591050 w 4591050"/>
              <a:gd name="connsiteY40" fmla="*/ 1676400 h 1680642"/>
              <a:gd name="connsiteX41" fmla="*/ 4419600 w 4591050"/>
              <a:gd name="connsiteY41" fmla="*/ 1666875 h 1680642"/>
              <a:gd name="connsiteX42" fmla="*/ 4391025 w 4591050"/>
              <a:gd name="connsiteY42" fmla="*/ 1647825 h 1680642"/>
              <a:gd name="connsiteX43" fmla="*/ 4362450 w 4591050"/>
              <a:gd name="connsiteY43" fmla="*/ 1638300 h 1680642"/>
              <a:gd name="connsiteX44" fmla="*/ 4343400 w 4591050"/>
              <a:gd name="connsiteY44" fmla="*/ 1609725 h 1680642"/>
              <a:gd name="connsiteX45" fmla="*/ 4276725 w 4591050"/>
              <a:gd name="connsiteY45" fmla="*/ 1590675 h 1680642"/>
              <a:gd name="connsiteX46" fmla="*/ 4124325 w 4591050"/>
              <a:gd name="connsiteY46" fmla="*/ 1600200 h 1680642"/>
              <a:gd name="connsiteX47" fmla="*/ 4019550 w 4591050"/>
              <a:gd name="connsiteY47" fmla="*/ 1619250 h 1680642"/>
              <a:gd name="connsiteX48" fmla="*/ 3962400 w 4591050"/>
              <a:gd name="connsiteY48" fmla="*/ 1628775 h 1680642"/>
              <a:gd name="connsiteX49" fmla="*/ 3914775 w 4591050"/>
              <a:gd name="connsiteY49" fmla="*/ 1638300 h 1680642"/>
              <a:gd name="connsiteX50" fmla="*/ 3733800 w 4591050"/>
              <a:gd name="connsiteY50" fmla="*/ 1628775 h 1680642"/>
              <a:gd name="connsiteX51" fmla="*/ 3686175 w 4591050"/>
              <a:gd name="connsiteY51" fmla="*/ 1581150 h 1680642"/>
              <a:gd name="connsiteX52" fmla="*/ 3657600 w 4591050"/>
              <a:gd name="connsiteY52" fmla="*/ 1562100 h 1680642"/>
              <a:gd name="connsiteX53" fmla="*/ 3543300 w 4591050"/>
              <a:gd name="connsiteY53" fmla="*/ 1466850 h 1680642"/>
              <a:gd name="connsiteX54" fmla="*/ 3476625 w 4591050"/>
              <a:gd name="connsiteY54" fmla="*/ 1428750 h 1680642"/>
              <a:gd name="connsiteX55" fmla="*/ 3419475 w 4591050"/>
              <a:gd name="connsiteY55" fmla="*/ 1409700 h 1680642"/>
              <a:gd name="connsiteX56" fmla="*/ 3343275 w 4591050"/>
              <a:gd name="connsiteY56" fmla="*/ 1390650 h 1680642"/>
              <a:gd name="connsiteX57" fmla="*/ 3267075 w 4591050"/>
              <a:gd name="connsiteY57" fmla="*/ 1343025 h 1680642"/>
              <a:gd name="connsiteX58" fmla="*/ 3238500 w 4591050"/>
              <a:gd name="connsiteY58" fmla="*/ 1333500 h 1680642"/>
              <a:gd name="connsiteX59" fmla="*/ 3209925 w 4591050"/>
              <a:gd name="connsiteY59" fmla="*/ 1314450 h 1680642"/>
              <a:gd name="connsiteX60" fmla="*/ 3133725 w 4591050"/>
              <a:gd name="connsiteY60" fmla="*/ 1295400 h 1680642"/>
              <a:gd name="connsiteX61" fmla="*/ 3095625 w 4591050"/>
              <a:gd name="connsiteY61" fmla="*/ 1285875 h 1680642"/>
              <a:gd name="connsiteX62" fmla="*/ 2933700 w 4591050"/>
              <a:gd name="connsiteY62" fmla="*/ 1276350 h 1680642"/>
              <a:gd name="connsiteX63" fmla="*/ 2647950 w 4591050"/>
              <a:gd name="connsiteY63" fmla="*/ 1276350 h 1680642"/>
              <a:gd name="connsiteX64" fmla="*/ 2562225 w 4591050"/>
              <a:gd name="connsiteY64" fmla="*/ 1314450 h 1680642"/>
              <a:gd name="connsiteX65" fmla="*/ 2505075 w 4591050"/>
              <a:gd name="connsiteY65" fmla="*/ 1333500 h 1680642"/>
              <a:gd name="connsiteX66" fmla="*/ 2476500 w 4591050"/>
              <a:gd name="connsiteY66" fmla="*/ 1343025 h 1680642"/>
              <a:gd name="connsiteX67" fmla="*/ 2409825 w 4591050"/>
              <a:gd name="connsiteY67" fmla="*/ 1333500 h 1680642"/>
              <a:gd name="connsiteX68" fmla="*/ 2352675 w 4591050"/>
              <a:gd name="connsiteY68" fmla="*/ 1314450 h 1680642"/>
              <a:gd name="connsiteX69" fmla="*/ 2295525 w 4591050"/>
              <a:gd name="connsiteY69" fmla="*/ 1304925 h 1680642"/>
              <a:gd name="connsiteX70" fmla="*/ 2124075 w 4591050"/>
              <a:gd name="connsiteY70" fmla="*/ 1314450 h 1680642"/>
              <a:gd name="connsiteX71" fmla="*/ 2095500 w 4591050"/>
              <a:gd name="connsiteY71" fmla="*/ 1343025 h 1680642"/>
              <a:gd name="connsiteX72" fmla="*/ 2028825 w 4591050"/>
              <a:gd name="connsiteY72" fmla="*/ 1381125 h 1680642"/>
              <a:gd name="connsiteX73" fmla="*/ 1943100 w 4591050"/>
              <a:gd name="connsiteY73" fmla="*/ 1457325 h 1680642"/>
              <a:gd name="connsiteX74" fmla="*/ 1895475 w 4591050"/>
              <a:gd name="connsiteY74" fmla="*/ 1466850 h 1680642"/>
              <a:gd name="connsiteX75" fmla="*/ 1866900 w 4591050"/>
              <a:gd name="connsiteY75" fmla="*/ 1476375 h 1680642"/>
              <a:gd name="connsiteX76" fmla="*/ 1571625 w 4591050"/>
              <a:gd name="connsiteY76" fmla="*/ 1495425 h 1680642"/>
              <a:gd name="connsiteX77" fmla="*/ 1524000 w 4591050"/>
              <a:gd name="connsiteY77" fmla="*/ 1504950 h 1680642"/>
              <a:gd name="connsiteX78" fmla="*/ 1400175 w 4591050"/>
              <a:gd name="connsiteY78" fmla="*/ 1514475 h 1680642"/>
              <a:gd name="connsiteX79" fmla="*/ 1371600 w 4591050"/>
              <a:gd name="connsiteY79" fmla="*/ 1533525 h 1680642"/>
              <a:gd name="connsiteX80" fmla="*/ 1276350 w 4591050"/>
              <a:gd name="connsiteY80" fmla="*/ 1571625 h 1680642"/>
              <a:gd name="connsiteX81" fmla="*/ 4763 w 4591050"/>
              <a:gd name="connsiteY81" fmla="*/ 1581151 h 1680642"/>
              <a:gd name="connsiteX82" fmla="*/ 0 w 4591050"/>
              <a:gd name="connsiteY82" fmla="*/ 219075 h 1680642"/>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1524000 w 4591050"/>
              <a:gd name="connsiteY77" fmla="*/ 1504950 h 1676400"/>
              <a:gd name="connsiteX78" fmla="*/ 1400175 w 4591050"/>
              <a:gd name="connsiteY78" fmla="*/ 1514475 h 1676400"/>
              <a:gd name="connsiteX79" fmla="*/ 1371600 w 4591050"/>
              <a:gd name="connsiteY79" fmla="*/ 1533525 h 1676400"/>
              <a:gd name="connsiteX80" fmla="*/ 4763 w 4591050"/>
              <a:gd name="connsiteY80" fmla="*/ 1581151 h 1676400"/>
              <a:gd name="connsiteX81" fmla="*/ 0 w 4591050"/>
              <a:gd name="connsiteY81"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1524000 w 4591050"/>
              <a:gd name="connsiteY77" fmla="*/ 1504950 h 1676400"/>
              <a:gd name="connsiteX78" fmla="*/ 1400175 w 4591050"/>
              <a:gd name="connsiteY78" fmla="*/ 1514475 h 1676400"/>
              <a:gd name="connsiteX79" fmla="*/ 4763 w 4591050"/>
              <a:gd name="connsiteY79" fmla="*/ 1581151 h 1676400"/>
              <a:gd name="connsiteX80" fmla="*/ 0 w 4591050"/>
              <a:gd name="connsiteY80"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1524000 w 4591050"/>
              <a:gd name="connsiteY77" fmla="*/ 1504950 h 1676400"/>
              <a:gd name="connsiteX78" fmla="*/ 4763 w 4591050"/>
              <a:gd name="connsiteY78" fmla="*/ 1581151 h 1676400"/>
              <a:gd name="connsiteX79" fmla="*/ 0 w 4591050"/>
              <a:gd name="connsiteY79"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4763 w 4591050"/>
              <a:gd name="connsiteY77" fmla="*/ 1581151 h 1676400"/>
              <a:gd name="connsiteX78" fmla="*/ 0 w 4591050"/>
              <a:gd name="connsiteY78"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4763 w 4591050"/>
              <a:gd name="connsiteY76" fmla="*/ 1581151 h 1676400"/>
              <a:gd name="connsiteX77" fmla="*/ 0 w 4591050"/>
              <a:gd name="connsiteY77"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4763 w 4591050"/>
              <a:gd name="connsiteY75" fmla="*/ 1581151 h 1676400"/>
              <a:gd name="connsiteX76" fmla="*/ 0 w 4591050"/>
              <a:gd name="connsiteY76"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4763 w 4591050"/>
              <a:gd name="connsiteY74" fmla="*/ 1581151 h 1676400"/>
              <a:gd name="connsiteX75" fmla="*/ 0 w 4591050"/>
              <a:gd name="connsiteY75"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4763 w 4591050"/>
              <a:gd name="connsiteY73" fmla="*/ 1581151 h 1676400"/>
              <a:gd name="connsiteX74" fmla="*/ 0 w 4591050"/>
              <a:gd name="connsiteY74"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4763 w 4591050"/>
              <a:gd name="connsiteY72" fmla="*/ 1581151 h 1676400"/>
              <a:gd name="connsiteX73" fmla="*/ 0 w 4591050"/>
              <a:gd name="connsiteY73"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4763 w 4591050"/>
              <a:gd name="connsiteY71" fmla="*/ 1581151 h 1676400"/>
              <a:gd name="connsiteX72" fmla="*/ 0 w 4591050"/>
              <a:gd name="connsiteY72"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4763 w 4591050"/>
              <a:gd name="connsiteY70" fmla="*/ 1581151 h 1676400"/>
              <a:gd name="connsiteX71" fmla="*/ 0 w 4591050"/>
              <a:gd name="connsiteY71"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4763 w 4591050"/>
              <a:gd name="connsiteY69" fmla="*/ 1581151 h 1676400"/>
              <a:gd name="connsiteX70" fmla="*/ 0 w 4591050"/>
              <a:gd name="connsiteY70"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4763 w 4591050"/>
              <a:gd name="connsiteY68" fmla="*/ 1581151 h 1676400"/>
              <a:gd name="connsiteX69" fmla="*/ 0 w 4591050"/>
              <a:gd name="connsiteY69"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4763 w 4591050"/>
              <a:gd name="connsiteY67" fmla="*/ 1581151 h 1676400"/>
              <a:gd name="connsiteX68" fmla="*/ 0 w 4591050"/>
              <a:gd name="connsiteY68"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4763 w 4591050"/>
              <a:gd name="connsiteY66" fmla="*/ 1581151 h 1676400"/>
              <a:gd name="connsiteX67" fmla="*/ 0 w 4591050"/>
              <a:gd name="connsiteY67"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4763 w 4591050"/>
              <a:gd name="connsiteY65" fmla="*/ 1581151 h 1676400"/>
              <a:gd name="connsiteX66" fmla="*/ 0 w 4591050"/>
              <a:gd name="connsiteY66"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4763 w 4591050"/>
              <a:gd name="connsiteY64" fmla="*/ 1581151 h 1676400"/>
              <a:gd name="connsiteX65" fmla="*/ 0 w 4591050"/>
              <a:gd name="connsiteY65"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4763 w 4591050"/>
              <a:gd name="connsiteY63" fmla="*/ 1581151 h 1676400"/>
              <a:gd name="connsiteX64" fmla="*/ 0 w 4591050"/>
              <a:gd name="connsiteY64"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4763 w 4591050"/>
              <a:gd name="connsiteY62" fmla="*/ 1581151 h 1676400"/>
              <a:gd name="connsiteX63" fmla="*/ 0 w 4591050"/>
              <a:gd name="connsiteY63"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4763 w 4591050"/>
              <a:gd name="connsiteY61" fmla="*/ 1581151 h 1676400"/>
              <a:gd name="connsiteX62" fmla="*/ 0 w 4591050"/>
              <a:gd name="connsiteY62"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4763 w 4591050"/>
              <a:gd name="connsiteY60" fmla="*/ 1581151 h 1676400"/>
              <a:gd name="connsiteX61" fmla="*/ 0 w 4591050"/>
              <a:gd name="connsiteY61"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4763 w 4591050"/>
              <a:gd name="connsiteY59" fmla="*/ 1581151 h 1676400"/>
              <a:gd name="connsiteX60" fmla="*/ 0 w 4591050"/>
              <a:gd name="connsiteY60"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4763 w 4591050"/>
              <a:gd name="connsiteY58" fmla="*/ 1581151 h 1676400"/>
              <a:gd name="connsiteX59" fmla="*/ 0 w 4591050"/>
              <a:gd name="connsiteY59"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4763 w 4591050"/>
              <a:gd name="connsiteY57" fmla="*/ 1581151 h 1676400"/>
              <a:gd name="connsiteX58" fmla="*/ 0 w 4591050"/>
              <a:gd name="connsiteY58"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4763 w 4591050"/>
              <a:gd name="connsiteY56" fmla="*/ 1581151 h 1676400"/>
              <a:gd name="connsiteX57" fmla="*/ 0 w 4591050"/>
              <a:gd name="connsiteY57"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4763 w 4591050"/>
              <a:gd name="connsiteY55" fmla="*/ 1581151 h 1676400"/>
              <a:gd name="connsiteX56" fmla="*/ 0 w 4591050"/>
              <a:gd name="connsiteY56"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4763 w 4591050"/>
              <a:gd name="connsiteY54" fmla="*/ 1581151 h 1676400"/>
              <a:gd name="connsiteX55" fmla="*/ 0 w 4591050"/>
              <a:gd name="connsiteY55"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4763 w 4591050"/>
              <a:gd name="connsiteY53" fmla="*/ 1581151 h 1676400"/>
              <a:gd name="connsiteX54" fmla="*/ 0 w 4591050"/>
              <a:gd name="connsiteY54" fmla="*/ 219075 h 1676400"/>
              <a:gd name="connsiteX0" fmla="*/ 0 w 4591050"/>
              <a:gd name="connsiteY0" fmla="*/ 219075 h 1680304"/>
              <a:gd name="connsiteX1" fmla="*/ 0 w 4591050"/>
              <a:gd name="connsiteY1" fmla="*/ 219075 h 1680304"/>
              <a:gd name="connsiteX2" fmla="*/ 704850 w 4591050"/>
              <a:gd name="connsiteY2" fmla="*/ 209550 h 1680304"/>
              <a:gd name="connsiteX3" fmla="*/ 990600 w 4591050"/>
              <a:gd name="connsiteY3" fmla="*/ 200025 h 1680304"/>
              <a:gd name="connsiteX4" fmla="*/ 1019175 w 4591050"/>
              <a:gd name="connsiteY4" fmla="*/ 180975 h 1680304"/>
              <a:gd name="connsiteX5" fmla="*/ 1047750 w 4591050"/>
              <a:gd name="connsiteY5" fmla="*/ 171450 h 1680304"/>
              <a:gd name="connsiteX6" fmla="*/ 1104900 w 4591050"/>
              <a:gd name="connsiteY6" fmla="*/ 142875 h 1680304"/>
              <a:gd name="connsiteX7" fmla="*/ 1200150 w 4591050"/>
              <a:gd name="connsiteY7" fmla="*/ 123825 h 1680304"/>
              <a:gd name="connsiteX8" fmla="*/ 1343025 w 4591050"/>
              <a:gd name="connsiteY8" fmla="*/ 85725 h 1680304"/>
              <a:gd name="connsiteX9" fmla="*/ 1514475 w 4591050"/>
              <a:gd name="connsiteY9" fmla="*/ 76200 h 1680304"/>
              <a:gd name="connsiteX10" fmla="*/ 1685925 w 4591050"/>
              <a:gd name="connsiteY10" fmla="*/ 95250 h 1680304"/>
              <a:gd name="connsiteX11" fmla="*/ 1714500 w 4591050"/>
              <a:gd name="connsiteY11" fmla="*/ 114300 h 1680304"/>
              <a:gd name="connsiteX12" fmla="*/ 1743075 w 4591050"/>
              <a:gd name="connsiteY12" fmla="*/ 123825 h 1680304"/>
              <a:gd name="connsiteX13" fmla="*/ 1771650 w 4591050"/>
              <a:gd name="connsiteY13" fmla="*/ 142875 h 1680304"/>
              <a:gd name="connsiteX14" fmla="*/ 1809750 w 4591050"/>
              <a:gd name="connsiteY14" fmla="*/ 161925 h 1680304"/>
              <a:gd name="connsiteX15" fmla="*/ 1838325 w 4591050"/>
              <a:gd name="connsiteY15" fmla="*/ 180975 h 1680304"/>
              <a:gd name="connsiteX16" fmla="*/ 1876425 w 4591050"/>
              <a:gd name="connsiteY16" fmla="*/ 190500 h 1680304"/>
              <a:gd name="connsiteX17" fmla="*/ 1943100 w 4591050"/>
              <a:gd name="connsiteY17" fmla="*/ 209550 h 1680304"/>
              <a:gd name="connsiteX18" fmla="*/ 2400300 w 4591050"/>
              <a:gd name="connsiteY18" fmla="*/ 190500 h 1680304"/>
              <a:gd name="connsiteX19" fmla="*/ 2457450 w 4591050"/>
              <a:gd name="connsiteY19" fmla="*/ 180975 h 1680304"/>
              <a:gd name="connsiteX20" fmla="*/ 2486025 w 4591050"/>
              <a:gd name="connsiteY20" fmla="*/ 171450 h 1680304"/>
              <a:gd name="connsiteX21" fmla="*/ 2571750 w 4591050"/>
              <a:gd name="connsiteY21" fmla="*/ 152400 h 1680304"/>
              <a:gd name="connsiteX22" fmla="*/ 2667000 w 4591050"/>
              <a:gd name="connsiteY22" fmla="*/ 95250 h 1680304"/>
              <a:gd name="connsiteX23" fmla="*/ 2695575 w 4591050"/>
              <a:gd name="connsiteY23" fmla="*/ 85725 h 1680304"/>
              <a:gd name="connsiteX24" fmla="*/ 2790825 w 4591050"/>
              <a:gd name="connsiteY24" fmla="*/ 76200 h 1680304"/>
              <a:gd name="connsiteX25" fmla="*/ 2971800 w 4591050"/>
              <a:gd name="connsiteY25" fmla="*/ 57150 h 1680304"/>
              <a:gd name="connsiteX26" fmla="*/ 3076575 w 4591050"/>
              <a:gd name="connsiteY26" fmla="*/ 28575 h 1680304"/>
              <a:gd name="connsiteX27" fmla="*/ 3143250 w 4591050"/>
              <a:gd name="connsiteY27" fmla="*/ 0 h 1680304"/>
              <a:gd name="connsiteX28" fmla="*/ 3448050 w 4591050"/>
              <a:gd name="connsiteY28" fmla="*/ 19050 h 1680304"/>
              <a:gd name="connsiteX29" fmla="*/ 3619500 w 4591050"/>
              <a:gd name="connsiteY29" fmla="*/ 38100 h 1680304"/>
              <a:gd name="connsiteX30" fmla="*/ 3686175 w 4591050"/>
              <a:gd name="connsiteY30" fmla="*/ 66675 h 1680304"/>
              <a:gd name="connsiteX31" fmla="*/ 3724275 w 4591050"/>
              <a:gd name="connsiteY31" fmla="*/ 76200 h 1680304"/>
              <a:gd name="connsiteX32" fmla="*/ 3781425 w 4591050"/>
              <a:gd name="connsiteY32" fmla="*/ 95250 h 1680304"/>
              <a:gd name="connsiteX33" fmla="*/ 3990975 w 4591050"/>
              <a:gd name="connsiteY33" fmla="*/ 85725 h 1680304"/>
              <a:gd name="connsiteX34" fmla="*/ 4038600 w 4591050"/>
              <a:gd name="connsiteY34" fmla="*/ 66675 h 1680304"/>
              <a:gd name="connsiteX35" fmla="*/ 4124325 w 4591050"/>
              <a:gd name="connsiteY35" fmla="*/ 47625 h 1680304"/>
              <a:gd name="connsiteX36" fmla="*/ 4410075 w 4591050"/>
              <a:gd name="connsiteY36" fmla="*/ 28575 h 1680304"/>
              <a:gd name="connsiteX37" fmla="*/ 4448175 w 4591050"/>
              <a:gd name="connsiteY37" fmla="*/ 19050 h 1680304"/>
              <a:gd name="connsiteX38" fmla="*/ 4505325 w 4591050"/>
              <a:gd name="connsiteY38" fmla="*/ 0 h 1680304"/>
              <a:gd name="connsiteX39" fmla="*/ 4591050 w 4591050"/>
              <a:gd name="connsiteY39" fmla="*/ 0 h 1680304"/>
              <a:gd name="connsiteX40" fmla="*/ 4591050 w 4591050"/>
              <a:gd name="connsiteY40" fmla="*/ 1676400 h 1680304"/>
              <a:gd name="connsiteX41" fmla="*/ 4419600 w 4591050"/>
              <a:gd name="connsiteY41" fmla="*/ 1666875 h 1680304"/>
              <a:gd name="connsiteX42" fmla="*/ 4391025 w 4591050"/>
              <a:gd name="connsiteY42" fmla="*/ 1647825 h 1680304"/>
              <a:gd name="connsiteX43" fmla="*/ 4362450 w 4591050"/>
              <a:gd name="connsiteY43" fmla="*/ 1638300 h 1680304"/>
              <a:gd name="connsiteX44" fmla="*/ 4343400 w 4591050"/>
              <a:gd name="connsiteY44" fmla="*/ 1609725 h 1680304"/>
              <a:gd name="connsiteX45" fmla="*/ 4276725 w 4591050"/>
              <a:gd name="connsiteY45" fmla="*/ 1590675 h 1680304"/>
              <a:gd name="connsiteX46" fmla="*/ 4124325 w 4591050"/>
              <a:gd name="connsiteY46" fmla="*/ 1600200 h 1680304"/>
              <a:gd name="connsiteX47" fmla="*/ 4019550 w 4591050"/>
              <a:gd name="connsiteY47" fmla="*/ 1619250 h 1680304"/>
              <a:gd name="connsiteX48" fmla="*/ 3962400 w 4591050"/>
              <a:gd name="connsiteY48" fmla="*/ 1628775 h 1680304"/>
              <a:gd name="connsiteX49" fmla="*/ 3914775 w 4591050"/>
              <a:gd name="connsiteY49" fmla="*/ 1638300 h 1680304"/>
              <a:gd name="connsiteX50" fmla="*/ 3733800 w 4591050"/>
              <a:gd name="connsiteY50" fmla="*/ 1628775 h 1680304"/>
              <a:gd name="connsiteX51" fmla="*/ 3686175 w 4591050"/>
              <a:gd name="connsiteY51" fmla="*/ 1581150 h 1680304"/>
              <a:gd name="connsiteX52" fmla="*/ 4763 w 4591050"/>
              <a:gd name="connsiteY52" fmla="*/ 1581151 h 1680304"/>
              <a:gd name="connsiteX53" fmla="*/ 0 w 4591050"/>
              <a:gd name="connsiteY53" fmla="*/ 219075 h 1680304"/>
              <a:gd name="connsiteX0" fmla="*/ 0 w 4591050"/>
              <a:gd name="connsiteY0" fmla="*/ 219075 h 1696960"/>
              <a:gd name="connsiteX1" fmla="*/ 0 w 4591050"/>
              <a:gd name="connsiteY1" fmla="*/ 219075 h 1696960"/>
              <a:gd name="connsiteX2" fmla="*/ 704850 w 4591050"/>
              <a:gd name="connsiteY2" fmla="*/ 209550 h 1696960"/>
              <a:gd name="connsiteX3" fmla="*/ 990600 w 4591050"/>
              <a:gd name="connsiteY3" fmla="*/ 200025 h 1696960"/>
              <a:gd name="connsiteX4" fmla="*/ 1019175 w 4591050"/>
              <a:gd name="connsiteY4" fmla="*/ 180975 h 1696960"/>
              <a:gd name="connsiteX5" fmla="*/ 1047750 w 4591050"/>
              <a:gd name="connsiteY5" fmla="*/ 171450 h 1696960"/>
              <a:gd name="connsiteX6" fmla="*/ 1104900 w 4591050"/>
              <a:gd name="connsiteY6" fmla="*/ 142875 h 1696960"/>
              <a:gd name="connsiteX7" fmla="*/ 1200150 w 4591050"/>
              <a:gd name="connsiteY7" fmla="*/ 123825 h 1696960"/>
              <a:gd name="connsiteX8" fmla="*/ 1343025 w 4591050"/>
              <a:gd name="connsiteY8" fmla="*/ 85725 h 1696960"/>
              <a:gd name="connsiteX9" fmla="*/ 1514475 w 4591050"/>
              <a:gd name="connsiteY9" fmla="*/ 76200 h 1696960"/>
              <a:gd name="connsiteX10" fmla="*/ 1685925 w 4591050"/>
              <a:gd name="connsiteY10" fmla="*/ 95250 h 1696960"/>
              <a:gd name="connsiteX11" fmla="*/ 1714500 w 4591050"/>
              <a:gd name="connsiteY11" fmla="*/ 114300 h 1696960"/>
              <a:gd name="connsiteX12" fmla="*/ 1743075 w 4591050"/>
              <a:gd name="connsiteY12" fmla="*/ 123825 h 1696960"/>
              <a:gd name="connsiteX13" fmla="*/ 1771650 w 4591050"/>
              <a:gd name="connsiteY13" fmla="*/ 142875 h 1696960"/>
              <a:gd name="connsiteX14" fmla="*/ 1809750 w 4591050"/>
              <a:gd name="connsiteY14" fmla="*/ 161925 h 1696960"/>
              <a:gd name="connsiteX15" fmla="*/ 1838325 w 4591050"/>
              <a:gd name="connsiteY15" fmla="*/ 180975 h 1696960"/>
              <a:gd name="connsiteX16" fmla="*/ 1876425 w 4591050"/>
              <a:gd name="connsiteY16" fmla="*/ 190500 h 1696960"/>
              <a:gd name="connsiteX17" fmla="*/ 1943100 w 4591050"/>
              <a:gd name="connsiteY17" fmla="*/ 209550 h 1696960"/>
              <a:gd name="connsiteX18" fmla="*/ 2400300 w 4591050"/>
              <a:gd name="connsiteY18" fmla="*/ 190500 h 1696960"/>
              <a:gd name="connsiteX19" fmla="*/ 2457450 w 4591050"/>
              <a:gd name="connsiteY19" fmla="*/ 180975 h 1696960"/>
              <a:gd name="connsiteX20" fmla="*/ 2486025 w 4591050"/>
              <a:gd name="connsiteY20" fmla="*/ 171450 h 1696960"/>
              <a:gd name="connsiteX21" fmla="*/ 2571750 w 4591050"/>
              <a:gd name="connsiteY21" fmla="*/ 152400 h 1696960"/>
              <a:gd name="connsiteX22" fmla="*/ 2667000 w 4591050"/>
              <a:gd name="connsiteY22" fmla="*/ 95250 h 1696960"/>
              <a:gd name="connsiteX23" fmla="*/ 2695575 w 4591050"/>
              <a:gd name="connsiteY23" fmla="*/ 85725 h 1696960"/>
              <a:gd name="connsiteX24" fmla="*/ 2790825 w 4591050"/>
              <a:gd name="connsiteY24" fmla="*/ 76200 h 1696960"/>
              <a:gd name="connsiteX25" fmla="*/ 2971800 w 4591050"/>
              <a:gd name="connsiteY25" fmla="*/ 57150 h 1696960"/>
              <a:gd name="connsiteX26" fmla="*/ 3076575 w 4591050"/>
              <a:gd name="connsiteY26" fmla="*/ 28575 h 1696960"/>
              <a:gd name="connsiteX27" fmla="*/ 3143250 w 4591050"/>
              <a:gd name="connsiteY27" fmla="*/ 0 h 1696960"/>
              <a:gd name="connsiteX28" fmla="*/ 3448050 w 4591050"/>
              <a:gd name="connsiteY28" fmla="*/ 19050 h 1696960"/>
              <a:gd name="connsiteX29" fmla="*/ 3619500 w 4591050"/>
              <a:gd name="connsiteY29" fmla="*/ 38100 h 1696960"/>
              <a:gd name="connsiteX30" fmla="*/ 3686175 w 4591050"/>
              <a:gd name="connsiteY30" fmla="*/ 66675 h 1696960"/>
              <a:gd name="connsiteX31" fmla="*/ 3724275 w 4591050"/>
              <a:gd name="connsiteY31" fmla="*/ 76200 h 1696960"/>
              <a:gd name="connsiteX32" fmla="*/ 3781425 w 4591050"/>
              <a:gd name="connsiteY32" fmla="*/ 95250 h 1696960"/>
              <a:gd name="connsiteX33" fmla="*/ 3990975 w 4591050"/>
              <a:gd name="connsiteY33" fmla="*/ 85725 h 1696960"/>
              <a:gd name="connsiteX34" fmla="*/ 4038600 w 4591050"/>
              <a:gd name="connsiteY34" fmla="*/ 66675 h 1696960"/>
              <a:gd name="connsiteX35" fmla="*/ 4124325 w 4591050"/>
              <a:gd name="connsiteY35" fmla="*/ 47625 h 1696960"/>
              <a:gd name="connsiteX36" fmla="*/ 4410075 w 4591050"/>
              <a:gd name="connsiteY36" fmla="*/ 28575 h 1696960"/>
              <a:gd name="connsiteX37" fmla="*/ 4448175 w 4591050"/>
              <a:gd name="connsiteY37" fmla="*/ 19050 h 1696960"/>
              <a:gd name="connsiteX38" fmla="*/ 4505325 w 4591050"/>
              <a:gd name="connsiteY38" fmla="*/ 0 h 1696960"/>
              <a:gd name="connsiteX39" fmla="*/ 4591050 w 4591050"/>
              <a:gd name="connsiteY39" fmla="*/ 0 h 1696960"/>
              <a:gd name="connsiteX40" fmla="*/ 4591050 w 4591050"/>
              <a:gd name="connsiteY40" fmla="*/ 1676400 h 1696960"/>
              <a:gd name="connsiteX41" fmla="*/ 4419600 w 4591050"/>
              <a:gd name="connsiteY41" fmla="*/ 1666875 h 1696960"/>
              <a:gd name="connsiteX42" fmla="*/ 4391025 w 4591050"/>
              <a:gd name="connsiteY42" fmla="*/ 1647825 h 1696960"/>
              <a:gd name="connsiteX43" fmla="*/ 4362450 w 4591050"/>
              <a:gd name="connsiteY43" fmla="*/ 1638300 h 1696960"/>
              <a:gd name="connsiteX44" fmla="*/ 4343400 w 4591050"/>
              <a:gd name="connsiteY44" fmla="*/ 1609725 h 1696960"/>
              <a:gd name="connsiteX45" fmla="*/ 4276725 w 4591050"/>
              <a:gd name="connsiteY45" fmla="*/ 1590675 h 1696960"/>
              <a:gd name="connsiteX46" fmla="*/ 4124325 w 4591050"/>
              <a:gd name="connsiteY46" fmla="*/ 1600200 h 1696960"/>
              <a:gd name="connsiteX47" fmla="*/ 4019550 w 4591050"/>
              <a:gd name="connsiteY47" fmla="*/ 1619250 h 1696960"/>
              <a:gd name="connsiteX48" fmla="*/ 3962400 w 4591050"/>
              <a:gd name="connsiteY48" fmla="*/ 1628775 h 1696960"/>
              <a:gd name="connsiteX49" fmla="*/ 3914775 w 4591050"/>
              <a:gd name="connsiteY49" fmla="*/ 1638300 h 1696960"/>
              <a:gd name="connsiteX50" fmla="*/ 3733800 w 4591050"/>
              <a:gd name="connsiteY50" fmla="*/ 1628775 h 1696960"/>
              <a:gd name="connsiteX51" fmla="*/ 4763 w 4591050"/>
              <a:gd name="connsiteY51" fmla="*/ 1581151 h 1696960"/>
              <a:gd name="connsiteX52" fmla="*/ 0 w 4591050"/>
              <a:gd name="connsiteY52" fmla="*/ 219075 h 1696960"/>
              <a:gd name="connsiteX0" fmla="*/ 0 w 4591050"/>
              <a:gd name="connsiteY0" fmla="*/ 219075 h 1697384"/>
              <a:gd name="connsiteX1" fmla="*/ 0 w 4591050"/>
              <a:gd name="connsiteY1" fmla="*/ 219075 h 1697384"/>
              <a:gd name="connsiteX2" fmla="*/ 704850 w 4591050"/>
              <a:gd name="connsiteY2" fmla="*/ 209550 h 1697384"/>
              <a:gd name="connsiteX3" fmla="*/ 990600 w 4591050"/>
              <a:gd name="connsiteY3" fmla="*/ 200025 h 1697384"/>
              <a:gd name="connsiteX4" fmla="*/ 1019175 w 4591050"/>
              <a:gd name="connsiteY4" fmla="*/ 180975 h 1697384"/>
              <a:gd name="connsiteX5" fmla="*/ 1047750 w 4591050"/>
              <a:gd name="connsiteY5" fmla="*/ 171450 h 1697384"/>
              <a:gd name="connsiteX6" fmla="*/ 1104900 w 4591050"/>
              <a:gd name="connsiteY6" fmla="*/ 142875 h 1697384"/>
              <a:gd name="connsiteX7" fmla="*/ 1200150 w 4591050"/>
              <a:gd name="connsiteY7" fmla="*/ 123825 h 1697384"/>
              <a:gd name="connsiteX8" fmla="*/ 1343025 w 4591050"/>
              <a:gd name="connsiteY8" fmla="*/ 85725 h 1697384"/>
              <a:gd name="connsiteX9" fmla="*/ 1514475 w 4591050"/>
              <a:gd name="connsiteY9" fmla="*/ 76200 h 1697384"/>
              <a:gd name="connsiteX10" fmla="*/ 1685925 w 4591050"/>
              <a:gd name="connsiteY10" fmla="*/ 95250 h 1697384"/>
              <a:gd name="connsiteX11" fmla="*/ 1714500 w 4591050"/>
              <a:gd name="connsiteY11" fmla="*/ 114300 h 1697384"/>
              <a:gd name="connsiteX12" fmla="*/ 1743075 w 4591050"/>
              <a:gd name="connsiteY12" fmla="*/ 123825 h 1697384"/>
              <a:gd name="connsiteX13" fmla="*/ 1771650 w 4591050"/>
              <a:gd name="connsiteY13" fmla="*/ 142875 h 1697384"/>
              <a:gd name="connsiteX14" fmla="*/ 1809750 w 4591050"/>
              <a:gd name="connsiteY14" fmla="*/ 161925 h 1697384"/>
              <a:gd name="connsiteX15" fmla="*/ 1838325 w 4591050"/>
              <a:gd name="connsiteY15" fmla="*/ 180975 h 1697384"/>
              <a:gd name="connsiteX16" fmla="*/ 1876425 w 4591050"/>
              <a:gd name="connsiteY16" fmla="*/ 190500 h 1697384"/>
              <a:gd name="connsiteX17" fmla="*/ 1943100 w 4591050"/>
              <a:gd name="connsiteY17" fmla="*/ 209550 h 1697384"/>
              <a:gd name="connsiteX18" fmla="*/ 2400300 w 4591050"/>
              <a:gd name="connsiteY18" fmla="*/ 190500 h 1697384"/>
              <a:gd name="connsiteX19" fmla="*/ 2457450 w 4591050"/>
              <a:gd name="connsiteY19" fmla="*/ 180975 h 1697384"/>
              <a:gd name="connsiteX20" fmla="*/ 2486025 w 4591050"/>
              <a:gd name="connsiteY20" fmla="*/ 171450 h 1697384"/>
              <a:gd name="connsiteX21" fmla="*/ 2571750 w 4591050"/>
              <a:gd name="connsiteY21" fmla="*/ 152400 h 1697384"/>
              <a:gd name="connsiteX22" fmla="*/ 2667000 w 4591050"/>
              <a:gd name="connsiteY22" fmla="*/ 95250 h 1697384"/>
              <a:gd name="connsiteX23" fmla="*/ 2695575 w 4591050"/>
              <a:gd name="connsiteY23" fmla="*/ 85725 h 1697384"/>
              <a:gd name="connsiteX24" fmla="*/ 2790825 w 4591050"/>
              <a:gd name="connsiteY24" fmla="*/ 76200 h 1697384"/>
              <a:gd name="connsiteX25" fmla="*/ 2971800 w 4591050"/>
              <a:gd name="connsiteY25" fmla="*/ 57150 h 1697384"/>
              <a:gd name="connsiteX26" fmla="*/ 3076575 w 4591050"/>
              <a:gd name="connsiteY26" fmla="*/ 28575 h 1697384"/>
              <a:gd name="connsiteX27" fmla="*/ 3143250 w 4591050"/>
              <a:gd name="connsiteY27" fmla="*/ 0 h 1697384"/>
              <a:gd name="connsiteX28" fmla="*/ 3448050 w 4591050"/>
              <a:gd name="connsiteY28" fmla="*/ 19050 h 1697384"/>
              <a:gd name="connsiteX29" fmla="*/ 3619500 w 4591050"/>
              <a:gd name="connsiteY29" fmla="*/ 38100 h 1697384"/>
              <a:gd name="connsiteX30" fmla="*/ 3686175 w 4591050"/>
              <a:gd name="connsiteY30" fmla="*/ 66675 h 1697384"/>
              <a:gd name="connsiteX31" fmla="*/ 3724275 w 4591050"/>
              <a:gd name="connsiteY31" fmla="*/ 76200 h 1697384"/>
              <a:gd name="connsiteX32" fmla="*/ 3781425 w 4591050"/>
              <a:gd name="connsiteY32" fmla="*/ 95250 h 1697384"/>
              <a:gd name="connsiteX33" fmla="*/ 3990975 w 4591050"/>
              <a:gd name="connsiteY33" fmla="*/ 85725 h 1697384"/>
              <a:gd name="connsiteX34" fmla="*/ 4038600 w 4591050"/>
              <a:gd name="connsiteY34" fmla="*/ 66675 h 1697384"/>
              <a:gd name="connsiteX35" fmla="*/ 4124325 w 4591050"/>
              <a:gd name="connsiteY35" fmla="*/ 47625 h 1697384"/>
              <a:gd name="connsiteX36" fmla="*/ 4410075 w 4591050"/>
              <a:gd name="connsiteY36" fmla="*/ 28575 h 1697384"/>
              <a:gd name="connsiteX37" fmla="*/ 4448175 w 4591050"/>
              <a:gd name="connsiteY37" fmla="*/ 19050 h 1697384"/>
              <a:gd name="connsiteX38" fmla="*/ 4505325 w 4591050"/>
              <a:gd name="connsiteY38" fmla="*/ 0 h 1697384"/>
              <a:gd name="connsiteX39" fmla="*/ 4591050 w 4591050"/>
              <a:gd name="connsiteY39" fmla="*/ 0 h 1697384"/>
              <a:gd name="connsiteX40" fmla="*/ 4591050 w 4591050"/>
              <a:gd name="connsiteY40" fmla="*/ 1676400 h 1697384"/>
              <a:gd name="connsiteX41" fmla="*/ 4419600 w 4591050"/>
              <a:gd name="connsiteY41" fmla="*/ 1666875 h 1697384"/>
              <a:gd name="connsiteX42" fmla="*/ 4391025 w 4591050"/>
              <a:gd name="connsiteY42" fmla="*/ 1647825 h 1697384"/>
              <a:gd name="connsiteX43" fmla="*/ 4362450 w 4591050"/>
              <a:gd name="connsiteY43" fmla="*/ 1638300 h 1697384"/>
              <a:gd name="connsiteX44" fmla="*/ 4343400 w 4591050"/>
              <a:gd name="connsiteY44" fmla="*/ 1609725 h 1697384"/>
              <a:gd name="connsiteX45" fmla="*/ 4276725 w 4591050"/>
              <a:gd name="connsiteY45" fmla="*/ 1590675 h 1697384"/>
              <a:gd name="connsiteX46" fmla="*/ 4124325 w 4591050"/>
              <a:gd name="connsiteY46" fmla="*/ 1600200 h 1697384"/>
              <a:gd name="connsiteX47" fmla="*/ 4019550 w 4591050"/>
              <a:gd name="connsiteY47" fmla="*/ 1619250 h 1697384"/>
              <a:gd name="connsiteX48" fmla="*/ 3962400 w 4591050"/>
              <a:gd name="connsiteY48" fmla="*/ 1628775 h 1697384"/>
              <a:gd name="connsiteX49" fmla="*/ 3733800 w 4591050"/>
              <a:gd name="connsiteY49" fmla="*/ 1628775 h 1697384"/>
              <a:gd name="connsiteX50" fmla="*/ 4763 w 4591050"/>
              <a:gd name="connsiteY50" fmla="*/ 1581151 h 1697384"/>
              <a:gd name="connsiteX51" fmla="*/ 0 w 4591050"/>
              <a:gd name="connsiteY51" fmla="*/ 219075 h 1697384"/>
              <a:gd name="connsiteX0" fmla="*/ 0 w 4591050"/>
              <a:gd name="connsiteY0" fmla="*/ 219075 h 1697808"/>
              <a:gd name="connsiteX1" fmla="*/ 0 w 4591050"/>
              <a:gd name="connsiteY1" fmla="*/ 219075 h 1697808"/>
              <a:gd name="connsiteX2" fmla="*/ 704850 w 4591050"/>
              <a:gd name="connsiteY2" fmla="*/ 209550 h 1697808"/>
              <a:gd name="connsiteX3" fmla="*/ 990600 w 4591050"/>
              <a:gd name="connsiteY3" fmla="*/ 200025 h 1697808"/>
              <a:gd name="connsiteX4" fmla="*/ 1019175 w 4591050"/>
              <a:gd name="connsiteY4" fmla="*/ 180975 h 1697808"/>
              <a:gd name="connsiteX5" fmla="*/ 1047750 w 4591050"/>
              <a:gd name="connsiteY5" fmla="*/ 171450 h 1697808"/>
              <a:gd name="connsiteX6" fmla="*/ 1104900 w 4591050"/>
              <a:gd name="connsiteY6" fmla="*/ 142875 h 1697808"/>
              <a:gd name="connsiteX7" fmla="*/ 1200150 w 4591050"/>
              <a:gd name="connsiteY7" fmla="*/ 123825 h 1697808"/>
              <a:gd name="connsiteX8" fmla="*/ 1343025 w 4591050"/>
              <a:gd name="connsiteY8" fmla="*/ 85725 h 1697808"/>
              <a:gd name="connsiteX9" fmla="*/ 1514475 w 4591050"/>
              <a:gd name="connsiteY9" fmla="*/ 76200 h 1697808"/>
              <a:gd name="connsiteX10" fmla="*/ 1685925 w 4591050"/>
              <a:gd name="connsiteY10" fmla="*/ 95250 h 1697808"/>
              <a:gd name="connsiteX11" fmla="*/ 1714500 w 4591050"/>
              <a:gd name="connsiteY11" fmla="*/ 114300 h 1697808"/>
              <a:gd name="connsiteX12" fmla="*/ 1743075 w 4591050"/>
              <a:gd name="connsiteY12" fmla="*/ 123825 h 1697808"/>
              <a:gd name="connsiteX13" fmla="*/ 1771650 w 4591050"/>
              <a:gd name="connsiteY13" fmla="*/ 142875 h 1697808"/>
              <a:gd name="connsiteX14" fmla="*/ 1809750 w 4591050"/>
              <a:gd name="connsiteY14" fmla="*/ 161925 h 1697808"/>
              <a:gd name="connsiteX15" fmla="*/ 1838325 w 4591050"/>
              <a:gd name="connsiteY15" fmla="*/ 180975 h 1697808"/>
              <a:gd name="connsiteX16" fmla="*/ 1876425 w 4591050"/>
              <a:gd name="connsiteY16" fmla="*/ 190500 h 1697808"/>
              <a:gd name="connsiteX17" fmla="*/ 1943100 w 4591050"/>
              <a:gd name="connsiteY17" fmla="*/ 209550 h 1697808"/>
              <a:gd name="connsiteX18" fmla="*/ 2400300 w 4591050"/>
              <a:gd name="connsiteY18" fmla="*/ 190500 h 1697808"/>
              <a:gd name="connsiteX19" fmla="*/ 2457450 w 4591050"/>
              <a:gd name="connsiteY19" fmla="*/ 180975 h 1697808"/>
              <a:gd name="connsiteX20" fmla="*/ 2486025 w 4591050"/>
              <a:gd name="connsiteY20" fmla="*/ 171450 h 1697808"/>
              <a:gd name="connsiteX21" fmla="*/ 2571750 w 4591050"/>
              <a:gd name="connsiteY21" fmla="*/ 152400 h 1697808"/>
              <a:gd name="connsiteX22" fmla="*/ 2667000 w 4591050"/>
              <a:gd name="connsiteY22" fmla="*/ 95250 h 1697808"/>
              <a:gd name="connsiteX23" fmla="*/ 2695575 w 4591050"/>
              <a:gd name="connsiteY23" fmla="*/ 85725 h 1697808"/>
              <a:gd name="connsiteX24" fmla="*/ 2790825 w 4591050"/>
              <a:gd name="connsiteY24" fmla="*/ 76200 h 1697808"/>
              <a:gd name="connsiteX25" fmla="*/ 2971800 w 4591050"/>
              <a:gd name="connsiteY25" fmla="*/ 57150 h 1697808"/>
              <a:gd name="connsiteX26" fmla="*/ 3076575 w 4591050"/>
              <a:gd name="connsiteY26" fmla="*/ 28575 h 1697808"/>
              <a:gd name="connsiteX27" fmla="*/ 3143250 w 4591050"/>
              <a:gd name="connsiteY27" fmla="*/ 0 h 1697808"/>
              <a:gd name="connsiteX28" fmla="*/ 3448050 w 4591050"/>
              <a:gd name="connsiteY28" fmla="*/ 19050 h 1697808"/>
              <a:gd name="connsiteX29" fmla="*/ 3619500 w 4591050"/>
              <a:gd name="connsiteY29" fmla="*/ 38100 h 1697808"/>
              <a:gd name="connsiteX30" fmla="*/ 3686175 w 4591050"/>
              <a:gd name="connsiteY30" fmla="*/ 66675 h 1697808"/>
              <a:gd name="connsiteX31" fmla="*/ 3724275 w 4591050"/>
              <a:gd name="connsiteY31" fmla="*/ 76200 h 1697808"/>
              <a:gd name="connsiteX32" fmla="*/ 3781425 w 4591050"/>
              <a:gd name="connsiteY32" fmla="*/ 95250 h 1697808"/>
              <a:gd name="connsiteX33" fmla="*/ 3990975 w 4591050"/>
              <a:gd name="connsiteY33" fmla="*/ 85725 h 1697808"/>
              <a:gd name="connsiteX34" fmla="*/ 4038600 w 4591050"/>
              <a:gd name="connsiteY34" fmla="*/ 66675 h 1697808"/>
              <a:gd name="connsiteX35" fmla="*/ 4124325 w 4591050"/>
              <a:gd name="connsiteY35" fmla="*/ 47625 h 1697808"/>
              <a:gd name="connsiteX36" fmla="*/ 4410075 w 4591050"/>
              <a:gd name="connsiteY36" fmla="*/ 28575 h 1697808"/>
              <a:gd name="connsiteX37" fmla="*/ 4448175 w 4591050"/>
              <a:gd name="connsiteY37" fmla="*/ 19050 h 1697808"/>
              <a:gd name="connsiteX38" fmla="*/ 4505325 w 4591050"/>
              <a:gd name="connsiteY38" fmla="*/ 0 h 1697808"/>
              <a:gd name="connsiteX39" fmla="*/ 4591050 w 4591050"/>
              <a:gd name="connsiteY39" fmla="*/ 0 h 1697808"/>
              <a:gd name="connsiteX40" fmla="*/ 4591050 w 4591050"/>
              <a:gd name="connsiteY40" fmla="*/ 1676400 h 1697808"/>
              <a:gd name="connsiteX41" fmla="*/ 4419600 w 4591050"/>
              <a:gd name="connsiteY41" fmla="*/ 1666875 h 1697808"/>
              <a:gd name="connsiteX42" fmla="*/ 4391025 w 4591050"/>
              <a:gd name="connsiteY42" fmla="*/ 1647825 h 1697808"/>
              <a:gd name="connsiteX43" fmla="*/ 4362450 w 4591050"/>
              <a:gd name="connsiteY43" fmla="*/ 1638300 h 1697808"/>
              <a:gd name="connsiteX44" fmla="*/ 4343400 w 4591050"/>
              <a:gd name="connsiteY44" fmla="*/ 1609725 h 1697808"/>
              <a:gd name="connsiteX45" fmla="*/ 4276725 w 4591050"/>
              <a:gd name="connsiteY45" fmla="*/ 1590675 h 1697808"/>
              <a:gd name="connsiteX46" fmla="*/ 4124325 w 4591050"/>
              <a:gd name="connsiteY46" fmla="*/ 1600200 h 1697808"/>
              <a:gd name="connsiteX47" fmla="*/ 4019550 w 4591050"/>
              <a:gd name="connsiteY47" fmla="*/ 1619250 h 1697808"/>
              <a:gd name="connsiteX48" fmla="*/ 3962400 w 4591050"/>
              <a:gd name="connsiteY48" fmla="*/ 1628775 h 1697808"/>
              <a:gd name="connsiteX49" fmla="*/ 4763 w 4591050"/>
              <a:gd name="connsiteY49" fmla="*/ 1581151 h 1697808"/>
              <a:gd name="connsiteX50" fmla="*/ 0 w 4591050"/>
              <a:gd name="connsiteY50" fmla="*/ 219075 h 1697808"/>
              <a:gd name="connsiteX0" fmla="*/ 0 w 4591050"/>
              <a:gd name="connsiteY0" fmla="*/ 219075 h 1694927"/>
              <a:gd name="connsiteX1" fmla="*/ 0 w 4591050"/>
              <a:gd name="connsiteY1" fmla="*/ 219075 h 1694927"/>
              <a:gd name="connsiteX2" fmla="*/ 704850 w 4591050"/>
              <a:gd name="connsiteY2" fmla="*/ 209550 h 1694927"/>
              <a:gd name="connsiteX3" fmla="*/ 990600 w 4591050"/>
              <a:gd name="connsiteY3" fmla="*/ 200025 h 1694927"/>
              <a:gd name="connsiteX4" fmla="*/ 1019175 w 4591050"/>
              <a:gd name="connsiteY4" fmla="*/ 180975 h 1694927"/>
              <a:gd name="connsiteX5" fmla="*/ 1047750 w 4591050"/>
              <a:gd name="connsiteY5" fmla="*/ 171450 h 1694927"/>
              <a:gd name="connsiteX6" fmla="*/ 1104900 w 4591050"/>
              <a:gd name="connsiteY6" fmla="*/ 142875 h 1694927"/>
              <a:gd name="connsiteX7" fmla="*/ 1200150 w 4591050"/>
              <a:gd name="connsiteY7" fmla="*/ 123825 h 1694927"/>
              <a:gd name="connsiteX8" fmla="*/ 1343025 w 4591050"/>
              <a:gd name="connsiteY8" fmla="*/ 85725 h 1694927"/>
              <a:gd name="connsiteX9" fmla="*/ 1514475 w 4591050"/>
              <a:gd name="connsiteY9" fmla="*/ 76200 h 1694927"/>
              <a:gd name="connsiteX10" fmla="*/ 1685925 w 4591050"/>
              <a:gd name="connsiteY10" fmla="*/ 95250 h 1694927"/>
              <a:gd name="connsiteX11" fmla="*/ 1714500 w 4591050"/>
              <a:gd name="connsiteY11" fmla="*/ 114300 h 1694927"/>
              <a:gd name="connsiteX12" fmla="*/ 1743075 w 4591050"/>
              <a:gd name="connsiteY12" fmla="*/ 123825 h 1694927"/>
              <a:gd name="connsiteX13" fmla="*/ 1771650 w 4591050"/>
              <a:gd name="connsiteY13" fmla="*/ 142875 h 1694927"/>
              <a:gd name="connsiteX14" fmla="*/ 1809750 w 4591050"/>
              <a:gd name="connsiteY14" fmla="*/ 161925 h 1694927"/>
              <a:gd name="connsiteX15" fmla="*/ 1838325 w 4591050"/>
              <a:gd name="connsiteY15" fmla="*/ 180975 h 1694927"/>
              <a:gd name="connsiteX16" fmla="*/ 1876425 w 4591050"/>
              <a:gd name="connsiteY16" fmla="*/ 190500 h 1694927"/>
              <a:gd name="connsiteX17" fmla="*/ 1943100 w 4591050"/>
              <a:gd name="connsiteY17" fmla="*/ 209550 h 1694927"/>
              <a:gd name="connsiteX18" fmla="*/ 2400300 w 4591050"/>
              <a:gd name="connsiteY18" fmla="*/ 190500 h 1694927"/>
              <a:gd name="connsiteX19" fmla="*/ 2457450 w 4591050"/>
              <a:gd name="connsiteY19" fmla="*/ 180975 h 1694927"/>
              <a:gd name="connsiteX20" fmla="*/ 2486025 w 4591050"/>
              <a:gd name="connsiteY20" fmla="*/ 171450 h 1694927"/>
              <a:gd name="connsiteX21" fmla="*/ 2571750 w 4591050"/>
              <a:gd name="connsiteY21" fmla="*/ 152400 h 1694927"/>
              <a:gd name="connsiteX22" fmla="*/ 2667000 w 4591050"/>
              <a:gd name="connsiteY22" fmla="*/ 95250 h 1694927"/>
              <a:gd name="connsiteX23" fmla="*/ 2695575 w 4591050"/>
              <a:gd name="connsiteY23" fmla="*/ 85725 h 1694927"/>
              <a:gd name="connsiteX24" fmla="*/ 2790825 w 4591050"/>
              <a:gd name="connsiteY24" fmla="*/ 76200 h 1694927"/>
              <a:gd name="connsiteX25" fmla="*/ 2971800 w 4591050"/>
              <a:gd name="connsiteY25" fmla="*/ 57150 h 1694927"/>
              <a:gd name="connsiteX26" fmla="*/ 3076575 w 4591050"/>
              <a:gd name="connsiteY26" fmla="*/ 28575 h 1694927"/>
              <a:gd name="connsiteX27" fmla="*/ 3143250 w 4591050"/>
              <a:gd name="connsiteY27" fmla="*/ 0 h 1694927"/>
              <a:gd name="connsiteX28" fmla="*/ 3448050 w 4591050"/>
              <a:gd name="connsiteY28" fmla="*/ 19050 h 1694927"/>
              <a:gd name="connsiteX29" fmla="*/ 3619500 w 4591050"/>
              <a:gd name="connsiteY29" fmla="*/ 38100 h 1694927"/>
              <a:gd name="connsiteX30" fmla="*/ 3686175 w 4591050"/>
              <a:gd name="connsiteY30" fmla="*/ 66675 h 1694927"/>
              <a:gd name="connsiteX31" fmla="*/ 3724275 w 4591050"/>
              <a:gd name="connsiteY31" fmla="*/ 76200 h 1694927"/>
              <a:gd name="connsiteX32" fmla="*/ 3781425 w 4591050"/>
              <a:gd name="connsiteY32" fmla="*/ 95250 h 1694927"/>
              <a:gd name="connsiteX33" fmla="*/ 3990975 w 4591050"/>
              <a:gd name="connsiteY33" fmla="*/ 85725 h 1694927"/>
              <a:gd name="connsiteX34" fmla="*/ 4038600 w 4591050"/>
              <a:gd name="connsiteY34" fmla="*/ 66675 h 1694927"/>
              <a:gd name="connsiteX35" fmla="*/ 4124325 w 4591050"/>
              <a:gd name="connsiteY35" fmla="*/ 47625 h 1694927"/>
              <a:gd name="connsiteX36" fmla="*/ 4410075 w 4591050"/>
              <a:gd name="connsiteY36" fmla="*/ 28575 h 1694927"/>
              <a:gd name="connsiteX37" fmla="*/ 4448175 w 4591050"/>
              <a:gd name="connsiteY37" fmla="*/ 19050 h 1694927"/>
              <a:gd name="connsiteX38" fmla="*/ 4505325 w 4591050"/>
              <a:gd name="connsiteY38" fmla="*/ 0 h 1694927"/>
              <a:gd name="connsiteX39" fmla="*/ 4591050 w 4591050"/>
              <a:gd name="connsiteY39" fmla="*/ 0 h 1694927"/>
              <a:gd name="connsiteX40" fmla="*/ 4591050 w 4591050"/>
              <a:gd name="connsiteY40" fmla="*/ 1676400 h 1694927"/>
              <a:gd name="connsiteX41" fmla="*/ 4419600 w 4591050"/>
              <a:gd name="connsiteY41" fmla="*/ 1666875 h 1694927"/>
              <a:gd name="connsiteX42" fmla="*/ 4391025 w 4591050"/>
              <a:gd name="connsiteY42" fmla="*/ 1647825 h 1694927"/>
              <a:gd name="connsiteX43" fmla="*/ 4362450 w 4591050"/>
              <a:gd name="connsiteY43" fmla="*/ 1638300 h 1694927"/>
              <a:gd name="connsiteX44" fmla="*/ 4343400 w 4591050"/>
              <a:gd name="connsiteY44" fmla="*/ 1609725 h 1694927"/>
              <a:gd name="connsiteX45" fmla="*/ 4276725 w 4591050"/>
              <a:gd name="connsiteY45" fmla="*/ 1590675 h 1694927"/>
              <a:gd name="connsiteX46" fmla="*/ 4124325 w 4591050"/>
              <a:gd name="connsiteY46" fmla="*/ 1600200 h 1694927"/>
              <a:gd name="connsiteX47" fmla="*/ 4019550 w 4591050"/>
              <a:gd name="connsiteY47" fmla="*/ 1619250 h 1694927"/>
              <a:gd name="connsiteX48" fmla="*/ 4763 w 4591050"/>
              <a:gd name="connsiteY48" fmla="*/ 1581151 h 1694927"/>
              <a:gd name="connsiteX49" fmla="*/ 0 w 4591050"/>
              <a:gd name="connsiteY49" fmla="*/ 219075 h 1694927"/>
              <a:gd name="connsiteX0" fmla="*/ 0 w 4591050"/>
              <a:gd name="connsiteY0" fmla="*/ 219075 h 1688256"/>
              <a:gd name="connsiteX1" fmla="*/ 0 w 4591050"/>
              <a:gd name="connsiteY1" fmla="*/ 219075 h 1688256"/>
              <a:gd name="connsiteX2" fmla="*/ 704850 w 4591050"/>
              <a:gd name="connsiteY2" fmla="*/ 209550 h 1688256"/>
              <a:gd name="connsiteX3" fmla="*/ 990600 w 4591050"/>
              <a:gd name="connsiteY3" fmla="*/ 200025 h 1688256"/>
              <a:gd name="connsiteX4" fmla="*/ 1019175 w 4591050"/>
              <a:gd name="connsiteY4" fmla="*/ 180975 h 1688256"/>
              <a:gd name="connsiteX5" fmla="*/ 1047750 w 4591050"/>
              <a:gd name="connsiteY5" fmla="*/ 171450 h 1688256"/>
              <a:gd name="connsiteX6" fmla="*/ 1104900 w 4591050"/>
              <a:gd name="connsiteY6" fmla="*/ 142875 h 1688256"/>
              <a:gd name="connsiteX7" fmla="*/ 1200150 w 4591050"/>
              <a:gd name="connsiteY7" fmla="*/ 123825 h 1688256"/>
              <a:gd name="connsiteX8" fmla="*/ 1343025 w 4591050"/>
              <a:gd name="connsiteY8" fmla="*/ 85725 h 1688256"/>
              <a:gd name="connsiteX9" fmla="*/ 1514475 w 4591050"/>
              <a:gd name="connsiteY9" fmla="*/ 76200 h 1688256"/>
              <a:gd name="connsiteX10" fmla="*/ 1685925 w 4591050"/>
              <a:gd name="connsiteY10" fmla="*/ 95250 h 1688256"/>
              <a:gd name="connsiteX11" fmla="*/ 1714500 w 4591050"/>
              <a:gd name="connsiteY11" fmla="*/ 114300 h 1688256"/>
              <a:gd name="connsiteX12" fmla="*/ 1743075 w 4591050"/>
              <a:gd name="connsiteY12" fmla="*/ 123825 h 1688256"/>
              <a:gd name="connsiteX13" fmla="*/ 1771650 w 4591050"/>
              <a:gd name="connsiteY13" fmla="*/ 142875 h 1688256"/>
              <a:gd name="connsiteX14" fmla="*/ 1809750 w 4591050"/>
              <a:gd name="connsiteY14" fmla="*/ 161925 h 1688256"/>
              <a:gd name="connsiteX15" fmla="*/ 1838325 w 4591050"/>
              <a:gd name="connsiteY15" fmla="*/ 180975 h 1688256"/>
              <a:gd name="connsiteX16" fmla="*/ 1876425 w 4591050"/>
              <a:gd name="connsiteY16" fmla="*/ 190500 h 1688256"/>
              <a:gd name="connsiteX17" fmla="*/ 1943100 w 4591050"/>
              <a:gd name="connsiteY17" fmla="*/ 209550 h 1688256"/>
              <a:gd name="connsiteX18" fmla="*/ 2400300 w 4591050"/>
              <a:gd name="connsiteY18" fmla="*/ 190500 h 1688256"/>
              <a:gd name="connsiteX19" fmla="*/ 2457450 w 4591050"/>
              <a:gd name="connsiteY19" fmla="*/ 180975 h 1688256"/>
              <a:gd name="connsiteX20" fmla="*/ 2486025 w 4591050"/>
              <a:gd name="connsiteY20" fmla="*/ 171450 h 1688256"/>
              <a:gd name="connsiteX21" fmla="*/ 2571750 w 4591050"/>
              <a:gd name="connsiteY21" fmla="*/ 152400 h 1688256"/>
              <a:gd name="connsiteX22" fmla="*/ 2667000 w 4591050"/>
              <a:gd name="connsiteY22" fmla="*/ 95250 h 1688256"/>
              <a:gd name="connsiteX23" fmla="*/ 2695575 w 4591050"/>
              <a:gd name="connsiteY23" fmla="*/ 85725 h 1688256"/>
              <a:gd name="connsiteX24" fmla="*/ 2790825 w 4591050"/>
              <a:gd name="connsiteY24" fmla="*/ 76200 h 1688256"/>
              <a:gd name="connsiteX25" fmla="*/ 2971800 w 4591050"/>
              <a:gd name="connsiteY25" fmla="*/ 57150 h 1688256"/>
              <a:gd name="connsiteX26" fmla="*/ 3076575 w 4591050"/>
              <a:gd name="connsiteY26" fmla="*/ 28575 h 1688256"/>
              <a:gd name="connsiteX27" fmla="*/ 3143250 w 4591050"/>
              <a:gd name="connsiteY27" fmla="*/ 0 h 1688256"/>
              <a:gd name="connsiteX28" fmla="*/ 3448050 w 4591050"/>
              <a:gd name="connsiteY28" fmla="*/ 19050 h 1688256"/>
              <a:gd name="connsiteX29" fmla="*/ 3619500 w 4591050"/>
              <a:gd name="connsiteY29" fmla="*/ 38100 h 1688256"/>
              <a:gd name="connsiteX30" fmla="*/ 3686175 w 4591050"/>
              <a:gd name="connsiteY30" fmla="*/ 66675 h 1688256"/>
              <a:gd name="connsiteX31" fmla="*/ 3724275 w 4591050"/>
              <a:gd name="connsiteY31" fmla="*/ 76200 h 1688256"/>
              <a:gd name="connsiteX32" fmla="*/ 3781425 w 4591050"/>
              <a:gd name="connsiteY32" fmla="*/ 95250 h 1688256"/>
              <a:gd name="connsiteX33" fmla="*/ 3990975 w 4591050"/>
              <a:gd name="connsiteY33" fmla="*/ 85725 h 1688256"/>
              <a:gd name="connsiteX34" fmla="*/ 4038600 w 4591050"/>
              <a:gd name="connsiteY34" fmla="*/ 66675 h 1688256"/>
              <a:gd name="connsiteX35" fmla="*/ 4124325 w 4591050"/>
              <a:gd name="connsiteY35" fmla="*/ 47625 h 1688256"/>
              <a:gd name="connsiteX36" fmla="*/ 4410075 w 4591050"/>
              <a:gd name="connsiteY36" fmla="*/ 28575 h 1688256"/>
              <a:gd name="connsiteX37" fmla="*/ 4448175 w 4591050"/>
              <a:gd name="connsiteY37" fmla="*/ 19050 h 1688256"/>
              <a:gd name="connsiteX38" fmla="*/ 4505325 w 4591050"/>
              <a:gd name="connsiteY38" fmla="*/ 0 h 1688256"/>
              <a:gd name="connsiteX39" fmla="*/ 4591050 w 4591050"/>
              <a:gd name="connsiteY39" fmla="*/ 0 h 1688256"/>
              <a:gd name="connsiteX40" fmla="*/ 4591050 w 4591050"/>
              <a:gd name="connsiteY40" fmla="*/ 1676400 h 1688256"/>
              <a:gd name="connsiteX41" fmla="*/ 4419600 w 4591050"/>
              <a:gd name="connsiteY41" fmla="*/ 1666875 h 1688256"/>
              <a:gd name="connsiteX42" fmla="*/ 4391025 w 4591050"/>
              <a:gd name="connsiteY42" fmla="*/ 1647825 h 1688256"/>
              <a:gd name="connsiteX43" fmla="*/ 4362450 w 4591050"/>
              <a:gd name="connsiteY43" fmla="*/ 1638300 h 1688256"/>
              <a:gd name="connsiteX44" fmla="*/ 4343400 w 4591050"/>
              <a:gd name="connsiteY44" fmla="*/ 1609725 h 1688256"/>
              <a:gd name="connsiteX45" fmla="*/ 4276725 w 4591050"/>
              <a:gd name="connsiteY45" fmla="*/ 1590675 h 1688256"/>
              <a:gd name="connsiteX46" fmla="*/ 4124325 w 4591050"/>
              <a:gd name="connsiteY46" fmla="*/ 1600200 h 1688256"/>
              <a:gd name="connsiteX47" fmla="*/ 4763 w 4591050"/>
              <a:gd name="connsiteY47" fmla="*/ 1581151 h 1688256"/>
              <a:gd name="connsiteX48" fmla="*/ 0 w 4591050"/>
              <a:gd name="connsiteY48" fmla="*/ 219075 h 1688256"/>
              <a:gd name="connsiteX0" fmla="*/ 0 w 4591050"/>
              <a:gd name="connsiteY0" fmla="*/ 219075 h 1684185"/>
              <a:gd name="connsiteX1" fmla="*/ 0 w 4591050"/>
              <a:gd name="connsiteY1" fmla="*/ 219075 h 1684185"/>
              <a:gd name="connsiteX2" fmla="*/ 704850 w 4591050"/>
              <a:gd name="connsiteY2" fmla="*/ 209550 h 1684185"/>
              <a:gd name="connsiteX3" fmla="*/ 990600 w 4591050"/>
              <a:gd name="connsiteY3" fmla="*/ 200025 h 1684185"/>
              <a:gd name="connsiteX4" fmla="*/ 1019175 w 4591050"/>
              <a:gd name="connsiteY4" fmla="*/ 180975 h 1684185"/>
              <a:gd name="connsiteX5" fmla="*/ 1047750 w 4591050"/>
              <a:gd name="connsiteY5" fmla="*/ 171450 h 1684185"/>
              <a:gd name="connsiteX6" fmla="*/ 1104900 w 4591050"/>
              <a:gd name="connsiteY6" fmla="*/ 142875 h 1684185"/>
              <a:gd name="connsiteX7" fmla="*/ 1200150 w 4591050"/>
              <a:gd name="connsiteY7" fmla="*/ 123825 h 1684185"/>
              <a:gd name="connsiteX8" fmla="*/ 1343025 w 4591050"/>
              <a:gd name="connsiteY8" fmla="*/ 85725 h 1684185"/>
              <a:gd name="connsiteX9" fmla="*/ 1514475 w 4591050"/>
              <a:gd name="connsiteY9" fmla="*/ 76200 h 1684185"/>
              <a:gd name="connsiteX10" fmla="*/ 1685925 w 4591050"/>
              <a:gd name="connsiteY10" fmla="*/ 95250 h 1684185"/>
              <a:gd name="connsiteX11" fmla="*/ 1714500 w 4591050"/>
              <a:gd name="connsiteY11" fmla="*/ 114300 h 1684185"/>
              <a:gd name="connsiteX12" fmla="*/ 1743075 w 4591050"/>
              <a:gd name="connsiteY12" fmla="*/ 123825 h 1684185"/>
              <a:gd name="connsiteX13" fmla="*/ 1771650 w 4591050"/>
              <a:gd name="connsiteY13" fmla="*/ 142875 h 1684185"/>
              <a:gd name="connsiteX14" fmla="*/ 1809750 w 4591050"/>
              <a:gd name="connsiteY14" fmla="*/ 161925 h 1684185"/>
              <a:gd name="connsiteX15" fmla="*/ 1838325 w 4591050"/>
              <a:gd name="connsiteY15" fmla="*/ 180975 h 1684185"/>
              <a:gd name="connsiteX16" fmla="*/ 1876425 w 4591050"/>
              <a:gd name="connsiteY16" fmla="*/ 190500 h 1684185"/>
              <a:gd name="connsiteX17" fmla="*/ 1943100 w 4591050"/>
              <a:gd name="connsiteY17" fmla="*/ 209550 h 1684185"/>
              <a:gd name="connsiteX18" fmla="*/ 2400300 w 4591050"/>
              <a:gd name="connsiteY18" fmla="*/ 190500 h 1684185"/>
              <a:gd name="connsiteX19" fmla="*/ 2457450 w 4591050"/>
              <a:gd name="connsiteY19" fmla="*/ 180975 h 1684185"/>
              <a:gd name="connsiteX20" fmla="*/ 2486025 w 4591050"/>
              <a:gd name="connsiteY20" fmla="*/ 171450 h 1684185"/>
              <a:gd name="connsiteX21" fmla="*/ 2571750 w 4591050"/>
              <a:gd name="connsiteY21" fmla="*/ 152400 h 1684185"/>
              <a:gd name="connsiteX22" fmla="*/ 2667000 w 4591050"/>
              <a:gd name="connsiteY22" fmla="*/ 95250 h 1684185"/>
              <a:gd name="connsiteX23" fmla="*/ 2695575 w 4591050"/>
              <a:gd name="connsiteY23" fmla="*/ 85725 h 1684185"/>
              <a:gd name="connsiteX24" fmla="*/ 2790825 w 4591050"/>
              <a:gd name="connsiteY24" fmla="*/ 76200 h 1684185"/>
              <a:gd name="connsiteX25" fmla="*/ 2971800 w 4591050"/>
              <a:gd name="connsiteY25" fmla="*/ 57150 h 1684185"/>
              <a:gd name="connsiteX26" fmla="*/ 3076575 w 4591050"/>
              <a:gd name="connsiteY26" fmla="*/ 28575 h 1684185"/>
              <a:gd name="connsiteX27" fmla="*/ 3143250 w 4591050"/>
              <a:gd name="connsiteY27" fmla="*/ 0 h 1684185"/>
              <a:gd name="connsiteX28" fmla="*/ 3448050 w 4591050"/>
              <a:gd name="connsiteY28" fmla="*/ 19050 h 1684185"/>
              <a:gd name="connsiteX29" fmla="*/ 3619500 w 4591050"/>
              <a:gd name="connsiteY29" fmla="*/ 38100 h 1684185"/>
              <a:gd name="connsiteX30" fmla="*/ 3686175 w 4591050"/>
              <a:gd name="connsiteY30" fmla="*/ 66675 h 1684185"/>
              <a:gd name="connsiteX31" fmla="*/ 3724275 w 4591050"/>
              <a:gd name="connsiteY31" fmla="*/ 76200 h 1684185"/>
              <a:gd name="connsiteX32" fmla="*/ 3781425 w 4591050"/>
              <a:gd name="connsiteY32" fmla="*/ 95250 h 1684185"/>
              <a:gd name="connsiteX33" fmla="*/ 3990975 w 4591050"/>
              <a:gd name="connsiteY33" fmla="*/ 85725 h 1684185"/>
              <a:gd name="connsiteX34" fmla="*/ 4038600 w 4591050"/>
              <a:gd name="connsiteY34" fmla="*/ 66675 h 1684185"/>
              <a:gd name="connsiteX35" fmla="*/ 4124325 w 4591050"/>
              <a:gd name="connsiteY35" fmla="*/ 47625 h 1684185"/>
              <a:gd name="connsiteX36" fmla="*/ 4410075 w 4591050"/>
              <a:gd name="connsiteY36" fmla="*/ 28575 h 1684185"/>
              <a:gd name="connsiteX37" fmla="*/ 4448175 w 4591050"/>
              <a:gd name="connsiteY37" fmla="*/ 19050 h 1684185"/>
              <a:gd name="connsiteX38" fmla="*/ 4505325 w 4591050"/>
              <a:gd name="connsiteY38" fmla="*/ 0 h 1684185"/>
              <a:gd name="connsiteX39" fmla="*/ 4591050 w 4591050"/>
              <a:gd name="connsiteY39" fmla="*/ 0 h 1684185"/>
              <a:gd name="connsiteX40" fmla="*/ 4591050 w 4591050"/>
              <a:gd name="connsiteY40" fmla="*/ 1676400 h 1684185"/>
              <a:gd name="connsiteX41" fmla="*/ 4419600 w 4591050"/>
              <a:gd name="connsiteY41" fmla="*/ 1666875 h 1684185"/>
              <a:gd name="connsiteX42" fmla="*/ 4391025 w 4591050"/>
              <a:gd name="connsiteY42" fmla="*/ 1647825 h 1684185"/>
              <a:gd name="connsiteX43" fmla="*/ 4362450 w 4591050"/>
              <a:gd name="connsiteY43" fmla="*/ 1638300 h 1684185"/>
              <a:gd name="connsiteX44" fmla="*/ 4343400 w 4591050"/>
              <a:gd name="connsiteY44" fmla="*/ 1609725 h 1684185"/>
              <a:gd name="connsiteX45" fmla="*/ 4276725 w 4591050"/>
              <a:gd name="connsiteY45" fmla="*/ 1590675 h 1684185"/>
              <a:gd name="connsiteX46" fmla="*/ 4763 w 4591050"/>
              <a:gd name="connsiteY46" fmla="*/ 1581151 h 1684185"/>
              <a:gd name="connsiteX47" fmla="*/ 0 w 4591050"/>
              <a:gd name="connsiteY47" fmla="*/ 219075 h 1684185"/>
              <a:gd name="connsiteX0" fmla="*/ 0 w 4669761"/>
              <a:gd name="connsiteY0" fmla="*/ 219075 h 1689766"/>
              <a:gd name="connsiteX1" fmla="*/ 0 w 4669761"/>
              <a:gd name="connsiteY1" fmla="*/ 219075 h 1689766"/>
              <a:gd name="connsiteX2" fmla="*/ 704850 w 4669761"/>
              <a:gd name="connsiteY2" fmla="*/ 209550 h 1689766"/>
              <a:gd name="connsiteX3" fmla="*/ 990600 w 4669761"/>
              <a:gd name="connsiteY3" fmla="*/ 200025 h 1689766"/>
              <a:gd name="connsiteX4" fmla="*/ 1019175 w 4669761"/>
              <a:gd name="connsiteY4" fmla="*/ 180975 h 1689766"/>
              <a:gd name="connsiteX5" fmla="*/ 1047750 w 4669761"/>
              <a:gd name="connsiteY5" fmla="*/ 171450 h 1689766"/>
              <a:gd name="connsiteX6" fmla="*/ 1104900 w 4669761"/>
              <a:gd name="connsiteY6" fmla="*/ 142875 h 1689766"/>
              <a:gd name="connsiteX7" fmla="*/ 1200150 w 4669761"/>
              <a:gd name="connsiteY7" fmla="*/ 123825 h 1689766"/>
              <a:gd name="connsiteX8" fmla="*/ 1343025 w 4669761"/>
              <a:gd name="connsiteY8" fmla="*/ 85725 h 1689766"/>
              <a:gd name="connsiteX9" fmla="*/ 1514475 w 4669761"/>
              <a:gd name="connsiteY9" fmla="*/ 76200 h 1689766"/>
              <a:gd name="connsiteX10" fmla="*/ 1685925 w 4669761"/>
              <a:gd name="connsiteY10" fmla="*/ 95250 h 1689766"/>
              <a:gd name="connsiteX11" fmla="*/ 1714500 w 4669761"/>
              <a:gd name="connsiteY11" fmla="*/ 114300 h 1689766"/>
              <a:gd name="connsiteX12" fmla="*/ 1743075 w 4669761"/>
              <a:gd name="connsiteY12" fmla="*/ 123825 h 1689766"/>
              <a:gd name="connsiteX13" fmla="*/ 1771650 w 4669761"/>
              <a:gd name="connsiteY13" fmla="*/ 142875 h 1689766"/>
              <a:gd name="connsiteX14" fmla="*/ 1809750 w 4669761"/>
              <a:gd name="connsiteY14" fmla="*/ 161925 h 1689766"/>
              <a:gd name="connsiteX15" fmla="*/ 1838325 w 4669761"/>
              <a:gd name="connsiteY15" fmla="*/ 180975 h 1689766"/>
              <a:gd name="connsiteX16" fmla="*/ 1876425 w 4669761"/>
              <a:gd name="connsiteY16" fmla="*/ 190500 h 1689766"/>
              <a:gd name="connsiteX17" fmla="*/ 1943100 w 4669761"/>
              <a:gd name="connsiteY17" fmla="*/ 209550 h 1689766"/>
              <a:gd name="connsiteX18" fmla="*/ 2400300 w 4669761"/>
              <a:gd name="connsiteY18" fmla="*/ 190500 h 1689766"/>
              <a:gd name="connsiteX19" fmla="*/ 2457450 w 4669761"/>
              <a:gd name="connsiteY19" fmla="*/ 180975 h 1689766"/>
              <a:gd name="connsiteX20" fmla="*/ 2486025 w 4669761"/>
              <a:gd name="connsiteY20" fmla="*/ 171450 h 1689766"/>
              <a:gd name="connsiteX21" fmla="*/ 2571750 w 4669761"/>
              <a:gd name="connsiteY21" fmla="*/ 152400 h 1689766"/>
              <a:gd name="connsiteX22" fmla="*/ 2667000 w 4669761"/>
              <a:gd name="connsiteY22" fmla="*/ 95250 h 1689766"/>
              <a:gd name="connsiteX23" fmla="*/ 2695575 w 4669761"/>
              <a:gd name="connsiteY23" fmla="*/ 85725 h 1689766"/>
              <a:gd name="connsiteX24" fmla="*/ 2790825 w 4669761"/>
              <a:gd name="connsiteY24" fmla="*/ 76200 h 1689766"/>
              <a:gd name="connsiteX25" fmla="*/ 2971800 w 4669761"/>
              <a:gd name="connsiteY25" fmla="*/ 57150 h 1689766"/>
              <a:gd name="connsiteX26" fmla="*/ 3076575 w 4669761"/>
              <a:gd name="connsiteY26" fmla="*/ 28575 h 1689766"/>
              <a:gd name="connsiteX27" fmla="*/ 3143250 w 4669761"/>
              <a:gd name="connsiteY27" fmla="*/ 0 h 1689766"/>
              <a:gd name="connsiteX28" fmla="*/ 3448050 w 4669761"/>
              <a:gd name="connsiteY28" fmla="*/ 19050 h 1689766"/>
              <a:gd name="connsiteX29" fmla="*/ 3619500 w 4669761"/>
              <a:gd name="connsiteY29" fmla="*/ 38100 h 1689766"/>
              <a:gd name="connsiteX30" fmla="*/ 3686175 w 4669761"/>
              <a:gd name="connsiteY30" fmla="*/ 66675 h 1689766"/>
              <a:gd name="connsiteX31" fmla="*/ 3724275 w 4669761"/>
              <a:gd name="connsiteY31" fmla="*/ 76200 h 1689766"/>
              <a:gd name="connsiteX32" fmla="*/ 3781425 w 4669761"/>
              <a:gd name="connsiteY32" fmla="*/ 95250 h 1689766"/>
              <a:gd name="connsiteX33" fmla="*/ 3990975 w 4669761"/>
              <a:gd name="connsiteY33" fmla="*/ 85725 h 1689766"/>
              <a:gd name="connsiteX34" fmla="*/ 4038600 w 4669761"/>
              <a:gd name="connsiteY34" fmla="*/ 66675 h 1689766"/>
              <a:gd name="connsiteX35" fmla="*/ 4124325 w 4669761"/>
              <a:gd name="connsiteY35" fmla="*/ 47625 h 1689766"/>
              <a:gd name="connsiteX36" fmla="*/ 4410075 w 4669761"/>
              <a:gd name="connsiteY36" fmla="*/ 28575 h 1689766"/>
              <a:gd name="connsiteX37" fmla="*/ 4448175 w 4669761"/>
              <a:gd name="connsiteY37" fmla="*/ 19050 h 1689766"/>
              <a:gd name="connsiteX38" fmla="*/ 4505325 w 4669761"/>
              <a:gd name="connsiteY38" fmla="*/ 0 h 1689766"/>
              <a:gd name="connsiteX39" fmla="*/ 4591050 w 4669761"/>
              <a:gd name="connsiteY39" fmla="*/ 0 h 1689766"/>
              <a:gd name="connsiteX40" fmla="*/ 4591050 w 4669761"/>
              <a:gd name="connsiteY40" fmla="*/ 1676400 h 1689766"/>
              <a:gd name="connsiteX41" fmla="*/ 4419600 w 4669761"/>
              <a:gd name="connsiteY41" fmla="*/ 1666875 h 1689766"/>
              <a:gd name="connsiteX42" fmla="*/ 4391025 w 4669761"/>
              <a:gd name="connsiteY42" fmla="*/ 1647825 h 1689766"/>
              <a:gd name="connsiteX43" fmla="*/ 4362450 w 4669761"/>
              <a:gd name="connsiteY43" fmla="*/ 1638300 h 1689766"/>
              <a:gd name="connsiteX44" fmla="*/ 4343400 w 4669761"/>
              <a:gd name="connsiteY44" fmla="*/ 1609725 h 1689766"/>
              <a:gd name="connsiteX45" fmla="*/ 4763 w 4669761"/>
              <a:gd name="connsiteY45" fmla="*/ 1581151 h 1689766"/>
              <a:gd name="connsiteX46" fmla="*/ 0 w 4669761"/>
              <a:gd name="connsiteY46" fmla="*/ 219075 h 1689766"/>
              <a:gd name="connsiteX0" fmla="*/ 0 w 4591050"/>
              <a:gd name="connsiteY0" fmla="*/ 219075 h 1700337"/>
              <a:gd name="connsiteX1" fmla="*/ 0 w 4591050"/>
              <a:gd name="connsiteY1" fmla="*/ 219075 h 1700337"/>
              <a:gd name="connsiteX2" fmla="*/ 704850 w 4591050"/>
              <a:gd name="connsiteY2" fmla="*/ 209550 h 1700337"/>
              <a:gd name="connsiteX3" fmla="*/ 990600 w 4591050"/>
              <a:gd name="connsiteY3" fmla="*/ 200025 h 1700337"/>
              <a:gd name="connsiteX4" fmla="*/ 1019175 w 4591050"/>
              <a:gd name="connsiteY4" fmla="*/ 180975 h 1700337"/>
              <a:gd name="connsiteX5" fmla="*/ 1047750 w 4591050"/>
              <a:gd name="connsiteY5" fmla="*/ 171450 h 1700337"/>
              <a:gd name="connsiteX6" fmla="*/ 1104900 w 4591050"/>
              <a:gd name="connsiteY6" fmla="*/ 142875 h 1700337"/>
              <a:gd name="connsiteX7" fmla="*/ 1200150 w 4591050"/>
              <a:gd name="connsiteY7" fmla="*/ 123825 h 1700337"/>
              <a:gd name="connsiteX8" fmla="*/ 1343025 w 4591050"/>
              <a:gd name="connsiteY8" fmla="*/ 85725 h 1700337"/>
              <a:gd name="connsiteX9" fmla="*/ 1514475 w 4591050"/>
              <a:gd name="connsiteY9" fmla="*/ 76200 h 1700337"/>
              <a:gd name="connsiteX10" fmla="*/ 1685925 w 4591050"/>
              <a:gd name="connsiteY10" fmla="*/ 95250 h 1700337"/>
              <a:gd name="connsiteX11" fmla="*/ 1714500 w 4591050"/>
              <a:gd name="connsiteY11" fmla="*/ 114300 h 1700337"/>
              <a:gd name="connsiteX12" fmla="*/ 1743075 w 4591050"/>
              <a:gd name="connsiteY12" fmla="*/ 123825 h 1700337"/>
              <a:gd name="connsiteX13" fmla="*/ 1771650 w 4591050"/>
              <a:gd name="connsiteY13" fmla="*/ 142875 h 1700337"/>
              <a:gd name="connsiteX14" fmla="*/ 1809750 w 4591050"/>
              <a:gd name="connsiteY14" fmla="*/ 161925 h 1700337"/>
              <a:gd name="connsiteX15" fmla="*/ 1838325 w 4591050"/>
              <a:gd name="connsiteY15" fmla="*/ 180975 h 1700337"/>
              <a:gd name="connsiteX16" fmla="*/ 1876425 w 4591050"/>
              <a:gd name="connsiteY16" fmla="*/ 190500 h 1700337"/>
              <a:gd name="connsiteX17" fmla="*/ 1943100 w 4591050"/>
              <a:gd name="connsiteY17" fmla="*/ 209550 h 1700337"/>
              <a:gd name="connsiteX18" fmla="*/ 2400300 w 4591050"/>
              <a:gd name="connsiteY18" fmla="*/ 190500 h 1700337"/>
              <a:gd name="connsiteX19" fmla="*/ 2457450 w 4591050"/>
              <a:gd name="connsiteY19" fmla="*/ 180975 h 1700337"/>
              <a:gd name="connsiteX20" fmla="*/ 2486025 w 4591050"/>
              <a:gd name="connsiteY20" fmla="*/ 171450 h 1700337"/>
              <a:gd name="connsiteX21" fmla="*/ 2571750 w 4591050"/>
              <a:gd name="connsiteY21" fmla="*/ 152400 h 1700337"/>
              <a:gd name="connsiteX22" fmla="*/ 2667000 w 4591050"/>
              <a:gd name="connsiteY22" fmla="*/ 95250 h 1700337"/>
              <a:gd name="connsiteX23" fmla="*/ 2695575 w 4591050"/>
              <a:gd name="connsiteY23" fmla="*/ 85725 h 1700337"/>
              <a:gd name="connsiteX24" fmla="*/ 2790825 w 4591050"/>
              <a:gd name="connsiteY24" fmla="*/ 76200 h 1700337"/>
              <a:gd name="connsiteX25" fmla="*/ 2971800 w 4591050"/>
              <a:gd name="connsiteY25" fmla="*/ 57150 h 1700337"/>
              <a:gd name="connsiteX26" fmla="*/ 3076575 w 4591050"/>
              <a:gd name="connsiteY26" fmla="*/ 28575 h 1700337"/>
              <a:gd name="connsiteX27" fmla="*/ 3143250 w 4591050"/>
              <a:gd name="connsiteY27" fmla="*/ 0 h 1700337"/>
              <a:gd name="connsiteX28" fmla="*/ 3448050 w 4591050"/>
              <a:gd name="connsiteY28" fmla="*/ 19050 h 1700337"/>
              <a:gd name="connsiteX29" fmla="*/ 3619500 w 4591050"/>
              <a:gd name="connsiteY29" fmla="*/ 38100 h 1700337"/>
              <a:gd name="connsiteX30" fmla="*/ 3686175 w 4591050"/>
              <a:gd name="connsiteY30" fmla="*/ 66675 h 1700337"/>
              <a:gd name="connsiteX31" fmla="*/ 3724275 w 4591050"/>
              <a:gd name="connsiteY31" fmla="*/ 76200 h 1700337"/>
              <a:gd name="connsiteX32" fmla="*/ 3781425 w 4591050"/>
              <a:gd name="connsiteY32" fmla="*/ 95250 h 1700337"/>
              <a:gd name="connsiteX33" fmla="*/ 3990975 w 4591050"/>
              <a:gd name="connsiteY33" fmla="*/ 85725 h 1700337"/>
              <a:gd name="connsiteX34" fmla="*/ 4038600 w 4591050"/>
              <a:gd name="connsiteY34" fmla="*/ 66675 h 1700337"/>
              <a:gd name="connsiteX35" fmla="*/ 4124325 w 4591050"/>
              <a:gd name="connsiteY35" fmla="*/ 47625 h 1700337"/>
              <a:gd name="connsiteX36" fmla="*/ 4410075 w 4591050"/>
              <a:gd name="connsiteY36" fmla="*/ 28575 h 1700337"/>
              <a:gd name="connsiteX37" fmla="*/ 4448175 w 4591050"/>
              <a:gd name="connsiteY37" fmla="*/ 19050 h 1700337"/>
              <a:gd name="connsiteX38" fmla="*/ 4505325 w 4591050"/>
              <a:gd name="connsiteY38" fmla="*/ 0 h 1700337"/>
              <a:gd name="connsiteX39" fmla="*/ 4591050 w 4591050"/>
              <a:gd name="connsiteY39" fmla="*/ 0 h 1700337"/>
              <a:gd name="connsiteX40" fmla="*/ 4591050 w 4591050"/>
              <a:gd name="connsiteY40" fmla="*/ 1676400 h 1700337"/>
              <a:gd name="connsiteX41" fmla="*/ 4419600 w 4591050"/>
              <a:gd name="connsiteY41" fmla="*/ 1666875 h 1700337"/>
              <a:gd name="connsiteX42" fmla="*/ 4391025 w 4591050"/>
              <a:gd name="connsiteY42" fmla="*/ 1647825 h 1700337"/>
              <a:gd name="connsiteX43" fmla="*/ 4362450 w 4591050"/>
              <a:gd name="connsiteY43" fmla="*/ 1638300 h 1700337"/>
              <a:gd name="connsiteX44" fmla="*/ 4763 w 4591050"/>
              <a:gd name="connsiteY44" fmla="*/ 1581151 h 1700337"/>
              <a:gd name="connsiteX45" fmla="*/ 0 w 4591050"/>
              <a:gd name="connsiteY45" fmla="*/ 219075 h 1700337"/>
              <a:gd name="connsiteX0" fmla="*/ 0 w 4723022"/>
              <a:gd name="connsiteY0" fmla="*/ 219075 h 1703381"/>
              <a:gd name="connsiteX1" fmla="*/ 0 w 4723022"/>
              <a:gd name="connsiteY1" fmla="*/ 219075 h 1703381"/>
              <a:gd name="connsiteX2" fmla="*/ 704850 w 4723022"/>
              <a:gd name="connsiteY2" fmla="*/ 209550 h 1703381"/>
              <a:gd name="connsiteX3" fmla="*/ 990600 w 4723022"/>
              <a:gd name="connsiteY3" fmla="*/ 200025 h 1703381"/>
              <a:gd name="connsiteX4" fmla="*/ 1019175 w 4723022"/>
              <a:gd name="connsiteY4" fmla="*/ 180975 h 1703381"/>
              <a:gd name="connsiteX5" fmla="*/ 1047750 w 4723022"/>
              <a:gd name="connsiteY5" fmla="*/ 171450 h 1703381"/>
              <a:gd name="connsiteX6" fmla="*/ 1104900 w 4723022"/>
              <a:gd name="connsiteY6" fmla="*/ 142875 h 1703381"/>
              <a:gd name="connsiteX7" fmla="*/ 1200150 w 4723022"/>
              <a:gd name="connsiteY7" fmla="*/ 123825 h 1703381"/>
              <a:gd name="connsiteX8" fmla="*/ 1343025 w 4723022"/>
              <a:gd name="connsiteY8" fmla="*/ 85725 h 1703381"/>
              <a:gd name="connsiteX9" fmla="*/ 1514475 w 4723022"/>
              <a:gd name="connsiteY9" fmla="*/ 76200 h 1703381"/>
              <a:gd name="connsiteX10" fmla="*/ 1685925 w 4723022"/>
              <a:gd name="connsiteY10" fmla="*/ 95250 h 1703381"/>
              <a:gd name="connsiteX11" fmla="*/ 1714500 w 4723022"/>
              <a:gd name="connsiteY11" fmla="*/ 114300 h 1703381"/>
              <a:gd name="connsiteX12" fmla="*/ 1743075 w 4723022"/>
              <a:gd name="connsiteY12" fmla="*/ 123825 h 1703381"/>
              <a:gd name="connsiteX13" fmla="*/ 1771650 w 4723022"/>
              <a:gd name="connsiteY13" fmla="*/ 142875 h 1703381"/>
              <a:gd name="connsiteX14" fmla="*/ 1809750 w 4723022"/>
              <a:gd name="connsiteY14" fmla="*/ 161925 h 1703381"/>
              <a:gd name="connsiteX15" fmla="*/ 1838325 w 4723022"/>
              <a:gd name="connsiteY15" fmla="*/ 180975 h 1703381"/>
              <a:gd name="connsiteX16" fmla="*/ 1876425 w 4723022"/>
              <a:gd name="connsiteY16" fmla="*/ 190500 h 1703381"/>
              <a:gd name="connsiteX17" fmla="*/ 1943100 w 4723022"/>
              <a:gd name="connsiteY17" fmla="*/ 209550 h 1703381"/>
              <a:gd name="connsiteX18" fmla="*/ 2400300 w 4723022"/>
              <a:gd name="connsiteY18" fmla="*/ 190500 h 1703381"/>
              <a:gd name="connsiteX19" fmla="*/ 2457450 w 4723022"/>
              <a:gd name="connsiteY19" fmla="*/ 180975 h 1703381"/>
              <a:gd name="connsiteX20" fmla="*/ 2486025 w 4723022"/>
              <a:gd name="connsiteY20" fmla="*/ 171450 h 1703381"/>
              <a:gd name="connsiteX21" fmla="*/ 2571750 w 4723022"/>
              <a:gd name="connsiteY21" fmla="*/ 152400 h 1703381"/>
              <a:gd name="connsiteX22" fmla="*/ 2667000 w 4723022"/>
              <a:gd name="connsiteY22" fmla="*/ 95250 h 1703381"/>
              <a:gd name="connsiteX23" fmla="*/ 2695575 w 4723022"/>
              <a:gd name="connsiteY23" fmla="*/ 85725 h 1703381"/>
              <a:gd name="connsiteX24" fmla="*/ 2790825 w 4723022"/>
              <a:gd name="connsiteY24" fmla="*/ 76200 h 1703381"/>
              <a:gd name="connsiteX25" fmla="*/ 2971800 w 4723022"/>
              <a:gd name="connsiteY25" fmla="*/ 57150 h 1703381"/>
              <a:gd name="connsiteX26" fmla="*/ 3076575 w 4723022"/>
              <a:gd name="connsiteY26" fmla="*/ 28575 h 1703381"/>
              <a:gd name="connsiteX27" fmla="*/ 3143250 w 4723022"/>
              <a:gd name="connsiteY27" fmla="*/ 0 h 1703381"/>
              <a:gd name="connsiteX28" fmla="*/ 3448050 w 4723022"/>
              <a:gd name="connsiteY28" fmla="*/ 19050 h 1703381"/>
              <a:gd name="connsiteX29" fmla="*/ 3619500 w 4723022"/>
              <a:gd name="connsiteY29" fmla="*/ 38100 h 1703381"/>
              <a:gd name="connsiteX30" fmla="*/ 3686175 w 4723022"/>
              <a:gd name="connsiteY30" fmla="*/ 66675 h 1703381"/>
              <a:gd name="connsiteX31" fmla="*/ 3724275 w 4723022"/>
              <a:gd name="connsiteY31" fmla="*/ 76200 h 1703381"/>
              <a:gd name="connsiteX32" fmla="*/ 3781425 w 4723022"/>
              <a:gd name="connsiteY32" fmla="*/ 95250 h 1703381"/>
              <a:gd name="connsiteX33" fmla="*/ 3990975 w 4723022"/>
              <a:gd name="connsiteY33" fmla="*/ 85725 h 1703381"/>
              <a:gd name="connsiteX34" fmla="*/ 4038600 w 4723022"/>
              <a:gd name="connsiteY34" fmla="*/ 66675 h 1703381"/>
              <a:gd name="connsiteX35" fmla="*/ 4124325 w 4723022"/>
              <a:gd name="connsiteY35" fmla="*/ 47625 h 1703381"/>
              <a:gd name="connsiteX36" fmla="*/ 4410075 w 4723022"/>
              <a:gd name="connsiteY36" fmla="*/ 28575 h 1703381"/>
              <a:gd name="connsiteX37" fmla="*/ 4448175 w 4723022"/>
              <a:gd name="connsiteY37" fmla="*/ 19050 h 1703381"/>
              <a:gd name="connsiteX38" fmla="*/ 4505325 w 4723022"/>
              <a:gd name="connsiteY38" fmla="*/ 0 h 1703381"/>
              <a:gd name="connsiteX39" fmla="*/ 4591050 w 4723022"/>
              <a:gd name="connsiteY39" fmla="*/ 0 h 1703381"/>
              <a:gd name="connsiteX40" fmla="*/ 4591050 w 4723022"/>
              <a:gd name="connsiteY40" fmla="*/ 1676400 h 1703381"/>
              <a:gd name="connsiteX41" fmla="*/ 4419600 w 4723022"/>
              <a:gd name="connsiteY41" fmla="*/ 1666875 h 1703381"/>
              <a:gd name="connsiteX42" fmla="*/ 4391025 w 4723022"/>
              <a:gd name="connsiteY42" fmla="*/ 1647825 h 1703381"/>
              <a:gd name="connsiteX43" fmla="*/ 4763 w 4723022"/>
              <a:gd name="connsiteY43" fmla="*/ 1581151 h 1703381"/>
              <a:gd name="connsiteX44" fmla="*/ 0 w 4723022"/>
              <a:gd name="connsiteY44" fmla="*/ 219075 h 1703381"/>
              <a:gd name="connsiteX0" fmla="*/ 0 w 4794693"/>
              <a:gd name="connsiteY0" fmla="*/ 219075 h 1711220"/>
              <a:gd name="connsiteX1" fmla="*/ 0 w 4794693"/>
              <a:gd name="connsiteY1" fmla="*/ 219075 h 1711220"/>
              <a:gd name="connsiteX2" fmla="*/ 704850 w 4794693"/>
              <a:gd name="connsiteY2" fmla="*/ 209550 h 1711220"/>
              <a:gd name="connsiteX3" fmla="*/ 990600 w 4794693"/>
              <a:gd name="connsiteY3" fmla="*/ 200025 h 1711220"/>
              <a:gd name="connsiteX4" fmla="*/ 1019175 w 4794693"/>
              <a:gd name="connsiteY4" fmla="*/ 180975 h 1711220"/>
              <a:gd name="connsiteX5" fmla="*/ 1047750 w 4794693"/>
              <a:gd name="connsiteY5" fmla="*/ 171450 h 1711220"/>
              <a:gd name="connsiteX6" fmla="*/ 1104900 w 4794693"/>
              <a:gd name="connsiteY6" fmla="*/ 142875 h 1711220"/>
              <a:gd name="connsiteX7" fmla="*/ 1200150 w 4794693"/>
              <a:gd name="connsiteY7" fmla="*/ 123825 h 1711220"/>
              <a:gd name="connsiteX8" fmla="*/ 1343025 w 4794693"/>
              <a:gd name="connsiteY8" fmla="*/ 85725 h 1711220"/>
              <a:gd name="connsiteX9" fmla="*/ 1514475 w 4794693"/>
              <a:gd name="connsiteY9" fmla="*/ 76200 h 1711220"/>
              <a:gd name="connsiteX10" fmla="*/ 1685925 w 4794693"/>
              <a:gd name="connsiteY10" fmla="*/ 95250 h 1711220"/>
              <a:gd name="connsiteX11" fmla="*/ 1714500 w 4794693"/>
              <a:gd name="connsiteY11" fmla="*/ 114300 h 1711220"/>
              <a:gd name="connsiteX12" fmla="*/ 1743075 w 4794693"/>
              <a:gd name="connsiteY12" fmla="*/ 123825 h 1711220"/>
              <a:gd name="connsiteX13" fmla="*/ 1771650 w 4794693"/>
              <a:gd name="connsiteY13" fmla="*/ 142875 h 1711220"/>
              <a:gd name="connsiteX14" fmla="*/ 1809750 w 4794693"/>
              <a:gd name="connsiteY14" fmla="*/ 161925 h 1711220"/>
              <a:gd name="connsiteX15" fmla="*/ 1838325 w 4794693"/>
              <a:gd name="connsiteY15" fmla="*/ 180975 h 1711220"/>
              <a:gd name="connsiteX16" fmla="*/ 1876425 w 4794693"/>
              <a:gd name="connsiteY16" fmla="*/ 190500 h 1711220"/>
              <a:gd name="connsiteX17" fmla="*/ 1943100 w 4794693"/>
              <a:gd name="connsiteY17" fmla="*/ 209550 h 1711220"/>
              <a:gd name="connsiteX18" fmla="*/ 2400300 w 4794693"/>
              <a:gd name="connsiteY18" fmla="*/ 190500 h 1711220"/>
              <a:gd name="connsiteX19" fmla="*/ 2457450 w 4794693"/>
              <a:gd name="connsiteY19" fmla="*/ 180975 h 1711220"/>
              <a:gd name="connsiteX20" fmla="*/ 2486025 w 4794693"/>
              <a:gd name="connsiteY20" fmla="*/ 171450 h 1711220"/>
              <a:gd name="connsiteX21" fmla="*/ 2571750 w 4794693"/>
              <a:gd name="connsiteY21" fmla="*/ 152400 h 1711220"/>
              <a:gd name="connsiteX22" fmla="*/ 2667000 w 4794693"/>
              <a:gd name="connsiteY22" fmla="*/ 95250 h 1711220"/>
              <a:gd name="connsiteX23" fmla="*/ 2695575 w 4794693"/>
              <a:gd name="connsiteY23" fmla="*/ 85725 h 1711220"/>
              <a:gd name="connsiteX24" fmla="*/ 2790825 w 4794693"/>
              <a:gd name="connsiteY24" fmla="*/ 76200 h 1711220"/>
              <a:gd name="connsiteX25" fmla="*/ 2971800 w 4794693"/>
              <a:gd name="connsiteY25" fmla="*/ 57150 h 1711220"/>
              <a:gd name="connsiteX26" fmla="*/ 3076575 w 4794693"/>
              <a:gd name="connsiteY26" fmla="*/ 28575 h 1711220"/>
              <a:gd name="connsiteX27" fmla="*/ 3143250 w 4794693"/>
              <a:gd name="connsiteY27" fmla="*/ 0 h 1711220"/>
              <a:gd name="connsiteX28" fmla="*/ 3448050 w 4794693"/>
              <a:gd name="connsiteY28" fmla="*/ 19050 h 1711220"/>
              <a:gd name="connsiteX29" fmla="*/ 3619500 w 4794693"/>
              <a:gd name="connsiteY29" fmla="*/ 38100 h 1711220"/>
              <a:gd name="connsiteX30" fmla="*/ 3686175 w 4794693"/>
              <a:gd name="connsiteY30" fmla="*/ 66675 h 1711220"/>
              <a:gd name="connsiteX31" fmla="*/ 3724275 w 4794693"/>
              <a:gd name="connsiteY31" fmla="*/ 76200 h 1711220"/>
              <a:gd name="connsiteX32" fmla="*/ 3781425 w 4794693"/>
              <a:gd name="connsiteY32" fmla="*/ 95250 h 1711220"/>
              <a:gd name="connsiteX33" fmla="*/ 3990975 w 4794693"/>
              <a:gd name="connsiteY33" fmla="*/ 85725 h 1711220"/>
              <a:gd name="connsiteX34" fmla="*/ 4038600 w 4794693"/>
              <a:gd name="connsiteY34" fmla="*/ 66675 h 1711220"/>
              <a:gd name="connsiteX35" fmla="*/ 4124325 w 4794693"/>
              <a:gd name="connsiteY35" fmla="*/ 47625 h 1711220"/>
              <a:gd name="connsiteX36" fmla="*/ 4410075 w 4794693"/>
              <a:gd name="connsiteY36" fmla="*/ 28575 h 1711220"/>
              <a:gd name="connsiteX37" fmla="*/ 4448175 w 4794693"/>
              <a:gd name="connsiteY37" fmla="*/ 19050 h 1711220"/>
              <a:gd name="connsiteX38" fmla="*/ 4505325 w 4794693"/>
              <a:gd name="connsiteY38" fmla="*/ 0 h 1711220"/>
              <a:gd name="connsiteX39" fmla="*/ 4591050 w 4794693"/>
              <a:gd name="connsiteY39" fmla="*/ 0 h 1711220"/>
              <a:gd name="connsiteX40" fmla="*/ 4591050 w 4794693"/>
              <a:gd name="connsiteY40" fmla="*/ 1676400 h 1711220"/>
              <a:gd name="connsiteX41" fmla="*/ 4419600 w 4794693"/>
              <a:gd name="connsiteY41" fmla="*/ 1666875 h 1711220"/>
              <a:gd name="connsiteX42" fmla="*/ 4763 w 4794693"/>
              <a:gd name="connsiteY42" fmla="*/ 1581151 h 1711220"/>
              <a:gd name="connsiteX43" fmla="*/ 0 w 4794693"/>
              <a:gd name="connsiteY43" fmla="*/ 219075 h 1711220"/>
              <a:gd name="connsiteX0" fmla="*/ 0 w 4591049"/>
              <a:gd name="connsiteY0" fmla="*/ 219075 h 1826666"/>
              <a:gd name="connsiteX1" fmla="*/ 0 w 4591049"/>
              <a:gd name="connsiteY1" fmla="*/ 219075 h 1826666"/>
              <a:gd name="connsiteX2" fmla="*/ 704850 w 4591049"/>
              <a:gd name="connsiteY2" fmla="*/ 209550 h 1826666"/>
              <a:gd name="connsiteX3" fmla="*/ 990600 w 4591049"/>
              <a:gd name="connsiteY3" fmla="*/ 200025 h 1826666"/>
              <a:gd name="connsiteX4" fmla="*/ 1019175 w 4591049"/>
              <a:gd name="connsiteY4" fmla="*/ 180975 h 1826666"/>
              <a:gd name="connsiteX5" fmla="*/ 1047750 w 4591049"/>
              <a:gd name="connsiteY5" fmla="*/ 171450 h 1826666"/>
              <a:gd name="connsiteX6" fmla="*/ 1104900 w 4591049"/>
              <a:gd name="connsiteY6" fmla="*/ 142875 h 1826666"/>
              <a:gd name="connsiteX7" fmla="*/ 1200150 w 4591049"/>
              <a:gd name="connsiteY7" fmla="*/ 123825 h 1826666"/>
              <a:gd name="connsiteX8" fmla="*/ 1343025 w 4591049"/>
              <a:gd name="connsiteY8" fmla="*/ 85725 h 1826666"/>
              <a:gd name="connsiteX9" fmla="*/ 1514475 w 4591049"/>
              <a:gd name="connsiteY9" fmla="*/ 76200 h 1826666"/>
              <a:gd name="connsiteX10" fmla="*/ 1685925 w 4591049"/>
              <a:gd name="connsiteY10" fmla="*/ 95250 h 1826666"/>
              <a:gd name="connsiteX11" fmla="*/ 1714500 w 4591049"/>
              <a:gd name="connsiteY11" fmla="*/ 114300 h 1826666"/>
              <a:gd name="connsiteX12" fmla="*/ 1743075 w 4591049"/>
              <a:gd name="connsiteY12" fmla="*/ 123825 h 1826666"/>
              <a:gd name="connsiteX13" fmla="*/ 1771650 w 4591049"/>
              <a:gd name="connsiteY13" fmla="*/ 142875 h 1826666"/>
              <a:gd name="connsiteX14" fmla="*/ 1809750 w 4591049"/>
              <a:gd name="connsiteY14" fmla="*/ 161925 h 1826666"/>
              <a:gd name="connsiteX15" fmla="*/ 1838325 w 4591049"/>
              <a:gd name="connsiteY15" fmla="*/ 180975 h 1826666"/>
              <a:gd name="connsiteX16" fmla="*/ 1876425 w 4591049"/>
              <a:gd name="connsiteY16" fmla="*/ 190500 h 1826666"/>
              <a:gd name="connsiteX17" fmla="*/ 1943100 w 4591049"/>
              <a:gd name="connsiteY17" fmla="*/ 209550 h 1826666"/>
              <a:gd name="connsiteX18" fmla="*/ 2400300 w 4591049"/>
              <a:gd name="connsiteY18" fmla="*/ 190500 h 1826666"/>
              <a:gd name="connsiteX19" fmla="*/ 2457450 w 4591049"/>
              <a:gd name="connsiteY19" fmla="*/ 180975 h 1826666"/>
              <a:gd name="connsiteX20" fmla="*/ 2486025 w 4591049"/>
              <a:gd name="connsiteY20" fmla="*/ 171450 h 1826666"/>
              <a:gd name="connsiteX21" fmla="*/ 2571750 w 4591049"/>
              <a:gd name="connsiteY21" fmla="*/ 152400 h 1826666"/>
              <a:gd name="connsiteX22" fmla="*/ 2667000 w 4591049"/>
              <a:gd name="connsiteY22" fmla="*/ 95250 h 1826666"/>
              <a:gd name="connsiteX23" fmla="*/ 2695575 w 4591049"/>
              <a:gd name="connsiteY23" fmla="*/ 85725 h 1826666"/>
              <a:gd name="connsiteX24" fmla="*/ 2790825 w 4591049"/>
              <a:gd name="connsiteY24" fmla="*/ 76200 h 1826666"/>
              <a:gd name="connsiteX25" fmla="*/ 2971800 w 4591049"/>
              <a:gd name="connsiteY25" fmla="*/ 57150 h 1826666"/>
              <a:gd name="connsiteX26" fmla="*/ 3076575 w 4591049"/>
              <a:gd name="connsiteY26" fmla="*/ 28575 h 1826666"/>
              <a:gd name="connsiteX27" fmla="*/ 3143250 w 4591049"/>
              <a:gd name="connsiteY27" fmla="*/ 0 h 1826666"/>
              <a:gd name="connsiteX28" fmla="*/ 3448050 w 4591049"/>
              <a:gd name="connsiteY28" fmla="*/ 19050 h 1826666"/>
              <a:gd name="connsiteX29" fmla="*/ 3619500 w 4591049"/>
              <a:gd name="connsiteY29" fmla="*/ 38100 h 1826666"/>
              <a:gd name="connsiteX30" fmla="*/ 3686175 w 4591049"/>
              <a:gd name="connsiteY30" fmla="*/ 66675 h 1826666"/>
              <a:gd name="connsiteX31" fmla="*/ 3724275 w 4591049"/>
              <a:gd name="connsiteY31" fmla="*/ 76200 h 1826666"/>
              <a:gd name="connsiteX32" fmla="*/ 3781425 w 4591049"/>
              <a:gd name="connsiteY32" fmla="*/ 95250 h 1826666"/>
              <a:gd name="connsiteX33" fmla="*/ 3990975 w 4591049"/>
              <a:gd name="connsiteY33" fmla="*/ 85725 h 1826666"/>
              <a:gd name="connsiteX34" fmla="*/ 4038600 w 4591049"/>
              <a:gd name="connsiteY34" fmla="*/ 66675 h 1826666"/>
              <a:gd name="connsiteX35" fmla="*/ 4124325 w 4591049"/>
              <a:gd name="connsiteY35" fmla="*/ 47625 h 1826666"/>
              <a:gd name="connsiteX36" fmla="*/ 4410075 w 4591049"/>
              <a:gd name="connsiteY36" fmla="*/ 28575 h 1826666"/>
              <a:gd name="connsiteX37" fmla="*/ 4448175 w 4591049"/>
              <a:gd name="connsiteY37" fmla="*/ 19050 h 1826666"/>
              <a:gd name="connsiteX38" fmla="*/ 4505325 w 4591049"/>
              <a:gd name="connsiteY38" fmla="*/ 0 h 1826666"/>
              <a:gd name="connsiteX39" fmla="*/ 4591050 w 4591049"/>
              <a:gd name="connsiteY39" fmla="*/ 0 h 1826666"/>
              <a:gd name="connsiteX40" fmla="*/ 4591050 w 4591049"/>
              <a:gd name="connsiteY40" fmla="*/ 1676400 h 1826666"/>
              <a:gd name="connsiteX41" fmla="*/ 4763 w 4591049"/>
              <a:gd name="connsiteY41" fmla="*/ 1581151 h 1826666"/>
              <a:gd name="connsiteX42" fmla="*/ 0 w 4591049"/>
              <a:gd name="connsiteY42" fmla="*/ 219075 h 1826666"/>
              <a:gd name="connsiteX0" fmla="*/ 0 w 4591050"/>
              <a:gd name="connsiteY0" fmla="*/ 219075 h 1773085"/>
              <a:gd name="connsiteX1" fmla="*/ 0 w 4591050"/>
              <a:gd name="connsiteY1" fmla="*/ 219075 h 1773085"/>
              <a:gd name="connsiteX2" fmla="*/ 704850 w 4591050"/>
              <a:gd name="connsiteY2" fmla="*/ 209550 h 1773085"/>
              <a:gd name="connsiteX3" fmla="*/ 990600 w 4591050"/>
              <a:gd name="connsiteY3" fmla="*/ 200025 h 1773085"/>
              <a:gd name="connsiteX4" fmla="*/ 1019175 w 4591050"/>
              <a:gd name="connsiteY4" fmla="*/ 180975 h 1773085"/>
              <a:gd name="connsiteX5" fmla="*/ 1047750 w 4591050"/>
              <a:gd name="connsiteY5" fmla="*/ 171450 h 1773085"/>
              <a:gd name="connsiteX6" fmla="*/ 1104900 w 4591050"/>
              <a:gd name="connsiteY6" fmla="*/ 142875 h 1773085"/>
              <a:gd name="connsiteX7" fmla="*/ 1200150 w 4591050"/>
              <a:gd name="connsiteY7" fmla="*/ 123825 h 1773085"/>
              <a:gd name="connsiteX8" fmla="*/ 1343025 w 4591050"/>
              <a:gd name="connsiteY8" fmla="*/ 85725 h 1773085"/>
              <a:gd name="connsiteX9" fmla="*/ 1514475 w 4591050"/>
              <a:gd name="connsiteY9" fmla="*/ 76200 h 1773085"/>
              <a:gd name="connsiteX10" fmla="*/ 1685925 w 4591050"/>
              <a:gd name="connsiteY10" fmla="*/ 95250 h 1773085"/>
              <a:gd name="connsiteX11" fmla="*/ 1714500 w 4591050"/>
              <a:gd name="connsiteY11" fmla="*/ 114300 h 1773085"/>
              <a:gd name="connsiteX12" fmla="*/ 1743075 w 4591050"/>
              <a:gd name="connsiteY12" fmla="*/ 123825 h 1773085"/>
              <a:gd name="connsiteX13" fmla="*/ 1771650 w 4591050"/>
              <a:gd name="connsiteY13" fmla="*/ 142875 h 1773085"/>
              <a:gd name="connsiteX14" fmla="*/ 1809750 w 4591050"/>
              <a:gd name="connsiteY14" fmla="*/ 161925 h 1773085"/>
              <a:gd name="connsiteX15" fmla="*/ 1838325 w 4591050"/>
              <a:gd name="connsiteY15" fmla="*/ 180975 h 1773085"/>
              <a:gd name="connsiteX16" fmla="*/ 1876425 w 4591050"/>
              <a:gd name="connsiteY16" fmla="*/ 190500 h 1773085"/>
              <a:gd name="connsiteX17" fmla="*/ 1943100 w 4591050"/>
              <a:gd name="connsiteY17" fmla="*/ 209550 h 1773085"/>
              <a:gd name="connsiteX18" fmla="*/ 2400300 w 4591050"/>
              <a:gd name="connsiteY18" fmla="*/ 190500 h 1773085"/>
              <a:gd name="connsiteX19" fmla="*/ 2457450 w 4591050"/>
              <a:gd name="connsiteY19" fmla="*/ 180975 h 1773085"/>
              <a:gd name="connsiteX20" fmla="*/ 2486025 w 4591050"/>
              <a:gd name="connsiteY20" fmla="*/ 171450 h 1773085"/>
              <a:gd name="connsiteX21" fmla="*/ 2571750 w 4591050"/>
              <a:gd name="connsiteY21" fmla="*/ 152400 h 1773085"/>
              <a:gd name="connsiteX22" fmla="*/ 2667000 w 4591050"/>
              <a:gd name="connsiteY22" fmla="*/ 95250 h 1773085"/>
              <a:gd name="connsiteX23" fmla="*/ 2695575 w 4591050"/>
              <a:gd name="connsiteY23" fmla="*/ 85725 h 1773085"/>
              <a:gd name="connsiteX24" fmla="*/ 2790825 w 4591050"/>
              <a:gd name="connsiteY24" fmla="*/ 76200 h 1773085"/>
              <a:gd name="connsiteX25" fmla="*/ 2971800 w 4591050"/>
              <a:gd name="connsiteY25" fmla="*/ 57150 h 1773085"/>
              <a:gd name="connsiteX26" fmla="*/ 3076575 w 4591050"/>
              <a:gd name="connsiteY26" fmla="*/ 28575 h 1773085"/>
              <a:gd name="connsiteX27" fmla="*/ 3143250 w 4591050"/>
              <a:gd name="connsiteY27" fmla="*/ 0 h 1773085"/>
              <a:gd name="connsiteX28" fmla="*/ 3448050 w 4591050"/>
              <a:gd name="connsiteY28" fmla="*/ 19050 h 1773085"/>
              <a:gd name="connsiteX29" fmla="*/ 3619500 w 4591050"/>
              <a:gd name="connsiteY29" fmla="*/ 38100 h 1773085"/>
              <a:gd name="connsiteX30" fmla="*/ 3686175 w 4591050"/>
              <a:gd name="connsiteY30" fmla="*/ 66675 h 1773085"/>
              <a:gd name="connsiteX31" fmla="*/ 3724275 w 4591050"/>
              <a:gd name="connsiteY31" fmla="*/ 76200 h 1773085"/>
              <a:gd name="connsiteX32" fmla="*/ 3781425 w 4591050"/>
              <a:gd name="connsiteY32" fmla="*/ 95250 h 1773085"/>
              <a:gd name="connsiteX33" fmla="*/ 3990975 w 4591050"/>
              <a:gd name="connsiteY33" fmla="*/ 85725 h 1773085"/>
              <a:gd name="connsiteX34" fmla="*/ 4038600 w 4591050"/>
              <a:gd name="connsiteY34" fmla="*/ 66675 h 1773085"/>
              <a:gd name="connsiteX35" fmla="*/ 4124325 w 4591050"/>
              <a:gd name="connsiteY35" fmla="*/ 47625 h 1773085"/>
              <a:gd name="connsiteX36" fmla="*/ 4410075 w 4591050"/>
              <a:gd name="connsiteY36" fmla="*/ 28575 h 1773085"/>
              <a:gd name="connsiteX37" fmla="*/ 4448175 w 4591050"/>
              <a:gd name="connsiteY37" fmla="*/ 19050 h 1773085"/>
              <a:gd name="connsiteX38" fmla="*/ 4505325 w 4591050"/>
              <a:gd name="connsiteY38" fmla="*/ 0 h 1773085"/>
              <a:gd name="connsiteX39" fmla="*/ 4591050 w 4591050"/>
              <a:gd name="connsiteY39" fmla="*/ 0 h 1773085"/>
              <a:gd name="connsiteX40" fmla="*/ 4591050 w 4591050"/>
              <a:gd name="connsiteY40" fmla="*/ 1676400 h 1773085"/>
              <a:gd name="connsiteX41" fmla="*/ 4763 w 4591050"/>
              <a:gd name="connsiteY41" fmla="*/ 1581151 h 1773085"/>
              <a:gd name="connsiteX42" fmla="*/ 0 w 4591050"/>
              <a:gd name="connsiteY42" fmla="*/ 219075 h 1773085"/>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763 w 4591050"/>
              <a:gd name="connsiteY41" fmla="*/ 1581151 h 1676400"/>
              <a:gd name="connsiteX42" fmla="*/ 0 w 4591050"/>
              <a:gd name="connsiteY42" fmla="*/ 219075 h 1676400"/>
              <a:gd name="connsiteX0" fmla="*/ 0 w 4591050"/>
              <a:gd name="connsiteY0" fmla="*/ 219075 h 1590488"/>
              <a:gd name="connsiteX1" fmla="*/ 0 w 4591050"/>
              <a:gd name="connsiteY1" fmla="*/ 219075 h 1590488"/>
              <a:gd name="connsiteX2" fmla="*/ 704850 w 4591050"/>
              <a:gd name="connsiteY2" fmla="*/ 209550 h 1590488"/>
              <a:gd name="connsiteX3" fmla="*/ 990600 w 4591050"/>
              <a:gd name="connsiteY3" fmla="*/ 200025 h 1590488"/>
              <a:gd name="connsiteX4" fmla="*/ 1019175 w 4591050"/>
              <a:gd name="connsiteY4" fmla="*/ 180975 h 1590488"/>
              <a:gd name="connsiteX5" fmla="*/ 1047750 w 4591050"/>
              <a:gd name="connsiteY5" fmla="*/ 171450 h 1590488"/>
              <a:gd name="connsiteX6" fmla="*/ 1104900 w 4591050"/>
              <a:gd name="connsiteY6" fmla="*/ 142875 h 1590488"/>
              <a:gd name="connsiteX7" fmla="*/ 1200150 w 4591050"/>
              <a:gd name="connsiteY7" fmla="*/ 123825 h 1590488"/>
              <a:gd name="connsiteX8" fmla="*/ 1343025 w 4591050"/>
              <a:gd name="connsiteY8" fmla="*/ 85725 h 1590488"/>
              <a:gd name="connsiteX9" fmla="*/ 1514475 w 4591050"/>
              <a:gd name="connsiteY9" fmla="*/ 76200 h 1590488"/>
              <a:gd name="connsiteX10" fmla="*/ 1685925 w 4591050"/>
              <a:gd name="connsiteY10" fmla="*/ 95250 h 1590488"/>
              <a:gd name="connsiteX11" fmla="*/ 1714500 w 4591050"/>
              <a:gd name="connsiteY11" fmla="*/ 114300 h 1590488"/>
              <a:gd name="connsiteX12" fmla="*/ 1743075 w 4591050"/>
              <a:gd name="connsiteY12" fmla="*/ 123825 h 1590488"/>
              <a:gd name="connsiteX13" fmla="*/ 1771650 w 4591050"/>
              <a:gd name="connsiteY13" fmla="*/ 142875 h 1590488"/>
              <a:gd name="connsiteX14" fmla="*/ 1809750 w 4591050"/>
              <a:gd name="connsiteY14" fmla="*/ 161925 h 1590488"/>
              <a:gd name="connsiteX15" fmla="*/ 1838325 w 4591050"/>
              <a:gd name="connsiteY15" fmla="*/ 180975 h 1590488"/>
              <a:gd name="connsiteX16" fmla="*/ 1876425 w 4591050"/>
              <a:gd name="connsiteY16" fmla="*/ 190500 h 1590488"/>
              <a:gd name="connsiteX17" fmla="*/ 1943100 w 4591050"/>
              <a:gd name="connsiteY17" fmla="*/ 209550 h 1590488"/>
              <a:gd name="connsiteX18" fmla="*/ 2400300 w 4591050"/>
              <a:gd name="connsiteY18" fmla="*/ 190500 h 1590488"/>
              <a:gd name="connsiteX19" fmla="*/ 2457450 w 4591050"/>
              <a:gd name="connsiteY19" fmla="*/ 180975 h 1590488"/>
              <a:gd name="connsiteX20" fmla="*/ 2486025 w 4591050"/>
              <a:gd name="connsiteY20" fmla="*/ 171450 h 1590488"/>
              <a:gd name="connsiteX21" fmla="*/ 2571750 w 4591050"/>
              <a:gd name="connsiteY21" fmla="*/ 152400 h 1590488"/>
              <a:gd name="connsiteX22" fmla="*/ 2667000 w 4591050"/>
              <a:gd name="connsiteY22" fmla="*/ 95250 h 1590488"/>
              <a:gd name="connsiteX23" fmla="*/ 2695575 w 4591050"/>
              <a:gd name="connsiteY23" fmla="*/ 85725 h 1590488"/>
              <a:gd name="connsiteX24" fmla="*/ 2790825 w 4591050"/>
              <a:gd name="connsiteY24" fmla="*/ 76200 h 1590488"/>
              <a:gd name="connsiteX25" fmla="*/ 2971800 w 4591050"/>
              <a:gd name="connsiteY25" fmla="*/ 57150 h 1590488"/>
              <a:gd name="connsiteX26" fmla="*/ 3076575 w 4591050"/>
              <a:gd name="connsiteY26" fmla="*/ 28575 h 1590488"/>
              <a:gd name="connsiteX27" fmla="*/ 3143250 w 4591050"/>
              <a:gd name="connsiteY27" fmla="*/ 0 h 1590488"/>
              <a:gd name="connsiteX28" fmla="*/ 3448050 w 4591050"/>
              <a:gd name="connsiteY28" fmla="*/ 19050 h 1590488"/>
              <a:gd name="connsiteX29" fmla="*/ 3619500 w 4591050"/>
              <a:gd name="connsiteY29" fmla="*/ 38100 h 1590488"/>
              <a:gd name="connsiteX30" fmla="*/ 3686175 w 4591050"/>
              <a:gd name="connsiteY30" fmla="*/ 66675 h 1590488"/>
              <a:gd name="connsiteX31" fmla="*/ 3724275 w 4591050"/>
              <a:gd name="connsiteY31" fmla="*/ 76200 h 1590488"/>
              <a:gd name="connsiteX32" fmla="*/ 3781425 w 4591050"/>
              <a:gd name="connsiteY32" fmla="*/ 95250 h 1590488"/>
              <a:gd name="connsiteX33" fmla="*/ 3990975 w 4591050"/>
              <a:gd name="connsiteY33" fmla="*/ 85725 h 1590488"/>
              <a:gd name="connsiteX34" fmla="*/ 4038600 w 4591050"/>
              <a:gd name="connsiteY34" fmla="*/ 66675 h 1590488"/>
              <a:gd name="connsiteX35" fmla="*/ 4124325 w 4591050"/>
              <a:gd name="connsiteY35" fmla="*/ 47625 h 1590488"/>
              <a:gd name="connsiteX36" fmla="*/ 4410075 w 4591050"/>
              <a:gd name="connsiteY36" fmla="*/ 28575 h 1590488"/>
              <a:gd name="connsiteX37" fmla="*/ 4448175 w 4591050"/>
              <a:gd name="connsiteY37" fmla="*/ 19050 h 1590488"/>
              <a:gd name="connsiteX38" fmla="*/ 4505325 w 4591050"/>
              <a:gd name="connsiteY38" fmla="*/ 0 h 1590488"/>
              <a:gd name="connsiteX39" fmla="*/ 4591050 w 4591050"/>
              <a:gd name="connsiteY39" fmla="*/ 0 h 1590488"/>
              <a:gd name="connsiteX40" fmla="*/ 4583579 w 4591050"/>
              <a:gd name="connsiteY40" fmla="*/ 1590488 h 1590488"/>
              <a:gd name="connsiteX41" fmla="*/ 4763 w 4591050"/>
              <a:gd name="connsiteY41" fmla="*/ 1581151 h 1590488"/>
              <a:gd name="connsiteX42" fmla="*/ 0 w 4591050"/>
              <a:gd name="connsiteY42" fmla="*/ 219075 h 1590488"/>
              <a:gd name="connsiteX0" fmla="*/ 0 w 4591050"/>
              <a:gd name="connsiteY0" fmla="*/ 219075 h 1590488"/>
              <a:gd name="connsiteX1" fmla="*/ 0 w 4591050"/>
              <a:gd name="connsiteY1" fmla="*/ 219075 h 1590488"/>
              <a:gd name="connsiteX2" fmla="*/ 704850 w 4591050"/>
              <a:gd name="connsiteY2" fmla="*/ 209550 h 1590488"/>
              <a:gd name="connsiteX3" fmla="*/ 990600 w 4591050"/>
              <a:gd name="connsiteY3" fmla="*/ 200025 h 1590488"/>
              <a:gd name="connsiteX4" fmla="*/ 1019175 w 4591050"/>
              <a:gd name="connsiteY4" fmla="*/ 180975 h 1590488"/>
              <a:gd name="connsiteX5" fmla="*/ 1047750 w 4591050"/>
              <a:gd name="connsiteY5" fmla="*/ 171450 h 1590488"/>
              <a:gd name="connsiteX6" fmla="*/ 1104900 w 4591050"/>
              <a:gd name="connsiteY6" fmla="*/ 142875 h 1590488"/>
              <a:gd name="connsiteX7" fmla="*/ 1200150 w 4591050"/>
              <a:gd name="connsiteY7" fmla="*/ 123825 h 1590488"/>
              <a:gd name="connsiteX8" fmla="*/ 1343025 w 4591050"/>
              <a:gd name="connsiteY8" fmla="*/ 85725 h 1590488"/>
              <a:gd name="connsiteX9" fmla="*/ 1514475 w 4591050"/>
              <a:gd name="connsiteY9" fmla="*/ 76200 h 1590488"/>
              <a:gd name="connsiteX10" fmla="*/ 1685925 w 4591050"/>
              <a:gd name="connsiteY10" fmla="*/ 95250 h 1590488"/>
              <a:gd name="connsiteX11" fmla="*/ 1714500 w 4591050"/>
              <a:gd name="connsiteY11" fmla="*/ 114300 h 1590488"/>
              <a:gd name="connsiteX12" fmla="*/ 1743075 w 4591050"/>
              <a:gd name="connsiteY12" fmla="*/ 123825 h 1590488"/>
              <a:gd name="connsiteX13" fmla="*/ 1771650 w 4591050"/>
              <a:gd name="connsiteY13" fmla="*/ 142875 h 1590488"/>
              <a:gd name="connsiteX14" fmla="*/ 1809750 w 4591050"/>
              <a:gd name="connsiteY14" fmla="*/ 161925 h 1590488"/>
              <a:gd name="connsiteX15" fmla="*/ 1838325 w 4591050"/>
              <a:gd name="connsiteY15" fmla="*/ 180975 h 1590488"/>
              <a:gd name="connsiteX16" fmla="*/ 1876425 w 4591050"/>
              <a:gd name="connsiteY16" fmla="*/ 190500 h 1590488"/>
              <a:gd name="connsiteX17" fmla="*/ 1943100 w 4591050"/>
              <a:gd name="connsiteY17" fmla="*/ 209550 h 1590488"/>
              <a:gd name="connsiteX18" fmla="*/ 2400300 w 4591050"/>
              <a:gd name="connsiteY18" fmla="*/ 190500 h 1590488"/>
              <a:gd name="connsiteX19" fmla="*/ 2457450 w 4591050"/>
              <a:gd name="connsiteY19" fmla="*/ 180975 h 1590488"/>
              <a:gd name="connsiteX20" fmla="*/ 2486025 w 4591050"/>
              <a:gd name="connsiteY20" fmla="*/ 171450 h 1590488"/>
              <a:gd name="connsiteX21" fmla="*/ 2571750 w 4591050"/>
              <a:gd name="connsiteY21" fmla="*/ 152400 h 1590488"/>
              <a:gd name="connsiteX22" fmla="*/ 2667000 w 4591050"/>
              <a:gd name="connsiteY22" fmla="*/ 95250 h 1590488"/>
              <a:gd name="connsiteX23" fmla="*/ 2695575 w 4591050"/>
              <a:gd name="connsiteY23" fmla="*/ 85725 h 1590488"/>
              <a:gd name="connsiteX24" fmla="*/ 2790825 w 4591050"/>
              <a:gd name="connsiteY24" fmla="*/ 76200 h 1590488"/>
              <a:gd name="connsiteX25" fmla="*/ 2971800 w 4591050"/>
              <a:gd name="connsiteY25" fmla="*/ 57150 h 1590488"/>
              <a:gd name="connsiteX26" fmla="*/ 3076575 w 4591050"/>
              <a:gd name="connsiteY26" fmla="*/ 28575 h 1590488"/>
              <a:gd name="connsiteX27" fmla="*/ 3143250 w 4591050"/>
              <a:gd name="connsiteY27" fmla="*/ 0 h 1590488"/>
              <a:gd name="connsiteX28" fmla="*/ 3448050 w 4591050"/>
              <a:gd name="connsiteY28" fmla="*/ 19050 h 1590488"/>
              <a:gd name="connsiteX29" fmla="*/ 3619500 w 4591050"/>
              <a:gd name="connsiteY29" fmla="*/ 38100 h 1590488"/>
              <a:gd name="connsiteX30" fmla="*/ 3686175 w 4591050"/>
              <a:gd name="connsiteY30" fmla="*/ 66675 h 1590488"/>
              <a:gd name="connsiteX31" fmla="*/ 3724275 w 4591050"/>
              <a:gd name="connsiteY31" fmla="*/ 76200 h 1590488"/>
              <a:gd name="connsiteX32" fmla="*/ 3781425 w 4591050"/>
              <a:gd name="connsiteY32" fmla="*/ 95250 h 1590488"/>
              <a:gd name="connsiteX33" fmla="*/ 3990975 w 4591050"/>
              <a:gd name="connsiteY33" fmla="*/ 85725 h 1590488"/>
              <a:gd name="connsiteX34" fmla="*/ 4038600 w 4591050"/>
              <a:gd name="connsiteY34" fmla="*/ 66675 h 1590488"/>
              <a:gd name="connsiteX35" fmla="*/ 4124325 w 4591050"/>
              <a:gd name="connsiteY35" fmla="*/ 47625 h 1590488"/>
              <a:gd name="connsiteX36" fmla="*/ 4410075 w 4591050"/>
              <a:gd name="connsiteY36" fmla="*/ 28575 h 1590488"/>
              <a:gd name="connsiteX37" fmla="*/ 4448175 w 4591050"/>
              <a:gd name="connsiteY37" fmla="*/ 19050 h 1590488"/>
              <a:gd name="connsiteX38" fmla="*/ 4505325 w 4591050"/>
              <a:gd name="connsiteY38" fmla="*/ 0 h 1590488"/>
              <a:gd name="connsiteX39" fmla="*/ 4591050 w 4591050"/>
              <a:gd name="connsiteY39" fmla="*/ 0 h 1590488"/>
              <a:gd name="connsiteX40" fmla="*/ 4583579 w 4591050"/>
              <a:gd name="connsiteY40" fmla="*/ 1590488 h 1590488"/>
              <a:gd name="connsiteX41" fmla="*/ 4763 w 4591050"/>
              <a:gd name="connsiteY41" fmla="*/ 1581151 h 1590488"/>
              <a:gd name="connsiteX42" fmla="*/ 0 w 4591050"/>
              <a:gd name="connsiteY42" fmla="*/ 219075 h 1590488"/>
              <a:gd name="connsiteX0" fmla="*/ 0 w 4591050"/>
              <a:gd name="connsiteY0" fmla="*/ 219075 h 1590488"/>
              <a:gd name="connsiteX1" fmla="*/ 0 w 4591050"/>
              <a:gd name="connsiteY1" fmla="*/ 219075 h 1590488"/>
              <a:gd name="connsiteX2" fmla="*/ 704850 w 4591050"/>
              <a:gd name="connsiteY2" fmla="*/ 209550 h 1590488"/>
              <a:gd name="connsiteX3" fmla="*/ 990600 w 4591050"/>
              <a:gd name="connsiteY3" fmla="*/ 200025 h 1590488"/>
              <a:gd name="connsiteX4" fmla="*/ 1019175 w 4591050"/>
              <a:gd name="connsiteY4" fmla="*/ 180975 h 1590488"/>
              <a:gd name="connsiteX5" fmla="*/ 1047750 w 4591050"/>
              <a:gd name="connsiteY5" fmla="*/ 171450 h 1590488"/>
              <a:gd name="connsiteX6" fmla="*/ 1104900 w 4591050"/>
              <a:gd name="connsiteY6" fmla="*/ 142875 h 1590488"/>
              <a:gd name="connsiteX7" fmla="*/ 1200150 w 4591050"/>
              <a:gd name="connsiteY7" fmla="*/ 123825 h 1590488"/>
              <a:gd name="connsiteX8" fmla="*/ 1343025 w 4591050"/>
              <a:gd name="connsiteY8" fmla="*/ 85725 h 1590488"/>
              <a:gd name="connsiteX9" fmla="*/ 1514475 w 4591050"/>
              <a:gd name="connsiteY9" fmla="*/ 76200 h 1590488"/>
              <a:gd name="connsiteX10" fmla="*/ 1685925 w 4591050"/>
              <a:gd name="connsiteY10" fmla="*/ 95250 h 1590488"/>
              <a:gd name="connsiteX11" fmla="*/ 1714500 w 4591050"/>
              <a:gd name="connsiteY11" fmla="*/ 114300 h 1590488"/>
              <a:gd name="connsiteX12" fmla="*/ 1743075 w 4591050"/>
              <a:gd name="connsiteY12" fmla="*/ 123825 h 1590488"/>
              <a:gd name="connsiteX13" fmla="*/ 1771650 w 4591050"/>
              <a:gd name="connsiteY13" fmla="*/ 142875 h 1590488"/>
              <a:gd name="connsiteX14" fmla="*/ 1809750 w 4591050"/>
              <a:gd name="connsiteY14" fmla="*/ 161925 h 1590488"/>
              <a:gd name="connsiteX15" fmla="*/ 1838325 w 4591050"/>
              <a:gd name="connsiteY15" fmla="*/ 180975 h 1590488"/>
              <a:gd name="connsiteX16" fmla="*/ 1876425 w 4591050"/>
              <a:gd name="connsiteY16" fmla="*/ 190500 h 1590488"/>
              <a:gd name="connsiteX17" fmla="*/ 1943100 w 4591050"/>
              <a:gd name="connsiteY17" fmla="*/ 209550 h 1590488"/>
              <a:gd name="connsiteX18" fmla="*/ 2400300 w 4591050"/>
              <a:gd name="connsiteY18" fmla="*/ 190500 h 1590488"/>
              <a:gd name="connsiteX19" fmla="*/ 2457450 w 4591050"/>
              <a:gd name="connsiteY19" fmla="*/ 180975 h 1590488"/>
              <a:gd name="connsiteX20" fmla="*/ 2486025 w 4591050"/>
              <a:gd name="connsiteY20" fmla="*/ 171450 h 1590488"/>
              <a:gd name="connsiteX21" fmla="*/ 2571750 w 4591050"/>
              <a:gd name="connsiteY21" fmla="*/ 152400 h 1590488"/>
              <a:gd name="connsiteX22" fmla="*/ 2667000 w 4591050"/>
              <a:gd name="connsiteY22" fmla="*/ 95250 h 1590488"/>
              <a:gd name="connsiteX23" fmla="*/ 2695575 w 4591050"/>
              <a:gd name="connsiteY23" fmla="*/ 85725 h 1590488"/>
              <a:gd name="connsiteX24" fmla="*/ 2790825 w 4591050"/>
              <a:gd name="connsiteY24" fmla="*/ 76200 h 1590488"/>
              <a:gd name="connsiteX25" fmla="*/ 2971800 w 4591050"/>
              <a:gd name="connsiteY25" fmla="*/ 57150 h 1590488"/>
              <a:gd name="connsiteX26" fmla="*/ 3076575 w 4591050"/>
              <a:gd name="connsiteY26" fmla="*/ 28575 h 1590488"/>
              <a:gd name="connsiteX27" fmla="*/ 3143250 w 4591050"/>
              <a:gd name="connsiteY27" fmla="*/ 0 h 1590488"/>
              <a:gd name="connsiteX28" fmla="*/ 3448050 w 4591050"/>
              <a:gd name="connsiteY28" fmla="*/ 19050 h 1590488"/>
              <a:gd name="connsiteX29" fmla="*/ 3619500 w 4591050"/>
              <a:gd name="connsiteY29" fmla="*/ 38100 h 1590488"/>
              <a:gd name="connsiteX30" fmla="*/ 3686175 w 4591050"/>
              <a:gd name="connsiteY30" fmla="*/ 66675 h 1590488"/>
              <a:gd name="connsiteX31" fmla="*/ 3724275 w 4591050"/>
              <a:gd name="connsiteY31" fmla="*/ 76200 h 1590488"/>
              <a:gd name="connsiteX32" fmla="*/ 3781425 w 4591050"/>
              <a:gd name="connsiteY32" fmla="*/ 95250 h 1590488"/>
              <a:gd name="connsiteX33" fmla="*/ 3990975 w 4591050"/>
              <a:gd name="connsiteY33" fmla="*/ 85725 h 1590488"/>
              <a:gd name="connsiteX34" fmla="*/ 4038600 w 4591050"/>
              <a:gd name="connsiteY34" fmla="*/ 66675 h 1590488"/>
              <a:gd name="connsiteX35" fmla="*/ 4124325 w 4591050"/>
              <a:gd name="connsiteY35" fmla="*/ 47625 h 1590488"/>
              <a:gd name="connsiteX36" fmla="*/ 4410075 w 4591050"/>
              <a:gd name="connsiteY36" fmla="*/ 28575 h 1590488"/>
              <a:gd name="connsiteX37" fmla="*/ 4448175 w 4591050"/>
              <a:gd name="connsiteY37" fmla="*/ 19050 h 1590488"/>
              <a:gd name="connsiteX38" fmla="*/ 4505325 w 4591050"/>
              <a:gd name="connsiteY38" fmla="*/ 0 h 1590488"/>
              <a:gd name="connsiteX39" fmla="*/ 4591050 w 4591050"/>
              <a:gd name="connsiteY39" fmla="*/ 0 h 1590488"/>
              <a:gd name="connsiteX40" fmla="*/ 4583579 w 4591050"/>
              <a:gd name="connsiteY40" fmla="*/ 1590488 h 1590488"/>
              <a:gd name="connsiteX41" fmla="*/ 4763 w 4591050"/>
              <a:gd name="connsiteY41" fmla="*/ 1581151 h 1590488"/>
              <a:gd name="connsiteX42" fmla="*/ 0 w 4591050"/>
              <a:gd name="connsiteY42" fmla="*/ 219075 h 1590488"/>
              <a:gd name="connsiteX0" fmla="*/ 0 w 4591050"/>
              <a:gd name="connsiteY0" fmla="*/ 219075 h 2533651"/>
              <a:gd name="connsiteX1" fmla="*/ 0 w 4591050"/>
              <a:gd name="connsiteY1" fmla="*/ 219075 h 2533651"/>
              <a:gd name="connsiteX2" fmla="*/ 704850 w 4591050"/>
              <a:gd name="connsiteY2" fmla="*/ 209550 h 2533651"/>
              <a:gd name="connsiteX3" fmla="*/ 990600 w 4591050"/>
              <a:gd name="connsiteY3" fmla="*/ 200025 h 2533651"/>
              <a:gd name="connsiteX4" fmla="*/ 1019175 w 4591050"/>
              <a:gd name="connsiteY4" fmla="*/ 180975 h 2533651"/>
              <a:gd name="connsiteX5" fmla="*/ 1047750 w 4591050"/>
              <a:gd name="connsiteY5" fmla="*/ 171450 h 2533651"/>
              <a:gd name="connsiteX6" fmla="*/ 1104900 w 4591050"/>
              <a:gd name="connsiteY6" fmla="*/ 142875 h 2533651"/>
              <a:gd name="connsiteX7" fmla="*/ 1200150 w 4591050"/>
              <a:gd name="connsiteY7" fmla="*/ 123825 h 2533651"/>
              <a:gd name="connsiteX8" fmla="*/ 1343025 w 4591050"/>
              <a:gd name="connsiteY8" fmla="*/ 85725 h 2533651"/>
              <a:gd name="connsiteX9" fmla="*/ 1514475 w 4591050"/>
              <a:gd name="connsiteY9" fmla="*/ 76200 h 2533651"/>
              <a:gd name="connsiteX10" fmla="*/ 1685925 w 4591050"/>
              <a:gd name="connsiteY10" fmla="*/ 95250 h 2533651"/>
              <a:gd name="connsiteX11" fmla="*/ 1714500 w 4591050"/>
              <a:gd name="connsiteY11" fmla="*/ 114300 h 2533651"/>
              <a:gd name="connsiteX12" fmla="*/ 1743075 w 4591050"/>
              <a:gd name="connsiteY12" fmla="*/ 123825 h 2533651"/>
              <a:gd name="connsiteX13" fmla="*/ 1771650 w 4591050"/>
              <a:gd name="connsiteY13" fmla="*/ 142875 h 2533651"/>
              <a:gd name="connsiteX14" fmla="*/ 1809750 w 4591050"/>
              <a:gd name="connsiteY14" fmla="*/ 161925 h 2533651"/>
              <a:gd name="connsiteX15" fmla="*/ 1838325 w 4591050"/>
              <a:gd name="connsiteY15" fmla="*/ 180975 h 2533651"/>
              <a:gd name="connsiteX16" fmla="*/ 1876425 w 4591050"/>
              <a:gd name="connsiteY16" fmla="*/ 190500 h 2533651"/>
              <a:gd name="connsiteX17" fmla="*/ 1943100 w 4591050"/>
              <a:gd name="connsiteY17" fmla="*/ 209550 h 2533651"/>
              <a:gd name="connsiteX18" fmla="*/ 2400300 w 4591050"/>
              <a:gd name="connsiteY18" fmla="*/ 190500 h 2533651"/>
              <a:gd name="connsiteX19" fmla="*/ 2457450 w 4591050"/>
              <a:gd name="connsiteY19" fmla="*/ 180975 h 2533651"/>
              <a:gd name="connsiteX20" fmla="*/ 2486025 w 4591050"/>
              <a:gd name="connsiteY20" fmla="*/ 171450 h 2533651"/>
              <a:gd name="connsiteX21" fmla="*/ 2571750 w 4591050"/>
              <a:gd name="connsiteY21" fmla="*/ 152400 h 2533651"/>
              <a:gd name="connsiteX22" fmla="*/ 2667000 w 4591050"/>
              <a:gd name="connsiteY22" fmla="*/ 95250 h 2533651"/>
              <a:gd name="connsiteX23" fmla="*/ 2695575 w 4591050"/>
              <a:gd name="connsiteY23" fmla="*/ 85725 h 2533651"/>
              <a:gd name="connsiteX24" fmla="*/ 2790825 w 4591050"/>
              <a:gd name="connsiteY24" fmla="*/ 76200 h 2533651"/>
              <a:gd name="connsiteX25" fmla="*/ 2971800 w 4591050"/>
              <a:gd name="connsiteY25" fmla="*/ 57150 h 2533651"/>
              <a:gd name="connsiteX26" fmla="*/ 3076575 w 4591050"/>
              <a:gd name="connsiteY26" fmla="*/ 28575 h 2533651"/>
              <a:gd name="connsiteX27" fmla="*/ 3143250 w 4591050"/>
              <a:gd name="connsiteY27" fmla="*/ 0 h 2533651"/>
              <a:gd name="connsiteX28" fmla="*/ 3448050 w 4591050"/>
              <a:gd name="connsiteY28" fmla="*/ 19050 h 2533651"/>
              <a:gd name="connsiteX29" fmla="*/ 3619500 w 4591050"/>
              <a:gd name="connsiteY29" fmla="*/ 38100 h 2533651"/>
              <a:gd name="connsiteX30" fmla="*/ 3686175 w 4591050"/>
              <a:gd name="connsiteY30" fmla="*/ 66675 h 2533651"/>
              <a:gd name="connsiteX31" fmla="*/ 3724275 w 4591050"/>
              <a:gd name="connsiteY31" fmla="*/ 76200 h 2533651"/>
              <a:gd name="connsiteX32" fmla="*/ 3781425 w 4591050"/>
              <a:gd name="connsiteY32" fmla="*/ 95250 h 2533651"/>
              <a:gd name="connsiteX33" fmla="*/ 3990975 w 4591050"/>
              <a:gd name="connsiteY33" fmla="*/ 85725 h 2533651"/>
              <a:gd name="connsiteX34" fmla="*/ 4038600 w 4591050"/>
              <a:gd name="connsiteY34" fmla="*/ 66675 h 2533651"/>
              <a:gd name="connsiteX35" fmla="*/ 4124325 w 4591050"/>
              <a:gd name="connsiteY35" fmla="*/ 47625 h 2533651"/>
              <a:gd name="connsiteX36" fmla="*/ 4410075 w 4591050"/>
              <a:gd name="connsiteY36" fmla="*/ 28575 h 2533651"/>
              <a:gd name="connsiteX37" fmla="*/ 4448175 w 4591050"/>
              <a:gd name="connsiteY37" fmla="*/ 19050 h 2533651"/>
              <a:gd name="connsiteX38" fmla="*/ 4505325 w 4591050"/>
              <a:gd name="connsiteY38" fmla="*/ 0 h 2533651"/>
              <a:gd name="connsiteX39" fmla="*/ 4591050 w 4591050"/>
              <a:gd name="connsiteY39" fmla="*/ 0 h 2533651"/>
              <a:gd name="connsiteX40" fmla="*/ 4583579 w 4591050"/>
              <a:gd name="connsiteY40" fmla="*/ 1590488 h 2533651"/>
              <a:gd name="connsiteX41" fmla="*/ 12234 w 4591050"/>
              <a:gd name="connsiteY41" fmla="*/ 2533651 h 2533651"/>
              <a:gd name="connsiteX42" fmla="*/ 0 w 4591050"/>
              <a:gd name="connsiteY42" fmla="*/ 219075 h 2533651"/>
              <a:gd name="connsiteX0" fmla="*/ 0 w 4591050"/>
              <a:gd name="connsiteY0" fmla="*/ 219075 h 2539252"/>
              <a:gd name="connsiteX1" fmla="*/ 0 w 4591050"/>
              <a:gd name="connsiteY1" fmla="*/ 219075 h 2539252"/>
              <a:gd name="connsiteX2" fmla="*/ 704850 w 4591050"/>
              <a:gd name="connsiteY2" fmla="*/ 209550 h 2539252"/>
              <a:gd name="connsiteX3" fmla="*/ 990600 w 4591050"/>
              <a:gd name="connsiteY3" fmla="*/ 200025 h 2539252"/>
              <a:gd name="connsiteX4" fmla="*/ 1019175 w 4591050"/>
              <a:gd name="connsiteY4" fmla="*/ 180975 h 2539252"/>
              <a:gd name="connsiteX5" fmla="*/ 1047750 w 4591050"/>
              <a:gd name="connsiteY5" fmla="*/ 171450 h 2539252"/>
              <a:gd name="connsiteX6" fmla="*/ 1104900 w 4591050"/>
              <a:gd name="connsiteY6" fmla="*/ 142875 h 2539252"/>
              <a:gd name="connsiteX7" fmla="*/ 1200150 w 4591050"/>
              <a:gd name="connsiteY7" fmla="*/ 123825 h 2539252"/>
              <a:gd name="connsiteX8" fmla="*/ 1343025 w 4591050"/>
              <a:gd name="connsiteY8" fmla="*/ 85725 h 2539252"/>
              <a:gd name="connsiteX9" fmla="*/ 1514475 w 4591050"/>
              <a:gd name="connsiteY9" fmla="*/ 76200 h 2539252"/>
              <a:gd name="connsiteX10" fmla="*/ 1685925 w 4591050"/>
              <a:gd name="connsiteY10" fmla="*/ 95250 h 2539252"/>
              <a:gd name="connsiteX11" fmla="*/ 1714500 w 4591050"/>
              <a:gd name="connsiteY11" fmla="*/ 114300 h 2539252"/>
              <a:gd name="connsiteX12" fmla="*/ 1743075 w 4591050"/>
              <a:gd name="connsiteY12" fmla="*/ 123825 h 2539252"/>
              <a:gd name="connsiteX13" fmla="*/ 1771650 w 4591050"/>
              <a:gd name="connsiteY13" fmla="*/ 142875 h 2539252"/>
              <a:gd name="connsiteX14" fmla="*/ 1809750 w 4591050"/>
              <a:gd name="connsiteY14" fmla="*/ 161925 h 2539252"/>
              <a:gd name="connsiteX15" fmla="*/ 1838325 w 4591050"/>
              <a:gd name="connsiteY15" fmla="*/ 180975 h 2539252"/>
              <a:gd name="connsiteX16" fmla="*/ 1876425 w 4591050"/>
              <a:gd name="connsiteY16" fmla="*/ 190500 h 2539252"/>
              <a:gd name="connsiteX17" fmla="*/ 1943100 w 4591050"/>
              <a:gd name="connsiteY17" fmla="*/ 209550 h 2539252"/>
              <a:gd name="connsiteX18" fmla="*/ 2400300 w 4591050"/>
              <a:gd name="connsiteY18" fmla="*/ 190500 h 2539252"/>
              <a:gd name="connsiteX19" fmla="*/ 2457450 w 4591050"/>
              <a:gd name="connsiteY19" fmla="*/ 180975 h 2539252"/>
              <a:gd name="connsiteX20" fmla="*/ 2486025 w 4591050"/>
              <a:gd name="connsiteY20" fmla="*/ 171450 h 2539252"/>
              <a:gd name="connsiteX21" fmla="*/ 2571750 w 4591050"/>
              <a:gd name="connsiteY21" fmla="*/ 152400 h 2539252"/>
              <a:gd name="connsiteX22" fmla="*/ 2667000 w 4591050"/>
              <a:gd name="connsiteY22" fmla="*/ 95250 h 2539252"/>
              <a:gd name="connsiteX23" fmla="*/ 2695575 w 4591050"/>
              <a:gd name="connsiteY23" fmla="*/ 85725 h 2539252"/>
              <a:gd name="connsiteX24" fmla="*/ 2790825 w 4591050"/>
              <a:gd name="connsiteY24" fmla="*/ 76200 h 2539252"/>
              <a:gd name="connsiteX25" fmla="*/ 2971800 w 4591050"/>
              <a:gd name="connsiteY25" fmla="*/ 57150 h 2539252"/>
              <a:gd name="connsiteX26" fmla="*/ 3076575 w 4591050"/>
              <a:gd name="connsiteY26" fmla="*/ 28575 h 2539252"/>
              <a:gd name="connsiteX27" fmla="*/ 3143250 w 4591050"/>
              <a:gd name="connsiteY27" fmla="*/ 0 h 2539252"/>
              <a:gd name="connsiteX28" fmla="*/ 3448050 w 4591050"/>
              <a:gd name="connsiteY28" fmla="*/ 19050 h 2539252"/>
              <a:gd name="connsiteX29" fmla="*/ 3619500 w 4591050"/>
              <a:gd name="connsiteY29" fmla="*/ 38100 h 2539252"/>
              <a:gd name="connsiteX30" fmla="*/ 3686175 w 4591050"/>
              <a:gd name="connsiteY30" fmla="*/ 66675 h 2539252"/>
              <a:gd name="connsiteX31" fmla="*/ 3724275 w 4591050"/>
              <a:gd name="connsiteY31" fmla="*/ 76200 h 2539252"/>
              <a:gd name="connsiteX32" fmla="*/ 3781425 w 4591050"/>
              <a:gd name="connsiteY32" fmla="*/ 95250 h 2539252"/>
              <a:gd name="connsiteX33" fmla="*/ 3990975 w 4591050"/>
              <a:gd name="connsiteY33" fmla="*/ 85725 h 2539252"/>
              <a:gd name="connsiteX34" fmla="*/ 4038600 w 4591050"/>
              <a:gd name="connsiteY34" fmla="*/ 66675 h 2539252"/>
              <a:gd name="connsiteX35" fmla="*/ 4124325 w 4591050"/>
              <a:gd name="connsiteY35" fmla="*/ 47625 h 2539252"/>
              <a:gd name="connsiteX36" fmla="*/ 4410075 w 4591050"/>
              <a:gd name="connsiteY36" fmla="*/ 28575 h 2539252"/>
              <a:gd name="connsiteX37" fmla="*/ 4448175 w 4591050"/>
              <a:gd name="connsiteY37" fmla="*/ 19050 h 2539252"/>
              <a:gd name="connsiteX38" fmla="*/ 4505325 w 4591050"/>
              <a:gd name="connsiteY38" fmla="*/ 0 h 2539252"/>
              <a:gd name="connsiteX39" fmla="*/ 4591050 w 4591050"/>
              <a:gd name="connsiteY39" fmla="*/ 0 h 2539252"/>
              <a:gd name="connsiteX40" fmla="*/ 4576109 w 4591050"/>
              <a:gd name="connsiteY40" fmla="*/ 2539252 h 2539252"/>
              <a:gd name="connsiteX41" fmla="*/ 12234 w 4591050"/>
              <a:gd name="connsiteY41" fmla="*/ 2533651 h 2539252"/>
              <a:gd name="connsiteX42" fmla="*/ 0 w 4591050"/>
              <a:gd name="connsiteY42" fmla="*/ 219075 h 253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91050" h="2539252">
                <a:moveTo>
                  <a:pt x="0" y="219075"/>
                </a:moveTo>
                <a:lnTo>
                  <a:pt x="0" y="219075"/>
                </a:lnTo>
                <a:lnTo>
                  <a:pt x="704850" y="209550"/>
                </a:lnTo>
                <a:cubicBezTo>
                  <a:pt x="800135" y="207718"/>
                  <a:pt x="895688" y="208653"/>
                  <a:pt x="990600" y="200025"/>
                </a:cubicBezTo>
                <a:cubicBezTo>
                  <a:pt x="1002001" y="198989"/>
                  <a:pt x="1008936" y="186095"/>
                  <a:pt x="1019175" y="180975"/>
                </a:cubicBezTo>
                <a:cubicBezTo>
                  <a:pt x="1028155" y="176485"/>
                  <a:pt x="1038770" y="175940"/>
                  <a:pt x="1047750" y="171450"/>
                </a:cubicBezTo>
                <a:cubicBezTo>
                  <a:pt x="1088851" y="150899"/>
                  <a:pt x="1061806" y="152452"/>
                  <a:pt x="1104900" y="142875"/>
                </a:cubicBezTo>
                <a:cubicBezTo>
                  <a:pt x="1171104" y="128163"/>
                  <a:pt x="1145929" y="140091"/>
                  <a:pt x="1200150" y="123825"/>
                </a:cubicBezTo>
                <a:cubicBezTo>
                  <a:pt x="1257553" y="106604"/>
                  <a:pt x="1277809" y="92971"/>
                  <a:pt x="1343025" y="85725"/>
                </a:cubicBezTo>
                <a:cubicBezTo>
                  <a:pt x="1399913" y="79404"/>
                  <a:pt x="1457325" y="79375"/>
                  <a:pt x="1514475" y="76200"/>
                </a:cubicBezTo>
                <a:cubicBezTo>
                  <a:pt x="1522006" y="76779"/>
                  <a:pt x="1649499" y="81590"/>
                  <a:pt x="1685925" y="95250"/>
                </a:cubicBezTo>
                <a:cubicBezTo>
                  <a:pt x="1696644" y="99270"/>
                  <a:pt x="1704261" y="109180"/>
                  <a:pt x="1714500" y="114300"/>
                </a:cubicBezTo>
                <a:cubicBezTo>
                  <a:pt x="1723480" y="118790"/>
                  <a:pt x="1734095" y="119335"/>
                  <a:pt x="1743075" y="123825"/>
                </a:cubicBezTo>
                <a:cubicBezTo>
                  <a:pt x="1753314" y="128945"/>
                  <a:pt x="1761711" y="137195"/>
                  <a:pt x="1771650" y="142875"/>
                </a:cubicBezTo>
                <a:cubicBezTo>
                  <a:pt x="1783978" y="149920"/>
                  <a:pt x="1797422" y="154880"/>
                  <a:pt x="1809750" y="161925"/>
                </a:cubicBezTo>
                <a:cubicBezTo>
                  <a:pt x="1819689" y="167605"/>
                  <a:pt x="1827803" y="176466"/>
                  <a:pt x="1838325" y="180975"/>
                </a:cubicBezTo>
                <a:cubicBezTo>
                  <a:pt x="1850357" y="186132"/>
                  <a:pt x="1863838" y="186904"/>
                  <a:pt x="1876425" y="190500"/>
                </a:cubicBezTo>
                <a:cubicBezTo>
                  <a:pt x="1972078" y="217829"/>
                  <a:pt x="1823993" y="179773"/>
                  <a:pt x="1943100" y="209550"/>
                </a:cubicBezTo>
                <a:cubicBezTo>
                  <a:pt x="2544449" y="195565"/>
                  <a:pt x="2197949" y="227291"/>
                  <a:pt x="2400300" y="190500"/>
                </a:cubicBezTo>
                <a:cubicBezTo>
                  <a:pt x="2419301" y="187045"/>
                  <a:pt x="2438597" y="185165"/>
                  <a:pt x="2457450" y="180975"/>
                </a:cubicBezTo>
                <a:cubicBezTo>
                  <a:pt x="2467251" y="178797"/>
                  <a:pt x="2476224" y="173628"/>
                  <a:pt x="2486025" y="171450"/>
                </a:cubicBezTo>
                <a:cubicBezTo>
                  <a:pt x="2504116" y="167430"/>
                  <a:pt x="2550308" y="164312"/>
                  <a:pt x="2571750" y="152400"/>
                </a:cubicBezTo>
                <a:cubicBezTo>
                  <a:pt x="2647927" y="110079"/>
                  <a:pt x="2603948" y="122272"/>
                  <a:pt x="2667000" y="95250"/>
                </a:cubicBezTo>
                <a:cubicBezTo>
                  <a:pt x="2676228" y="91295"/>
                  <a:pt x="2685652" y="87252"/>
                  <a:pt x="2695575" y="85725"/>
                </a:cubicBezTo>
                <a:cubicBezTo>
                  <a:pt x="2727112" y="80873"/>
                  <a:pt x="2759075" y="79375"/>
                  <a:pt x="2790825" y="76200"/>
                </a:cubicBezTo>
                <a:cubicBezTo>
                  <a:pt x="2877299" y="47375"/>
                  <a:pt x="2760653" y="83543"/>
                  <a:pt x="2971800" y="57150"/>
                </a:cubicBezTo>
                <a:cubicBezTo>
                  <a:pt x="2978656" y="56293"/>
                  <a:pt x="3053489" y="38469"/>
                  <a:pt x="3076575" y="28575"/>
                </a:cubicBezTo>
                <a:cubicBezTo>
                  <a:pt x="3158965" y="-6735"/>
                  <a:pt x="3076237" y="22338"/>
                  <a:pt x="3143250" y="0"/>
                </a:cubicBezTo>
                <a:lnTo>
                  <a:pt x="3448050" y="19050"/>
                </a:lnTo>
                <a:cubicBezTo>
                  <a:pt x="3521906" y="43669"/>
                  <a:pt x="3466607" y="27907"/>
                  <a:pt x="3619500" y="38100"/>
                </a:cubicBezTo>
                <a:cubicBezTo>
                  <a:pt x="3728883" y="65446"/>
                  <a:pt x="3594085" y="27208"/>
                  <a:pt x="3686175" y="66675"/>
                </a:cubicBezTo>
                <a:cubicBezTo>
                  <a:pt x="3698207" y="71832"/>
                  <a:pt x="3711736" y="72438"/>
                  <a:pt x="3724275" y="76200"/>
                </a:cubicBezTo>
                <a:cubicBezTo>
                  <a:pt x="3743509" y="81970"/>
                  <a:pt x="3781425" y="95250"/>
                  <a:pt x="3781425" y="95250"/>
                </a:cubicBezTo>
                <a:cubicBezTo>
                  <a:pt x="3851275" y="92075"/>
                  <a:pt x="3921481" y="93447"/>
                  <a:pt x="3990975" y="85725"/>
                </a:cubicBezTo>
                <a:cubicBezTo>
                  <a:pt x="4007968" y="83837"/>
                  <a:pt x="4022380" y="72082"/>
                  <a:pt x="4038600" y="66675"/>
                </a:cubicBezTo>
                <a:cubicBezTo>
                  <a:pt x="4052673" y="61984"/>
                  <a:pt x="4113001" y="48883"/>
                  <a:pt x="4124325" y="47625"/>
                </a:cubicBezTo>
                <a:cubicBezTo>
                  <a:pt x="4185848" y="40789"/>
                  <a:pt x="4358607" y="31603"/>
                  <a:pt x="4410075" y="28575"/>
                </a:cubicBezTo>
                <a:cubicBezTo>
                  <a:pt x="4422775" y="25400"/>
                  <a:pt x="4435636" y="22812"/>
                  <a:pt x="4448175" y="19050"/>
                </a:cubicBezTo>
                <a:cubicBezTo>
                  <a:pt x="4467409" y="13280"/>
                  <a:pt x="4485245" y="0"/>
                  <a:pt x="4505325" y="0"/>
                </a:cubicBezTo>
                <a:lnTo>
                  <a:pt x="4591050" y="0"/>
                </a:lnTo>
                <a:cubicBezTo>
                  <a:pt x="4588560" y="530163"/>
                  <a:pt x="4578599" y="2009089"/>
                  <a:pt x="4576109" y="2539252"/>
                </a:cubicBezTo>
                <a:lnTo>
                  <a:pt x="12234" y="2533651"/>
                </a:lnTo>
                <a:cubicBezTo>
                  <a:pt x="10646" y="2079626"/>
                  <a:pt x="1588" y="673100"/>
                  <a:pt x="0" y="219075"/>
                </a:cubicBezTo>
                <a:close/>
              </a:path>
            </a:pathLst>
          </a:custGeom>
          <a:gradFill flip="none" rotWithShape="1">
            <a:gsLst>
              <a:gs pos="0">
                <a:schemeClr val="tx1">
                  <a:lumMod val="85000"/>
                  <a:lumOff val="15000"/>
                </a:schemeClr>
              </a:gs>
              <a:gs pos="47000">
                <a:schemeClr val="accent2">
                  <a:lumMod val="75000"/>
                  <a:shade val="67500"/>
                  <a:satMod val="115000"/>
                </a:schemeClr>
              </a:gs>
              <a:gs pos="100000">
                <a:schemeClr val="accent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FDFBA1EE-BDC7-43EE-9DD8-95D3024A4D05}"/>
              </a:ext>
            </a:extLst>
          </p:cNvPr>
          <p:cNvSpPr/>
          <p:nvPr/>
        </p:nvSpPr>
        <p:spPr>
          <a:xfrm>
            <a:off x="184110" y="5747699"/>
            <a:ext cx="3273745" cy="712439"/>
          </a:xfrm>
          <a:custGeom>
            <a:avLst/>
            <a:gdLst>
              <a:gd name="connsiteX0" fmla="*/ 0 w 4576762"/>
              <a:gd name="connsiteY0" fmla="*/ 528251 h 1454552"/>
              <a:gd name="connsiteX1" fmla="*/ 0 w 4576762"/>
              <a:gd name="connsiteY1" fmla="*/ 528251 h 1454552"/>
              <a:gd name="connsiteX2" fmla="*/ 523875 w 4576762"/>
              <a:gd name="connsiteY2" fmla="*/ 533013 h 1454552"/>
              <a:gd name="connsiteX3" fmla="*/ 566737 w 4576762"/>
              <a:gd name="connsiteY3" fmla="*/ 542538 h 1454552"/>
              <a:gd name="connsiteX4" fmla="*/ 800100 w 4576762"/>
              <a:gd name="connsiteY4" fmla="*/ 537776 h 1454552"/>
              <a:gd name="connsiteX5" fmla="*/ 814387 w 4576762"/>
              <a:gd name="connsiteY5" fmla="*/ 533013 h 1454552"/>
              <a:gd name="connsiteX6" fmla="*/ 847725 w 4576762"/>
              <a:gd name="connsiteY6" fmla="*/ 523488 h 1454552"/>
              <a:gd name="connsiteX7" fmla="*/ 866775 w 4576762"/>
              <a:gd name="connsiteY7" fmla="*/ 513963 h 1454552"/>
              <a:gd name="connsiteX8" fmla="*/ 900112 w 4576762"/>
              <a:gd name="connsiteY8" fmla="*/ 504438 h 1454552"/>
              <a:gd name="connsiteX9" fmla="*/ 942975 w 4576762"/>
              <a:gd name="connsiteY9" fmla="*/ 490151 h 1454552"/>
              <a:gd name="connsiteX10" fmla="*/ 957262 w 4576762"/>
              <a:gd name="connsiteY10" fmla="*/ 480626 h 1454552"/>
              <a:gd name="connsiteX11" fmla="*/ 962025 w 4576762"/>
              <a:gd name="connsiteY11" fmla="*/ 461576 h 1454552"/>
              <a:gd name="connsiteX12" fmla="*/ 1009650 w 4576762"/>
              <a:gd name="connsiteY12" fmla="*/ 452051 h 1454552"/>
              <a:gd name="connsiteX13" fmla="*/ 1023937 w 4576762"/>
              <a:gd name="connsiteY13" fmla="*/ 442526 h 1454552"/>
              <a:gd name="connsiteX14" fmla="*/ 1081087 w 4576762"/>
              <a:gd name="connsiteY14" fmla="*/ 428238 h 1454552"/>
              <a:gd name="connsiteX15" fmla="*/ 1095375 w 4576762"/>
              <a:gd name="connsiteY15" fmla="*/ 418713 h 1454552"/>
              <a:gd name="connsiteX16" fmla="*/ 1143000 w 4576762"/>
              <a:gd name="connsiteY16" fmla="*/ 390138 h 1454552"/>
              <a:gd name="connsiteX17" fmla="*/ 1157287 w 4576762"/>
              <a:gd name="connsiteY17" fmla="*/ 375851 h 1454552"/>
              <a:gd name="connsiteX18" fmla="*/ 1176337 w 4576762"/>
              <a:gd name="connsiteY18" fmla="*/ 366326 h 1454552"/>
              <a:gd name="connsiteX19" fmla="*/ 1200150 w 4576762"/>
              <a:gd name="connsiteY19" fmla="*/ 352038 h 1454552"/>
              <a:gd name="connsiteX20" fmla="*/ 1214437 w 4576762"/>
              <a:gd name="connsiteY20" fmla="*/ 337751 h 1454552"/>
              <a:gd name="connsiteX21" fmla="*/ 1266825 w 4576762"/>
              <a:gd name="connsiteY21" fmla="*/ 304413 h 1454552"/>
              <a:gd name="connsiteX22" fmla="*/ 1281112 w 4576762"/>
              <a:gd name="connsiteY22" fmla="*/ 294888 h 1454552"/>
              <a:gd name="connsiteX23" fmla="*/ 1290637 w 4576762"/>
              <a:gd name="connsiteY23" fmla="*/ 280601 h 1454552"/>
              <a:gd name="connsiteX24" fmla="*/ 1347787 w 4576762"/>
              <a:gd name="connsiteY24" fmla="*/ 247263 h 1454552"/>
              <a:gd name="connsiteX25" fmla="*/ 1362075 w 4576762"/>
              <a:gd name="connsiteY25" fmla="*/ 242501 h 1454552"/>
              <a:gd name="connsiteX26" fmla="*/ 1400175 w 4576762"/>
              <a:gd name="connsiteY26" fmla="*/ 213926 h 1454552"/>
              <a:gd name="connsiteX27" fmla="*/ 1414462 w 4576762"/>
              <a:gd name="connsiteY27" fmla="*/ 199638 h 1454552"/>
              <a:gd name="connsiteX28" fmla="*/ 1428750 w 4576762"/>
              <a:gd name="connsiteY28" fmla="*/ 180588 h 1454552"/>
              <a:gd name="connsiteX29" fmla="*/ 1452562 w 4576762"/>
              <a:gd name="connsiteY29" fmla="*/ 171063 h 1454552"/>
              <a:gd name="connsiteX30" fmla="*/ 1471612 w 4576762"/>
              <a:gd name="connsiteY30" fmla="*/ 161538 h 1454552"/>
              <a:gd name="connsiteX31" fmla="*/ 1504950 w 4576762"/>
              <a:gd name="connsiteY31" fmla="*/ 137726 h 1454552"/>
              <a:gd name="connsiteX32" fmla="*/ 1538287 w 4576762"/>
              <a:gd name="connsiteY32" fmla="*/ 123438 h 1454552"/>
              <a:gd name="connsiteX33" fmla="*/ 1595437 w 4576762"/>
              <a:gd name="connsiteY33" fmla="*/ 99626 h 1454552"/>
              <a:gd name="connsiteX34" fmla="*/ 1643062 w 4576762"/>
              <a:gd name="connsiteY34" fmla="*/ 85338 h 1454552"/>
              <a:gd name="connsiteX35" fmla="*/ 1676400 w 4576762"/>
              <a:gd name="connsiteY35" fmla="*/ 75813 h 1454552"/>
              <a:gd name="connsiteX36" fmla="*/ 1800225 w 4576762"/>
              <a:gd name="connsiteY36" fmla="*/ 66288 h 1454552"/>
              <a:gd name="connsiteX37" fmla="*/ 1847850 w 4576762"/>
              <a:gd name="connsiteY37" fmla="*/ 52001 h 1454552"/>
              <a:gd name="connsiteX38" fmla="*/ 1928812 w 4576762"/>
              <a:gd name="connsiteY38" fmla="*/ 42476 h 1454552"/>
              <a:gd name="connsiteX39" fmla="*/ 2305050 w 4576762"/>
              <a:gd name="connsiteY39" fmla="*/ 28188 h 1454552"/>
              <a:gd name="connsiteX40" fmla="*/ 2371725 w 4576762"/>
              <a:gd name="connsiteY40" fmla="*/ 32951 h 1454552"/>
              <a:gd name="connsiteX41" fmla="*/ 2400300 w 4576762"/>
              <a:gd name="connsiteY41" fmla="*/ 42476 h 1454552"/>
              <a:gd name="connsiteX42" fmla="*/ 2424112 w 4576762"/>
              <a:gd name="connsiteY42" fmla="*/ 47238 h 1454552"/>
              <a:gd name="connsiteX43" fmla="*/ 2443162 w 4576762"/>
              <a:gd name="connsiteY43" fmla="*/ 52001 h 1454552"/>
              <a:gd name="connsiteX44" fmla="*/ 2471737 w 4576762"/>
              <a:gd name="connsiteY44" fmla="*/ 56763 h 1454552"/>
              <a:gd name="connsiteX45" fmla="*/ 2500312 w 4576762"/>
              <a:gd name="connsiteY45" fmla="*/ 66288 h 1454552"/>
              <a:gd name="connsiteX46" fmla="*/ 2533650 w 4576762"/>
              <a:gd name="connsiteY46" fmla="*/ 75813 h 1454552"/>
              <a:gd name="connsiteX47" fmla="*/ 2552700 w 4576762"/>
              <a:gd name="connsiteY47" fmla="*/ 90101 h 1454552"/>
              <a:gd name="connsiteX48" fmla="*/ 2566987 w 4576762"/>
              <a:gd name="connsiteY48" fmla="*/ 104388 h 1454552"/>
              <a:gd name="connsiteX49" fmla="*/ 2600325 w 4576762"/>
              <a:gd name="connsiteY49" fmla="*/ 113913 h 1454552"/>
              <a:gd name="connsiteX50" fmla="*/ 2647950 w 4576762"/>
              <a:gd name="connsiteY50" fmla="*/ 137726 h 1454552"/>
              <a:gd name="connsiteX51" fmla="*/ 2662237 w 4576762"/>
              <a:gd name="connsiteY51" fmla="*/ 152013 h 1454552"/>
              <a:gd name="connsiteX52" fmla="*/ 2695575 w 4576762"/>
              <a:gd name="connsiteY52" fmla="*/ 175826 h 1454552"/>
              <a:gd name="connsiteX53" fmla="*/ 2714625 w 4576762"/>
              <a:gd name="connsiteY53" fmla="*/ 185351 h 1454552"/>
              <a:gd name="connsiteX54" fmla="*/ 2752725 w 4576762"/>
              <a:gd name="connsiteY54" fmla="*/ 213926 h 1454552"/>
              <a:gd name="connsiteX55" fmla="*/ 2776537 w 4576762"/>
              <a:gd name="connsiteY55" fmla="*/ 218688 h 1454552"/>
              <a:gd name="connsiteX56" fmla="*/ 2809875 w 4576762"/>
              <a:gd name="connsiteY56" fmla="*/ 223451 h 1454552"/>
              <a:gd name="connsiteX57" fmla="*/ 2828925 w 4576762"/>
              <a:gd name="connsiteY57" fmla="*/ 228213 h 1454552"/>
              <a:gd name="connsiteX58" fmla="*/ 2847975 w 4576762"/>
              <a:gd name="connsiteY58" fmla="*/ 237738 h 1454552"/>
              <a:gd name="connsiteX59" fmla="*/ 2871787 w 4576762"/>
              <a:gd name="connsiteY59" fmla="*/ 242501 h 1454552"/>
              <a:gd name="connsiteX60" fmla="*/ 2886075 w 4576762"/>
              <a:gd name="connsiteY60" fmla="*/ 247263 h 1454552"/>
              <a:gd name="connsiteX61" fmla="*/ 2933700 w 4576762"/>
              <a:gd name="connsiteY61" fmla="*/ 256788 h 1454552"/>
              <a:gd name="connsiteX62" fmla="*/ 2995612 w 4576762"/>
              <a:gd name="connsiteY62" fmla="*/ 275838 h 1454552"/>
              <a:gd name="connsiteX63" fmla="*/ 3024187 w 4576762"/>
              <a:gd name="connsiteY63" fmla="*/ 285363 h 1454552"/>
              <a:gd name="connsiteX64" fmla="*/ 3062287 w 4576762"/>
              <a:gd name="connsiteY64" fmla="*/ 294888 h 1454552"/>
              <a:gd name="connsiteX65" fmla="*/ 3100387 w 4576762"/>
              <a:gd name="connsiteY65" fmla="*/ 309176 h 1454552"/>
              <a:gd name="connsiteX66" fmla="*/ 3119437 w 4576762"/>
              <a:gd name="connsiteY66" fmla="*/ 318701 h 1454552"/>
              <a:gd name="connsiteX67" fmla="*/ 3314700 w 4576762"/>
              <a:gd name="connsiteY67" fmla="*/ 313938 h 1454552"/>
              <a:gd name="connsiteX68" fmla="*/ 3371850 w 4576762"/>
              <a:gd name="connsiteY68" fmla="*/ 294888 h 1454552"/>
              <a:gd name="connsiteX69" fmla="*/ 3395662 w 4576762"/>
              <a:gd name="connsiteY69" fmla="*/ 290126 h 1454552"/>
              <a:gd name="connsiteX70" fmla="*/ 3433762 w 4576762"/>
              <a:gd name="connsiteY70" fmla="*/ 271076 h 1454552"/>
              <a:gd name="connsiteX71" fmla="*/ 3471862 w 4576762"/>
              <a:gd name="connsiteY71" fmla="*/ 261551 h 1454552"/>
              <a:gd name="connsiteX72" fmla="*/ 3490912 w 4576762"/>
              <a:gd name="connsiteY72" fmla="*/ 252026 h 1454552"/>
              <a:gd name="connsiteX73" fmla="*/ 3548062 w 4576762"/>
              <a:gd name="connsiteY73" fmla="*/ 242501 h 1454552"/>
              <a:gd name="connsiteX74" fmla="*/ 3871912 w 4576762"/>
              <a:gd name="connsiteY74" fmla="*/ 247263 h 1454552"/>
              <a:gd name="connsiteX75" fmla="*/ 3895725 w 4576762"/>
              <a:gd name="connsiteY75" fmla="*/ 252026 h 1454552"/>
              <a:gd name="connsiteX76" fmla="*/ 3957637 w 4576762"/>
              <a:gd name="connsiteY76" fmla="*/ 256788 h 1454552"/>
              <a:gd name="connsiteX77" fmla="*/ 4076700 w 4576762"/>
              <a:gd name="connsiteY77" fmla="*/ 271076 h 1454552"/>
              <a:gd name="connsiteX78" fmla="*/ 4095750 w 4576762"/>
              <a:gd name="connsiteY78" fmla="*/ 275838 h 1454552"/>
              <a:gd name="connsiteX79" fmla="*/ 4238625 w 4576762"/>
              <a:gd name="connsiteY79" fmla="*/ 294888 h 1454552"/>
              <a:gd name="connsiteX80" fmla="*/ 4271962 w 4576762"/>
              <a:gd name="connsiteY80" fmla="*/ 299651 h 1454552"/>
              <a:gd name="connsiteX81" fmla="*/ 4529137 w 4576762"/>
              <a:gd name="connsiteY81" fmla="*/ 304413 h 1454552"/>
              <a:gd name="connsiteX82" fmla="*/ 4576762 w 4576762"/>
              <a:gd name="connsiteY82" fmla="*/ 309176 h 1454552"/>
              <a:gd name="connsiteX83" fmla="*/ 4562475 w 4576762"/>
              <a:gd name="connsiteY83" fmla="*/ 1228338 h 1454552"/>
              <a:gd name="connsiteX84" fmla="*/ 4562475 w 4576762"/>
              <a:gd name="connsiteY84" fmla="*/ 1228338 h 1454552"/>
              <a:gd name="connsiteX85" fmla="*/ 4505325 w 4576762"/>
              <a:gd name="connsiteY85" fmla="*/ 1209288 h 1454552"/>
              <a:gd name="connsiteX86" fmla="*/ 4476750 w 4576762"/>
              <a:gd name="connsiteY86" fmla="*/ 1199763 h 1454552"/>
              <a:gd name="connsiteX87" fmla="*/ 4448175 w 4576762"/>
              <a:gd name="connsiteY87" fmla="*/ 1195001 h 1454552"/>
              <a:gd name="connsiteX88" fmla="*/ 4433887 w 4576762"/>
              <a:gd name="connsiteY88" fmla="*/ 1190238 h 1454552"/>
              <a:gd name="connsiteX89" fmla="*/ 4367212 w 4576762"/>
              <a:gd name="connsiteY89" fmla="*/ 1180713 h 1454552"/>
              <a:gd name="connsiteX90" fmla="*/ 4062412 w 4576762"/>
              <a:gd name="connsiteY90" fmla="*/ 1185476 h 1454552"/>
              <a:gd name="connsiteX91" fmla="*/ 4033837 w 4576762"/>
              <a:gd name="connsiteY91" fmla="*/ 1190238 h 1454552"/>
              <a:gd name="connsiteX92" fmla="*/ 3943350 w 4576762"/>
              <a:gd name="connsiteY92" fmla="*/ 1195001 h 1454552"/>
              <a:gd name="connsiteX93" fmla="*/ 3890962 w 4576762"/>
              <a:gd name="connsiteY93" fmla="*/ 1204526 h 1454552"/>
              <a:gd name="connsiteX94" fmla="*/ 3876675 w 4576762"/>
              <a:gd name="connsiteY94" fmla="*/ 1209288 h 1454552"/>
              <a:gd name="connsiteX95" fmla="*/ 3852862 w 4576762"/>
              <a:gd name="connsiteY95" fmla="*/ 1214051 h 1454552"/>
              <a:gd name="connsiteX96" fmla="*/ 3824287 w 4576762"/>
              <a:gd name="connsiteY96" fmla="*/ 1223576 h 1454552"/>
              <a:gd name="connsiteX97" fmla="*/ 3795712 w 4576762"/>
              <a:gd name="connsiteY97" fmla="*/ 1228338 h 1454552"/>
              <a:gd name="connsiteX98" fmla="*/ 3757612 w 4576762"/>
              <a:gd name="connsiteY98" fmla="*/ 1237863 h 1454552"/>
              <a:gd name="connsiteX99" fmla="*/ 3552825 w 4576762"/>
              <a:gd name="connsiteY99" fmla="*/ 1242626 h 1454552"/>
              <a:gd name="connsiteX100" fmla="*/ 3490912 w 4576762"/>
              <a:gd name="connsiteY100" fmla="*/ 1261676 h 1454552"/>
              <a:gd name="connsiteX101" fmla="*/ 3476625 w 4576762"/>
              <a:gd name="connsiteY101" fmla="*/ 1266438 h 1454552"/>
              <a:gd name="connsiteX102" fmla="*/ 3438525 w 4576762"/>
              <a:gd name="connsiteY102" fmla="*/ 1275963 h 1454552"/>
              <a:gd name="connsiteX103" fmla="*/ 3424237 w 4576762"/>
              <a:gd name="connsiteY103" fmla="*/ 1280726 h 1454552"/>
              <a:gd name="connsiteX104" fmla="*/ 3405187 w 4576762"/>
              <a:gd name="connsiteY104" fmla="*/ 1285488 h 1454552"/>
              <a:gd name="connsiteX105" fmla="*/ 3390900 w 4576762"/>
              <a:gd name="connsiteY105" fmla="*/ 1290251 h 1454552"/>
              <a:gd name="connsiteX106" fmla="*/ 3357562 w 4576762"/>
              <a:gd name="connsiteY106" fmla="*/ 1295013 h 1454552"/>
              <a:gd name="connsiteX107" fmla="*/ 3300412 w 4576762"/>
              <a:gd name="connsiteY107" fmla="*/ 1304538 h 1454552"/>
              <a:gd name="connsiteX108" fmla="*/ 3095625 w 4576762"/>
              <a:gd name="connsiteY108" fmla="*/ 1309301 h 1454552"/>
              <a:gd name="connsiteX109" fmla="*/ 3024187 w 4576762"/>
              <a:gd name="connsiteY109" fmla="*/ 1323588 h 1454552"/>
              <a:gd name="connsiteX110" fmla="*/ 3000375 w 4576762"/>
              <a:gd name="connsiteY110" fmla="*/ 1328351 h 1454552"/>
              <a:gd name="connsiteX111" fmla="*/ 2981325 w 4576762"/>
              <a:gd name="connsiteY111" fmla="*/ 1333113 h 1454552"/>
              <a:gd name="connsiteX112" fmla="*/ 2952750 w 4576762"/>
              <a:gd name="connsiteY112" fmla="*/ 1337876 h 1454552"/>
              <a:gd name="connsiteX113" fmla="*/ 2914650 w 4576762"/>
              <a:gd name="connsiteY113" fmla="*/ 1347401 h 1454552"/>
              <a:gd name="connsiteX114" fmla="*/ 2900362 w 4576762"/>
              <a:gd name="connsiteY114" fmla="*/ 1352163 h 1454552"/>
              <a:gd name="connsiteX115" fmla="*/ 2876550 w 4576762"/>
              <a:gd name="connsiteY115" fmla="*/ 1356926 h 1454552"/>
              <a:gd name="connsiteX116" fmla="*/ 2790825 w 4576762"/>
              <a:gd name="connsiteY116" fmla="*/ 1375976 h 1454552"/>
              <a:gd name="connsiteX117" fmla="*/ 2733675 w 4576762"/>
              <a:gd name="connsiteY117" fmla="*/ 1385501 h 1454552"/>
              <a:gd name="connsiteX118" fmla="*/ 2667000 w 4576762"/>
              <a:gd name="connsiteY118" fmla="*/ 1395026 h 1454552"/>
              <a:gd name="connsiteX119" fmla="*/ 2643187 w 4576762"/>
              <a:gd name="connsiteY119" fmla="*/ 1399788 h 1454552"/>
              <a:gd name="connsiteX120" fmla="*/ 2571750 w 4576762"/>
              <a:gd name="connsiteY120" fmla="*/ 1404551 h 1454552"/>
              <a:gd name="connsiteX121" fmla="*/ 2538412 w 4576762"/>
              <a:gd name="connsiteY121" fmla="*/ 1414076 h 1454552"/>
              <a:gd name="connsiteX122" fmla="*/ 2509837 w 4576762"/>
              <a:gd name="connsiteY122" fmla="*/ 1418838 h 1454552"/>
              <a:gd name="connsiteX123" fmla="*/ 2190750 w 4576762"/>
              <a:gd name="connsiteY123" fmla="*/ 1423601 h 1454552"/>
              <a:gd name="connsiteX124" fmla="*/ 2128837 w 4576762"/>
              <a:gd name="connsiteY124" fmla="*/ 1433126 h 1454552"/>
              <a:gd name="connsiteX125" fmla="*/ 2076450 w 4576762"/>
              <a:gd name="connsiteY125" fmla="*/ 1442651 h 1454552"/>
              <a:gd name="connsiteX126" fmla="*/ 1752600 w 4576762"/>
              <a:gd name="connsiteY126" fmla="*/ 1437888 h 1454552"/>
              <a:gd name="connsiteX127" fmla="*/ 1738312 w 4576762"/>
              <a:gd name="connsiteY127" fmla="*/ 1433126 h 1454552"/>
              <a:gd name="connsiteX128" fmla="*/ 1719262 w 4576762"/>
              <a:gd name="connsiteY128" fmla="*/ 1428363 h 1454552"/>
              <a:gd name="connsiteX129" fmla="*/ 1666875 w 4576762"/>
              <a:gd name="connsiteY129" fmla="*/ 1414076 h 1454552"/>
              <a:gd name="connsiteX130" fmla="*/ 1295400 w 4576762"/>
              <a:gd name="connsiteY130" fmla="*/ 1409313 h 1454552"/>
              <a:gd name="connsiteX131" fmla="*/ 1042987 w 4576762"/>
              <a:gd name="connsiteY131" fmla="*/ 1414076 h 1454552"/>
              <a:gd name="connsiteX132" fmla="*/ 1000125 w 4576762"/>
              <a:gd name="connsiteY132" fmla="*/ 1428363 h 1454552"/>
              <a:gd name="connsiteX133" fmla="*/ 966787 w 4576762"/>
              <a:gd name="connsiteY133" fmla="*/ 1433126 h 1454552"/>
              <a:gd name="connsiteX134" fmla="*/ 862012 w 4576762"/>
              <a:gd name="connsiteY134" fmla="*/ 1442651 h 1454552"/>
              <a:gd name="connsiteX135" fmla="*/ 814387 w 4576762"/>
              <a:gd name="connsiteY135" fmla="*/ 1433126 h 1454552"/>
              <a:gd name="connsiteX136" fmla="*/ 738187 w 4576762"/>
              <a:gd name="connsiteY136" fmla="*/ 1418838 h 1454552"/>
              <a:gd name="connsiteX137" fmla="*/ 714375 w 4576762"/>
              <a:gd name="connsiteY137" fmla="*/ 1414076 h 1454552"/>
              <a:gd name="connsiteX138" fmla="*/ 471487 w 4576762"/>
              <a:gd name="connsiteY138" fmla="*/ 1404551 h 1454552"/>
              <a:gd name="connsiteX139" fmla="*/ 447675 w 4576762"/>
              <a:gd name="connsiteY139" fmla="*/ 1399788 h 1454552"/>
              <a:gd name="connsiteX140" fmla="*/ 404812 w 4576762"/>
              <a:gd name="connsiteY140" fmla="*/ 1390263 h 1454552"/>
              <a:gd name="connsiteX141" fmla="*/ 371475 w 4576762"/>
              <a:gd name="connsiteY141" fmla="*/ 1385501 h 1454552"/>
              <a:gd name="connsiteX142" fmla="*/ 323850 w 4576762"/>
              <a:gd name="connsiteY142" fmla="*/ 1375976 h 1454552"/>
              <a:gd name="connsiteX143" fmla="*/ 242887 w 4576762"/>
              <a:gd name="connsiteY143" fmla="*/ 1380738 h 1454552"/>
              <a:gd name="connsiteX144" fmla="*/ 214312 w 4576762"/>
              <a:gd name="connsiteY144" fmla="*/ 1385501 h 1454552"/>
              <a:gd name="connsiteX145" fmla="*/ 9525 w 4576762"/>
              <a:gd name="connsiteY145" fmla="*/ 1385501 h 1454552"/>
              <a:gd name="connsiteX146" fmla="*/ 0 w 4576762"/>
              <a:gd name="connsiteY146" fmla="*/ 528251 h 1454552"/>
              <a:gd name="connsiteX0" fmla="*/ 4762 w 4581524"/>
              <a:gd name="connsiteY0" fmla="*/ 528251 h 1454552"/>
              <a:gd name="connsiteX1" fmla="*/ 4762 w 4581524"/>
              <a:gd name="connsiteY1" fmla="*/ 528251 h 1454552"/>
              <a:gd name="connsiteX2" fmla="*/ 528637 w 4581524"/>
              <a:gd name="connsiteY2" fmla="*/ 533013 h 1454552"/>
              <a:gd name="connsiteX3" fmla="*/ 571499 w 4581524"/>
              <a:gd name="connsiteY3" fmla="*/ 542538 h 1454552"/>
              <a:gd name="connsiteX4" fmla="*/ 804862 w 4581524"/>
              <a:gd name="connsiteY4" fmla="*/ 537776 h 1454552"/>
              <a:gd name="connsiteX5" fmla="*/ 819149 w 4581524"/>
              <a:gd name="connsiteY5" fmla="*/ 533013 h 1454552"/>
              <a:gd name="connsiteX6" fmla="*/ 852487 w 4581524"/>
              <a:gd name="connsiteY6" fmla="*/ 523488 h 1454552"/>
              <a:gd name="connsiteX7" fmla="*/ 871537 w 4581524"/>
              <a:gd name="connsiteY7" fmla="*/ 513963 h 1454552"/>
              <a:gd name="connsiteX8" fmla="*/ 904874 w 4581524"/>
              <a:gd name="connsiteY8" fmla="*/ 504438 h 1454552"/>
              <a:gd name="connsiteX9" fmla="*/ 947737 w 4581524"/>
              <a:gd name="connsiteY9" fmla="*/ 490151 h 1454552"/>
              <a:gd name="connsiteX10" fmla="*/ 962024 w 4581524"/>
              <a:gd name="connsiteY10" fmla="*/ 480626 h 1454552"/>
              <a:gd name="connsiteX11" fmla="*/ 966787 w 4581524"/>
              <a:gd name="connsiteY11" fmla="*/ 461576 h 1454552"/>
              <a:gd name="connsiteX12" fmla="*/ 1014412 w 4581524"/>
              <a:gd name="connsiteY12" fmla="*/ 452051 h 1454552"/>
              <a:gd name="connsiteX13" fmla="*/ 1028699 w 4581524"/>
              <a:gd name="connsiteY13" fmla="*/ 442526 h 1454552"/>
              <a:gd name="connsiteX14" fmla="*/ 1085849 w 4581524"/>
              <a:gd name="connsiteY14" fmla="*/ 428238 h 1454552"/>
              <a:gd name="connsiteX15" fmla="*/ 1100137 w 4581524"/>
              <a:gd name="connsiteY15" fmla="*/ 418713 h 1454552"/>
              <a:gd name="connsiteX16" fmla="*/ 1147762 w 4581524"/>
              <a:gd name="connsiteY16" fmla="*/ 390138 h 1454552"/>
              <a:gd name="connsiteX17" fmla="*/ 1162049 w 4581524"/>
              <a:gd name="connsiteY17" fmla="*/ 375851 h 1454552"/>
              <a:gd name="connsiteX18" fmla="*/ 1181099 w 4581524"/>
              <a:gd name="connsiteY18" fmla="*/ 366326 h 1454552"/>
              <a:gd name="connsiteX19" fmla="*/ 1204912 w 4581524"/>
              <a:gd name="connsiteY19" fmla="*/ 352038 h 1454552"/>
              <a:gd name="connsiteX20" fmla="*/ 1219199 w 4581524"/>
              <a:gd name="connsiteY20" fmla="*/ 337751 h 1454552"/>
              <a:gd name="connsiteX21" fmla="*/ 1271587 w 4581524"/>
              <a:gd name="connsiteY21" fmla="*/ 304413 h 1454552"/>
              <a:gd name="connsiteX22" fmla="*/ 1285874 w 4581524"/>
              <a:gd name="connsiteY22" fmla="*/ 294888 h 1454552"/>
              <a:gd name="connsiteX23" fmla="*/ 1295399 w 4581524"/>
              <a:gd name="connsiteY23" fmla="*/ 280601 h 1454552"/>
              <a:gd name="connsiteX24" fmla="*/ 1352549 w 4581524"/>
              <a:gd name="connsiteY24" fmla="*/ 247263 h 1454552"/>
              <a:gd name="connsiteX25" fmla="*/ 1366837 w 4581524"/>
              <a:gd name="connsiteY25" fmla="*/ 242501 h 1454552"/>
              <a:gd name="connsiteX26" fmla="*/ 1404937 w 4581524"/>
              <a:gd name="connsiteY26" fmla="*/ 213926 h 1454552"/>
              <a:gd name="connsiteX27" fmla="*/ 1419224 w 4581524"/>
              <a:gd name="connsiteY27" fmla="*/ 199638 h 1454552"/>
              <a:gd name="connsiteX28" fmla="*/ 1433512 w 4581524"/>
              <a:gd name="connsiteY28" fmla="*/ 180588 h 1454552"/>
              <a:gd name="connsiteX29" fmla="*/ 1457324 w 4581524"/>
              <a:gd name="connsiteY29" fmla="*/ 171063 h 1454552"/>
              <a:gd name="connsiteX30" fmla="*/ 1476374 w 4581524"/>
              <a:gd name="connsiteY30" fmla="*/ 161538 h 1454552"/>
              <a:gd name="connsiteX31" fmla="*/ 1509712 w 4581524"/>
              <a:gd name="connsiteY31" fmla="*/ 137726 h 1454552"/>
              <a:gd name="connsiteX32" fmla="*/ 1543049 w 4581524"/>
              <a:gd name="connsiteY32" fmla="*/ 123438 h 1454552"/>
              <a:gd name="connsiteX33" fmla="*/ 1600199 w 4581524"/>
              <a:gd name="connsiteY33" fmla="*/ 99626 h 1454552"/>
              <a:gd name="connsiteX34" fmla="*/ 1647824 w 4581524"/>
              <a:gd name="connsiteY34" fmla="*/ 85338 h 1454552"/>
              <a:gd name="connsiteX35" fmla="*/ 1681162 w 4581524"/>
              <a:gd name="connsiteY35" fmla="*/ 75813 h 1454552"/>
              <a:gd name="connsiteX36" fmla="*/ 1804987 w 4581524"/>
              <a:gd name="connsiteY36" fmla="*/ 66288 h 1454552"/>
              <a:gd name="connsiteX37" fmla="*/ 1852612 w 4581524"/>
              <a:gd name="connsiteY37" fmla="*/ 52001 h 1454552"/>
              <a:gd name="connsiteX38" fmla="*/ 1933574 w 4581524"/>
              <a:gd name="connsiteY38" fmla="*/ 42476 h 1454552"/>
              <a:gd name="connsiteX39" fmla="*/ 2309812 w 4581524"/>
              <a:gd name="connsiteY39" fmla="*/ 28188 h 1454552"/>
              <a:gd name="connsiteX40" fmla="*/ 2376487 w 4581524"/>
              <a:gd name="connsiteY40" fmla="*/ 32951 h 1454552"/>
              <a:gd name="connsiteX41" fmla="*/ 2405062 w 4581524"/>
              <a:gd name="connsiteY41" fmla="*/ 42476 h 1454552"/>
              <a:gd name="connsiteX42" fmla="*/ 2428874 w 4581524"/>
              <a:gd name="connsiteY42" fmla="*/ 47238 h 1454552"/>
              <a:gd name="connsiteX43" fmla="*/ 2447924 w 4581524"/>
              <a:gd name="connsiteY43" fmla="*/ 52001 h 1454552"/>
              <a:gd name="connsiteX44" fmla="*/ 2476499 w 4581524"/>
              <a:gd name="connsiteY44" fmla="*/ 56763 h 1454552"/>
              <a:gd name="connsiteX45" fmla="*/ 2505074 w 4581524"/>
              <a:gd name="connsiteY45" fmla="*/ 66288 h 1454552"/>
              <a:gd name="connsiteX46" fmla="*/ 2538412 w 4581524"/>
              <a:gd name="connsiteY46" fmla="*/ 75813 h 1454552"/>
              <a:gd name="connsiteX47" fmla="*/ 2557462 w 4581524"/>
              <a:gd name="connsiteY47" fmla="*/ 90101 h 1454552"/>
              <a:gd name="connsiteX48" fmla="*/ 2571749 w 4581524"/>
              <a:gd name="connsiteY48" fmla="*/ 104388 h 1454552"/>
              <a:gd name="connsiteX49" fmla="*/ 2605087 w 4581524"/>
              <a:gd name="connsiteY49" fmla="*/ 113913 h 1454552"/>
              <a:gd name="connsiteX50" fmla="*/ 2652712 w 4581524"/>
              <a:gd name="connsiteY50" fmla="*/ 137726 h 1454552"/>
              <a:gd name="connsiteX51" fmla="*/ 2666999 w 4581524"/>
              <a:gd name="connsiteY51" fmla="*/ 152013 h 1454552"/>
              <a:gd name="connsiteX52" fmla="*/ 2700337 w 4581524"/>
              <a:gd name="connsiteY52" fmla="*/ 175826 h 1454552"/>
              <a:gd name="connsiteX53" fmla="*/ 2719387 w 4581524"/>
              <a:gd name="connsiteY53" fmla="*/ 185351 h 1454552"/>
              <a:gd name="connsiteX54" fmla="*/ 2757487 w 4581524"/>
              <a:gd name="connsiteY54" fmla="*/ 213926 h 1454552"/>
              <a:gd name="connsiteX55" fmla="*/ 2781299 w 4581524"/>
              <a:gd name="connsiteY55" fmla="*/ 218688 h 1454552"/>
              <a:gd name="connsiteX56" fmla="*/ 2814637 w 4581524"/>
              <a:gd name="connsiteY56" fmla="*/ 223451 h 1454552"/>
              <a:gd name="connsiteX57" fmla="*/ 2833687 w 4581524"/>
              <a:gd name="connsiteY57" fmla="*/ 228213 h 1454552"/>
              <a:gd name="connsiteX58" fmla="*/ 2852737 w 4581524"/>
              <a:gd name="connsiteY58" fmla="*/ 237738 h 1454552"/>
              <a:gd name="connsiteX59" fmla="*/ 2876549 w 4581524"/>
              <a:gd name="connsiteY59" fmla="*/ 242501 h 1454552"/>
              <a:gd name="connsiteX60" fmla="*/ 2890837 w 4581524"/>
              <a:gd name="connsiteY60" fmla="*/ 247263 h 1454552"/>
              <a:gd name="connsiteX61" fmla="*/ 2938462 w 4581524"/>
              <a:gd name="connsiteY61" fmla="*/ 256788 h 1454552"/>
              <a:gd name="connsiteX62" fmla="*/ 3000374 w 4581524"/>
              <a:gd name="connsiteY62" fmla="*/ 275838 h 1454552"/>
              <a:gd name="connsiteX63" fmla="*/ 3028949 w 4581524"/>
              <a:gd name="connsiteY63" fmla="*/ 285363 h 1454552"/>
              <a:gd name="connsiteX64" fmla="*/ 3067049 w 4581524"/>
              <a:gd name="connsiteY64" fmla="*/ 294888 h 1454552"/>
              <a:gd name="connsiteX65" fmla="*/ 3105149 w 4581524"/>
              <a:gd name="connsiteY65" fmla="*/ 309176 h 1454552"/>
              <a:gd name="connsiteX66" fmla="*/ 3124199 w 4581524"/>
              <a:gd name="connsiteY66" fmla="*/ 318701 h 1454552"/>
              <a:gd name="connsiteX67" fmla="*/ 3319462 w 4581524"/>
              <a:gd name="connsiteY67" fmla="*/ 313938 h 1454552"/>
              <a:gd name="connsiteX68" fmla="*/ 3376612 w 4581524"/>
              <a:gd name="connsiteY68" fmla="*/ 294888 h 1454552"/>
              <a:gd name="connsiteX69" fmla="*/ 3400424 w 4581524"/>
              <a:gd name="connsiteY69" fmla="*/ 290126 h 1454552"/>
              <a:gd name="connsiteX70" fmla="*/ 3438524 w 4581524"/>
              <a:gd name="connsiteY70" fmla="*/ 271076 h 1454552"/>
              <a:gd name="connsiteX71" fmla="*/ 3476624 w 4581524"/>
              <a:gd name="connsiteY71" fmla="*/ 261551 h 1454552"/>
              <a:gd name="connsiteX72" fmla="*/ 3495674 w 4581524"/>
              <a:gd name="connsiteY72" fmla="*/ 252026 h 1454552"/>
              <a:gd name="connsiteX73" fmla="*/ 3552824 w 4581524"/>
              <a:gd name="connsiteY73" fmla="*/ 242501 h 1454552"/>
              <a:gd name="connsiteX74" fmla="*/ 3876674 w 4581524"/>
              <a:gd name="connsiteY74" fmla="*/ 247263 h 1454552"/>
              <a:gd name="connsiteX75" fmla="*/ 3900487 w 4581524"/>
              <a:gd name="connsiteY75" fmla="*/ 252026 h 1454552"/>
              <a:gd name="connsiteX76" fmla="*/ 3962399 w 4581524"/>
              <a:gd name="connsiteY76" fmla="*/ 256788 h 1454552"/>
              <a:gd name="connsiteX77" fmla="*/ 4081462 w 4581524"/>
              <a:gd name="connsiteY77" fmla="*/ 271076 h 1454552"/>
              <a:gd name="connsiteX78" fmla="*/ 4100512 w 4581524"/>
              <a:gd name="connsiteY78" fmla="*/ 275838 h 1454552"/>
              <a:gd name="connsiteX79" fmla="*/ 4243387 w 4581524"/>
              <a:gd name="connsiteY79" fmla="*/ 294888 h 1454552"/>
              <a:gd name="connsiteX80" fmla="*/ 4276724 w 4581524"/>
              <a:gd name="connsiteY80" fmla="*/ 299651 h 1454552"/>
              <a:gd name="connsiteX81" fmla="*/ 4533899 w 4581524"/>
              <a:gd name="connsiteY81" fmla="*/ 304413 h 1454552"/>
              <a:gd name="connsiteX82" fmla="*/ 4581524 w 4581524"/>
              <a:gd name="connsiteY82" fmla="*/ 309176 h 1454552"/>
              <a:gd name="connsiteX83" fmla="*/ 4567237 w 4581524"/>
              <a:gd name="connsiteY83" fmla="*/ 1228338 h 1454552"/>
              <a:gd name="connsiteX84" fmla="*/ 4567237 w 4581524"/>
              <a:gd name="connsiteY84" fmla="*/ 1228338 h 1454552"/>
              <a:gd name="connsiteX85" fmla="*/ 4510087 w 4581524"/>
              <a:gd name="connsiteY85" fmla="*/ 1209288 h 1454552"/>
              <a:gd name="connsiteX86" fmla="*/ 4481512 w 4581524"/>
              <a:gd name="connsiteY86" fmla="*/ 1199763 h 1454552"/>
              <a:gd name="connsiteX87" fmla="*/ 4452937 w 4581524"/>
              <a:gd name="connsiteY87" fmla="*/ 1195001 h 1454552"/>
              <a:gd name="connsiteX88" fmla="*/ 4438649 w 4581524"/>
              <a:gd name="connsiteY88" fmla="*/ 1190238 h 1454552"/>
              <a:gd name="connsiteX89" fmla="*/ 4371974 w 4581524"/>
              <a:gd name="connsiteY89" fmla="*/ 1180713 h 1454552"/>
              <a:gd name="connsiteX90" fmla="*/ 4067174 w 4581524"/>
              <a:gd name="connsiteY90" fmla="*/ 1185476 h 1454552"/>
              <a:gd name="connsiteX91" fmla="*/ 4038599 w 4581524"/>
              <a:gd name="connsiteY91" fmla="*/ 1190238 h 1454552"/>
              <a:gd name="connsiteX92" fmla="*/ 3948112 w 4581524"/>
              <a:gd name="connsiteY92" fmla="*/ 1195001 h 1454552"/>
              <a:gd name="connsiteX93" fmla="*/ 3895724 w 4581524"/>
              <a:gd name="connsiteY93" fmla="*/ 1204526 h 1454552"/>
              <a:gd name="connsiteX94" fmla="*/ 3881437 w 4581524"/>
              <a:gd name="connsiteY94" fmla="*/ 1209288 h 1454552"/>
              <a:gd name="connsiteX95" fmla="*/ 3857624 w 4581524"/>
              <a:gd name="connsiteY95" fmla="*/ 1214051 h 1454552"/>
              <a:gd name="connsiteX96" fmla="*/ 3829049 w 4581524"/>
              <a:gd name="connsiteY96" fmla="*/ 1223576 h 1454552"/>
              <a:gd name="connsiteX97" fmla="*/ 3800474 w 4581524"/>
              <a:gd name="connsiteY97" fmla="*/ 1228338 h 1454552"/>
              <a:gd name="connsiteX98" fmla="*/ 3762374 w 4581524"/>
              <a:gd name="connsiteY98" fmla="*/ 1237863 h 1454552"/>
              <a:gd name="connsiteX99" fmla="*/ 3557587 w 4581524"/>
              <a:gd name="connsiteY99" fmla="*/ 1242626 h 1454552"/>
              <a:gd name="connsiteX100" fmla="*/ 3495674 w 4581524"/>
              <a:gd name="connsiteY100" fmla="*/ 1261676 h 1454552"/>
              <a:gd name="connsiteX101" fmla="*/ 3481387 w 4581524"/>
              <a:gd name="connsiteY101" fmla="*/ 1266438 h 1454552"/>
              <a:gd name="connsiteX102" fmla="*/ 3443287 w 4581524"/>
              <a:gd name="connsiteY102" fmla="*/ 1275963 h 1454552"/>
              <a:gd name="connsiteX103" fmla="*/ 3428999 w 4581524"/>
              <a:gd name="connsiteY103" fmla="*/ 1280726 h 1454552"/>
              <a:gd name="connsiteX104" fmla="*/ 3409949 w 4581524"/>
              <a:gd name="connsiteY104" fmla="*/ 1285488 h 1454552"/>
              <a:gd name="connsiteX105" fmla="*/ 3395662 w 4581524"/>
              <a:gd name="connsiteY105" fmla="*/ 1290251 h 1454552"/>
              <a:gd name="connsiteX106" fmla="*/ 3362324 w 4581524"/>
              <a:gd name="connsiteY106" fmla="*/ 1295013 h 1454552"/>
              <a:gd name="connsiteX107" fmla="*/ 3305174 w 4581524"/>
              <a:gd name="connsiteY107" fmla="*/ 1304538 h 1454552"/>
              <a:gd name="connsiteX108" fmla="*/ 3100387 w 4581524"/>
              <a:gd name="connsiteY108" fmla="*/ 1309301 h 1454552"/>
              <a:gd name="connsiteX109" fmla="*/ 3028949 w 4581524"/>
              <a:gd name="connsiteY109" fmla="*/ 1323588 h 1454552"/>
              <a:gd name="connsiteX110" fmla="*/ 3005137 w 4581524"/>
              <a:gd name="connsiteY110" fmla="*/ 1328351 h 1454552"/>
              <a:gd name="connsiteX111" fmla="*/ 2986087 w 4581524"/>
              <a:gd name="connsiteY111" fmla="*/ 1333113 h 1454552"/>
              <a:gd name="connsiteX112" fmla="*/ 2957512 w 4581524"/>
              <a:gd name="connsiteY112" fmla="*/ 1337876 h 1454552"/>
              <a:gd name="connsiteX113" fmla="*/ 2919412 w 4581524"/>
              <a:gd name="connsiteY113" fmla="*/ 1347401 h 1454552"/>
              <a:gd name="connsiteX114" fmla="*/ 2905124 w 4581524"/>
              <a:gd name="connsiteY114" fmla="*/ 1352163 h 1454552"/>
              <a:gd name="connsiteX115" fmla="*/ 2881312 w 4581524"/>
              <a:gd name="connsiteY115" fmla="*/ 1356926 h 1454552"/>
              <a:gd name="connsiteX116" fmla="*/ 2795587 w 4581524"/>
              <a:gd name="connsiteY116" fmla="*/ 1375976 h 1454552"/>
              <a:gd name="connsiteX117" fmla="*/ 2738437 w 4581524"/>
              <a:gd name="connsiteY117" fmla="*/ 1385501 h 1454552"/>
              <a:gd name="connsiteX118" fmla="*/ 2671762 w 4581524"/>
              <a:gd name="connsiteY118" fmla="*/ 1395026 h 1454552"/>
              <a:gd name="connsiteX119" fmla="*/ 2647949 w 4581524"/>
              <a:gd name="connsiteY119" fmla="*/ 1399788 h 1454552"/>
              <a:gd name="connsiteX120" fmla="*/ 2576512 w 4581524"/>
              <a:gd name="connsiteY120" fmla="*/ 1404551 h 1454552"/>
              <a:gd name="connsiteX121" fmla="*/ 2543174 w 4581524"/>
              <a:gd name="connsiteY121" fmla="*/ 1414076 h 1454552"/>
              <a:gd name="connsiteX122" fmla="*/ 2514599 w 4581524"/>
              <a:gd name="connsiteY122" fmla="*/ 1418838 h 1454552"/>
              <a:gd name="connsiteX123" fmla="*/ 2195512 w 4581524"/>
              <a:gd name="connsiteY123" fmla="*/ 1423601 h 1454552"/>
              <a:gd name="connsiteX124" fmla="*/ 2133599 w 4581524"/>
              <a:gd name="connsiteY124" fmla="*/ 1433126 h 1454552"/>
              <a:gd name="connsiteX125" fmla="*/ 2081212 w 4581524"/>
              <a:gd name="connsiteY125" fmla="*/ 1442651 h 1454552"/>
              <a:gd name="connsiteX126" fmla="*/ 1757362 w 4581524"/>
              <a:gd name="connsiteY126" fmla="*/ 1437888 h 1454552"/>
              <a:gd name="connsiteX127" fmla="*/ 1743074 w 4581524"/>
              <a:gd name="connsiteY127" fmla="*/ 1433126 h 1454552"/>
              <a:gd name="connsiteX128" fmla="*/ 1724024 w 4581524"/>
              <a:gd name="connsiteY128" fmla="*/ 1428363 h 1454552"/>
              <a:gd name="connsiteX129" fmla="*/ 1671637 w 4581524"/>
              <a:gd name="connsiteY129" fmla="*/ 1414076 h 1454552"/>
              <a:gd name="connsiteX130" fmla="*/ 1300162 w 4581524"/>
              <a:gd name="connsiteY130" fmla="*/ 1409313 h 1454552"/>
              <a:gd name="connsiteX131" fmla="*/ 1047749 w 4581524"/>
              <a:gd name="connsiteY131" fmla="*/ 1414076 h 1454552"/>
              <a:gd name="connsiteX132" fmla="*/ 1004887 w 4581524"/>
              <a:gd name="connsiteY132" fmla="*/ 1428363 h 1454552"/>
              <a:gd name="connsiteX133" fmla="*/ 971549 w 4581524"/>
              <a:gd name="connsiteY133" fmla="*/ 1433126 h 1454552"/>
              <a:gd name="connsiteX134" fmla="*/ 866774 w 4581524"/>
              <a:gd name="connsiteY134" fmla="*/ 1442651 h 1454552"/>
              <a:gd name="connsiteX135" fmla="*/ 819149 w 4581524"/>
              <a:gd name="connsiteY135" fmla="*/ 1433126 h 1454552"/>
              <a:gd name="connsiteX136" fmla="*/ 742949 w 4581524"/>
              <a:gd name="connsiteY136" fmla="*/ 1418838 h 1454552"/>
              <a:gd name="connsiteX137" fmla="*/ 719137 w 4581524"/>
              <a:gd name="connsiteY137" fmla="*/ 1414076 h 1454552"/>
              <a:gd name="connsiteX138" fmla="*/ 476249 w 4581524"/>
              <a:gd name="connsiteY138" fmla="*/ 1404551 h 1454552"/>
              <a:gd name="connsiteX139" fmla="*/ 452437 w 4581524"/>
              <a:gd name="connsiteY139" fmla="*/ 1399788 h 1454552"/>
              <a:gd name="connsiteX140" fmla="*/ 409574 w 4581524"/>
              <a:gd name="connsiteY140" fmla="*/ 1390263 h 1454552"/>
              <a:gd name="connsiteX141" fmla="*/ 376237 w 4581524"/>
              <a:gd name="connsiteY141" fmla="*/ 1385501 h 1454552"/>
              <a:gd name="connsiteX142" fmla="*/ 328612 w 4581524"/>
              <a:gd name="connsiteY142" fmla="*/ 1375976 h 1454552"/>
              <a:gd name="connsiteX143" fmla="*/ 247649 w 4581524"/>
              <a:gd name="connsiteY143" fmla="*/ 1380738 h 1454552"/>
              <a:gd name="connsiteX144" fmla="*/ 219074 w 4581524"/>
              <a:gd name="connsiteY144" fmla="*/ 1385501 h 1454552"/>
              <a:gd name="connsiteX145" fmla="*/ 0 w 4581524"/>
              <a:gd name="connsiteY145" fmla="*/ 1390263 h 1454552"/>
              <a:gd name="connsiteX146" fmla="*/ 4762 w 4581524"/>
              <a:gd name="connsiteY146"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328612 w 4582440"/>
              <a:gd name="connsiteY142" fmla="*/ 1375976 h 1454552"/>
              <a:gd name="connsiteX143" fmla="*/ 247649 w 4582440"/>
              <a:gd name="connsiteY143" fmla="*/ 1380738 h 1454552"/>
              <a:gd name="connsiteX144" fmla="*/ 219074 w 4582440"/>
              <a:gd name="connsiteY144" fmla="*/ 1385501 h 1454552"/>
              <a:gd name="connsiteX145" fmla="*/ 0 w 4582440"/>
              <a:gd name="connsiteY145" fmla="*/ 1390263 h 1454552"/>
              <a:gd name="connsiteX146" fmla="*/ 4762 w 4582440"/>
              <a:gd name="connsiteY146"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328612 w 4582440"/>
              <a:gd name="connsiteY142" fmla="*/ 1375976 h 1454552"/>
              <a:gd name="connsiteX143" fmla="*/ 247649 w 4582440"/>
              <a:gd name="connsiteY143" fmla="*/ 1380738 h 1454552"/>
              <a:gd name="connsiteX144" fmla="*/ 0 w 4582440"/>
              <a:gd name="connsiteY144" fmla="*/ 1390263 h 1454552"/>
              <a:gd name="connsiteX145" fmla="*/ 4762 w 4582440"/>
              <a:gd name="connsiteY145"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328612 w 4582440"/>
              <a:gd name="connsiteY142" fmla="*/ 1375976 h 1454552"/>
              <a:gd name="connsiteX143" fmla="*/ 0 w 4582440"/>
              <a:gd name="connsiteY143" fmla="*/ 1390263 h 1454552"/>
              <a:gd name="connsiteX144" fmla="*/ 4762 w 4582440"/>
              <a:gd name="connsiteY144"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0 w 4582440"/>
              <a:gd name="connsiteY142" fmla="*/ 1390263 h 1454552"/>
              <a:gd name="connsiteX143" fmla="*/ 4762 w 4582440"/>
              <a:gd name="connsiteY143"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0 w 4582440"/>
              <a:gd name="connsiteY141" fmla="*/ 1390263 h 1454552"/>
              <a:gd name="connsiteX142" fmla="*/ 4762 w 4582440"/>
              <a:gd name="connsiteY142" fmla="*/ 528251 h 1454552"/>
              <a:gd name="connsiteX0" fmla="*/ 4762 w 4582440"/>
              <a:gd name="connsiteY0" fmla="*/ 528251 h 1456824"/>
              <a:gd name="connsiteX1" fmla="*/ 4762 w 4582440"/>
              <a:gd name="connsiteY1" fmla="*/ 528251 h 1456824"/>
              <a:gd name="connsiteX2" fmla="*/ 528637 w 4582440"/>
              <a:gd name="connsiteY2" fmla="*/ 533013 h 1456824"/>
              <a:gd name="connsiteX3" fmla="*/ 571499 w 4582440"/>
              <a:gd name="connsiteY3" fmla="*/ 542538 h 1456824"/>
              <a:gd name="connsiteX4" fmla="*/ 804862 w 4582440"/>
              <a:gd name="connsiteY4" fmla="*/ 537776 h 1456824"/>
              <a:gd name="connsiteX5" fmla="*/ 819149 w 4582440"/>
              <a:gd name="connsiteY5" fmla="*/ 533013 h 1456824"/>
              <a:gd name="connsiteX6" fmla="*/ 852487 w 4582440"/>
              <a:gd name="connsiteY6" fmla="*/ 523488 h 1456824"/>
              <a:gd name="connsiteX7" fmla="*/ 871537 w 4582440"/>
              <a:gd name="connsiteY7" fmla="*/ 513963 h 1456824"/>
              <a:gd name="connsiteX8" fmla="*/ 904874 w 4582440"/>
              <a:gd name="connsiteY8" fmla="*/ 504438 h 1456824"/>
              <a:gd name="connsiteX9" fmla="*/ 947737 w 4582440"/>
              <a:gd name="connsiteY9" fmla="*/ 490151 h 1456824"/>
              <a:gd name="connsiteX10" fmla="*/ 962024 w 4582440"/>
              <a:gd name="connsiteY10" fmla="*/ 480626 h 1456824"/>
              <a:gd name="connsiteX11" fmla="*/ 966787 w 4582440"/>
              <a:gd name="connsiteY11" fmla="*/ 461576 h 1456824"/>
              <a:gd name="connsiteX12" fmla="*/ 1014412 w 4582440"/>
              <a:gd name="connsiteY12" fmla="*/ 452051 h 1456824"/>
              <a:gd name="connsiteX13" fmla="*/ 1028699 w 4582440"/>
              <a:gd name="connsiteY13" fmla="*/ 442526 h 1456824"/>
              <a:gd name="connsiteX14" fmla="*/ 1085849 w 4582440"/>
              <a:gd name="connsiteY14" fmla="*/ 428238 h 1456824"/>
              <a:gd name="connsiteX15" fmla="*/ 1100137 w 4582440"/>
              <a:gd name="connsiteY15" fmla="*/ 418713 h 1456824"/>
              <a:gd name="connsiteX16" fmla="*/ 1147762 w 4582440"/>
              <a:gd name="connsiteY16" fmla="*/ 390138 h 1456824"/>
              <a:gd name="connsiteX17" fmla="*/ 1162049 w 4582440"/>
              <a:gd name="connsiteY17" fmla="*/ 375851 h 1456824"/>
              <a:gd name="connsiteX18" fmla="*/ 1181099 w 4582440"/>
              <a:gd name="connsiteY18" fmla="*/ 366326 h 1456824"/>
              <a:gd name="connsiteX19" fmla="*/ 1204912 w 4582440"/>
              <a:gd name="connsiteY19" fmla="*/ 352038 h 1456824"/>
              <a:gd name="connsiteX20" fmla="*/ 1219199 w 4582440"/>
              <a:gd name="connsiteY20" fmla="*/ 337751 h 1456824"/>
              <a:gd name="connsiteX21" fmla="*/ 1271587 w 4582440"/>
              <a:gd name="connsiteY21" fmla="*/ 304413 h 1456824"/>
              <a:gd name="connsiteX22" fmla="*/ 1285874 w 4582440"/>
              <a:gd name="connsiteY22" fmla="*/ 294888 h 1456824"/>
              <a:gd name="connsiteX23" fmla="*/ 1295399 w 4582440"/>
              <a:gd name="connsiteY23" fmla="*/ 280601 h 1456824"/>
              <a:gd name="connsiteX24" fmla="*/ 1352549 w 4582440"/>
              <a:gd name="connsiteY24" fmla="*/ 247263 h 1456824"/>
              <a:gd name="connsiteX25" fmla="*/ 1366837 w 4582440"/>
              <a:gd name="connsiteY25" fmla="*/ 242501 h 1456824"/>
              <a:gd name="connsiteX26" fmla="*/ 1404937 w 4582440"/>
              <a:gd name="connsiteY26" fmla="*/ 213926 h 1456824"/>
              <a:gd name="connsiteX27" fmla="*/ 1419224 w 4582440"/>
              <a:gd name="connsiteY27" fmla="*/ 199638 h 1456824"/>
              <a:gd name="connsiteX28" fmla="*/ 1433512 w 4582440"/>
              <a:gd name="connsiteY28" fmla="*/ 180588 h 1456824"/>
              <a:gd name="connsiteX29" fmla="*/ 1457324 w 4582440"/>
              <a:gd name="connsiteY29" fmla="*/ 171063 h 1456824"/>
              <a:gd name="connsiteX30" fmla="*/ 1476374 w 4582440"/>
              <a:gd name="connsiteY30" fmla="*/ 161538 h 1456824"/>
              <a:gd name="connsiteX31" fmla="*/ 1509712 w 4582440"/>
              <a:gd name="connsiteY31" fmla="*/ 137726 h 1456824"/>
              <a:gd name="connsiteX32" fmla="*/ 1543049 w 4582440"/>
              <a:gd name="connsiteY32" fmla="*/ 123438 h 1456824"/>
              <a:gd name="connsiteX33" fmla="*/ 1600199 w 4582440"/>
              <a:gd name="connsiteY33" fmla="*/ 99626 h 1456824"/>
              <a:gd name="connsiteX34" fmla="*/ 1647824 w 4582440"/>
              <a:gd name="connsiteY34" fmla="*/ 85338 h 1456824"/>
              <a:gd name="connsiteX35" fmla="*/ 1681162 w 4582440"/>
              <a:gd name="connsiteY35" fmla="*/ 75813 h 1456824"/>
              <a:gd name="connsiteX36" fmla="*/ 1804987 w 4582440"/>
              <a:gd name="connsiteY36" fmla="*/ 66288 h 1456824"/>
              <a:gd name="connsiteX37" fmla="*/ 1852612 w 4582440"/>
              <a:gd name="connsiteY37" fmla="*/ 52001 h 1456824"/>
              <a:gd name="connsiteX38" fmla="*/ 1933574 w 4582440"/>
              <a:gd name="connsiteY38" fmla="*/ 42476 h 1456824"/>
              <a:gd name="connsiteX39" fmla="*/ 2309812 w 4582440"/>
              <a:gd name="connsiteY39" fmla="*/ 28188 h 1456824"/>
              <a:gd name="connsiteX40" fmla="*/ 2376487 w 4582440"/>
              <a:gd name="connsiteY40" fmla="*/ 32951 h 1456824"/>
              <a:gd name="connsiteX41" fmla="*/ 2405062 w 4582440"/>
              <a:gd name="connsiteY41" fmla="*/ 42476 h 1456824"/>
              <a:gd name="connsiteX42" fmla="*/ 2428874 w 4582440"/>
              <a:gd name="connsiteY42" fmla="*/ 47238 h 1456824"/>
              <a:gd name="connsiteX43" fmla="*/ 2447924 w 4582440"/>
              <a:gd name="connsiteY43" fmla="*/ 52001 h 1456824"/>
              <a:gd name="connsiteX44" fmla="*/ 2476499 w 4582440"/>
              <a:gd name="connsiteY44" fmla="*/ 56763 h 1456824"/>
              <a:gd name="connsiteX45" fmla="*/ 2505074 w 4582440"/>
              <a:gd name="connsiteY45" fmla="*/ 66288 h 1456824"/>
              <a:gd name="connsiteX46" fmla="*/ 2538412 w 4582440"/>
              <a:gd name="connsiteY46" fmla="*/ 75813 h 1456824"/>
              <a:gd name="connsiteX47" fmla="*/ 2557462 w 4582440"/>
              <a:gd name="connsiteY47" fmla="*/ 90101 h 1456824"/>
              <a:gd name="connsiteX48" fmla="*/ 2571749 w 4582440"/>
              <a:gd name="connsiteY48" fmla="*/ 104388 h 1456824"/>
              <a:gd name="connsiteX49" fmla="*/ 2605087 w 4582440"/>
              <a:gd name="connsiteY49" fmla="*/ 113913 h 1456824"/>
              <a:gd name="connsiteX50" fmla="*/ 2652712 w 4582440"/>
              <a:gd name="connsiteY50" fmla="*/ 137726 h 1456824"/>
              <a:gd name="connsiteX51" fmla="*/ 2666999 w 4582440"/>
              <a:gd name="connsiteY51" fmla="*/ 152013 h 1456824"/>
              <a:gd name="connsiteX52" fmla="*/ 2700337 w 4582440"/>
              <a:gd name="connsiteY52" fmla="*/ 175826 h 1456824"/>
              <a:gd name="connsiteX53" fmla="*/ 2719387 w 4582440"/>
              <a:gd name="connsiteY53" fmla="*/ 185351 h 1456824"/>
              <a:gd name="connsiteX54" fmla="*/ 2757487 w 4582440"/>
              <a:gd name="connsiteY54" fmla="*/ 213926 h 1456824"/>
              <a:gd name="connsiteX55" fmla="*/ 2781299 w 4582440"/>
              <a:gd name="connsiteY55" fmla="*/ 218688 h 1456824"/>
              <a:gd name="connsiteX56" fmla="*/ 2814637 w 4582440"/>
              <a:gd name="connsiteY56" fmla="*/ 223451 h 1456824"/>
              <a:gd name="connsiteX57" fmla="*/ 2833687 w 4582440"/>
              <a:gd name="connsiteY57" fmla="*/ 228213 h 1456824"/>
              <a:gd name="connsiteX58" fmla="*/ 2852737 w 4582440"/>
              <a:gd name="connsiteY58" fmla="*/ 237738 h 1456824"/>
              <a:gd name="connsiteX59" fmla="*/ 2876549 w 4582440"/>
              <a:gd name="connsiteY59" fmla="*/ 242501 h 1456824"/>
              <a:gd name="connsiteX60" fmla="*/ 2890837 w 4582440"/>
              <a:gd name="connsiteY60" fmla="*/ 247263 h 1456824"/>
              <a:gd name="connsiteX61" fmla="*/ 2938462 w 4582440"/>
              <a:gd name="connsiteY61" fmla="*/ 256788 h 1456824"/>
              <a:gd name="connsiteX62" fmla="*/ 3000374 w 4582440"/>
              <a:gd name="connsiteY62" fmla="*/ 275838 h 1456824"/>
              <a:gd name="connsiteX63" fmla="*/ 3028949 w 4582440"/>
              <a:gd name="connsiteY63" fmla="*/ 285363 h 1456824"/>
              <a:gd name="connsiteX64" fmla="*/ 3067049 w 4582440"/>
              <a:gd name="connsiteY64" fmla="*/ 294888 h 1456824"/>
              <a:gd name="connsiteX65" fmla="*/ 3105149 w 4582440"/>
              <a:gd name="connsiteY65" fmla="*/ 309176 h 1456824"/>
              <a:gd name="connsiteX66" fmla="*/ 3124199 w 4582440"/>
              <a:gd name="connsiteY66" fmla="*/ 318701 h 1456824"/>
              <a:gd name="connsiteX67" fmla="*/ 3319462 w 4582440"/>
              <a:gd name="connsiteY67" fmla="*/ 313938 h 1456824"/>
              <a:gd name="connsiteX68" fmla="*/ 3376612 w 4582440"/>
              <a:gd name="connsiteY68" fmla="*/ 294888 h 1456824"/>
              <a:gd name="connsiteX69" fmla="*/ 3400424 w 4582440"/>
              <a:gd name="connsiteY69" fmla="*/ 290126 h 1456824"/>
              <a:gd name="connsiteX70" fmla="*/ 3438524 w 4582440"/>
              <a:gd name="connsiteY70" fmla="*/ 271076 h 1456824"/>
              <a:gd name="connsiteX71" fmla="*/ 3476624 w 4582440"/>
              <a:gd name="connsiteY71" fmla="*/ 261551 h 1456824"/>
              <a:gd name="connsiteX72" fmla="*/ 3495674 w 4582440"/>
              <a:gd name="connsiteY72" fmla="*/ 252026 h 1456824"/>
              <a:gd name="connsiteX73" fmla="*/ 3552824 w 4582440"/>
              <a:gd name="connsiteY73" fmla="*/ 242501 h 1456824"/>
              <a:gd name="connsiteX74" fmla="*/ 3876674 w 4582440"/>
              <a:gd name="connsiteY74" fmla="*/ 247263 h 1456824"/>
              <a:gd name="connsiteX75" fmla="*/ 3900487 w 4582440"/>
              <a:gd name="connsiteY75" fmla="*/ 252026 h 1456824"/>
              <a:gd name="connsiteX76" fmla="*/ 3962399 w 4582440"/>
              <a:gd name="connsiteY76" fmla="*/ 256788 h 1456824"/>
              <a:gd name="connsiteX77" fmla="*/ 4081462 w 4582440"/>
              <a:gd name="connsiteY77" fmla="*/ 271076 h 1456824"/>
              <a:gd name="connsiteX78" fmla="*/ 4100512 w 4582440"/>
              <a:gd name="connsiteY78" fmla="*/ 275838 h 1456824"/>
              <a:gd name="connsiteX79" fmla="*/ 4243387 w 4582440"/>
              <a:gd name="connsiteY79" fmla="*/ 294888 h 1456824"/>
              <a:gd name="connsiteX80" fmla="*/ 4276724 w 4582440"/>
              <a:gd name="connsiteY80" fmla="*/ 299651 h 1456824"/>
              <a:gd name="connsiteX81" fmla="*/ 4533899 w 4582440"/>
              <a:gd name="connsiteY81" fmla="*/ 304413 h 1456824"/>
              <a:gd name="connsiteX82" fmla="*/ 4581524 w 4582440"/>
              <a:gd name="connsiteY82" fmla="*/ 309176 h 1456824"/>
              <a:gd name="connsiteX83" fmla="*/ 4567237 w 4582440"/>
              <a:gd name="connsiteY83" fmla="*/ 1228338 h 1456824"/>
              <a:gd name="connsiteX84" fmla="*/ 4567237 w 4582440"/>
              <a:gd name="connsiteY84" fmla="*/ 1228338 h 1456824"/>
              <a:gd name="connsiteX85" fmla="*/ 4510087 w 4582440"/>
              <a:gd name="connsiteY85" fmla="*/ 1209288 h 1456824"/>
              <a:gd name="connsiteX86" fmla="*/ 4481512 w 4582440"/>
              <a:gd name="connsiteY86" fmla="*/ 1199763 h 1456824"/>
              <a:gd name="connsiteX87" fmla="*/ 4452937 w 4582440"/>
              <a:gd name="connsiteY87" fmla="*/ 1195001 h 1456824"/>
              <a:gd name="connsiteX88" fmla="*/ 4438649 w 4582440"/>
              <a:gd name="connsiteY88" fmla="*/ 1190238 h 1456824"/>
              <a:gd name="connsiteX89" fmla="*/ 4371974 w 4582440"/>
              <a:gd name="connsiteY89" fmla="*/ 1180713 h 1456824"/>
              <a:gd name="connsiteX90" fmla="*/ 4067174 w 4582440"/>
              <a:gd name="connsiteY90" fmla="*/ 1185476 h 1456824"/>
              <a:gd name="connsiteX91" fmla="*/ 4038599 w 4582440"/>
              <a:gd name="connsiteY91" fmla="*/ 1190238 h 1456824"/>
              <a:gd name="connsiteX92" fmla="*/ 3948112 w 4582440"/>
              <a:gd name="connsiteY92" fmla="*/ 1195001 h 1456824"/>
              <a:gd name="connsiteX93" fmla="*/ 3895724 w 4582440"/>
              <a:gd name="connsiteY93" fmla="*/ 1204526 h 1456824"/>
              <a:gd name="connsiteX94" fmla="*/ 3881437 w 4582440"/>
              <a:gd name="connsiteY94" fmla="*/ 1209288 h 1456824"/>
              <a:gd name="connsiteX95" fmla="*/ 3857624 w 4582440"/>
              <a:gd name="connsiteY95" fmla="*/ 1214051 h 1456824"/>
              <a:gd name="connsiteX96" fmla="*/ 3829049 w 4582440"/>
              <a:gd name="connsiteY96" fmla="*/ 1223576 h 1456824"/>
              <a:gd name="connsiteX97" fmla="*/ 3800474 w 4582440"/>
              <a:gd name="connsiteY97" fmla="*/ 1228338 h 1456824"/>
              <a:gd name="connsiteX98" fmla="*/ 3762374 w 4582440"/>
              <a:gd name="connsiteY98" fmla="*/ 1237863 h 1456824"/>
              <a:gd name="connsiteX99" fmla="*/ 3557587 w 4582440"/>
              <a:gd name="connsiteY99" fmla="*/ 1242626 h 1456824"/>
              <a:gd name="connsiteX100" fmla="*/ 3495674 w 4582440"/>
              <a:gd name="connsiteY100" fmla="*/ 1261676 h 1456824"/>
              <a:gd name="connsiteX101" fmla="*/ 3481387 w 4582440"/>
              <a:gd name="connsiteY101" fmla="*/ 1266438 h 1456824"/>
              <a:gd name="connsiteX102" fmla="*/ 3443287 w 4582440"/>
              <a:gd name="connsiteY102" fmla="*/ 1275963 h 1456824"/>
              <a:gd name="connsiteX103" fmla="*/ 3428999 w 4582440"/>
              <a:gd name="connsiteY103" fmla="*/ 1280726 h 1456824"/>
              <a:gd name="connsiteX104" fmla="*/ 3409949 w 4582440"/>
              <a:gd name="connsiteY104" fmla="*/ 1285488 h 1456824"/>
              <a:gd name="connsiteX105" fmla="*/ 3395662 w 4582440"/>
              <a:gd name="connsiteY105" fmla="*/ 1290251 h 1456824"/>
              <a:gd name="connsiteX106" fmla="*/ 3362324 w 4582440"/>
              <a:gd name="connsiteY106" fmla="*/ 1295013 h 1456824"/>
              <a:gd name="connsiteX107" fmla="*/ 3305174 w 4582440"/>
              <a:gd name="connsiteY107" fmla="*/ 1304538 h 1456824"/>
              <a:gd name="connsiteX108" fmla="*/ 3100387 w 4582440"/>
              <a:gd name="connsiteY108" fmla="*/ 1309301 h 1456824"/>
              <a:gd name="connsiteX109" fmla="*/ 3028949 w 4582440"/>
              <a:gd name="connsiteY109" fmla="*/ 1323588 h 1456824"/>
              <a:gd name="connsiteX110" fmla="*/ 3005137 w 4582440"/>
              <a:gd name="connsiteY110" fmla="*/ 1328351 h 1456824"/>
              <a:gd name="connsiteX111" fmla="*/ 2986087 w 4582440"/>
              <a:gd name="connsiteY111" fmla="*/ 1333113 h 1456824"/>
              <a:gd name="connsiteX112" fmla="*/ 2957512 w 4582440"/>
              <a:gd name="connsiteY112" fmla="*/ 1337876 h 1456824"/>
              <a:gd name="connsiteX113" fmla="*/ 2919412 w 4582440"/>
              <a:gd name="connsiteY113" fmla="*/ 1347401 h 1456824"/>
              <a:gd name="connsiteX114" fmla="*/ 2905124 w 4582440"/>
              <a:gd name="connsiteY114" fmla="*/ 1352163 h 1456824"/>
              <a:gd name="connsiteX115" fmla="*/ 2881312 w 4582440"/>
              <a:gd name="connsiteY115" fmla="*/ 1356926 h 1456824"/>
              <a:gd name="connsiteX116" fmla="*/ 2795587 w 4582440"/>
              <a:gd name="connsiteY116" fmla="*/ 1375976 h 1456824"/>
              <a:gd name="connsiteX117" fmla="*/ 2738437 w 4582440"/>
              <a:gd name="connsiteY117" fmla="*/ 1385501 h 1456824"/>
              <a:gd name="connsiteX118" fmla="*/ 2671762 w 4582440"/>
              <a:gd name="connsiteY118" fmla="*/ 1395026 h 1456824"/>
              <a:gd name="connsiteX119" fmla="*/ 2647949 w 4582440"/>
              <a:gd name="connsiteY119" fmla="*/ 1399788 h 1456824"/>
              <a:gd name="connsiteX120" fmla="*/ 2576512 w 4582440"/>
              <a:gd name="connsiteY120" fmla="*/ 1404551 h 1456824"/>
              <a:gd name="connsiteX121" fmla="*/ 2543174 w 4582440"/>
              <a:gd name="connsiteY121" fmla="*/ 1414076 h 1456824"/>
              <a:gd name="connsiteX122" fmla="*/ 2514599 w 4582440"/>
              <a:gd name="connsiteY122" fmla="*/ 1418838 h 1456824"/>
              <a:gd name="connsiteX123" fmla="*/ 2195512 w 4582440"/>
              <a:gd name="connsiteY123" fmla="*/ 1423601 h 1456824"/>
              <a:gd name="connsiteX124" fmla="*/ 2133599 w 4582440"/>
              <a:gd name="connsiteY124" fmla="*/ 1433126 h 1456824"/>
              <a:gd name="connsiteX125" fmla="*/ 2081212 w 4582440"/>
              <a:gd name="connsiteY125" fmla="*/ 1442651 h 1456824"/>
              <a:gd name="connsiteX126" fmla="*/ 1757362 w 4582440"/>
              <a:gd name="connsiteY126" fmla="*/ 1437888 h 1456824"/>
              <a:gd name="connsiteX127" fmla="*/ 1743074 w 4582440"/>
              <a:gd name="connsiteY127" fmla="*/ 1433126 h 1456824"/>
              <a:gd name="connsiteX128" fmla="*/ 1724024 w 4582440"/>
              <a:gd name="connsiteY128" fmla="*/ 1428363 h 1456824"/>
              <a:gd name="connsiteX129" fmla="*/ 1671637 w 4582440"/>
              <a:gd name="connsiteY129" fmla="*/ 1414076 h 1456824"/>
              <a:gd name="connsiteX130" fmla="*/ 1300162 w 4582440"/>
              <a:gd name="connsiteY130" fmla="*/ 1409313 h 1456824"/>
              <a:gd name="connsiteX131" fmla="*/ 1047749 w 4582440"/>
              <a:gd name="connsiteY131" fmla="*/ 1414076 h 1456824"/>
              <a:gd name="connsiteX132" fmla="*/ 1004887 w 4582440"/>
              <a:gd name="connsiteY132" fmla="*/ 1428363 h 1456824"/>
              <a:gd name="connsiteX133" fmla="*/ 971549 w 4582440"/>
              <a:gd name="connsiteY133" fmla="*/ 1433126 h 1456824"/>
              <a:gd name="connsiteX134" fmla="*/ 866774 w 4582440"/>
              <a:gd name="connsiteY134" fmla="*/ 1442651 h 1456824"/>
              <a:gd name="connsiteX135" fmla="*/ 819149 w 4582440"/>
              <a:gd name="connsiteY135" fmla="*/ 1433126 h 1456824"/>
              <a:gd name="connsiteX136" fmla="*/ 742949 w 4582440"/>
              <a:gd name="connsiteY136" fmla="*/ 1418838 h 1456824"/>
              <a:gd name="connsiteX137" fmla="*/ 719137 w 4582440"/>
              <a:gd name="connsiteY137" fmla="*/ 1414076 h 1456824"/>
              <a:gd name="connsiteX138" fmla="*/ 476249 w 4582440"/>
              <a:gd name="connsiteY138" fmla="*/ 1404551 h 1456824"/>
              <a:gd name="connsiteX139" fmla="*/ 452437 w 4582440"/>
              <a:gd name="connsiteY139" fmla="*/ 1399788 h 1456824"/>
              <a:gd name="connsiteX140" fmla="*/ 0 w 4582440"/>
              <a:gd name="connsiteY140" fmla="*/ 1390263 h 1456824"/>
              <a:gd name="connsiteX141" fmla="*/ 4762 w 4582440"/>
              <a:gd name="connsiteY141" fmla="*/ 528251 h 1456824"/>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0 w 4582440"/>
              <a:gd name="connsiteY139" fmla="*/ 1390263 h 1454552"/>
              <a:gd name="connsiteX140" fmla="*/ 4762 w 4582440"/>
              <a:gd name="connsiteY140" fmla="*/ 528251 h 1454552"/>
              <a:gd name="connsiteX0" fmla="*/ 4762 w 4582440"/>
              <a:gd name="connsiteY0" fmla="*/ 528251 h 1461444"/>
              <a:gd name="connsiteX1" fmla="*/ 4762 w 4582440"/>
              <a:gd name="connsiteY1" fmla="*/ 528251 h 1461444"/>
              <a:gd name="connsiteX2" fmla="*/ 528637 w 4582440"/>
              <a:gd name="connsiteY2" fmla="*/ 533013 h 1461444"/>
              <a:gd name="connsiteX3" fmla="*/ 571499 w 4582440"/>
              <a:gd name="connsiteY3" fmla="*/ 542538 h 1461444"/>
              <a:gd name="connsiteX4" fmla="*/ 804862 w 4582440"/>
              <a:gd name="connsiteY4" fmla="*/ 537776 h 1461444"/>
              <a:gd name="connsiteX5" fmla="*/ 819149 w 4582440"/>
              <a:gd name="connsiteY5" fmla="*/ 533013 h 1461444"/>
              <a:gd name="connsiteX6" fmla="*/ 852487 w 4582440"/>
              <a:gd name="connsiteY6" fmla="*/ 523488 h 1461444"/>
              <a:gd name="connsiteX7" fmla="*/ 871537 w 4582440"/>
              <a:gd name="connsiteY7" fmla="*/ 513963 h 1461444"/>
              <a:gd name="connsiteX8" fmla="*/ 904874 w 4582440"/>
              <a:gd name="connsiteY8" fmla="*/ 504438 h 1461444"/>
              <a:gd name="connsiteX9" fmla="*/ 947737 w 4582440"/>
              <a:gd name="connsiteY9" fmla="*/ 490151 h 1461444"/>
              <a:gd name="connsiteX10" fmla="*/ 962024 w 4582440"/>
              <a:gd name="connsiteY10" fmla="*/ 480626 h 1461444"/>
              <a:gd name="connsiteX11" fmla="*/ 966787 w 4582440"/>
              <a:gd name="connsiteY11" fmla="*/ 461576 h 1461444"/>
              <a:gd name="connsiteX12" fmla="*/ 1014412 w 4582440"/>
              <a:gd name="connsiteY12" fmla="*/ 452051 h 1461444"/>
              <a:gd name="connsiteX13" fmla="*/ 1028699 w 4582440"/>
              <a:gd name="connsiteY13" fmla="*/ 442526 h 1461444"/>
              <a:gd name="connsiteX14" fmla="*/ 1085849 w 4582440"/>
              <a:gd name="connsiteY14" fmla="*/ 428238 h 1461444"/>
              <a:gd name="connsiteX15" fmla="*/ 1100137 w 4582440"/>
              <a:gd name="connsiteY15" fmla="*/ 418713 h 1461444"/>
              <a:gd name="connsiteX16" fmla="*/ 1147762 w 4582440"/>
              <a:gd name="connsiteY16" fmla="*/ 390138 h 1461444"/>
              <a:gd name="connsiteX17" fmla="*/ 1162049 w 4582440"/>
              <a:gd name="connsiteY17" fmla="*/ 375851 h 1461444"/>
              <a:gd name="connsiteX18" fmla="*/ 1181099 w 4582440"/>
              <a:gd name="connsiteY18" fmla="*/ 366326 h 1461444"/>
              <a:gd name="connsiteX19" fmla="*/ 1204912 w 4582440"/>
              <a:gd name="connsiteY19" fmla="*/ 352038 h 1461444"/>
              <a:gd name="connsiteX20" fmla="*/ 1219199 w 4582440"/>
              <a:gd name="connsiteY20" fmla="*/ 337751 h 1461444"/>
              <a:gd name="connsiteX21" fmla="*/ 1271587 w 4582440"/>
              <a:gd name="connsiteY21" fmla="*/ 304413 h 1461444"/>
              <a:gd name="connsiteX22" fmla="*/ 1285874 w 4582440"/>
              <a:gd name="connsiteY22" fmla="*/ 294888 h 1461444"/>
              <a:gd name="connsiteX23" fmla="*/ 1295399 w 4582440"/>
              <a:gd name="connsiteY23" fmla="*/ 280601 h 1461444"/>
              <a:gd name="connsiteX24" fmla="*/ 1352549 w 4582440"/>
              <a:gd name="connsiteY24" fmla="*/ 247263 h 1461444"/>
              <a:gd name="connsiteX25" fmla="*/ 1366837 w 4582440"/>
              <a:gd name="connsiteY25" fmla="*/ 242501 h 1461444"/>
              <a:gd name="connsiteX26" fmla="*/ 1404937 w 4582440"/>
              <a:gd name="connsiteY26" fmla="*/ 213926 h 1461444"/>
              <a:gd name="connsiteX27" fmla="*/ 1419224 w 4582440"/>
              <a:gd name="connsiteY27" fmla="*/ 199638 h 1461444"/>
              <a:gd name="connsiteX28" fmla="*/ 1433512 w 4582440"/>
              <a:gd name="connsiteY28" fmla="*/ 180588 h 1461444"/>
              <a:gd name="connsiteX29" fmla="*/ 1457324 w 4582440"/>
              <a:gd name="connsiteY29" fmla="*/ 171063 h 1461444"/>
              <a:gd name="connsiteX30" fmla="*/ 1476374 w 4582440"/>
              <a:gd name="connsiteY30" fmla="*/ 161538 h 1461444"/>
              <a:gd name="connsiteX31" fmla="*/ 1509712 w 4582440"/>
              <a:gd name="connsiteY31" fmla="*/ 137726 h 1461444"/>
              <a:gd name="connsiteX32" fmla="*/ 1543049 w 4582440"/>
              <a:gd name="connsiteY32" fmla="*/ 123438 h 1461444"/>
              <a:gd name="connsiteX33" fmla="*/ 1600199 w 4582440"/>
              <a:gd name="connsiteY33" fmla="*/ 99626 h 1461444"/>
              <a:gd name="connsiteX34" fmla="*/ 1647824 w 4582440"/>
              <a:gd name="connsiteY34" fmla="*/ 85338 h 1461444"/>
              <a:gd name="connsiteX35" fmla="*/ 1681162 w 4582440"/>
              <a:gd name="connsiteY35" fmla="*/ 75813 h 1461444"/>
              <a:gd name="connsiteX36" fmla="*/ 1804987 w 4582440"/>
              <a:gd name="connsiteY36" fmla="*/ 66288 h 1461444"/>
              <a:gd name="connsiteX37" fmla="*/ 1852612 w 4582440"/>
              <a:gd name="connsiteY37" fmla="*/ 52001 h 1461444"/>
              <a:gd name="connsiteX38" fmla="*/ 1933574 w 4582440"/>
              <a:gd name="connsiteY38" fmla="*/ 42476 h 1461444"/>
              <a:gd name="connsiteX39" fmla="*/ 2309812 w 4582440"/>
              <a:gd name="connsiteY39" fmla="*/ 28188 h 1461444"/>
              <a:gd name="connsiteX40" fmla="*/ 2376487 w 4582440"/>
              <a:gd name="connsiteY40" fmla="*/ 32951 h 1461444"/>
              <a:gd name="connsiteX41" fmla="*/ 2405062 w 4582440"/>
              <a:gd name="connsiteY41" fmla="*/ 42476 h 1461444"/>
              <a:gd name="connsiteX42" fmla="*/ 2428874 w 4582440"/>
              <a:gd name="connsiteY42" fmla="*/ 47238 h 1461444"/>
              <a:gd name="connsiteX43" fmla="*/ 2447924 w 4582440"/>
              <a:gd name="connsiteY43" fmla="*/ 52001 h 1461444"/>
              <a:gd name="connsiteX44" fmla="*/ 2476499 w 4582440"/>
              <a:gd name="connsiteY44" fmla="*/ 56763 h 1461444"/>
              <a:gd name="connsiteX45" fmla="*/ 2505074 w 4582440"/>
              <a:gd name="connsiteY45" fmla="*/ 66288 h 1461444"/>
              <a:gd name="connsiteX46" fmla="*/ 2538412 w 4582440"/>
              <a:gd name="connsiteY46" fmla="*/ 75813 h 1461444"/>
              <a:gd name="connsiteX47" fmla="*/ 2557462 w 4582440"/>
              <a:gd name="connsiteY47" fmla="*/ 90101 h 1461444"/>
              <a:gd name="connsiteX48" fmla="*/ 2571749 w 4582440"/>
              <a:gd name="connsiteY48" fmla="*/ 104388 h 1461444"/>
              <a:gd name="connsiteX49" fmla="*/ 2605087 w 4582440"/>
              <a:gd name="connsiteY49" fmla="*/ 113913 h 1461444"/>
              <a:gd name="connsiteX50" fmla="*/ 2652712 w 4582440"/>
              <a:gd name="connsiteY50" fmla="*/ 137726 h 1461444"/>
              <a:gd name="connsiteX51" fmla="*/ 2666999 w 4582440"/>
              <a:gd name="connsiteY51" fmla="*/ 152013 h 1461444"/>
              <a:gd name="connsiteX52" fmla="*/ 2700337 w 4582440"/>
              <a:gd name="connsiteY52" fmla="*/ 175826 h 1461444"/>
              <a:gd name="connsiteX53" fmla="*/ 2719387 w 4582440"/>
              <a:gd name="connsiteY53" fmla="*/ 185351 h 1461444"/>
              <a:gd name="connsiteX54" fmla="*/ 2757487 w 4582440"/>
              <a:gd name="connsiteY54" fmla="*/ 213926 h 1461444"/>
              <a:gd name="connsiteX55" fmla="*/ 2781299 w 4582440"/>
              <a:gd name="connsiteY55" fmla="*/ 218688 h 1461444"/>
              <a:gd name="connsiteX56" fmla="*/ 2814637 w 4582440"/>
              <a:gd name="connsiteY56" fmla="*/ 223451 h 1461444"/>
              <a:gd name="connsiteX57" fmla="*/ 2833687 w 4582440"/>
              <a:gd name="connsiteY57" fmla="*/ 228213 h 1461444"/>
              <a:gd name="connsiteX58" fmla="*/ 2852737 w 4582440"/>
              <a:gd name="connsiteY58" fmla="*/ 237738 h 1461444"/>
              <a:gd name="connsiteX59" fmla="*/ 2876549 w 4582440"/>
              <a:gd name="connsiteY59" fmla="*/ 242501 h 1461444"/>
              <a:gd name="connsiteX60" fmla="*/ 2890837 w 4582440"/>
              <a:gd name="connsiteY60" fmla="*/ 247263 h 1461444"/>
              <a:gd name="connsiteX61" fmla="*/ 2938462 w 4582440"/>
              <a:gd name="connsiteY61" fmla="*/ 256788 h 1461444"/>
              <a:gd name="connsiteX62" fmla="*/ 3000374 w 4582440"/>
              <a:gd name="connsiteY62" fmla="*/ 275838 h 1461444"/>
              <a:gd name="connsiteX63" fmla="*/ 3028949 w 4582440"/>
              <a:gd name="connsiteY63" fmla="*/ 285363 h 1461444"/>
              <a:gd name="connsiteX64" fmla="*/ 3067049 w 4582440"/>
              <a:gd name="connsiteY64" fmla="*/ 294888 h 1461444"/>
              <a:gd name="connsiteX65" fmla="*/ 3105149 w 4582440"/>
              <a:gd name="connsiteY65" fmla="*/ 309176 h 1461444"/>
              <a:gd name="connsiteX66" fmla="*/ 3124199 w 4582440"/>
              <a:gd name="connsiteY66" fmla="*/ 318701 h 1461444"/>
              <a:gd name="connsiteX67" fmla="*/ 3319462 w 4582440"/>
              <a:gd name="connsiteY67" fmla="*/ 313938 h 1461444"/>
              <a:gd name="connsiteX68" fmla="*/ 3376612 w 4582440"/>
              <a:gd name="connsiteY68" fmla="*/ 294888 h 1461444"/>
              <a:gd name="connsiteX69" fmla="*/ 3400424 w 4582440"/>
              <a:gd name="connsiteY69" fmla="*/ 290126 h 1461444"/>
              <a:gd name="connsiteX70" fmla="*/ 3438524 w 4582440"/>
              <a:gd name="connsiteY70" fmla="*/ 271076 h 1461444"/>
              <a:gd name="connsiteX71" fmla="*/ 3476624 w 4582440"/>
              <a:gd name="connsiteY71" fmla="*/ 261551 h 1461444"/>
              <a:gd name="connsiteX72" fmla="*/ 3495674 w 4582440"/>
              <a:gd name="connsiteY72" fmla="*/ 252026 h 1461444"/>
              <a:gd name="connsiteX73" fmla="*/ 3552824 w 4582440"/>
              <a:gd name="connsiteY73" fmla="*/ 242501 h 1461444"/>
              <a:gd name="connsiteX74" fmla="*/ 3876674 w 4582440"/>
              <a:gd name="connsiteY74" fmla="*/ 247263 h 1461444"/>
              <a:gd name="connsiteX75" fmla="*/ 3900487 w 4582440"/>
              <a:gd name="connsiteY75" fmla="*/ 252026 h 1461444"/>
              <a:gd name="connsiteX76" fmla="*/ 3962399 w 4582440"/>
              <a:gd name="connsiteY76" fmla="*/ 256788 h 1461444"/>
              <a:gd name="connsiteX77" fmla="*/ 4081462 w 4582440"/>
              <a:gd name="connsiteY77" fmla="*/ 271076 h 1461444"/>
              <a:gd name="connsiteX78" fmla="*/ 4100512 w 4582440"/>
              <a:gd name="connsiteY78" fmla="*/ 275838 h 1461444"/>
              <a:gd name="connsiteX79" fmla="*/ 4243387 w 4582440"/>
              <a:gd name="connsiteY79" fmla="*/ 294888 h 1461444"/>
              <a:gd name="connsiteX80" fmla="*/ 4276724 w 4582440"/>
              <a:gd name="connsiteY80" fmla="*/ 299651 h 1461444"/>
              <a:gd name="connsiteX81" fmla="*/ 4533899 w 4582440"/>
              <a:gd name="connsiteY81" fmla="*/ 304413 h 1461444"/>
              <a:gd name="connsiteX82" fmla="*/ 4581524 w 4582440"/>
              <a:gd name="connsiteY82" fmla="*/ 309176 h 1461444"/>
              <a:gd name="connsiteX83" fmla="*/ 4567237 w 4582440"/>
              <a:gd name="connsiteY83" fmla="*/ 1228338 h 1461444"/>
              <a:gd name="connsiteX84" fmla="*/ 4567237 w 4582440"/>
              <a:gd name="connsiteY84" fmla="*/ 1228338 h 1461444"/>
              <a:gd name="connsiteX85" fmla="*/ 4510087 w 4582440"/>
              <a:gd name="connsiteY85" fmla="*/ 1209288 h 1461444"/>
              <a:gd name="connsiteX86" fmla="*/ 4481512 w 4582440"/>
              <a:gd name="connsiteY86" fmla="*/ 1199763 h 1461444"/>
              <a:gd name="connsiteX87" fmla="*/ 4452937 w 4582440"/>
              <a:gd name="connsiteY87" fmla="*/ 1195001 h 1461444"/>
              <a:gd name="connsiteX88" fmla="*/ 4438649 w 4582440"/>
              <a:gd name="connsiteY88" fmla="*/ 1190238 h 1461444"/>
              <a:gd name="connsiteX89" fmla="*/ 4371974 w 4582440"/>
              <a:gd name="connsiteY89" fmla="*/ 1180713 h 1461444"/>
              <a:gd name="connsiteX90" fmla="*/ 4067174 w 4582440"/>
              <a:gd name="connsiteY90" fmla="*/ 1185476 h 1461444"/>
              <a:gd name="connsiteX91" fmla="*/ 4038599 w 4582440"/>
              <a:gd name="connsiteY91" fmla="*/ 1190238 h 1461444"/>
              <a:gd name="connsiteX92" fmla="*/ 3948112 w 4582440"/>
              <a:gd name="connsiteY92" fmla="*/ 1195001 h 1461444"/>
              <a:gd name="connsiteX93" fmla="*/ 3895724 w 4582440"/>
              <a:gd name="connsiteY93" fmla="*/ 1204526 h 1461444"/>
              <a:gd name="connsiteX94" fmla="*/ 3881437 w 4582440"/>
              <a:gd name="connsiteY94" fmla="*/ 1209288 h 1461444"/>
              <a:gd name="connsiteX95" fmla="*/ 3857624 w 4582440"/>
              <a:gd name="connsiteY95" fmla="*/ 1214051 h 1461444"/>
              <a:gd name="connsiteX96" fmla="*/ 3829049 w 4582440"/>
              <a:gd name="connsiteY96" fmla="*/ 1223576 h 1461444"/>
              <a:gd name="connsiteX97" fmla="*/ 3800474 w 4582440"/>
              <a:gd name="connsiteY97" fmla="*/ 1228338 h 1461444"/>
              <a:gd name="connsiteX98" fmla="*/ 3762374 w 4582440"/>
              <a:gd name="connsiteY98" fmla="*/ 1237863 h 1461444"/>
              <a:gd name="connsiteX99" fmla="*/ 3557587 w 4582440"/>
              <a:gd name="connsiteY99" fmla="*/ 1242626 h 1461444"/>
              <a:gd name="connsiteX100" fmla="*/ 3495674 w 4582440"/>
              <a:gd name="connsiteY100" fmla="*/ 1261676 h 1461444"/>
              <a:gd name="connsiteX101" fmla="*/ 3481387 w 4582440"/>
              <a:gd name="connsiteY101" fmla="*/ 1266438 h 1461444"/>
              <a:gd name="connsiteX102" fmla="*/ 3443287 w 4582440"/>
              <a:gd name="connsiteY102" fmla="*/ 1275963 h 1461444"/>
              <a:gd name="connsiteX103" fmla="*/ 3428999 w 4582440"/>
              <a:gd name="connsiteY103" fmla="*/ 1280726 h 1461444"/>
              <a:gd name="connsiteX104" fmla="*/ 3409949 w 4582440"/>
              <a:gd name="connsiteY104" fmla="*/ 1285488 h 1461444"/>
              <a:gd name="connsiteX105" fmla="*/ 3395662 w 4582440"/>
              <a:gd name="connsiteY105" fmla="*/ 1290251 h 1461444"/>
              <a:gd name="connsiteX106" fmla="*/ 3362324 w 4582440"/>
              <a:gd name="connsiteY106" fmla="*/ 1295013 h 1461444"/>
              <a:gd name="connsiteX107" fmla="*/ 3305174 w 4582440"/>
              <a:gd name="connsiteY107" fmla="*/ 1304538 h 1461444"/>
              <a:gd name="connsiteX108" fmla="*/ 3100387 w 4582440"/>
              <a:gd name="connsiteY108" fmla="*/ 1309301 h 1461444"/>
              <a:gd name="connsiteX109" fmla="*/ 3028949 w 4582440"/>
              <a:gd name="connsiteY109" fmla="*/ 1323588 h 1461444"/>
              <a:gd name="connsiteX110" fmla="*/ 3005137 w 4582440"/>
              <a:gd name="connsiteY110" fmla="*/ 1328351 h 1461444"/>
              <a:gd name="connsiteX111" fmla="*/ 2986087 w 4582440"/>
              <a:gd name="connsiteY111" fmla="*/ 1333113 h 1461444"/>
              <a:gd name="connsiteX112" fmla="*/ 2957512 w 4582440"/>
              <a:gd name="connsiteY112" fmla="*/ 1337876 h 1461444"/>
              <a:gd name="connsiteX113" fmla="*/ 2919412 w 4582440"/>
              <a:gd name="connsiteY113" fmla="*/ 1347401 h 1461444"/>
              <a:gd name="connsiteX114" fmla="*/ 2905124 w 4582440"/>
              <a:gd name="connsiteY114" fmla="*/ 1352163 h 1461444"/>
              <a:gd name="connsiteX115" fmla="*/ 2881312 w 4582440"/>
              <a:gd name="connsiteY115" fmla="*/ 1356926 h 1461444"/>
              <a:gd name="connsiteX116" fmla="*/ 2795587 w 4582440"/>
              <a:gd name="connsiteY116" fmla="*/ 1375976 h 1461444"/>
              <a:gd name="connsiteX117" fmla="*/ 2738437 w 4582440"/>
              <a:gd name="connsiteY117" fmla="*/ 1385501 h 1461444"/>
              <a:gd name="connsiteX118" fmla="*/ 2671762 w 4582440"/>
              <a:gd name="connsiteY118" fmla="*/ 1395026 h 1461444"/>
              <a:gd name="connsiteX119" fmla="*/ 2647949 w 4582440"/>
              <a:gd name="connsiteY119" fmla="*/ 1399788 h 1461444"/>
              <a:gd name="connsiteX120" fmla="*/ 2576512 w 4582440"/>
              <a:gd name="connsiteY120" fmla="*/ 1404551 h 1461444"/>
              <a:gd name="connsiteX121" fmla="*/ 2543174 w 4582440"/>
              <a:gd name="connsiteY121" fmla="*/ 1414076 h 1461444"/>
              <a:gd name="connsiteX122" fmla="*/ 2514599 w 4582440"/>
              <a:gd name="connsiteY122" fmla="*/ 1418838 h 1461444"/>
              <a:gd name="connsiteX123" fmla="*/ 2195512 w 4582440"/>
              <a:gd name="connsiteY123" fmla="*/ 1423601 h 1461444"/>
              <a:gd name="connsiteX124" fmla="*/ 2133599 w 4582440"/>
              <a:gd name="connsiteY124" fmla="*/ 1433126 h 1461444"/>
              <a:gd name="connsiteX125" fmla="*/ 2081212 w 4582440"/>
              <a:gd name="connsiteY125" fmla="*/ 1442651 h 1461444"/>
              <a:gd name="connsiteX126" fmla="*/ 1757362 w 4582440"/>
              <a:gd name="connsiteY126" fmla="*/ 1437888 h 1461444"/>
              <a:gd name="connsiteX127" fmla="*/ 1743074 w 4582440"/>
              <a:gd name="connsiteY127" fmla="*/ 1433126 h 1461444"/>
              <a:gd name="connsiteX128" fmla="*/ 1724024 w 4582440"/>
              <a:gd name="connsiteY128" fmla="*/ 1428363 h 1461444"/>
              <a:gd name="connsiteX129" fmla="*/ 1671637 w 4582440"/>
              <a:gd name="connsiteY129" fmla="*/ 1414076 h 1461444"/>
              <a:gd name="connsiteX130" fmla="*/ 1300162 w 4582440"/>
              <a:gd name="connsiteY130" fmla="*/ 1409313 h 1461444"/>
              <a:gd name="connsiteX131" fmla="*/ 1047749 w 4582440"/>
              <a:gd name="connsiteY131" fmla="*/ 1414076 h 1461444"/>
              <a:gd name="connsiteX132" fmla="*/ 1004887 w 4582440"/>
              <a:gd name="connsiteY132" fmla="*/ 1428363 h 1461444"/>
              <a:gd name="connsiteX133" fmla="*/ 971549 w 4582440"/>
              <a:gd name="connsiteY133" fmla="*/ 1433126 h 1461444"/>
              <a:gd name="connsiteX134" fmla="*/ 866774 w 4582440"/>
              <a:gd name="connsiteY134" fmla="*/ 1442651 h 1461444"/>
              <a:gd name="connsiteX135" fmla="*/ 819149 w 4582440"/>
              <a:gd name="connsiteY135" fmla="*/ 1433126 h 1461444"/>
              <a:gd name="connsiteX136" fmla="*/ 742949 w 4582440"/>
              <a:gd name="connsiteY136" fmla="*/ 1418838 h 1461444"/>
              <a:gd name="connsiteX137" fmla="*/ 719137 w 4582440"/>
              <a:gd name="connsiteY137" fmla="*/ 1414076 h 1461444"/>
              <a:gd name="connsiteX138" fmla="*/ 0 w 4582440"/>
              <a:gd name="connsiteY138" fmla="*/ 1390263 h 1461444"/>
              <a:gd name="connsiteX139" fmla="*/ 4762 w 4582440"/>
              <a:gd name="connsiteY139" fmla="*/ 528251 h 1461444"/>
              <a:gd name="connsiteX0" fmla="*/ 4762 w 4582440"/>
              <a:gd name="connsiteY0" fmla="*/ 528251 h 1462650"/>
              <a:gd name="connsiteX1" fmla="*/ 4762 w 4582440"/>
              <a:gd name="connsiteY1" fmla="*/ 528251 h 1462650"/>
              <a:gd name="connsiteX2" fmla="*/ 528637 w 4582440"/>
              <a:gd name="connsiteY2" fmla="*/ 533013 h 1462650"/>
              <a:gd name="connsiteX3" fmla="*/ 571499 w 4582440"/>
              <a:gd name="connsiteY3" fmla="*/ 542538 h 1462650"/>
              <a:gd name="connsiteX4" fmla="*/ 804862 w 4582440"/>
              <a:gd name="connsiteY4" fmla="*/ 537776 h 1462650"/>
              <a:gd name="connsiteX5" fmla="*/ 819149 w 4582440"/>
              <a:gd name="connsiteY5" fmla="*/ 533013 h 1462650"/>
              <a:gd name="connsiteX6" fmla="*/ 852487 w 4582440"/>
              <a:gd name="connsiteY6" fmla="*/ 523488 h 1462650"/>
              <a:gd name="connsiteX7" fmla="*/ 871537 w 4582440"/>
              <a:gd name="connsiteY7" fmla="*/ 513963 h 1462650"/>
              <a:gd name="connsiteX8" fmla="*/ 904874 w 4582440"/>
              <a:gd name="connsiteY8" fmla="*/ 504438 h 1462650"/>
              <a:gd name="connsiteX9" fmla="*/ 947737 w 4582440"/>
              <a:gd name="connsiteY9" fmla="*/ 490151 h 1462650"/>
              <a:gd name="connsiteX10" fmla="*/ 962024 w 4582440"/>
              <a:gd name="connsiteY10" fmla="*/ 480626 h 1462650"/>
              <a:gd name="connsiteX11" fmla="*/ 966787 w 4582440"/>
              <a:gd name="connsiteY11" fmla="*/ 461576 h 1462650"/>
              <a:gd name="connsiteX12" fmla="*/ 1014412 w 4582440"/>
              <a:gd name="connsiteY12" fmla="*/ 452051 h 1462650"/>
              <a:gd name="connsiteX13" fmla="*/ 1028699 w 4582440"/>
              <a:gd name="connsiteY13" fmla="*/ 442526 h 1462650"/>
              <a:gd name="connsiteX14" fmla="*/ 1085849 w 4582440"/>
              <a:gd name="connsiteY14" fmla="*/ 428238 h 1462650"/>
              <a:gd name="connsiteX15" fmla="*/ 1100137 w 4582440"/>
              <a:gd name="connsiteY15" fmla="*/ 418713 h 1462650"/>
              <a:gd name="connsiteX16" fmla="*/ 1147762 w 4582440"/>
              <a:gd name="connsiteY16" fmla="*/ 390138 h 1462650"/>
              <a:gd name="connsiteX17" fmla="*/ 1162049 w 4582440"/>
              <a:gd name="connsiteY17" fmla="*/ 375851 h 1462650"/>
              <a:gd name="connsiteX18" fmla="*/ 1181099 w 4582440"/>
              <a:gd name="connsiteY18" fmla="*/ 366326 h 1462650"/>
              <a:gd name="connsiteX19" fmla="*/ 1204912 w 4582440"/>
              <a:gd name="connsiteY19" fmla="*/ 352038 h 1462650"/>
              <a:gd name="connsiteX20" fmla="*/ 1219199 w 4582440"/>
              <a:gd name="connsiteY20" fmla="*/ 337751 h 1462650"/>
              <a:gd name="connsiteX21" fmla="*/ 1271587 w 4582440"/>
              <a:gd name="connsiteY21" fmla="*/ 304413 h 1462650"/>
              <a:gd name="connsiteX22" fmla="*/ 1285874 w 4582440"/>
              <a:gd name="connsiteY22" fmla="*/ 294888 h 1462650"/>
              <a:gd name="connsiteX23" fmla="*/ 1295399 w 4582440"/>
              <a:gd name="connsiteY23" fmla="*/ 280601 h 1462650"/>
              <a:gd name="connsiteX24" fmla="*/ 1352549 w 4582440"/>
              <a:gd name="connsiteY24" fmla="*/ 247263 h 1462650"/>
              <a:gd name="connsiteX25" fmla="*/ 1366837 w 4582440"/>
              <a:gd name="connsiteY25" fmla="*/ 242501 h 1462650"/>
              <a:gd name="connsiteX26" fmla="*/ 1404937 w 4582440"/>
              <a:gd name="connsiteY26" fmla="*/ 213926 h 1462650"/>
              <a:gd name="connsiteX27" fmla="*/ 1419224 w 4582440"/>
              <a:gd name="connsiteY27" fmla="*/ 199638 h 1462650"/>
              <a:gd name="connsiteX28" fmla="*/ 1433512 w 4582440"/>
              <a:gd name="connsiteY28" fmla="*/ 180588 h 1462650"/>
              <a:gd name="connsiteX29" fmla="*/ 1457324 w 4582440"/>
              <a:gd name="connsiteY29" fmla="*/ 171063 h 1462650"/>
              <a:gd name="connsiteX30" fmla="*/ 1476374 w 4582440"/>
              <a:gd name="connsiteY30" fmla="*/ 161538 h 1462650"/>
              <a:gd name="connsiteX31" fmla="*/ 1509712 w 4582440"/>
              <a:gd name="connsiteY31" fmla="*/ 137726 h 1462650"/>
              <a:gd name="connsiteX32" fmla="*/ 1543049 w 4582440"/>
              <a:gd name="connsiteY32" fmla="*/ 123438 h 1462650"/>
              <a:gd name="connsiteX33" fmla="*/ 1600199 w 4582440"/>
              <a:gd name="connsiteY33" fmla="*/ 99626 h 1462650"/>
              <a:gd name="connsiteX34" fmla="*/ 1647824 w 4582440"/>
              <a:gd name="connsiteY34" fmla="*/ 85338 h 1462650"/>
              <a:gd name="connsiteX35" fmla="*/ 1681162 w 4582440"/>
              <a:gd name="connsiteY35" fmla="*/ 75813 h 1462650"/>
              <a:gd name="connsiteX36" fmla="*/ 1804987 w 4582440"/>
              <a:gd name="connsiteY36" fmla="*/ 66288 h 1462650"/>
              <a:gd name="connsiteX37" fmla="*/ 1852612 w 4582440"/>
              <a:gd name="connsiteY37" fmla="*/ 52001 h 1462650"/>
              <a:gd name="connsiteX38" fmla="*/ 1933574 w 4582440"/>
              <a:gd name="connsiteY38" fmla="*/ 42476 h 1462650"/>
              <a:gd name="connsiteX39" fmla="*/ 2309812 w 4582440"/>
              <a:gd name="connsiteY39" fmla="*/ 28188 h 1462650"/>
              <a:gd name="connsiteX40" fmla="*/ 2376487 w 4582440"/>
              <a:gd name="connsiteY40" fmla="*/ 32951 h 1462650"/>
              <a:gd name="connsiteX41" fmla="*/ 2405062 w 4582440"/>
              <a:gd name="connsiteY41" fmla="*/ 42476 h 1462650"/>
              <a:gd name="connsiteX42" fmla="*/ 2428874 w 4582440"/>
              <a:gd name="connsiteY42" fmla="*/ 47238 h 1462650"/>
              <a:gd name="connsiteX43" fmla="*/ 2447924 w 4582440"/>
              <a:gd name="connsiteY43" fmla="*/ 52001 h 1462650"/>
              <a:gd name="connsiteX44" fmla="*/ 2476499 w 4582440"/>
              <a:gd name="connsiteY44" fmla="*/ 56763 h 1462650"/>
              <a:gd name="connsiteX45" fmla="*/ 2505074 w 4582440"/>
              <a:gd name="connsiteY45" fmla="*/ 66288 h 1462650"/>
              <a:gd name="connsiteX46" fmla="*/ 2538412 w 4582440"/>
              <a:gd name="connsiteY46" fmla="*/ 75813 h 1462650"/>
              <a:gd name="connsiteX47" fmla="*/ 2557462 w 4582440"/>
              <a:gd name="connsiteY47" fmla="*/ 90101 h 1462650"/>
              <a:gd name="connsiteX48" fmla="*/ 2571749 w 4582440"/>
              <a:gd name="connsiteY48" fmla="*/ 104388 h 1462650"/>
              <a:gd name="connsiteX49" fmla="*/ 2605087 w 4582440"/>
              <a:gd name="connsiteY49" fmla="*/ 113913 h 1462650"/>
              <a:gd name="connsiteX50" fmla="*/ 2652712 w 4582440"/>
              <a:gd name="connsiteY50" fmla="*/ 137726 h 1462650"/>
              <a:gd name="connsiteX51" fmla="*/ 2666999 w 4582440"/>
              <a:gd name="connsiteY51" fmla="*/ 152013 h 1462650"/>
              <a:gd name="connsiteX52" fmla="*/ 2700337 w 4582440"/>
              <a:gd name="connsiteY52" fmla="*/ 175826 h 1462650"/>
              <a:gd name="connsiteX53" fmla="*/ 2719387 w 4582440"/>
              <a:gd name="connsiteY53" fmla="*/ 185351 h 1462650"/>
              <a:gd name="connsiteX54" fmla="*/ 2757487 w 4582440"/>
              <a:gd name="connsiteY54" fmla="*/ 213926 h 1462650"/>
              <a:gd name="connsiteX55" fmla="*/ 2781299 w 4582440"/>
              <a:gd name="connsiteY55" fmla="*/ 218688 h 1462650"/>
              <a:gd name="connsiteX56" fmla="*/ 2814637 w 4582440"/>
              <a:gd name="connsiteY56" fmla="*/ 223451 h 1462650"/>
              <a:gd name="connsiteX57" fmla="*/ 2833687 w 4582440"/>
              <a:gd name="connsiteY57" fmla="*/ 228213 h 1462650"/>
              <a:gd name="connsiteX58" fmla="*/ 2852737 w 4582440"/>
              <a:gd name="connsiteY58" fmla="*/ 237738 h 1462650"/>
              <a:gd name="connsiteX59" fmla="*/ 2876549 w 4582440"/>
              <a:gd name="connsiteY59" fmla="*/ 242501 h 1462650"/>
              <a:gd name="connsiteX60" fmla="*/ 2890837 w 4582440"/>
              <a:gd name="connsiteY60" fmla="*/ 247263 h 1462650"/>
              <a:gd name="connsiteX61" fmla="*/ 2938462 w 4582440"/>
              <a:gd name="connsiteY61" fmla="*/ 256788 h 1462650"/>
              <a:gd name="connsiteX62" fmla="*/ 3000374 w 4582440"/>
              <a:gd name="connsiteY62" fmla="*/ 275838 h 1462650"/>
              <a:gd name="connsiteX63" fmla="*/ 3028949 w 4582440"/>
              <a:gd name="connsiteY63" fmla="*/ 285363 h 1462650"/>
              <a:gd name="connsiteX64" fmla="*/ 3067049 w 4582440"/>
              <a:gd name="connsiteY64" fmla="*/ 294888 h 1462650"/>
              <a:gd name="connsiteX65" fmla="*/ 3105149 w 4582440"/>
              <a:gd name="connsiteY65" fmla="*/ 309176 h 1462650"/>
              <a:gd name="connsiteX66" fmla="*/ 3124199 w 4582440"/>
              <a:gd name="connsiteY66" fmla="*/ 318701 h 1462650"/>
              <a:gd name="connsiteX67" fmla="*/ 3319462 w 4582440"/>
              <a:gd name="connsiteY67" fmla="*/ 313938 h 1462650"/>
              <a:gd name="connsiteX68" fmla="*/ 3376612 w 4582440"/>
              <a:gd name="connsiteY68" fmla="*/ 294888 h 1462650"/>
              <a:gd name="connsiteX69" fmla="*/ 3400424 w 4582440"/>
              <a:gd name="connsiteY69" fmla="*/ 290126 h 1462650"/>
              <a:gd name="connsiteX70" fmla="*/ 3438524 w 4582440"/>
              <a:gd name="connsiteY70" fmla="*/ 271076 h 1462650"/>
              <a:gd name="connsiteX71" fmla="*/ 3476624 w 4582440"/>
              <a:gd name="connsiteY71" fmla="*/ 261551 h 1462650"/>
              <a:gd name="connsiteX72" fmla="*/ 3495674 w 4582440"/>
              <a:gd name="connsiteY72" fmla="*/ 252026 h 1462650"/>
              <a:gd name="connsiteX73" fmla="*/ 3552824 w 4582440"/>
              <a:gd name="connsiteY73" fmla="*/ 242501 h 1462650"/>
              <a:gd name="connsiteX74" fmla="*/ 3876674 w 4582440"/>
              <a:gd name="connsiteY74" fmla="*/ 247263 h 1462650"/>
              <a:gd name="connsiteX75" fmla="*/ 3900487 w 4582440"/>
              <a:gd name="connsiteY75" fmla="*/ 252026 h 1462650"/>
              <a:gd name="connsiteX76" fmla="*/ 3962399 w 4582440"/>
              <a:gd name="connsiteY76" fmla="*/ 256788 h 1462650"/>
              <a:gd name="connsiteX77" fmla="*/ 4081462 w 4582440"/>
              <a:gd name="connsiteY77" fmla="*/ 271076 h 1462650"/>
              <a:gd name="connsiteX78" fmla="*/ 4100512 w 4582440"/>
              <a:gd name="connsiteY78" fmla="*/ 275838 h 1462650"/>
              <a:gd name="connsiteX79" fmla="*/ 4243387 w 4582440"/>
              <a:gd name="connsiteY79" fmla="*/ 294888 h 1462650"/>
              <a:gd name="connsiteX80" fmla="*/ 4276724 w 4582440"/>
              <a:gd name="connsiteY80" fmla="*/ 299651 h 1462650"/>
              <a:gd name="connsiteX81" fmla="*/ 4533899 w 4582440"/>
              <a:gd name="connsiteY81" fmla="*/ 304413 h 1462650"/>
              <a:gd name="connsiteX82" fmla="*/ 4581524 w 4582440"/>
              <a:gd name="connsiteY82" fmla="*/ 309176 h 1462650"/>
              <a:gd name="connsiteX83" fmla="*/ 4567237 w 4582440"/>
              <a:gd name="connsiteY83" fmla="*/ 1228338 h 1462650"/>
              <a:gd name="connsiteX84" fmla="*/ 4567237 w 4582440"/>
              <a:gd name="connsiteY84" fmla="*/ 1228338 h 1462650"/>
              <a:gd name="connsiteX85" fmla="*/ 4510087 w 4582440"/>
              <a:gd name="connsiteY85" fmla="*/ 1209288 h 1462650"/>
              <a:gd name="connsiteX86" fmla="*/ 4481512 w 4582440"/>
              <a:gd name="connsiteY86" fmla="*/ 1199763 h 1462650"/>
              <a:gd name="connsiteX87" fmla="*/ 4452937 w 4582440"/>
              <a:gd name="connsiteY87" fmla="*/ 1195001 h 1462650"/>
              <a:gd name="connsiteX88" fmla="*/ 4438649 w 4582440"/>
              <a:gd name="connsiteY88" fmla="*/ 1190238 h 1462650"/>
              <a:gd name="connsiteX89" fmla="*/ 4371974 w 4582440"/>
              <a:gd name="connsiteY89" fmla="*/ 1180713 h 1462650"/>
              <a:gd name="connsiteX90" fmla="*/ 4067174 w 4582440"/>
              <a:gd name="connsiteY90" fmla="*/ 1185476 h 1462650"/>
              <a:gd name="connsiteX91" fmla="*/ 4038599 w 4582440"/>
              <a:gd name="connsiteY91" fmla="*/ 1190238 h 1462650"/>
              <a:gd name="connsiteX92" fmla="*/ 3948112 w 4582440"/>
              <a:gd name="connsiteY92" fmla="*/ 1195001 h 1462650"/>
              <a:gd name="connsiteX93" fmla="*/ 3895724 w 4582440"/>
              <a:gd name="connsiteY93" fmla="*/ 1204526 h 1462650"/>
              <a:gd name="connsiteX94" fmla="*/ 3881437 w 4582440"/>
              <a:gd name="connsiteY94" fmla="*/ 1209288 h 1462650"/>
              <a:gd name="connsiteX95" fmla="*/ 3857624 w 4582440"/>
              <a:gd name="connsiteY95" fmla="*/ 1214051 h 1462650"/>
              <a:gd name="connsiteX96" fmla="*/ 3829049 w 4582440"/>
              <a:gd name="connsiteY96" fmla="*/ 1223576 h 1462650"/>
              <a:gd name="connsiteX97" fmla="*/ 3800474 w 4582440"/>
              <a:gd name="connsiteY97" fmla="*/ 1228338 h 1462650"/>
              <a:gd name="connsiteX98" fmla="*/ 3762374 w 4582440"/>
              <a:gd name="connsiteY98" fmla="*/ 1237863 h 1462650"/>
              <a:gd name="connsiteX99" fmla="*/ 3557587 w 4582440"/>
              <a:gd name="connsiteY99" fmla="*/ 1242626 h 1462650"/>
              <a:gd name="connsiteX100" fmla="*/ 3495674 w 4582440"/>
              <a:gd name="connsiteY100" fmla="*/ 1261676 h 1462650"/>
              <a:gd name="connsiteX101" fmla="*/ 3481387 w 4582440"/>
              <a:gd name="connsiteY101" fmla="*/ 1266438 h 1462650"/>
              <a:gd name="connsiteX102" fmla="*/ 3443287 w 4582440"/>
              <a:gd name="connsiteY102" fmla="*/ 1275963 h 1462650"/>
              <a:gd name="connsiteX103" fmla="*/ 3428999 w 4582440"/>
              <a:gd name="connsiteY103" fmla="*/ 1280726 h 1462650"/>
              <a:gd name="connsiteX104" fmla="*/ 3409949 w 4582440"/>
              <a:gd name="connsiteY104" fmla="*/ 1285488 h 1462650"/>
              <a:gd name="connsiteX105" fmla="*/ 3395662 w 4582440"/>
              <a:gd name="connsiteY105" fmla="*/ 1290251 h 1462650"/>
              <a:gd name="connsiteX106" fmla="*/ 3362324 w 4582440"/>
              <a:gd name="connsiteY106" fmla="*/ 1295013 h 1462650"/>
              <a:gd name="connsiteX107" fmla="*/ 3305174 w 4582440"/>
              <a:gd name="connsiteY107" fmla="*/ 1304538 h 1462650"/>
              <a:gd name="connsiteX108" fmla="*/ 3100387 w 4582440"/>
              <a:gd name="connsiteY108" fmla="*/ 1309301 h 1462650"/>
              <a:gd name="connsiteX109" fmla="*/ 3028949 w 4582440"/>
              <a:gd name="connsiteY109" fmla="*/ 1323588 h 1462650"/>
              <a:gd name="connsiteX110" fmla="*/ 3005137 w 4582440"/>
              <a:gd name="connsiteY110" fmla="*/ 1328351 h 1462650"/>
              <a:gd name="connsiteX111" fmla="*/ 2986087 w 4582440"/>
              <a:gd name="connsiteY111" fmla="*/ 1333113 h 1462650"/>
              <a:gd name="connsiteX112" fmla="*/ 2957512 w 4582440"/>
              <a:gd name="connsiteY112" fmla="*/ 1337876 h 1462650"/>
              <a:gd name="connsiteX113" fmla="*/ 2919412 w 4582440"/>
              <a:gd name="connsiteY113" fmla="*/ 1347401 h 1462650"/>
              <a:gd name="connsiteX114" fmla="*/ 2905124 w 4582440"/>
              <a:gd name="connsiteY114" fmla="*/ 1352163 h 1462650"/>
              <a:gd name="connsiteX115" fmla="*/ 2881312 w 4582440"/>
              <a:gd name="connsiteY115" fmla="*/ 1356926 h 1462650"/>
              <a:gd name="connsiteX116" fmla="*/ 2795587 w 4582440"/>
              <a:gd name="connsiteY116" fmla="*/ 1375976 h 1462650"/>
              <a:gd name="connsiteX117" fmla="*/ 2738437 w 4582440"/>
              <a:gd name="connsiteY117" fmla="*/ 1385501 h 1462650"/>
              <a:gd name="connsiteX118" fmla="*/ 2671762 w 4582440"/>
              <a:gd name="connsiteY118" fmla="*/ 1395026 h 1462650"/>
              <a:gd name="connsiteX119" fmla="*/ 2647949 w 4582440"/>
              <a:gd name="connsiteY119" fmla="*/ 1399788 h 1462650"/>
              <a:gd name="connsiteX120" fmla="*/ 2576512 w 4582440"/>
              <a:gd name="connsiteY120" fmla="*/ 1404551 h 1462650"/>
              <a:gd name="connsiteX121" fmla="*/ 2543174 w 4582440"/>
              <a:gd name="connsiteY121" fmla="*/ 1414076 h 1462650"/>
              <a:gd name="connsiteX122" fmla="*/ 2514599 w 4582440"/>
              <a:gd name="connsiteY122" fmla="*/ 1418838 h 1462650"/>
              <a:gd name="connsiteX123" fmla="*/ 2195512 w 4582440"/>
              <a:gd name="connsiteY123" fmla="*/ 1423601 h 1462650"/>
              <a:gd name="connsiteX124" fmla="*/ 2133599 w 4582440"/>
              <a:gd name="connsiteY124" fmla="*/ 1433126 h 1462650"/>
              <a:gd name="connsiteX125" fmla="*/ 2081212 w 4582440"/>
              <a:gd name="connsiteY125" fmla="*/ 1442651 h 1462650"/>
              <a:gd name="connsiteX126" fmla="*/ 1757362 w 4582440"/>
              <a:gd name="connsiteY126" fmla="*/ 1437888 h 1462650"/>
              <a:gd name="connsiteX127" fmla="*/ 1743074 w 4582440"/>
              <a:gd name="connsiteY127" fmla="*/ 1433126 h 1462650"/>
              <a:gd name="connsiteX128" fmla="*/ 1724024 w 4582440"/>
              <a:gd name="connsiteY128" fmla="*/ 1428363 h 1462650"/>
              <a:gd name="connsiteX129" fmla="*/ 1671637 w 4582440"/>
              <a:gd name="connsiteY129" fmla="*/ 1414076 h 1462650"/>
              <a:gd name="connsiteX130" fmla="*/ 1300162 w 4582440"/>
              <a:gd name="connsiteY130" fmla="*/ 1409313 h 1462650"/>
              <a:gd name="connsiteX131" fmla="*/ 1047749 w 4582440"/>
              <a:gd name="connsiteY131" fmla="*/ 1414076 h 1462650"/>
              <a:gd name="connsiteX132" fmla="*/ 1004887 w 4582440"/>
              <a:gd name="connsiteY132" fmla="*/ 1428363 h 1462650"/>
              <a:gd name="connsiteX133" fmla="*/ 971549 w 4582440"/>
              <a:gd name="connsiteY133" fmla="*/ 1433126 h 1462650"/>
              <a:gd name="connsiteX134" fmla="*/ 866774 w 4582440"/>
              <a:gd name="connsiteY134" fmla="*/ 1442651 h 1462650"/>
              <a:gd name="connsiteX135" fmla="*/ 819149 w 4582440"/>
              <a:gd name="connsiteY135" fmla="*/ 1433126 h 1462650"/>
              <a:gd name="connsiteX136" fmla="*/ 742949 w 4582440"/>
              <a:gd name="connsiteY136" fmla="*/ 1418838 h 1462650"/>
              <a:gd name="connsiteX137" fmla="*/ 0 w 4582440"/>
              <a:gd name="connsiteY137" fmla="*/ 1390263 h 1462650"/>
              <a:gd name="connsiteX138" fmla="*/ 4762 w 4582440"/>
              <a:gd name="connsiteY138" fmla="*/ 528251 h 1462650"/>
              <a:gd name="connsiteX0" fmla="*/ 4762 w 4582440"/>
              <a:gd name="connsiteY0" fmla="*/ 528251 h 1467988"/>
              <a:gd name="connsiteX1" fmla="*/ 4762 w 4582440"/>
              <a:gd name="connsiteY1" fmla="*/ 528251 h 1467988"/>
              <a:gd name="connsiteX2" fmla="*/ 528637 w 4582440"/>
              <a:gd name="connsiteY2" fmla="*/ 533013 h 1467988"/>
              <a:gd name="connsiteX3" fmla="*/ 571499 w 4582440"/>
              <a:gd name="connsiteY3" fmla="*/ 542538 h 1467988"/>
              <a:gd name="connsiteX4" fmla="*/ 804862 w 4582440"/>
              <a:gd name="connsiteY4" fmla="*/ 537776 h 1467988"/>
              <a:gd name="connsiteX5" fmla="*/ 819149 w 4582440"/>
              <a:gd name="connsiteY5" fmla="*/ 533013 h 1467988"/>
              <a:gd name="connsiteX6" fmla="*/ 852487 w 4582440"/>
              <a:gd name="connsiteY6" fmla="*/ 523488 h 1467988"/>
              <a:gd name="connsiteX7" fmla="*/ 871537 w 4582440"/>
              <a:gd name="connsiteY7" fmla="*/ 513963 h 1467988"/>
              <a:gd name="connsiteX8" fmla="*/ 904874 w 4582440"/>
              <a:gd name="connsiteY8" fmla="*/ 504438 h 1467988"/>
              <a:gd name="connsiteX9" fmla="*/ 947737 w 4582440"/>
              <a:gd name="connsiteY9" fmla="*/ 490151 h 1467988"/>
              <a:gd name="connsiteX10" fmla="*/ 962024 w 4582440"/>
              <a:gd name="connsiteY10" fmla="*/ 480626 h 1467988"/>
              <a:gd name="connsiteX11" fmla="*/ 966787 w 4582440"/>
              <a:gd name="connsiteY11" fmla="*/ 461576 h 1467988"/>
              <a:gd name="connsiteX12" fmla="*/ 1014412 w 4582440"/>
              <a:gd name="connsiteY12" fmla="*/ 452051 h 1467988"/>
              <a:gd name="connsiteX13" fmla="*/ 1028699 w 4582440"/>
              <a:gd name="connsiteY13" fmla="*/ 442526 h 1467988"/>
              <a:gd name="connsiteX14" fmla="*/ 1085849 w 4582440"/>
              <a:gd name="connsiteY14" fmla="*/ 428238 h 1467988"/>
              <a:gd name="connsiteX15" fmla="*/ 1100137 w 4582440"/>
              <a:gd name="connsiteY15" fmla="*/ 418713 h 1467988"/>
              <a:gd name="connsiteX16" fmla="*/ 1147762 w 4582440"/>
              <a:gd name="connsiteY16" fmla="*/ 390138 h 1467988"/>
              <a:gd name="connsiteX17" fmla="*/ 1162049 w 4582440"/>
              <a:gd name="connsiteY17" fmla="*/ 375851 h 1467988"/>
              <a:gd name="connsiteX18" fmla="*/ 1181099 w 4582440"/>
              <a:gd name="connsiteY18" fmla="*/ 366326 h 1467988"/>
              <a:gd name="connsiteX19" fmla="*/ 1204912 w 4582440"/>
              <a:gd name="connsiteY19" fmla="*/ 352038 h 1467988"/>
              <a:gd name="connsiteX20" fmla="*/ 1219199 w 4582440"/>
              <a:gd name="connsiteY20" fmla="*/ 337751 h 1467988"/>
              <a:gd name="connsiteX21" fmla="*/ 1271587 w 4582440"/>
              <a:gd name="connsiteY21" fmla="*/ 304413 h 1467988"/>
              <a:gd name="connsiteX22" fmla="*/ 1285874 w 4582440"/>
              <a:gd name="connsiteY22" fmla="*/ 294888 h 1467988"/>
              <a:gd name="connsiteX23" fmla="*/ 1295399 w 4582440"/>
              <a:gd name="connsiteY23" fmla="*/ 280601 h 1467988"/>
              <a:gd name="connsiteX24" fmla="*/ 1352549 w 4582440"/>
              <a:gd name="connsiteY24" fmla="*/ 247263 h 1467988"/>
              <a:gd name="connsiteX25" fmla="*/ 1366837 w 4582440"/>
              <a:gd name="connsiteY25" fmla="*/ 242501 h 1467988"/>
              <a:gd name="connsiteX26" fmla="*/ 1404937 w 4582440"/>
              <a:gd name="connsiteY26" fmla="*/ 213926 h 1467988"/>
              <a:gd name="connsiteX27" fmla="*/ 1419224 w 4582440"/>
              <a:gd name="connsiteY27" fmla="*/ 199638 h 1467988"/>
              <a:gd name="connsiteX28" fmla="*/ 1433512 w 4582440"/>
              <a:gd name="connsiteY28" fmla="*/ 180588 h 1467988"/>
              <a:gd name="connsiteX29" fmla="*/ 1457324 w 4582440"/>
              <a:gd name="connsiteY29" fmla="*/ 171063 h 1467988"/>
              <a:gd name="connsiteX30" fmla="*/ 1476374 w 4582440"/>
              <a:gd name="connsiteY30" fmla="*/ 161538 h 1467988"/>
              <a:gd name="connsiteX31" fmla="*/ 1509712 w 4582440"/>
              <a:gd name="connsiteY31" fmla="*/ 137726 h 1467988"/>
              <a:gd name="connsiteX32" fmla="*/ 1543049 w 4582440"/>
              <a:gd name="connsiteY32" fmla="*/ 123438 h 1467988"/>
              <a:gd name="connsiteX33" fmla="*/ 1600199 w 4582440"/>
              <a:gd name="connsiteY33" fmla="*/ 99626 h 1467988"/>
              <a:gd name="connsiteX34" fmla="*/ 1647824 w 4582440"/>
              <a:gd name="connsiteY34" fmla="*/ 85338 h 1467988"/>
              <a:gd name="connsiteX35" fmla="*/ 1681162 w 4582440"/>
              <a:gd name="connsiteY35" fmla="*/ 75813 h 1467988"/>
              <a:gd name="connsiteX36" fmla="*/ 1804987 w 4582440"/>
              <a:gd name="connsiteY36" fmla="*/ 66288 h 1467988"/>
              <a:gd name="connsiteX37" fmla="*/ 1852612 w 4582440"/>
              <a:gd name="connsiteY37" fmla="*/ 52001 h 1467988"/>
              <a:gd name="connsiteX38" fmla="*/ 1933574 w 4582440"/>
              <a:gd name="connsiteY38" fmla="*/ 42476 h 1467988"/>
              <a:gd name="connsiteX39" fmla="*/ 2309812 w 4582440"/>
              <a:gd name="connsiteY39" fmla="*/ 28188 h 1467988"/>
              <a:gd name="connsiteX40" fmla="*/ 2376487 w 4582440"/>
              <a:gd name="connsiteY40" fmla="*/ 32951 h 1467988"/>
              <a:gd name="connsiteX41" fmla="*/ 2405062 w 4582440"/>
              <a:gd name="connsiteY41" fmla="*/ 42476 h 1467988"/>
              <a:gd name="connsiteX42" fmla="*/ 2428874 w 4582440"/>
              <a:gd name="connsiteY42" fmla="*/ 47238 h 1467988"/>
              <a:gd name="connsiteX43" fmla="*/ 2447924 w 4582440"/>
              <a:gd name="connsiteY43" fmla="*/ 52001 h 1467988"/>
              <a:gd name="connsiteX44" fmla="*/ 2476499 w 4582440"/>
              <a:gd name="connsiteY44" fmla="*/ 56763 h 1467988"/>
              <a:gd name="connsiteX45" fmla="*/ 2505074 w 4582440"/>
              <a:gd name="connsiteY45" fmla="*/ 66288 h 1467988"/>
              <a:gd name="connsiteX46" fmla="*/ 2538412 w 4582440"/>
              <a:gd name="connsiteY46" fmla="*/ 75813 h 1467988"/>
              <a:gd name="connsiteX47" fmla="*/ 2557462 w 4582440"/>
              <a:gd name="connsiteY47" fmla="*/ 90101 h 1467988"/>
              <a:gd name="connsiteX48" fmla="*/ 2571749 w 4582440"/>
              <a:gd name="connsiteY48" fmla="*/ 104388 h 1467988"/>
              <a:gd name="connsiteX49" fmla="*/ 2605087 w 4582440"/>
              <a:gd name="connsiteY49" fmla="*/ 113913 h 1467988"/>
              <a:gd name="connsiteX50" fmla="*/ 2652712 w 4582440"/>
              <a:gd name="connsiteY50" fmla="*/ 137726 h 1467988"/>
              <a:gd name="connsiteX51" fmla="*/ 2666999 w 4582440"/>
              <a:gd name="connsiteY51" fmla="*/ 152013 h 1467988"/>
              <a:gd name="connsiteX52" fmla="*/ 2700337 w 4582440"/>
              <a:gd name="connsiteY52" fmla="*/ 175826 h 1467988"/>
              <a:gd name="connsiteX53" fmla="*/ 2719387 w 4582440"/>
              <a:gd name="connsiteY53" fmla="*/ 185351 h 1467988"/>
              <a:gd name="connsiteX54" fmla="*/ 2757487 w 4582440"/>
              <a:gd name="connsiteY54" fmla="*/ 213926 h 1467988"/>
              <a:gd name="connsiteX55" fmla="*/ 2781299 w 4582440"/>
              <a:gd name="connsiteY55" fmla="*/ 218688 h 1467988"/>
              <a:gd name="connsiteX56" fmla="*/ 2814637 w 4582440"/>
              <a:gd name="connsiteY56" fmla="*/ 223451 h 1467988"/>
              <a:gd name="connsiteX57" fmla="*/ 2833687 w 4582440"/>
              <a:gd name="connsiteY57" fmla="*/ 228213 h 1467988"/>
              <a:gd name="connsiteX58" fmla="*/ 2852737 w 4582440"/>
              <a:gd name="connsiteY58" fmla="*/ 237738 h 1467988"/>
              <a:gd name="connsiteX59" fmla="*/ 2876549 w 4582440"/>
              <a:gd name="connsiteY59" fmla="*/ 242501 h 1467988"/>
              <a:gd name="connsiteX60" fmla="*/ 2890837 w 4582440"/>
              <a:gd name="connsiteY60" fmla="*/ 247263 h 1467988"/>
              <a:gd name="connsiteX61" fmla="*/ 2938462 w 4582440"/>
              <a:gd name="connsiteY61" fmla="*/ 256788 h 1467988"/>
              <a:gd name="connsiteX62" fmla="*/ 3000374 w 4582440"/>
              <a:gd name="connsiteY62" fmla="*/ 275838 h 1467988"/>
              <a:gd name="connsiteX63" fmla="*/ 3028949 w 4582440"/>
              <a:gd name="connsiteY63" fmla="*/ 285363 h 1467988"/>
              <a:gd name="connsiteX64" fmla="*/ 3067049 w 4582440"/>
              <a:gd name="connsiteY64" fmla="*/ 294888 h 1467988"/>
              <a:gd name="connsiteX65" fmla="*/ 3105149 w 4582440"/>
              <a:gd name="connsiteY65" fmla="*/ 309176 h 1467988"/>
              <a:gd name="connsiteX66" fmla="*/ 3124199 w 4582440"/>
              <a:gd name="connsiteY66" fmla="*/ 318701 h 1467988"/>
              <a:gd name="connsiteX67" fmla="*/ 3319462 w 4582440"/>
              <a:gd name="connsiteY67" fmla="*/ 313938 h 1467988"/>
              <a:gd name="connsiteX68" fmla="*/ 3376612 w 4582440"/>
              <a:gd name="connsiteY68" fmla="*/ 294888 h 1467988"/>
              <a:gd name="connsiteX69" fmla="*/ 3400424 w 4582440"/>
              <a:gd name="connsiteY69" fmla="*/ 290126 h 1467988"/>
              <a:gd name="connsiteX70" fmla="*/ 3438524 w 4582440"/>
              <a:gd name="connsiteY70" fmla="*/ 271076 h 1467988"/>
              <a:gd name="connsiteX71" fmla="*/ 3476624 w 4582440"/>
              <a:gd name="connsiteY71" fmla="*/ 261551 h 1467988"/>
              <a:gd name="connsiteX72" fmla="*/ 3495674 w 4582440"/>
              <a:gd name="connsiteY72" fmla="*/ 252026 h 1467988"/>
              <a:gd name="connsiteX73" fmla="*/ 3552824 w 4582440"/>
              <a:gd name="connsiteY73" fmla="*/ 242501 h 1467988"/>
              <a:gd name="connsiteX74" fmla="*/ 3876674 w 4582440"/>
              <a:gd name="connsiteY74" fmla="*/ 247263 h 1467988"/>
              <a:gd name="connsiteX75" fmla="*/ 3900487 w 4582440"/>
              <a:gd name="connsiteY75" fmla="*/ 252026 h 1467988"/>
              <a:gd name="connsiteX76" fmla="*/ 3962399 w 4582440"/>
              <a:gd name="connsiteY76" fmla="*/ 256788 h 1467988"/>
              <a:gd name="connsiteX77" fmla="*/ 4081462 w 4582440"/>
              <a:gd name="connsiteY77" fmla="*/ 271076 h 1467988"/>
              <a:gd name="connsiteX78" fmla="*/ 4100512 w 4582440"/>
              <a:gd name="connsiteY78" fmla="*/ 275838 h 1467988"/>
              <a:gd name="connsiteX79" fmla="*/ 4243387 w 4582440"/>
              <a:gd name="connsiteY79" fmla="*/ 294888 h 1467988"/>
              <a:gd name="connsiteX80" fmla="*/ 4276724 w 4582440"/>
              <a:gd name="connsiteY80" fmla="*/ 299651 h 1467988"/>
              <a:gd name="connsiteX81" fmla="*/ 4533899 w 4582440"/>
              <a:gd name="connsiteY81" fmla="*/ 304413 h 1467988"/>
              <a:gd name="connsiteX82" fmla="*/ 4581524 w 4582440"/>
              <a:gd name="connsiteY82" fmla="*/ 309176 h 1467988"/>
              <a:gd name="connsiteX83" fmla="*/ 4567237 w 4582440"/>
              <a:gd name="connsiteY83" fmla="*/ 1228338 h 1467988"/>
              <a:gd name="connsiteX84" fmla="*/ 4567237 w 4582440"/>
              <a:gd name="connsiteY84" fmla="*/ 1228338 h 1467988"/>
              <a:gd name="connsiteX85" fmla="*/ 4510087 w 4582440"/>
              <a:gd name="connsiteY85" fmla="*/ 1209288 h 1467988"/>
              <a:gd name="connsiteX86" fmla="*/ 4481512 w 4582440"/>
              <a:gd name="connsiteY86" fmla="*/ 1199763 h 1467988"/>
              <a:gd name="connsiteX87" fmla="*/ 4452937 w 4582440"/>
              <a:gd name="connsiteY87" fmla="*/ 1195001 h 1467988"/>
              <a:gd name="connsiteX88" fmla="*/ 4438649 w 4582440"/>
              <a:gd name="connsiteY88" fmla="*/ 1190238 h 1467988"/>
              <a:gd name="connsiteX89" fmla="*/ 4371974 w 4582440"/>
              <a:gd name="connsiteY89" fmla="*/ 1180713 h 1467988"/>
              <a:gd name="connsiteX90" fmla="*/ 4067174 w 4582440"/>
              <a:gd name="connsiteY90" fmla="*/ 1185476 h 1467988"/>
              <a:gd name="connsiteX91" fmla="*/ 4038599 w 4582440"/>
              <a:gd name="connsiteY91" fmla="*/ 1190238 h 1467988"/>
              <a:gd name="connsiteX92" fmla="*/ 3948112 w 4582440"/>
              <a:gd name="connsiteY92" fmla="*/ 1195001 h 1467988"/>
              <a:gd name="connsiteX93" fmla="*/ 3895724 w 4582440"/>
              <a:gd name="connsiteY93" fmla="*/ 1204526 h 1467988"/>
              <a:gd name="connsiteX94" fmla="*/ 3881437 w 4582440"/>
              <a:gd name="connsiteY94" fmla="*/ 1209288 h 1467988"/>
              <a:gd name="connsiteX95" fmla="*/ 3857624 w 4582440"/>
              <a:gd name="connsiteY95" fmla="*/ 1214051 h 1467988"/>
              <a:gd name="connsiteX96" fmla="*/ 3829049 w 4582440"/>
              <a:gd name="connsiteY96" fmla="*/ 1223576 h 1467988"/>
              <a:gd name="connsiteX97" fmla="*/ 3800474 w 4582440"/>
              <a:gd name="connsiteY97" fmla="*/ 1228338 h 1467988"/>
              <a:gd name="connsiteX98" fmla="*/ 3762374 w 4582440"/>
              <a:gd name="connsiteY98" fmla="*/ 1237863 h 1467988"/>
              <a:gd name="connsiteX99" fmla="*/ 3557587 w 4582440"/>
              <a:gd name="connsiteY99" fmla="*/ 1242626 h 1467988"/>
              <a:gd name="connsiteX100" fmla="*/ 3495674 w 4582440"/>
              <a:gd name="connsiteY100" fmla="*/ 1261676 h 1467988"/>
              <a:gd name="connsiteX101" fmla="*/ 3481387 w 4582440"/>
              <a:gd name="connsiteY101" fmla="*/ 1266438 h 1467988"/>
              <a:gd name="connsiteX102" fmla="*/ 3443287 w 4582440"/>
              <a:gd name="connsiteY102" fmla="*/ 1275963 h 1467988"/>
              <a:gd name="connsiteX103" fmla="*/ 3428999 w 4582440"/>
              <a:gd name="connsiteY103" fmla="*/ 1280726 h 1467988"/>
              <a:gd name="connsiteX104" fmla="*/ 3409949 w 4582440"/>
              <a:gd name="connsiteY104" fmla="*/ 1285488 h 1467988"/>
              <a:gd name="connsiteX105" fmla="*/ 3395662 w 4582440"/>
              <a:gd name="connsiteY105" fmla="*/ 1290251 h 1467988"/>
              <a:gd name="connsiteX106" fmla="*/ 3362324 w 4582440"/>
              <a:gd name="connsiteY106" fmla="*/ 1295013 h 1467988"/>
              <a:gd name="connsiteX107" fmla="*/ 3305174 w 4582440"/>
              <a:gd name="connsiteY107" fmla="*/ 1304538 h 1467988"/>
              <a:gd name="connsiteX108" fmla="*/ 3100387 w 4582440"/>
              <a:gd name="connsiteY108" fmla="*/ 1309301 h 1467988"/>
              <a:gd name="connsiteX109" fmla="*/ 3028949 w 4582440"/>
              <a:gd name="connsiteY109" fmla="*/ 1323588 h 1467988"/>
              <a:gd name="connsiteX110" fmla="*/ 3005137 w 4582440"/>
              <a:gd name="connsiteY110" fmla="*/ 1328351 h 1467988"/>
              <a:gd name="connsiteX111" fmla="*/ 2986087 w 4582440"/>
              <a:gd name="connsiteY111" fmla="*/ 1333113 h 1467988"/>
              <a:gd name="connsiteX112" fmla="*/ 2957512 w 4582440"/>
              <a:gd name="connsiteY112" fmla="*/ 1337876 h 1467988"/>
              <a:gd name="connsiteX113" fmla="*/ 2919412 w 4582440"/>
              <a:gd name="connsiteY113" fmla="*/ 1347401 h 1467988"/>
              <a:gd name="connsiteX114" fmla="*/ 2905124 w 4582440"/>
              <a:gd name="connsiteY114" fmla="*/ 1352163 h 1467988"/>
              <a:gd name="connsiteX115" fmla="*/ 2881312 w 4582440"/>
              <a:gd name="connsiteY115" fmla="*/ 1356926 h 1467988"/>
              <a:gd name="connsiteX116" fmla="*/ 2795587 w 4582440"/>
              <a:gd name="connsiteY116" fmla="*/ 1375976 h 1467988"/>
              <a:gd name="connsiteX117" fmla="*/ 2738437 w 4582440"/>
              <a:gd name="connsiteY117" fmla="*/ 1385501 h 1467988"/>
              <a:gd name="connsiteX118" fmla="*/ 2671762 w 4582440"/>
              <a:gd name="connsiteY118" fmla="*/ 1395026 h 1467988"/>
              <a:gd name="connsiteX119" fmla="*/ 2647949 w 4582440"/>
              <a:gd name="connsiteY119" fmla="*/ 1399788 h 1467988"/>
              <a:gd name="connsiteX120" fmla="*/ 2576512 w 4582440"/>
              <a:gd name="connsiteY120" fmla="*/ 1404551 h 1467988"/>
              <a:gd name="connsiteX121" fmla="*/ 2543174 w 4582440"/>
              <a:gd name="connsiteY121" fmla="*/ 1414076 h 1467988"/>
              <a:gd name="connsiteX122" fmla="*/ 2514599 w 4582440"/>
              <a:gd name="connsiteY122" fmla="*/ 1418838 h 1467988"/>
              <a:gd name="connsiteX123" fmla="*/ 2195512 w 4582440"/>
              <a:gd name="connsiteY123" fmla="*/ 1423601 h 1467988"/>
              <a:gd name="connsiteX124" fmla="*/ 2133599 w 4582440"/>
              <a:gd name="connsiteY124" fmla="*/ 1433126 h 1467988"/>
              <a:gd name="connsiteX125" fmla="*/ 2081212 w 4582440"/>
              <a:gd name="connsiteY125" fmla="*/ 1442651 h 1467988"/>
              <a:gd name="connsiteX126" fmla="*/ 1757362 w 4582440"/>
              <a:gd name="connsiteY126" fmla="*/ 1437888 h 1467988"/>
              <a:gd name="connsiteX127" fmla="*/ 1743074 w 4582440"/>
              <a:gd name="connsiteY127" fmla="*/ 1433126 h 1467988"/>
              <a:gd name="connsiteX128" fmla="*/ 1724024 w 4582440"/>
              <a:gd name="connsiteY128" fmla="*/ 1428363 h 1467988"/>
              <a:gd name="connsiteX129" fmla="*/ 1671637 w 4582440"/>
              <a:gd name="connsiteY129" fmla="*/ 1414076 h 1467988"/>
              <a:gd name="connsiteX130" fmla="*/ 1300162 w 4582440"/>
              <a:gd name="connsiteY130" fmla="*/ 1409313 h 1467988"/>
              <a:gd name="connsiteX131" fmla="*/ 1047749 w 4582440"/>
              <a:gd name="connsiteY131" fmla="*/ 1414076 h 1467988"/>
              <a:gd name="connsiteX132" fmla="*/ 1004887 w 4582440"/>
              <a:gd name="connsiteY132" fmla="*/ 1428363 h 1467988"/>
              <a:gd name="connsiteX133" fmla="*/ 971549 w 4582440"/>
              <a:gd name="connsiteY133" fmla="*/ 1433126 h 1467988"/>
              <a:gd name="connsiteX134" fmla="*/ 866774 w 4582440"/>
              <a:gd name="connsiteY134" fmla="*/ 1442651 h 1467988"/>
              <a:gd name="connsiteX135" fmla="*/ 819149 w 4582440"/>
              <a:gd name="connsiteY135" fmla="*/ 1433126 h 1467988"/>
              <a:gd name="connsiteX136" fmla="*/ 0 w 4582440"/>
              <a:gd name="connsiteY136" fmla="*/ 1390263 h 1467988"/>
              <a:gd name="connsiteX137" fmla="*/ 4762 w 4582440"/>
              <a:gd name="connsiteY137" fmla="*/ 528251 h 1467988"/>
              <a:gd name="connsiteX0" fmla="*/ 4762 w 4582440"/>
              <a:gd name="connsiteY0" fmla="*/ 528251 h 1472628"/>
              <a:gd name="connsiteX1" fmla="*/ 4762 w 4582440"/>
              <a:gd name="connsiteY1" fmla="*/ 528251 h 1472628"/>
              <a:gd name="connsiteX2" fmla="*/ 528637 w 4582440"/>
              <a:gd name="connsiteY2" fmla="*/ 533013 h 1472628"/>
              <a:gd name="connsiteX3" fmla="*/ 571499 w 4582440"/>
              <a:gd name="connsiteY3" fmla="*/ 542538 h 1472628"/>
              <a:gd name="connsiteX4" fmla="*/ 804862 w 4582440"/>
              <a:gd name="connsiteY4" fmla="*/ 537776 h 1472628"/>
              <a:gd name="connsiteX5" fmla="*/ 819149 w 4582440"/>
              <a:gd name="connsiteY5" fmla="*/ 533013 h 1472628"/>
              <a:gd name="connsiteX6" fmla="*/ 852487 w 4582440"/>
              <a:gd name="connsiteY6" fmla="*/ 523488 h 1472628"/>
              <a:gd name="connsiteX7" fmla="*/ 871537 w 4582440"/>
              <a:gd name="connsiteY7" fmla="*/ 513963 h 1472628"/>
              <a:gd name="connsiteX8" fmla="*/ 904874 w 4582440"/>
              <a:gd name="connsiteY8" fmla="*/ 504438 h 1472628"/>
              <a:gd name="connsiteX9" fmla="*/ 947737 w 4582440"/>
              <a:gd name="connsiteY9" fmla="*/ 490151 h 1472628"/>
              <a:gd name="connsiteX10" fmla="*/ 962024 w 4582440"/>
              <a:gd name="connsiteY10" fmla="*/ 480626 h 1472628"/>
              <a:gd name="connsiteX11" fmla="*/ 966787 w 4582440"/>
              <a:gd name="connsiteY11" fmla="*/ 461576 h 1472628"/>
              <a:gd name="connsiteX12" fmla="*/ 1014412 w 4582440"/>
              <a:gd name="connsiteY12" fmla="*/ 452051 h 1472628"/>
              <a:gd name="connsiteX13" fmla="*/ 1028699 w 4582440"/>
              <a:gd name="connsiteY13" fmla="*/ 442526 h 1472628"/>
              <a:gd name="connsiteX14" fmla="*/ 1085849 w 4582440"/>
              <a:gd name="connsiteY14" fmla="*/ 428238 h 1472628"/>
              <a:gd name="connsiteX15" fmla="*/ 1100137 w 4582440"/>
              <a:gd name="connsiteY15" fmla="*/ 418713 h 1472628"/>
              <a:gd name="connsiteX16" fmla="*/ 1147762 w 4582440"/>
              <a:gd name="connsiteY16" fmla="*/ 390138 h 1472628"/>
              <a:gd name="connsiteX17" fmla="*/ 1162049 w 4582440"/>
              <a:gd name="connsiteY17" fmla="*/ 375851 h 1472628"/>
              <a:gd name="connsiteX18" fmla="*/ 1181099 w 4582440"/>
              <a:gd name="connsiteY18" fmla="*/ 366326 h 1472628"/>
              <a:gd name="connsiteX19" fmla="*/ 1204912 w 4582440"/>
              <a:gd name="connsiteY19" fmla="*/ 352038 h 1472628"/>
              <a:gd name="connsiteX20" fmla="*/ 1219199 w 4582440"/>
              <a:gd name="connsiteY20" fmla="*/ 337751 h 1472628"/>
              <a:gd name="connsiteX21" fmla="*/ 1271587 w 4582440"/>
              <a:gd name="connsiteY21" fmla="*/ 304413 h 1472628"/>
              <a:gd name="connsiteX22" fmla="*/ 1285874 w 4582440"/>
              <a:gd name="connsiteY22" fmla="*/ 294888 h 1472628"/>
              <a:gd name="connsiteX23" fmla="*/ 1295399 w 4582440"/>
              <a:gd name="connsiteY23" fmla="*/ 280601 h 1472628"/>
              <a:gd name="connsiteX24" fmla="*/ 1352549 w 4582440"/>
              <a:gd name="connsiteY24" fmla="*/ 247263 h 1472628"/>
              <a:gd name="connsiteX25" fmla="*/ 1366837 w 4582440"/>
              <a:gd name="connsiteY25" fmla="*/ 242501 h 1472628"/>
              <a:gd name="connsiteX26" fmla="*/ 1404937 w 4582440"/>
              <a:gd name="connsiteY26" fmla="*/ 213926 h 1472628"/>
              <a:gd name="connsiteX27" fmla="*/ 1419224 w 4582440"/>
              <a:gd name="connsiteY27" fmla="*/ 199638 h 1472628"/>
              <a:gd name="connsiteX28" fmla="*/ 1433512 w 4582440"/>
              <a:gd name="connsiteY28" fmla="*/ 180588 h 1472628"/>
              <a:gd name="connsiteX29" fmla="*/ 1457324 w 4582440"/>
              <a:gd name="connsiteY29" fmla="*/ 171063 h 1472628"/>
              <a:gd name="connsiteX30" fmla="*/ 1476374 w 4582440"/>
              <a:gd name="connsiteY30" fmla="*/ 161538 h 1472628"/>
              <a:gd name="connsiteX31" fmla="*/ 1509712 w 4582440"/>
              <a:gd name="connsiteY31" fmla="*/ 137726 h 1472628"/>
              <a:gd name="connsiteX32" fmla="*/ 1543049 w 4582440"/>
              <a:gd name="connsiteY32" fmla="*/ 123438 h 1472628"/>
              <a:gd name="connsiteX33" fmla="*/ 1600199 w 4582440"/>
              <a:gd name="connsiteY33" fmla="*/ 99626 h 1472628"/>
              <a:gd name="connsiteX34" fmla="*/ 1647824 w 4582440"/>
              <a:gd name="connsiteY34" fmla="*/ 85338 h 1472628"/>
              <a:gd name="connsiteX35" fmla="*/ 1681162 w 4582440"/>
              <a:gd name="connsiteY35" fmla="*/ 75813 h 1472628"/>
              <a:gd name="connsiteX36" fmla="*/ 1804987 w 4582440"/>
              <a:gd name="connsiteY36" fmla="*/ 66288 h 1472628"/>
              <a:gd name="connsiteX37" fmla="*/ 1852612 w 4582440"/>
              <a:gd name="connsiteY37" fmla="*/ 52001 h 1472628"/>
              <a:gd name="connsiteX38" fmla="*/ 1933574 w 4582440"/>
              <a:gd name="connsiteY38" fmla="*/ 42476 h 1472628"/>
              <a:gd name="connsiteX39" fmla="*/ 2309812 w 4582440"/>
              <a:gd name="connsiteY39" fmla="*/ 28188 h 1472628"/>
              <a:gd name="connsiteX40" fmla="*/ 2376487 w 4582440"/>
              <a:gd name="connsiteY40" fmla="*/ 32951 h 1472628"/>
              <a:gd name="connsiteX41" fmla="*/ 2405062 w 4582440"/>
              <a:gd name="connsiteY41" fmla="*/ 42476 h 1472628"/>
              <a:gd name="connsiteX42" fmla="*/ 2428874 w 4582440"/>
              <a:gd name="connsiteY42" fmla="*/ 47238 h 1472628"/>
              <a:gd name="connsiteX43" fmla="*/ 2447924 w 4582440"/>
              <a:gd name="connsiteY43" fmla="*/ 52001 h 1472628"/>
              <a:gd name="connsiteX44" fmla="*/ 2476499 w 4582440"/>
              <a:gd name="connsiteY44" fmla="*/ 56763 h 1472628"/>
              <a:gd name="connsiteX45" fmla="*/ 2505074 w 4582440"/>
              <a:gd name="connsiteY45" fmla="*/ 66288 h 1472628"/>
              <a:gd name="connsiteX46" fmla="*/ 2538412 w 4582440"/>
              <a:gd name="connsiteY46" fmla="*/ 75813 h 1472628"/>
              <a:gd name="connsiteX47" fmla="*/ 2557462 w 4582440"/>
              <a:gd name="connsiteY47" fmla="*/ 90101 h 1472628"/>
              <a:gd name="connsiteX48" fmla="*/ 2571749 w 4582440"/>
              <a:gd name="connsiteY48" fmla="*/ 104388 h 1472628"/>
              <a:gd name="connsiteX49" fmla="*/ 2605087 w 4582440"/>
              <a:gd name="connsiteY49" fmla="*/ 113913 h 1472628"/>
              <a:gd name="connsiteX50" fmla="*/ 2652712 w 4582440"/>
              <a:gd name="connsiteY50" fmla="*/ 137726 h 1472628"/>
              <a:gd name="connsiteX51" fmla="*/ 2666999 w 4582440"/>
              <a:gd name="connsiteY51" fmla="*/ 152013 h 1472628"/>
              <a:gd name="connsiteX52" fmla="*/ 2700337 w 4582440"/>
              <a:gd name="connsiteY52" fmla="*/ 175826 h 1472628"/>
              <a:gd name="connsiteX53" fmla="*/ 2719387 w 4582440"/>
              <a:gd name="connsiteY53" fmla="*/ 185351 h 1472628"/>
              <a:gd name="connsiteX54" fmla="*/ 2757487 w 4582440"/>
              <a:gd name="connsiteY54" fmla="*/ 213926 h 1472628"/>
              <a:gd name="connsiteX55" fmla="*/ 2781299 w 4582440"/>
              <a:gd name="connsiteY55" fmla="*/ 218688 h 1472628"/>
              <a:gd name="connsiteX56" fmla="*/ 2814637 w 4582440"/>
              <a:gd name="connsiteY56" fmla="*/ 223451 h 1472628"/>
              <a:gd name="connsiteX57" fmla="*/ 2833687 w 4582440"/>
              <a:gd name="connsiteY57" fmla="*/ 228213 h 1472628"/>
              <a:gd name="connsiteX58" fmla="*/ 2852737 w 4582440"/>
              <a:gd name="connsiteY58" fmla="*/ 237738 h 1472628"/>
              <a:gd name="connsiteX59" fmla="*/ 2876549 w 4582440"/>
              <a:gd name="connsiteY59" fmla="*/ 242501 h 1472628"/>
              <a:gd name="connsiteX60" fmla="*/ 2890837 w 4582440"/>
              <a:gd name="connsiteY60" fmla="*/ 247263 h 1472628"/>
              <a:gd name="connsiteX61" fmla="*/ 2938462 w 4582440"/>
              <a:gd name="connsiteY61" fmla="*/ 256788 h 1472628"/>
              <a:gd name="connsiteX62" fmla="*/ 3000374 w 4582440"/>
              <a:gd name="connsiteY62" fmla="*/ 275838 h 1472628"/>
              <a:gd name="connsiteX63" fmla="*/ 3028949 w 4582440"/>
              <a:gd name="connsiteY63" fmla="*/ 285363 h 1472628"/>
              <a:gd name="connsiteX64" fmla="*/ 3067049 w 4582440"/>
              <a:gd name="connsiteY64" fmla="*/ 294888 h 1472628"/>
              <a:gd name="connsiteX65" fmla="*/ 3105149 w 4582440"/>
              <a:gd name="connsiteY65" fmla="*/ 309176 h 1472628"/>
              <a:gd name="connsiteX66" fmla="*/ 3124199 w 4582440"/>
              <a:gd name="connsiteY66" fmla="*/ 318701 h 1472628"/>
              <a:gd name="connsiteX67" fmla="*/ 3319462 w 4582440"/>
              <a:gd name="connsiteY67" fmla="*/ 313938 h 1472628"/>
              <a:gd name="connsiteX68" fmla="*/ 3376612 w 4582440"/>
              <a:gd name="connsiteY68" fmla="*/ 294888 h 1472628"/>
              <a:gd name="connsiteX69" fmla="*/ 3400424 w 4582440"/>
              <a:gd name="connsiteY69" fmla="*/ 290126 h 1472628"/>
              <a:gd name="connsiteX70" fmla="*/ 3438524 w 4582440"/>
              <a:gd name="connsiteY70" fmla="*/ 271076 h 1472628"/>
              <a:gd name="connsiteX71" fmla="*/ 3476624 w 4582440"/>
              <a:gd name="connsiteY71" fmla="*/ 261551 h 1472628"/>
              <a:gd name="connsiteX72" fmla="*/ 3495674 w 4582440"/>
              <a:gd name="connsiteY72" fmla="*/ 252026 h 1472628"/>
              <a:gd name="connsiteX73" fmla="*/ 3552824 w 4582440"/>
              <a:gd name="connsiteY73" fmla="*/ 242501 h 1472628"/>
              <a:gd name="connsiteX74" fmla="*/ 3876674 w 4582440"/>
              <a:gd name="connsiteY74" fmla="*/ 247263 h 1472628"/>
              <a:gd name="connsiteX75" fmla="*/ 3900487 w 4582440"/>
              <a:gd name="connsiteY75" fmla="*/ 252026 h 1472628"/>
              <a:gd name="connsiteX76" fmla="*/ 3962399 w 4582440"/>
              <a:gd name="connsiteY76" fmla="*/ 256788 h 1472628"/>
              <a:gd name="connsiteX77" fmla="*/ 4081462 w 4582440"/>
              <a:gd name="connsiteY77" fmla="*/ 271076 h 1472628"/>
              <a:gd name="connsiteX78" fmla="*/ 4100512 w 4582440"/>
              <a:gd name="connsiteY78" fmla="*/ 275838 h 1472628"/>
              <a:gd name="connsiteX79" fmla="*/ 4243387 w 4582440"/>
              <a:gd name="connsiteY79" fmla="*/ 294888 h 1472628"/>
              <a:gd name="connsiteX80" fmla="*/ 4276724 w 4582440"/>
              <a:gd name="connsiteY80" fmla="*/ 299651 h 1472628"/>
              <a:gd name="connsiteX81" fmla="*/ 4533899 w 4582440"/>
              <a:gd name="connsiteY81" fmla="*/ 304413 h 1472628"/>
              <a:gd name="connsiteX82" fmla="*/ 4581524 w 4582440"/>
              <a:gd name="connsiteY82" fmla="*/ 309176 h 1472628"/>
              <a:gd name="connsiteX83" fmla="*/ 4567237 w 4582440"/>
              <a:gd name="connsiteY83" fmla="*/ 1228338 h 1472628"/>
              <a:gd name="connsiteX84" fmla="*/ 4567237 w 4582440"/>
              <a:gd name="connsiteY84" fmla="*/ 1228338 h 1472628"/>
              <a:gd name="connsiteX85" fmla="*/ 4510087 w 4582440"/>
              <a:gd name="connsiteY85" fmla="*/ 1209288 h 1472628"/>
              <a:gd name="connsiteX86" fmla="*/ 4481512 w 4582440"/>
              <a:gd name="connsiteY86" fmla="*/ 1199763 h 1472628"/>
              <a:gd name="connsiteX87" fmla="*/ 4452937 w 4582440"/>
              <a:gd name="connsiteY87" fmla="*/ 1195001 h 1472628"/>
              <a:gd name="connsiteX88" fmla="*/ 4438649 w 4582440"/>
              <a:gd name="connsiteY88" fmla="*/ 1190238 h 1472628"/>
              <a:gd name="connsiteX89" fmla="*/ 4371974 w 4582440"/>
              <a:gd name="connsiteY89" fmla="*/ 1180713 h 1472628"/>
              <a:gd name="connsiteX90" fmla="*/ 4067174 w 4582440"/>
              <a:gd name="connsiteY90" fmla="*/ 1185476 h 1472628"/>
              <a:gd name="connsiteX91" fmla="*/ 4038599 w 4582440"/>
              <a:gd name="connsiteY91" fmla="*/ 1190238 h 1472628"/>
              <a:gd name="connsiteX92" fmla="*/ 3948112 w 4582440"/>
              <a:gd name="connsiteY92" fmla="*/ 1195001 h 1472628"/>
              <a:gd name="connsiteX93" fmla="*/ 3895724 w 4582440"/>
              <a:gd name="connsiteY93" fmla="*/ 1204526 h 1472628"/>
              <a:gd name="connsiteX94" fmla="*/ 3881437 w 4582440"/>
              <a:gd name="connsiteY94" fmla="*/ 1209288 h 1472628"/>
              <a:gd name="connsiteX95" fmla="*/ 3857624 w 4582440"/>
              <a:gd name="connsiteY95" fmla="*/ 1214051 h 1472628"/>
              <a:gd name="connsiteX96" fmla="*/ 3829049 w 4582440"/>
              <a:gd name="connsiteY96" fmla="*/ 1223576 h 1472628"/>
              <a:gd name="connsiteX97" fmla="*/ 3800474 w 4582440"/>
              <a:gd name="connsiteY97" fmla="*/ 1228338 h 1472628"/>
              <a:gd name="connsiteX98" fmla="*/ 3762374 w 4582440"/>
              <a:gd name="connsiteY98" fmla="*/ 1237863 h 1472628"/>
              <a:gd name="connsiteX99" fmla="*/ 3557587 w 4582440"/>
              <a:gd name="connsiteY99" fmla="*/ 1242626 h 1472628"/>
              <a:gd name="connsiteX100" fmla="*/ 3495674 w 4582440"/>
              <a:gd name="connsiteY100" fmla="*/ 1261676 h 1472628"/>
              <a:gd name="connsiteX101" fmla="*/ 3481387 w 4582440"/>
              <a:gd name="connsiteY101" fmla="*/ 1266438 h 1472628"/>
              <a:gd name="connsiteX102" fmla="*/ 3443287 w 4582440"/>
              <a:gd name="connsiteY102" fmla="*/ 1275963 h 1472628"/>
              <a:gd name="connsiteX103" fmla="*/ 3428999 w 4582440"/>
              <a:gd name="connsiteY103" fmla="*/ 1280726 h 1472628"/>
              <a:gd name="connsiteX104" fmla="*/ 3409949 w 4582440"/>
              <a:gd name="connsiteY104" fmla="*/ 1285488 h 1472628"/>
              <a:gd name="connsiteX105" fmla="*/ 3395662 w 4582440"/>
              <a:gd name="connsiteY105" fmla="*/ 1290251 h 1472628"/>
              <a:gd name="connsiteX106" fmla="*/ 3362324 w 4582440"/>
              <a:gd name="connsiteY106" fmla="*/ 1295013 h 1472628"/>
              <a:gd name="connsiteX107" fmla="*/ 3305174 w 4582440"/>
              <a:gd name="connsiteY107" fmla="*/ 1304538 h 1472628"/>
              <a:gd name="connsiteX108" fmla="*/ 3100387 w 4582440"/>
              <a:gd name="connsiteY108" fmla="*/ 1309301 h 1472628"/>
              <a:gd name="connsiteX109" fmla="*/ 3028949 w 4582440"/>
              <a:gd name="connsiteY109" fmla="*/ 1323588 h 1472628"/>
              <a:gd name="connsiteX110" fmla="*/ 3005137 w 4582440"/>
              <a:gd name="connsiteY110" fmla="*/ 1328351 h 1472628"/>
              <a:gd name="connsiteX111" fmla="*/ 2986087 w 4582440"/>
              <a:gd name="connsiteY111" fmla="*/ 1333113 h 1472628"/>
              <a:gd name="connsiteX112" fmla="*/ 2957512 w 4582440"/>
              <a:gd name="connsiteY112" fmla="*/ 1337876 h 1472628"/>
              <a:gd name="connsiteX113" fmla="*/ 2919412 w 4582440"/>
              <a:gd name="connsiteY113" fmla="*/ 1347401 h 1472628"/>
              <a:gd name="connsiteX114" fmla="*/ 2905124 w 4582440"/>
              <a:gd name="connsiteY114" fmla="*/ 1352163 h 1472628"/>
              <a:gd name="connsiteX115" fmla="*/ 2881312 w 4582440"/>
              <a:gd name="connsiteY115" fmla="*/ 1356926 h 1472628"/>
              <a:gd name="connsiteX116" fmla="*/ 2795587 w 4582440"/>
              <a:gd name="connsiteY116" fmla="*/ 1375976 h 1472628"/>
              <a:gd name="connsiteX117" fmla="*/ 2738437 w 4582440"/>
              <a:gd name="connsiteY117" fmla="*/ 1385501 h 1472628"/>
              <a:gd name="connsiteX118" fmla="*/ 2671762 w 4582440"/>
              <a:gd name="connsiteY118" fmla="*/ 1395026 h 1472628"/>
              <a:gd name="connsiteX119" fmla="*/ 2647949 w 4582440"/>
              <a:gd name="connsiteY119" fmla="*/ 1399788 h 1472628"/>
              <a:gd name="connsiteX120" fmla="*/ 2576512 w 4582440"/>
              <a:gd name="connsiteY120" fmla="*/ 1404551 h 1472628"/>
              <a:gd name="connsiteX121" fmla="*/ 2543174 w 4582440"/>
              <a:gd name="connsiteY121" fmla="*/ 1414076 h 1472628"/>
              <a:gd name="connsiteX122" fmla="*/ 2514599 w 4582440"/>
              <a:gd name="connsiteY122" fmla="*/ 1418838 h 1472628"/>
              <a:gd name="connsiteX123" fmla="*/ 2195512 w 4582440"/>
              <a:gd name="connsiteY123" fmla="*/ 1423601 h 1472628"/>
              <a:gd name="connsiteX124" fmla="*/ 2133599 w 4582440"/>
              <a:gd name="connsiteY124" fmla="*/ 1433126 h 1472628"/>
              <a:gd name="connsiteX125" fmla="*/ 2081212 w 4582440"/>
              <a:gd name="connsiteY125" fmla="*/ 1442651 h 1472628"/>
              <a:gd name="connsiteX126" fmla="*/ 1757362 w 4582440"/>
              <a:gd name="connsiteY126" fmla="*/ 1437888 h 1472628"/>
              <a:gd name="connsiteX127" fmla="*/ 1743074 w 4582440"/>
              <a:gd name="connsiteY127" fmla="*/ 1433126 h 1472628"/>
              <a:gd name="connsiteX128" fmla="*/ 1724024 w 4582440"/>
              <a:gd name="connsiteY128" fmla="*/ 1428363 h 1472628"/>
              <a:gd name="connsiteX129" fmla="*/ 1671637 w 4582440"/>
              <a:gd name="connsiteY129" fmla="*/ 1414076 h 1472628"/>
              <a:gd name="connsiteX130" fmla="*/ 1300162 w 4582440"/>
              <a:gd name="connsiteY130" fmla="*/ 1409313 h 1472628"/>
              <a:gd name="connsiteX131" fmla="*/ 1047749 w 4582440"/>
              <a:gd name="connsiteY131" fmla="*/ 1414076 h 1472628"/>
              <a:gd name="connsiteX132" fmla="*/ 1004887 w 4582440"/>
              <a:gd name="connsiteY132" fmla="*/ 1428363 h 1472628"/>
              <a:gd name="connsiteX133" fmla="*/ 971549 w 4582440"/>
              <a:gd name="connsiteY133" fmla="*/ 1433126 h 1472628"/>
              <a:gd name="connsiteX134" fmla="*/ 866774 w 4582440"/>
              <a:gd name="connsiteY134" fmla="*/ 1442651 h 1472628"/>
              <a:gd name="connsiteX135" fmla="*/ 0 w 4582440"/>
              <a:gd name="connsiteY135" fmla="*/ 1390263 h 1472628"/>
              <a:gd name="connsiteX136" fmla="*/ 4762 w 4582440"/>
              <a:gd name="connsiteY136" fmla="*/ 528251 h 1472628"/>
              <a:gd name="connsiteX0" fmla="*/ 4762 w 4582440"/>
              <a:gd name="connsiteY0" fmla="*/ 528251 h 1468674"/>
              <a:gd name="connsiteX1" fmla="*/ 4762 w 4582440"/>
              <a:gd name="connsiteY1" fmla="*/ 528251 h 1468674"/>
              <a:gd name="connsiteX2" fmla="*/ 528637 w 4582440"/>
              <a:gd name="connsiteY2" fmla="*/ 533013 h 1468674"/>
              <a:gd name="connsiteX3" fmla="*/ 571499 w 4582440"/>
              <a:gd name="connsiteY3" fmla="*/ 542538 h 1468674"/>
              <a:gd name="connsiteX4" fmla="*/ 804862 w 4582440"/>
              <a:gd name="connsiteY4" fmla="*/ 537776 h 1468674"/>
              <a:gd name="connsiteX5" fmla="*/ 819149 w 4582440"/>
              <a:gd name="connsiteY5" fmla="*/ 533013 h 1468674"/>
              <a:gd name="connsiteX6" fmla="*/ 852487 w 4582440"/>
              <a:gd name="connsiteY6" fmla="*/ 523488 h 1468674"/>
              <a:gd name="connsiteX7" fmla="*/ 871537 w 4582440"/>
              <a:gd name="connsiteY7" fmla="*/ 513963 h 1468674"/>
              <a:gd name="connsiteX8" fmla="*/ 904874 w 4582440"/>
              <a:gd name="connsiteY8" fmla="*/ 504438 h 1468674"/>
              <a:gd name="connsiteX9" fmla="*/ 947737 w 4582440"/>
              <a:gd name="connsiteY9" fmla="*/ 490151 h 1468674"/>
              <a:gd name="connsiteX10" fmla="*/ 962024 w 4582440"/>
              <a:gd name="connsiteY10" fmla="*/ 480626 h 1468674"/>
              <a:gd name="connsiteX11" fmla="*/ 966787 w 4582440"/>
              <a:gd name="connsiteY11" fmla="*/ 461576 h 1468674"/>
              <a:gd name="connsiteX12" fmla="*/ 1014412 w 4582440"/>
              <a:gd name="connsiteY12" fmla="*/ 452051 h 1468674"/>
              <a:gd name="connsiteX13" fmla="*/ 1028699 w 4582440"/>
              <a:gd name="connsiteY13" fmla="*/ 442526 h 1468674"/>
              <a:gd name="connsiteX14" fmla="*/ 1085849 w 4582440"/>
              <a:gd name="connsiteY14" fmla="*/ 428238 h 1468674"/>
              <a:gd name="connsiteX15" fmla="*/ 1100137 w 4582440"/>
              <a:gd name="connsiteY15" fmla="*/ 418713 h 1468674"/>
              <a:gd name="connsiteX16" fmla="*/ 1147762 w 4582440"/>
              <a:gd name="connsiteY16" fmla="*/ 390138 h 1468674"/>
              <a:gd name="connsiteX17" fmla="*/ 1162049 w 4582440"/>
              <a:gd name="connsiteY17" fmla="*/ 375851 h 1468674"/>
              <a:gd name="connsiteX18" fmla="*/ 1181099 w 4582440"/>
              <a:gd name="connsiteY18" fmla="*/ 366326 h 1468674"/>
              <a:gd name="connsiteX19" fmla="*/ 1204912 w 4582440"/>
              <a:gd name="connsiteY19" fmla="*/ 352038 h 1468674"/>
              <a:gd name="connsiteX20" fmla="*/ 1219199 w 4582440"/>
              <a:gd name="connsiteY20" fmla="*/ 337751 h 1468674"/>
              <a:gd name="connsiteX21" fmla="*/ 1271587 w 4582440"/>
              <a:gd name="connsiteY21" fmla="*/ 304413 h 1468674"/>
              <a:gd name="connsiteX22" fmla="*/ 1285874 w 4582440"/>
              <a:gd name="connsiteY22" fmla="*/ 294888 h 1468674"/>
              <a:gd name="connsiteX23" fmla="*/ 1295399 w 4582440"/>
              <a:gd name="connsiteY23" fmla="*/ 280601 h 1468674"/>
              <a:gd name="connsiteX24" fmla="*/ 1352549 w 4582440"/>
              <a:gd name="connsiteY24" fmla="*/ 247263 h 1468674"/>
              <a:gd name="connsiteX25" fmla="*/ 1366837 w 4582440"/>
              <a:gd name="connsiteY25" fmla="*/ 242501 h 1468674"/>
              <a:gd name="connsiteX26" fmla="*/ 1404937 w 4582440"/>
              <a:gd name="connsiteY26" fmla="*/ 213926 h 1468674"/>
              <a:gd name="connsiteX27" fmla="*/ 1419224 w 4582440"/>
              <a:gd name="connsiteY27" fmla="*/ 199638 h 1468674"/>
              <a:gd name="connsiteX28" fmla="*/ 1433512 w 4582440"/>
              <a:gd name="connsiteY28" fmla="*/ 180588 h 1468674"/>
              <a:gd name="connsiteX29" fmla="*/ 1457324 w 4582440"/>
              <a:gd name="connsiteY29" fmla="*/ 171063 h 1468674"/>
              <a:gd name="connsiteX30" fmla="*/ 1476374 w 4582440"/>
              <a:gd name="connsiteY30" fmla="*/ 161538 h 1468674"/>
              <a:gd name="connsiteX31" fmla="*/ 1509712 w 4582440"/>
              <a:gd name="connsiteY31" fmla="*/ 137726 h 1468674"/>
              <a:gd name="connsiteX32" fmla="*/ 1543049 w 4582440"/>
              <a:gd name="connsiteY32" fmla="*/ 123438 h 1468674"/>
              <a:gd name="connsiteX33" fmla="*/ 1600199 w 4582440"/>
              <a:gd name="connsiteY33" fmla="*/ 99626 h 1468674"/>
              <a:gd name="connsiteX34" fmla="*/ 1647824 w 4582440"/>
              <a:gd name="connsiteY34" fmla="*/ 85338 h 1468674"/>
              <a:gd name="connsiteX35" fmla="*/ 1681162 w 4582440"/>
              <a:gd name="connsiteY35" fmla="*/ 75813 h 1468674"/>
              <a:gd name="connsiteX36" fmla="*/ 1804987 w 4582440"/>
              <a:gd name="connsiteY36" fmla="*/ 66288 h 1468674"/>
              <a:gd name="connsiteX37" fmla="*/ 1852612 w 4582440"/>
              <a:gd name="connsiteY37" fmla="*/ 52001 h 1468674"/>
              <a:gd name="connsiteX38" fmla="*/ 1933574 w 4582440"/>
              <a:gd name="connsiteY38" fmla="*/ 42476 h 1468674"/>
              <a:gd name="connsiteX39" fmla="*/ 2309812 w 4582440"/>
              <a:gd name="connsiteY39" fmla="*/ 28188 h 1468674"/>
              <a:gd name="connsiteX40" fmla="*/ 2376487 w 4582440"/>
              <a:gd name="connsiteY40" fmla="*/ 32951 h 1468674"/>
              <a:gd name="connsiteX41" fmla="*/ 2405062 w 4582440"/>
              <a:gd name="connsiteY41" fmla="*/ 42476 h 1468674"/>
              <a:gd name="connsiteX42" fmla="*/ 2428874 w 4582440"/>
              <a:gd name="connsiteY42" fmla="*/ 47238 h 1468674"/>
              <a:gd name="connsiteX43" fmla="*/ 2447924 w 4582440"/>
              <a:gd name="connsiteY43" fmla="*/ 52001 h 1468674"/>
              <a:gd name="connsiteX44" fmla="*/ 2476499 w 4582440"/>
              <a:gd name="connsiteY44" fmla="*/ 56763 h 1468674"/>
              <a:gd name="connsiteX45" fmla="*/ 2505074 w 4582440"/>
              <a:gd name="connsiteY45" fmla="*/ 66288 h 1468674"/>
              <a:gd name="connsiteX46" fmla="*/ 2538412 w 4582440"/>
              <a:gd name="connsiteY46" fmla="*/ 75813 h 1468674"/>
              <a:gd name="connsiteX47" fmla="*/ 2557462 w 4582440"/>
              <a:gd name="connsiteY47" fmla="*/ 90101 h 1468674"/>
              <a:gd name="connsiteX48" fmla="*/ 2571749 w 4582440"/>
              <a:gd name="connsiteY48" fmla="*/ 104388 h 1468674"/>
              <a:gd name="connsiteX49" fmla="*/ 2605087 w 4582440"/>
              <a:gd name="connsiteY49" fmla="*/ 113913 h 1468674"/>
              <a:gd name="connsiteX50" fmla="*/ 2652712 w 4582440"/>
              <a:gd name="connsiteY50" fmla="*/ 137726 h 1468674"/>
              <a:gd name="connsiteX51" fmla="*/ 2666999 w 4582440"/>
              <a:gd name="connsiteY51" fmla="*/ 152013 h 1468674"/>
              <a:gd name="connsiteX52" fmla="*/ 2700337 w 4582440"/>
              <a:gd name="connsiteY52" fmla="*/ 175826 h 1468674"/>
              <a:gd name="connsiteX53" fmla="*/ 2719387 w 4582440"/>
              <a:gd name="connsiteY53" fmla="*/ 185351 h 1468674"/>
              <a:gd name="connsiteX54" fmla="*/ 2757487 w 4582440"/>
              <a:gd name="connsiteY54" fmla="*/ 213926 h 1468674"/>
              <a:gd name="connsiteX55" fmla="*/ 2781299 w 4582440"/>
              <a:gd name="connsiteY55" fmla="*/ 218688 h 1468674"/>
              <a:gd name="connsiteX56" fmla="*/ 2814637 w 4582440"/>
              <a:gd name="connsiteY56" fmla="*/ 223451 h 1468674"/>
              <a:gd name="connsiteX57" fmla="*/ 2833687 w 4582440"/>
              <a:gd name="connsiteY57" fmla="*/ 228213 h 1468674"/>
              <a:gd name="connsiteX58" fmla="*/ 2852737 w 4582440"/>
              <a:gd name="connsiteY58" fmla="*/ 237738 h 1468674"/>
              <a:gd name="connsiteX59" fmla="*/ 2876549 w 4582440"/>
              <a:gd name="connsiteY59" fmla="*/ 242501 h 1468674"/>
              <a:gd name="connsiteX60" fmla="*/ 2890837 w 4582440"/>
              <a:gd name="connsiteY60" fmla="*/ 247263 h 1468674"/>
              <a:gd name="connsiteX61" fmla="*/ 2938462 w 4582440"/>
              <a:gd name="connsiteY61" fmla="*/ 256788 h 1468674"/>
              <a:gd name="connsiteX62" fmla="*/ 3000374 w 4582440"/>
              <a:gd name="connsiteY62" fmla="*/ 275838 h 1468674"/>
              <a:gd name="connsiteX63" fmla="*/ 3028949 w 4582440"/>
              <a:gd name="connsiteY63" fmla="*/ 285363 h 1468674"/>
              <a:gd name="connsiteX64" fmla="*/ 3067049 w 4582440"/>
              <a:gd name="connsiteY64" fmla="*/ 294888 h 1468674"/>
              <a:gd name="connsiteX65" fmla="*/ 3105149 w 4582440"/>
              <a:gd name="connsiteY65" fmla="*/ 309176 h 1468674"/>
              <a:gd name="connsiteX66" fmla="*/ 3124199 w 4582440"/>
              <a:gd name="connsiteY66" fmla="*/ 318701 h 1468674"/>
              <a:gd name="connsiteX67" fmla="*/ 3319462 w 4582440"/>
              <a:gd name="connsiteY67" fmla="*/ 313938 h 1468674"/>
              <a:gd name="connsiteX68" fmla="*/ 3376612 w 4582440"/>
              <a:gd name="connsiteY68" fmla="*/ 294888 h 1468674"/>
              <a:gd name="connsiteX69" fmla="*/ 3400424 w 4582440"/>
              <a:gd name="connsiteY69" fmla="*/ 290126 h 1468674"/>
              <a:gd name="connsiteX70" fmla="*/ 3438524 w 4582440"/>
              <a:gd name="connsiteY70" fmla="*/ 271076 h 1468674"/>
              <a:gd name="connsiteX71" fmla="*/ 3476624 w 4582440"/>
              <a:gd name="connsiteY71" fmla="*/ 261551 h 1468674"/>
              <a:gd name="connsiteX72" fmla="*/ 3495674 w 4582440"/>
              <a:gd name="connsiteY72" fmla="*/ 252026 h 1468674"/>
              <a:gd name="connsiteX73" fmla="*/ 3552824 w 4582440"/>
              <a:gd name="connsiteY73" fmla="*/ 242501 h 1468674"/>
              <a:gd name="connsiteX74" fmla="*/ 3876674 w 4582440"/>
              <a:gd name="connsiteY74" fmla="*/ 247263 h 1468674"/>
              <a:gd name="connsiteX75" fmla="*/ 3900487 w 4582440"/>
              <a:gd name="connsiteY75" fmla="*/ 252026 h 1468674"/>
              <a:gd name="connsiteX76" fmla="*/ 3962399 w 4582440"/>
              <a:gd name="connsiteY76" fmla="*/ 256788 h 1468674"/>
              <a:gd name="connsiteX77" fmla="*/ 4081462 w 4582440"/>
              <a:gd name="connsiteY77" fmla="*/ 271076 h 1468674"/>
              <a:gd name="connsiteX78" fmla="*/ 4100512 w 4582440"/>
              <a:gd name="connsiteY78" fmla="*/ 275838 h 1468674"/>
              <a:gd name="connsiteX79" fmla="*/ 4243387 w 4582440"/>
              <a:gd name="connsiteY79" fmla="*/ 294888 h 1468674"/>
              <a:gd name="connsiteX80" fmla="*/ 4276724 w 4582440"/>
              <a:gd name="connsiteY80" fmla="*/ 299651 h 1468674"/>
              <a:gd name="connsiteX81" fmla="*/ 4533899 w 4582440"/>
              <a:gd name="connsiteY81" fmla="*/ 304413 h 1468674"/>
              <a:gd name="connsiteX82" fmla="*/ 4581524 w 4582440"/>
              <a:gd name="connsiteY82" fmla="*/ 309176 h 1468674"/>
              <a:gd name="connsiteX83" fmla="*/ 4567237 w 4582440"/>
              <a:gd name="connsiteY83" fmla="*/ 1228338 h 1468674"/>
              <a:gd name="connsiteX84" fmla="*/ 4567237 w 4582440"/>
              <a:gd name="connsiteY84" fmla="*/ 1228338 h 1468674"/>
              <a:gd name="connsiteX85" fmla="*/ 4510087 w 4582440"/>
              <a:gd name="connsiteY85" fmla="*/ 1209288 h 1468674"/>
              <a:gd name="connsiteX86" fmla="*/ 4481512 w 4582440"/>
              <a:gd name="connsiteY86" fmla="*/ 1199763 h 1468674"/>
              <a:gd name="connsiteX87" fmla="*/ 4452937 w 4582440"/>
              <a:gd name="connsiteY87" fmla="*/ 1195001 h 1468674"/>
              <a:gd name="connsiteX88" fmla="*/ 4438649 w 4582440"/>
              <a:gd name="connsiteY88" fmla="*/ 1190238 h 1468674"/>
              <a:gd name="connsiteX89" fmla="*/ 4371974 w 4582440"/>
              <a:gd name="connsiteY89" fmla="*/ 1180713 h 1468674"/>
              <a:gd name="connsiteX90" fmla="*/ 4067174 w 4582440"/>
              <a:gd name="connsiteY90" fmla="*/ 1185476 h 1468674"/>
              <a:gd name="connsiteX91" fmla="*/ 4038599 w 4582440"/>
              <a:gd name="connsiteY91" fmla="*/ 1190238 h 1468674"/>
              <a:gd name="connsiteX92" fmla="*/ 3948112 w 4582440"/>
              <a:gd name="connsiteY92" fmla="*/ 1195001 h 1468674"/>
              <a:gd name="connsiteX93" fmla="*/ 3895724 w 4582440"/>
              <a:gd name="connsiteY93" fmla="*/ 1204526 h 1468674"/>
              <a:gd name="connsiteX94" fmla="*/ 3881437 w 4582440"/>
              <a:gd name="connsiteY94" fmla="*/ 1209288 h 1468674"/>
              <a:gd name="connsiteX95" fmla="*/ 3857624 w 4582440"/>
              <a:gd name="connsiteY95" fmla="*/ 1214051 h 1468674"/>
              <a:gd name="connsiteX96" fmla="*/ 3829049 w 4582440"/>
              <a:gd name="connsiteY96" fmla="*/ 1223576 h 1468674"/>
              <a:gd name="connsiteX97" fmla="*/ 3800474 w 4582440"/>
              <a:gd name="connsiteY97" fmla="*/ 1228338 h 1468674"/>
              <a:gd name="connsiteX98" fmla="*/ 3762374 w 4582440"/>
              <a:gd name="connsiteY98" fmla="*/ 1237863 h 1468674"/>
              <a:gd name="connsiteX99" fmla="*/ 3557587 w 4582440"/>
              <a:gd name="connsiteY99" fmla="*/ 1242626 h 1468674"/>
              <a:gd name="connsiteX100" fmla="*/ 3495674 w 4582440"/>
              <a:gd name="connsiteY100" fmla="*/ 1261676 h 1468674"/>
              <a:gd name="connsiteX101" fmla="*/ 3481387 w 4582440"/>
              <a:gd name="connsiteY101" fmla="*/ 1266438 h 1468674"/>
              <a:gd name="connsiteX102" fmla="*/ 3443287 w 4582440"/>
              <a:gd name="connsiteY102" fmla="*/ 1275963 h 1468674"/>
              <a:gd name="connsiteX103" fmla="*/ 3428999 w 4582440"/>
              <a:gd name="connsiteY103" fmla="*/ 1280726 h 1468674"/>
              <a:gd name="connsiteX104" fmla="*/ 3409949 w 4582440"/>
              <a:gd name="connsiteY104" fmla="*/ 1285488 h 1468674"/>
              <a:gd name="connsiteX105" fmla="*/ 3395662 w 4582440"/>
              <a:gd name="connsiteY105" fmla="*/ 1290251 h 1468674"/>
              <a:gd name="connsiteX106" fmla="*/ 3362324 w 4582440"/>
              <a:gd name="connsiteY106" fmla="*/ 1295013 h 1468674"/>
              <a:gd name="connsiteX107" fmla="*/ 3305174 w 4582440"/>
              <a:gd name="connsiteY107" fmla="*/ 1304538 h 1468674"/>
              <a:gd name="connsiteX108" fmla="*/ 3100387 w 4582440"/>
              <a:gd name="connsiteY108" fmla="*/ 1309301 h 1468674"/>
              <a:gd name="connsiteX109" fmla="*/ 3028949 w 4582440"/>
              <a:gd name="connsiteY109" fmla="*/ 1323588 h 1468674"/>
              <a:gd name="connsiteX110" fmla="*/ 3005137 w 4582440"/>
              <a:gd name="connsiteY110" fmla="*/ 1328351 h 1468674"/>
              <a:gd name="connsiteX111" fmla="*/ 2986087 w 4582440"/>
              <a:gd name="connsiteY111" fmla="*/ 1333113 h 1468674"/>
              <a:gd name="connsiteX112" fmla="*/ 2957512 w 4582440"/>
              <a:gd name="connsiteY112" fmla="*/ 1337876 h 1468674"/>
              <a:gd name="connsiteX113" fmla="*/ 2919412 w 4582440"/>
              <a:gd name="connsiteY113" fmla="*/ 1347401 h 1468674"/>
              <a:gd name="connsiteX114" fmla="*/ 2905124 w 4582440"/>
              <a:gd name="connsiteY114" fmla="*/ 1352163 h 1468674"/>
              <a:gd name="connsiteX115" fmla="*/ 2881312 w 4582440"/>
              <a:gd name="connsiteY115" fmla="*/ 1356926 h 1468674"/>
              <a:gd name="connsiteX116" fmla="*/ 2795587 w 4582440"/>
              <a:gd name="connsiteY116" fmla="*/ 1375976 h 1468674"/>
              <a:gd name="connsiteX117" fmla="*/ 2738437 w 4582440"/>
              <a:gd name="connsiteY117" fmla="*/ 1385501 h 1468674"/>
              <a:gd name="connsiteX118" fmla="*/ 2671762 w 4582440"/>
              <a:gd name="connsiteY118" fmla="*/ 1395026 h 1468674"/>
              <a:gd name="connsiteX119" fmla="*/ 2647949 w 4582440"/>
              <a:gd name="connsiteY119" fmla="*/ 1399788 h 1468674"/>
              <a:gd name="connsiteX120" fmla="*/ 2576512 w 4582440"/>
              <a:gd name="connsiteY120" fmla="*/ 1404551 h 1468674"/>
              <a:gd name="connsiteX121" fmla="*/ 2543174 w 4582440"/>
              <a:gd name="connsiteY121" fmla="*/ 1414076 h 1468674"/>
              <a:gd name="connsiteX122" fmla="*/ 2514599 w 4582440"/>
              <a:gd name="connsiteY122" fmla="*/ 1418838 h 1468674"/>
              <a:gd name="connsiteX123" fmla="*/ 2195512 w 4582440"/>
              <a:gd name="connsiteY123" fmla="*/ 1423601 h 1468674"/>
              <a:gd name="connsiteX124" fmla="*/ 2133599 w 4582440"/>
              <a:gd name="connsiteY124" fmla="*/ 1433126 h 1468674"/>
              <a:gd name="connsiteX125" fmla="*/ 2081212 w 4582440"/>
              <a:gd name="connsiteY125" fmla="*/ 1442651 h 1468674"/>
              <a:gd name="connsiteX126" fmla="*/ 1757362 w 4582440"/>
              <a:gd name="connsiteY126" fmla="*/ 1437888 h 1468674"/>
              <a:gd name="connsiteX127" fmla="*/ 1743074 w 4582440"/>
              <a:gd name="connsiteY127" fmla="*/ 1433126 h 1468674"/>
              <a:gd name="connsiteX128" fmla="*/ 1724024 w 4582440"/>
              <a:gd name="connsiteY128" fmla="*/ 1428363 h 1468674"/>
              <a:gd name="connsiteX129" fmla="*/ 1671637 w 4582440"/>
              <a:gd name="connsiteY129" fmla="*/ 1414076 h 1468674"/>
              <a:gd name="connsiteX130" fmla="*/ 1300162 w 4582440"/>
              <a:gd name="connsiteY130" fmla="*/ 1409313 h 1468674"/>
              <a:gd name="connsiteX131" fmla="*/ 1047749 w 4582440"/>
              <a:gd name="connsiteY131" fmla="*/ 1414076 h 1468674"/>
              <a:gd name="connsiteX132" fmla="*/ 1004887 w 4582440"/>
              <a:gd name="connsiteY132" fmla="*/ 1428363 h 1468674"/>
              <a:gd name="connsiteX133" fmla="*/ 971549 w 4582440"/>
              <a:gd name="connsiteY133" fmla="*/ 1433126 h 1468674"/>
              <a:gd name="connsiteX134" fmla="*/ 0 w 4582440"/>
              <a:gd name="connsiteY134" fmla="*/ 1390263 h 1468674"/>
              <a:gd name="connsiteX135" fmla="*/ 4762 w 4582440"/>
              <a:gd name="connsiteY135" fmla="*/ 528251 h 1468674"/>
              <a:gd name="connsiteX0" fmla="*/ 4762 w 4582440"/>
              <a:gd name="connsiteY0" fmla="*/ 528251 h 1467345"/>
              <a:gd name="connsiteX1" fmla="*/ 4762 w 4582440"/>
              <a:gd name="connsiteY1" fmla="*/ 528251 h 1467345"/>
              <a:gd name="connsiteX2" fmla="*/ 528637 w 4582440"/>
              <a:gd name="connsiteY2" fmla="*/ 533013 h 1467345"/>
              <a:gd name="connsiteX3" fmla="*/ 571499 w 4582440"/>
              <a:gd name="connsiteY3" fmla="*/ 542538 h 1467345"/>
              <a:gd name="connsiteX4" fmla="*/ 804862 w 4582440"/>
              <a:gd name="connsiteY4" fmla="*/ 537776 h 1467345"/>
              <a:gd name="connsiteX5" fmla="*/ 819149 w 4582440"/>
              <a:gd name="connsiteY5" fmla="*/ 533013 h 1467345"/>
              <a:gd name="connsiteX6" fmla="*/ 852487 w 4582440"/>
              <a:gd name="connsiteY6" fmla="*/ 523488 h 1467345"/>
              <a:gd name="connsiteX7" fmla="*/ 871537 w 4582440"/>
              <a:gd name="connsiteY7" fmla="*/ 513963 h 1467345"/>
              <a:gd name="connsiteX8" fmla="*/ 904874 w 4582440"/>
              <a:gd name="connsiteY8" fmla="*/ 504438 h 1467345"/>
              <a:gd name="connsiteX9" fmla="*/ 947737 w 4582440"/>
              <a:gd name="connsiteY9" fmla="*/ 490151 h 1467345"/>
              <a:gd name="connsiteX10" fmla="*/ 962024 w 4582440"/>
              <a:gd name="connsiteY10" fmla="*/ 480626 h 1467345"/>
              <a:gd name="connsiteX11" fmla="*/ 966787 w 4582440"/>
              <a:gd name="connsiteY11" fmla="*/ 461576 h 1467345"/>
              <a:gd name="connsiteX12" fmla="*/ 1014412 w 4582440"/>
              <a:gd name="connsiteY12" fmla="*/ 452051 h 1467345"/>
              <a:gd name="connsiteX13" fmla="*/ 1028699 w 4582440"/>
              <a:gd name="connsiteY13" fmla="*/ 442526 h 1467345"/>
              <a:gd name="connsiteX14" fmla="*/ 1085849 w 4582440"/>
              <a:gd name="connsiteY14" fmla="*/ 428238 h 1467345"/>
              <a:gd name="connsiteX15" fmla="*/ 1100137 w 4582440"/>
              <a:gd name="connsiteY15" fmla="*/ 418713 h 1467345"/>
              <a:gd name="connsiteX16" fmla="*/ 1147762 w 4582440"/>
              <a:gd name="connsiteY16" fmla="*/ 390138 h 1467345"/>
              <a:gd name="connsiteX17" fmla="*/ 1162049 w 4582440"/>
              <a:gd name="connsiteY17" fmla="*/ 375851 h 1467345"/>
              <a:gd name="connsiteX18" fmla="*/ 1181099 w 4582440"/>
              <a:gd name="connsiteY18" fmla="*/ 366326 h 1467345"/>
              <a:gd name="connsiteX19" fmla="*/ 1204912 w 4582440"/>
              <a:gd name="connsiteY19" fmla="*/ 352038 h 1467345"/>
              <a:gd name="connsiteX20" fmla="*/ 1219199 w 4582440"/>
              <a:gd name="connsiteY20" fmla="*/ 337751 h 1467345"/>
              <a:gd name="connsiteX21" fmla="*/ 1271587 w 4582440"/>
              <a:gd name="connsiteY21" fmla="*/ 304413 h 1467345"/>
              <a:gd name="connsiteX22" fmla="*/ 1285874 w 4582440"/>
              <a:gd name="connsiteY22" fmla="*/ 294888 h 1467345"/>
              <a:gd name="connsiteX23" fmla="*/ 1295399 w 4582440"/>
              <a:gd name="connsiteY23" fmla="*/ 280601 h 1467345"/>
              <a:gd name="connsiteX24" fmla="*/ 1352549 w 4582440"/>
              <a:gd name="connsiteY24" fmla="*/ 247263 h 1467345"/>
              <a:gd name="connsiteX25" fmla="*/ 1366837 w 4582440"/>
              <a:gd name="connsiteY25" fmla="*/ 242501 h 1467345"/>
              <a:gd name="connsiteX26" fmla="*/ 1404937 w 4582440"/>
              <a:gd name="connsiteY26" fmla="*/ 213926 h 1467345"/>
              <a:gd name="connsiteX27" fmla="*/ 1419224 w 4582440"/>
              <a:gd name="connsiteY27" fmla="*/ 199638 h 1467345"/>
              <a:gd name="connsiteX28" fmla="*/ 1433512 w 4582440"/>
              <a:gd name="connsiteY28" fmla="*/ 180588 h 1467345"/>
              <a:gd name="connsiteX29" fmla="*/ 1457324 w 4582440"/>
              <a:gd name="connsiteY29" fmla="*/ 171063 h 1467345"/>
              <a:gd name="connsiteX30" fmla="*/ 1476374 w 4582440"/>
              <a:gd name="connsiteY30" fmla="*/ 161538 h 1467345"/>
              <a:gd name="connsiteX31" fmla="*/ 1509712 w 4582440"/>
              <a:gd name="connsiteY31" fmla="*/ 137726 h 1467345"/>
              <a:gd name="connsiteX32" fmla="*/ 1543049 w 4582440"/>
              <a:gd name="connsiteY32" fmla="*/ 123438 h 1467345"/>
              <a:gd name="connsiteX33" fmla="*/ 1600199 w 4582440"/>
              <a:gd name="connsiteY33" fmla="*/ 99626 h 1467345"/>
              <a:gd name="connsiteX34" fmla="*/ 1647824 w 4582440"/>
              <a:gd name="connsiteY34" fmla="*/ 85338 h 1467345"/>
              <a:gd name="connsiteX35" fmla="*/ 1681162 w 4582440"/>
              <a:gd name="connsiteY35" fmla="*/ 75813 h 1467345"/>
              <a:gd name="connsiteX36" fmla="*/ 1804987 w 4582440"/>
              <a:gd name="connsiteY36" fmla="*/ 66288 h 1467345"/>
              <a:gd name="connsiteX37" fmla="*/ 1852612 w 4582440"/>
              <a:gd name="connsiteY37" fmla="*/ 52001 h 1467345"/>
              <a:gd name="connsiteX38" fmla="*/ 1933574 w 4582440"/>
              <a:gd name="connsiteY38" fmla="*/ 42476 h 1467345"/>
              <a:gd name="connsiteX39" fmla="*/ 2309812 w 4582440"/>
              <a:gd name="connsiteY39" fmla="*/ 28188 h 1467345"/>
              <a:gd name="connsiteX40" fmla="*/ 2376487 w 4582440"/>
              <a:gd name="connsiteY40" fmla="*/ 32951 h 1467345"/>
              <a:gd name="connsiteX41" fmla="*/ 2405062 w 4582440"/>
              <a:gd name="connsiteY41" fmla="*/ 42476 h 1467345"/>
              <a:gd name="connsiteX42" fmla="*/ 2428874 w 4582440"/>
              <a:gd name="connsiteY42" fmla="*/ 47238 h 1467345"/>
              <a:gd name="connsiteX43" fmla="*/ 2447924 w 4582440"/>
              <a:gd name="connsiteY43" fmla="*/ 52001 h 1467345"/>
              <a:gd name="connsiteX44" fmla="*/ 2476499 w 4582440"/>
              <a:gd name="connsiteY44" fmla="*/ 56763 h 1467345"/>
              <a:gd name="connsiteX45" fmla="*/ 2505074 w 4582440"/>
              <a:gd name="connsiteY45" fmla="*/ 66288 h 1467345"/>
              <a:gd name="connsiteX46" fmla="*/ 2538412 w 4582440"/>
              <a:gd name="connsiteY46" fmla="*/ 75813 h 1467345"/>
              <a:gd name="connsiteX47" fmla="*/ 2557462 w 4582440"/>
              <a:gd name="connsiteY47" fmla="*/ 90101 h 1467345"/>
              <a:gd name="connsiteX48" fmla="*/ 2571749 w 4582440"/>
              <a:gd name="connsiteY48" fmla="*/ 104388 h 1467345"/>
              <a:gd name="connsiteX49" fmla="*/ 2605087 w 4582440"/>
              <a:gd name="connsiteY49" fmla="*/ 113913 h 1467345"/>
              <a:gd name="connsiteX50" fmla="*/ 2652712 w 4582440"/>
              <a:gd name="connsiteY50" fmla="*/ 137726 h 1467345"/>
              <a:gd name="connsiteX51" fmla="*/ 2666999 w 4582440"/>
              <a:gd name="connsiteY51" fmla="*/ 152013 h 1467345"/>
              <a:gd name="connsiteX52" fmla="*/ 2700337 w 4582440"/>
              <a:gd name="connsiteY52" fmla="*/ 175826 h 1467345"/>
              <a:gd name="connsiteX53" fmla="*/ 2719387 w 4582440"/>
              <a:gd name="connsiteY53" fmla="*/ 185351 h 1467345"/>
              <a:gd name="connsiteX54" fmla="*/ 2757487 w 4582440"/>
              <a:gd name="connsiteY54" fmla="*/ 213926 h 1467345"/>
              <a:gd name="connsiteX55" fmla="*/ 2781299 w 4582440"/>
              <a:gd name="connsiteY55" fmla="*/ 218688 h 1467345"/>
              <a:gd name="connsiteX56" fmla="*/ 2814637 w 4582440"/>
              <a:gd name="connsiteY56" fmla="*/ 223451 h 1467345"/>
              <a:gd name="connsiteX57" fmla="*/ 2833687 w 4582440"/>
              <a:gd name="connsiteY57" fmla="*/ 228213 h 1467345"/>
              <a:gd name="connsiteX58" fmla="*/ 2852737 w 4582440"/>
              <a:gd name="connsiteY58" fmla="*/ 237738 h 1467345"/>
              <a:gd name="connsiteX59" fmla="*/ 2876549 w 4582440"/>
              <a:gd name="connsiteY59" fmla="*/ 242501 h 1467345"/>
              <a:gd name="connsiteX60" fmla="*/ 2890837 w 4582440"/>
              <a:gd name="connsiteY60" fmla="*/ 247263 h 1467345"/>
              <a:gd name="connsiteX61" fmla="*/ 2938462 w 4582440"/>
              <a:gd name="connsiteY61" fmla="*/ 256788 h 1467345"/>
              <a:gd name="connsiteX62" fmla="*/ 3000374 w 4582440"/>
              <a:gd name="connsiteY62" fmla="*/ 275838 h 1467345"/>
              <a:gd name="connsiteX63" fmla="*/ 3028949 w 4582440"/>
              <a:gd name="connsiteY63" fmla="*/ 285363 h 1467345"/>
              <a:gd name="connsiteX64" fmla="*/ 3067049 w 4582440"/>
              <a:gd name="connsiteY64" fmla="*/ 294888 h 1467345"/>
              <a:gd name="connsiteX65" fmla="*/ 3105149 w 4582440"/>
              <a:gd name="connsiteY65" fmla="*/ 309176 h 1467345"/>
              <a:gd name="connsiteX66" fmla="*/ 3124199 w 4582440"/>
              <a:gd name="connsiteY66" fmla="*/ 318701 h 1467345"/>
              <a:gd name="connsiteX67" fmla="*/ 3319462 w 4582440"/>
              <a:gd name="connsiteY67" fmla="*/ 313938 h 1467345"/>
              <a:gd name="connsiteX68" fmla="*/ 3376612 w 4582440"/>
              <a:gd name="connsiteY68" fmla="*/ 294888 h 1467345"/>
              <a:gd name="connsiteX69" fmla="*/ 3400424 w 4582440"/>
              <a:gd name="connsiteY69" fmla="*/ 290126 h 1467345"/>
              <a:gd name="connsiteX70" fmla="*/ 3438524 w 4582440"/>
              <a:gd name="connsiteY70" fmla="*/ 271076 h 1467345"/>
              <a:gd name="connsiteX71" fmla="*/ 3476624 w 4582440"/>
              <a:gd name="connsiteY71" fmla="*/ 261551 h 1467345"/>
              <a:gd name="connsiteX72" fmla="*/ 3495674 w 4582440"/>
              <a:gd name="connsiteY72" fmla="*/ 252026 h 1467345"/>
              <a:gd name="connsiteX73" fmla="*/ 3552824 w 4582440"/>
              <a:gd name="connsiteY73" fmla="*/ 242501 h 1467345"/>
              <a:gd name="connsiteX74" fmla="*/ 3876674 w 4582440"/>
              <a:gd name="connsiteY74" fmla="*/ 247263 h 1467345"/>
              <a:gd name="connsiteX75" fmla="*/ 3900487 w 4582440"/>
              <a:gd name="connsiteY75" fmla="*/ 252026 h 1467345"/>
              <a:gd name="connsiteX76" fmla="*/ 3962399 w 4582440"/>
              <a:gd name="connsiteY76" fmla="*/ 256788 h 1467345"/>
              <a:gd name="connsiteX77" fmla="*/ 4081462 w 4582440"/>
              <a:gd name="connsiteY77" fmla="*/ 271076 h 1467345"/>
              <a:gd name="connsiteX78" fmla="*/ 4100512 w 4582440"/>
              <a:gd name="connsiteY78" fmla="*/ 275838 h 1467345"/>
              <a:gd name="connsiteX79" fmla="*/ 4243387 w 4582440"/>
              <a:gd name="connsiteY79" fmla="*/ 294888 h 1467345"/>
              <a:gd name="connsiteX80" fmla="*/ 4276724 w 4582440"/>
              <a:gd name="connsiteY80" fmla="*/ 299651 h 1467345"/>
              <a:gd name="connsiteX81" fmla="*/ 4533899 w 4582440"/>
              <a:gd name="connsiteY81" fmla="*/ 304413 h 1467345"/>
              <a:gd name="connsiteX82" fmla="*/ 4581524 w 4582440"/>
              <a:gd name="connsiteY82" fmla="*/ 309176 h 1467345"/>
              <a:gd name="connsiteX83" fmla="*/ 4567237 w 4582440"/>
              <a:gd name="connsiteY83" fmla="*/ 1228338 h 1467345"/>
              <a:gd name="connsiteX84" fmla="*/ 4567237 w 4582440"/>
              <a:gd name="connsiteY84" fmla="*/ 1228338 h 1467345"/>
              <a:gd name="connsiteX85" fmla="*/ 4510087 w 4582440"/>
              <a:gd name="connsiteY85" fmla="*/ 1209288 h 1467345"/>
              <a:gd name="connsiteX86" fmla="*/ 4481512 w 4582440"/>
              <a:gd name="connsiteY86" fmla="*/ 1199763 h 1467345"/>
              <a:gd name="connsiteX87" fmla="*/ 4452937 w 4582440"/>
              <a:gd name="connsiteY87" fmla="*/ 1195001 h 1467345"/>
              <a:gd name="connsiteX88" fmla="*/ 4438649 w 4582440"/>
              <a:gd name="connsiteY88" fmla="*/ 1190238 h 1467345"/>
              <a:gd name="connsiteX89" fmla="*/ 4371974 w 4582440"/>
              <a:gd name="connsiteY89" fmla="*/ 1180713 h 1467345"/>
              <a:gd name="connsiteX90" fmla="*/ 4067174 w 4582440"/>
              <a:gd name="connsiteY90" fmla="*/ 1185476 h 1467345"/>
              <a:gd name="connsiteX91" fmla="*/ 4038599 w 4582440"/>
              <a:gd name="connsiteY91" fmla="*/ 1190238 h 1467345"/>
              <a:gd name="connsiteX92" fmla="*/ 3948112 w 4582440"/>
              <a:gd name="connsiteY92" fmla="*/ 1195001 h 1467345"/>
              <a:gd name="connsiteX93" fmla="*/ 3895724 w 4582440"/>
              <a:gd name="connsiteY93" fmla="*/ 1204526 h 1467345"/>
              <a:gd name="connsiteX94" fmla="*/ 3881437 w 4582440"/>
              <a:gd name="connsiteY94" fmla="*/ 1209288 h 1467345"/>
              <a:gd name="connsiteX95" fmla="*/ 3857624 w 4582440"/>
              <a:gd name="connsiteY95" fmla="*/ 1214051 h 1467345"/>
              <a:gd name="connsiteX96" fmla="*/ 3829049 w 4582440"/>
              <a:gd name="connsiteY96" fmla="*/ 1223576 h 1467345"/>
              <a:gd name="connsiteX97" fmla="*/ 3800474 w 4582440"/>
              <a:gd name="connsiteY97" fmla="*/ 1228338 h 1467345"/>
              <a:gd name="connsiteX98" fmla="*/ 3762374 w 4582440"/>
              <a:gd name="connsiteY98" fmla="*/ 1237863 h 1467345"/>
              <a:gd name="connsiteX99" fmla="*/ 3557587 w 4582440"/>
              <a:gd name="connsiteY99" fmla="*/ 1242626 h 1467345"/>
              <a:gd name="connsiteX100" fmla="*/ 3495674 w 4582440"/>
              <a:gd name="connsiteY100" fmla="*/ 1261676 h 1467345"/>
              <a:gd name="connsiteX101" fmla="*/ 3481387 w 4582440"/>
              <a:gd name="connsiteY101" fmla="*/ 1266438 h 1467345"/>
              <a:gd name="connsiteX102" fmla="*/ 3443287 w 4582440"/>
              <a:gd name="connsiteY102" fmla="*/ 1275963 h 1467345"/>
              <a:gd name="connsiteX103" fmla="*/ 3428999 w 4582440"/>
              <a:gd name="connsiteY103" fmla="*/ 1280726 h 1467345"/>
              <a:gd name="connsiteX104" fmla="*/ 3409949 w 4582440"/>
              <a:gd name="connsiteY104" fmla="*/ 1285488 h 1467345"/>
              <a:gd name="connsiteX105" fmla="*/ 3395662 w 4582440"/>
              <a:gd name="connsiteY105" fmla="*/ 1290251 h 1467345"/>
              <a:gd name="connsiteX106" fmla="*/ 3362324 w 4582440"/>
              <a:gd name="connsiteY106" fmla="*/ 1295013 h 1467345"/>
              <a:gd name="connsiteX107" fmla="*/ 3305174 w 4582440"/>
              <a:gd name="connsiteY107" fmla="*/ 1304538 h 1467345"/>
              <a:gd name="connsiteX108" fmla="*/ 3100387 w 4582440"/>
              <a:gd name="connsiteY108" fmla="*/ 1309301 h 1467345"/>
              <a:gd name="connsiteX109" fmla="*/ 3028949 w 4582440"/>
              <a:gd name="connsiteY109" fmla="*/ 1323588 h 1467345"/>
              <a:gd name="connsiteX110" fmla="*/ 3005137 w 4582440"/>
              <a:gd name="connsiteY110" fmla="*/ 1328351 h 1467345"/>
              <a:gd name="connsiteX111" fmla="*/ 2986087 w 4582440"/>
              <a:gd name="connsiteY111" fmla="*/ 1333113 h 1467345"/>
              <a:gd name="connsiteX112" fmla="*/ 2957512 w 4582440"/>
              <a:gd name="connsiteY112" fmla="*/ 1337876 h 1467345"/>
              <a:gd name="connsiteX113" fmla="*/ 2919412 w 4582440"/>
              <a:gd name="connsiteY113" fmla="*/ 1347401 h 1467345"/>
              <a:gd name="connsiteX114" fmla="*/ 2905124 w 4582440"/>
              <a:gd name="connsiteY114" fmla="*/ 1352163 h 1467345"/>
              <a:gd name="connsiteX115" fmla="*/ 2881312 w 4582440"/>
              <a:gd name="connsiteY115" fmla="*/ 1356926 h 1467345"/>
              <a:gd name="connsiteX116" fmla="*/ 2795587 w 4582440"/>
              <a:gd name="connsiteY116" fmla="*/ 1375976 h 1467345"/>
              <a:gd name="connsiteX117" fmla="*/ 2738437 w 4582440"/>
              <a:gd name="connsiteY117" fmla="*/ 1385501 h 1467345"/>
              <a:gd name="connsiteX118" fmla="*/ 2671762 w 4582440"/>
              <a:gd name="connsiteY118" fmla="*/ 1395026 h 1467345"/>
              <a:gd name="connsiteX119" fmla="*/ 2647949 w 4582440"/>
              <a:gd name="connsiteY119" fmla="*/ 1399788 h 1467345"/>
              <a:gd name="connsiteX120" fmla="*/ 2576512 w 4582440"/>
              <a:gd name="connsiteY120" fmla="*/ 1404551 h 1467345"/>
              <a:gd name="connsiteX121" fmla="*/ 2543174 w 4582440"/>
              <a:gd name="connsiteY121" fmla="*/ 1414076 h 1467345"/>
              <a:gd name="connsiteX122" fmla="*/ 2514599 w 4582440"/>
              <a:gd name="connsiteY122" fmla="*/ 1418838 h 1467345"/>
              <a:gd name="connsiteX123" fmla="*/ 2195512 w 4582440"/>
              <a:gd name="connsiteY123" fmla="*/ 1423601 h 1467345"/>
              <a:gd name="connsiteX124" fmla="*/ 2133599 w 4582440"/>
              <a:gd name="connsiteY124" fmla="*/ 1433126 h 1467345"/>
              <a:gd name="connsiteX125" fmla="*/ 2081212 w 4582440"/>
              <a:gd name="connsiteY125" fmla="*/ 1442651 h 1467345"/>
              <a:gd name="connsiteX126" fmla="*/ 1757362 w 4582440"/>
              <a:gd name="connsiteY126" fmla="*/ 1437888 h 1467345"/>
              <a:gd name="connsiteX127" fmla="*/ 1743074 w 4582440"/>
              <a:gd name="connsiteY127" fmla="*/ 1433126 h 1467345"/>
              <a:gd name="connsiteX128" fmla="*/ 1724024 w 4582440"/>
              <a:gd name="connsiteY128" fmla="*/ 1428363 h 1467345"/>
              <a:gd name="connsiteX129" fmla="*/ 1671637 w 4582440"/>
              <a:gd name="connsiteY129" fmla="*/ 1414076 h 1467345"/>
              <a:gd name="connsiteX130" fmla="*/ 1300162 w 4582440"/>
              <a:gd name="connsiteY130" fmla="*/ 1409313 h 1467345"/>
              <a:gd name="connsiteX131" fmla="*/ 1047749 w 4582440"/>
              <a:gd name="connsiteY131" fmla="*/ 1414076 h 1467345"/>
              <a:gd name="connsiteX132" fmla="*/ 1004887 w 4582440"/>
              <a:gd name="connsiteY132" fmla="*/ 1428363 h 1467345"/>
              <a:gd name="connsiteX133" fmla="*/ 0 w 4582440"/>
              <a:gd name="connsiteY133" fmla="*/ 1390263 h 1467345"/>
              <a:gd name="connsiteX134" fmla="*/ 4762 w 4582440"/>
              <a:gd name="connsiteY134" fmla="*/ 528251 h 1467345"/>
              <a:gd name="connsiteX0" fmla="*/ 4762 w 4582440"/>
              <a:gd name="connsiteY0" fmla="*/ 528251 h 1461852"/>
              <a:gd name="connsiteX1" fmla="*/ 4762 w 4582440"/>
              <a:gd name="connsiteY1" fmla="*/ 528251 h 1461852"/>
              <a:gd name="connsiteX2" fmla="*/ 528637 w 4582440"/>
              <a:gd name="connsiteY2" fmla="*/ 533013 h 1461852"/>
              <a:gd name="connsiteX3" fmla="*/ 571499 w 4582440"/>
              <a:gd name="connsiteY3" fmla="*/ 542538 h 1461852"/>
              <a:gd name="connsiteX4" fmla="*/ 804862 w 4582440"/>
              <a:gd name="connsiteY4" fmla="*/ 537776 h 1461852"/>
              <a:gd name="connsiteX5" fmla="*/ 819149 w 4582440"/>
              <a:gd name="connsiteY5" fmla="*/ 533013 h 1461852"/>
              <a:gd name="connsiteX6" fmla="*/ 852487 w 4582440"/>
              <a:gd name="connsiteY6" fmla="*/ 523488 h 1461852"/>
              <a:gd name="connsiteX7" fmla="*/ 871537 w 4582440"/>
              <a:gd name="connsiteY7" fmla="*/ 513963 h 1461852"/>
              <a:gd name="connsiteX8" fmla="*/ 904874 w 4582440"/>
              <a:gd name="connsiteY8" fmla="*/ 504438 h 1461852"/>
              <a:gd name="connsiteX9" fmla="*/ 947737 w 4582440"/>
              <a:gd name="connsiteY9" fmla="*/ 490151 h 1461852"/>
              <a:gd name="connsiteX10" fmla="*/ 962024 w 4582440"/>
              <a:gd name="connsiteY10" fmla="*/ 480626 h 1461852"/>
              <a:gd name="connsiteX11" fmla="*/ 966787 w 4582440"/>
              <a:gd name="connsiteY11" fmla="*/ 461576 h 1461852"/>
              <a:gd name="connsiteX12" fmla="*/ 1014412 w 4582440"/>
              <a:gd name="connsiteY12" fmla="*/ 452051 h 1461852"/>
              <a:gd name="connsiteX13" fmla="*/ 1028699 w 4582440"/>
              <a:gd name="connsiteY13" fmla="*/ 442526 h 1461852"/>
              <a:gd name="connsiteX14" fmla="*/ 1085849 w 4582440"/>
              <a:gd name="connsiteY14" fmla="*/ 428238 h 1461852"/>
              <a:gd name="connsiteX15" fmla="*/ 1100137 w 4582440"/>
              <a:gd name="connsiteY15" fmla="*/ 418713 h 1461852"/>
              <a:gd name="connsiteX16" fmla="*/ 1147762 w 4582440"/>
              <a:gd name="connsiteY16" fmla="*/ 390138 h 1461852"/>
              <a:gd name="connsiteX17" fmla="*/ 1162049 w 4582440"/>
              <a:gd name="connsiteY17" fmla="*/ 375851 h 1461852"/>
              <a:gd name="connsiteX18" fmla="*/ 1181099 w 4582440"/>
              <a:gd name="connsiteY18" fmla="*/ 366326 h 1461852"/>
              <a:gd name="connsiteX19" fmla="*/ 1204912 w 4582440"/>
              <a:gd name="connsiteY19" fmla="*/ 352038 h 1461852"/>
              <a:gd name="connsiteX20" fmla="*/ 1219199 w 4582440"/>
              <a:gd name="connsiteY20" fmla="*/ 337751 h 1461852"/>
              <a:gd name="connsiteX21" fmla="*/ 1271587 w 4582440"/>
              <a:gd name="connsiteY21" fmla="*/ 304413 h 1461852"/>
              <a:gd name="connsiteX22" fmla="*/ 1285874 w 4582440"/>
              <a:gd name="connsiteY22" fmla="*/ 294888 h 1461852"/>
              <a:gd name="connsiteX23" fmla="*/ 1295399 w 4582440"/>
              <a:gd name="connsiteY23" fmla="*/ 280601 h 1461852"/>
              <a:gd name="connsiteX24" fmla="*/ 1352549 w 4582440"/>
              <a:gd name="connsiteY24" fmla="*/ 247263 h 1461852"/>
              <a:gd name="connsiteX25" fmla="*/ 1366837 w 4582440"/>
              <a:gd name="connsiteY25" fmla="*/ 242501 h 1461852"/>
              <a:gd name="connsiteX26" fmla="*/ 1404937 w 4582440"/>
              <a:gd name="connsiteY26" fmla="*/ 213926 h 1461852"/>
              <a:gd name="connsiteX27" fmla="*/ 1419224 w 4582440"/>
              <a:gd name="connsiteY27" fmla="*/ 199638 h 1461852"/>
              <a:gd name="connsiteX28" fmla="*/ 1433512 w 4582440"/>
              <a:gd name="connsiteY28" fmla="*/ 180588 h 1461852"/>
              <a:gd name="connsiteX29" fmla="*/ 1457324 w 4582440"/>
              <a:gd name="connsiteY29" fmla="*/ 171063 h 1461852"/>
              <a:gd name="connsiteX30" fmla="*/ 1476374 w 4582440"/>
              <a:gd name="connsiteY30" fmla="*/ 161538 h 1461852"/>
              <a:gd name="connsiteX31" fmla="*/ 1509712 w 4582440"/>
              <a:gd name="connsiteY31" fmla="*/ 137726 h 1461852"/>
              <a:gd name="connsiteX32" fmla="*/ 1543049 w 4582440"/>
              <a:gd name="connsiteY32" fmla="*/ 123438 h 1461852"/>
              <a:gd name="connsiteX33" fmla="*/ 1600199 w 4582440"/>
              <a:gd name="connsiteY33" fmla="*/ 99626 h 1461852"/>
              <a:gd name="connsiteX34" fmla="*/ 1647824 w 4582440"/>
              <a:gd name="connsiteY34" fmla="*/ 85338 h 1461852"/>
              <a:gd name="connsiteX35" fmla="*/ 1681162 w 4582440"/>
              <a:gd name="connsiteY35" fmla="*/ 75813 h 1461852"/>
              <a:gd name="connsiteX36" fmla="*/ 1804987 w 4582440"/>
              <a:gd name="connsiteY36" fmla="*/ 66288 h 1461852"/>
              <a:gd name="connsiteX37" fmla="*/ 1852612 w 4582440"/>
              <a:gd name="connsiteY37" fmla="*/ 52001 h 1461852"/>
              <a:gd name="connsiteX38" fmla="*/ 1933574 w 4582440"/>
              <a:gd name="connsiteY38" fmla="*/ 42476 h 1461852"/>
              <a:gd name="connsiteX39" fmla="*/ 2309812 w 4582440"/>
              <a:gd name="connsiteY39" fmla="*/ 28188 h 1461852"/>
              <a:gd name="connsiteX40" fmla="*/ 2376487 w 4582440"/>
              <a:gd name="connsiteY40" fmla="*/ 32951 h 1461852"/>
              <a:gd name="connsiteX41" fmla="*/ 2405062 w 4582440"/>
              <a:gd name="connsiteY41" fmla="*/ 42476 h 1461852"/>
              <a:gd name="connsiteX42" fmla="*/ 2428874 w 4582440"/>
              <a:gd name="connsiteY42" fmla="*/ 47238 h 1461852"/>
              <a:gd name="connsiteX43" fmla="*/ 2447924 w 4582440"/>
              <a:gd name="connsiteY43" fmla="*/ 52001 h 1461852"/>
              <a:gd name="connsiteX44" fmla="*/ 2476499 w 4582440"/>
              <a:gd name="connsiteY44" fmla="*/ 56763 h 1461852"/>
              <a:gd name="connsiteX45" fmla="*/ 2505074 w 4582440"/>
              <a:gd name="connsiteY45" fmla="*/ 66288 h 1461852"/>
              <a:gd name="connsiteX46" fmla="*/ 2538412 w 4582440"/>
              <a:gd name="connsiteY46" fmla="*/ 75813 h 1461852"/>
              <a:gd name="connsiteX47" fmla="*/ 2557462 w 4582440"/>
              <a:gd name="connsiteY47" fmla="*/ 90101 h 1461852"/>
              <a:gd name="connsiteX48" fmla="*/ 2571749 w 4582440"/>
              <a:gd name="connsiteY48" fmla="*/ 104388 h 1461852"/>
              <a:gd name="connsiteX49" fmla="*/ 2605087 w 4582440"/>
              <a:gd name="connsiteY49" fmla="*/ 113913 h 1461852"/>
              <a:gd name="connsiteX50" fmla="*/ 2652712 w 4582440"/>
              <a:gd name="connsiteY50" fmla="*/ 137726 h 1461852"/>
              <a:gd name="connsiteX51" fmla="*/ 2666999 w 4582440"/>
              <a:gd name="connsiteY51" fmla="*/ 152013 h 1461852"/>
              <a:gd name="connsiteX52" fmla="*/ 2700337 w 4582440"/>
              <a:gd name="connsiteY52" fmla="*/ 175826 h 1461852"/>
              <a:gd name="connsiteX53" fmla="*/ 2719387 w 4582440"/>
              <a:gd name="connsiteY53" fmla="*/ 185351 h 1461852"/>
              <a:gd name="connsiteX54" fmla="*/ 2757487 w 4582440"/>
              <a:gd name="connsiteY54" fmla="*/ 213926 h 1461852"/>
              <a:gd name="connsiteX55" fmla="*/ 2781299 w 4582440"/>
              <a:gd name="connsiteY55" fmla="*/ 218688 h 1461852"/>
              <a:gd name="connsiteX56" fmla="*/ 2814637 w 4582440"/>
              <a:gd name="connsiteY56" fmla="*/ 223451 h 1461852"/>
              <a:gd name="connsiteX57" fmla="*/ 2833687 w 4582440"/>
              <a:gd name="connsiteY57" fmla="*/ 228213 h 1461852"/>
              <a:gd name="connsiteX58" fmla="*/ 2852737 w 4582440"/>
              <a:gd name="connsiteY58" fmla="*/ 237738 h 1461852"/>
              <a:gd name="connsiteX59" fmla="*/ 2876549 w 4582440"/>
              <a:gd name="connsiteY59" fmla="*/ 242501 h 1461852"/>
              <a:gd name="connsiteX60" fmla="*/ 2890837 w 4582440"/>
              <a:gd name="connsiteY60" fmla="*/ 247263 h 1461852"/>
              <a:gd name="connsiteX61" fmla="*/ 2938462 w 4582440"/>
              <a:gd name="connsiteY61" fmla="*/ 256788 h 1461852"/>
              <a:gd name="connsiteX62" fmla="*/ 3000374 w 4582440"/>
              <a:gd name="connsiteY62" fmla="*/ 275838 h 1461852"/>
              <a:gd name="connsiteX63" fmla="*/ 3028949 w 4582440"/>
              <a:gd name="connsiteY63" fmla="*/ 285363 h 1461852"/>
              <a:gd name="connsiteX64" fmla="*/ 3067049 w 4582440"/>
              <a:gd name="connsiteY64" fmla="*/ 294888 h 1461852"/>
              <a:gd name="connsiteX65" fmla="*/ 3105149 w 4582440"/>
              <a:gd name="connsiteY65" fmla="*/ 309176 h 1461852"/>
              <a:gd name="connsiteX66" fmla="*/ 3124199 w 4582440"/>
              <a:gd name="connsiteY66" fmla="*/ 318701 h 1461852"/>
              <a:gd name="connsiteX67" fmla="*/ 3319462 w 4582440"/>
              <a:gd name="connsiteY67" fmla="*/ 313938 h 1461852"/>
              <a:gd name="connsiteX68" fmla="*/ 3376612 w 4582440"/>
              <a:gd name="connsiteY68" fmla="*/ 294888 h 1461852"/>
              <a:gd name="connsiteX69" fmla="*/ 3400424 w 4582440"/>
              <a:gd name="connsiteY69" fmla="*/ 290126 h 1461852"/>
              <a:gd name="connsiteX70" fmla="*/ 3438524 w 4582440"/>
              <a:gd name="connsiteY70" fmla="*/ 271076 h 1461852"/>
              <a:gd name="connsiteX71" fmla="*/ 3476624 w 4582440"/>
              <a:gd name="connsiteY71" fmla="*/ 261551 h 1461852"/>
              <a:gd name="connsiteX72" fmla="*/ 3495674 w 4582440"/>
              <a:gd name="connsiteY72" fmla="*/ 252026 h 1461852"/>
              <a:gd name="connsiteX73" fmla="*/ 3552824 w 4582440"/>
              <a:gd name="connsiteY73" fmla="*/ 242501 h 1461852"/>
              <a:gd name="connsiteX74" fmla="*/ 3876674 w 4582440"/>
              <a:gd name="connsiteY74" fmla="*/ 247263 h 1461852"/>
              <a:gd name="connsiteX75" fmla="*/ 3900487 w 4582440"/>
              <a:gd name="connsiteY75" fmla="*/ 252026 h 1461852"/>
              <a:gd name="connsiteX76" fmla="*/ 3962399 w 4582440"/>
              <a:gd name="connsiteY76" fmla="*/ 256788 h 1461852"/>
              <a:gd name="connsiteX77" fmla="*/ 4081462 w 4582440"/>
              <a:gd name="connsiteY77" fmla="*/ 271076 h 1461852"/>
              <a:gd name="connsiteX78" fmla="*/ 4100512 w 4582440"/>
              <a:gd name="connsiteY78" fmla="*/ 275838 h 1461852"/>
              <a:gd name="connsiteX79" fmla="*/ 4243387 w 4582440"/>
              <a:gd name="connsiteY79" fmla="*/ 294888 h 1461852"/>
              <a:gd name="connsiteX80" fmla="*/ 4276724 w 4582440"/>
              <a:gd name="connsiteY80" fmla="*/ 299651 h 1461852"/>
              <a:gd name="connsiteX81" fmla="*/ 4533899 w 4582440"/>
              <a:gd name="connsiteY81" fmla="*/ 304413 h 1461852"/>
              <a:gd name="connsiteX82" fmla="*/ 4581524 w 4582440"/>
              <a:gd name="connsiteY82" fmla="*/ 309176 h 1461852"/>
              <a:gd name="connsiteX83" fmla="*/ 4567237 w 4582440"/>
              <a:gd name="connsiteY83" fmla="*/ 1228338 h 1461852"/>
              <a:gd name="connsiteX84" fmla="*/ 4567237 w 4582440"/>
              <a:gd name="connsiteY84" fmla="*/ 1228338 h 1461852"/>
              <a:gd name="connsiteX85" fmla="*/ 4510087 w 4582440"/>
              <a:gd name="connsiteY85" fmla="*/ 1209288 h 1461852"/>
              <a:gd name="connsiteX86" fmla="*/ 4481512 w 4582440"/>
              <a:gd name="connsiteY86" fmla="*/ 1199763 h 1461852"/>
              <a:gd name="connsiteX87" fmla="*/ 4452937 w 4582440"/>
              <a:gd name="connsiteY87" fmla="*/ 1195001 h 1461852"/>
              <a:gd name="connsiteX88" fmla="*/ 4438649 w 4582440"/>
              <a:gd name="connsiteY88" fmla="*/ 1190238 h 1461852"/>
              <a:gd name="connsiteX89" fmla="*/ 4371974 w 4582440"/>
              <a:gd name="connsiteY89" fmla="*/ 1180713 h 1461852"/>
              <a:gd name="connsiteX90" fmla="*/ 4067174 w 4582440"/>
              <a:gd name="connsiteY90" fmla="*/ 1185476 h 1461852"/>
              <a:gd name="connsiteX91" fmla="*/ 4038599 w 4582440"/>
              <a:gd name="connsiteY91" fmla="*/ 1190238 h 1461852"/>
              <a:gd name="connsiteX92" fmla="*/ 3948112 w 4582440"/>
              <a:gd name="connsiteY92" fmla="*/ 1195001 h 1461852"/>
              <a:gd name="connsiteX93" fmla="*/ 3895724 w 4582440"/>
              <a:gd name="connsiteY93" fmla="*/ 1204526 h 1461852"/>
              <a:gd name="connsiteX94" fmla="*/ 3881437 w 4582440"/>
              <a:gd name="connsiteY94" fmla="*/ 1209288 h 1461852"/>
              <a:gd name="connsiteX95" fmla="*/ 3857624 w 4582440"/>
              <a:gd name="connsiteY95" fmla="*/ 1214051 h 1461852"/>
              <a:gd name="connsiteX96" fmla="*/ 3829049 w 4582440"/>
              <a:gd name="connsiteY96" fmla="*/ 1223576 h 1461852"/>
              <a:gd name="connsiteX97" fmla="*/ 3800474 w 4582440"/>
              <a:gd name="connsiteY97" fmla="*/ 1228338 h 1461852"/>
              <a:gd name="connsiteX98" fmla="*/ 3762374 w 4582440"/>
              <a:gd name="connsiteY98" fmla="*/ 1237863 h 1461852"/>
              <a:gd name="connsiteX99" fmla="*/ 3557587 w 4582440"/>
              <a:gd name="connsiteY99" fmla="*/ 1242626 h 1461852"/>
              <a:gd name="connsiteX100" fmla="*/ 3495674 w 4582440"/>
              <a:gd name="connsiteY100" fmla="*/ 1261676 h 1461852"/>
              <a:gd name="connsiteX101" fmla="*/ 3481387 w 4582440"/>
              <a:gd name="connsiteY101" fmla="*/ 1266438 h 1461852"/>
              <a:gd name="connsiteX102" fmla="*/ 3443287 w 4582440"/>
              <a:gd name="connsiteY102" fmla="*/ 1275963 h 1461852"/>
              <a:gd name="connsiteX103" fmla="*/ 3428999 w 4582440"/>
              <a:gd name="connsiteY103" fmla="*/ 1280726 h 1461852"/>
              <a:gd name="connsiteX104" fmla="*/ 3409949 w 4582440"/>
              <a:gd name="connsiteY104" fmla="*/ 1285488 h 1461852"/>
              <a:gd name="connsiteX105" fmla="*/ 3395662 w 4582440"/>
              <a:gd name="connsiteY105" fmla="*/ 1290251 h 1461852"/>
              <a:gd name="connsiteX106" fmla="*/ 3362324 w 4582440"/>
              <a:gd name="connsiteY106" fmla="*/ 1295013 h 1461852"/>
              <a:gd name="connsiteX107" fmla="*/ 3305174 w 4582440"/>
              <a:gd name="connsiteY107" fmla="*/ 1304538 h 1461852"/>
              <a:gd name="connsiteX108" fmla="*/ 3100387 w 4582440"/>
              <a:gd name="connsiteY108" fmla="*/ 1309301 h 1461852"/>
              <a:gd name="connsiteX109" fmla="*/ 3028949 w 4582440"/>
              <a:gd name="connsiteY109" fmla="*/ 1323588 h 1461852"/>
              <a:gd name="connsiteX110" fmla="*/ 3005137 w 4582440"/>
              <a:gd name="connsiteY110" fmla="*/ 1328351 h 1461852"/>
              <a:gd name="connsiteX111" fmla="*/ 2986087 w 4582440"/>
              <a:gd name="connsiteY111" fmla="*/ 1333113 h 1461852"/>
              <a:gd name="connsiteX112" fmla="*/ 2957512 w 4582440"/>
              <a:gd name="connsiteY112" fmla="*/ 1337876 h 1461852"/>
              <a:gd name="connsiteX113" fmla="*/ 2919412 w 4582440"/>
              <a:gd name="connsiteY113" fmla="*/ 1347401 h 1461852"/>
              <a:gd name="connsiteX114" fmla="*/ 2905124 w 4582440"/>
              <a:gd name="connsiteY114" fmla="*/ 1352163 h 1461852"/>
              <a:gd name="connsiteX115" fmla="*/ 2881312 w 4582440"/>
              <a:gd name="connsiteY115" fmla="*/ 1356926 h 1461852"/>
              <a:gd name="connsiteX116" fmla="*/ 2795587 w 4582440"/>
              <a:gd name="connsiteY116" fmla="*/ 1375976 h 1461852"/>
              <a:gd name="connsiteX117" fmla="*/ 2738437 w 4582440"/>
              <a:gd name="connsiteY117" fmla="*/ 1385501 h 1461852"/>
              <a:gd name="connsiteX118" fmla="*/ 2671762 w 4582440"/>
              <a:gd name="connsiteY118" fmla="*/ 1395026 h 1461852"/>
              <a:gd name="connsiteX119" fmla="*/ 2647949 w 4582440"/>
              <a:gd name="connsiteY119" fmla="*/ 1399788 h 1461852"/>
              <a:gd name="connsiteX120" fmla="*/ 2576512 w 4582440"/>
              <a:gd name="connsiteY120" fmla="*/ 1404551 h 1461852"/>
              <a:gd name="connsiteX121" fmla="*/ 2543174 w 4582440"/>
              <a:gd name="connsiteY121" fmla="*/ 1414076 h 1461852"/>
              <a:gd name="connsiteX122" fmla="*/ 2514599 w 4582440"/>
              <a:gd name="connsiteY122" fmla="*/ 1418838 h 1461852"/>
              <a:gd name="connsiteX123" fmla="*/ 2195512 w 4582440"/>
              <a:gd name="connsiteY123" fmla="*/ 1423601 h 1461852"/>
              <a:gd name="connsiteX124" fmla="*/ 2133599 w 4582440"/>
              <a:gd name="connsiteY124" fmla="*/ 1433126 h 1461852"/>
              <a:gd name="connsiteX125" fmla="*/ 2081212 w 4582440"/>
              <a:gd name="connsiteY125" fmla="*/ 1442651 h 1461852"/>
              <a:gd name="connsiteX126" fmla="*/ 1757362 w 4582440"/>
              <a:gd name="connsiteY126" fmla="*/ 1437888 h 1461852"/>
              <a:gd name="connsiteX127" fmla="*/ 1743074 w 4582440"/>
              <a:gd name="connsiteY127" fmla="*/ 1433126 h 1461852"/>
              <a:gd name="connsiteX128" fmla="*/ 1724024 w 4582440"/>
              <a:gd name="connsiteY128" fmla="*/ 1428363 h 1461852"/>
              <a:gd name="connsiteX129" fmla="*/ 1671637 w 4582440"/>
              <a:gd name="connsiteY129" fmla="*/ 1414076 h 1461852"/>
              <a:gd name="connsiteX130" fmla="*/ 1300162 w 4582440"/>
              <a:gd name="connsiteY130" fmla="*/ 1409313 h 1461852"/>
              <a:gd name="connsiteX131" fmla="*/ 1047749 w 4582440"/>
              <a:gd name="connsiteY131" fmla="*/ 1414076 h 1461852"/>
              <a:gd name="connsiteX132" fmla="*/ 0 w 4582440"/>
              <a:gd name="connsiteY132" fmla="*/ 1390263 h 1461852"/>
              <a:gd name="connsiteX133" fmla="*/ 4762 w 4582440"/>
              <a:gd name="connsiteY133" fmla="*/ 528251 h 1461852"/>
              <a:gd name="connsiteX0" fmla="*/ 4762 w 4582440"/>
              <a:gd name="connsiteY0" fmla="*/ 528251 h 1442651"/>
              <a:gd name="connsiteX1" fmla="*/ 4762 w 4582440"/>
              <a:gd name="connsiteY1" fmla="*/ 528251 h 1442651"/>
              <a:gd name="connsiteX2" fmla="*/ 528637 w 4582440"/>
              <a:gd name="connsiteY2" fmla="*/ 533013 h 1442651"/>
              <a:gd name="connsiteX3" fmla="*/ 571499 w 4582440"/>
              <a:gd name="connsiteY3" fmla="*/ 542538 h 1442651"/>
              <a:gd name="connsiteX4" fmla="*/ 804862 w 4582440"/>
              <a:gd name="connsiteY4" fmla="*/ 537776 h 1442651"/>
              <a:gd name="connsiteX5" fmla="*/ 819149 w 4582440"/>
              <a:gd name="connsiteY5" fmla="*/ 533013 h 1442651"/>
              <a:gd name="connsiteX6" fmla="*/ 852487 w 4582440"/>
              <a:gd name="connsiteY6" fmla="*/ 523488 h 1442651"/>
              <a:gd name="connsiteX7" fmla="*/ 871537 w 4582440"/>
              <a:gd name="connsiteY7" fmla="*/ 513963 h 1442651"/>
              <a:gd name="connsiteX8" fmla="*/ 904874 w 4582440"/>
              <a:gd name="connsiteY8" fmla="*/ 504438 h 1442651"/>
              <a:gd name="connsiteX9" fmla="*/ 947737 w 4582440"/>
              <a:gd name="connsiteY9" fmla="*/ 490151 h 1442651"/>
              <a:gd name="connsiteX10" fmla="*/ 962024 w 4582440"/>
              <a:gd name="connsiteY10" fmla="*/ 480626 h 1442651"/>
              <a:gd name="connsiteX11" fmla="*/ 966787 w 4582440"/>
              <a:gd name="connsiteY11" fmla="*/ 461576 h 1442651"/>
              <a:gd name="connsiteX12" fmla="*/ 1014412 w 4582440"/>
              <a:gd name="connsiteY12" fmla="*/ 452051 h 1442651"/>
              <a:gd name="connsiteX13" fmla="*/ 1028699 w 4582440"/>
              <a:gd name="connsiteY13" fmla="*/ 442526 h 1442651"/>
              <a:gd name="connsiteX14" fmla="*/ 1085849 w 4582440"/>
              <a:gd name="connsiteY14" fmla="*/ 428238 h 1442651"/>
              <a:gd name="connsiteX15" fmla="*/ 1100137 w 4582440"/>
              <a:gd name="connsiteY15" fmla="*/ 418713 h 1442651"/>
              <a:gd name="connsiteX16" fmla="*/ 1147762 w 4582440"/>
              <a:gd name="connsiteY16" fmla="*/ 390138 h 1442651"/>
              <a:gd name="connsiteX17" fmla="*/ 1162049 w 4582440"/>
              <a:gd name="connsiteY17" fmla="*/ 375851 h 1442651"/>
              <a:gd name="connsiteX18" fmla="*/ 1181099 w 4582440"/>
              <a:gd name="connsiteY18" fmla="*/ 366326 h 1442651"/>
              <a:gd name="connsiteX19" fmla="*/ 1204912 w 4582440"/>
              <a:gd name="connsiteY19" fmla="*/ 352038 h 1442651"/>
              <a:gd name="connsiteX20" fmla="*/ 1219199 w 4582440"/>
              <a:gd name="connsiteY20" fmla="*/ 337751 h 1442651"/>
              <a:gd name="connsiteX21" fmla="*/ 1271587 w 4582440"/>
              <a:gd name="connsiteY21" fmla="*/ 304413 h 1442651"/>
              <a:gd name="connsiteX22" fmla="*/ 1285874 w 4582440"/>
              <a:gd name="connsiteY22" fmla="*/ 294888 h 1442651"/>
              <a:gd name="connsiteX23" fmla="*/ 1295399 w 4582440"/>
              <a:gd name="connsiteY23" fmla="*/ 280601 h 1442651"/>
              <a:gd name="connsiteX24" fmla="*/ 1352549 w 4582440"/>
              <a:gd name="connsiteY24" fmla="*/ 247263 h 1442651"/>
              <a:gd name="connsiteX25" fmla="*/ 1366837 w 4582440"/>
              <a:gd name="connsiteY25" fmla="*/ 242501 h 1442651"/>
              <a:gd name="connsiteX26" fmla="*/ 1404937 w 4582440"/>
              <a:gd name="connsiteY26" fmla="*/ 213926 h 1442651"/>
              <a:gd name="connsiteX27" fmla="*/ 1419224 w 4582440"/>
              <a:gd name="connsiteY27" fmla="*/ 199638 h 1442651"/>
              <a:gd name="connsiteX28" fmla="*/ 1433512 w 4582440"/>
              <a:gd name="connsiteY28" fmla="*/ 180588 h 1442651"/>
              <a:gd name="connsiteX29" fmla="*/ 1457324 w 4582440"/>
              <a:gd name="connsiteY29" fmla="*/ 171063 h 1442651"/>
              <a:gd name="connsiteX30" fmla="*/ 1476374 w 4582440"/>
              <a:gd name="connsiteY30" fmla="*/ 161538 h 1442651"/>
              <a:gd name="connsiteX31" fmla="*/ 1509712 w 4582440"/>
              <a:gd name="connsiteY31" fmla="*/ 137726 h 1442651"/>
              <a:gd name="connsiteX32" fmla="*/ 1543049 w 4582440"/>
              <a:gd name="connsiteY32" fmla="*/ 123438 h 1442651"/>
              <a:gd name="connsiteX33" fmla="*/ 1600199 w 4582440"/>
              <a:gd name="connsiteY33" fmla="*/ 99626 h 1442651"/>
              <a:gd name="connsiteX34" fmla="*/ 1647824 w 4582440"/>
              <a:gd name="connsiteY34" fmla="*/ 85338 h 1442651"/>
              <a:gd name="connsiteX35" fmla="*/ 1681162 w 4582440"/>
              <a:gd name="connsiteY35" fmla="*/ 75813 h 1442651"/>
              <a:gd name="connsiteX36" fmla="*/ 1804987 w 4582440"/>
              <a:gd name="connsiteY36" fmla="*/ 66288 h 1442651"/>
              <a:gd name="connsiteX37" fmla="*/ 1852612 w 4582440"/>
              <a:gd name="connsiteY37" fmla="*/ 52001 h 1442651"/>
              <a:gd name="connsiteX38" fmla="*/ 1933574 w 4582440"/>
              <a:gd name="connsiteY38" fmla="*/ 42476 h 1442651"/>
              <a:gd name="connsiteX39" fmla="*/ 2309812 w 4582440"/>
              <a:gd name="connsiteY39" fmla="*/ 28188 h 1442651"/>
              <a:gd name="connsiteX40" fmla="*/ 2376487 w 4582440"/>
              <a:gd name="connsiteY40" fmla="*/ 32951 h 1442651"/>
              <a:gd name="connsiteX41" fmla="*/ 2405062 w 4582440"/>
              <a:gd name="connsiteY41" fmla="*/ 42476 h 1442651"/>
              <a:gd name="connsiteX42" fmla="*/ 2428874 w 4582440"/>
              <a:gd name="connsiteY42" fmla="*/ 47238 h 1442651"/>
              <a:gd name="connsiteX43" fmla="*/ 2447924 w 4582440"/>
              <a:gd name="connsiteY43" fmla="*/ 52001 h 1442651"/>
              <a:gd name="connsiteX44" fmla="*/ 2476499 w 4582440"/>
              <a:gd name="connsiteY44" fmla="*/ 56763 h 1442651"/>
              <a:gd name="connsiteX45" fmla="*/ 2505074 w 4582440"/>
              <a:gd name="connsiteY45" fmla="*/ 66288 h 1442651"/>
              <a:gd name="connsiteX46" fmla="*/ 2538412 w 4582440"/>
              <a:gd name="connsiteY46" fmla="*/ 75813 h 1442651"/>
              <a:gd name="connsiteX47" fmla="*/ 2557462 w 4582440"/>
              <a:gd name="connsiteY47" fmla="*/ 90101 h 1442651"/>
              <a:gd name="connsiteX48" fmla="*/ 2571749 w 4582440"/>
              <a:gd name="connsiteY48" fmla="*/ 104388 h 1442651"/>
              <a:gd name="connsiteX49" fmla="*/ 2605087 w 4582440"/>
              <a:gd name="connsiteY49" fmla="*/ 113913 h 1442651"/>
              <a:gd name="connsiteX50" fmla="*/ 2652712 w 4582440"/>
              <a:gd name="connsiteY50" fmla="*/ 137726 h 1442651"/>
              <a:gd name="connsiteX51" fmla="*/ 2666999 w 4582440"/>
              <a:gd name="connsiteY51" fmla="*/ 152013 h 1442651"/>
              <a:gd name="connsiteX52" fmla="*/ 2700337 w 4582440"/>
              <a:gd name="connsiteY52" fmla="*/ 175826 h 1442651"/>
              <a:gd name="connsiteX53" fmla="*/ 2719387 w 4582440"/>
              <a:gd name="connsiteY53" fmla="*/ 185351 h 1442651"/>
              <a:gd name="connsiteX54" fmla="*/ 2757487 w 4582440"/>
              <a:gd name="connsiteY54" fmla="*/ 213926 h 1442651"/>
              <a:gd name="connsiteX55" fmla="*/ 2781299 w 4582440"/>
              <a:gd name="connsiteY55" fmla="*/ 218688 h 1442651"/>
              <a:gd name="connsiteX56" fmla="*/ 2814637 w 4582440"/>
              <a:gd name="connsiteY56" fmla="*/ 223451 h 1442651"/>
              <a:gd name="connsiteX57" fmla="*/ 2833687 w 4582440"/>
              <a:gd name="connsiteY57" fmla="*/ 228213 h 1442651"/>
              <a:gd name="connsiteX58" fmla="*/ 2852737 w 4582440"/>
              <a:gd name="connsiteY58" fmla="*/ 237738 h 1442651"/>
              <a:gd name="connsiteX59" fmla="*/ 2876549 w 4582440"/>
              <a:gd name="connsiteY59" fmla="*/ 242501 h 1442651"/>
              <a:gd name="connsiteX60" fmla="*/ 2890837 w 4582440"/>
              <a:gd name="connsiteY60" fmla="*/ 247263 h 1442651"/>
              <a:gd name="connsiteX61" fmla="*/ 2938462 w 4582440"/>
              <a:gd name="connsiteY61" fmla="*/ 256788 h 1442651"/>
              <a:gd name="connsiteX62" fmla="*/ 3000374 w 4582440"/>
              <a:gd name="connsiteY62" fmla="*/ 275838 h 1442651"/>
              <a:gd name="connsiteX63" fmla="*/ 3028949 w 4582440"/>
              <a:gd name="connsiteY63" fmla="*/ 285363 h 1442651"/>
              <a:gd name="connsiteX64" fmla="*/ 3067049 w 4582440"/>
              <a:gd name="connsiteY64" fmla="*/ 294888 h 1442651"/>
              <a:gd name="connsiteX65" fmla="*/ 3105149 w 4582440"/>
              <a:gd name="connsiteY65" fmla="*/ 309176 h 1442651"/>
              <a:gd name="connsiteX66" fmla="*/ 3124199 w 4582440"/>
              <a:gd name="connsiteY66" fmla="*/ 318701 h 1442651"/>
              <a:gd name="connsiteX67" fmla="*/ 3319462 w 4582440"/>
              <a:gd name="connsiteY67" fmla="*/ 313938 h 1442651"/>
              <a:gd name="connsiteX68" fmla="*/ 3376612 w 4582440"/>
              <a:gd name="connsiteY68" fmla="*/ 294888 h 1442651"/>
              <a:gd name="connsiteX69" fmla="*/ 3400424 w 4582440"/>
              <a:gd name="connsiteY69" fmla="*/ 290126 h 1442651"/>
              <a:gd name="connsiteX70" fmla="*/ 3438524 w 4582440"/>
              <a:gd name="connsiteY70" fmla="*/ 271076 h 1442651"/>
              <a:gd name="connsiteX71" fmla="*/ 3476624 w 4582440"/>
              <a:gd name="connsiteY71" fmla="*/ 261551 h 1442651"/>
              <a:gd name="connsiteX72" fmla="*/ 3495674 w 4582440"/>
              <a:gd name="connsiteY72" fmla="*/ 252026 h 1442651"/>
              <a:gd name="connsiteX73" fmla="*/ 3552824 w 4582440"/>
              <a:gd name="connsiteY73" fmla="*/ 242501 h 1442651"/>
              <a:gd name="connsiteX74" fmla="*/ 3876674 w 4582440"/>
              <a:gd name="connsiteY74" fmla="*/ 247263 h 1442651"/>
              <a:gd name="connsiteX75" fmla="*/ 3900487 w 4582440"/>
              <a:gd name="connsiteY75" fmla="*/ 252026 h 1442651"/>
              <a:gd name="connsiteX76" fmla="*/ 3962399 w 4582440"/>
              <a:gd name="connsiteY76" fmla="*/ 256788 h 1442651"/>
              <a:gd name="connsiteX77" fmla="*/ 4081462 w 4582440"/>
              <a:gd name="connsiteY77" fmla="*/ 271076 h 1442651"/>
              <a:gd name="connsiteX78" fmla="*/ 4100512 w 4582440"/>
              <a:gd name="connsiteY78" fmla="*/ 275838 h 1442651"/>
              <a:gd name="connsiteX79" fmla="*/ 4243387 w 4582440"/>
              <a:gd name="connsiteY79" fmla="*/ 294888 h 1442651"/>
              <a:gd name="connsiteX80" fmla="*/ 4276724 w 4582440"/>
              <a:gd name="connsiteY80" fmla="*/ 299651 h 1442651"/>
              <a:gd name="connsiteX81" fmla="*/ 4533899 w 4582440"/>
              <a:gd name="connsiteY81" fmla="*/ 304413 h 1442651"/>
              <a:gd name="connsiteX82" fmla="*/ 4581524 w 4582440"/>
              <a:gd name="connsiteY82" fmla="*/ 309176 h 1442651"/>
              <a:gd name="connsiteX83" fmla="*/ 4567237 w 4582440"/>
              <a:gd name="connsiteY83" fmla="*/ 1228338 h 1442651"/>
              <a:gd name="connsiteX84" fmla="*/ 4567237 w 4582440"/>
              <a:gd name="connsiteY84" fmla="*/ 1228338 h 1442651"/>
              <a:gd name="connsiteX85" fmla="*/ 4510087 w 4582440"/>
              <a:gd name="connsiteY85" fmla="*/ 1209288 h 1442651"/>
              <a:gd name="connsiteX86" fmla="*/ 4481512 w 4582440"/>
              <a:gd name="connsiteY86" fmla="*/ 1199763 h 1442651"/>
              <a:gd name="connsiteX87" fmla="*/ 4452937 w 4582440"/>
              <a:gd name="connsiteY87" fmla="*/ 1195001 h 1442651"/>
              <a:gd name="connsiteX88" fmla="*/ 4438649 w 4582440"/>
              <a:gd name="connsiteY88" fmla="*/ 1190238 h 1442651"/>
              <a:gd name="connsiteX89" fmla="*/ 4371974 w 4582440"/>
              <a:gd name="connsiteY89" fmla="*/ 1180713 h 1442651"/>
              <a:gd name="connsiteX90" fmla="*/ 4067174 w 4582440"/>
              <a:gd name="connsiteY90" fmla="*/ 1185476 h 1442651"/>
              <a:gd name="connsiteX91" fmla="*/ 4038599 w 4582440"/>
              <a:gd name="connsiteY91" fmla="*/ 1190238 h 1442651"/>
              <a:gd name="connsiteX92" fmla="*/ 3948112 w 4582440"/>
              <a:gd name="connsiteY92" fmla="*/ 1195001 h 1442651"/>
              <a:gd name="connsiteX93" fmla="*/ 3895724 w 4582440"/>
              <a:gd name="connsiteY93" fmla="*/ 1204526 h 1442651"/>
              <a:gd name="connsiteX94" fmla="*/ 3881437 w 4582440"/>
              <a:gd name="connsiteY94" fmla="*/ 1209288 h 1442651"/>
              <a:gd name="connsiteX95" fmla="*/ 3857624 w 4582440"/>
              <a:gd name="connsiteY95" fmla="*/ 1214051 h 1442651"/>
              <a:gd name="connsiteX96" fmla="*/ 3829049 w 4582440"/>
              <a:gd name="connsiteY96" fmla="*/ 1223576 h 1442651"/>
              <a:gd name="connsiteX97" fmla="*/ 3800474 w 4582440"/>
              <a:gd name="connsiteY97" fmla="*/ 1228338 h 1442651"/>
              <a:gd name="connsiteX98" fmla="*/ 3762374 w 4582440"/>
              <a:gd name="connsiteY98" fmla="*/ 1237863 h 1442651"/>
              <a:gd name="connsiteX99" fmla="*/ 3557587 w 4582440"/>
              <a:gd name="connsiteY99" fmla="*/ 1242626 h 1442651"/>
              <a:gd name="connsiteX100" fmla="*/ 3495674 w 4582440"/>
              <a:gd name="connsiteY100" fmla="*/ 1261676 h 1442651"/>
              <a:gd name="connsiteX101" fmla="*/ 3481387 w 4582440"/>
              <a:gd name="connsiteY101" fmla="*/ 1266438 h 1442651"/>
              <a:gd name="connsiteX102" fmla="*/ 3443287 w 4582440"/>
              <a:gd name="connsiteY102" fmla="*/ 1275963 h 1442651"/>
              <a:gd name="connsiteX103" fmla="*/ 3428999 w 4582440"/>
              <a:gd name="connsiteY103" fmla="*/ 1280726 h 1442651"/>
              <a:gd name="connsiteX104" fmla="*/ 3409949 w 4582440"/>
              <a:gd name="connsiteY104" fmla="*/ 1285488 h 1442651"/>
              <a:gd name="connsiteX105" fmla="*/ 3395662 w 4582440"/>
              <a:gd name="connsiteY105" fmla="*/ 1290251 h 1442651"/>
              <a:gd name="connsiteX106" fmla="*/ 3362324 w 4582440"/>
              <a:gd name="connsiteY106" fmla="*/ 1295013 h 1442651"/>
              <a:gd name="connsiteX107" fmla="*/ 3305174 w 4582440"/>
              <a:gd name="connsiteY107" fmla="*/ 1304538 h 1442651"/>
              <a:gd name="connsiteX108" fmla="*/ 3100387 w 4582440"/>
              <a:gd name="connsiteY108" fmla="*/ 1309301 h 1442651"/>
              <a:gd name="connsiteX109" fmla="*/ 3028949 w 4582440"/>
              <a:gd name="connsiteY109" fmla="*/ 1323588 h 1442651"/>
              <a:gd name="connsiteX110" fmla="*/ 3005137 w 4582440"/>
              <a:gd name="connsiteY110" fmla="*/ 1328351 h 1442651"/>
              <a:gd name="connsiteX111" fmla="*/ 2986087 w 4582440"/>
              <a:gd name="connsiteY111" fmla="*/ 1333113 h 1442651"/>
              <a:gd name="connsiteX112" fmla="*/ 2957512 w 4582440"/>
              <a:gd name="connsiteY112" fmla="*/ 1337876 h 1442651"/>
              <a:gd name="connsiteX113" fmla="*/ 2919412 w 4582440"/>
              <a:gd name="connsiteY113" fmla="*/ 1347401 h 1442651"/>
              <a:gd name="connsiteX114" fmla="*/ 2905124 w 4582440"/>
              <a:gd name="connsiteY114" fmla="*/ 1352163 h 1442651"/>
              <a:gd name="connsiteX115" fmla="*/ 2881312 w 4582440"/>
              <a:gd name="connsiteY115" fmla="*/ 1356926 h 1442651"/>
              <a:gd name="connsiteX116" fmla="*/ 2795587 w 4582440"/>
              <a:gd name="connsiteY116" fmla="*/ 1375976 h 1442651"/>
              <a:gd name="connsiteX117" fmla="*/ 2738437 w 4582440"/>
              <a:gd name="connsiteY117" fmla="*/ 1385501 h 1442651"/>
              <a:gd name="connsiteX118" fmla="*/ 2671762 w 4582440"/>
              <a:gd name="connsiteY118" fmla="*/ 1395026 h 1442651"/>
              <a:gd name="connsiteX119" fmla="*/ 2647949 w 4582440"/>
              <a:gd name="connsiteY119" fmla="*/ 1399788 h 1442651"/>
              <a:gd name="connsiteX120" fmla="*/ 2576512 w 4582440"/>
              <a:gd name="connsiteY120" fmla="*/ 1404551 h 1442651"/>
              <a:gd name="connsiteX121" fmla="*/ 2543174 w 4582440"/>
              <a:gd name="connsiteY121" fmla="*/ 1414076 h 1442651"/>
              <a:gd name="connsiteX122" fmla="*/ 2514599 w 4582440"/>
              <a:gd name="connsiteY122" fmla="*/ 1418838 h 1442651"/>
              <a:gd name="connsiteX123" fmla="*/ 2195512 w 4582440"/>
              <a:gd name="connsiteY123" fmla="*/ 1423601 h 1442651"/>
              <a:gd name="connsiteX124" fmla="*/ 2133599 w 4582440"/>
              <a:gd name="connsiteY124" fmla="*/ 1433126 h 1442651"/>
              <a:gd name="connsiteX125" fmla="*/ 2081212 w 4582440"/>
              <a:gd name="connsiteY125" fmla="*/ 1442651 h 1442651"/>
              <a:gd name="connsiteX126" fmla="*/ 1757362 w 4582440"/>
              <a:gd name="connsiteY126" fmla="*/ 1437888 h 1442651"/>
              <a:gd name="connsiteX127" fmla="*/ 1743074 w 4582440"/>
              <a:gd name="connsiteY127" fmla="*/ 1433126 h 1442651"/>
              <a:gd name="connsiteX128" fmla="*/ 1724024 w 4582440"/>
              <a:gd name="connsiteY128" fmla="*/ 1428363 h 1442651"/>
              <a:gd name="connsiteX129" fmla="*/ 1671637 w 4582440"/>
              <a:gd name="connsiteY129" fmla="*/ 1414076 h 1442651"/>
              <a:gd name="connsiteX130" fmla="*/ 1300162 w 4582440"/>
              <a:gd name="connsiteY130" fmla="*/ 1409313 h 1442651"/>
              <a:gd name="connsiteX131" fmla="*/ 0 w 4582440"/>
              <a:gd name="connsiteY131" fmla="*/ 1390263 h 1442651"/>
              <a:gd name="connsiteX132" fmla="*/ 4762 w 4582440"/>
              <a:gd name="connsiteY132" fmla="*/ 528251 h 1442651"/>
              <a:gd name="connsiteX0" fmla="*/ 4762 w 4582440"/>
              <a:gd name="connsiteY0" fmla="*/ 528251 h 1461039"/>
              <a:gd name="connsiteX1" fmla="*/ 4762 w 4582440"/>
              <a:gd name="connsiteY1" fmla="*/ 528251 h 1461039"/>
              <a:gd name="connsiteX2" fmla="*/ 528637 w 4582440"/>
              <a:gd name="connsiteY2" fmla="*/ 533013 h 1461039"/>
              <a:gd name="connsiteX3" fmla="*/ 571499 w 4582440"/>
              <a:gd name="connsiteY3" fmla="*/ 542538 h 1461039"/>
              <a:gd name="connsiteX4" fmla="*/ 804862 w 4582440"/>
              <a:gd name="connsiteY4" fmla="*/ 537776 h 1461039"/>
              <a:gd name="connsiteX5" fmla="*/ 819149 w 4582440"/>
              <a:gd name="connsiteY5" fmla="*/ 533013 h 1461039"/>
              <a:gd name="connsiteX6" fmla="*/ 852487 w 4582440"/>
              <a:gd name="connsiteY6" fmla="*/ 523488 h 1461039"/>
              <a:gd name="connsiteX7" fmla="*/ 871537 w 4582440"/>
              <a:gd name="connsiteY7" fmla="*/ 513963 h 1461039"/>
              <a:gd name="connsiteX8" fmla="*/ 904874 w 4582440"/>
              <a:gd name="connsiteY8" fmla="*/ 504438 h 1461039"/>
              <a:gd name="connsiteX9" fmla="*/ 947737 w 4582440"/>
              <a:gd name="connsiteY9" fmla="*/ 490151 h 1461039"/>
              <a:gd name="connsiteX10" fmla="*/ 962024 w 4582440"/>
              <a:gd name="connsiteY10" fmla="*/ 480626 h 1461039"/>
              <a:gd name="connsiteX11" fmla="*/ 966787 w 4582440"/>
              <a:gd name="connsiteY11" fmla="*/ 461576 h 1461039"/>
              <a:gd name="connsiteX12" fmla="*/ 1014412 w 4582440"/>
              <a:gd name="connsiteY12" fmla="*/ 452051 h 1461039"/>
              <a:gd name="connsiteX13" fmla="*/ 1028699 w 4582440"/>
              <a:gd name="connsiteY13" fmla="*/ 442526 h 1461039"/>
              <a:gd name="connsiteX14" fmla="*/ 1085849 w 4582440"/>
              <a:gd name="connsiteY14" fmla="*/ 428238 h 1461039"/>
              <a:gd name="connsiteX15" fmla="*/ 1100137 w 4582440"/>
              <a:gd name="connsiteY15" fmla="*/ 418713 h 1461039"/>
              <a:gd name="connsiteX16" fmla="*/ 1147762 w 4582440"/>
              <a:gd name="connsiteY16" fmla="*/ 390138 h 1461039"/>
              <a:gd name="connsiteX17" fmla="*/ 1162049 w 4582440"/>
              <a:gd name="connsiteY17" fmla="*/ 375851 h 1461039"/>
              <a:gd name="connsiteX18" fmla="*/ 1181099 w 4582440"/>
              <a:gd name="connsiteY18" fmla="*/ 366326 h 1461039"/>
              <a:gd name="connsiteX19" fmla="*/ 1204912 w 4582440"/>
              <a:gd name="connsiteY19" fmla="*/ 352038 h 1461039"/>
              <a:gd name="connsiteX20" fmla="*/ 1219199 w 4582440"/>
              <a:gd name="connsiteY20" fmla="*/ 337751 h 1461039"/>
              <a:gd name="connsiteX21" fmla="*/ 1271587 w 4582440"/>
              <a:gd name="connsiteY21" fmla="*/ 304413 h 1461039"/>
              <a:gd name="connsiteX22" fmla="*/ 1285874 w 4582440"/>
              <a:gd name="connsiteY22" fmla="*/ 294888 h 1461039"/>
              <a:gd name="connsiteX23" fmla="*/ 1295399 w 4582440"/>
              <a:gd name="connsiteY23" fmla="*/ 280601 h 1461039"/>
              <a:gd name="connsiteX24" fmla="*/ 1352549 w 4582440"/>
              <a:gd name="connsiteY24" fmla="*/ 247263 h 1461039"/>
              <a:gd name="connsiteX25" fmla="*/ 1366837 w 4582440"/>
              <a:gd name="connsiteY25" fmla="*/ 242501 h 1461039"/>
              <a:gd name="connsiteX26" fmla="*/ 1404937 w 4582440"/>
              <a:gd name="connsiteY26" fmla="*/ 213926 h 1461039"/>
              <a:gd name="connsiteX27" fmla="*/ 1419224 w 4582440"/>
              <a:gd name="connsiteY27" fmla="*/ 199638 h 1461039"/>
              <a:gd name="connsiteX28" fmla="*/ 1433512 w 4582440"/>
              <a:gd name="connsiteY28" fmla="*/ 180588 h 1461039"/>
              <a:gd name="connsiteX29" fmla="*/ 1457324 w 4582440"/>
              <a:gd name="connsiteY29" fmla="*/ 171063 h 1461039"/>
              <a:gd name="connsiteX30" fmla="*/ 1476374 w 4582440"/>
              <a:gd name="connsiteY30" fmla="*/ 161538 h 1461039"/>
              <a:gd name="connsiteX31" fmla="*/ 1509712 w 4582440"/>
              <a:gd name="connsiteY31" fmla="*/ 137726 h 1461039"/>
              <a:gd name="connsiteX32" fmla="*/ 1543049 w 4582440"/>
              <a:gd name="connsiteY32" fmla="*/ 123438 h 1461039"/>
              <a:gd name="connsiteX33" fmla="*/ 1600199 w 4582440"/>
              <a:gd name="connsiteY33" fmla="*/ 99626 h 1461039"/>
              <a:gd name="connsiteX34" fmla="*/ 1647824 w 4582440"/>
              <a:gd name="connsiteY34" fmla="*/ 85338 h 1461039"/>
              <a:gd name="connsiteX35" fmla="*/ 1681162 w 4582440"/>
              <a:gd name="connsiteY35" fmla="*/ 75813 h 1461039"/>
              <a:gd name="connsiteX36" fmla="*/ 1804987 w 4582440"/>
              <a:gd name="connsiteY36" fmla="*/ 66288 h 1461039"/>
              <a:gd name="connsiteX37" fmla="*/ 1852612 w 4582440"/>
              <a:gd name="connsiteY37" fmla="*/ 52001 h 1461039"/>
              <a:gd name="connsiteX38" fmla="*/ 1933574 w 4582440"/>
              <a:gd name="connsiteY38" fmla="*/ 42476 h 1461039"/>
              <a:gd name="connsiteX39" fmla="*/ 2309812 w 4582440"/>
              <a:gd name="connsiteY39" fmla="*/ 28188 h 1461039"/>
              <a:gd name="connsiteX40" fmla="*/ 2376487 w 4582440"/>
              <a:gd name="connsiteY40" fmla="*/ 32951 h 1461039"/>
              <a:gd name="connsiteX41" fmla="*/ 2405062 w 4582440"/>
              <a:gd name="connsiteY41" fmla="*/ 42476 h 1461039"/>
              <a:gd name="connsiteX42" fmla="*/ 2428874 w 4582440"/>
              <a:gd name="connsiteY42" fmla="*/ 47238 h 1461039"/>
              <a:gd name="connsiteX43" fmla="*/ 2447924 w 4582440"/>
              <a:gd name="connsiteY43" fmla="*/ 52001 h 1461039"/>
              <a:gd name="connsiteX44" fmla="*/ 2476499 w 4582440"/>
              <a:gd name="connsiteY44" fmla="*/ 56763 h 1461039"/>
              <a:gd name="connsiteX45" fmla="*/ 2505074 w 4582440"/>
              <a:gd name="connsiteY45" fmla="*/ 66288 h 1461039"/>
              <a:gd name="connsiteX46" fmla="*/ 2538412 w 4582440"/>
              <a:gd name="connsiteY46" fmla="*/ 75813 h 1461039"/>
              <a:gd name="connsiteX47" fmla="*/ 2557462 w 4582440"/>
              <a:gd name="connsiteY47" fmla="*/ 90101 h 1461039"/>
              <a:gd name="connsiteX48" fmla="*/ 2571749 w 4582440"/>
              <a:gd name="connsiteY48" fmla="*/ 104388 h 1461039"/>
              <a:gd name="connsiteX49" fmla="*/ 2605087 w 4582440"/>
              <a:gd name="connsiteY49" fmla="*/ 113913 h 1461039"/>
              <a:gd name="connsiteX50" fmla="*/ 2652712 w 4582440"/>
              <a:gd name="connsiteY50" fmla="*/ 137726 h 1461039"/>
              <a:gd name="connsiteX51" fmla="*/ 2666999 w 4582440"/>
              <a:gd name="connsiteY51" fmla="*/ 152013 h 1461039"/>
              <a:gd name="connsiteX52" fmla="*/ 2700337 w 4582440"/>
              <a:gd name="connsiteY52" fmla="*/ 175826 h 1461039"/>
              <a:gd name="connsiteX53" fmla="*/ 2719387 w 4582440"/>
              <a:gd name="connsiteY53" fmla="*/ 185351 h 1461039"/>
              <a:gd name="connsiteX54" fmla="*/ 2757487 w 4582440"/>
              <a:gd name="connsiteY54" fmla="*/ 213926 h 1461039"/>
              <a:gd name="connsiteX55" fmla="*/ 2781299 w 4582440"/>
              <a:gd name="connsiteY55" fmla="*/ 218688 h 1461039"/>
              <a:gd name="connsiteX56" fmla="*/ 2814637 w 4582440"/>
              <a:gd name="connsiteY56" fmla="*/ 223451 h 1461039"/>
              <a:gd name="connsiteX57" fmla="*/ 2833687 w 4582440"/>
              <a:gd name="connsiteY57" fmla="*/ 228213 h 1461039"/>
              <a:gd name="connsiteX58" fmla="*/ 2852737 w 4582440"/>
              <a:gd name="connsiteY58" fmla="*/ 237738 h 1461039"/>
              <a:gd name="connsiteX59" fmla="*/ 2876549 w 4582440"/>
              <a:gd name="connsiteY59" fmla="*/ 242501 h 1461039"/>
              <a:gd name="connsiteX60" fmla="*/ 2890837 w 4582440"/>
              <a:gd name="connsiteY60" fmla="*/ 247263 h 1461039"/>
              <a:gd name="connsiteX61" fmla="*/ 2938462 w 4582440"/>
              <a:gd name="connsiteY61" fmla="*/ 256788 h 1461039"/>
              <a:gd name="connsiteX62" fmla="*/ 3000374 w 4582440"/>
              <a:gd name="connsiteY62" fmla="*/ 275838 h 1461039"/>
              <a:gd name="connsiteX63" fmla="*/ 3028949 w 4582440"/>
              <a:gd name="connsiteY63" fmla="*/ 285363 h 1461039"/>
              <a:gd name="connsiteX64" fmla="*/ 3067049 w 4582440"/>
              <a:gd name="connsiteY64" fmla="*/ 294888 h 1461039"/>
              <a:gd name="connsiteX65" fmla="*/ 3105149 w 4582440"/>
              <a:gd name="connsiteY65" fmla="*/ 309176 h 1461039"/>
              <a:gd name="connsiteX66" fmla="*/ 3124199 w 4582440"/>
              <a:gd name="connsiteY66" fmla="*/ 318701 h 1461039"/>
              <a:gd name="connsiteX67" fmla="*/ 3319462 w 4582440"/>
              <a:gd name="connsiteY67" fmla="*/ 313938 h 1461039"/>
              <a:gd name="connsiteX68" fmla="*/ 3376612 w 4582440"/>
              <a:gd name="connsiteY68" fmla="*/ 294888 h 1461039"/>
              <a:gd name="connsiteX69" fmla="*/ 3400424 w 4582440"/>
              <a:gd name="connsiteY69" fmla="*/ 290126 h 1461039"/>
              <a:gd name="connsiteX70" fmla="*/ 3438524 w 4582440"/>
              <a:gd name="connsiteY70" fmla="*/ 271076 h 1461039"/>
              <a:gd name="connsiteX71" fmla="*/ 3476624 w 4582440"/>
              <a:gd name="connsiteY71" fmla="*/ 261551 h 1461039"/>
              <a:gd name="connsiteX72" fmla="*/ 3495674 w 4582440"/>
              <a:gd name="connsiteY72" fmla="*/ 252026 h 1461039"/>
              <a:gd name="connsiteX73" fmla="*/ 3552824 w 4582440"/>
              <a:gd name="connsiteY73" fmla="*/ 242501 h 1461039"/>
              <a:gd name="connsiteX74" fmla="*/ 3876674 w 4582440"/>
              <a:gd name="connsiteY74" fmla="*/ 247263 h 1461039"/>
              <a:gd name="connsiteX75" fmla="*/ 3900487 w 4582440"/>
              <a:gd name="connsiteY75" fmla="*/ 252026 h 1461039"/>
              <a:gd name="connsiteX76" fmla="*/ 3962399 w 4582440"/>
              <a:gd name="connsiteY76" fmla="*/ 256788 h 1461039"/>
              <a:gd name="connsiteX77" fmla="*/ 4081462 w 4582440"/>
              <a:gd name="connsiteY77" fmla="*/ 271076 h 1461039"/>
              <a:gd name="connsiteX78" fmla="*/ 4100512 w 4582440"/>
              <a:gd name="connsiteY78" fmla="*/ 275838 h 1461039"/>
              <a:gd name="connsiteX79" fmla="*/ 4243387 w 4582440"/>
              <a:gd name="connsiteY79" fmla="*/ 294888 h 1461039"/>
              <a:gd name="connsiteX80" fmla="*/ 4276724 w 4582440"/>
              <a:gd name="connsiteY80" fmla="*/ 299651 h 1461039"/>
              <a:gd name="connsiteX81" fmla="*/ 4533899 w 4582440"/>
              <a:gd name="connsiteY81" fmla="*/ 304413 h 1461039"/>
              <a:gd name="connsiteX82" fmla="*/ 4581524 w 4582440"/>
              <a:gd name="connsiteY82" fmla="*/ 309176 h 1461039"/>
              <a:gd name="connsiteX83" fmla="*/ 4567237 w 4582440"/>
              <a:gd name="connsiteY83" fmla="*/ 1228338 h 1461039"/>
              <a:gd name="connsiteX84" fmla="*/ 4567237 w 4582440"/>
              <a:gd name="connsiteY84" fmla="*/ 1228338 h 1461039"/>
              <a:gd name="connsiteX85" fmla="*/ 4510087 w 4582440"/>
              <a:gd name="connsiteY85" fmla="*/ 1209288 h 1461039"/>
              <a:gd name="connsiteX86" fmla="*/ 4481512 w 4582440"/>
              <a:gd name="connsiteY86" fmla="*/ 1199763 h 1461039"/>
              <a:gd name="connsiteX87" fmla="*/ 4452937 w 4582440"/>
              <a:gd name="connsiteY87" fmla="*/ 1195001 h 1461039"/>
              <a:gd name="connsiteX88" fmla="*/ 4438649 w 4582440"/>
              <a:gd name="connsiteY88" fmla="*/ 1190238 h 1461039"/>
              <a:gd name="connsiteX89" fmla="*/ 4371974 w 4582440"/>
              <a:gd name="connsiteY89" fmla="*/ 1180713 h 1461039"/>
              <a:gd name="connsiteX90" fmla="*/ 4067174 w 4582440"/>
              <a:gd name="connsiteY90" fmla="*/ 1185476 h 1461039"/>
              <a:gd name="connsiteX91" fmla="*/ 4038599 w 4582440"/>
              <a:gd name="connsiteY91" fmla="*/ 1190238 h 1461039"/>
              <a:gd name="connsiteX92" fmla="*/ 3948112 w 4582440"/>
              <a:gd name="connsiteY92" fmla="*/ 1195001 h 1461039"/>
              <a:gd name="connsiteX93" fmla="*/ 3895724 w 4582440"/>
              <a:gd name="connsiteY93" fmla="*/ 1204526 h 1461039"/>
              <a:gd name="connsiteX94" fmla="*/ 3881437 w 4582440"/>
              <a:gd name="connsiteY94" fmla="*/ 1209288 h 1461039"/>
              <a:gd name="connsiteX95" fmla="*/ 3857624 w 4582440"/>
              <a:gd name="connsiteY95" fmla="*/ 1214051 h 1461039"/>
              <a:gd name="connsiteX96" fmla="*/ 3829049 w 4582440"/>
              <a:gd name="connsiteY96" fmla="*/ 1223576 h 1461039"/>
              <a:gd name="connsiteX97" fmla="*/ 3800474 w 4582440"/>
              <a:gd name="connsiteY97" fmla="*/ 1228338 h 1461039"/>
              <a:gd name="connsiteX98" fmla="*/ 3762374 w 4582440"/>
              <a:gd name="connsiteY98" fmla="*/ 1237863 h 1461039"/>
              <a:gd name="connsiteX99" fmla="*/ 3557587 w 4582440"/>
              <a:gd name="connsiteY99" fmla="*/ 1242626 h 1461039"/>
              <a:gd name="connsiteX100" fmla="*/ 3495674 w 4582440"/>
              <a:gd name="connsiteY100" fmla="*/ 1261676 h 1461039"/>
              <a:gd name="connsiteX101" fmla="*/ 3481387 w 4582440"/>
              <a:gd name="connsiteY101" fmla="*/ 1266438 h 1461039"/>
              <a:gd name="connsiteX102" fmla="*/ 3443287 w 4582440"/>
              <a:gd name="connsiteY102" fmla="*/ 1275963 h 1461039"/>
              <a:gd name="connsiteX103" fmla="*/ 3428999 w 4582440"/>
              <a:gd name="connsiteY103" fmla="*/ 1280726 h 1461039"/>
              <a:gd name="connsiteX104" fmla="*/ 3409949 w 4582440"/>
              <a:gd name="connsiteY104" fmla="*/ 1285488 h 1461039"/>
              <a:gd name="connsiteX105" fmla="*/ 3395662 w 4582440"/>
              <a:gd name="connsiteY105" fmla="*/ 1290251 h 1461039"/>
              <a:gd name="connsiteX106" fmla="*/ 3362324 w 4582440"/>
              <a:gd name="connsiteY106" fmla="*/ 1295013 h 1461039"/>
              <a:gd name="connsiteX107" fmla="*/ 3305174 w 4582440"/>
              <a:gd name="connsiteY107" fmla="*/ 1304538 h 1461039"/>
              <a:gd name="connsiteX108" fmla="*/ 3100387 w 4582440"/>
              <a:gd name="connsiteY108" fmla="*/ 1309301 h 1461039"/>
              <a:gd name="connsiteX109" fmla="*/ 3028949 w 4582440"/>
              <a:gd name="connsiteY109" fmla="*/ 1323588 h 1461039"/>
              <a:gd name="connsiteX110" fmla="*/ 3005137 w 4582440"/>
              <a:gd name="connsiteY110" fmla="*/ 1328351 h 1461039"/>
              <a:gd name="connsiteX111" fmla="*/ 2986087 w 4582440"/>
              <a:gd name="connsiteY111" fmla="*/ 1333113 h 1461039"/>
              <a:gd name="connsiteX112" fmla="*/ 2957512 w 4582440"/>
              <a:gd name="connsiteY112" fmla="*/ 1337876 h 1461039"/>
              <a:gd name="connsiteX113" fmla="*/ 2919412 w 4582440"/>
              <a:gd name="connsiteY113" fmla="*/ 1347401 h 1461039"/>
              <a:gd name="connsiteX114" fmla="*/ 2905124 w 4582440"/>
              <a:gd name="connsiteY114" fmla="*/ 1352163 h 1461039"/>
              <a:gd name="connsiteX115" fmla="*/ 2881312 w 4582440"/>
              <a:gd name="connsiteY115" fmla="*/ 1356926 h 1461039"/>
              <a:gd name="connsiteX116" fmla="*/ 2795587 w 4582440"/>
              <a:gd name="connsiteY116" fmla="*/ 1375976 h 1461039"/>
              <a:gd name="connsiteX117" fmla="*/ 2738437 w 4582440"/>
              <a:gd name="connsiteY117" fmla="*/ 1385501 h 1461039"/>
              <a:gd name="connsiteX118" fmla="*/ 2671762 w 4582440"/>
              <a:gd name="connsiteY118" fmla="*/ 1395026 h 1461039"/>
              <a:gd name="connsiteX119" fmla="*/ 2647949 w 4582440"/>
              <a:gd name="connsiteY119" fmla="*/ 1399788 h 1461039"/>
              <a:gd name="connsiteX120" fmla="*/ 2576512 w 4582440"/>
              <a:gd name="connsiteY120" fmla="*/ 1404551 h 1461039"/>
              <a:gd name="connsiteX121" fmla="*/ 2543174 w 4582440"/>
              <a:gd name="connsiteY121" fmla="*/ 1414076 h 1461039"/>
              <a:gd name="connsiteX122" fmla="*/ 2514599 w 4582440"/>
              <a:gd name="connsiteY122" fmla="*/ 1418838 h 1461039"/>
              <a:gd name="connsiteX123" fmla="*/ 2195512 w 4582440"/>
              <a:gd name="connsiteY123" fmla="*/ 1423601 h 1461039"/>
              <a:gd name="connsiteX124" fmla="*/ 2133599 w 4582440"/>
              <a:gd name="connsiteY124" fmla="*/ 1433126 h 1461039"/>
              <a:gd name="connsiteX125" fmla="*/ 2081212 w 4582440"/>
              <a:gd name="connsiteY125" fmla="*/ 1442651 h 1461039"/>
              <a:gd name="connsiteX126" fmla="*/ 1757362 w 4582440"/>
              <a:gd name="connsiteY126" fmla="*/ 1437888 h 1461039"/>
              <a:gd name="connsiteX127" fmla="*/ 1743074 w 4582440"/>
              <a:gd name="connsiteY127" fmla="*/ 1433126 h 1461039"/>
              <a:gd name="connsiteX128" fmla="*/ 1724024 w 4582440"/>
              <a:gd name="connsiteY128" fmla="*/ 1428363 h 1461039"/>
              <a:gd name="connsiteX129" fmla="*/ 1671637 w 4582440"/>
              <a:gd name="connsiteY129" fmla="*/ 1414076 h 1461039"/>
              <a:gd name="connsiteX130" fmla="*/ 0 w 4582440"/>
              <a:gd name="connsiteY130" fmla="*/ 1390263 h 1461039"/>
              <a:gd name="connsiteX131" fmla="*/ 4762 w 4582440"/>
              <a:gd name="connsiteY131" fmla="*/ 528251 h 1461039"/>
              <a:gd name="connsiteX0" fmla="*/ 4762 w 4582440"/>
              <a:gd name="connsiteY0" fmla="*/ 528251 h 1466451"/>
              <a:gd name="connsiteX1" fmla="*/ 4762 w 4582440"/>
              <a:gd name="connsiteY1" fmla="*/ 528251 h 1466451"/>
              <a:gd name="connsiteX2" fmla="*/ 528637 w 4582440"/>
              <a:gd name="connsiteY2" fmla="*/ 533013 h 1466451"/>
              <a:gd name="connsiteX3" fmla="*/ 571499 w 4582440"/>
              <a:gd name="connsiteY3" fmla="*/ 542538 h 1466451"/>
              <a:gd name="connsiteX4" fmla="*/ 804862 w 4582440"/>
              <a:gd name="connsiteY4" fmla="*/ 537776 h 1466451"/>
              <a:gd name="connsiteX5" fmla="*/ 819149 w 4582440"/>
              <a:gd name="connsiteY5" fmla="*/ 533013 h 1466451"/>
              <a:gd name="connsiteX6" fmla="*/ 852487 w 4582440"/>
              <a:gd name="connsiteY6" fmla="*/ 523488 h 1466451"/>
              <a:gd name="connsiteX7" fmla="*/ 871537 w 4582440"/>
              <a:gd name="connsiteY7" fmla="*/ 513963 h 1466451"/>
              <a:gd name="connsiteX8" fmla="*/ 904874 w 4582440"/>
              <a:gd name="connsiteY8" fmla="*/ 504438 h 1466451"/>
              <a:gd name="connsiteX9" fmla="*/ 947737 w 4582440"/>
              <a:gd name="connsiteY9" fmla="*/ 490151 h 1466451"/>
              <a:gd name="connsiteX10" fmla="*/ 962024 w 4582440"/>
              <a:gd name="connsiteY10" fmla="*/ 480626 h 1466451"/>
              <a:gd name="connsiteX11" fmla="*/ 966787 w 4582440"/>
              <a:gd name="connsiteY11" fmla="*/ 461576 h 1466451"/>
              <a:gd name="connsiteX12" fmla="*/ 1014412 w 4582440"/>
              <a:gd name="connsiteY12" fmla="*/ 452051 h 1466451"/>
              <a:gd name="connsiteX13" fmla="*/ 1028699 w 4582440"/>
              <a:gd name="connsiteY13" fmla="*/ 442526 h 1466451"/>
              <a:gd name="connsiteX14" fmla="*/ 1085849 w 4582440"/>
              <a:gd name="connsiteY14" fmla="*/ 428238 h 1466451"/>
              <a:gd name="connsiteX15" fmla="*/ 1100137 w 4582440"/>
              <a:gd name="connsiteY15" fmla="*/ 418713 h 1466451"/>
              <a:gd name="connsiteX16" fmla="*/ 1147762 w 4582440"/>
              <a:gd name="connsiteY16" fmla="*/ 390138 h 1466451"/>
              <a:gd name="connsiteX17" fmla="*/ 1162049 w 4582440"/>
              <a:gd name="connsiteY17" fmla="*/ 375851 h 1466451"/>
              <a:gd name="connsiteX18" fmla="*/ 1181099 w 4582440"/>
              <a:gd name="connsiteY18" fmla="*/ 366326 h 1466451"/>
              <a:gd name="connsiteX19" fmla="*/ 1204912 w 4582440"/>
              <a:gd name="connsiteY19" fmla="*/ 352038 h 1466451"/>
              <a:gd name="connsiteX20" fmla="*/ 1219199 w 4582440"/>
              <a:gd name="connsiteY20" fmla="*/ 337751 h 1466451"/>
              <a:gd name="connsiteX21" fmla="*/ 1271587 w 4582440"/>
              <a:gd name="connsiteY21" fmla="*/ 304413 h 1466451"/>
              <a:gd name="connsiteX22" fmla="*/ 1285874 w 4582440"/>
              <a:gd name="connsiteY22" fmla="*/ 294888 h 1466451"/>
              <a:gd name="connsiteX23" fmla="*/ 1295399 w 4582440"/>
              <a:gd name="connsiteY23" fmla="*/ 280601 h 1466451"/>
              <a:gd name="connsiteX24" fmla="*/ 1352549 w 4582440"/>
              <a:gd name="connsiteY24" fmla="*/ 247263 h 1466451"/>
              <a:gd name="connsiteX25" fmla="*/ 1366837 w 4582440"/>
              <a:gd name="connsiteY25" fmla="*/ 242501 h 1466451"/>
              <a:gd name="connsiteX26" fmla="*/ 1404937 w 4582440"/>
              <a:gd name="connsiteY26" fmla="*/ 213926 h 1466451"/>
              <a:gd name="connsiteX27" fmla="*/ 1419224 w 4582440"/>
              <a:gd name="connsiteY27" fmla="*/ 199638 h 1466451"/>
              <a:gd name="connsiteX28" fmla="*/ 1433512 w 4582440"/>
              <a:gd name="connsiteY28" fmla="*/ 180588 h 1466451"/>
              <a:gd name="connsiteX29" fmla="*/ 1457324 w 4582440"/>
              <a:gd name="connsiteY29" fmla="*/ 171063 h 1466451"/>
              <a:gd name="connsiteX30" fmla="*/ 1476374 w 4582440"/>
              <a:gd name="connsiteY30" fmla="*/ 161538 h 1466451"/>
              <a:gd name="connsiteX31" fmla="*/ 1509712 w 4582440"/>
              <a:gd name="connsiteY31" fmla="*/ 137726 h 1466451"/>
              <a:gd name="connsiteX32" fmla="*/ 1543049 w 4582440"/>
              <a:gd name="connsiteY32" fmla="*/ 123438 h 1466451"/>
              <a:gd name="connsiteX33" fmla="*/ 1600199 w 4582440"/>
              <a:gd name="connsiteY33" fmla="*/ 99626 h 1466451"/>
              <a:gd name="connsiteX34" fmla="*/ 1647824 w 4582440"/>
              <a:gd name="connsiteY34" fmla="*/ 85338 h 1466451"/>
              <a:gd name="connsiteX35" fmla="*/ 1681162 w 4582440"/>
              <a:gd name="connsiteY35" fmla="*/ 75813 h 1466451"/>
              <a:gd name="connsiteX36" fmla="*/ 1804987 w 4582440"/>
              <a:gd name="connsiteY36" fmla="*/ 66288 h 1466451"/>
              <a:gd name="connsiteX37" fmla="*/ 1852612 w 4582440"/>
              <a:gd name="connsiteY37" fmla="*/ 52001 h 1466451"/>
              <a:gd name="connsiteX38" fmla="*/ 1933574 w 4582440"/>
              <a:gd name="connsiteY38" fmla="*/ 42476 h 1466451"/>
              <a:gd name="connsiteX39" fmla="*/ 2309812 w 4582440"/>
              <a:gd name="connsiteY39" fmla="*/ 28188 h 1466451"/>
              <a:gd name="connsiteX40" fmla="*/ 2376487 w 4582440"/>
              <a:gd name="connsiteY40" fmla="*/ 32951 h 1466451"/>
              <a:gd name="connsiteX41" fmla="*/ 2405062 w 4582440"/>
              <a:gd name="connsiteY41" fmla="*/ 42476 h 1466451"/>
              <a:gd name="connsiteX42" fmla="*/ 2428874 w 4582440"/>
              <a:gd name="connsiteY42" fmla="*/ 47238 h 1466451"/>
              <a:gd name="connsiteX43" fmla="*/ 2447924 w 4582440"/>
              <a:gd name="connsiteY43" fmla="*/ 52001 h 1466451"/>
              <a:gd name="connsiteX44" fmla="*/ 2476499 w 4582440"/>
              <a:gd name="connsiteY44" fmla="*/ 56763 h 1466451"/>
              <a:gd name="connsiteX45" fmla="*/ 2505074 w 4582440"/>
              <a:gd name="connsiteY45" fmla="*/ 66288 h 1466451"/>
              <a:gd name="connsiteX46" fmla="*/ 2538412 w 4582440"/>
              <a:gd name="connsiteY46" fmla="*/ 75813 h 1466451"/>
              <a:gd name="connsiteX47" fmla="*/ 2557462 w 4582440"/>
              <a:gd name="connsiteY47" fmla="*/ 90101 h 1466451"/>
              <a:gd name="connsiteX48" fmla="*/ 2571749 w 4582440"/>
              <a:gd name="connsiteY48" fmla="*/ 104388 h 1466451"/>
              <a:gd name="connsiteX49" fmla="*/ 2605087 w 4582440"/>
              <a:gd name="connsiteY49" fmla="*/ 113913 h 1466451"/>
              <a:gd name="connsiteX50" fmla="*/ 2652712 w 4582440"/>
              <a:gd name="connsiteY50" fmla="*/ 137726 h 1466451"/>
              <a:gd name="connsiteX51" fmla="*/ 2666999 w 4582440"/>
              <a:gd name="connsiteY51" fmla="*/ 152013 h 1466451"/>
              <a:gd name="connsiteX52" fmla="*/ 2700337 w 4582440"/>
              <a:gd name="connsiteY52" fmla="*/ 175826 h 1466451"/>
              <a:gd name="connsiteX53" fmla="*/ 2719387 w 4582440"/>
              <a:gd name="connsiteY53" fmla="*/ 185351 h 1466451"/>
              <a:gd name="connsiteX54" fmla="*/ 2757487 w 4582440"/>
              <a:gd name="connsiteY54" fmla="*/ 213926 h 1466451"/>
              <a:gd name="connsiteX55" fmla="*/ 2781299 w 4582440"/>
              <a:gd name="connsiteY55" fmla="*/ 218688 h 1466451"/>
              <a:gd name="connsiteX56" fmla="*/ 2814637 w 4582440"/>
              <a:gd name="connsiteY56" fmla="*/ 223451 h 1466451"/>
              <a:gd name="connsiteX57" fmla="*/ 2833687 w 4582440"/>
              <a:gd name="connsiteY57" fmla="*/ 228213 h 1466451"/>
              <a:gd name="connsiteX58" fmla="*/ 2852737 w 4582440"/>
              <a:gd name="connsiteY58" fmla="*/ 237738 h 1466451"/>
              <a:gd name="connsiteX59" fmla="*/ 2876549 w 4582440"/>
              <a:gd name="connsiteY59" fmla="*/ 242501 h 1466451"/>
              <a:gd name="connsiteX60" fmla="*/ 2890837 w 4582440"/>
              <a:gd name="connsiteY60" fmla="*/ 247263 h 1466451"/>
              <a:gd name="connsiteX61" fmla="*/ 2938462 w 4582440"/>
              <a:gd name="connsiteY61" fmla="*/ 256788 h 1466451"/>
              <a:gd name="connsiteX62" fmla="*/ 3000374 w 4582440"/>
              <a:gd name="connsiteY62" fmla="*/ 275838 h 1466451"/>
              <a:gd name="connsiteX63" fmla="*/ 3028949 w 4582440"/>
              <a:gd name="connsiteY63" fmla="*/ 285363 h 1466451"/>
              <a:gd name="connsiteX64" fmla="*/ 3067049 w 4582440"/>
              <a:gd name="connsiteY64" fmla="*/ 294888 h 1466451"/>
              <a:gd name="connsiteX65" fmla="*/ 3105149 w 4582440"/>
              <a:gd name="connsiteY65" fmla="*/ 309176 h 1466451"/>
              <a:gd name="connsiteX66" fmla="*/ 3124199 w 4582440"/>
              <a:gd name="connsiteY66" fmla="*/ 318701 h 1466451"/>
              <a:gd name="connsiteX67" fmla="*/ 3319462 w 4582440"/>
              <a:gd name="connsiteY67" fmla="*/ 313938 h 1466451"/>
              <a:gd name="connsiteX68" fmla="*/ 3376612 w 4582440"/>
              <a:gd name="connsiteY68" fmla="*/ 294888 h 1466451"/>
              <a:gd name="connsiteX69" fmla="*/ 3400424 w 4582440"/>
              <a:gd name="connsiteY69" fmla="*/ 290126 h 1466451"/>
              <a:gd name="connsiteX70" fmla="*/ 3438524 w 4582440"/>
              <a:gd name="connsiteY70" fmla="*/ 271076 h 1466451"/>
              <a:gd name="connsiteX71" fmla="*/ 3476624 w 4582440"/>
              <a:gd name="connsiteY71" fmla="*/ 261551 h 1466451"/>
              <a:gd name="connsiteX72" fmla="*/ 3495674 w 4582440"/>
              <a:gd name="connsiteY72" fmla="*/ 252026 h 1466451"/>
              <a:gd name="connsiteX73" fmla="*/ 3552824 w 4582440"/>
              <a:gd name="connsiteY73" fmla="*/ 242501 h 1466451"/>
              <a:gd name="connsiteX74" fmla="*/ 3876674 w 4582440"/>
              <a:gd name="connsiteY74" fmla="*/ 247263 h 1466451"/>
              <a:gd name="connsiteX75" fmla="*/ 3900487 w 4582440"/>
              <a:gd name="connsiteY75" fmla="*/ 252026 h 1466451"/>
              <a:gd name="connsiteX76" fmla="*/ 3962399 w 4582440"/>
              <a:gd name="connsiteY76" fmla="*/ 256788 h 1466451"/>
              <a:gd name="connsiteX77" fmla="*/ 4081462 w 4582440"/>
              <a:gd name="connsiteY77" fmla="*/ 271076 h 1466451"/>
              <a:gd name="connsiteX78" fmla="*/ 4100512 w 4582440"/>
              <a:gd name="connsiteY78" fmla="*/ 275838 h 1466451"/>
              <a:gd name="connsiteX79" fmla="*/ 4243387 w 4582440"/>
              <a:gd name="connsiteY79" fmla="*/ 294888 h 1466451"/>
              <a:gd name="connsiteX80" fmla="*/ 4276724 w 4582440"/>
              <a:gd name="connsiteY80" fmla="*/ 299651 h 1466451"/>
              <a:gd name="connsiteX81" fmla="*/ 4533899 w 4582440"/>
              <a:gd name="connsiteY81" fmla="*/ 304413 h 1466451"/>
              <a:gd name="connsiteX82" fmla="*/ 4581524 w 4582440"/>
              <a:gd name="connsiteY82" fmla="*/ 309176 h 1466451"/>
              <a:gd name="connsiteX83" fmla="*/ 4567237 w 4582440"/>
              <a:gd name="connsiteY83" fmla="*/ 1228338 h 1466451"/>
              <a:gd name="connsiteX84" fmla="*/ 4567237 w 4582440"/>
              <a:gd name="connsiteY84" fmla="*/ 1228338 h 1466451"/>
              <a:gd name="connsiteX85" fmla="*/ 4510087 w 4582440"/>
              <a:gd name="connsiteY85" fmla="*/ 1209288 h 1466451"/>
              <a:gd name="connsiteX86" fmla="*/ 4481512 w 4582440"/>
              <a:gd name="connsiteY86" fmla="*/ 1199763 h 1466451"/>
              <a:gd name="connsiteX87" fmla="*/ 4452937 w 4582440"/>
              <a:gd name="connsiteY87" fmla="*/ 1195001 h 1466451"/>
              <a:gd name="connsiteX88" fmla="*/ 4438649 w 4582440"/>
              <a:gd name="connsiteY88" fmla="*/ 1190238 h 1466451"/>
              <a:gd name="connsiteX89" fmla="*/ 4371974 w 4582440"/>
              <a:gd name="connsiteY89" fmla="*/ 1180713 h 1466451"/>
              <a:gd name="connsiteX90" fmla="*/ 4067174 w 4582440"/>
              <a:gd name="connsiteY90" fmla="*/ 1185476 h 1466451"/>
              <a:gd name="connsiteX91" fmla="*/ 4038599 w 4582440"/>
              <a:gd name="connsiteY91" fmla="*/ 1190238 h 1466451"/>
              <a:gd name="connsiteX92" fmla="*/ 3948112 w 4582440"/>
              <a:gd name="connsiteY92" fmla="*/ 1195001 h 1466451"/>
              <a:gd name="connsiteX93" fmla="*/ 3895724 w 4582440"/>
              <a:gd name="connsiteY93" fmla="*/ 1204526 h 1466451"/>
              <a:gd name="connsiteX94" fmla="*/ 3881437 w 4582440"/>
              <a:gd name="connsiteY94" fmla="*/ 1209288 h 1466451"/>
              <a:gd name="connsiteX95" fmla="*/ 3857624 w 4582440"/>
              <a:gd name="connsiteY95" fmla="*/ 1214051 h 1466451"/>
              <a:gd name="connsiteX96" fmla="*/ 3829049 w 4582440"/>
              <a:gd name="connsiteY96" fmla="*/ 1223576 h 1466451"/>
              <a:gd name="connsiteX97" fmla="*/ 3800474 w 4582440"/>
              <a:gd name="connsiteY97" fmla="*/ 1228338 h 1466451"/>
              <a:gd name="connsiteX98" fmla="*/ 3762374 w 4582440"/>
              <a:gd name="connsiteY98" fmla="*/ 1237863 h 1466451"/>
              <a:gd name="connsiteX99" fmla="*/ 3557587 w 4582440"/>
              <a:gd name="connsiteY99" fmla="*/ 1242626 h 1466451"/>
              <a:gd name="connsiteX100" fmla="*/ 3495674 w 4582440"/>
              <a:gd name="connsiteY100" fmla="*/ 1261676 h 1466451"/>
              <a:gd name="connsiteX101" fmla="*/ 3481387 w 4582440"/>
              <a:gd name="connsiteY101" fmla="*/ 1266438 h 1466451"/>
              <a:gd name="connsiteX102" fmla="*/ 3443287 w 4582440"/>
              <a:gd name="connsiteY102" fmla="*/ 1275963 h 1466451"/>
              <a:gd name="connsiteX103" fmla="*/ 3428999 w 4582440"/>
              <a:gd name="connsiteY103" fmla="*/ 1280726 h 1466451"/>
              <a:gd name="connsiteX104" fmla="*/ 3409949 w 4582440"/>
              <a:gd name="connsiteY104" fmla="*/ 1285488 h 1466451"/>
              <a:gd name="connsiteX105" fmla="*/ 3395662 w 4582440"/>
              <a:gd name="connsiteY105" fmla="*/ 1290251 h 1466451"/>
              <a:gd name="connsiteX106" fmla="*/ 3362324 w 4582440"/>
              <a:gd name="connsiteY106" fmla="*/ 1295013 h 1466451"/>
              <a:gd name="connsiteX107" fmla="*/ 3305174 w 4582440"/>
              <a:gd name="connsiteY107" fmla="*/ 1304538 h 1466451"/>
              <a:gd name="connsiteX108" fmla="*/ 3100387 w 4582440"/>
              <a:gd name="connsiteY108" fmla="*/ 1309301 h 1466451"/>
              <a:gd name="connsiteX109" fmla="*/ 3028949 w 4582440"/>
              <a:gd name="connsiteY109" fmla="*/ 1323588 h 1466451"/>
              <a:gd name="connsiteX110" fmla="*/ 3005137 w 4582440"/>
              <a:gd name="connsiteY110" fmla="*/ 1328351 h 1466451"/>
              <a:gd name="connsiteX111" fmla="*/ 2986087 w 4582440"/>
              <a:gd name="connsiteY111" fmla="*/ 1333113 h 1466451"/>
              <a:gd name="connsiteX112" fmla="*/ 2957512 w 4582440"/>
              <a:gd name="connsiteY112" fmla="*/ 1337876 h 1466451"/>
              <a:gd name="connsiteX113" fmla="*/ 2919412 w 4582440"/>
              <a:gd name="connsiteY113" fmla="*/ 1347401 h 1466451"/>
              <a:gd name="connsiteX114" fmla="*/ 2905124 w 4582440"/>
              <a:gd name="connsiteY114" fmla="*/ 1352163 h 1466451"/>
              <a:gd name="connsiteX115" fmla="*/ 2881312 w 4582440"/>
              <a:gd name="connsiteY115" fmla="*/ 1356926 h 1466451"/>
              <a:gd name="connsiteX116" fmla="*/ 2795587 w 4582440"/>
              <a:gd name="connsiteY116" fmla="*/ 1375976 h 1466451"/>
              <a:gd name="connsiteX117" fmla="*/ 2738437 w 4582440"/>
              <a:gd name="connsiteY117" fmla="*/ 1385501 h 1466451"/>
              <a:gd name="connsiteX118" fmla="*/ 2671762 w 4582440"/>
              <a:gd name="connsiteY118" fmla="*/ 1395026 h 1466451"/>
              <a:gd name="connsiteX119" fmla="*/ 2647949 w 4582440"/>
              <a:gd name="connsiteY119" fmla="*/ 1399788 h 1466451"/>
              <a:gd name="connsiteX120" fmla="*/ 2576512 w 4582440"/>
              <a:gd name="connsiteY120" fmla="*/ 1404551 h 1466451"/>
              <a:gd name="connsiteX121" fmla="*/ 2543174 w 4582440"/>
              <a:gd name="connsiteY121" fmla="*/ 1414076 h 1466451"/>
              <a:gd name="connsiteX122" fmla="*/ 2514599 w 4582440"/>
              <a:gd name="connsiteY122" fmla="*/ 1418838 h 1466451"/>
              <a:gd name="connsiteX123" fmla="*/ 2195512 w 4582440"/>
              <a:gd name="connsiteY123" fmla="*/ 1423601 h 1466451"/>
              <a:gd name="connsiteX124" fmla="*/ 2133599 w 4582440"/>
              <a:gd name="connsiteY124" fmla="*/ 1433126 h 1466451"/>
              <a:gd name="connsiteX125" fmla="*/ 2081212 w 4582440"/>
              <a:gd name="connsiteY125" fmla="*/ 1442651 h 1466451"/>
              <a:gd name="connsiteX126" fmla="*/ 1757362 w 4582440"/>
              <a:gd name="connsiteY126" fmla="*/ 1437888 h 1466451"/>
              <a:gd name="connsiteX127" fmla="*/ 1743074 w 4582440"/>
              <a:gd name="connsiteY127" fmla="*/ 1433126 h 1466451"/>
              <a:gd name="connsiteX128" fmla="*/ 1724024 w 4582440"/>
              <a:gd name="connsiteY128" fmla="*/ 1428363 h 1466451"/>
              <a:gd name="connsiteX129" fmla="*/ 0 w 4582440"/>
              <a:gd name="connsiteY129" fmla="*/ 1390263 h 1466451"/>
              <a:gd name="connsiteX130" fmla="*/ 4762 w 4582440"/>
              <a:gd name="connsiteY130" fmla="*/ 528251 h 1466451"/>
              <a:gd name="connsiteX0" fmla="*/ 4762 w 4582440"/>
              <a:gd name="connsiteY0" fmla="*/ 528251 h 1468215"/>
              <a:gd name="connsiteX1" fmla="*/ 4762 w 4582440"/>
              <a:gd name="connsiteY1" fmla="*/ 528251 h 1468215"/>
              <a:gd name="connsiteX2" fmla="*/ 528637 w 4582440"/>
              <a:gd name="connsiteY2" fmla="*/ 533013 h 1468215"/>
              <a:gd name="connsiteX3" fmla="*/ 571499 w 4582440"/>
              <a:gd name="connsiteY3" fmla="*/ 542538 h 1468215"/>
              <a:gd name="connsiteX4" fmla="*/ 804862 w 4582440"/>
              <a:gd name="connsiteY4" fmla="*/ 537776 h 1468215"/>
              <a:gd name="connsiteX5" fmla="*/ 819149 w 4582440"/>
              <a:gd name="connsiteY5" fmla="*/ 533013 h 1468215"/>
              <a:gd name="connsiteX6" fmla="*/ 852487 w 4582440"/>
              <a:gd name="connsiteY6" fmla="*/ 523488 h 1468215"/>
              <a:gd name="connsiteX7" fmla="*/ 871537 w 4582440"/>
              <a:gd name="connsiteY7" fmla="*/ 513963 h 1468215"/>
              <a:gd name="connsiteX8" fmla="*/ 904874 w 4582440"/>
              <a:gd name="connsiteY8" fmla="*/ 504438 h 1468215"/>
              <a:gd name="connsiteX9" fmla="*/ 947737 w 4582440"/>
              <a:gd name="connsiteY9" fmla="*/ 490151 h 1468215"/>
              <a:gd name="connsiteX10" fmla="*/ 962024 w 4582440"/>
              <a:gd name="connsiteY10" fmla="*/ 480626 h 1468215"/>
              <a:gd name="connsiteX11" fmla="*/ 966787 w 4582440"/>
              <a:gd name="connsiteY11" fmla="*/ 461576 h 1468215"/>
              <a:gd name="connsiteX12" fmla="*/ 1014412 w 4582440"/>
              <a:gd name="connsiteY12" fmla="*/ 452051 h 1468215"/>
              <a:gd name="connsiteX13" fmla="*/ 1028699 w 4582440"/>
              <a:gd name="connsiteY13" fmla="*/ 442526 h 1468215"/>
              <a:gd name="connsiteX14" fmla="*/ 1085849 w 4582440"/>
              <a:gd name="connsiteY14" fmla="*/ 428238 h 1468215"/>
              <a:gd name="connsiteX15" fmla="*/ 1100137 w 4582440"/>
              <a:gd name="connsiteY15" fmla="*/ 418713 h 1468215"/>
              <a:gd name="connsiteX16" fmla="*/ 1147762 w 4582440"/>
              <a:gd name="connsiteY16" fmla="*/ 390138 h 1468215"/>
              <a:gd name="connsiteX17" fmla="*/ 1162049 w 4582440"/>
              <a:gd name="connsiteY17" fmla="*/ 375851 h 1468215"/>
              <a:gd name="connsiteX18" fmla="*/ 1181099 w 4582440"/>
              <a:gd name="connsiteY18" fmla="*/ 366326 h 1468215"/>
              <a:gd name="connsiteX19" fmla="*/ 1204912 w 4582440"/>
              <a:gd name="connsiteY19" fmla="*/ 352038 h 1468215"/>
              <a:gd name="connsiteX20" fmla="*/ 1219199 w 4582440"/>
              <a:gd name="connsiteY20" fmla="*/ 337751 h 1468215"/>
              <a:gd name="connsiteX21" fmla="*/ 1271587 w 4582440"/>
              <a:gd name="connsiteY21" fmla="*/ 304413 h 1468215"/>
              <a:gd name="connsiteX22" fmla="*/ 1285874 w 4582440"/>
              <a:gd name="connsiteY22" fmla="*/ 294888 h 1468215"/>
              <a:gd name="connsiteX23" fmla="*/ 1295399 w 4582440"/>
              <a:gd name="connsiteY23" fmla="*/ 280601 h 1468215"/>
              <a:gd name="connsiteX24" fmla="*/ 1352549 w 4582440"/>
              <a:gd name="connsiteY24" fmla="*/ 247263 h 1468215"/>
              <a:gd name="connsiteX25" fmla="*/ 1366837 w 4582440"/>
              <a:gd name="connsiteY25" fmla="*/ 242501 h 1468215"/>
              <a:gd name="connsiteX26" fmla="*/ 1404937 w 4582440"/>
              <a:gd name="connsiteY26" fmla="*/ 213926 h 1468215"/>
              <a:gd name="connsiteX27" fmla="*/ 1419224 w 4582440"/>
              <a:gd name="connsiteY27" fmla="*/ 199638 h 1468215"/>
              <a:gd name="connsiteX28" fmla="*/ 1433512 w 4582440"/>
              <a:gd name="connsiteY28" fmla="*/ 180588 h 1468215"/>
              <a:gd name="connsiteX29" fmla="*/ 1457324 w 4582440"/>
              <a:gd name="connsiteY29" fmla="*/ 171063 h 1468215"/>
              <a:gd name="connsiteX30" fmla="*/ 1476374 w 4582440"/>
              <a:gd name="connsiteY30" fmla="*/ 161538 h 1468215"/>
              <a:gd name="connsiteX31" fmla="*/ 1509712 w 4582440"/>
              <a:gd name="connsiteY31" fmla="*/ 137726 h 1468215"/>
              <a:gd name="connsiteX32" fmla="*/ 1543049 w 4582440"/>
              <a:gd name="connsiteY32" fmla="*/ 123438 h 1468215"/>
              <a:gd name="connsiteX33" fmla="*/ 1600199 w 4582440"/>
              <a:gd name="connsiteY33" fmla="*/ 99626 h 1468215"/>
              <a:gd name="connsiteX34" fmla="*/ 1647824 w 4582440"/>
              <a:gd name="connsiteY34" fmla="*/ 85338 h 1468215"/>
              <a:gd name="connsiteX35" fmla="*/ 1681162 w 4582440"/>
              <a:gd name="connsiteY35" fmla="*/ 75813 h 1468215"/>
              <a:gd name="connsiteX36" fmla="*/ 1804987 w 4582440"/>
              <a:gd name="connsiteY36" fmla="*/ 66288 h 1468215"/>
              <a:gd name="connsiteX37" fmla="*/ 1852612 w 4582440"/>
              <a:gd name="connsiteY37" fmla="*/ 52001 h 1468215"/>
              <a:gd name="connsiteX38" fmla="*/ 1933574 w 4582440"/>
              <a:gd name="connsiteY38" fmla="*/ 42476 h 1468215"/>
              <a:gd name="connsiteX39" fmla="*/ 2309812 w 4582440"/>
              <a:gd name="connsiteY39" fmla="*/ 28188 h 1468215"/>
              <a:gd name="connsiteX40" fmla="*/ 2376487 w 4582440"/>
              <a:gd name="connsiteY40" fmla="*/ 32951 h 1468215"/>
              <a:gd name="connsiteX41" fmla="*/ 2405062 w 4582440"/>
              <a:gd name="connsiteY41" fmla="*/ 42476 h 1468215"/>
              <a:gd name="connsiteX42" fmla="*/ 2428874 w 4582440"/>
              <a:gd name="connsiteY42" fmla="*/ 47238 h 1468215"/>
              <a:gd name="connsiteX43" fmla="*/ 2447924 w 4582440"/>
              <a:gd name="connsiteY43" fmla="*/ 52001 h 1468215"/>
              <a:gd name="connsiteX44" fmla="*/ 2476499 w 4582440"/>
              <a:gd name="connsiteY44" fmla="*/ 56763 h 1468215"/>
              <a:gd name="connsiteX45" fmla="*/ 2505074 w 4582440"/>
              <a:gd name="connsiteY45" fmla="*/ 66288 h 1468215"/>
              <a:gd name="connsiteX46" fmla="*/ 2538412 w 4582440"/>
              <a:gd name="connsiteY46" fmla="*/ 75813 h 1468215"/>
              <a:gd name="connsiteX47" fmla="*/ 2557462 w 4582440"/>
              <a:gd name="connsiteY47" fmla="*/ 90101 h 1468215"/>
              <a:gd name="connsiteX48" fmla="*/ 2571749 w 4582440"/>
              <a:gd name="connsiteY48" fmla="*/ 104388 h 1468215"/>
              <a:gd name="connsiteX49" fmla="*/ 2605087 w 4582440"/>
              <a:gd name="connsiteY49" fmla="*/ 113913 h 1468215"/>
              <a:gd name="connsiteX50" fmla="*/ 2652712 w 4582440"/>
              <a:gd name="connsiteY50" fmla="*/ 137726 h 1468215"/>
              <a:gd name="connsiteX51" fmla="*/ 2666999 w 4582440"/>
              <a:gd name="connsiteY51" fmla="*/ 152013 h 1468215"/>
              <a:gd name="connsiteX52" fmla="*/ 2700337 w 4582440"/>
              <a:gd name="connsiteY52" fmla="*/ 175826 h 1468215"/>
              <a:gd name="connsiteX53" fmla="*/ 2719387 w 4582440"/>
              <a:gd name="connsiteY53" fmla="*/ 185351 h 1468215"/>
              <a:gd name="connsiteX54" fmla="*/ 2757487 w 4582440"/>
              <a:gd name="connsiteY54" fmla="*/ 213926 h 1468215"/>
              <a:gd name="connsiteX55" fmla="*/ 2781299 w 4582440"/>
              <a:gd name="connsiteY55" fmla="*/ 218688 h 1468215"/>
              <a:gd name="connsiteX56" fmla="*/ 2814637 w 4582440"/>
              <a:gd name="connsiteY56" fmla="*/ 223451 h 1468215"/>
              <a:gd name="connsiteX57" fmla="*/ 2833687 w 4582440"/>
              <a:gd name="connsiteY57" fmla="*/ 228213 h 1468215"/>
              <a:gd name="connsiteX58" fmla="*/ 2852737 w 4582440"/>
              <a:gd name="connsiteY58" fmla="*/ 237738 h 1468215"/>
              <a:gd name="connsiteX59" fmla="*/ 2876549 w 4582440"/>
              <a:gd name="connsiteY59" fmla="*/ 242501 h 1468215"/>
              <a:gd name="connsiteX60" fmla="*/ 2890837 w 4582440"/>
              <a:gd name="connsiteY60" fmla="*/ 247263 h 1468215"/>
              <a:gd name="connsiteX61" fmla="*/ 2938462 w 4582440"/>
              <a:gd name="connsiteY61" fmla="*/ 256788 h 1468215"/>
              <a:gd name="connsiteX62" fmla="*/ 3000374 w 4582440"/>
              <a:gd name="connsiteY62" fmla="*/ 275838 h 1468215"/>
              <a:gd name="connsiteX63" fmla="*/ 3028949 w 4582440"/>
              <a:gd name="connsiteY63" fmla="*/ 285363 h 1468215"/>
              <a:gd name="connsiteX64" fmla="*/ 3067049 w 4582440"/>
              <a:gd name="connsiteY64" fmla="*/ 294888 h 1468215"/>
              <a:gd name="connsiteX65" fmla="*/ 3105149 w 4582440"/>
              <a:gd name="connsiteY65" fmla="*/ 309176 h 1468215"/>
              <a:gd name="connsiteX66" fmla="*/ 3124199 w 4582440"/>
              <a:gd name="connsiteY66" fmla="*/ 318701 h 1468215"/>
              <a:gd name="connsiteX67" fmla="*/ 3319462 w 4582440"/>
              <a:gd name="connsiteY67" fmla="*/ 313938 h 1468215"/>
              <a:gd name="connsiteX68" fmla="*/ 3376612 w 4582440"/>
              <a:gd name="connsiteY68" fmla="*/ 294888 h 1468215"/>
              <a:gd name="connsiteX69" fmla="*/ 3400424 w 4582440"/>
              <a:gd name="connsiteY69" fmla="*/ 290126 h 1468215"/>
              <a:gd name="connsiteX70" fmla="*/ 3438524 w 4582440"/>
              <a:gd name="connsiteY70" fmla="*/ 271076 h 1468215"/>
              <a:gd name="connsiteX71" fmla="*/ 3476624 w 4582440"/>
              <a:gd name="connsiteY71" fmla="*/ 261551 h 1468215"/>
              <a:gd name="connsiteX72" fmla="*/ 3495674 w 4582440"/>
              <a:gd name="connsiteY72" fmla="*/ 252026 h 1468215"/>
              <a:gd name="connsiteX73" fmla="*/ 3552824 w 4582440"/>
              <a:gd name="connsiteY73" fmla="*/ 242501 h 1468215"/>
              <a:gd name="connsiteX74" fmla="*/ 3876674 w 4582440"/>
              <a:gd name="connsiteY74" fmla="*/ 247263 h 1468215"/>
              <a:gd name="connsiteX75" fmla="*/ 3900487 w 4582440"/>
              <a:gd name="connsiteY75" fmla="*/ 252026 h 1468215"/>
              <a:gd name="connsiteX76" fmla="*/ 3962399 w 4582440"/>
              <a:gd name="connsiteY76" fmla="*/ 256788 h 1468215"/>
              <a:gd name="connsiteX77" fmla="*/ 4081462 w 4582440"/>
              <a:gd name="connsiteY77" fmla="*/ 271076 h 1468215"/>
              <a:gd name="connsiteX78" fmla="*/ 4100512 w 4582440"/>
              <a:gd name="connsiteY78" fmla="*/ 275838 h 1468215"/>
              <a:gd name="connsiteX79" fmla="*/ 4243387 w 4582440"/>
              <a:gd name="connsiteY79" fmla="*/ 294888 h 1468215"/>
              <a:gd name="connsiteX80" fmla="*/ 4276724 w 4582440"/>
              <a:gd name="connsiteY80" fmla="*/ 299651 h 1468215"/>
              <a:gd name="connsiteX81" fmla="*/ 4533899 w 4582440"/>
              <a:gd name="connsiteY81" fmla="*/ 304413 h 1468215"/>
              <a:gd name="connsiteX82" fmla="*/ 4581524 w 4582440"/>
              <a:gd name="connsiteY82" fmla="*/ 309176 h 1468215"/>
              <a:gd name="connsiteX83" fmla="*/ 4567237 w 4582440"/>
              <a:gd name="connsiteY83" fmla="*/ 1228338 h 1468215"/>
              <a:gd name="connsiteX84" fmla="*/ 4567237 w 4582440"/>
              <a:gd name="connsiteY84" fmla="*/ 1228338 h 1468215"/>
              <a:gd name="connsiteX85" fmla="*/ 4510087 w 4582440"/>
              <a:gd name="connsiteY85" fmla="*/ 1209288 h 1468215"/>
              <a:gd name="connsiteX86" fmla="*/ 4481512 w 4582440"/>
              <a:gd name="connsiteY86" fmla="*/ 1199763 h 1468215"/>
              <a:gd name="connsiteX87" fmla="*/ 4452937 w 4582440"/>
              <a:gd name="connsiteY87" fmla="*/ 1195001 h 1468215"/>
              <a:gd name="connsiteX88" fmla="*/ 4438649 w 4582440"/>
              <a:gd name="connsiteY88" fmla="*/ 1190238 h 1468215"/>
              <a:gd name="connsiteX89" fmla="*/ 4371974 w 4582440"/>
              <a:gd name="connsiteY89" fmla="*/ 1180713 h 1468215"/>
              <a:gd name="connsiteX90" fmla="*/ 4067174 w 4582440"/>
              <a:gd name="connsiteY90" fmla="*/ 1185476 h 1468215"/>
              <a:gd name="connsiteX91" fmla="*/ 4038599 w 4582440"/>
              <a:gd name="connsiteY91" fmla="*/ 1190238 h 1468215"/>
              <a:gd name="connsiteX92" fmla="*/ 3948112 w 4582440"/>
              <a:gd name="connsiteY92" fmla="*/ 1195001 h 1468215"/>
              <a:gd name="connsiteX93" fmla="*/ 3895724 w 4582440"/>
              <a:gd name="connsiteY93" fmla="*/ 1204526 h 1468215"/>
              <a:gd name="connsiteX94" fmla="*/ 3881437 w 4582440"/>
              <a:gd name="connsiteY94" fmla="*/ 1209288 h 1468215"/>
              <a:gd name="connsiteX95" fmla="*/ 3857624 w 4582440"/>
              <a:gd name="connsiteY95" fmla="*/ 1214051 h 1468215"/>
              <a:gd name="connsiteX96" fmla="*/ 3829049 w 4582440"/>
              <a:gd name="connsiteY96" fmla="*/ 1223576 h 1468215"/>
              <a:gd name="connsiteX97" fmla="*/ 3800474 w 4582440"/>
              <a:gd name="connsiteY97" fmla="*/ 1228338 h 1468215"/>
              <a:gd name="connsiteX98" fmla="*/ 3762374 w 4582440"/>
              <a:gd name="connsiteY98" fmla="*/ 1237863 h 1468215"/>
              <a:gd name="connsiteX99" fmla="*/ 3557587 w 4582440"/>
              <a:gd name="connsiteY99" fmla="*/ 1242626 h 1468215"/>
              <a:gd name="connsiteX100" fmla="*/ 3495674 w 4582440"/>
              <a:gd name="connsiteY100" fmla="*/ 1261676 h 1468215"/>
              <a:gd name="connsiteX101" fmla="*/ 3481387 w 4582440"/>
              <a:gd name="connsiteY101" fmla="*/ 1266438 h 1468215"/>
              <a:gd name="connsiteX102" fmla="*/ 3443287 w 4582440"/>
              <a:gd name="connsiteY102" fmla="*/ 1275963 h 1468215"/>
              <a:gd name="connsiteX103" fmla="*/ 3428999 w 4582440"/>
              <a:gd name="connsiteY103" fmla="*/ 1280726 h 1468215"/>
              <a:gd name="connsiteX104" fmla="*/ 3409949 w 4582440"/>
              <a:gd name="connsiteY104" fmla="*/ 1285488 h 1468215"/>
              <a:gd name="connsiteX105" fmla="*/ 3395662 w 4582440"/>
              <a:gd name="connsiteY105" fmla="*/ 1290251 h 1468215"/>
              <a:gd name="connsiteX106" fmla="*/ 3362324 w 4582440"/>
              <a:gd name="connsiteY106" fmla="*/ 1295013 h 1468215"/>
              <a:gd name="connsiteX107" fmla="*/ 3305174 w 4582440"/>
              <a:gd name="connsiteY107" fmla="*/ 1304538 h 1468215"/>
              <a:gd name="connsiteX108" fmla="*/ 3100387 w 4582440"/>
              <a:gd name="connsiteY108" fmla="*/ 1309301 h 1468215"/>
              <a:gd name="connsiteX109" fmla="*/ 3028949 w 4582440"/>
              <a:gd name="connsiteY109" fmla="*/ 1323588 h 1468215"/>
              <a:gd name="connsiteX110" fmla="*/ 3005137 w 4582440"/>
              <a:gd name="connsiteY110" fmla="*/ 1328351 h 1468215"/>
              <a:gd name="connsiteX111" fmla="*/ 2986087 w 4582440"/>
              <a:gd name="connsiteY111" fmla="*/ 1333113 h 1468215"/>
              <a:gd name="connsiteX112" fmla="*/ 2957512 w 4582440"/>
              <a:gd name="connsiteY112" fmla="*/ 1337876 h 1468215"/>
              <a:gd name="connsiteX113" fmla="*/ 2919412 w 4582440"/>
              <a:gd name="connsiteY113" fmla="*/ 1347401 h 1468215"/>
              <a:gd name="connsiteX114" fmla="*/ 2905124 w 4582440"/>
              <a:gd name="connsiteY114" fmla="*/ 1352163 h 1468215"/>
              <a:gd name="connsiteX115" fmla="*/ 2881312 w 4582440"/>
              <a:gd name="connsiteY115" fmla="*/ 1356926 h 1468215"/>
              <a:gd name="connsiteX116" fmla="*/ 2795587 w 4582440"/>
              <a:gd name="connsiteY116" fmla="*/ 1375976 h 1468215"/>
              <a:gd name="connsiteX117" fmla="*/ 2738437 w 4582440"/>
              <a:gd name="connsiteY117" fmla="*/ 1385501 h 1468215"/>
              <a:gd name="connsiteX118" fmla="*/ 2671762 w 4582440"/>
              <a:gd name="connsiteY118" fmla="*/ 1395026 h 1468215"/>
              <a:gd name="connsiteX119" fmla="*/ 2647949 w 4582440"/>
              <a:gd name="connsiteY119" fmla="*/ 1399788 h 1468215"/>
              <a:gd name="connsiteX120" fmla="*/ 2576512 w 4582440"/>
              <a:gd name="connsiteY120" fmla="*/ 1404551 h 1468215"/>
              <a:gd name="connsiteX121" fmla="*/ 2543174 w 4582440"/>
              <a:gd name="connsiteY121" fmla="*/ 1414076 h 1468215"/>
              <a:gd name="connsiteX122" fmla="*/ 2514599 w 4582440"/>
              <a:gd name="connsiteY122" fmla="*/ 1418838 h 1468215"/>
              <a:gd name="connsiteX123" fmla="*/ 2195512 w 4582440"/>
              <a:gd name="connsiteY123" fmla="*/ 1423601 h 1468215"/>
              <a:gd name="connsiteX124" fmla="*/ 2133599 w 4582440"/>
              <a:gd name="connsiteY124" fmla="*/ 1433126 h 1468215"/>
              <a:gd name="connsiteX125" fmla="*/ 2081212 w 4582440"/>
              <a:gd name="connsiteY125" fmla="*/ 1442651 h 1468215"/>
              <a:gd name="connsiteX126" fmla="*/ 1757362 w 4582440"/>
              <a:gd name="connsiteY126" fmla="*/ 1437888 h 1468215"/>
              <a:gd name="connsiteX127" fmla="*/ 1743074 w 4582440"/>
              <a:gd name="connsiteY127" fmla="*/ 1433126 h 1468215"/>
              <a:gd name="connsiteX128" fmla="*/ 0 w 4582440"/>
              <a:gd name="connsiteY128" fmla="*/ 1390263 h 1468215"/>
              <a:gd name="connsiteX129" fmla="*/ 4762 w 4582440"/>
              <a:gd name="connsiteY129" fmla="*/ 528251 h 1468215"/>
              <a:gd name="connsiteX0" fmla="*/ 4762 w 4582440"/>
              <a:gd name="connsiteY0" fmla="*/ 528251 h 1470030"/>
              <a:gd name="connsiteX1" fmla="*/ 4762 w 4582440"/>
              <a:gd name="connsiteY1" fmla="*/ 528251 h 1470030"/>
              <a:gd name="connsiteX2" fmla="*/ 528637 w 4582440"/>
              <a:gd name="connsiteY2" fmla="*/ 533013 h 1470030"/>
              <a:gd name="connsiteX3" fmla="*/ 571499 w 4582440"/>
              <a:gd name="connsiteY3" fmla="*/ 542538 h 1470030"/>
              <a:gd name="connsiteX4" fmla="*/ 804862 w 4582440"/>
              <a:gd name="connsiteY4" fmla="*/ 537776 h 1470030"/>
              <a:gd name="connsiteX5" fmla="*/ 819149 w 4582440"/>
              <a:gd name="connsiteY5" fmla="*/ 533013 h 1470030"/>
              <a:gd name="connsiteX6" fmla="*/ 852487 w 4582440"/>
              <a:gd name="connsiteY6" fmla="*/ 523488 h 1470030"/>
              <a:gd name="connsiteX7" fmla="*/ 871537 w 4582440"/>
              <a:gd name="connsiteY7" fmla="*/ 513963 h 1470030"/>
              <a:gd name="connsiteX8" fmla="*/ 904874 w 4582440"/>
              <a:gd name="connsiteY8" fmla="*/ 504438 h 1470030"/>
              <a:gd name="connsiteX9" fmla="*/ 947737 w 4582440"/>
              <a:gd name="connsiteY9" fmla="*/ 490151 h 1470030"/>
              <a:gd name="connsiteX10" fmla="*/ 962024 w 4582440"/>
              <a:gd name="connsiteY10" fmla="*/ 480626 h 1470030"/>
              <a:gd name="connsiteX11" fmla="*/ 966787 w 4582440"/>
              <a:gd name="connsiteY11" fmla="*/ 461576 h 1470030"/>
              <a:gd name="connsiteX12" fmla="*/ 1014412 w 4582440"/>
              <a:gd name="connsiteY12" fmla="*/ 452051 h 1470030"/>
              <a:gd name="connsiteX13" fmla="*/ 1028699 w 4582440"/>
              <a:gd name="connsiteY13" fmla="*/ 442526 h 1470030"/>
              <a:gd name="connsiteX14" fmla="*/ 1085849 w 4582440"/>
              <a:gd name="connsiteY14" fmla="*/ 428238 h 1470030"/>
              <a:gd name="connsiteX15" fmla="*/ 1100137 w 4582440"/>
              <a:gd name="connsiteY15" fmla="*/ 418713 h 1470030"/>
              <a:gd name="connsiteX16" fmla="*/ 1147762 w 4582440"/>
              <a:gd name="connsiteY16" fmla="*/ 390138 h 1470030"/>
              <a:gd name="connsiteX17" fmla="*/ 1162049 w 4582440"/>
              <a:gd name="connsiteY17" fmla="*/ 375851 h 1470030"/>
              <a:gd name="connsiteX18" fmla="*/ 1181099 w 4582440"/>
              <a:gd name="connsiteY18" fmla="*/ 366326 h 1470030"/>
              <a:gd name="connsiteX19" fmla="*/ 1204912 w 4582440"/>
              <a:gd name="connsiteY19" fmla="*/ 352038 h 1470030"/>
              <a:gd name="connsiteX20" fmla="*/ 1219199 w 4582440"/>
              <a:gd name="connsiteY20" fmla="*/ 337751 h 1470030"/>
              <a:gd name="connsiteX21" fmla="*/ 1271587 w 4582440"/>
              <a:gd name="connsiteY21" fmla="*/ 304413 h 1470030"/>
              <a:gd name="connsiteX22" fmla="*/ 1285874 w 4582440"/>
              <a:gd name="connsiteY22" fmla="*/ 294888 h 1470030"/>
              <a:gd name="connsiteX23" fmla="*/ 1295399 w 4582440"/>
              <a:gd name="connsiteY23" fmla="*/ 280601 h 1470030"/>
              <a:gd name="connsiteX24" fmla="*/ 1352549 w 4582440"/>
              <a:gd name="connsiteY24" fmla="*/ 247263 h 1470030"/>
              <a:gd name="connsiteX25" fmla="*/ 1366837 w 4582440"/>
              <a:gd name="connsiteY25" fmla="*/ 242501 h 1470030"/>
              <a:gd name="connsiteX26" fmla="*/ 1404937 w 4582440"/>
              <a:gd name="connsiteY26" fmla="*/ 213926 h 1470030"/>
              <a:gd name="connsiteX27" fmla="*/ 1419224 w 4582440"/>
              <a:gd name="connsiteY27" fmla="*/ 199638 h 1470030"/>
              <a:gd name="connsiteX28" fmla="*/ 1433512 w 4582440"/>
              <a:gd name="connsiteY28" fmla="*/ 180588 h 1470030"/>
              <a:gd name="connsiteX29" fmla="*/ 1457324 w 4582440"/>
              <a:gd name="connsiteY29" fmla="*/ 171063 h 1470030"/>
              <a:gd name="connsiteX30" fmla="*/ 1476374 w 4582440"/>
              <a:gd name="connsiteY30" fmla="*/ 161538 h 1470030"/>
              <a:gd name="connsiteX31" fmla="*/ 1509712 w 4582440"/>
              <a:gd name="connsiteY31" fmla="*/ 137726 h 1470030"/>
              <a:gd name="connsiteX32" fmla="*/ 1543049 w 4582440"/>
              <a:gd name="connsiteY32" fmla="*/ 123438 h 1470030"/>
              <a:gd name="connsiteX33" fmla="*/ 1600199 w 4582440"/>
              <a:gd name="connsiteY33" fmla="*/ 99626 h 1470030"/>
              <a:gd name="connsiteX34" fmla="*/ 1647824 w 4582440"/>
              <a:gd name="connsiteY34" fmla="*/ 85338 h 1470030"/>
              <a:gd name="connsiteX35" fmla="*/ 1681162 w 4582440"/>
              <a:gd name="connsiteY35" fmla="*/ 75813 h 1470030"/>
              <a:gd name="connsiteX36" fmla="*/ 1804987 w 4582440"/>
              <a:gd name="connsiteY36" fmla="*/ 66288 h 1470030"/>
              <a:gd name="connsiteX37" fmla="*/ 1852612 w 4582440"/>
              <a:gd name="connsiteY37" fmla="*/ 52001 h 1470030"/>
              <a:gd name="connsiteX38" fmla="*/ 1933574 w 4582440"/>
              <a:gd name="connsiteY38" fmla="*/ 42476 h 1470030"/>
              <a:gd name="connsiteX39" fmla="*/ 2309812 w 4582440"/>
              <a:gd name="connsiteY39" fmla="*/ 28188 h 1470030"/>
              <a:gd name="connsiteX40" fmla="*/ 2376487 w 4582440"/>
              <a:gd name="connsiteY40" fmla="*/ 32951 h 1470030"/>
              <a:gd name="connsiteX41" fmla="*/ 2405062 w 4582440"/>
              <a:gd name="connsiteY41" fmla="*/ 42476 h 1470030"/>
              <a:gd name="connsiteX42" fmla="*/ 2428874 w 4582440"/>
              <a:gd name="connsiteY42" fmla="*/ 47238 h 1470030"/>
              <a:gd name="connsiteX43" fmla="*/ 2447924 w 4582440"/>
              <a:gd name="connsiteY43" fmla="*/ 52001 h 1470030"/>
              <a:gd name="connsiteX44" fmla="*/ 2476499 w 4582440"/>
              <a:gd name="connsiteY44" fmla="*/ 56763 h 1470030"/>
              <a:gd name="connsiteX45" fmla="*/ 2505074 w 4582440"/>
              <a:gd name="connsiteY45" fmla="*/ 66288 h 1470030"/>
              <a:gd name="connsiteX46" fmla="*/ 2538412 w 4582440"/>
              <a:gd name="connsiteY46" fmla="*/ 75813 h 1470030"/>
              <a:gd name="connsiteX47" fmla="*/ 2557462 w 4582440"/>
              <a:gd name="connsiteY47" fmla="*/ 90101 h 1470030"/>
              <a:gd name="connsiteX48" fmla="*/ 2571749 w 4582440"/>
              <a:gd name="connsiteY48" fmla="*/ 104388 h 1470030"/>
              <a:gd name="connsiteX49" fmla="*/ 2605087 w 4582440"/>
              <a:gd name="connsiteY49" fmla="*/ 113913 h 1470030"/>
              <a:gd name="connsiteX50" fmla="*/ 2652712 w 4582440"/>
              <a:gd name="connsiteY50" fmla="*/ 137726 h 1470030"/>
              <a:gd name="connsiteX51" fmla="*/ 2666999 w 4582440"/>
              <a:gd name="connsiteY51" fmla="*/ 152013 h 1470030"/>
              <a:gd name="connsiteX52" fmla="*/ 2700337 w 4582440"/>
              <a:gd name="connsiteY52" fmla="*/ 175826 h 1470030"/>
              <a:gd name="connsiteX53" fmla="*/ 2719387 w 4582440"/>
              <a:gd name="connsiteY53" fmla="*/ 185351 h 1470030"/>
              <a:gd name="connsiteX54" fmla="*/ 2757487 w 4582440"/>
              <a:gd name="connsiteY54" fmla="*/ 213926 h 1470030"/>
              <a:gd name="connsiteX55" fmla="*/ 2781299 w 4582440"/>
              <a:gd name="connsiteY55" fmla="*/ 218688 h 1470030"/>
              <a:gd name="connsiteX56" fmla="*/ 2814637 w 4582440"/>
              <a:gd name="connsiteY56" fmla="*/ 223451 h 1470030"/>
              <a:gd name="connsiteX57" fmla="*/ 2833687 w 4582440"/>
              <a:gd name="connsiteY57" fmla="*/ 228213 h 1470030"/>
              <a:gd name="connsiteX58" fmla="*/ 2852737 w 4582440"/>
              <a:gd name="connsiteY58" fmla="*/ 237738 h 1470030"/>
              <a:gd name="connsiteX59" fmla="*/ 2876549 w 4582440"/>
              <a:gd name="connsiteY59" fmla="*/ 242501 h 1470030"/>
              <a:gd name="connsiteX60" fmla="*/ 2890837 w 4582440"/>
              <a:gd name="connsiteY60" fmla="*/ 247263 h 1470030"/>
              <a:gd name="connsiteX61" fmla="*/ 2938462 w 4582440"/>
              <a:gd name="connsiteY61" fmla="*/ 256788 h 1470030"/>
              <a:gd name="connsiteX62" fmla="*/ 3000374 w 4582440"/>
              <a:gd name="connsiteY62" fmla="*/ 275838 h 1470030"/>
              <a:gd name="connsiteX63" fmla="*/ 3028949 w 4582440"/>
              <a:gd name="connsiteY63" fmla="*/ 285363 h 1470030"/>
              <a:gd name="connsiteX64" fmla="*/ 3067049 w 4582440"/>
              <a:gd name="connsiteY64" fmla="*/ 294888 h 1470030"/>
              <a:gd name="connsiteX65" fmla="*/ 3105149 w 4582440"/>
              <a:gd name="connsiteY65" fmla="*/ 309176 h 1470030"/>
              <a:gd name="connsiteX66" fmla="*/ 3124199 w 4582440"/>
              <a:gd name="connsiteY66" fmla="*/ 318701 h 1470030"/>
              <a:gd name="connsiteX67" fmla="*/ 3319462 w 4582440"/>
              <a:gd name="connsiteY67" fmla="*/ 313938 h 1470030"/>
              <a:gd name="connsiteX68" fmla="*/ 3376612 w 4582440"/>
              <a:gd name="connsiteY68" fmla="*/ 294888 h 1470030"/>
              <a:gd name="connsiteX69" fmla="*/ 3400424 w 4582440"/>
              <a:gd name="connsiteY69" fmla="*/ 290126 h 1470030"/>
              <a:gd name="connsiteX70" fmla="*/ 3438524 w 4582440"/>
              <a:gd name="connsiteY70" fmla="*/ 271076 h 1470030"/>
              <a:gd name="connsiteX71" fmla="*/ 3476624 w 4582440"/>
              <a:gd name="connsiteY71" fmla="*/ 261551 h 1470030"/>
              <a:gd name="connsiteX72" fmla="*/ 3495674 w 4582440"/>
              <a:gd name="connsiteY72" fmla="*/ 252026 h 1470030"/>
              <a:gd name="connsiteX73" fmla="*/ 3552824 w 4582440"/>
              <a:gd name="connsiteY73" fmla="*/ 242501 h 1470030"/>
              <a:gd name="connsiteX74" fmla="*/ 3876674 w 4582440"/>
              <a:gd name="connsiteY74" fmla="*/ 247263 h 1470030"/>
              <a:gd name="connsiteX75" fmla="*/ 3900487 w 4582440"/>
              <a:gd name="connsiteY75" fmla="*/ 252026 h 1470030"/>
              <a:gd name="connsiteX76" fmla="*/ 3962399 w 4582440"/>
              <a:gd name="connsiteY76" fmla="*/ 256788 h 1470030"/>
              <a:gd name="connsiteX77" fmla="*/ 4081462 w 4582440"/>
              <a:gd name="connsiteY77" fmla="*/ 271076 h 1470030"/>
              <a:gd name="connsiteX78" fmla="*/ 4100512 w 4582440"/>
              <a:gd name="connsiteY78" fmla="*/ 275838 h 1470030"/>
              <a:gd name="connsiteX79" fmla="*/ 4243387 w 4582440"/>
              <a:gd name="connsiteY79" fmla="*/ 294888 h 1470030"/>
              <a:gd name="connsiteX80" fmla="*/ 4276724 w 4582440"/>
              <a:gd name="connsiteY80" fmla="*/ 299651 h 1470030"/>
              <a:gd name="connsiteX81" fmla="*/ 4533899 w 4582440"/>
              <a:gd name="connsiteY81" fmla="*/ 304413 h 1470030"/>
              <a:gd name="connsiteX82" fmla="*/ 4581524 w 4582440"/>
              <a:gd name="connsiteY82" fmla="*/ 309176 h 1470030"/>
              <a:gd name="connsiteX83" fmla="*/ 4567237 w 4582440"/>
              <a:gd name="connsiteY83" fmla="*/ 1228338 h 1470030"/>
              <a:gd name="connsiteX84" fmla="*/ 4567237 w 4582440"/>
              <a:gd name="connsiteY84" fmla="*/ 1228338 h 1470030"/>
              <a:gd name="connsiteX85" fmla="*/ 4510087 w 4582440"/>
              <a:gd name="connsiteY85" fmla="*/ 1209288 h 1470030"/>
              <a:gd name="connsiteX86" fmla="*/ 4481512 w 4582440"/>
              <a:gd name="connsiteY86" fmla="*/ 1199763 h 1470030"/>
              <a:gd name="connsiteX87" fmla="*/ 4452937 w 4582440"/>
              <a:gd name="connsiteY87" fmla="*/ 1195001 h 1470030"/>
              <a:gd name="connsiteX88" fmla="*/ 4438649 w 4582440"/>
              <a:gd name="connsiteY88" fmla="*/ 1190238 h 1470030"/>
              <a:gd name="connsiteX89" fmla="*/ 4371974 w 4582440"/>
              <a:gd name="connsiteY89" fmla="*/ 1180713 h 1470030"/>
              <a:gd name="connsiteX90" fmla="*/ 4067174 w 4582440"/>
              <a:gd name="connsiteY90" fmla="*/ 1185476 h 1470030"/>
              <a:gd name="connsiteX91" fmla="*/ 4038599 w 4582440"/>
              <a:gd name="connsiteY91" fmla="*/ 1190238 h 1470030"/>
              <a:gd name="connsiteX92" fmla="*/ 3948112 w 4582440"/>
              <a:gd name="connsiteY92" fmla="*/ 1195001 h 1470030"/>
              <a:gd name="connsiteX93" fmla="*/ 3895724 w 4582440"/>
              <a:gd name="connsiteY93" fmla="*/ 1204526 h 1470030"/>
              <a:gd name="connsiteX94" fmla="*/ 3881437 w 4582440"/>
              <a:gd name="connsiteY94" fmla="*/ 1209288 h 1470030"/>
              <a:gd name="connsiteX95" fmla="*/ 3857624 w 4582440"/>
              <a:gd name="connsiteY95" fmla="*/ 1214051 h 1470030"/>
              <a:gd name="connsiteX96" fmla="*/ 3829049 w 4582440"/>
              <a:gd name="connsiteY96" fmla="*/ 1223576 h 1470030"/>
              <a:gd name="connsiteX97" fmla="*/ 3800474 w 4582440"/>
              <a:gd name="connsiteY97" fmla="*/ 1228338 h 1470030"/>
              <a:gd name="connsiteX98" fmla="*/ 3762374 w 4582440"/>
              <a:gd name="connsiteY98" fmla="*/ 1237863 h 1470030"/>
              <a:gd name="connsiteX99" fmla="*/ 3557587 w 4582440"/>
              <a:gd name="connsiteY99" fmla="*/ 1242626 h 1470030"/>
              <a:gd name="connsiteX100" fmla="*/ 3495674 w 4582440"/>
              <a:gd name="connsiteY100" fmla="*/ 1261676 h 1470030"/>
              <a:gd name="connsiteX101" fmla="*/ 3481387 w 4582440"/>
              <a:gd name="connsiteY101" fmla="*/ 1266438 h 1470030"/>
              <a:gd name="connsiteX102" fmla="*/ 3443287 w 4582440"/>
              <a:gd name="connsiteY102" fmla="*/ 1275963 h 1470030"/>
              <a:gd name="connsiteX103" fmla="*/ 3428999 w 4582440"/>
              <a:gd name="connsiteY103" fmla="*/ 1280726 h 1470030"/>
              <a:gd name="connsiteX104" fmla="*/ 3409949 w 4582440"/>
              <a:gd name="connsiteY104" fmla="*/ 1285488 h 1470030"/>
              <a:gd name="connsiteX105" fmla="*/ 3395662 w 4582440"/>
              <a:gd name="connsiteY105" fmla="*/ 1290251 h 1470030"/>
              <a:gd name="connsiteX106" fmla="*/ 3362324 w 4582440"/>
              <a:gd name="connsiteY106" fmla="*/ 1295013 h 1470030"/>
              <a:gd name="connsiteX107" fmla="*/ 3305174 w 4582440"/>
              <a:gd name="connsiteY107" fmla="*/ 1304538 h 1470030"/>
              <a:gd name="connsiteX108" fmla="*/ 3100387 w 4582440"/>
              <a:gd name="connsiteY108" fmla="*/ 1309301 h 1470030"/>
              <a:gd name="connsiteX109" fmla="*/ 3028949 w 4582440"/>
              <a:gd name="connsiteY109" fmla="*/ 1323588 h 1470030"/>
              <a:gd name="connsiteX110" fmla="*/ 3005137 w 4582440"/>
              <a:gd name="connsiteY110" fmla="*/ 1328351 h 1470030"/>
              <a:gd name="connsiteX111" fmla="*/ 2986087 w 4582440"/>
              <a:gd name="connsiteY111" fmla="*/ 1333113 h 1470030"/>
              <a:gd name="connsiteX112" fmla="*/ 2957512 w 4582440"/>
              <a:gd name="connsiteY112" fmla="*/ 1337876 h 1470030"/>
              <a:gd name="connsiteX113" fmla="*/ 2919412 w 4582440"/>
              <a:gd name="connsiteY113" fmla="*/ 1347401 h 1470030"/>
              <a:gd name="connsiteX114" fmla="*/ 2905124 w 4582440"/>
              <a:gd name="connsiteY114" fmla="*/ 1352163 h 1470030"/>
              <a:gd name="connsiteX115" fmla="*/ 2881312 w 4582440"/>
              <a:gd name="connsiteY115" fmla="*/ 1356926 h 1470030"/>
              <a:gd name="connsiteX116" fmla="*/ 2795587 w 4582440"/>
              <a:gd name="connsiteY116" fmla="*/ 1375976 h 1470030"/>
              <a:gd name="connsiteX117" fmla="*/ 2738437 w 4582440"/>
              <a:gd name="connsiteY117" fmla="*/ 1385501 h 1470030"/>
              <a:gd name="connsiteX118" fmla="*/ 2671762 w 4582440"/>
              <a:gd name="connsiteY118" fmla="*/ 1395026 h 1470030"/>
              <a:gd name="connsiteX119" fmla="*/ 2647949 w 4582440"/>
              <a:gd name="connsiteY119" fmla="*/ 1399788 h 1470030"/>
              <a:gd name="connsiteX120" fmla="*/ 2576512 w 4582440"/>
              <a:gd name="connsiteY120" fmla="*/ 1404551 h 1470030"/>
              <a:gd name="connsiteX121" fmla="*/ 2543174 w 4582440"/>
              <a:gd name="connsiteY121" fmla="*/ 1414076 h 1470030"/>
              <a:gd name="connsiteX122" fmla="*/ 2514599 w 4582440"/>
              <a:gd name="connsiteY122" fmla="*/ 1418838 h 1470030"/>
              <a:gd name="connsiteX123" fmla="*/ 2195512 w 4582440"/>
              <a:gd name="connsiteY123" fmla="*/ 1423601 h 1470030"/>
              <a:gd name="connsiteX124" fmla="*/ 2133599 w 4582440"/>
              <a:gd name="connsiteY124" fmla="*/ 1433126 h 1470030"/>
              <a:gd name="connsiteX125" fmla="*/ 2081212 w 4582440"/>
              <a:gd name="connsiteY125" fmla="*/ 1442651 h 1470030"/>
              <a:gd name="connsiteX126" fmla="*/ 1757362 w 4582440"/>
              <a:gd name="connsiteY126" fmla="*/ 1437888 h 1470030"/>
              <a:gd name="connsiteX127" fmla="*/ 0 w 4582440"/>
              <a:gd name="connsiteY127" fmla="*/ 1390263 h 1470030"/>
              <a:gd name="connsiteX128" fmla="*/ 4762 w 4582440"/>
              <a:gd name="connsiteY128" fmla="*/ 528251 h 1470030"/>
              <a:gd name="connsiteX0" fmla="*/ 4762 w 4582440"/>
              <a:gd name="connsiteY0" fmla="*/ 528251 h 1442651"/>
              <a:gd name="connsiteX1" fmla="*/ 4762 w 4582440"/>
              <a:gd name="connsiteY1" fmla="*/ 528251 h 1442651"/>
              <a:gd name="connsiteX2" fmla="*/ 528637 w 4582440"/>
              <a:gd name="connsiteY2" fmla="*/ 533013 h 1442651"/>
              <a:gd name="connsiteX3" fmla="*/ 571499 w 4582440"/>
              <a:gd name="connsiteY3" fmla="*/ 542538 h 1442651"/>
              <a:gd name="connsiteX4" fmla="*/ 804862 w 4582440"/>
              <a:gd name="connsiteY4" fmla="*/ 537776 h 1442651"/>
              <a:gd name="connsiteX5" fmla="*/ 819149 w 4582440"/>
              <a:gd name="connsiteY5" fmla="*/ 533013 h 1442651"/>
              <a:gd name="connsiteX6" fmla="*/ 852487 w 4582440"/>
              <a:gd name="connsiteY6" fmla="*/ 523488 h 1442651"/>
              <a:gd name="connsiteX7" fmla="*/ 871537 w 4582440"/>
              <a:gd name="connsiteY7" fmla="*/ 513963 h 1442651"/>
              <a:gd name="connsiteX8" fmla="*/ 904874 w 4582440"/>
              <a:gd name="connsiteY8" fmla="*/ 504438 h 1442651"/>
              <a:gd name="connsiteX9" fmla="*/ 947737 w 4582440"/>
              <a:gd name="connsiteY9" fmla="*/ 490151 h 1442651"/>
              <a:gd name="connsiteX10" fmla="*/ 962024 w 4582440"/>
              <a:gd name="connsiteY10" fmla="*/ 480626 h 1442651"/>
              <a:gd name="connsiteX11" fmla="*/ 966787 w 4582440"/>
              <a:gd name="connsiteY11" fmla="*/ 461576 h 1442651"/>
              <a:gd name="connsiteX12" fmla="*/ 1014412 w 4582440"/>
              <a:gd name="connsiteY12" fmla="*/ 452051 h 1442651"/>
              <a:gd name="connsiteX13" fmla="*/ 1028699 w 4582440"/>
              <a:gd name="connsiteY13" fmla="*/ 442526 h 1442651"/>
              <a:gd name="connsiteX14" fmla="*/ 1085849 w 4582440"/>
              <a:gd name="connsiteY14" fmla="*/ 428238 h 1442651"/>
              <a:gd name="connsiteX15" fmla="*/ 1100137 w 4582440"/>
              <a:gd name="connsiteY15" fmla="*/ 418713 h 1442651"/>
              <a:gd name="connsiteX16" fmla="*/ 1147762 w 4582440"/>
              <a:gd name="connsiteY16" fmla="*/ 390138 h 1442651"/>
              <a:gd name="connsiteX17" fmla="*/ 1162049 w 4582440"/>
              <a:gd name="connsiteY17" fmla="*/ 375851 h 1442651"/>
              <a:gd name="connsiteX18" fmla="*/ 1181099 w 4582440"/>
              <a:gd name="connsiteY18" fmla="*/ 366326 h 1442651"/>
              <a:gd name="connsiteX19" fmla="*/ 1204912 w 4582440"/>
              <a:gd name="connsiteY19" fmla="*/ 352038 h 1442651"/>
              <a:gd name="connsiteX20" fmla="*/ 1219199 w 4582440"/>
              <a:gd name="connsiteY20" fmla="*/ 337751 h 1442651"/>
              <a:gd name="connsiteX21" fmla="*/ 1271587 w 4582440"/>
              <a:gd name="connsiteY21" fmla="*/ 304413 h 1442651"/>
              <a:gd name="connsiteX22" fmla="*/ 1285874 w 4582440"/>
              <a:gd name="connsiteY22" fmla="*/ 294888 h 1442651"/>
              <a:gd name="connsiteX23" fmla="*/ 1295399 w 4582440"/>
              <a:gd name="connsiteY23" fmla="*/ 280601 h 1442651"/>
              <a:gd name="connsiteX24" fmla="*/ 1352549 w 4582440"/>
              <a:gd name="connsiteY24" fmla="*/ 247263 h 1442651"/>
              <a:gd name="connsiteX25" fmla="*/ 1366837 w 4582440"/>
              <a:gd name="connsiteY25" fmla="*/ 242501 h 1442651"/>
              <a:gd name="connsiteX26" fmla="*/ 1404937 w 4582440"/>
              <a:gd name="connsiteY26" fmla="*/ 213926 h 1442651"/>
              <a:gd name="connsiteX27" fmla="*/ 1419224 w 4582440"/>
              <a:gd name="connsiteY27" fmla="*/ 199638 h 1442651"/>
              <a:gd name="connsiteX28" fmla="*/ 1433512 w 4582440"/>
              <a:gd name="connsiteY28" fmla="*/ 180588 h 1442651"/>
              <a:gd name="connsiteX29" fmla="*/ 1457324 w 4582440"/>
              <a:gd name="connsiteY29" fmla="*/ 171063 h 1442651"/>
              <a:gd name="connsiteX30" fmla="*/ 1476374 w 4582440"/>
              <a:gd name="connsiteY30" fmla="*/ 161538 h 1442651"/>
              <a:gd name="connsiteX31" fmla="*/ 1509712 w 4582440"/>
              <a:gd name="connsiteY31" fmla="*/ 137726 h 1442651"/>
              <a:gd name="connsiteX32" fmla="*/ 1543049 w 4582440"/>
              <a:gd name="connsiteY32" fmla="*/ 123438 h 1442651"/>
              <a:gd name="connsiteX33" fmla="*/ 1600199 w 4582440"/>
              <a:gd name="connsiteY33" fmla="*/ 99626 h 1442651"/>
              <a:gd name="connsiteX34" fmla="*/ 1647824 w 4582440"/>
              <a:gd name="connsiteY34" fmla="*/ 85338 h 1442651"/>
              <a:gd name="connsiteX35" fmla="*/ 1681162 w 4582440"/>
              <a:gd name="connsiteY35" fmla="*/ 75813 h 1442651"/>
              <a:gd name="connsiteX36" fmla="*/ 1804987 w 4582440"/>
              <a:gd name="connsiteY36" fmla="*/ 66288 h 1442651"/>
              <a:gd name="connsiteX37" fmla="*/ 1852612 w 4582440"/>
              <a:gd name="connsiteY37" fmla="*/ 52001 h 1442651"/>
              <a:gd name="connsiteX38" fmla="*/ 1933574 w 4582440"/>
              <a:gd name="connsiteY38" fmla="*/ 42476 h 1442651"/>
              <a:gd name="connsiteX39" fmla="*/ 2309812 w 4582440"/>
              <a:gd name="connsiteY39" fmla="*/ 28188 h 1442651"/>
              <a:gd name="connsiteX40" fmla="*/ 2376487 w 4582440"/>
              <a:gd name="connsiteY40" fmla="*/ 32951 h 1442651"/>
              <a:gd name="connsiteX41" fmla="*/ 2405062 w 4582440"/>
              <a:gd name="connsiteY41" fmla="*/ 42476 h 1442651"/>
              <a:gd name="connsiteX42" fmla="*/ 2428874 w 4582440"/>
              <a:gd name="connsiteY42" fmla="*/ 47238 h 1442651"/>
              <a:gd name="connsiteX43" fmla="*/ 2447924 w 4582440"/>
              <a:gd name="connsiteY43" fmla="*/ 52001 h 1442651"/>
              <a:gd name="connsiteX44" fmla="*/ 2476499 w 4582440"/>
              <a:gd name="connsiteY44" fmla="*/ 56763 h 1442651"/>
              <a:gd name="connsiteX45" fmla="*/ 2505074 w 4582440"/>
              <a:gd name="connsiteY45" fmla="*/ 66288 h 1442651"/>
              <a:gd name="connsiteX46" fmla="*/ 2538412 w 4582440"/>
              <a:gd name="connsiteY46" fmla="*/ 75813 h 1442651"/>
              <a:gd name="connsiteX47" fmla="*/ 2557462 w 4582440"/>
              <a:gd name="connsiteY47" fmla="*/ 90101 h 1442651"/>
              <a:gd name="connsiteX48" fmla="*/ 2571749 w 4582440"/>
              <a:gd name="connsiteY48" fmla="*/ 104388 h 1442651"/>
              <a:gd name="connsiteX49" fmla="*/ 2605087 w 4582440"/>
              <a:gd name="connsiteY49" fmla="*/ 113913 h 1442651"/>
              <a:gd name="connsiteX50" fmla="*/ 2652712 w 4582440"/>
              <a:gd name="connsiteY50" fmla="*/ 137726 h 1442651"/>
              <a:gd name="connsiteX51" fmla="*/ 2666999 w 4582440"/>
              <a:gd name="connsiteY51" fmla="*/ 152013 h 1442651"/>
              <a:gd name="connsiteX52" fmla="*/ 2700337 w 4582440"/>
              <a:gd name="connsiteY52" fmla="*/ 175826 h 1442651"/>
              <a:gd name="connsiteX53" fmla="*/ 2719387 w 4582440"/>
              <a:gd name="connsiteY53" fmla="*/ 185351 h 1442651"/>
              <a:gd name="connsiteX54" fmla="*/ 2757487 w 4582440"/>
              <a:gd name="connsiteY54" fmla="*/ 213926 h 1442651"/>
              <a:gd name="connsiteX55" fmla="*/ 2781299 w 4582440"/>
              <a:gd name="connsiteY55" fmla="*/ 218688 h 1442651"/>
              <a:gd name="connsiteX56" fmla="*/ 2814637 w 4582440"/>
              <a:gd name="connsiteY56" fmla="*/ 223451 h 1442651"/>
              <a:gd name="connsiteX57" fmla="*/ 2833687 w 4582440"/>
              <a:gd name="connsiteY57" fmla="*/ 228213 h 1442651"/>
              <a:gd name="connsiteX58" fmla="*/ 2852737 w 4582440"/>
              <a:gd name="connsiteY58" fmla="*/ 237738 h 1442651"/>
              <a:gd name="connsiteX59" fmla="*/ 2876549 w 4582440"/>
              <a:gd name="connsiteY59" fmla="*/ 242501 h 1442651"/>
              <a:gd name="connsiteX60" fmla="*/ 2890837 w 4582440"/>
              <a:gd name="connsiteY60" fmla="*/ 247263 h 1442651"/>
              <a:gd name="connsiteX61" fmla="*/ 2938462 w 4582440"/>
              <a:gd name="connsiteY61" fmla="*/ 256788 h 1442651"/>
              <a:gd name="connsiteX62" fmla="*/ 3000374 w 4582440"/>
              <a:gd name="connsiteY62" fmla="*/ 275838 h 1442651"/>
              <a:gd name="connsiteX63" fmla="*/ 3028949 w 4582440"/>
              <a:gd name="connsiteY63" fmla="*/ 285363 h 1442651"/>
              <a:gd name="connsiteX64" fmla="*/ 3067049 w 4582440"/>
              <a:gd name="connsiteY64" fmla="*/ 294888 h 1442651"/>
              <a:gd name="connsiteX65" fmla="*/ 3105149 w 4582440"/>
              <a:gd name="connsiteY65" fmla="*/ 309176 h 1442651"/>
              <a:gd name="connsiteX66" fmla="*/ 3124199 w 4582440"/>
              <a:gd name="connsiteY66" fmla="*/ 318701 h 1442651"/>
              <a:gd name="connsiteX67" fmla="*/ 3319462 w 4582440"/>
              <a:gd name="connsiteY67" fmla="*/ 313938 h 1442651"/>
              <a:gd name="connsiteX68" fmla="*/ 3376612 w 4582440"/>
              <a:gd name="connsiteY68" fmla="*/ 294888 h 1442651"/>
              <a:gd name="connsiteX69" fmla="*/ 3400424 w 4582440"/>
              <a:gd name="connsiteY69" fmla="*/ 290126 h 1442651"/>
              <a:gd name="connsiteX70" fmla="*/ 3438524 w 4582440"/>
              <a:gd name="connsiteY70" fmla="*/ 271076 h 1442651"/>
              <a:gd name="connsiteX71" fmla="*/ 3476624 w 4582440"/>
              <a:gd name="connsiteY71" fmla="*/ 261551 h 1442651"/>
              <a:gd name="connsiteX72" fmla="*/ 3495674 w 4582440"/>
              <a:gd name="connsiteY72" fmla="*/ 252026 h 1442651"/>
              <a:gd name="connsiteX73" fmla="*/ 3552824 w 4582440"/>
              <a:gd name="connsiteY73" fmla="*/ 242501 h 1442651"/>
              <a:gd name="connsiteX74" fmla="*/ 3876674 w 4582440"/>
              <a:gd name="connsiteY74" fmla="*/ 247263 h 1442651"/>
              <a:gd name="connsiteX75" fmla="*/ 3900487 w 4582440"/>
              <a:gd name="connsiteY75" fmla="*/ 252026 h 1442651"/>
              <a:gd name="connsiteX76" fmla="*/ 3962399 w 4582440"/>
              <a:gd name="connsiteY76" fmla="*/ 256788 h 1442651"/>
              <a:gd name="connsiteX77" fmla="*/ 4081462 w 4582440"/>
              <a:gd name="connsiteY77" fmla="*/ 271076 h 1442651"/>
              <a:gd name="connsiteX78" fmla="*/ 4100512 w 4582440"/>
              <a:gd name="connsiteY78" fmla="*/ 275838 h 1442651"/>
              <a:gd name="connsiteX79" fmla="*/ 4243387 w 4582440"/>
              <a:gd name="connsiteY79" fmla="*/ 294888 h 1442651"/>
              <a:gd name="connsiteX80" fmla="*/ 4276724 w 4582440"/>
              <a:gd name="connsiteY80" fmla="*/ 299651 h 1442651"/>
              <a:gd name="connsiteX81" fmla="*/ 4533899 w 4582440"/>
              <a:gd name="connsiteY81" fmla="*/ 304413 h 1442651"/>
              <a:gd name="connsiteX82" fmla="*/ 4581524 w 4582440"/>
              <a:gd name="connsiteY82" fmla="*/ 309176 h 1442651"/>
              <a:gd name="connsiteX83" fmla="*/ 4567237 w 4582440"/>
              <a:gd name="connsiteY83" fmla="*/ 1228338 h 1442651"/>
              <a:gd name="connsiteX84" fmla="*/ 4567237 w 4582440"/>
              <a:gd name="connsiteY84" fmla="*/ 1228338 h 1442651"/>
              <a:gd name="connsiteX85" fmla="*/ 4510087 w 4582440"/>
              <a:gd name="connsiteY85" fmla="*/ 1209288 h 1442651"/>
              <a:gd name="connsiteX86" fmla="*/ 4481512 w 4582440"/>
              <a:gd name="connsiteY86" fmla="*/ 1199763 h 1442651"/>
              <a:gd name="connsiteX87" fmla="*/ 4452937 w 4582440"/>
              <a:gd name="connsiteY87" fmla="*/ 1195001 h 1442651"/>
              <a:gd name="connsiteX88" fmla="*/ 4438649 w 4582440"/>
              <a:gd name="connsiteY88" fmla="*/ 1190238 h 1442651"/>
              <a:gd name="connsiteX89" fmla="*/ 4371974 w 4582440"/>
              <a:gd name="connsiteY89" fmla="*/ 1180713 h 1442651"/>
              <a:gd name="connsiteX90" fmla="*/ 4067174 w 4582440"/>
              <a:gd name="connsiteY90" fmla="*/ 1185476 h 1442651"/>
              <a:gd name="connsiteX91" fmla="*/ 4038599 w 4582440"/>
              <a:gd name="connsiteY91" fmla="*/ 1190238 h 1442651"/>
              <a:gd name="connsiteX92" fmla="*/ 3948112 w 4582440"/>
              <a:gd name="connsiteY92" fmla="*/ 1195001 h 1442651"/>
              <a:gd name="connsiteX93" fmla="*/ 3895724 w 4582440"/>
              <a:gd name="connsiteY93" fmla="*/ 1204526 h 1442651"/>
              <a:gd name="connsiteX94" fmla="*/ 3881437 w 4582440"/>
              <a:gd name="connsiteY94" fmla="*/ 1209288 h 1442651"/>
              <a:gd name="connsiteX95" fmla="*/ 3857624 w 4582440"/>
              <a:gd name="connsiteY95" fmla="*/ 1214051 h 1442651"/>
              <a:gd name="connsiteX96" fmla="*/ 3829049 w 4582440"/>
              <a:gd name="connsiteY96" fmla="*/ 1223576 h 1442651"/>
              <a:gd name="connsiteX97" fmla="*/ 3800474 w 4582440"/>
              <a:gd name="connsiteY97" fmla="*/ 1228338 h 1442651"/>
              <a:gd name="connsiteX98" fmla="*/ 3762374 w 4582440"/>
              <a:gd name="connsiteY98" fmla="*/ 1237863 h 1442651"/>
              <a:gd name="connsiteX99" fmla="*/ 3557587 w 4582440"/>
              <a:gd name="connsiteY99" fmla="*/ 1242626 h 1442651"/>
              <a:gd name="connsiteX100" fmla="*/ 3495674 w 4582440"/>
              <a:gd name="connsiteY100" fmla="*/ 1261676 h 1442651"/>
              <a:gd name="connsiteX101" fmla="*/ 3481387 w 4582440"/>
              <a:gd name="connsiteY101" fmla="*/ 1266438 h 1442651"/>
              <a:gd name="connsiteX102" fmla="*/ 3443287 w 4582440"/>
              <a:gd name="connsiteY102" fmla="*/ 1275963 h 1442651"/>
              <a:gd name="connsiteX103" fmla="*/ 3428999 w 4582440"/>
              <a:gd name="connsiteY103" fmla="*/ 1280726 h 1442651"/>
              <a:gd name="connsiteX104" fmla="*/ 3409949 w 4582440"/>
              <a:gd name="connsiteY104" fmla="*/ 1285488 h 1442651"/>
              <a:gd name="connsiteX105" fmla="*/ 3395662 w 4582440"/>
              <a:gd name="connsiteY105" fmla="*/ 1290251 h 1442651"/>
              <a:gd name="connsiteX106" fmla="*/ 3362324 w 4582440"/>
              <a:gd name="connsiteY106" fmla="*/ 1295013 h 1442651"/>
              <a:gd name="connsiteX107" fmla="*/ 3305174 w 4582440"/>
              <a:gd name="connsiteY107" fmla="*/ 1304538 h 1442651"/>
              <a:gd name="connsiteX108" fmla="*/ 3100387 w 4582440"/>
              <a:gd name="connsiteY108" fmla="*/ 1309301 h 1442651"/>
              <a:gd name="connsiteX109" fmla="*/ 3028949 w 4582440"/>
              <a:gd name="connsiteY109" fmla="*/ 1323588 h 1442651"/>
              <a:gd name="connsiteX110" fmla="*/ 3005137 w 4582440"/>
              <a:gd name="connsiteY110" fmla="*/ 1328351 h 1442651"/>
              <a:gd name="connsiteX111" fmla="*/ 2986087 w 4582440"/>
              <a:gd name="connsiteY111" fmla="*/ 1333113 h 1442651"/>
              <a:gd name="connsiteX112" fmla="*/ 2957512 w 4582440"/>
              <a:gd name="connsiteY112" fmla="*/ 1337876 h 1442651"/>
              <a:gd name="connsiteX113" fmla="*/ 2919412 w 4582440"/>
              <a:gd name="connsiteY113" fmla="*/ 1347401 h 1442651"/>
              <a:gd name="connsiteX114" fmla="*/ 2905124 w 4582440"/>
              <a:gd name="connsiteY114" fmla="*/ 1352163 h 1442651"/>
              <a:gd name="connsiteX115" fmla="*/ 2881312 w 4582440"/>
              <a:gd name="connsiteY115" fmla="*/ 1356926 h 1442651"/>
              <a:gd name="connsiteX116" fmla="*/ 2795587 w 4582440"/>
              <a:gd name="connsiteY116" fmla="*/ 1375976 h 1442651"/>
              <a:gd name="connsiteX117" fmla="*/ 2738437 w 4582440"/>
              <a:gd name="connsiteY117" fmla="*/ 1385501 h 1442651"/>
              <a:gd name="connsiteX118" fmla="*/ 2671762 w 4582440"/>
              <a:gd name="connsiteY118" fmla="*/ 1395026 h 1442651"/>
              <a:gd name="connsiteX119" fmla="*/ 2647949 w 4582440"/>
              <a:gd name="connsiteY119" fmla="*/ 1399788 h 1442651"/>
              <a:gd name="connsiteX120" fmla="*/ 2576512 w 4582440"/>
              <a:gd name="connsiteY120" fmla="*/ 1404551 h 1442651"/>
              <a:gd name="connsiteX121" fmla="*/ 2543174 w 4582440"/>
              <a:gd name="connsiteY121" fmla="*/ 1414076 h 1442651"/>
              <a:gd name="connsiteX122" fmla="*/ 2514599 w 4582440"/>
              <a:gd name="connsiteY122" fmla="*/ 1418838 h 1442651"/>
              <a:gd name="connsiteX123" fmla="*/ 2195512 w 4582440"/>
              <a:gd name="connsiteY123" fmla="*/ 1423601 h 1442651"/>
              <a:gd name="connsiteX124" fmla="*/ 2133599 w 4582440"/>
              <a:gd name="connsiteY124" fmla="*/ 1433126 h 1442651"/>
              <a:gd name="connsiteX125" fmla="*/ 2081212 w 4582440"/>
              <a:gd name="connsiteY125" fmla="*/ 1442651 h 1442651"/>
              <a:gd name="connsiteX126" fmla="*/ 0 w 4582440"/>
              <a:gd name="connsiteY126" fmla="*/ 1390263 h 1442651"/>
              <a:gd name="connsiteX127" fmla="*/ 4762 w 4582440"/>
              <a:gd name="connsiteY127" fmla="*/ 528251 h 1442651"/>
              <a:gd name="connsiteX0" fmla="*/ 4762 w 4582440"/>
              <a:gd name="connsiteY0" fmla="*/ 528251 h 1468904"/>
              <a:gd name="connsiteX1" fmla="*/ 4762 w 4582440"/>
              <a:gd name="connsiteY1" fmla="*/ 528251 h 1468904"/>
              <a:gd name="connsiteX2" fmla="*/ 528637 w 4582440"/>
              <a:gd name="connsiteY2" fmla="*/ 533013 h 1468904"/>
              <a:gd name="connsiteX3" fmla="*/ 571499 w 4582440"/>
              <a:gd name="connsiteY3" fmla="*/ 542538 h 1468904"/>
              <a:gd name="connsiteX4" fmla="*/ 804862 w 4582440"/>
              <a:gd name="connsiteY4" fmla="*/ 537776 h 1468904"/>
              <a:gd name="connsiteX5" fmla="*/ 819149 w 4582440"/>
              <a:gd name="connsiteY5" fmla="*/ 533013 h 1468904"/>
              <a:gd name="connsiteX6" fmla="*/ 852487 w 4582440"/>
              <a:gd name="connsiteY6" fmla="*/ 523488 h 1468904"/>
              <a:gd name="connsiteX7" fmla="*/ 871537 w 4582440"/>
              <a:gd name="connsiteY7" fmla="*/ 513963 h 1468904"/>
              <a:gd name="connsiteX8" fmla="*/ 904874 w 4582440"/>
              <a:gd name="connsiteY8" fmla="*/ 504438 h 1468904"/>
              <a:gd name="connsiteX9" fmla="*/ 947737 w 4582440"/>
              <a:gd name="connsiteY9" fmla="*/ 490151 h 1468904"/>
              <a:gd name="connsiteX10" fmla="*/ 962024 w 4582440"/>
              <a:gd name="connsiteY10" fmla="*/ 480626 h 1468904"/>
              <a:gd name="connsiteX11" fmla="*/ 966787 w 4582440"/>
              <a:gd name="connsiteY11" fmla="*/ 461576 h 1468904"/>
              <a:gd name="connsiteX12" fmla="*/ 1014412 w 4582440"/>
              <a:gd name="connsiteY12" fmla="*/ 452051 h 1468904"/>
              <a:gd name="connsiteX13" fmla="*/ 1028699 w 4582440"/>
              <a:gd name="connsiteY13" fmla="*/ 442526 h 1468904"/>
              <a:gd name="connsiteX14" fmla="*/ 1085849 w 4582440"/>
              <a:gd name="connsiteY14" fmla="*/ 428238 h 1468904"/>
              <a:gd name="connsiteX15" fmla="*/ 1100137 w 4582440"/>
              <a:gd name="connsiteY15" fmla="*/ 418713 h 1468904"/>
              <a:gd name="connsiteX16" fmla="*/ 1147762 w 4582440"/>
              <a:gd name="connsiteY16" fmla="*/ 390138 h 1468904"/>
              <a:gd name="connsiteX17" fmla="*/ 1162049 w 4582440"/>
              <a:gd name="connsiteY17" fmla="*/ 375851 h 1468904"/>
              <a:gd name="connsiteX18" fmla="*/ 1181099 w 4582440"/>
              <a:gd name="connsiteY18" fmla="*/ 366326 h 1468904"/>
              <a:gd name="connsiteX19" fmla="*/ 1204912 w 4582440"/>
              <a:gd name="connsiteY19" fmla="*/ 352038 h 1468904"/>
              <a:gd name="connsiteX20" fmla="*/ 1219199 w 4582440"/>
              <a:gd name="connsiteY20" fmla="*/ 337751 h 1468904"/>
              <a:gd name="connsiteX21" fmla="*/ 1271587 w 4582440"/>
              <a:gd name="connsiteY21" fmla="*/ 304413 h 1468904"/>
              <a:gd name="connsiteX22" fmla="*/ 1285874 w 4582440"/>
              <a:gd name="connsiteY22" fmla="*/ 294888 h 1468904"/>
              <a:gd name="connsiteX23" fmla="*/ 1295399 w 4582440"/>
              <a:gd name="connsiteY23" fmla="*/ 280601 h 1468904"/>
              <a:gd name="connsiteX24" fmla="*/ 1352549 w 4582440"/>
              <a:gd name="connsiteY24" fmla="*/ 247263 h 1468904"/>
              <a:gd name="connsiteX25" fmla="*/ 1366837 w 4582440"/>
              <a:gd name="connsiteY25" fmla="*/ 242501 h 1468904"/>
              <a:gd name="connsiteX26" fmla="*/ 1404937 w 4582440"/>
              <a:gd name="connsiteY26" fmla="*/ 213926 h 1468904"/>
              <a:gd name="connsiteX27" fmla="*/ 1419224 w 4582440"/>
              <a:gd name="connsiteY27" fmla="*/ 199638 h 1468904"/>
              <a:gd name="connsiteX28" fmla="*/ 1433512 w 4582440"/>
              <a:gd name="connsiteY28" fmla="*/ 180588 h 1468904"/>
              <a:gd name="connsiteX29" fmla="*/ 1457324 w 4582440"/>
              <a:gd name="connsiteY29" fmla="*/ 171063 h 1468904"/>
              <a:gd name="connsiteX30" fmla="*/ 1476374 w 4582440"/>
              <a:gd name="connsiteY30" fmla="*/ 161538 h 1468904"/>
              <a:gd name="connsiteX31" fmla="*/ 1509712 w 4582440"/>
              <a:gd name="connsiteY31" fmla="*/ 137726 h 1468904"/>
              <a:gd name="connsiteX32" fmla="*/ 1543049 w 4582440"/>
              <a:gd name="connsiteY32" fmla="*/ 123438 h 1468904"/>
              <a:gd name="connsiteX33" fmla="*/ 1600199 w 4582440"/>
              <a:gd name="connsiteY33" fmla="*/ 99626 h 1468904"/>
              <a:gd name="connsiteX34" fmla="*/ 1647824 w 4582440"/>
              <a:gd name="connsiteY34" fmla="*/ 85338 h 1468904"/>
              <a:gd name="connsiteX35" fmla="*/ 1681162 w 4582440"/>
              <a:gd name="connsiteY35" fmla="*/ 75813 h 1468904"/>
              <a:gd name="connsiteX36" fmla="*/ 1804987 w 4582440"/>
              <a:gd name="connsiteY36" fmla="*/ 66288 h 1468904"/>
              <a:gd name="connsiteX37" fmla="*/ 1852612 w 4582440"/>
              <a:gd name="connsiteY37" fmla="*/ 52001 h 1468904"/>
              <a:gd name="connsiteX38" fmla="*/ 1933574 w 4582440"/>
              <a:gd name="connsiteY38" fmla="*/ 42476 h 1468904"/>
              <a:gd name="connsiteX39" fmla="*/ 2309812 w 4582440"/>
              <a:gd name="connsiteY39" fmla="*/ 28188 h 1468904"/>
              <a:gd name="connsiteX40" fmla="*/ 2376487 w 4582440"/>
              <a:gd name="connsiteY40" fmla="*/ 32951 h 1468904"/>
              <a:gd name="connsiteX41" fmla="*/ 2405062 w 4582440"/>
              <a:gd name="connsiteY41" fmla="*/ 42476 h 1468904"/>
              <a:gd name="connsiteX42" fmla="*/ 2428874 w 4582440"/>
              <a:gd name="connsiteY42" fmla="*/ 47238 h 1468904"/>
              <a:gd name="connsiteX43" fmla="*/ 2447924 w 4582440"/>
              <a:gd name="connsiteY43" fmla="*/ 52001 h 1468904"/>
              <a:gd name="connsiteX44" fmla="*/ 2476499 w 4582440"/>
              <a:gd name="connsiteY44" fmla="*/ 56763 h 1468904"/>
              <a:gd name="connsiteX45" fmla="*/ 2505074 w 4582440"/>
              <a:gd name="connsiteY45" fmla="*/ 66288 h 1468904"/>
              <a:gd name="connsiteX46" fmla="*/ 2538412 w 4582440"/>
              <a:gd name="connsiteY46" fmla="*/ 75813 h 1468904"/>
              <a:gd name="connsiteX47" fmla="*/ 2557462 w 4582440"/>
              <a:gd name="connsiteY47" fmla="*/ 90101 h 1468904"/>
              <a:gd name="connsiteX48" fmla="*/ 2571749 w 4582440"/>
              <a:gd name="connsiteY48" fmla="*/ 104388 h 1468904"/>
              <a:gd name="connsiteX49" fmla="*/ 2605087 w 4582440"/>
              <a:gd name="connsiteY49" fmla="*/ 113913 h 1468904"/>
              <a:gd name="connsiteX50" fmla="*/ 2652712 w 4582440"/>
              <a:gd name="connsiteY50" fmla="*/ 137726 h 1468904"/>
              <a:gd name="connsiteX51" fmla="*/ 2666999 w 4582440"/>
              <a:gd name="connsiteY51" fmla="*/ 152013 h 1468904"/>
              <a:gd name="connsiteX52" fmla="*/ 2700337 w 4582440"/>
              <a:gd name="connsiteY52" fmla="*/ 175826 h 1468904"/>
              <a:gd name="connsiteX53" fmla="*/ 2719387 w 4582440"/>
              <a:gd name="connsiteY53" fmla="*/ 185351 h 1468904"/>
              <a:gd name="connsiteX54" fmla="*/ 2757487 w 4582440"/>
              <a:gd name="connsiteY54" fmla="*/ 213926 h 1468904"/>
              <a:gd name="connsiteX55" fmla="*/ 2781299 w 4582440"/>
              <a:gd name="connsiteY55" fmla="*/ 218688 h 1468904"/>
              <a:gd name="connsiteX56" fmla="*/ 2814637 w 4582440"/>
              <a:gd name="connsiteY56" fmla="*/ 223451 h 1468904"/>
              <a:gd name="connsiteX57" fmla="*/ 2833687 w 4582440"/>
              <a:gd name="connsiteY57" fmla="*/ 228213 h 1468904"/>
              <a:gd name="connsiteX58" fmla="*/ 2852737 w 4582440"/>
              <a:gd name="connsiteY58" fmla="*/ 237738 h 1468904"/>
              <a:gd name="connsiteX59" fmla="*/ 2876549 w 4582440"/>
              <a:gd name="connsiteY59" fmla="*/ 242501 h 1468904"/>
              <a:gd name="connsiteX60" fmla="*/ 2890837 w 4582440"/>
              <a:gd name="connsiteY60" fmla="*/ 247263 h 1468904"/>
              <a:gd name="connsiteX61" fmla="*/ 2938462 w 4582440"/>
              <a:gd name="connsiteY61" fmla="*/ 256788 h 1468904"/>
              <a:gd name="connsiteX62" fmla="*/ 3000374 w 4582440"/>
              <a:gd name="connsiteY62" fmla="*/ 275838 h 1468904"/>
              <a:gd name="connsiteX63" fmla="*/ 3028949 w 4582440"/>
              <a:gd name="connsiteY63" fmla="*/ 285363 h 1468904"/>
              <a:gd name="connsiteX64" fmla="*/ 3067049 w 4582440"/>
              <a:gd name="connsiteY64" fmla="*/ 294888 h 1468904"/>
              <a:gd name="connsiteX65" fmla="*/ 3105149 w 4582440"/>
              <a:gd name="connsiteY65" fmla="*/ 309176 h 1468904"/>
              <a:gd name="connsiteX66" fmla="*/ 3124199 w 4582440"/>
              <a:gd name="connsiteY66" fmla="*/ 318701 h 1468904"/>
              <a:gd name="connsiteX67" fmla="*/ 3319462 w 4582440"/>
              <a:gd name="connsiteY67" fmla="*/ 313938 h 1468904"/>
              <a:gd name="connsiteX68" fmla="*/ 3376612 w 4582440"/>
              <a:gd name="connsiteY68" fmla="*/ 294888 h 1468904"/>
              <a:gd name="connsiteX69" fmla="*/ 3400424 w 4582440"/>
              <a:gd name="connsiteY69" fmla="*/ 290126 h 1468904"/>
              <a:gd name="connsiteX70" fmla="*/ 3438524 w 4582440"/>
              <a:gd name="connsiteY70" fmla="*/ 271076 h 1468904"/>
              <a:gd name="connsiteX71" fmla="*/ 3476624 w 4582440"/>
              <a:gd name="connsiteY71" fmla="*/ 261551 h 1468904"/>
              <a:gd name="connsiteX72" fmla="*/ 3495674 w 4582440"/>
              <a:gd name="connsiteY72" fmla="*/ 252026 h 1468904"/>
              <a:gd name="connsiteX73" fmla="*/ 3552824 w 4582440"/>
              <a:gd name="connsiteY73" fmla="*/ 242501 h 1468904"/>
              <a:gd name="connsiteX74" fmla="*/ 3876674 w 4582440"/>
              <a:gd name="connsiteY74" fmla="*/ 247263 h 1468904"/>
              <a:gd name="connsiteX75" fmla="*/ 3900487 w 4582440"/>
              <a:gd name="connsiteY75" fmla="*/ 252026 h 1468904"/>
              <a:gd name="connsiteX76" fmla="*/ 3962399 w 4582440"/>
              <a:gd name="connsiteY76" fmla="*/ 256788 h 1468904"/>
              <a:gd name="connsiteX77" fmla="*/ 4081462 w 4582440"/>
              <a:gd name="connsiteY77" fmla="*/ 271076 h 1468904"/>
              <a:gd name="connsiteX78" fmla="*/ 4100512 w 4582440"/>
              <a:gd name="connsiteY78" fmla="*/ 275838 h 1468904"/>
              <a:gd name="connsiteX79" fmla="*/ 4243387 w 4582440"/>
              <a:gd name="connsiteY79" fmla="*/ 294888 h 1468904"/>
              <a:gd name="connsiteX80" fmla="*/ 4276724 w 4582440"/>
              <a:gd name="connsiteY80" fmla="*/ 299651 h 1468904"/>
              <a:gd name="connsiteX81" fmla="*/ 4533899 w 4582440"/>
              <a:gd name="connsiteY81" fmla="*/ 304413 h 1468904"/>
              <a:gd name="connsiteX82" fmla="*/ 4581524 w 4582440"/>
              <a:gd name="connsiteY82" fmla="*/ 309176 h 1468904"/>
              <a:gd name="connsiteX83" fmla="*/ 4567237 w 4582440"/>
              <a:gd name="connsiteY83" fmla="*/ 1228338 h 1468904"/>
              <a:gd name="connsiteX84" fmla="*/ 4567237 w 4582440"/>
              <a:gd name="connsiteY84" fmla="*/ 1228338 h 1468904"/>
              <a:gd name="connsiteX85" fmla="*/ 4510087 w 4582440"/>
              <a:gd name="connsiteY85" fmla="*/ 1209288 h 1468904"/>
              <a:gd name="connsiteX86" fmla="*/ 4481512 w 4582440"/>
              <a:gd name="connsiteY86" fmla="*/ 1199763 h 1468904"/>
              <a:gd name="connsiteX87" fmla="*/ 4452937 w 4582440"/>
              <a:gd name="connsiteY87" fmla="*/ 1195001 h 1468904"/>
              <a:gd name="connsiteX88" fmla="*/ 4438649 w 4582440"/>
              <a:gd name="connsiteY88" fmla="*/ 1190238 h 1468904"/>
              <a:gd name="connsiteX89" fmla="*/ 4371974 w 4582440"/>
              <a:gd name="connsiteY89" fmla="*/ 1180713 h 1468904"/>
              <a:gd name="connsiteX90" fmla="*/ 4067174 w 4582440"/>
              <a:gd name="connsiteY90" fmla="*/ 1185476 h 1468904"/>
              <a:gd name="connsiteX91" fmla="*/ 4038599 w 4582440"/>
              <a:gd name="connsiteY91" fmla="*/ 1190238 h 1468904"/>
              <a:gd name="connsiteX92" fmla="*/ 3948112 w 4582440"/>
              <a:gd name="connsiteY92" fmla="*/ 1195001 h 1468904"/>
              <a:gd name="connsiteX93" fmla="*/ 3895724 w 4582440"/>
              <a:gd name="connsiteY93" fmla="*/ 1204526 h 1468904"/>
              <a:gd name="connsiteX94" fmla="*/ 3881437 w 4582440"/>
              <a:gd name="connsiteY94" fmla="*/ 1209288 h 1468904"/>
              <a:gd name="connsiteX95" fmla="*/ 3857624 w 4582440"/>
              <a:gd name="connsiteY95" fmla="*/ 1214051 h 1468904"/>
              <a:gd name="connsiteX96" fmla="*/ 3829049 w 4582440"/>
              <a:gd name="connsiteY96" fmla="*/ 1223576 h 1468904"/>
              <a:gd name="connsiteX97" fmla="*/ 3800474 w 4582440"/>
              <a:gd name="connsiteY97" fmla="*/ 1228338 h 1468904"/>
              <a:gd name="connsiteX98" fmla="*/ 3762374 w 4582440"/>
              <a:gd name="connsiteY98" fmla="*/ 1237863 h 1468904"/>
              <a:gd name="connsiteX99" fmla="*/ 3557587 w 4582440"/>
              <a:gd name="connsiteY99" fmla="*/ 1242626 h 1468904"/>
              <a:gd name="connsiteX100" fmla="*/ 3495674 w 4582440"/>
              <a:gd name="connsiteY100" fmla="*/ 1261676 h 1468904"/>
              <a:gd name="connsiteX101" fmla="*/ 3481387 w 4582440"/>
              <a:gd name="connsiteY101" fmla="*/ 1266438 h 1468904"/>
              <a:gd name="connsiteX102" fmla="*/ 3443287 w 4582440"/>
              <a:gd name="connsiteY102" fmla="*/ 1275963 h 1468904"/>
              <a:gd name="connsiteX103" fmla="*/ 3428999 w 4582440"/>
              <a:gd name="connsiteY103" fmla="*/ 1280726 h 1468904"/>
              <a:gd name="connsiteX104" fmla="*/ 3409949 w 4582440"/>
              <a:gd name="connsiteY104" fmla="*/ 1285488 h 1468904"/>
              <a:gd name="connsiteX105" fmla="*/ 3395662 w 4582440"/>
              <a:gd name="connsiteY105" fmla="*/ 1290251 h 1468904"/>
              <a:gd name="connsiteX106" fmla="*/ 3362324 w 4582440"/>
              <a:gd name="connsiteY106" fmla="*/ 1295013 h 1468904"/>
              <a:gd name="connsiteX107" fmla="*/ 3305174 w 4582440"/>
              <a:gd name="connsiteY107" fmla="*/ 1304538 h 1468904"/>
              <a:gd name="connsiteX108" fmla="*/ 3100387 w 4582440"/>
              <a:gd name="connsiteY108" fmla="*/ 1309301 h 1468904"/>
              <a:gd name="connsiteX109" fmla="*/ 3028949 w 4582440"/>
              <a:gd name="connsiteY109" fmla="*/ 1323588 h 1468904"/>
              <a:gd name="connsiteX110" fmla="*/ 3005137 w 4582440"/>
              <a:gd name="connsiteY110" fmla="*/ 1328351 h 1468904"/>
              <a:gd name="connsiteX111" fmla="*/ 2986087 w 4582440"/>
              <a:gd name="connsiteY111" fmla="*/ 1333113 h 1468904"/>
              <a:gd name="connsiteX112" fmla="*/ 2957512 w 4582440"/>
              <a:gd name="connsiteY112" fmla="*/ 1337876 h 1468904"/>
              <a:gd name="connsiteX113" fmla="*/ 2919412 w 4582440"/>
              <a:gd name="connsiteY113" fmla="*/ 1347401 h 1468904"/>
              <a:gd name="connsiteX114" fmla="*/ 2905124 w 4582440"/>
              <a:gd name="connsiteY114" fmla="*/ 1352163 h 1468904"/>
              <a:gd name="connsiteX115" fmla="*/ 2881312 w 4582440"/>
              <a:gd name="connsiteY115" fmla="*/ 1356926 h 1468904"/>
              <a:gd name="connsiteX116" fmla="*/ 2795587 w 4582440"/>
              <a:gd name="connsiteY116" fmla="*/ 1375976 h 1468904"/>
              <a:gd name="connsiteX117" fmla="*/ 2738437 w 4582440"/>
              <a:gd name="connsiteY117" fmla="*/ 1385501 h 1468904"/>
              <a:gd name="connsiteX118" fmla="*/ 2671762 w 4582440"/>
              <a:gd name="connsiteY118" fmla="*/ 1395026 h 1468904"/>
              <a:gd name="connsiteX119" fmla="*/ 2647949 w 4582440"/>
              <a:gd name="connsiteY119" fmla="*/ 1399788 h 1468904"/>
              <a:gd name="connsiteX120" fmla="*/ 2576512 w 4582440"/>
              <a:gd name="connsiteY120" fmla="*/ 1404551 h 1468904"/>
              <a:gd name="connsiteX121" fmla="*/ 2543174 w 4582440"/>
              <a:gd name="connsiteY121" fmla="*/ 1414076 h 1468904"/>
              <a:gd name="connsiteX122" fmla="*/ 2514599 w 4582440"/>
              <a:gd name="connsiteY122" fmla="*/ 1418838 h 1468904"/>
              <a:gd name="connsiteX123" fmla="*/ 2195512 w 4582440"/>
              <a:gd name="connsiteY123" fmla="*/ 1423601 h 1468904"/>
              <a:gd name="connsiteX124" fmla="*/ 2133599 w 4582440"/>
              <a:gd name="connsiteY124" fmla="*/ 1433126 h 1468904"/>
              <a:gd name="connsiteX125" fmla="*/ 0 w 4582440"/>
              <a:gd name="connsiteY125" fmla="*/ 1390263 h 1468904"/>
              <a:gd name="connsiteX126" fmla="*/ 4762 w 4582440"/>
              <a:gd name="connsiteY126" fmla="*/ 528251 h 1468904"/>
              <a:gd name="connsiteX0" fmla="*/ 4762 w 4582440"/>
              <a:gd name="connsiteY0" fmla="*/ 528251 h 1465169"/>
              <a:gd name="connsiteX1" fmla="*/ 4762 w 4582440"/>
              <a:gd name="connsiteY1" fmla="*/ 528251 h 1465169"/>
              <a:gd name="connsiteX2" fmla="*/ 528637 w 4582440"/>
              <a:gd name="connsiteY2" fmla="*/ 533013 h 1465169"/>
              <a:gd name="connsiteX3" fmla="*/ 571499 w 4582440"/>
              <a:gd name="connsiteY3" fmla="*/ 542538 h 1465169"/>
              <a:gd name="connsiteX4" fmla="*/ 804862 w 4582440"/>
              <a:gd name="connsiteY4" fmla="*/ 537776 h 1465169"/>
              <a:gd name="connsiteX5" fmla="*/ 819149 w 4582440"/>
              <a:gd name="connsiteY5" fmla="*/ 533013 h 1465169"/>
              <a:gd name="connsiteX6" fmla="*/ 852487 w 4582440"/>
              <a:gd name="connsiteY6" fmla="*/ 523488 h 1465169"/>
              <a:gd name="connsiteX7" fmla="*/ 871537 w 4582440"/>
              <a:gd name="connsiteY7" fmla="*/ 513963 h 1465169"/>
              <a:gd name="connsiteX8" fmla="*/ 904874 w 4582440"/>
              <a:gd name="connsiteY8" fmla="*/ 504438 h 1465169"/>
              <a:gd name="connsiteX9" fmla="*/ 947737 w 4582440"/>
              <a:gd name="connsiteY9" fmla="*/ 490151 h 1465169"/>
              <a:gd name="connsiteX10" fmla="*/ 962024 w 4582440"/>
              <a:gd name="connsiteY10" fmla="*/ 480626 h 1465169"/>
              <a:gd name="connsiteX11" fmla="*/ 966787 w 4582440"/>
              <a:gd name="connsiteY11" fmla="*/ 461576 h 1465169"/>
              <a:gd name="connsiteX12" fmla="*/ 1014412 w 4582440"/>
              <a:gd name="connsiteY12" fmla="*/ 452051 h 1465169"/>
              <a:gd name="connsiteX13" fmla="*/ 1028699 w 4582440"/>
              <a:gd name="connsiteY13" fmla="*/ 442526 h 1465169"/>
              <a:gd name="connsiteX14" fmla="*/ 1085849 w 4582440"/>
              <a:gd name="connsiteY14" fmla="*/ 428238 h 1465169"/>
              <a:gd name="connsiteX15" fmla="*/ 1100137 w 4582440"/>
              <a:gd name="connsiteY15" fmla="*/ 418713 h 1465169"/>
              <a:gd name="connsiteX16" fmla="*/ 1147762 w 4582440"/>
              <a:gd name="connsiteY16" fmla="*/ 390138 h 1465169"/>
              <a:gd name="connsiteX17" fmla="*/ 1162049 w 4582440"/>
              <a:gd name="connsiteY17" fmla="*/ 375851 h 1465169"/>
              <a:gd name="connsiteX18" fmla="*/ 1181099 w 4582440"/>
              <a:gd name="connsiteY18" fmla="*/ 366326 h 1465169"/>
              <a:gd name="connsiteX19" fmla="*/ 1204912 w 4582440"/>
              <a:gd name="connsiteY19" fmla="*/ 352038 h 1465169"/>
              <a:gd name="connsiteX20" fmla="*/ 1219199 w 4582440"/>
              <a:gd name="connsiteY20" fmla="*/ 337751 h 1465169"/>
              <a:gd name="connsiteX21" fmla="*/ 1271587 w 4582440"/>
              <a:gd name="connsiteY21" fmla="*/ 304413 h 1465169"/>
              <a:gd name="connsiteX22" fmla="*/ 1285874 w 4582440"/>
              <a:gd name="connsiteY22" fmla="*/ 294888 h 1465169"/>
              <a:gd name="connsiteX23" fmla="*/ 1295399 w 4582440"/>
              <a:gd name="connsiteY23" fmla="*/ 280601 h 1465169"/>
              <a:gd name="connsiteX24" fmla="*/ 1352549 w 4582440"/>
              <a:gd name="connsiteY24" fmla="*/ 247263 h 1465169"/>
              <a:gd name="connsiteX25" fmla="*/ 1366837 w 4582440"/>
              <a:gd name="connsiteY25" fmla="*/ 242501 h 1465169"/>
              <a:gd name="connsiteX26" fmla="*/ 1404937 w 4582440"/>
              <a:gd name="connsiteY26" fmla="*/ 213926 h 1465169"/>
              <a:gd name="connsiteX27" fmla="*/ 1419224 w 4582440"/>
              <a:gd name="connsiteY27" fmla="*/ 199638 h 1465169"/>
              <a:gd name="connsiteX28" fmla="*/ 1433512 w 4582440"/>
              <a:gd name="connsiteY28" fmla="*/ 180588 h 1465169"/>
              <a:gd name="connsiteX29" fmla="*/ 1457324 w 4582440"/>
              <a:gd name="connsiteY29" fmla="*/ 171063 h 1465169"/>
              <a:gd name="connsiteX30" fmla="*/ 1476374 w 4582440"/>
              <a:gd name="connsiteY30" fmla="*/ 161538 h 1465169"/>
              <a:gd name="connsiteX31" fmla="*/ 1509712 w 4582440"/>
              <a:gd name="connsiteY31" fmla="*/ 137726 h 1465169"/>
              <a:gd name="connsiteX32" fmla="*/ 1543049 w 4582440"/>
              <a:gd name="connsiteY32" fmla="*/ 123438 h 1465169"/>
              <a:gd name="connsiteX33" fmla="*/ 1600199 w 4582440"/>
              <a:gd name="connsiteY33" fmla="*/ 99626 h 1465169"/>
              <a:gd name="connsiteX34" fmla="*/ 1647824 w 4582440"/>
              <a:gd name="connsiteY34" fmla="*/ 85338 h 1465169"/>
              <a:gd name="connsiteX35" fmla="*/ 1681162 w 4582440"/>
              <a:gd name="connsiteY35" fmla="*/ 75813 h 1465169"/>
              <a:gd name="connsiteX36" fmla="*/ 1804987 w 4582440"/>
              <a:gd name="connsiteY36" fmla="*/ 66288 h 1465169"/>
              <a:gd name="connsiteX37" fmla="*/ 1852612 w 4582440"/>
              <a:gd name="connsiteY37" fmla="*/ 52001 h 1465169"/>
              <a:gd name="connsiteX38" fmla="*/ 1933574 w 4582440"/>
              <a:gd name="connsiteY38" fmla="*/ 42476 h 1465169"/>
              <a:gd name="connsiteX39" fmla="*/ 2309812 w 4582440"/>
              <a:gd name="connsiteY39" fmla="*/ 28188 h 1465169"/>
              <a:gd name="connsiteX40" fmla="*/ 2376487 w 4582440"/>
              <a:gd name="connsiteY40" fmla="*/ 32951 h 1465169"/>
              <a:gd name="connsiteX41" fmla="*/ 2405062 w 4582440"/>
              <a:gd name="connsiteY41" fmla="*/ 42476 h 1465169"/>
              <a:gd name="connsiteX42" fmla="*/ 2428874 w 4582440"/>
              <a:gd name="connsiteY42" fmla="*/ 47238 h 1465169"/>
              <a:gd name="connsiteX43" fmla="*/ 2447924 w 4582440"/>
              <a:gd name="connsiteY43" fmla="*/ 52001 h 1465169"/>
              <a:gd name="connsiteX44" fmla="*/ 2476499 w 4582440"/>
              <a:gd name="connsiteY44" fmla="*/ 56763 h 1465169"/>
              <a:gd name="connsiteX45" fmla="*/ 2505074 w 4582440"/>
              <a:gd name="connsiteY45" fmla="*/ 66288 h 1465169"/>
              <a:gd name="connsiteX46" fmla="*/ 2538412 w 4582440"/>
              <a:gd name="connsiteY46" fmla="*/ 75813 h 1465169"/>
              <a:gd name="connsiteX47" fmla="*/ 2557462 w 4582440"/>
              <a:gd name="connsiteY47" fmla="*/ 90101 h 1465169"/>
              <a:gd name="connsiteX48" fmla="*/ 2571749 w 4582440"/>
              <a:gd name="connsiteY48" fmla="*/ 104388 h 1465169"/>
              <a:gd name="connsiteX49" fmla="*/ 2605087 w 4582440"/>
              <a:gd name="connsiteY49" fmla="*/ 113913 h 1465169"/>
              <a:gd name="connsiteX50" fmla="*/ 2652712 w 4582440"/>
              <a:gd name="connsiteY50" fmla="*/ 137726 h 1465169"/>
              <a:gd name="connsiteX51" fmla="*/ 2666999 w 4582440"/>
              <a:gd name="connsiteY51" fmla="*/ 152013 h 1465169"/>
              <a:gd name="connsiteX52" fmla="*/ 2700337 w 4582440"/>
              <a:gd name="connsiteY52" fmla="*/ 175826 h 1465169"/>
              <a:gd name="connsiteX53" fmla="*/ 2719387 w 4582440"/>
              <a:gd name="connsiteY53" fmla="*/ 185351 h 1465169"/>
              <a:gd name="connsiteX54" fmla="*/ 2757487 w 4582440"/>
              <a:gd name="connsiteY54" fmla="*/ 213926 h 1465169"/>
              <a:gd name="connsiteX55" fmla="*/ 2781299 w 4582440"/>
              <a:gd name="connsiteY55" fmla="*/ 218688 h 1465169"/>
              <a:gd name="connsiteX56" fmla="*/ 2814637 w 4582440"/>
              <a:gd name="connsiteY56" fmla="*/ 223451 h 1465169"/>
              <a:gd name="connsiteX57" fmla="*/ 2833687 w 4582440"/>
              <a:gd name="connsiteY57" fmla="*/ 228213 h 1465169"/>
              <a:gd name="connsiteX58" fmla="*/ 2852737 w 4582440"/>
              <a:gd name="connsiteY58" fmla="*/ 237738 h 1465169"/>
              <a:gd name="connsiteX59" fmla="*/ 2876549 w 4582440"/>
              <a:gd name="connsiteY59" fmla="*/ 242501 h 1465169"/>
              <a:gd name="connsiteX60" fmla="*/ 2890837 w 4582440"/>
              <a:gd name="connsiteY60" fmla="*/ 247263 h 1465169"/>
              <a:gd name="connsiteX61" fmla="*/ 2938462 w 4582440"/>
              <a:gd name="connsiteY61" fmla="*/ 256788 h 1465169"/>
              <a:gd name="connsiteX62" fmla="*/ 3000374 w 4582440"/>
              <a:gd name="connsiteY62" fmla="*/ 275838 h 1465169"/>
              <a:gd name="connsiteX63" fmla="*/ 3028949 w 4582440"/>
              <a:gd name="connsiteY63" fmla="*/ 285363 h 1465169"/>
              <a:gd name="connsiteX64" fmla="*/ 3067049 w 4582440"/>
              <a:gd name="connsiteY64" fmla="*/ 294888 h 1465169"/>
              <a:gd name="connsiteX65" fmla="*/ 3105149 w 4582440"/>
              <a:gd name="connsiteY65" fmla="*/ 309176 h 1465169"/>
              <a:gd name="connsiteX66" fmla="*/ 3124199 w 4582440"/>
              <a:gd name="connsiteY66" fmla="*/ 318701 h 1465169"/>
              <a:gd name="connsiteX67" fmla="*/ 3319462 w 4582440"/>
              <a:gd name="connsiteY67" fmla="*/ 313938 h 1465169"/>
              <a:gd name="connsiteX68" fmla="*/ 3376612 w 4582440"/>
              <a:gd name="connsiteY68" fmla="*/ 294888 h 1465169"/>
              <a:gd name="connsiteX69" fmla="*/ 3400424 w 4582440"/>
              <a:gd name="connsiteY69" fmla="*/ 290126 h 1465169"/>
              <a:gd name="connsiteX70" fmla="*/ 3438524 w 4582440"/>
              <a:gd name="connsiteY70" fmla="*/ 271076 h 1465169"/>
              <a:gd name="connsiteX71" fmla="*/ 3476624 w 4582440"/>
              <a:gd name="connsiteY71" fmla="*/ 261551 h 1465169"/>
              <a:gd name="connsiteX72" fmla="*/ 3495674 w 4582440"/>
              <a:gd name="connsiteY72" fmla="*/ 252026 h 1465169"/>
              <a:gd name="connsiteX73" fmla="*/ 3552824 w 4582440"/>
              <a:gd name="connsiteY73" fmla="*/ 242501 h 1465169"/>
              <a:gd name="connsiteX74" fmla="*/ 3876674 w 4582440"/>
              <a:gd name="connsiteY74" fmla="*/ 247263 h 1465169"/>
              <a:gd name="connsiteX75" fmla="*/ 3900487 w 4582440"/>
              <a:gd name="connsiteY75" fmla="*/ 252026 h 1465169"/>
              <a:gd name="connsiteX76" fmla="*/ 3962399 w 4582440"/>
              <a:gd name="connsiteY76" fmla="*/ 256788 h 1465169"/>
              <a:gd name="connsiteX77" fmla="*/ 4081462 w 4582440"/>
              <a:gd name="connsiteY77" fmla="*/ 271076 h 1465169"/>
              <a:gd name="connsiteX78" fmla="*/ 4100512 w 4582440"/>
              <a:gd name="connsiteY78" fmla="*/ 275838 h 1465169"/>
              <a:gd name="connsiteX79" fmla="*/ 4243387 w 4582440"/>
              <a:gd name="connsiteY79" fmla="*/ 294888 h 1465169"/>
              <a:gd name="connsiteX80" fmla="*/ 4276724 w 4582440"/>
              <a:gd name="connsiteY80" fmla="*/ 299651 h 1465169"/>
              <a:gd name="connsiteX81" fmla="*/ 4533899 w 4582440"/>
              <a:gd name="connsiteY81" fmla="*/ 304413 h 1465169"/>
              <a:gd name="connsiteX82" fmla="*/ 4581524 w 4582440"/>
              <a:gd name="connsiteY82" fmla="*/ 309176 h 1465169"/>
              <a:gd name="connsiteX83" fmla="*/ 4567237 w 4582440"/>
              <a:gd name="connsiteY83" fmla="*/ 1228338 h 1465169"/>
              <a:gd name="connsiteX84" fmla="*/ 4567237 w 4582440"/>
              <a:gd name="connsiteY84" fmla="*/ 1228338 h 1465169"/>
              <a:gd name="connsiteX85" fmla="*/ 4510087 w 4582440"/>
              <a:gd name="connsiteY85" fmla="*/ 1209288 h 1465169"/>
              <a:gd name="connsiteX86" fmla="*/ 4481512 w 4582440"/>
              <a:gd name="connsiteY86" fmla="*/ 1199763 h 1465169"/>
              <a:gd name="connsiteX87" fmla="*/ 4452937 w 4582440"/>
              <a:gd name="connsiteY87" fmla="*/ 1195001 h 1465169"/>
              <a:gd name="connsiteX88" fmla="*/ 4438649 w 4582440"/>
              <a:gd name="connsiteY88" fmla="*/ 1190238 h 1465169"/>
              <a:gd name="connsiteX89" fmla="*/ 4371974 w 4582440"/>
              <a:gd name="connsiteY89" fmla="*/ 1180713 h 1465169"/>
              <a:gd name="connsiteX90" fmla="*/ 4067174 w 4582440"/>
              <a:gd name="connsiteY90" fmla="*/ 1185476 h 1465169"/>
              <a:gd name="connsiteX91" fmla="*/ 4038599 w 4582440"/>
              <a:gd name="connsiteY91" fmla="*/ 1190238 h 1465169"/>
              <a:gd name="connsiteX92" fmla="*/ 3948112 w 4582440"/>
              <a:gd name="connsiteY92" fmla="*/ 1195001 h 1465169"/>
              <a:gd name="connsiteX93" fmla="*/ 3895724 w 4582440"/>
              <a:gd name="connsiteY93" fmla="*/ 1204526 h 1465169"/>
              <a:gd name="connsiteX94" fmla="*/ 3881437 w 4582440"/>
              <a:gd name="connsiteY94" fmla="*/ 1209288 h 1465169"/>
              <a:gd name="connsiteX95" fmla="*/ 3857624 w 4582440"/>
              <a:gd name="connsiteY95" fmla="*/ 1214051 h 1465169"/>
              <a:gd name="connsiteX96" fmla="*/ 3829049 w 4582440"/>
              <a:gd name="connsiteY96" fmla="*/ 1223576 h 1465169"/>
              <a:gd name="connsiteX97" fmla="*/ 3800474 w 4582440"/>
              <a:gd name="connsiteY97" fmla="*/ 1228338 h 1465169"/>
              <a:gd name="connsiteX98" fmla="*/ 3762374 w 4582440"/>
              <a:gd name="connsiteY98" fmla="*/ 1237863 h 1465169"/>
              <a:gd name="connsiteX99" fmla="*/ 3557587 w 4582440"/>
              <a:gd name="connsiteY99" fmla="*/ 1242626 h 1465169"/>
              <a:gd name="connsiteX100" fmla="*/ 3495674 w 4582440"/>
              <a:gd name="connsiteY100" fmla="*/ 1261676 h 1465169"/>
              <a:gd name="connsiteX101" fmla="*/ 3481387 w 4582440"/>
              <a:gd name="connsiteY101" fmla="*/ 1266438 h 1465169"/>
              <a:gd name="connsiteX102" fmla="*/ 3443287 w 4582440"/>
              <a:gd name="connsiteY102" fmla="*/ 1275963 h 1465169"/>
              <a:gd name="connsiteX103" fmla="*/ 3428999 w 4582440"/>
              <a:gd name="connsiteY103" fmla="*/ 1280726 h 1465169"/>
              <a:gd name="connsiteX104" fmla="*/ 3409949 w 4582440"/>
              <a:gd name="connsiteY104" fmla="*/ 1285488 h 1465169"/>
              <a:gd name="connsiteX105" fmla="*/ 3395662 w 4582440"/>
              <a:gd name="connsiteY105" fmla="*/ 1290251 h 1465169"/>
              <a:gd name="connsiteX106" fmla="*/ 3362324 w 4582440"/>
              <a:gd name="connsiteY106" fmla="*/ 1295013 h 1465169"/>
              <a:gd name="connsiteX107" fmla="*/ 3305174 w 4582440"/>
              <a:gd name="connsiteY107" fmla="*/ 1304538 h 1465169"/>
              <a:gd name="connsiteX108" fmla="*/ 3100387 w 4582440"/>
              <a:gd name="connsiteY108" fmla="*/ 1309301 h 1465169"/>
              <a:gd name="connsiteX109" fmla="*/ 3028949 w 4582440"/>
              <a:gd name="connsiteY109" fmla="*/ 1323588 h 1465169"/>
              <a:gd name="connsiteX110" fmla="*/ 3005137 w 4582440"/>
              <a:gd name="connsiteY110" fmla="*/ 1328351 h 1465169"/>
              <a:gd name="connsiteX111" fmla="*/ 2986087 w 4582440"/>
              <a:gd name="connsiteY111" fmla="*/ 1333113 h 1465169"/>
              <a:gd name="connsiteX112" fmla="*/ 2957512 w 4582440"/>
              <a:gd name="connsiteY112" fmla="*/ 1337876 h 1465169"/>
              <a:gd name="connsiteX113" fmla="*/ 2919412 w 4582440"/>
              <a:gd name="connsiteY113" fmla="*/ 1347401 h 1465169"/>
              <a:gd name="connsiteX114" fmla="*/ 2905124 w 4582440"/>
              <a:gd name="connsiteY114" fmla="*/ 1352163 h 1465169"/>
              <a:gd name="connsiteX115" fmla="*/ 2881312 w 4582440"/>
              <a:gd name="connsiteY115" fmla="*/ 1356926 h 1465169"/>
              <a:gd name="connsiteX116" fmla="*/ 2795587 w 4582440"/>
              <a:gd name="connsiteY116" fmla="*/ 1375976 h 1465169"/>
              <a:gd name="connsiteX117" fmla="*/ 2738437 w 4582440"/>
              <a:gd name="connsiteY117" fmla="*/ 1385501 h 1465169"/>
              <a:gd name="connsiteX118" fmla="*/ 2671762 w 4582440"/>
              <a:gd name="connsiteY118" fmla="*/ 1395026 h 1465169"/>
              <a:gd name="connsiteX119" fmla="*/ 2647949 w 4582440"/>
              <a:gd name="connsiteY119" fmla="*/ 1399788 h 1465169"/>
              <a:gd name="connsiteX120" fmla="*/ 2576512 w 4582440"/>
              <a:gd name="connsiteY120" fmla="*/ 1404551 h 1465169"/>
              <a:gd name="connsiteX121" fmla="*/ 2543174 w 4582440"/>
              <a:gd name="connsiteY121" fmla="*/ 1414076 h 1465169"/>
              <a:gd name="connsiteX122" fmla="*/ 2514599 w 4582440"/>
              <a:gd name="connsiteY122" fmla="*/ 1418838 h 1465169"/>
              <a:gd name="connsiteX123" fmla="*/ 2195512 w 4582440"/>
              <a:gd name="connsiteY123" fmla="*/ 1423601 h 1465169"/>
              <a:gd name="connsiteX124" fmla="*/ 0 w 4582440"/>
              <a:gd name="connsiteY124" fmla="*/ 1390263 h 1465169"/>
              <a:gd name="connsiteX125" fmla="*/ 4762 w 4582440"/>
              <a:gd name="connsiteY125" fmla="*/ 528251 h 1465169"/>
              <a:gd name="connsiteX0" fmla="*/ 4762 w 4582440"/>
              <a:gd name="connsiteY0" fmla="*/ 528251 h 1463487"/>
              <a:gd name="connsiteX1" fmla="*/ 4762 w 4582440"/>
              <a:gd name="connsiteY1" fmla="*/ 528251 h 1463487"/>
              <a:gd name="connsiteX2" fmla="*/ 528637 w 4582440"/>
              <a:gd name="connsiteY2" fmla="*/ 533013 h 1463487"/>
              <a:gd name="connsiteX3" fmla="*/ 571499 w 4582440"/>
              <a:gd name="connsiteY3" fmla="*/ 542538 h 1463487"/>
              <a:gd name="connsiteX4" fmla="*/ 804862 w 4582440"/>
              <a:gd name="connsiteY4" fmla="*/ 537776 h 1463487"/>
              <a:gd name="connsiteX5" fmla="*/ 819149 w 4582440"/>
              <a:gd name="connsiteY5" fmla="*/ 533013 h 1463487"/>
              <a:gd name="connsiteX6" fmla="*/ 852487 w 4582440"/>
              <a:gd name="connsiteY6" fmla="*/ 523488 h 1463487"/>
              <a:gd name="connsiteX7" fmla="*/ 871537 w 4582440"/>
              <a:gd name="connsiteY7" fmla="*/ 513963 h 1463487"/>
              <a:gd name="connsiteX8" fmla="*/ 904874 w 4582440"/>
              <a:gd name="connsiteY8" fmla="*/ 504438 h 1463487"/>
              <a:gd name="connsiteX9" fmla="*/ 947737 w 4582440"/>
              <a:gd name="connsiteY9" fmla="*/ 490151 h 1463487"/>
              <a:gd name="connsiteX10" fmla="*/ 962024 w 4582440"/>
              <a:gd name="connsiteY10" fmla="*/ 480626 h 1463487"/>
              <a:gd name="connsiteX11" fmla="*/ 966787 w 4582440"/>
              <a:gd name="connsiteY11" fmla="*/ 461576 h 1463487"/>
              <a:gd name="connsiteX12" fmla="*/ 1014412 w 4582440"/>
              <a:gd name="connsiteY12" fmla="*/ 452051 h 1463487"/>
              <a:gd name="connsiteX13" fmla="*/ 1028699 w 4582440"/>
              <a:gd name="connsiteY13" fmla="*/ 442526 h 1463487"/>
              <a:gd name="connsiteX14" fmla="*/ 1085849 w 4582440"/>
              <a:gd name="connsiteY14" fmla="*/ 428238 h 1463487"/>
              <a:gd name="connsiteX15" fmla="*/ 1100137 w 4582440"/>
              <a:gd name="connsiteY15" fmla="*/ 418713 h 1463487"/>
              <a:gd name="connsiteX16" fmla="*/ 1147762 w 4582440"/>
              <a:gd name="connsiteY16" fmla="*/ 390138 h 1463487"/>
              <a:gd name="connsiteX17" fmla="*/ 1162049 w 4582440"/>
              <a:gd name="connsiteY17" fmla="*/ 375851 h 1463487"/>
              <a:gd name="connsiteX18" fmla="*/ 1181099 w 4582440"/>
              <a:gd name="connsiteY18" fmla="*/ 366326 h 1463487"/>
              <a:gd name="connsiteX19" fmla="*/ 1204912 w 4582440"/>
              <a:gd name="connsiteY19" fmla="*/ 352038 h 1463487"/>
              <a:gd name="connsiteX20" fmla="*/ 1219199 w 4582440"/>
              <a:gd name="connsiteY20" fmla="*/ 337751 h 1463487"/>
              <a:gd name="connsiteX21" fmla="*/ 1271587 w 4582440"/>
              <a:gd name="connsiteY21" fmla="*/ 304413 h 1463487"/>
              <a:gd name="connsiteX22" fmla="*/ 1285874 w 4582440"/>
              <a:gd name="connsiteY22" fmla="*/ 294888 h 1463487"/>
              <a:gd name="connsiteX23" fmla="*/ 1295399 w 4582440"/>
              <a:gd name="connsiteY23" fmla="*/ 280601 h 1463487"/>
              <a:gd name="connsiteX24" fmla="*/ 1352549 w 4582440"/>
              <a:gd name="connsiteY24" fmla="*/ 247263 h 1463487"/>
              <a:gd name="connsiteX25" fmla="*/ 1366837 w 4582440"/>
              <a:gd name="connsiteY25" fmla="*/ 242501 h 1463487"/>
              <a:gd name="connsiteX26" fmla="*/ 1404937 w 4582440"/>
              <a:gd name="connsiteY26" fmla="*/ 213926 h 1463487"/>
              <a:gd name="connsiteX27" fmla="*/ 1419224 w 4582440"/>
              <a:gd name="connsiteY27" fmla="*/ 199638 h 1463487"/>
              <a:gd name="connsiteX28" fmla="*/ 1433512 w 4582440"/>
              <a:gd name="connsiteY28" fmla="*/ 180588 h 1463487"/>
              <a:gd name="connsiteX29" fmla="*/ 1457324 w 4582440"/>
              <a:gd name="connsiteY29" fmla="*/ 171063 h 1463487"/>
              <a:gd name="connsiteX30" fmla="*/ 1476374 w 4582440"/>
              <a:gd name="connsiteY30" fmla="*/ 161538 h 1463487"/>
              <a:gd name="connsiteX31" fmla="*/ 1509712 w 4582440"/>
              <a:gd name="connsiteY31" fmla="*/ 137726 h 1463487"/>
              <a:gd name="connsiteX32" fmla="*/ 1543049 w 4582440"/>
              <a:gd name="connsiteY32" fmla="*/ 123438 h 1463487"/>
              <a:gd name="connsiteX33" fmla="*/ 1600199 w 4582440"/>
              <a:gd name="connsiteY33" fmla="*/ 99626 h 1463487"/>
              <a:gd name="connsiteX34" fmla="*/ 1647824 w 4582440"/>
              <a:gd name="connsiteY34" fmla="*/ 85338 h 1463487"/>
              <a:gd name="connsiteX35" fmla="*/ 1681162 w 4582440"/>
              <a:gd name="connsiteY35" fmla="*/ 75813 h 1463487"/>
              <a:gd name="connsiteX36" fmla="*/ 1804987 w 4582440"/>
              <a:gd name="connsiteY36" fmla="*/ 66288 h 1463487"/>
              <a:gd name="connsiteX37" fmla="*/ 1852612 w 4582440"/>
              <a:gd name="connsiteY37" fmla="*/ 52001 h 1463487"/>
              <a:gd name="connsiteX38" fmla="*/ 1933574 w 4582440"/>
              <a:gd name="connsiteY38" fmla="*/ 42476 h 1463487"/>
              <a:gd name="connsiteX39" fmla="*/ 2309812 w 4582440"/>
              <a:gd name="connsiteY39" fmla="*/ 28188 h 1463487"/>
              <a:gd name="connsiteX40" fmla="*/ 2376487 w 4582440"/>
              <a:gd name="connsiteY40" fmla="*/ 32951 h 1463487"/>
              <a:gd name="connsiteX41" fmla="*/ 2405062 w 4582440"/>
              <a:gd name="connsiteY41" fmla="*/ 42476 h 1463487"/>
              <a:gd name="connsiteX42" fmla="*/ 2428874 w 4582440"/>
              <a:gd name="connsiteY42" fmla="*/ 47238 h 1463487"/>
              <a:gd name="connsiteX43" fmla="*/ 2447924 w 4582440"/>
              <a:gd name="connsiteY43" fmla="*/ 52001 h 1463487"/>
              <a:gd name="connsiteX44" fmla="*/ 2476499 w 4582440"/>
              <a:gd name="connsiteY44" fmla="*/ 56763 h 1463487"/>
              <a:gd name="connsiteX45" fmla="*/ 2505074 w 4582440"/>
              <a:gd name="connsiteY45" fmla="*/ 66288 h 1463487"/>
              <a:gd name="connsiteX46" fmla="*/ 2538412 w 4582440"/>
              <a:gd name="connsiteY46" fmla="*/ 75813 h 1463487"/>
              <a:gd name="connsiteX47" fmla="*/ 2557462 w 4582440"/>
              <a:gd name="connsiteY47" fmla="*/ 90101 h 1463487"/>
              <a:gd name="connsiteX48" fmla="*/ 2571749 w 4582440"/>
              <a:gd name="connsiteY48" fmla="*/ 104388 h 1463487"/>
              <a:gd name="connsiteX49" fmla="*/ 2605087 w 4582440"/>
              <a:gd name="connsiteY49" fmla="*/ 113913 h 1463487"/>
              <a:gd name="connsiteX50" fmla="*/ 2652712 w 4582440"/>
              <a:gd name="connsiteY50" fmla="*/ 137726 h 1463487"/>
              <a:gd name="connsiteX51" fmla="*/ 2666999 w 4582440"/>
              <a:gd name="connsiteY51" fmla="*/ 152013 h 1463487"/>
              <a:gd name="connsiteX52" fmla="*/ 2700337 w 4582440"/>
              <a:gd name="connsiteY52" fmla="*/ 175826 h 1463487"/>
              <a:gd name="connsiteX53" fmla="*/ 2719387 w 4582440"/>
              <a:gd name="connsiteY53" fmla="*/ 185351 h 1463487"/>
              <a:gd name="connsiteX54" fmla="*/ 2757487 w 4582440"/>
              <a:gd name="connsiteY54" fmla="*/ 213926 h 1463487"/>
              <a:gd name="connsiteX55" fmla="*/ 2781299 w 4582440"/>
              <a:gd name="connsiteY55" fmla="*/ 218688 h 1463487"/>
              <a:gd name="connsiteX56" fmla="*/ 2814637 w 4582440"/>
              <a:gd name="connsiteY56" fmla="*/ 223451 h 1463487"/>
              <a:gd name="connsiteX57" fmla="*/ 2833687 w 4582440"/>
              <a:gd name="connsiteY57" fmla="*/ 228213 h 1463487"/>
              <a:gd name="connsiteX58" fmla="*/ 2852737 w 4582440"/>
              <a:gd name="connsiteY58" fmla="*/ 237738 h 1463487"/>
              <a:gd name="connsiteX59" fmla="*/ 2876549 w 4582440"/>
              <a:gd name="connsiteY59" fmla="*/ 242501 h 1463487"/>
              <a:gd name="connsiteX60" fmla="*/ 2890837 w 4582440"/>
              <a:gd name="connsiteY60" fmla="*/ 247263 h 1463487"/>
              <a:gd name="connsiteX61" fmla="*/ 2938462 w 4582440"/>
              <a:gd name="connsiteY61" fmla="*/ 256788 h 1463487"/>
              <a:gd name="connsiteX62" fmla="*/ 3000374 w 4582440"/>
              <a:gd name="connsiteY62" fmla="*/ 275838 h 1463487"/>
              <a:gd name="connsiteX63" fmla="*/ 3028949 w 4582440"/>
              <a:gd name="connsiteY63" fmla="*/ 285363 h 1463487"/>
              <a:gd name="connsiteX64" fmla="*/ 3067049 w 4582440"/>
              <a:gd name="connsiteY64" fmla="*/ 294888 h 1463487"/>
              <a:gd name="connsiteX65" fmla="*/ 3105149 w 4582440"/>
              <a:gd name="connsiteY65" fmla="*/ 309176 h 1463487"/>
              <a:gd name="connsiteX66" fmla="*/ 3124199 w 4582440"/>
              <a:gd name="connsiteY66" fmla="*/ 318701 h 1463487"/>
              <a:gd name="connsiteX67" fmla="*/ 3319462 w 4582440"/>
              <a:gd name="connsiteY67" fmla="*/ 313938 h 1463487"/>
              <a:gd name="connsiteX68" fmla="*/ 3376612 w 4582440"/>
              <a:gd name="connsiteY68" fmla="*/ 294888 h 1463487"/>
              <a:gd name="connsiteX69" fmla="*/ 3400424 w 4582440"/>
              <a:gd name="connsiteY69" fmla="*/ 290126 h 1463487"/>
              <a:gd name="connsiteX70" fmla="*/ 3438524 w 4582440"/>
              <a:gd name="connsiteY70" fmla="*/ 271076 h 1463487"/>
              <a:gd name="connsiteX71" fmla="*/ 3476624 w 4582440"/>
              <a:gd name="connsiteY71" fmla="*/ 261551 h 1463487"/>
              <a:gd name="connsiteX72" fmla="*/ 3495674 w 4582440"/>
              <a:gd name="connsiteY72" fmla="*/ 252026 h 1463487"/>
              <a:gd name="connsiteX73" fmla="*/ 3552824 w 4582440"/>
              <a:gd name="connsiteY73" fmla="*/ 242501 h 1463487"/>
              <a:gd name="connsiteX74" fmla="*/ 3876674 w 4582440"/>
              <a:gd name="connsiteY74" fmla="*/ 247263 h 1463487"/>
              <a:gd name="connsiteX75" fmla="*/ 3900487 w 4582440"/>
              <a:gd name="connsiteY75" fmla="*/ 252026 h 1463487"/>
              <a:gd name="connsiteX76" fmla="*/ 3962399 w 4582440"/>
              <a:gd name="connsiteY76" fmla="*/ 256788 h 1463487"/>
              <a:gd name="connsiteX77" fmla="*/ 4081462 w 4582440"/>
              <a:gd name="connsiteY77" fmla="*/ 271076 h 1463487"/>
              <a:gd name="connsiteX78" fmla="*/ 4100512 w 4582440"/>
              <a:gd name="connsiteY78" fmla="*/ 275838 h 1463487"/>
              <a:gd name="connsiteX79" fmla="*/ 4243387 w 4582440"/>
              <a:gd name="connsiteY79" fmla="*/ 294888 h 1463487"/>
              <a:gd name="connsiteX80" fmla="*/ 4276724 w 4582440"/>
              <a:gd name="connsiteY80" fmla="*/ 299651 h 1463487"/>
              <a:gd name="connsiteX81" fmla="*/ 4533899 w 4582440"/>
              <a:gd name="connsiteY81" fmla="*/ 304413 h 1463487"/>
              <a:gd name="connsiteX82" fmla="*/ 4581524 w 4582440"/>
              <a:gd name="connsiteY82" fmla="*/ 309176 h 1463487"/>
              <a:gd name="connsiteX83" fmla="*/ 4567237 w 4582440"/>
              <a:gd name="connsiteY83" fmla="*/ 1228338 h 1463487"/>
              <a:gd name="connsiteX84" fmla="*/ 4567237 w 4582440"/>
              <a:gd name="connsiteY84" fmla="*/ 1228338 h 1463487"/>
              <a:gd name="connsiteX85" fmla="*/ 4510087 w 4582440"/>
              <a:gd name="connsiteY85" fmla="*/ 1209288 h 1463487"/>
              <a:gd name="connsiteX86" fmla="*/ 4481512 w 4582440"/>
              <a:gd name="connsiteY86" fmla="*/ 1199763 h 1463487"/>
              <a:gd name="connsiteX87" fmla="*/ 4452937 w 4582440"/>
              <a:gd name="connsiteY87" fmla="*/ 1195001 h 1463487"/>
              <a:gd name="connsiteX88" fmla="*/ 4438649 w 4582440"/>
              <a:gd name="connsiteY88" fmla="*/ 1190238 h 1463487"/>
              <a:gd name="connsiteX89" fmla="*/ 4371974 w 4582440"/>
              <a:gd name="connsiteY89" fmla="*/ 1180713 h 1463487"/>
              <a:gd name="connsiteX90" fmla="*/ 4067174 w 4582440"/>
              <a:gd name="connsiteY90" fmla="*/ 1185476 h 1463487"/>
              <a:gd name="connsiteX91" fmla="*/ 4038599 w 4582440"/>
              <a:gd name="connsiteY91" fmla="*/ 1190238 h 1463487"/>
              <a:gd name="connsiteX92" fmla="*/ 3948112 w 4582440"/>
              <a:gd name="connsiteY92" fmla="*/ 1195001 h 1463487"/>
              <a:gd name="connsiteX93" fmla="*/ 3895724 w 4582440"/>
              <a:gd name="connsiteY93" fmla="*/ 1204526 h 1463487"/>
              <a:gd name="connsiteX94" fmla="*/ 3881437 w 4582440"/>
              <a:gd name="connsiteY94" fmla="*/ 1209288 h 1463487"/>
              <a:gd name="connsiteX95" fmla="*/ 3857624 w 4582440"/>
              <a:gd name="connsiteY95" fmla="*/ 1214051 h 1463487"/>
              <a:gd name="connsiteX96" fmla="*/ 3829049 w 4582440"/>
              <a:gd name="connsiteY96" fmla="*/ 1223576 h 1463487"/>
              <a:gd name="connsiteX97" fmla="*/ 3800474 w 4582440"/>
              <a:gd name="connsiteY97" fmla="*/ 1228338 h 1463487"/>
              <a:gd name="connsiteX98" fmla="*/ 3762374 w 4582440"/>
              <a:gd name="connsiteY98" fmla="*/ 1237863 h 1463487"/>
              <a:gd name="connsiteX99" fmla="*/ 3557587 w 4582440"/>
              <a:gd name="connsiteY99" fmla="*/ 1242626 h 1463487"/>
              <a:gd name="connsiteX100" fmla="*/ 3495674 w 4582440"/>
              <a:gd name="connsiteY100" fmla="*/ 1261676 h 1463487"/>
              <a:gd name="connsiteX101" fmla="*/ 3481387 w 4582440"/>
              <a:gd name="connsiteY101" fmla="*/ 1266438 h 1463487"/>
              <a:gd name="connsiteX102" fmla="*/ 3443287 w 4582440"/>
              <a:gd name="connsiteY102" fmla="*/ 1275963 h 1463487"/>
              <a:gd name="connsiteX103" fmla="*/ 3428999 w 4582440"/>
              <a:gd name="connsiteY103" fmla="*/ 1280726 h 1463487"/>
              <a:gd name="connsiteX104" fmla="*/ 3409949 w 4582440"/>
              <a:gd name="connsiteY104" fmla="*/ 1285488 h 1463487"/>
              <a:gd name="connsiteX105" fmla="*/ 3395662 w 4582440"/>
              <a:gd name="connsiteY105" fmla="*/ 1290251 h 1463487"/>
              <a:gd name="connsiteX106" fmla="*/ 3362324 w 4582440"/>
              <a:gd name="connsiteY106" fmla="*/ 1295013 h 1463487"/>
              <a:gd name="connsiteX107" fmla="*/ 3305174 w 4582440"/>
              <a:gd name="connsiteY107" fmla="*/ 1304538 h 1463487"/>
              <a:gd name="connsiteX108" fmla="*/ 3100387 w 4582440"/>
              <a:gd name="connsiteY108" fmla="*/ 1309301 h 1463487"/>
              <a:gd name="connsiteX109" fmla="*/ 3028949 w 4582440"/>
              <a:gd name="connsiteY109" fmla="*/ 1323588 h 1463487"/>
              <a:gd name="connsiteX110" fmla="*/ 3005137 w 4582440"/>
              <a:gd name="connsiteY110" fmla="*/ 1328351 h 1463487"/>
              <a:gd name="connsiteX111" fmla="*/ 2986087 w 4582440"/>
              <a:gd name="connsiteY111" fmla="*/ 1333113 h 1463487"/>
              <a:gd name="connsiteX112" fmla="*/ 2957512 w 4582440"/>
              <a:gd name="connsiteY112" fmla="*/ 1337876 h 1463487"/>
              <a:gd name="connsiteX113" fmla="*/ 2919412 w 4582440"/>
              <a:gd name="connsiteY113" fmla="*/ 1347401 h 1463487"/>
              <a:gd name="connsiteX114" fmla="*/ 2905124 w 4582440"/>
              <a:gd name="connsiteY114" fmla="*/ 1352163 h 1463487"/>
              <a:gd name="connsiteX115" fmla="*/ 2881312 w 4582440"/>
              <a:gd name="connsiteY115" fmla="*/ 1356926 h 1463487"/>
              <a:gd name="connsiteX116" fmla="*/ 2795587 w 4582440"/>
              <a:gd name="connsiteY116" fmla="*/ 1375976 h 1463487"/>
              <a:gd name="connsiteX117" fmla="*/ 2738437 w 4582440"/>
              <a:gd name="connsiteY117" fmla="*/ 1385501 h 1463487"/>
              <a:gd name="connsiteX118" fmla="*/ 2671762 w 4582440"/>
              <a:gd name="connsiteY118" fmla="*/ 1395026 h 1463487"/>
              <a:gd name="connsiteX119" fmla="*/ 2647949 w 4582440"/>
              <a:gd name="connsiteY119" fmla="*/ 1399788 h 1463487"/>
              <a:gd name="connsiteX120" fmla="*/ 2576512 w 4582440"/>
              <a:gd name="connsiteY120" fmla="*/ 1404551 h 1463487"/>
              <a:gd name="connsiteX121" fmla="*/ 2543174 w 4582440"/>
              <a:gd name="connsiteY121" fmla="*/ 1414076 h 1463487"/>
              <a:gd name="connsiteX122" fmla="*/ 2514599 w 4582440"/>
              <a:gd name="connsiteY122" fmla="*/ 1418838 h 1463487"/>
              <a:gd name="connsiteX123" fmla="*/ 0 w 4582440"/>
              <a:gd name="connsiteY123" fmla="*/ 1390263 h 1463487"/>
              <a:gd name="connsiteX124" fmla="*/ 4762 w 4582440"/>
              <a:gd name="connsiteY124" fmla="*/ 528251 h 1463487"/>
              <a:gd name="connsiteX0" fmla="*/ 4762 w 4582440"/>
              <a:gd name="connsiteY0" fmla="*/ 528251 h 1462058"/>
              <a:gd name="connsiteX1" fmla="*/ 4762 w 4582440"/>
              <a:gd name="connsiteY1" fmla="*/ 528251 h 1462058"/>
              <a:gd name="connsiteX2" fmla="*/ 528637 w 4582440"/>
              <a:gd name="connsiteY2" fmla="*/ 533013 h 1462058"/>
              <a:gd name="connsiteX3" fmla="*/ 571499 w 4582440"/>
              <a:gd name="connsiteY3" fmla="*/ 542538 h 1462058"/>
              <a:gd name="connsiteX4" fmla="*/ 804862 w 4582440"/>
              <a:gd name="connsiteY4" fmla="*/ 537776 h 1462058"/>
              <a:gd name="connsiteX5" fmla="*/ 819149 w 4582440"/>
              <a:gd name="connsiteY5" fmla="*/ 533013 h 1462058"/>
              <a:gd name="connsiteX6" fmla="*/ 852487 w 4582440"/>
              <a:gd name="connsiteY6" fmla="*/ 523488 h 1462058"/>
              <a:gd name="connsiteX7" fmla="*/ 871537 w 4582440"/>
              <a:gd name="connsiteY7" fmla="*/ 513963 h 1462058"/>
              <a:gd name="connsiteX8" fmla="*/ 904874 w 4582440"/>
              <a:gd name="connsiteY8" fmla="*/ 504438 h 1462058"/>
              <a:gd name="connsiteX9" fmla="*/ 947737 w 4582440"/>
              <a:gd name="connsiteY9" fmla="*/ 490151 h 1462058"/>
              <a:gd name="connsiteX10" fmla="*/ 962024 w 4582440"/>
              <a:gd name="connsiteY10" fmla="*/ 480626 h 1462058"/>
              <a:gd name="connsiteX11" fmla="*/ 966787 w 4582440"/>
              <a:gd name="connsiteY11" fmla="*/ 461576 h 1462058"/>
              <a:gd name="connsiteX12" fmla="*/ 1014412 w 4582440"/>
              <a:gd name="connsiteY12" fmla="*/ 452051 h 1462058"/>
              <a:gd name="connsiteX13" fmla="*/ 1028699 w 4582440"/>
              <a:gd name="connsiteY13" fmla="*/ 442526 h 1462058"/>
              <a:gd name="connsiteX14" fmla="*/ 1085849 w 4582440"/>
              <a:gd name="connsiteY14" fmla="*/ 428238 h 1462058"/>
              <a:gd name="connsiteX15" fmla="*/ 1100137 w 4582440"/>
              <a:gd name="connsiteY15" fmla="*/ 418713 h 1462058"/>
              <a:gd name="connsiteX16" fmla="*/ 1147762 w 4582440"/>
              <a:gd name="connsiteY16" fmla="*/ 390138 h 1462058"/>
              <a:gd name="connsiteX17" fmla="*/ 1162049 w 4582440"/>
              <a:gd name="connsiteY17" fmla="*/ 375851 h 1462058"/>
              <a:gd name="connsiteX18" fmla="*/ 1181099 w 4582440"/>
              <a:gd name="connsiteY18" fmla="*/ 366326 h 1462058"/>
              <a:gd name="connsiteX19" fmla="*/ 1204912 w 4582440"/>
              <a:gd name="connsiteY19" fmla="*/ 352038 h 1462058"/>
              <a:gd name="connsiteX20" fmla="*/ 1219199 w 4582440"/>
              <a:gd name="connsiteY20" fmla="*/ 337751 h 1462058"/>
              <a:gd name="connsiteX21" fmla="*/ 1271587 w 4582440"/>
              <a:gd name="connsiteY21" fmla="*/ 304413 h 1462058"/>
              <a:gd name="connsiteX22" fmla="*/ 1285874 w 4582440"/>
              <a:gd name="connsiteY22" fmla="*/ 294888 h 1462058"/>
              <a:gd name="connsiteX23" fmla="*/ 1295399 w 4582440"/>
              <a:gd name="connsiteY23" fmla="*/ 280601 h 1462058"/>
              <a:gd name="connsiteX24" fmla="*/ 1352549 w 4582440"/>
              <a:gd name="connsiteY24" fmla="*/ 247263 h 1462058"/>
              <a:gd name="connsiteX25" fmla="*/ 1366837 w 4582440"/>
              <a:gd name="connsiteY25" fmla="*/ 242501 h 1462058"/>
              <a:gd name="connsiteX26" fmla="*/ 1404937 w 4582440"/>
              <a:gd name="connsiteY26" fmla="*/ 213926 h 1462058"/>
              <a:gd name="connsiteX27" fmla="*/ 1419224 w 4582440"/>
              <a:gd name="connsiteY27" fmla="*/ 199638 h 1462058"/>
              <a:gd name="connsiteX28" fmla="*/ 1433512 w 4582440"/>
              <a:gd name="connsiteY28" fmla="*/ 180588 h 1462058"/>
              <a:gd name="connsiteX29" fmla="*/ 1457324 w 4582440"/>
              <a:gd name="connsiteY29" fmla="*/ 171063 h 1462058"/>
              <a:gd name="connsiteX30" fmla="*/ 1476374 w 4582440"/>
              <a:gd name="connsiteY30" fmla="*/ 161538 h 1462058"/>
              <a:gd name="connsiteX31" fmla="*/ 1509712 w 4582440"/>
              <a:gd name="connsiteY31" fmla="*/ 137726 h 1462058"/>
              <a:gd name="connsiteX32" fmla="*/ 1543049 w 4582440"/>
              <a:gd name="connsiteY32" fmla="*/ 123438 h 1462058"/>
              <a:gd name="connsiteX33" fmla="*/ 1600199 w 4582440"/>
              <a:gd name="connsiteY33" fmla="*/ 99626 h 1462058"/>
              <a:gd name="connsiteX34" fmla="*/ 1647824 w 4582440"/>
              <a:gd name="connsiteY34" fmla="*/ 85338 h 1462058"/>
              <a:gd name="connsiteX35" fmla="*/ 1681162 w 4582440"/>
              <a:gd name="connsiteY35" fmla="*/ 75813 h 1462058"/>
              <a:gd name="connsiteX36" fmla="*/ 1804987 w 4582440"/>
              <a:gd name="connsiteY36" fmla="*/ 66288 h 1462058"/>
              <a:gd name="connsiteX37" fmla="*/ 1852612 w 4582440"/>
              <a:gd name="connsiteY37" fmla="*/ 52001 h 1462058"/>
              <a:gd name="connsiteX38" fmla="*/ 1933574 w 4582440"/>
              <a:gd name="connsiteY38" fmla="*/ 42476 h 1462058"/>
              <a:gd name="connsiteX39" fmla="*/ 2309812 w 4582440"/>
              <a:gd name="connsiteY39" fmla="*/ 28188 h 1462058"/>
              <a:gd name="connsiteX40" fmla="*/ 2376487 w 4582440"/>
              <a:gd name="connsiteY40" fmla="*/ 32951 h 1462058"/>
              <a:gd name="connsiteX41" fmla="*/ 2405062 w 4582440"/>
              <a:gd name="connsiteY41" fmla="*/ 42476 h 1462058"/>
              <a:gd name="connsiteX42" fmla="*/ 2428874 w 4582440"/>
              <a:gd name="connsiteY42" fmla="*/ 47238 h 1462058"/>
              <a:gd name="connsiteX43" fmla="*/ 2447924 w 4582440"/>
              <a:gd name="connsiteY43" fmla="*/ 52001 h 1462058"/>
              <a:gd name="connsiteX44" fmla="*/ 2476499 w 4582440"/>
              <a:gd name="connsiteY44" fmla="*/ 56763 h 1462058"/>
              <a:gd name="connsiteX45" fmla="*/ 2505074 w 4582440"/>
              <a:gd name="connsiteY45" fmla="*/ 66288 h 1462058"/>
              <a:gd name="connsiteX46" fmla="*/ 2538412 w 4582440"/>
              <a:gd name="connsiteY46" fmla="*/ 75813 h 1462058"/>
              <a:gd name="connsiteX47" fmla="*/ 2557462 w 4582440"/>
              <a:gd name="connsiteY47" fmla="*/ 90101 h 1462058"/>
              <a:gd name="connsiteX48" fmla="*/ 2571749 w 4582440"/>
              <a:gd name="connsiteY48" fmla="*/ 104388 h 1462058"/>
              <a:gd name="connsiteX49" fmla="*/ 2605087 w 4582440"/>
              <a:gd name="connsiteY49" fmla="*/ 113913 h 1462058"/>
              <a:gd name="connsiteX50" fmla="*/ 2652712 w 4582440"/>
              <a:gd name="connsiteY50" fmla="*/ 137726 h 1462058"/>
              <a:gd name="connsiteX51" fmla="*/ 2666999 w 4582440"/>
              <a:gd name="connsiteY51" fmla="*/ 152013 h 1462058"/>
              <a:gd name="connsiteX52" fmla="*/ 2700337 w 4582440"/>
              <a:gd name="connsiteY52" fmla="*/ 175826 h 1462058"/>
              <a:gd name="connsiteX53" fmla="*/ 2719387 w 4582440"/>
              <a:gd name="connsiteY53" fmla="*/ 185351 h 1462058"/>
              <a:gd name="connsiteX54" fmla="*/ 2757487 w 4582440"/>
              <a:gd name="connsiteY54" fmla="*/ 213926 h 1462058"/>
              <a:gd name="connsiteX55" fmla="*/ 2781299 w 4582440"/>
              <a:gd name="connsiteY55" fmla="*/ 218688 h 1462058"/>
              <a:gd name="connsiteX56" fmla="*/ 2814637 w 4582440"/>
              <a:gd name="connsiteY56" fmla="*/ 223451 h 1462058"/>
              <a:gd name="connsiteX57" fmla="*/ 2833687 w 4582440"/>
              <a:gd name="connsiteY57" fmla="*/ 228213 h 1462058"/>
              <a:gd name="connsiteX58" fmla="*/ 2852737 w 4582440"/>
              <a:gd name="connsiteY58" fmla="*/ 237738 h 1462058"/>
              <a:gd name="connsiteX59" fmla="*/ 2876549 w 4582440"/>
              <a:gd name="connsiteY59" fmla="*/ 242501 h 1462058"/>
              <a:gd name="connsiteX60" fmla="*/ 2890837 w 4582440"/>
              <a:gd name="connsiteY60" fmla="*/ 247263 h 1462058"/>
              <a:gd name="connsiteX61" fmla="*/ 2938462 w 4582440"/>
              <a:gd name="connsiteY61" fmla="*/ 256788 h 1462058"/>
              <a:gd name="connsiteX62" fmla="*/ 3000374 w 4582440"/>
              <a:gd name="connsiteY62" fmla="*/ 275838 h 1462058"/>
              <a:gd name="connsiteX63" fmla="*/ 3028949 w 4582440"/>
              <a:gd name="connsiteY63" fmla="*/ 285363 h 1462058"/>
              <a:gd name="connsiteX64" fmla="*/ 3067049 w 4582440"/>
              <a:gd name="connsiteY64" fmla="*/ 294888 h 1462058"/>
              <a:gd name="connsiteX65" fmla="*/ 3105149 w 4582440"/>
              <a:gd name="connsiteY65" fmla="*/ 309176 h 1462058"/>
              <a:gd name="connsiteX66" fmla="*/ 3124199 w 4582440"/>
              <a:gd name="connsiteY66" fmla="*/ 318701 h 1462058"/>
              <a:gd name="connsiteX67" fmla="*/ 3319462 w 4582440"/>
              <a:gd name="connsiteY67" fmla="*/ 313938 h 1462058"/>
              <a:gd name="connsiteX68" fmla="*/ 3376612 w 4582440"/>
              <a:gd name="connsiteY68" fmla="*/ 294888 h 1462058"/>
              <a:gd name="connsiteX69" fmla="*/ 3400424 w 4582440"/>
              <a:gd name="connsiteY69" fmla="*/ 290126 h 1462058"/>
              <a:gd name="connsiteX70" fmla="*/ 3438524 w 4582440"/>
              <a:gd name="connsiteY70" fmla="*/ 271076 h 1462058"/>
              <a:gd name="connsiteX71" fmla="*/ 3476624 w 4582440"/>
              <a:gd name="connsiteY71" fmla="*/ 261551 h 1462058"/>
              <a:gd name="connsiteX72" fmla="*/ 3495674 w 4582440"/>
              <a:gd name="connsiteY72" fmla="*/ 252026 h 1462058"/>
              <a:gd name="connsiteX73" fmla="*/ 3552824 w 4582440"/>
              <a:gd name="connsiteY73" fmla="*/ 242501 h 1462058"/>
              <a:gd name="connsiteX74" fmla="*/ 3876674 w 4582440"/>
              <a:gd name="connsiteY74" fmla="*/ 247263 h 1462058"/>
              <a:gd name="connsiteX75" fmla="*/ 3900487 w 4582440"/>
              <a:gd name="connsiteY75" fmla="*/ 252026 h 1462058"/>
              <a:gd name="connsiteX76" fmla="*/ 3962399 w 4582440"/>
              <a:gd name="connsiteY76" fmla="*/ 256788 h 1462058"/>
              <a:gd name="connsiteX77" fmla="*/ 4081462 w 4582440"/>
              <a:gd name="connsiteY77" fmla="*/ 271076 h 1462058"/>
              <a:gd name="connsiteX78" fmla="*/ 4100512 w 4582440"/>
              <a:gd name="connsiteY78" fmla="*/ 275838 h 1462058"/>
              <a:gd name="connsiteX79" fmla="*/ 4243387 w 4582440"/>
              <a:gd name="connsiteY79" fmla="*/ 294888 h 1462058"/>
              <a:gd name="connsiteX80" fmla="*/ 4276724 w 4582440"/>
              <a:gd name="connsiteY80" fmla="*/ 299651 h 1462058"/>
              <a:gd name="connsiteX81" fmla="*/ 4533899 w 4582440"/>
              <a:gd name="connsiteY81" fmla="*/ 304413 h 1462058"/>
              <a:gd name="connsiteX82" fmla="*/ 4581524 w 4582440"/>
              <a:gd name="connsiteY82" fmla="*/ 309176 h 1462058"/>
              <a:gd name="connsiteX83" fmla="*/ 4567237 w 4582440"/>
              <a:gd name="connsiteY83" fmla="*/ 1228338 h 1462058"/>
              <a:gd name="connsiteX84" fmla="*/ 4567237 w 4582440"/>
              <a:gd name="connsiteY84" fmla="*/ 1228338 h 1462058"/>
              <a:gd name="connsiteX85" fmla="*/ 4510087 w 4582440"/>
              <a:gd name="connsiteY85" fmla="*/ 1209288 h 1462058"/>
              <a:gd name="connsiteX86" fmla="*/ 4481512 w 4582440"/>
              <a:gd name="connsiteY86" fmla="*/ 1199763 h 1462058"/>
              <a:gd name="connsiteX87" fmla="*/ 4452937 w 4582440"/>
              <a:gd name="connsiteY87" fmla="*/ 1195001 h 1462058"/>
              <a:gd name="connsiteX88" fmla="*/ 4438649 w 4582440"/>
              <a:gd name="connsiteY88" fmla="*/ 1190238 h 1462058"/>
              <a:gd name="connsiteX89" fmla="*/ 4371974 w 4582440"/>
              <a:gd name="connsiteY89" fmla="*/ 1180713 h 1462058"/>
              <a:gd name="connsiteX90" fmla="*/ 4067174 w 4582440"/>
              <a:gd name="connsiteY90" fmla="*/ 1185476 h 1462058"/>
              <a:gd name="connsiteX91" fmla="*/ 4038599 w 4582440"/>
              <a:gd name="connsiteY91" fmla="*/ 1190238 h 1462058"/>
              <a:gd name="connsiteX92" fmla="*/ 3948112 w 4582440"/>
              <a:gd name="connsiteY92" fmla="*/ 1195001 h 1462058"/>
              <a:gd name="connsiteX93" fmla="*/ 3895724 w 4582440"/>
              <a:gd name="connsiteY93" fmla="*/ 1204526 h 1462058"/>
              <a:gd name="connsiteX94" fmla="*/ 3881437 w 4582440"/>
              <a:gd name="connsiteY94" fmla="*/ 1209288 h 1462058"/>
              <a:gd name="connsiteX95" fmla="*/ 3857624 w 4582440"/>
              <a:gd name="connsiteY95" fmla="*/ 1214051 h 1462058"/>
              <a:gd name="connsiteX96" fmla="*/ 3829049 w 4582440"/>
              <a:gd name="connsiteY96" fmla="*/ 1223576 h 1462058"/>
              <a:gd name="connsiteX97" fmla="*/ 3800474 w 4582440"/>
              <a:gd name="connsiteY97" fmla="*/ 1228338 h 1462058"/>
              <a:gd name="connsiteX98" fmla="*/ 3762374 w 4582440"/>
              <a:gd name="connsiteY98" fmla="*/ 1237863 h 1462058"/>
              <a:gd name="connsiteX99" fmla="*/ 3557587 w 4582440"/>
              <a:gd name="connsiteY99" fmla="*/ 1242626 h 1462058"/>
              <a:gd name="connsiteX100" fmla="*/ 3495674 w 4582440"/>
              <a:gd name="connsiteY100" fmla="*/ 1261676 h 1462058"/>
              <a:gd name="connsiteX101" fmla="*/ 3481387 w 4582440"/>
              <a:gd name="connsiteY101" fmla="*/ 1266438 h 1462058"/>
              <a:gd name="connsiteX102" fmla="*/ 3443287 w 4582440"/>
              <a:gd name="connsiteY102" fmla="*/ 1275963 h 1462058"/>
              <a:gd name="connsiteX103" fmla="*/ 3428999 w 4582440"/>
              <a:gd name="connsiteY103" fmla="*/ 1280726 h 1462058"/>
              <a:gd name="connsiteX104" fmla="*/ 3409949 w 4582440"/>
              <a:gd name="connsiteY104" fmla="*/ 1285488 h 1462058"/>
              <a:gd name="connsiteX105" fmla="*/ 3395662 w 4582440"/>
              <a:gd name="connsiteY105" fmla="*/ 1290251 h 1462058"/>
              <a:gd name="connsiteX106" fmla="*/ 3362324 w 4582440"/>
              <a:gd name="connsiteY106" fmla="*/ 1295013 h 1462058"/>
              <a:gd name="connsiteX107" fmla="*/ 3305174 w 4582440"/>
              <a:gd name="connsiteY107" fmla="*/ 1304538 h 1462058"/>
              <a:gd name="connsiteX108" fmla="*/ 3100387 w 4582440"/>
              <a:gd name="connsiteY108" fmla="*/ 1309301 h 1462058"/>
              <a:gd name="connsiteX109" fmla="*/ 3028949 w 4582440"/>
              <a:gd name="connsiteY109" fmla="*/ 1323588 h 1462058"/>
              <a:gd name="connsiteX110" fmla="*/ 3005137 w 4582440"/>
              <a:gd name="connsiteY110" fmla="*/ 1328351 h 1462058"/>
              <a:gd name="connsiteX111" fmla="*/ 2986087 w 4582440"/>
              <a:gd name="connsiteY111" fmla="*/ 1333113 h 1462058"/>
              <a:gd name="connsiteX112" fmla="*/ 2957512 w 4582440"/>
              <a:gd name="connsiteY112" fmla="*/ 1337876 h 1462058"/>
              <a:gd name="connsiteX113" fmla="*/ 2919412 w 4582440"/>
              <a:gd name="connsiteY113" fmla="*/ 1347401 h 1462058"/>
              <a:gd name="connsiteX114" fmla="*/ 2905124 w 4582440"/>
              <a:gd name="connsiteY114" fmla="*/ 1352163 h 1462058"/>
              <a:gd name="connsiteX115" fmla="*/ 2881312 w 4582440"/>
              <a:gd name="connsiteY115" fmla="*/ 1356926 h 1462058"/>
              <a:gd name="connsiteX116" fmla="*/ 2795587 w 4582440"/>
              <a:gd name="connsiteY116" fmla="*/ 1375976 h 1462058"/>
              <a:gd name="connsiteX117" fmla="*/ 2738437 w 4582440"/>
              <a:gd name="connsiteY117" fmla="*/ 1385501 h 1462058"/>
              <a:gd name="connsiteX118" fmla="*/ 2671762 w 4582440"/>
              <a:gd name="connsiteY118" fmla="*/ 1395026 h 1462058"/>
              <a:gd name="connsiteX119" fmla="*/ 2647949 w 4582440"/>
              <a:gd name="connsiteY119" fmla="*/ 1399788 h 1462058"/>
              <a:gd name="connsiteX120" fmla="*/ 2576512 w 4582440"/>
              <a:gd name="connsiteY120" fmla="*/ 1404551 h 1462058"/>
              <a:gd name="connsiteX121" fmla="*/ 2543174 w 4582440"/>
              <a:gd name="connsiteY121" fmla="*/ 1414076 h 1462058"/>
              <a:gd name="connsiteX122" fmla="*/ 0 w 4582440"/>
              <a:gd name="connsiteY122" fmla="*/ 1390263 h 1462058"/>
              <a:gd name="connsiteX123" fmla="*/ 4762 w 4582440"/>
              <a:gd name="connsiteY123" fmla="*/ 528251 h 1462058"/>
              <a:gd name="connsiteX0" fmla="*/ 4762 w 4582440"/>
              <a:gd name="connsiteY0" fmla="*/ 528251 h 1458709"/>
              <a:gd name="connsiteX1" fmla="*/ 4762 w 4582440"/>
              <a:gd name="connsiteY1" fmla="*/ 528251 h 1458709"/>
              <a:gd name="connsiteX2" fmla="*/ 528637 w 4582440"/>
              <a:gd name="connsiteY2" fmla="*/ 533013 h 1458709"/>
              <a:gd name="connsiteX3" fmla="*/ 571499 w 4582440"/>
              <a:gd name="connsiteY3" fmla="*/ 542538 h 1458709"/>
              <a:gd name="connsiteX4" fmla="*/ 804862 w 4582440"/>
              <a:gd name="connsiteY4" fmla="*/ 537776 h 1458709"/>
              <a:gd name="connsiteX5" fmla="*/ 819149 w 4582440"/>
              <a:gd name="connsiteY5" fmla="*/ 533013 h 1458709"/>
              <a:gd name="connsiteX6" fmla="*/ 852487 w 4582440"/>
              <a:gd name="connsiteY6" fmla="*/ 523488 h 1458709"/>
              <a:gd name="connsiteX7" fmla="*/ 871537 w 4582440"/>
              <a:gd name="connsiteY7" fmla="*/ 513963 h 1458709"/>
              <a:gd name="connsiteX8" fmla="*/ 904874 w 4582440"/>
              <a:gd name="connsiteY8" fmla="*/ 504438 h 1458709"/>
              <a:gd name="connsiteX9" fmla="*/ 947737 w 4582440"/>
              <a:gd name="connsiteY9" fmla="*/ 490151 h 1458709"/>
              <a:gd name="connsiteX10" fmla="*/ 962024 w 4582440"/>
              <a:gd name="connsiteY10" fmla="*/ 480626 h 1458709"/>
              <a:gd name="connsiteX11" fmla="*/ 966787 w 4582440"/>
              <a:gd name="connsiteY11" fmla="*/ 461576 h 1458709"/>
              <a:gd name="connsiteX12" fmla="*/ 1014412 w 4582440"/>
              <a:gd name="connsiteY12" fmla="*/ 452051 h 1458709"/>
              <a:gd name="connsiteX13" fmla="*/ 1028699 w 4582440"/>
              <a:gd name="connsiteY13" fmla="*/ 442526 h 1458709"/>
              <a:gd name="connsiteX14" fmla="*/ 1085849 w 4582440"/>
              <a:gd name="connsiteY14" fmla="*/ 428238 h 1458709"/>
              <a:gd name="connsiteX15" fmla="*/ 1100137 w 4582440"/>
              <a:gd name="connsiteY15" fmla="*/ 418713 h 1458709"/>
              <a:gd name="connsiteX16" fmla="*/ 1147762 w 4582440"/>
              <a:gd name="connsiteY16" fmla="*/ 390138 h 1458709"/>
              <a:gd name="connsiteX17" fmla="*/ 1162049 w 4582440"/>
              <a:gd name="connsiteY17" fmla="*/ 375851 h 1458709"/>
              <a:gd name="connsiteX18" fmla="*/ 1181099 w 4582440"/>
              <a:gd name="connsiteY18" fmla="*/ 366326 h 1458709"/>
              <a:gd name="connsiteX19" fmla="*/ 1204912 w 4582440"/>
              <a:gd name="connsiteY19" fmla="*/ 352038 h 1458709"/>
              <a:gd name="connsiteX20" fmla="*/ 1219199 w 4582440"/>
              <a:gd name="connsiteY20" fmla="*/ 337751 h 1458709"/>
              <a:gd name="connsiteX21" fmla="*/ 1271587 w 4582440"/>
              <a:gd name="connsiteY21" fmla="*/ 304413 h 1458709"/>
              <a:gd name="connsiteX22" fmla="*/ 1285874 w 4582440"/>
              <a:gd name="connsiteY22" fmla="*/ 294888 h 1458709"/>
              <a:gd name="connsiteX23" fmla="*/ 1295399 w 4582440"/>
              <a:gd name="connsiteY23" fmla="*/ 280601 h 1458709"/>
              <a:gd name="connsiteX24" fmla="*/ 1352549 w 4582440"/>
              <a:gd name="connsiteY24" fmla="*/ 247263 h 1458709"/>
              <a:gd name="connsiteX25" fmla="*/ 1366837 w 4582440"/>
              <a:gd name="connsiteY25" fmla="*/ 242501 h 1458709"/>
              <a:gd name="connsiteX26" fmla="*/ 1404937 w 4582440"/>
              <a:gd name="connsiteY26" fmla="*/ 213926 h 1458709"/>
              <a:gd name="connsiteX27" fmla="*/ 1419224 w 4582440"/>
              <a:gd name="connsiteY27" fmla="*/ 199638 h 1458709"/>
              <a:gd name="connsiteX28" fmla="*/ 1433512 w 4582440"/>
              <a:gd name="connsiteY28" fmla="*/ 180588 h 1458709"/>
              <a:gd name="connsiteX29" fmla="*/ 1457324 w 4582440"/>
              <a:gd name="connsiteY29" fmla="*/ 171063 h 1458709"/>
              <a:gd name="connsiteX30" fmla="*/ 1476374 w 4582440"/>
              <a:gd name="connsiteY30" fmla="*/ 161538 h 1458709"/>
              <a:gd name="connsiteX31" fmla="*/ 1509712 w 4582440"/>
              <a:gd name="connsiteY31" fmla="*/ 137726 h 1458709"/>
              <a:gd name="connsiteX32" fmla="*/ 1543049 w 4582440"/>
              <a:gd name="connsiteY32" fmla="*/ 123438 h 1458709"/>
              <a:gd name="connsiteX33" fmla="*/ 1600199 w 4582440"/>
              <a:gd name="connsiteY33" fmla="*/ 99626 h 1458709"/>
              <a:gd name="connsiteX34" fmla="*/ 1647824 w 4582440"/>
              <a:gd name="connsiteY34" fmla="*/ 85338 h 1458709"/>
              <a:gd name="connsiteX35" fmla="*/ 1681162 w 4582440"/>
              <a:gd name="connsiteY35" fmla="*/ 75813 h 1458709"/>
              <a:gd name="connsiteX36" fmla="*/ 1804987 w 4582440"/>
              <a:gd name="connsiteY36" fmla="*/ 66288 h 1458709"/>
              <a:gd name="connsiteX37" fmla="*/ 1852612 w 4582440"/>
              <a:gd name="connsiteY37" fmla="*/ 52001 h 1458709"/>
              <a:gd name="connsiteX38" fmla="*/ 1933574 w 4582440"/>
              <a:gd name="connsiteY38" fmla="*/ 42476 h 1458709"/>
              <a:gd name="connsiteX39" fmla="*/ 2309812 w 4582440"/>
              <a:gd name="connsiteY39" fmla="*/ 28188 h 1458709"/>
              <a:gd name="connsiteX40" fmla="*/ 2376487 w 4582440"/>
              <a:gd name="connsiteY40" fmla="*/ 32951 h 1458709"/>
              <a:gd name="connsiteX41" fmla="*/ 2405062 w 4582440"/>
              <a:gd name="connsiteY41" fmla="*/ 42476 h 1458709"/>
              <a:gd name="connsiteX42" fmla="*/ 2428874 w 4582440"/>
              <a:gd name="connsiteY42" fmla="*/ 47238 h 1458709"/>
              <a:gd name="connsiteX43" fmla="*/ 2447924 w 4582440"/>
              <a:gd name="connsiteY43" fmla="*/ 52001 h 1458709"/>
              <a:gd name="connsiteX44" fmla="*/ 2476499 w 4582440"/>
              <a:gd name="connsiteY44" fmla="*/ 56763 h 1458709"/>
              <a:gd name="connsiteX45" fmla="*/ 2505074 w 4582440"/>
              <a:gd name="connsiteY45" fmla="*/ 66288 h 1458709"/>
              <a:gd name="connsiteX46" fmla="*/ 2538412 w 4582440"/>
              <a:gd name="connsiteY46" fmla="*/ 75813 h 1458709"/>
              <a:gd name="connsiteX47" fmla="*/ 2557462 w 4582440"/>
              <a:gd name="connsiteY47" fmla="*/ 90101 h 1458709"/>
              <a:gd name="connsiteX48" fmla="*/ 2571749 w 4582440"/>
              <a:gd name="connsiteY48" fmla="*/ 104388 h 1458709"/>
              <a:gd name="connsiteX49" fmla="*/ 2605087 w 4582440"/>
              <a:gd name="connsiteY49" fmla="*/ 113913 h 1458709"/>
              <a:gd name="connsiteX50" fmla="*/ 2652712 w 4582440"/>
              <a:gd name="connsiteY50" fmla="*/ 137726 h 1458709"/>
              <a:gd name="connsiteX51" fmla="*/ 2666999 w 4582440"/>
              <a:gd name="connsiteY51" fmla="*/ 152013 h 1458709"/>
              <a:gd name="connsiteX52" fmla="*/ 2700337 w 4582440"/>
              <a:gd name="connsiteY52" fmla="*/ 175826 h 1458709"/>
              <a:gd name="connsiteX53" fmla="*/ 2719387 w 4582440"/>
              <a:gd name="connsiteY53" fmla="*/ 185351 h 1458709"/>
              <a:gd name="connsiteX54" fmla="*/ 2757487 w 4582440"/>
              <a:gd name="connsiteY54" fmla="*/ 213926 h 1458709"/>
              <a:gd name="connsiteX55" fmla="*/ 2781299 w 4582440"/>
              <a:gd name="connsiteY55" fmla="*/ 218688 h 1458709"/>
              <a:gd name="connsiteX56" fmla="*/ 2814637 w 4582440"/>
              <a:gd name="connsiteY56" fmla="*/ 223451 h 1458709"/>
              <a:gd name="connsiteX57" fmla="*/ 2833687 w 4582440"/>
              <a:gd name="connsiteY57" fmla="*/ 228213 h 1458709"/>
              <a:gd name="connsiteX58" fmla="*/ 2852737 w 4582440"/>
              <a:gd name="connsiteY58" fmla="*/ 237738 h 1458709"/>
              <a:gd name="connsiteX59" fmla="*/ 2876549 w 4582440"/>
              <a:gd name="connsiteY59" fmla="*/ 242501 h 1458709"/>
              <a:gd name="connsiteX60" fmla="*/ 2890837 w 4582440"/>
              <a:gd name="connsiteY60" fmla="*/ 247263 h 1458709"/>
              <a:gd name="connsiteX61" fmla="*/ 2938462 w 4582440"/>
              <a:gd name="connsiteY61" fmla="*/ 256788 h 1458709"/>
              <a:gd name="connsiteX62" fmla="*/ 3000374 w 4582440"/>
              <a:gd name="connsiteY62" fmla="*/ 275838 h 1458709"/>
              <a:gd name="connsiteX63" fmla="*/ 3028949 w 4582440"/>
              <a:gd name="connsiteY63" fmla="*/ 285363 h 1458709"/>
              <a:gd name="connsiteX64" fmla="*/ 3067049 w 4582440"/>
              <a:gd name="connsiteY64" fmla="*/ 294888 h 1458709"/>
              <a:gd name="connsiteX65" fmla="*/ 3105149 w 4582440"/>
              <a:gd name="connsiteY65" fmla="*/ 309176 h 1458709"/>
              <a:gd name="connsiteX66" fmla="*/ 3124199 w 4582440"/>
              <a:gd name="connsiteY66" fmla="*/ 318701 h 1458709"/>
              <a:gd name="connsiteX67" fmla="*/ 3319462 w 4582440"/>
              <a:gd name="connsiteY67" fmla="*/ 313938 h 1458709"/>
              <a:gd name="connsiteX68" fmla="*/ 3376612 w 4582440"/>
              <a:gd name="connsiteY68" fmla="*/ 294888 h 1458709"/>
              <a:gd name="connsiteX69" fmla="*/ 3400424 w 4582440"/>
              <a:gd name="connsiteY69" fmla="*/ 290126 h 1458709"/>
              <a:gd name="connsiteX70" fmla="*/ 3438524 w 4582440"/>
              <a:gd name="connsiteY70" fmla="*/ 271076 h 1458709"/>
              <a:gd name="connsiteX71" fmla="*/ 3476624 w 4582440"/>
              <a:gd name="connsiteY71" fmla="*/ 261551 h 1458709"/>
              <a:gd name="connsiteX72" fmla="*/ 3495674 w 4582440"/>
              <a:gd name="connsiteY72" fmla="*/ 252026 h 1458709"/>
              <a:gd name="connsiteX73" fmla="*/ 3552824 w 4582440"/>
              <a:gd name="connsiteY73" fmla="*/ 242501 h 1458709"/>
              <a:gd name="connsiteX74" fmla="*/ 3876674 w 4582440"/>
              <a:gd name="connsiteY74" fmla="*/ 247263 h 1458709"/>
              <a:gd name="connsiteX75" fmla="*/ 3900487 w 4582440"/>
              <a:gd name="connsiteY75" fmla="*/ 252026 h 1458709"/>
              <a:gd name="connsiteX76" fmla="*/ 3962399 w 4582440"/>
              <a:gd name="connsiteY76" fmla="*/ 256788 h 1458709"/>
              <a:gd name="connsiteX77" fmla="*/ 4081462 w 4582440"/>
              <a:gd name="connsiteY77" fmla="*/ 271076 h 1458709"/>
              <a:gd name="connsiteX78" fmla="*/ 4100512 w 4582440"/>
              <a:gd name="connsiteY78" fmla="*/ 275838 h 1458709"/>
              <a:gd name="connsiteX79" fmla="*/ 4243387 w 4582440"/>
              <a:gd name="connsiteY79" fmla="*/ 294888 h 1458709"/>
              <a:gd name="connsiteX80" fmla="*/ 4276724 w 4582440"/>
              <a:gd name="connsiteY80" fmla="*/ 299651 h 1458709"/>
              <a:gd name="connsiteX81" fmla="*/ 4533899 w 4582440"/>
              <a:gd name="connsiteY81" fmla="*/ 304413 h 1458709"/>
              <a:gd name="connsiteX82" fmla="*/ 4581524 w 4582440"/>
              <a:gd name="connsiteY82" fmla="*/ 309176 h 1458709"/>
              <a:gd name="connsiteX83" fmla="*/ 4567237 w 4582440"/>
              <a:gd name="connsiteY83" fmla="*/ 1228338 h 1458709"/>
              <a:gd name="connsiteX84" fmla="*/ 4567237 w 4582440"/>
              <a:gd name="connsiteY84" fmla="*/ 1228338 h 1458709"/>
              <a:gd name="connsiteX85" fmla="*/ 4510087 w 4582440"/>
              <a:gd name="connsiteY85" fmla="*/ 1209288 h 1458709"/>
              <a:gd name="connsiteX86" fmla="*/ 4481512 w 4582440"/>
              <a:gd name="connsiteY86" fmla="*/ 1199763 h 1458709"/>
              <a:gd name="connsiteX87" fmla="*/ 4452937 w 4582440"/>
              <a:gd name="connsiteY87" fmla="*/ 1195001 h 1458709"/>
              <a:gd name="connsiteX88" fmla="*/ 4438649 w 4582440"/>
              <a:gd name="connsiteY88" fmla="*/ 1190238 h 1458709"/>
              <a:gd name="connsiteX89" fmla="*/ 4371974 w 4582440"/>
              <a:gd name="connsiteY89" fmla="*/ 1180713 h 1458709"/>
              <a:gd name="connsiteX90" fmla="*/ 4067174 w 4582440"/>
              <a:gd name="connsiteY90" fmla="*/ 1185476 h 1458709"/>
              <a:gd name="connsiteX91" fmla="*/ 4038599 w 4582440"/>
              <a:gd name="connsiteY91" fmla="*/ 1190238 h 1458709"/>
              <a:gd name="connsiteX92" fmla="*/ 3948112 w 4582440"/>
              <a:gd name="connsiteY92" fmla="*/ 1195001 h 1458709"/>
              <a:gd name="connsiteX93" fmla="*/ 3895724 w 4582440"/>
              <a:gd name="connsiteY93" fmla="*/ 1204526 h 1458709"/>
              <a:gd name="connsiteX94" fmla="*/ 3881437 w 4582440"/>
              <a:gd name="connsiteY94" fmla="*/ 1209288 h 1458709"/>
              <a:gd name="connsiteX95" fmla="*/ 3857624 w 4582440"/>
              <a:gd name="connsiteY95" fmla="*/ 1214051 h 1458709"/>
              <a:gd name="connsiteX96" fmla="*/ 3829049 w 4582440"/>
              <a:gd name="connsiteY96" fmla="*/ 1223576 h 1458709"/>
              <a:gd name="connsiteX97" fmla="*/ 3800474 w 4582440"/>
              <a:gd name="connsiteY97" fmla="*/ 1228338 h 1458709"/>
              <a:gd name="connsiteX98" fmla="*/ 3762374 w 4582440"/>
              <a:gd name="connsiteY98" fmla="*/ 1237863 h 1458709"/>
              <a:gd name="connsiteX99" fmla="*/ 3557587 w 4582440"/>
              <a:gd name="connsiteY99" fmla="*/ 1242626 h 1458709"/>
              <a:gd name="connsiteX100" fmla="*/ 3495674 w 4582440"/>
              <a:gd name="connsiteY100" fmla="*/ 1261676 h 1458709"/>
              <a:gd name="connsiteX101" fmla="*/ 3481387 w 4582440"/>
              <a:gd name="connsiteY101" fmla="*/ 1266438 h 1458709"/>
              <a:gd name="connsiteX102" fmla="*/ 3443287 w 4582440"/>
              <a:gd name="connsiteY102" fmla="*/ 1275963 h 1458709"/>
              <a:gd name="connsiteX103" fmla="*/ 3428999 w 4582440"/>
              <a:gd name="connsiteY103" fmla="*/ 1280726 h 1458709"/>
              <a:gd name="connsiteX104" fmla="*/ 3409949 w 4582440"/>
              <a:gd name="connsiteY104" fmla="*/ 1285488 h 1458709"/>
              <a:gd name="connsiteX105" fmla="*/ 3395662 w 4582440"/>
              <a:gd name="connsiteY105" fmla="*/ 1290251 h 1458709"/>
              <a:gd name="connsiteX106" fmla="*/ 3362324 w 4582440"/>
              <a:gd name="connsiteY106" fmla="*/ 1295013 h 1458709"/>
              <a:gd name="connsiteX107" fmla="*/ 3305174 w 4582440"/>
              <a:gd name="connsiteY107" fmla="*/ 1304538 h 1458709"/>
              <a:gd name="connsiteX108" fmla="*/ 3100387 w 4582440"/>
              <a:gd name="connsiteY108" fmla="*/ 1309301 h 1458709"/>
              <a:gd name="connsiteX109" fmla="*/ 3028949 w 4582440"/>
              <a:gd name="connsiteY109" fmla="*/ 1323588 h 1458709"/>
              <a:gd name="connsiteX110" fmla="*/ 3005137 w 4582440"/>
              <a:gd name="connsiteY110" fmla="*/ 1328351 h 1458709"/>
              <a:gd name="connsiteX111" fmla="*/ 2986087 w 4582440"/>
              <a:gd name="connsiteY111" fmla="*/ 1333113 h 1458709"/>
              <a:gd name="connsiteX112" fmla="*/ 2957512 w 4582440"/>
              <a:gd name="connsiteY112" fmla="*/ 1337876 h 1458709"/>
              <a:gd name="connsiteX113" fmla="*/ 2919412 w 4582440"/>
              <a:gd name="connsiteY113" fmla="*/ 1347401 h 1458709"/>
              <a:gd name="connsiteX114" fmla="*/ 2905124 w 4582440"/>
              <a:gd name="connsiteY114" fmla="*/ 1352163 h 1458709"/>
              <a:gd name="connsiteX115" fmla="*/ 2881312 w 4582440"/>
              <a:gd name="connsiteY115" fmla="*/ 1356926 h 1458709"/>
              <a:gd name="connsiteX116" fmla="*/ 2795587 w 4582440"/>
              <a:gd name="connsiteY116" fmla="*/ 1375976 h 1458709"/>
              <a:gd name="connsiteX117" fmla="*/ 2738437 w 4582440"/>
              <a:gd name="connsiteY117" fmla="*/ 1385501 h 1458709"/>
              <a:gd name="connsiteX118" fmla="*/ 2671762 w 4582440"/>
              <a:gd name="connsiteY118" fmla="*/ 1395026 h 1458709"/>
              <a:gd name="connsiteX119" fmla="*/ 2647949 w 4582440"/>
              <a:gd name="connsiteY119" fmla="*/ 1399788 h 1458709"/>
              <a:gd name="connsiteX120" fmla="*/ 2576512 w 4582440"/>
              <a:gd name="connsiteY120" fmla="*/ 1404551 h 1458709"/>
              <a:gd name="connsiteX121" fmla="*/ 0 w 4582440"/>
              <a:gd name="connsiteY121" fmla="*/ 1390263 h 1458709"/>
              <a:gd name="connsiteX122" fmla="*/ 4762 w 4582440"/>
              <a:gd name="connsiteY122" fmla="*/ 528251 h 1458709"/>
              <a:gd name="connsiteX0" fmla="*/ 4762 w 4582440"/>
              <a:gd name="connsiteY0" fmla="*/ 528251 h 1458709"/>
              <a:gd name="connsiteX1" fmla="*/ 4762 w 4582440"/>
              <a:gd name="connsiteY1" fmla="*/ 528251 h 1458709"/>
              <a:gd name="connsiteX2" fmla="*/ 528637 w 4582440"/>
              <a:gd name="connsiteY2" fmla="*/ 533013 h 1458709"/>
              <a:gd name="connsiteX3" fmla="*/ 571499 w 4582440"/>
              <a:gd name="connsiteY3" fmla="*/ 542538 h 1458709"/>
              <a:gd name="connsiteX4" fmla="*/ 804862 w 4582440"/>
              <a:gd name="connsiteY4" fmla="*/ 537776 h 1458709"/>
              <a:gd name="connsiteX5" fmla="*/ 819149 w 4582440"/>
              <a:gd name="connsiteY5" fmla="*/ 533013 h 1458709"/>
              <a:gd name="connsiteX6" fmla="*/ 852487 w 4582440"/>
              <a:gd name="connsiteY6" fmla="*/ 523488 h 1458709"/>
              <a:gd name="connsiteX7" fmla="*/ 871537 w 4582440"/>
              <a:gd name="connsiteY7" fmla="*/ 513963 h 1458709"/>
              <a:gd name="connsiteX8" fmla="*/ 904874 w 4582440"/>
              <a:gd name="connsiteY8" fmla="*/ 504438 h 1458709"/>
              <a:gd name="connsiteX9" fmla="*/ 947737 w 4582440"/>
              <a:gd name="connsiteY9" fmla="*/ 490151 h 1458709"/>
              <a:gd name="connsiteX10" fmla="*/ 962024 w 4582440"/>
              <a:gd name="connsiteY10" fmla="*/ 480626 h 1458709"/>
              <a:gd name="connsiteX11" fmla="*/ 966787 w 4582440"/>
              <a:gd name="connsiteY11" fmla="*/ 461576 h 1458709"/>
              <a:gd name="connsiteX12" fmla="*/ 1014412 w 4582440"/>
              <a:gd name="connsiteY12" fmla="*/ 452051 h 1458709"/>
              <a:gd name="connsiteX13" fmla="*/ 1028699 w 4582440"/>
              <a:gd name="connsiteY13" fmla="*/ 442526 h 1458709"/>
              <a:gd name="connsiteX14" fmla="*/ 1085849 w 4582440"/>
              <a:gd name="connsiteY14" fmla="*/ 428238 h 1458709"/>
              <a:gd name="connsiteX15" fmla="*/ 1100137 w 4582440"/>
              <a:gd name="connsiteY15" fmla="*/ 418713 h 1458709"/>
              <a:gd name="connsiteX16" fmla="*/ 1147762 w 4582440"/>
              <a:gd name="connsiteY16" fmla="*/ 390138 h 1458709"/>
              <a:gd name="connsiteX17" fmla="*/ 1162049 w 4582440"/>
              <a:gd name="connsiteY17" fmla="*/ 375851 h 1458709"/>
              <a:gd name="connsiteX18" fmla="*/ 1181099 w 4582440"/>
              <a:gd name="connsiteY18" fmla="*/ 366326 h 1458709"/>
              <a:gd name="connsiteX19" fmla="*/ 1204912 w 4582440"/>
              <a:gd name="connsiteY19" fmla="*/ 352038 h 1458709"/>
              <a:gd name="connsiteX20" fmla="*/ 1219199 w 4582440"/>
              <a:gd name="connsiteY20" fmla="*/ 337751 h 1458709"/>
              <a:gd name="connsiteX21" fmla="*/ 1271587 w 4582440"/>
              <a:gd name="connsiteY21" fmla="*/ 304413 h 1458709"/>
              <a:gd name="connsiteX22" fmla="*/ 1285874 w 4582440"/>
              <a:gd name="connsiteY22" fmla="*/ 294888 h 1458709"/>
              <a:gd name="connsiteX23" fmla="*/ 1295399 w 4582440"/>
              <a:gd name="connsiteY23" fmla="*/ 280601 h 1458709"/>
              <a:gd name="connsiteX24" fmla="*/ 1352549 w 4582440"/>
              <a:gd name="connsiteY24" fmla="*/ 247263 h 1458709"/>
              <a:gd name="connsiteX25" fmla="*/ 1366837 w 4582440"/>
              <a:gd name="connsiteY25" fmla="*/ 242501 h 1458709"/>
              <a:gd name="connsiteX26" fmla="*/ 1404937 w 4582440"/>
              <a:gd name="connsiteY26" fmla="*/ 213926 h 1458709"/>
              <a:gd name="connsiteX27" fmla="*/ 1419224 w 4582440"/>
              <a:gd name="connsiteY27" fmla="*/ 199638 h 1458709"/>
              <a:gd name="connsiteX28" fmla="*/ 1433512 w 4582440"/>
              <a:gd name="connsiteY28" fmla="*/ 180588 h 1458709"/>
              <a:gd name="connsiteX29" fmla="*/ 1457324 w 4582440"/>
              <a:gd name="connsiteY29" fmla="*/ 171063 h 1458709"/>
              <a:gd name="connsiteX30" fmla="*/ 1476374 w 4582440"/>
              <a:gd name="connsiteY30" fmla="*/ 161538 h 1458709"/>
              <a:gd name="connsiteX31" fmla="*/ 1509712 w 4582440"/>
              <a:gd name="connsiteY31" fmla="*/ 137726 h 1458709"/>
              <a:gd name="connsiteX32" fmla="*/ 1543049 w 4582440"/>
              <a:gd name="connsiteY32" fmla="*/ 123438 h 1458709"/>
              <a:gd name="connsiteX33" fmla="*/ 1600199 w 4582440"/>
              <a:gd name="connsiteY33" fmla="*/ 99626 h 1458709"/>
              <a:gd name="connsiteX34" fmla="*/ 1647824 w 4582440"/>
              <a:gd name="connsiteY34" fmla="*/ 85338 h 1458709"/>
              <a:gd name="connsiteX35" fmla="*/ 1681162 w 4582440"/>
              <a:gd name="connsiteY35" fmla="*/ 75813 h 1458709"/>
              <a:gd name="connsiteX36" fmla="*/ 1804987 w 4582440"/>
              <a:gd name="connsiteY36" fmla="*/ 66288 h 1458709"/>
              <a:gd name="connsiteX37" fmla="*/ 1852612 w 4582440"/>
              <a:gd name="connsiteY37" fmla="*/ 52001 h 1458709"/>
              <a:gd name="connsiteX38" fmla="*/ 1933574 w 4582440"/>
              <a:gd name="connsiteY38" fmla="*/ 42476 h 1458709"/>
              <a:gd name="connsiteX39" fmla="*/ 2309812 w 4582440"/>
              <a:gd name="connsiteY39" fmla="*/ 28188 h 1458709"/>
              <a:gd name="connsiteX40" fmla="*/ 2376487 w 4582440"/>
              <a:gd name="connsiteY40" fmla="*/ 32951 h 1458709"/>
              <a:gd name="connsiteX41" fmla="*/ 2405062 w 4582440"/>
              <a:gd name="connsiteY41" fmla="*/ 42476 h 1458709"/>
              <a:gd name="connsiteX42" fmla="*/ 2428874 w 4582440"/>
              <a:gd name="connsiteY42" fmla="*/ 47238 h 1458709"/>
              <a:gd name="connsiteX43" fmla="*/ 2447924 w 4582440"/>
              <a:gd name="connsiteY43" fmla="*/ 52001 h 1458709"/>
              <a:gd name="connsiteX44" fmla="*/ 2476499 w 4582440"/>
              <a:gd name="connsiteY44" fmla="*/ 56763 h 1458709"/>
              <a:gd name="connsiteX45" fmla="*/ 2505074 w 4582440"/>
              <a:gd name="connsiteY45" fmla="*/ 66288 h 1458709"/>
              <a:gd name="connsiteX46" fmla="*/ 2538412 w 4582440"/>
              <a:gd name="connsiteY46" fmla="*/ 75813 h 1458709"/>
              <a:gd name="connsiteX47" fmla="*/ 2557462 w 4582440"/>
              <a:gd name="connsiteY47" fmla="*/ 90101 h 1458709"/>
              <a:gd name="connsiteX48" fmla="*/ 2571749 w 4582440"/>
              <a:gd name="connsiteY48" fmla="*/ 104388 h 1458709"/>
              <a:gd name="connsiteX49" fmla="*/ 2605087 w 4582440"/>
              <a:gd name="connsiteY49" fmla="*/ 113913 h 1458709"/>
              <a:gd name="connsiteX50" fmla="*/ 2652712 w 4582440"/>
              <a:gd name="connsiteY50" fmla="*/ 137726 h 1458709"/>
              <a:gd name="connsiteX51" fmla="*/ 2666999 w 4582440"/>
              <a:gd name="connsiteY51" fmla="*/ 152013 h 1458709"/>
              <a:gd name="connsiteX52" fmla="*/ 2700337 w 4582440"/>
              <a:gd name="connsiteY52" fmla="*/ 175826 h 1458709"/>
              <a:gd name="connsiteX53" fmla="*/ 2719387 w 4582440"/>
              <a:gd name="connsiteY53" fmla="*/ 185351 h 1458709"/>
              <a:gd name="connsiteX54" fmla="*/ 2757487 w 4582440"/>
              <a:gd name="connsiteY54" fmla="*/ 213926 h 1458709"/>
              <a:gd name="connsiteX55" fmla="*/ 2781299 w 4582440"/>
              <a:gd name="connsiteY55" fmla="*/ 218688 h 1458709"/>
              <a:gd name="connsiteX56" fmla="*/ 2814637 w 4582440"/>
              <a:gd name="connsiteY56" fmla="*/ 223451 h 1458709"/>
              <a:gd name="connsiteX57" fmla="*/ 2833687 w 4582440"/>
              <a:gd name="connsiteY57" fmla="*/ 228213 h 1458709"/>
              <a:gd name="connsiteX58" fmla="*/ 2852737 w 4582440"/>
              <a:gd name="connsiteY58" fmla="*/ 237738 h 1458709"/>
              <a:gd name="connsiteX59" fmla="*/ 2876549 w 4582440"/>
              <a:gd name="connsiteY59" fmla="*/ 242501 h 1458709"/>
              <a:gd name="connsiteX60" fmla="*/ 2890837 w 4582440"/>
              <a:gd name="connsiteY60" fmla="*/ 247263 h 1458709"/>
              <a:gd name="connsiteX61" fmla="*/ 2938462 w 4582440"/>
              <a:gd name="connsiteY61" fmla="*/ 256788 h 1458709"/>
              <a:gd name="connsiteX62" fmla="*/ 3000374 w 4582440"/>
              <a:gd name="connsiteY62" fmla="*/ 275838 h 1458709"/>
              <a:gd name="connsiteX63" fmla="*/ 3028949 w 4582440"/>
              <a:gd name="connsiteY63" fmla="*/ 285363 h 1458709"/>
              <a:gd name="connsiteX64" fmla="*/ 3067049 w 4582440"/>
              <a:gd name="connsiteY64" fmla="*/ 294888 h 1458709"/>
              <a:gd name="connsiteX65" fmla="*/ 3105149 w 4582440"/>
              <a:gd name="connsiteY65" fmla="*/ 309176 h 1458709"/>
              <a:gd name="connsiteX66" fmla="*/ 3124199 w 4582440"/>
              <a:gd name="connsiteY66" fmla="*/ 318701 h 1458709"/>
              <a:gd name="connsiteX67" fmla="*/ 3319462 w 4582440"/>
              <a:gd name="connsiteY67" fmla="*/ 313938 h 1458709"/>
              <a:gd name="connsiteX68" fmla="*/ 3376612 w 4582440"/>
              <a:gd name="connsiteY68" fmla="*/ 294888 h 1458709"/>
              <a:gd name="connsiteX69" fmla="*/ 3400424 w 4582440"/>
              <a:gd name="connsiteY69" fmla="*/ 290126 h 1458709"/>
              <a:gd name="connsiteX70" fmla="*/ 3438524 w 4582440"/>
              <a:gd name="connsiteY70" fmla="*/ 271076 h 1458709"/>
              <a:gd name="connsiteX71" fmla="*/ 3476624 w 4582440"/>
              <a:gd name="connsiteY71" fmla="*/ 261551 h 1458709"/>
              <a:gd name="connsiteX72" fmla="*/ 3495674 w 4582440"/>
              <a:gd name="connsiteY72" fmla="*/ 252026 h 1458709"/>
              <a:gd name="connsiteX73" fmla="*/ 3552824 w 4582440"/>
              <a:gd name="connsiteY73" fmla="*/ 242501 h 1458709"/>
              <a:gd name="connsiteX74" fmla="*/ 3876674 w 4582440"/>
              <a:gd name="connsiteY74" fmla="*/ 247263 h 1458709"/>
              <a:gd name="connsiteX75" fmla="*/ 3900487 w 4582440"/>
              <a:gd name="connsiteY75" fmla="*/ 252026 h 1458709"/>
              <a:gd name="connsiteX76" fmla="*/ 3962399 w 4582440"/>
              <a:gd name="connsiteY76" fmla="*/ 256788 h 1458709"/>
              <a:gd name="connsiteX77" fmla="*/ 4081462 w 4582440"/>
              <a:gd name="connsiteY77" fmla="*/ 271076 h 1458709"/>
              <a:gd name="connsiteX78" fmla="*/ 4100512 w 4582440"/>
              <a:gd name="connsiteY78" fmla="*/ 275838 h 1458709"/>
              <a:gd name="connsiteX79" fmla="*/ 4243387 w 4582440"/>
              <a:gd name="connsiteY79" fmla="*/ 294888 h 1458709"/>
              <a:gd name="connsiteX80" fmla="*/ 4276724 w 4582440"/>
              <a:gd name="connsiteY80" fmla="*/ 299651 h 1458709"/>
              <a:gd name="connsiteX81" fmla="*/ 4533899 w 4582440"/>
              <a:gd name="connsiteY81" fmla="*/ 304413 h 1458709"/>
              <a:gd name="connsiteX82" fmla="*/ 4581524 w 4582440"/>
              <a:gd name="connsiteY82" fmla="*/ 309176 h 1458709"/>
              <a:gd name="connsiteX83" fmla="*/ 4567237 w 4582440"/>
              <a:gd name="connsiteY83" fmla="*/ 1228338 h 1458709"/>
              <a:gd name="connsiteX84" fmla="*/ 4567237 w 4582440"/>
              <a:gd name="connsiteY84" fmla="*/ 1228338 h 1458709"/>
              <a:gd name="connsiteX85" fmla="*/ 4510087 w 4582440"/>
              <a:gd name="connsiteY85" fmla="*/ 1209288 h 1458709"/>
              <a:gd name="connsiteX86" fmla="*/ 4481512 w 4582440"/>
              <a:gd name="connsiteY86" fmla="*/ 1199763 h 1458709"/>
              <a:gd name="connsiteX87" fmla="*/ 4452937 w 4582440"/>
              <a:gd name="connsiteY87" fmla="*/ 1195001 h 1458709"/>
              <a:gd name="connsiteX88" fmla="*/ 4438649 w 4582440"/>
              <a:gd name="connsiteY88" fmla="*/ 1190238 h 1458709"/>
              <a:gd name="connsiteX89" fmla="*/ 4371974 w 4582440"/>
              <a:gd name="connsiteY89" fmla="*/ 1180713 h 1458709"/>
              <a:gd name="connsiteX90" fmla="*/ 4067174 w 4582440"/>
              <a:gd name="connsiteY90" fmla="*/ 1185476 h 1458709"/>
              <a:gd name="connsiteX91" fmla="*/ 4038599 w 4582440"/>
              <a:gd name="connsiteY91" fmla="*/ 1190238 h 1458709"/>
              <a:gd name="connsiteX92" fmla="*/ 3948112 w 4582440"/>
              <a:gd name="connsiteY92" fmla="*/ 1195001 h 1458709"/>
              <a:gd name="connsiteX93" fmla="*/ 3895724 w 4582440"/>
              <a:gd name="connsiteY93" fmla="*/ 1204526 h 1458709"/>
              <a:gd name="connsiteX94" fmla="*/ 3881437 w 4582440"/>
              <a:gd name="connsiteY94" fmla="*/ 1209288 h 1458709"/>
              <a:gd name="connsiteX95" fmla="*/ 3857624 w 4582440"/>
              <a:gd name="connsiteY95" fmla="*/ 1214051 h 1458709"/>
              <a:gd name="connsiteX96" fmla="*/ 3829049 w 4582440"/>
              <a:gd name="connsiteY96" fmla="*/ 1223576 h 1458709"/>
              <a:gd name="connsiteX97" fmla="*/ 3800474 w 4582440"/>
              <a:gd name="connsiteY97" fmla="*/ 1228338 h 1458709"/>
              <a:gd name="connsiteX98" fmla="*/ 3762374 w 4582440"/>
              <a:gd name="connsiteY98" fmla="*/ 1237863 h 1458709"/>
              <a:gd name="connsiteX99" fmla="*/ 3557587 w 4582440"/>
              <a:gd name="connsiteY99" fmla="*/ 1242626 h 1458709"/>
              <a:gd name="connsiteX100" fmla="*/ 3495674 w 4582440"/>
              <a:gd name="connsiteY100" fmla="*/ 1261676 h 1458709"/>
              <a:gd name="connsiteX101" fmla="*/ 3481387 w 4582440"/>
              <a:gd name="connsiteY101" fmla="*/ 1266438 h 1458709"/>
              <a:gd name="connsiteX102" fmla="*/ 3443287 w 4582440"/>
              <a:gd name="connsiteY102" fmla="*/ 1275963 h 1458709"/>
              <a:gd name="connsiteX103" fmla="*/ 3428999 w 4582440"/>
              <a:gd name="connsiteY103" fmla="*/ 1280726 h 1458709"/>
              <a:gd name="connsiteX104" fmla="*/ 3409949 w 4582440"/>
              <a:gd name="connsiteY104" fmla="*/ 1285488 h 1458709"/>
              <a:gd name="connsiteX105" fmla="*/ 3395662 w 4582440"/>
              <a:gd name="connsiteY105" fmla="*/ 1290251 h 1458709"/>
              <a:gd name="connsiteX106" fmla="*/ 3362324 w 4582440"/>
              <a:gd name="connsiteY106" fmla="*/ 1295013 h 1458709"/>
              <a:gd name="connsiteX107" fmla="*/ 3305174 w 4582440"/>
              <a:gd name="connsiteY107" fmla="*/ 1304538 h 1458709"/>
              <a:gd name="connsiteX108" fmla="*/ 3100387 w 4582440"/>
              <a:gd name="connsiteY108" fmla="*/ 1309301 h 1458709"/>
              <a:gd name="connsiteX109" fmla="*/ 3028949 w 4582440"/>
              <a:gd name="connsiteY109" fmla="*/ 1323588 h 1458709"/>
              <a:gd name="connsiteX110" fmla="*/ 3005137 w 4582440"/>
              <a:gd name="connsiteY110" fmla="*/ 1328351 h 1458709"/>
              <a:gd name="connsiteX111" fmla="*/ 2986087 w 4582440"/>
              <a:gd name="connsiteY111" fmla="*/ 1333113 h 1458709"/>
              <a:gd name="connsiteX112" fmla="*/ 2957512 w 4582440"/>
              <a:gd name="connsiteY112" fmla="*/ 1337876 h 1458709"/>
              <a:gd name="connsiteX113" fmla="*/ 2919412 w 4582440"/>
              <a:gd name="connsiteY113" fmla="*/ 1347401 h 1458709"/>
              <a:gd name="connsiteX114" fmla="*/ 2905124 w 4582440"/>
              <a:gd name="connsiteY114" fmla="*/ 1352163 h 1458709"/>
              <a:gd name="connsiteX115" fmla="*/ 2881312 w 4582440"/>
              <a:gd name="connsiteY115" fmla="*/ 1356926 h 1458709"/>
              <a:gd name="connsiteX116" fmla="*/ 2795587 w 4582440"/>
              <a:gd name="connsiteY116" fmla="*/ 1375976 h 1458709"/>
              <a:gd name="connsiteX117" fmla="*/ 2738437 w 4582440"/>
              <a:gd name="connsiteY117" fmla="*/ 1385501 h 1458709"/>
              <a:gd name="connsiteX118" fmla="*/ 2671762 w 4582440"/>
              <a:gd name="connsiteY118" fmla="*/ 1395026 h 1458709"/>
              <a:gd name="connsiteX119" fmla="*/ 2576512 w 4582440"/>
              <a:gd name="connsiteY119" fmla="*/ 1404551 h 1458709"/>
              <a:gd name="connsiteX120" fmla="*/ 0 w 4582440"/>
              <a:gd name="connsiteY120" fmla="*/ 1390263 h 1458709"/>
              <a:gd name="connsiteX121" fmla="*/ 4762 w 4582440"/>
              <a:gd name="connsiteY121" fmla="*/ 528251 h 1458709"/>
              <a:gd name="connsiteX0" fmla="*/ 4762 w 4582440"/>
              <a:gd name="connsiteY0" fmla="*/ 528251 h 1455909"/>
              <a:gd name="connsiteX1" fmla="*/ 4762 w 4582440"/>
              <a:gd name="connsiteY1" fmla="*/ 528251 h 1455909"/>
              <a:gd name="connsiteX2" fmla="*/ 528637 w 4582440"/>
              <a:gd name="connsiteY2" fmla="*/ 533013 h 1455909"/>
              <a:gd name="connsiteX3" fmla="*/ 571499 w 4582440"/>
              <a:gd name="connsiteY3" fmla="*/ 542538 h 1455909"/>
              <a:gd name="connsiteX4" fmla="*/ 804862 w 4582440"/>
              <a:gd name="connsiteY4" fmla="*/ 537776 h 1455909"/>
              <a:gd name="connsiteX5" fmla="*/ 819149 w 4582440"/>
              <a:gd name="connsiteY5" fmla="*/ 533013 h 1455909"/>
              <a:gd name="connsiteX6" fmla="*/ 852487 w 4582440"/>
              <a:gd name="connsiteY6" fmla="*/ 523488 h 1455909"/>
              <a:gd name="connsiteX7" fmla="*/ 871537 w 4582440"/>
              <a:gd name="connsiteY7" fmla="*/ 513963 h 1455909"/>
              <a:gd name="connsiteX8" fmla="*/ 904874 w 4582440"/>
              <a:gd name="connsiteY8" fmla="*/ 504438 h 1455909"/>
              <a:gd name="connsiteX9" fmla="*/ 947737 w 4582440"/>
              <a:gd name="connsiteY9" fmla="*/ 490151 h 1455909"/>
              <a:gd name="connsiteX10" fmla="*/ 962024 w 4582440"/>
              <a:gd name="connsiteY10" fmla="*/ 480626 h 1455909"/>
              <a:gd name="connsiteX11" fmla="*/ 966787 w 4582440"/>
              <a:gd name="connsiteY11" fmla="*/ 461576 h 1455909"/>
              <a:gd name="connsiteX12" fmla="*/ 1014412 w 4582440"/>
              <a:gd name="connsiteY12" fmla="*/ 452051 h 1455909"/>
              <a:gd name="connsiteX13" fmla="*/ 1028699 w 4582440"/>
              <a:gd name="connsiteY13" fmla="*/ 442526 h 1455909"/>
              <a:gd name="connsiteX14" fmla="*/ 1085849 w 4582440"/>
              <a:gd name="connsiteY14" fmla="*/ 428238 h 1455909"/>
              <a:gd name="connsiteX15" fmla="*/ 1100137 w 4582440"/>
              <a:gd name="connsiteY15" fmla="*/ 418713 h 1455909"/>
              <a:gd name="connsiteX16" fmla="*/ 1147762 w 4582440"/>
              <a:gd name="connsiteY16" fmla="*/ 390138 h 1455909"/>
              <a:gd name="connsiteX17" fmla="*/ 1162049 w 4582440"/>
              <a:gd name="connsiteY17" fmla="*/ 375851 h 1455909"/>
              <a:gd name="connsiteX18" fmla="*/ 1181099 w 4582440"/>
              <a:gd name="connsiteY18" fmla="*/ 366326 h 1455909"/>
              <a:gd name="connsiteX19" fmla="*/ 1204912 w 4582440"/>
              <a:gd name="connsiteY19" fmla="*/ 352038 h 1455909"/>
              <a:gd name="connsiteX20" fmla="*/ 1219199 w 4582440"/>
              <a:gd name="connsiteY20" fmla="*/ 337751 h 1455909"/>
              <a:gd name="connsiteX21" fmla="*/ 1271587 w 4582440"/>
              <a:gd name="connsiteY21" fmla="*/ 304413 h 1455909"/>
              <a:gd name="connsiteX22" fmla="*/ 1285874 w 4582440"/>
              <a:gd name="connsiteY22" fmla="*/ 294888 h 1455909"/>
              <a:gd name="connsiteX23" fmla="*/ 1295399 w 4582440"/>
              <a:gd name="connsiteY23" fmla="*/ 280601 h 1455909"/>
              <a:gd name="connsiteX24" fmla="*/ 1352549 w 4582440"/>
              <a:gd name="connsiteY24" fmla="*/ 247263 h 1455909"/>
              <a:gd name="connsiteX25" fmla="*/ 1366837 w 4582440"/>
              <a:gd name="connsiteY25" fmla="*/ 242501 h 1455909"/>
              <a:gd name="connsiteX26" fmla="*/ 1404937 w 4582440"/>
              <a:gd name="connsiteY26" fmla="*/ 213926 h 1455909"/>
              <a:gd name="connsiteX27" fmla="*/ 1419224 w 4582440"/>
              <a:gd name="connsiteY27" fmla="*/ 199638 h 1455909"/>
              <a:gd name="connsiteX28" fmla="*/ 1433512 w 4582440"/>
              <a:gd name="connsiteY28" fmla="*/ 180588 h 1455909"/>
              <a:gd name="connsiteX29" fmla="*/ 1457324 w 4582440"/>
              <a:gd name="connsiteY29" fmla="*/ 171063 h 1455909"/>
              <a:gd name="connsiteX30" fmla="*/ 1476374 w 4582440"/>
              <a:gd name="connsiteY30" fmla="*/ 161538 h 1455909"/>
              <a:gd name="connsiteX31" fmla="*/ 1509712 w 4582440"/>
              <a:gd name="connsiteY31" fmla="*/ 137726 h 1455909"/>
              <a:gd name="connsiteX32" fmla="*/ 1543049 w 4582440"/>
              <a:gd name="connsiteY32" fmla="*/ 123438 h 1455909"/>
              <a:gd name="connsiteX33" fmla="*/ 1600199 w 4582440"/>
              <a:gd name="connsiteY33" fmla="*/ 99626 h 1455909"/>
              <a:gd name="connsiteX34" fmla="*/ 1647824 w 4582440"/>
              <a:gd name="connsiteY34" fmla="*/ 85338 h 1455909"/>
              <a:gd name="connsiteX35" fmla="*/ 1681162 w 4582440"/>
              <a:gd name="connsiteY35" fmla="*/ 75813 h 1455909"/>
              <a:gd name="connsiteX36" fmla="*/ 1804987 w 4582440"/>
              <a:gd name="connsiteY36" fmla="*/ 66288 h 1455909"/>
              <a:gd name="connsiteX37" fmla="*/ 1852612 w 4582440"/>
              <a:gd name="connsiteY37" fmla="*/ 52001 h 1455909"/>
              <a:gd name="connsiteX38" fmla="*/ 1933574 w 4582440"/>
              <a:gd name="connsiteY38" fmla="*/ 42476 h 1455909"/>
              <a:gd name="connsiteX39" fmla="*/ 2309812 w 4582440"/>
              <a:gd name="connsiteY39" fmla="*/ 28188 h 1455909"/>
              <a:gd name="connsiteX40" fmla="*/ 2376487 w 4582440"/>
              <a:gd name="connsiteY40" fmla="*/ 32951 h 1455909"/>
              <a:gd name="connsiteX41" fmla="*/ 2405062 w 4582440"/>
              <a:gd name="connsiteY41" fmla="*/ 42476 h 1455909"/>
              <a:gd name="connsiteX42" fmla="*/ 2428874 w 4582440"/>
              <a:gd name="connsiteY42" fmla="*/ 47238 h 1455909"/>
              <a:gd name="connsiteX43" fmla="*/ 2447924 w 4582440"/>
              <a:gd name="connsiteY43" fmla="*/ 52001 h 1455909"/>
              <a:gd name="connsiteX44" fmla="*/ 2476499 w 4582440"/>
              <a:gd name="connsiteY44" fmla="*/ 56763 h 1455909"/>
              <a:gd name="connsiteX45" fmla="*/ 2505074 w 4582440"/>
              <a:gd name="connsiteY45" fmla="*/ 66288 h 1455909"/>
              <a:gd name="connsiteX46" fmla="*/ 2538412 w 4582440"/>
              <a:gd name="connsiteY46" fmla="*/ 75813 h 1455909"/>
              <a:gd name="connsiteX47" fmla="*/ 2557462 w 4582440"/>
              <a:gd name="connsiteY47" fmla="*/ 90101 h 1455909"/>
              <a:gd name="connsiteX48" fmla="*/ 2571749 w 4582440"/>
              <a:gd name="connsiteY48" fmla="*/ 104388 h 1455909"/>
              <a:gd name="connsiteX49" fmla="*/ 2605087 w 4582440"/>
              <a:gd name="connsiteY49" fmla="*/ 113913 h 1455909"/>
              <a:gd name="connsiteX50" fmla="*/ 2652712 w 4582440"/>
              <a:gd name="connsiteY50" fmla="*/ 137726 h 1455909"/>
              <a:gd name="connsiteX51" fmla="*/ 2666999 w 4582440"/>
              <a:gd name="connsiteY51" fmla="*/ 152013 h 1455909"/>
              <a:gd name="connsiteX52" fmla="*/ 2700337 w 4582440"/>
              <a:gd name="connsiteY52" fmla="*/ 175826 h 1455909"/>
              <a:gd name="connsiteX53" fmla="*/ 2719387 w 4582440"/>
              <a:gd name="connsiteY53" fmla="*/ 185351 h 1455909"/>
              <a:gd name="connsiteX54" fmla="*/ 2757487 w 4582440"/>
              <a:gd name="connsiteY54" fmla="*/ 213926 h 1455909"/>
              <a:gd name="connsiteX55" fmla="*/ 2781299 w 4582440"/>
              <a:gd name="connsiteY55" fmla="*/ 218688 h 1455909"/>
              <a:gd name="connsiteX56" fmla="*/ 2814637 w 4582440"/>
              <a:gd name="connsiteY56" fmla="*/ 223451 h 1455909"/>
              <a:gd name="connsiteX57" fmla="*/ 2833687 w 4582440"/>
              <a:gd name="connsiteY57" fmla="*/ 228213 h 1455909"/>
              <a:gd name="connsiteX58" fmla="*/ 2852737 w 4582440"/>
              <a:gd name="connsiteY58" fmla="*/ 237738 h 1455909"/>
              <a:gd name="connsiteX59" fmla="*/ 2876549 w 4582440"/>
              <a:gd name="connsiteY59" fmla="*/ 242501 h 1455909"/>
              <a:gd name="connsiteX60" fmla="*/ 2890837 w 4582440"/>
              <a:gd name="connsiteY60" fmla="*/ 247263 h 1455909"/>
              <a:gd name="connsiteX61" fmla="*/ 2938462 w 4582440"/>
              <a:gd name="connsiteY61" fmla="*/ 256788 h 1455909"/>
              <a:gd name="connsiteX62" fmla="*/ 3000374 w 4582440"/>
              <a:gd name="connsiteY62" fmla="*/ 275838 h 1455909"/>
              <a:gd name="connsiteX63" fmla="*/ 3028949 w 4582440"/>
              <a:gd name="connsiteY63" fmla="*/ 285363 h 1455909"/>
              <a:gd name="connsiteX64" fmla="*/ 3067049 w 4582440"/>
              <a:gd name="connsiteY64" fmla="*/ 294888 h 1455909"/>
              <a:gd name="connsiteX65" fmla="*/ 3105149 w 4582440"/>
              <a:gd name="connsiteY65" fmla="*/ 309176 h 1455909"/>
              <a:gd name="connsiteX66" fmla="*/ 3124199 w 4582440"/>
              <a:gd name="connsiteY66" fmla="*/ 318701 h 1455909"/>
              <a:gd name="connsiteX67" fmla="*/ 3319462 w 4582440"/>
              <a:gd name="connsiteY67" fmla="*/ 313938 h 1455909"/>
              <a:gd name="connsiteX68" fmla="*/ 3376612 w 4582440"/>
              <a:gd name="connsiteY68" fmla="*/ 294888 h 1455909"/>
              <a:gd name="connsiteX69" fmla="*/ 3400424 w 4582440"/>
              <a:gd name="connsiteY69" fmla="*/ 290126 h 1455909"/>
              <a:gd name="connsiteX70" fmla="*/ 3438524 w 4582440"/>
              <a:gd name="connsiteY70" fmla="*/ 271076 h 1455909"/>
              <a:gd name="connsiteX71" fmla="*/ 3476624 w 4582440"/>
              <a:gd name="connsiteY71" fmla="*/ 261551 h 1455909"/>
              <a:gd name="connsiteX72" fmla="*/ 3495674 w 4582440"/>
              <a:gd name="connsiteY72" fmla="*/ 252026 h 1455909"/>
              <a:gd name="connsiteX73" fmla="*/ 3552824 w 4582440"/>
              <a:gd name="connsiteY73" fmla="*/ 242501 h 1455909"/>
              <a:gd name="connsiteX74" fmla="*/ 3876674 w 4582440"/>
              <a:gd name="connsiteY74" fmla="*/ 247263 h 1455909"/>
              <a:gd name="connsiteX75" fmla="*/ 3900487 w 4582440"/>
              <a:gd name="connsiteY75" fmla="*/ 252026 h 1455909"/>
              <a:gd name="connsiteX76" fmla="*/ 3962399 w 4582440"/>
              <a:gd name="connsiteY76" fmla="*/ 256788 h 1455909"/>
              <a:gd name="connsiteX77" fmla="*/ 4081462 w 4582440"/>
              <a:gd name="connsiteY77" fmla="*/ 271076 h 1455909"/>
              <a:gd name="connsiteX78" fmla="*/ 4100512 w 4582440"/>
              <a:gd name="connsiteY78" fmla="*/ 275838 h 1455909"/>
              <a:gd name="connsiteX79" fmla="*/ 4243387 w 4582440"/>
              <a:gd name="connsiteY79" fmla="*/ 294888 h 1455909"/>
              <a:gd name="connsiteX80" fmla="*/ 4276724 w 4582440"/>
              <a:gd name="connsiteY80" fmla="*/ 299651 h 1455909"/>
              <a:gd name="connsiteX81" fmla="*/ 4533899 w 4582440"/>
              <a:gd name="connsiteY81" fmla="*/ 304413 h 1455909"/>
              <a:gd name="connsiteX82" fmla="*/ 4581524 w 4582440"/>
              <a:gd name="connsiteY82" fmla="*/ 309176 h 1455909"/>
              <a:gd name="connsiteX83" fmla="*/ 4567237 w 4582440"/>
              <a:gd name="connsiteY83" fmla="*/ 1228338 h 1455909"/>
              <a:gd name="connsiteX84" fmla="*/ 4567237 w 4582440"/>
              <a:gd name="connsiteY84" fmla="*/ 1228338 h 1455909"/>
              <a:gd name="connsiteX85" fmla="*/ 4510087 w 4582440"/>
              <a:gd name="connsiteY85" fmla="*/ 1209288 h 1455909"/>
              <a:gd name="connsiteX86" fmla="*/ 4481512 w 4582440"/>
              <a:gd name="connsiteY86" fmla="*/ 1199763 h 1455909"/>
              <a:gd name="connsiteX87" fmla="*/ 4452937 w 4582440"/>
              <a:gd name="connsiteY87" fmla="*/ 1195001 h 1455909"/>
              <a:gd name="connsiteX88" fmla="*/ 4438649 w 4582440"/>
              <a:gd name="connsiteY88" fmla="*/ 1190238 h 1455909"/>
              <a:gd name="connsiteX89" fmla="*/ 4371974 w 4582440"/>
              <a:gd name="connsiteY89" fmla="*/ 1180713 h 1455909"/>
              <a:gd name="connsiteX90" fmla="*/ 4067174 w 4582440"/>
              <a:gd name="connsiteY90" fmla="*/ 1185476 h 1455909"/>
              <a:gd name="connsiteX91" fmla="*/ 4038599 w 4582440"/>
              <a:gd name="connsiteY91" fmla="*/ 1190238 h 1455909"/>
              <a:gd name="connsiteX92" fmla="*/ 3948112 w 4582440"/>
              <a:gd name="connsiteY92" fmla="*/ 1195001 h 1455909"/>
              <a:gd name="connsiteX93" fmla="*/ 3895724 w 4582440"/>
              <a:gd name="connsiteY93" fmla="*/ 1204526 h 1455909"/>
              <a:gd name="connsiteX94" fmla="*/ 3881437 w 4582440"/>
              <a:gd name="connsiteY94" fmla="*/ 1209288 h 1455909"/>
              <a:gd name="connsiteX95" fmla="*/ 3857624 w 4582440"/>
              <a:gd name="connsiteY95" fmla="*/ 1214051 h 1455909"/>
              <a:gd name="connsiteX96" fmla="*/ 3829049 w 4582440"/>
              <a:gd name="connsiteY96" fmla="*/ 1223576 h 1455909"/>
              <a:gd name="connsiteX97" fmla="*/ 3800474 w 4582440"/>
              <a:gd name="connsiteY97" fmla="*/ 1228338 h 1455909"/>
              <a:gd name="connsiteX98" fmla="*/ 3762374 w 4582440"/>
              <a:gd name="connsiteY98" fmla="*/ 1237863 h 1455909"/>
              <a:gd name="connsiteX99" fmla="*/ 3557587 w 4582440"/>
              <a:gd name="connsiteY99" fmla="*/ 1242626 h 1455909"/>
              <a:gd name="connsiteX100" fmla="*/ 3495674 w 4582440"/>
              <a:gd name="connsiteY100" fmla="*/ 1261676 h 1455909"/>
              <a:gd name="connsiteX101" fmla="*/ 3481387 w 4582440"/>
              <a:gd name="connsiteY101" fmla="*/ 1266438 h 1455909"/>
              <a:gd name="connsiteX102" fmla="*/ 3443287 w 4582440"/>
              <a:gd name="connsiteY102" fmla="*/ 1275963 h 1455909"/>
              <a:gd name="connsiteX103" fmla="*/ 3428999 w 4582440"/>
              <a:gd name="connsiteY103" fmla="*/ 1280726 h 1455909"/>
              <a:gd name="connsiteX104" fmla="*/ 3409949 w 4582440"/>
              <a:gd name="connsiteY104" fmla="*/ 1285488 h 1455909"/>
              <a:gd name="connsiteX105" fmla="*/ 3395662 w 4582440"/>
              <a:gd name="connsiteY105" fmla="*/ 1290251 h 1455909"/>
              <a:gd name="connsiteX106" fmla="*/ 3362324 w 4582440"/>
              <a:gd name="connsiteY106" fmla="*/ 1295013 h 1455909"/>
              <a:gd name="connsiteX107" fmla="*/ 3305174 w 4582440"/>
              <a:gd name="connsiteY107" fmla="*/ 1304538 h 1455909"/>
              <a:gd name="connsiteX108" fmla="*/ 3100387 w 4582440"/>
              <a:gd name="connsiteY108" fmla="*/ 1309301 h 1455909"/>
              <a:gd name="connsiteX109" fmla="*/ 3028949 w 4582440"/>
              <a:gd name="connsiteY109" fmla="*/ 1323588 h 1455909"/>
              <a:gd name="connsiteX110" fmla="*/ 3005137 w 4582440"/>
              <a:gd name="connsiteY110" fmla="*/ 1328351 h 1455909"/>
              <a:gd name="connsiteX111" fmla="*/ 2986087 w 4582440"/>
              <a:gd name="connsiteY111" fmla="*/ 1333113 h 1455909"/>
              <a:gd name="connsiteX112" fmla="*/ 2957512 w 4582440"/>
              <a:gd name="connsiteY112" fmla="*/ 1337876 h 1455909"/>
              <a:gd name="connsiteX113" fmla="*/ 2919412 w 4582440"/>
              <a:gd name="connsiteY113" fmla="*/ 1347401 h 1455909"/>
              <a:gd name="connsiteX114" fmla="*/ 2905124 w 4582440"/>
              <a:gd name="connsiteY114" fmla="*/ 1352163 h 1455909"/>
              <a:gd name="connsiteX115" fmla="*/ 2881312 w 4582440"/>
              <a:gd name="connsiteY115" fmla="*/ 1356926 h 1455909"/>
              <a:gd name="connsiteX116" fmla="*/ 2795587 w 4582440"/>
              <a:gd name="connsiteY116" fmla="*/ 1375976 h 1455909"/>
              <a:gd name="connsiteX117" fmla="*/ 2738437 w 4582440"/>
              <a:gd name="connsiteY117" fmla="*/ 1385501 h 1455909"/>
              <a:gd name="connsiteX118" fmla="*/ 2671762 w 4582440"/>
              <a:gd name="connsiteY118" fmla="*/ 1395026 h 1455909"/>
              <a:gd name="connsiteX119" fmla="*/ 0 w 4582440"/>
              <a:gd name="connsiteY119" fmla="*/ 1390263 h 1455909"/>
              <a:gd name="connsiteX120" fmla="*/ 4762 w 4582440"/>
              <a:gd name="connsiteY120" fmla="*/ 528251 h 1455909"/>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4510087 w 4582440"/>
              <a:gd name="connsiteY85" fmla="*/ 1209288 h 1390263"/>
              <a:gd name="connsiteX86" fmla="*/ 4481512 w 4582440"/>
              <a:gd name="connsiteY86" fmla="*/ 1199763 h 1390263"/>
              <a:gd name="connsiteX87" fmla="*/ 4452937 w 4582440"/>
              <a:gd name="connsiteY87" fmla="*/ 1195001 h 1390263"/>
              <a:gd name="connsiteX88" fmla="*/ 4438649 w 4582440"/>
              <a:gd name="connsiteY88" fmla="*/ 1190238 h 1390263"/>
              <a:gd name="connsiteX89" fmla="*/ 4371974 w 4582440"/>
              <a:gd name="connsiteY89" fmla="*/ 1180713 h 1390263"/>
              <a:gd name="connsiteX90" fmla="*/ 4067174 w 4582440"/>
              <a:gd name="connsiteY90" fmla="*/ 1185476 h 1390263"/>
              <a:gd name="connsiteX91" fmla="*/ 4038599 w 4582440"/>
              <a:gd name="connsiteY91" fmla="*/ 1190238 h 1390263"/>
              <a:gd name="connsiteX92" fmla="*/ 3948112 w 4582440"/>
              <a:gd name="connsiteY92" fmla="*/ 1195001 h 1390263"/>
              <a:gd name="connsiteX93" fmla="*/ 3895724 w 4582440"/>
              <a:gd name="connsiteY93" fmla="*/ 1204526 h 1390263"/>
              <a:gd name="connsiteX94" fmla="*/ 3881437 w 4582440"/>
              <a:gd name="connsiteY94" fmla="*/ 1209288 h 1390263"/>
              <a:gd name="connsiteX95" fmla="*/ 3857624 w 4582440"/>
              <a:gd name="connsiteY95" fmla="*/ 1214051 h 1390263"/>
              <a:gd name="connsiteX96" fmla="*/ 3829049 w 4582440"/>
              <a:gd name="connsiteY96" fmla="*/ 1223576 h 1390263"/>
              <a:gd name="connsiteX97" fmla="*/ 3800474 w 4582440"/>
              <a:gd name="connsiteY97" fmla="*/ 1228338 h 1390263"/>
              <a:gd name="connsiteX98" fmla="*/ 3762374 w 4582440"/>
              <a:gd name="connsiteY98" fmla="*/ 1237863 h 1390263"/>
              <a:gd name="connsiteX99" fmla="*/ 3557587 w 4582440"/>
              <a:gd name="connsiteY99" fmla="*/ 1242626 h 1390263"/>
              <a:gd name="connsiteX100" fmla="*/ 3495674 w 4582440"/>
              <a:gd name="connsiteY100" fmla="*/ 1261676 h 1390263"/>
              <a:gd name="connsiteX101" fmla="*/ 3481387 w 4582440"/>
              <a:gd name="connsiteY101" fmla="*/ 1266438 h 1390263"/>
              <a:gd name="connsiteX102" fmla="*/ 3443287 w 4582440"/>
              <a:gd name="connsiteY102" fmla="*/ 1275963 h 1390263"/>
              <a:gd name="connsiteX103" fmla="*/ 3428999 w 4582440"/>
              <a:gd name="connsiteY103" fmla="*/ 1280726 h 1390263"/>
              <a:gd name="connsiteX104" fmla="*/ 3409949 w 4582440"/>
              <a:gd name="connsiteY104" fmla="*/ 1285488 h 1390263"/>
              <a:gd name="connsiteX105" fmla="*/ 3395662 w 4582440"/>
              <a:gd name="connsiteY105" fmla="*/ 1290251 h 1390263"/>
              <a:gd name="connsiteX106" fmla="*/ 3362324 w 4582440"/>
              <a:gd name="connsiteY106" fmla="*/ 1295013 h 1390263"/>
              <a:gd name="connsiteX107" fmla="*/ 3305174 w 4582440"/>
              <a:gd name="connsiteY107" fmla="*/ 1304538 h 1390263"/>
              <a:gd name="connsiteX108" fmla="*/ 3100387 w 4582440"/>
              <a:gd name="connsiteY108" fmla="*/ 1309301 h 1390263"/>
              <a:gd name="connsiteX109" fmla="*/ 3028949 w 4582440"/>
              <a:gd name="connsiteY109" fmla="*/ 1323588 h 1390263"/>
              <a:gd name="connsiteX110" fmla="*/ 3005137 w 4582440"/>
              <a:gd name="connsiteY110" fmla="*/ 1328351 h 1390263"/>
              <a:gd name="connsiteX111" fmla="*/ 2986087 w 4582440"/>
              <a:gd name="connsiteY111" fmla="*/ 1333113 h 1390263"/>
              <a:gd name="connsiteX112" fmla="*/ 2957512 w 4582440"/>
              <a:gd name="connsiteY112" fmla="*/ 1337876 h 1390263"/>
              <a:gd name="connsiteX113" fmla="*/ 2919412 w 4582440"/>
              <a:gd name="connsiteY113" fmla="*/ 1347401 h 1390263"/>
              <a:gd name="connsiteX114" fmla="*/ 2905124 w 4582440"/>
              <a:gd name="connsiteY114" fmla="*/ 1352163 h 1390263"/>
              <a:gd name="connsiteX115" fmla="*/ 2881312 w 4582440"/>
              <a:gd name="connsiteY115" fmla="*/ 1356926 h 1390263"/>
              <a:gd name="connsiteX116" fmla="*/ 2795587 w 4582440"/>
              <a:gd name="connsiteY116" fmla="*/ 1375976 h 1390263"/>
              <a:gd name="connsiteX117" fmla="*/ 2738437 w 4582440"/>
              <a:gd name="connsiteY117" fmla="*/ 1385501 h 1390263"/>
              <a:gd name="connsiteX118" fmla="*/ 0 w 4582440"/>
              <a:gd name="connsiteY118" fmla="*/ 1390263 h 1390263"/>
              <a:gd name="connsiteX119" fmla="*/ 4762 w 4582440"/>
              <a:gd name="connsiteY119" fmla="*/ 528251 h 1390263"/>
              <a:gd name="connsiteX0" fmla="*/ 4762 w 4582440"/>
              <a:gd name="connsiteY0" fmla="*/ 528251 h 1450690"/>
              <a:gd name="connsiteX1" fmla="*/ 4762 w 4582440"/>
              <a:gd name="connsiteY1" fmla="*/ 528251 h 1450690"/>
              <a:gd name="connsiteX2" fmla="*/ 528637 w 4582440"/>
              <a:gd name="connsiteY2" fmla="*/ 533013 h 1450690"/>
              <a:gd name="connsiteX3" fmla="*/ 571499 w 4582440"/>
              <a:gd name="connsiteY3" fmla="*/ 542538 h 1450690"/>
              <a:gd name="connsiteX4" fmla="*/ 804862 w 4582440"/>
              <a:gd name="connsiteY4" fmla="*/ 537776 h 1450690"/>
              <a:gd name="connsiteX5" fmla="*/ 819149 w 4582440"/>
              <a:gd name="connsiteY5" fmla="*/ 533013 h 1450690"/>
              <a:gd name="connsiteX6" fmla="*/ 852487 w 4582440"/>
              <a:gd name="connsiteY6" fmla="*/ 523488 h 1450690"/>
              <a:gd name="connsiteX7" fmla="*/ 871537 w 4582440"/>
              <a:gd name="connsiteY7" fmla="*/ 513963 h 1450690"/>
              <a:gd name="connsiteX8" fmla="*/ 904874 w 4582440"/>
              <a:gd name="connsiteY8" fmla="*/ 504438 h 1450690"/>
              <a:gd name="connsiteX9" fmla="*/ 947737 w 4582440"/>
              <a:gd name="connsiteY9" fmla="*/ 490151 h 1450690"/>
              <a:gd name="connsiteX10" fmla="*/ 962024 w 4582440"/>
              <a:gd name="connsiteY10" fmla="*/ 480626 h 1450690"/>
              <a:gd name="connsiteX11" fmla="*/ 966787 w 4582440"/>
              <a:gd name="connsiteY11" fmla="*/ 461576 h 1450690"/>
              <a:gd name="connsiteX12" fmla="*/ 1014412 w 4582440"/>
              <a:gd name="connsiteY12" fmla="*/ 452051 h 1450690"/>
              <a:gd name="connsiteX13" fmla="*/ 1028699 w 4582440"/>
              <a:gd name="connsiteY13" fmla="*/ 442526 h 1450690"/>
              <a:gd name="connsiteX14" fmla="*/ 1085849 w 4582440"/>
              <a:gd name="connsiteY14" fmla="*/ 428238 h 1450690"/>
              <a:gd name="connsiteX15" fmla="*/ 1100137 w 4582440"/>
              <a:gd name="connsiteY15" fmla="*/ 418713 h 1450690"/>
              <a:gd name="connsiteX16" fmla="*/ 1147762 w 4582440"/>
              <a:gd name="connsiteY16" fmla="*/ 390138 h 1450690"/>
              <a:gd name="connsiteX17" fmla="*/ 1162049 w 4582440"/>
              <a:gd name="connsiteY17" fmla="*/ 375851 h 1450690"/>
              <a:gd name="connsiteX18" fmla="*/ 1181099 w 4582440"/>
              <a:gd name="connsiteY18" fmla="*/ 366326 h 1450690"/>
              <a:gd name="connsiteX19" fmla="*/ 1204912 w 4582440"/>
              <a:gd name="connsiteY19" fmla="*/ 352038 h 1450690"/>
              <a:gd name="connsiteX20" fmla="*/ 1219199 w 4582440"/>
              <a:gd name="connsiteY20" fmla="*/ 337751 h 1450690"/>
              <a:gd name="connsiteX21" fmla="*/ 1271587 w 4582440"/>
              <a:gd name="connsiteY21" fmla="*/ 304413 h 1450690"/>
              <a:gd name="connsiteX22" fmla="*/ 1285874 w 4582440"/>
              <a:gd name="connsiteY22" fmla="*/ 294888 h 1450690"/>
              <a:gd name="connsiteX23" fmla="*/ 1295399 w 4582440"/>
              <a:gd name="connsiteY23" fmla="*/ 280601 h 1450690"/>
              <a:gd name="connsiteX24" fmla="*/ 1352549 w 4582440"/>
              <a:gd name="connsiteY24" fmla="*/ 247263 h 1450690"/>
              <a:gd name="connsiteX25" fmla="*/ 1366837 w 4582440"/>
              <a:gd name="connsiteY25" fmla="*/ 242501 h 1450690"/>
              <a:gd name="connsiteX26" fmla="*/ 1404937 w 4582440"/>
              <a:gd name="connsiteY26" fmla="*/ 213926 h 1450690"/>
              <a:gd name="connsiteX27" fmla="*/ 1419224 w 4582440"/>
              <a:gd name="connsiteY27" fmla="*/ 199638 h 1450690"/>
              <a:gd name="connsiteX28" fmla="*/ 1433512 w 4582440"/>
              <a:gd name="connsiteY28" fmla="*/ 180588 h 1450690"/>
              <a:gd name="connsiteX29" fmla="*/ 1457324 w 4582440"/>
              <a:gd name="connsiteY29" fmla="*/ 171063 h 1450690"/>
              <a:gd name="connsiteX30" fmla="*/ 1476374 w 4582440"/>
              <a:gd name="connsiteY30" fmla="*/ 161538 h 1450690"/>
              <a:gd name="connsiteX31" fmla="*/ 1509712 w 4582440"/>
              <a:gd name="connsiteY31" fmla="*/ 137726 h 1450690"/>
              <a:gd name="connsiteX32" fmla="*/ 1543049 w 4582440"/>
              <a:gd name="connsiteY32" fmla="*/ 123438 h 1450690"/>
              <a:gd name="connsiteX33" fmla="*/ 1600199 w 4582440"/>
              <a:gd name="connsiteY33" fmla="*/ 99626 h 1450690"/>
              <a:gd name="connsiteX34" fmla="*/ 1647824 w 4582440"/>
              <a:gd name="connsiteY34" fmla="*/ 85338 h 1450690"/>
              <a:gd name="connsiteX35" fmla="*/ 1681162 w 4582440"/>
              <a:gd name="connsiteY35" fmla="*/ 75813 h 1450690"/>
              <a:gd name="connsiteX36" fmla="*/ 1804987 w 4582440"/>
              <a:gd name="connsiteY36" fmla="*/ 66288 h 1450690"/>
              <a:gd name="connsiteX37" fmla="*/ 1852612 w 4582440"/>
              <a:gd name="connsiteY37" fmla="*/ 52001 h 1450690"/>
              <a:gd name="connsiteX38" fmla="*/ 1933574 w 4582440"/>
              <a:gd name="connsiteY38" fmla="*/ 42476 h 1450690"/>
              <a:gd name="connsiteX39" fmla="*/ 2309812 w 4582440"/>
              <a:gd name="connsiteY39" fmla="*/ 28188 h 1450690"/>
              <a:gd name="connsiteX40" fmla="*/ 2376487 w 4582440"/>
              <a:gd name="connsiteY40" fmla="*/ 32951 h 1450690"/>
              <a:gd name="connsiteX41" fmla="*/ 2405062 w 4582440"/>
              <a:gd name="connsiteY41" fmla="*/ 42476 h 1450690"/>
              <a:gd name="connsiteX42" fmla="*/ 2428874 w 4582440"/>
              <a:gd name="connsiteY42" fmla="*/ 47238 h 1450690"/>
              <a:gd name="connsiteX43" fmla="*/ 2447924 w 4582440"/>
              <a:gd name="connsiteY43" fmla="*/ 52001 h 1450690"/>
              <a:gd name="connsiteX44" fmla="*/ 2476499 w 4582440"/>
              <a:gd name="connsiteY44" fmla="*/ 56763 h 1450690"/>
              <a:gd name="connsiteX45" fmla="*/ 2505074 w 4582440"/>
              <a:gd name="connsiteY45" fmla="*/ 66288 h 1450690"/>
              <a:gd name="connsiteX46" fmla="*/ 2538412 w 4582440"/>
              <a:gd name="connsiteY46" fmla="*/ 75813 h 1450690"/>
              <a:gd name="connsiteX47" fmla="*/ 2557462 w 4582440"/>
              <a:gd name="connsiteY47" fmla="*/ 90101 h 1450690"/>
              <a:gd name="connsiteX48" fmla="*/ 2571749 w 4582440"/>
              <a:gd name="connsiteY48" fmla="*/ 104388 h 1450690"/>
              <a:gd name="connsiteX49" fmla="*/ 2605087 w 4582440"/>
              <a:gd name="connsiteY49" fmla="*/ 113913 h 1450690"/>
              <a:gd name="connsiteX50" fmla="*/ 2652712 w 4582440"/>
              <a:gd name="connsiteY50" fmla="*/ 137726 h 1450690"/>
              <a:gd name="connsiteX51" fmla="*/ 2666999 w 4582440"/>
              <a:gd name="connsiteY51" fmla="*/ 152013 h 1450690"/>
              <a:gd name="connsiteX52" fmla="*/ 2700337 w 4582440"/>
              <a:gd name="connsiteY52" fmla="*/ 175826 h 1450690"/>
              <a:gd name="connsiteX53" fmla="*/ 2719387 w 4582440"/>
              <a:gd name="connsiteY53" fmla="*/ 185351 h 1450690"/>
              <a:gd name="connsiteX54" fmla="*/ 2757487 w 4582440"/>
              <a:gd name="connsiteY54" fmla="*/ 213926 h 1450690"/>
              <a:gd name="connsiteX55" fmla="*/ 2781299 w 4582440"/>
              <a:gd name="connsiteY55" fmla="*/ 218688 h 1450690"/>
              <a:gd name="connsiteX56" fmla="*/ 2814637 w 4582440"/>
              <a:gd name="connsiteY56" fmla="*/ 223451 h 1450690"/>
              <a:gd name="connsiteX57" fmla="*/ 2833687 w 4582440"/>
              <a:gd name="connsiteY57" fmla="*/ 228213 h 1450690"/>
              <a:gd name="connsiteX58" fmla="*/ 2852737 w 4582440"/>
              <a:gd name="connsiteY58" fmla="*/ 237738 h 1450690"/>
              <a:gd name="connsiteX59" fmla="*/ 2876549 w 4582440"/>
              <a:gd name="connsiteY59" fmla="*/ 242501 h 1450690"/>
              <a:gd name="connsiteX60" fmla="*/ 2890837 w 4582440"/>
              <a:gd name="connsiteY60" fmla="*/ 247263 h 1450690"/>
              <a:gd name="connsiteX61" fmla="*/ 2938462 w 4582440"/>
              <a:gd name="connsiteY61" fmla="*/ 256788 h 1450690"/>
              <a:gd name="connsiteX62" fmla="*/ 3000374 w 4582440"/>
              <a:gd name="connsiteY62" fmla="*/ 275838 h 1450690"/>
              <a:gd name="connsiteX63" fmla="*/ 3028949 w 4582440"/>
              <a:gd name="connsiteY63" fmla="*/ 285363 h 1450690"/>
              <a:gd name="connsiteX64" fmla="*/ 3067049 w 4582440"/>
              <a:gd name="connsiteY64" fmla="*/ 294888 h 1450690"/>
              <a:gd name="connsiteX65" fmla="*/ 3105149 w 4582440"/>
              <a:gd name="connsiteY65" fmla="*/ 309176 h 1450690"/>
              <a:gd name="connsiteX66" fmla="*/ 3124199 w 4582440"/>
              <a:gd name="connsiteY66" fmla="*/ 318701 h 1450690"/>
              <a:gd name="connsiteX67" fmla="*/ 3319462 w 4582440"/>
              <a:gd name="connsiteY67" fmla="*/ 313938 h 1450690"/>
              <a:gd name="connsiteX68" fmla="*/ 3376612 w 4582440"/>
              <a:gd name="connsiteY68" fmla="*/ 294888 h 1450690"/>
              <a:gd name="connsiteX69" fmla="*/ 3400424 w 4582440"/>
              <a:gd name="connsiteY69" fmla="*/ 290126 h 1450690"/>
              <a:gd name="connsiteX70" fmla="*/ 3438524 w 4582440"/>
              <a:gd name="connsiteY70" fmla="*/ 271076 h 1450690"/>
              <a:gd name="connsiteX71" fmla="*/ 3476624 w 4582440"/>
              <a:gd name="connsiteY71" fmla="*/ 261551 h 1450690"/>
              <a:gd name="connsiteX72" fmla="*/ 3495674 w 4582440"/>
              <a:gd name="connsiteY72" fmla="*/ 252026 h 1450690"/>
              <a:gd name="connsiteX73" fmla="*/ 3552824 w 4582440"/>
              <a:gd name="connsiteY73" fmla="*/ 242501 h 1450690"/>
              <a:gd name="connsiteX74" fmla="*/ 3876674 w 4582440"/>
              <a:gd name="connsiteY74" fmla="*/ 247263 h 1450690"/>
              <a:gd name="connsiteX75" fmla="*/ 3900487 w 4582440"/>
              <a:gd name="connsiteY75" fmla="*/ 252026 h 1450690"/>
              <a:gd name="connsiteX76" fmla="*/ 3962399 w 4582440"/>
              <a:gd name="connsiteY76" fmla="*/ 256788 h 1450690"/>
              <a:gd name="connsiteX77" fmla="*/ 4081462 w 4582440"/>
              <a:gd name="connsiteY77" fmla="*/ 271076 h 1450690"/>
              <a:gd name="connsiteX78" fmla="*/ 4100512 w 4582440"/>
              <a:gd name="connsiteY78" fmla="*/ 275838 h 1450690"/>
              <a:gd name="connsiteX79" fmla="*/ 4243387 w 4582440"/>
              <a:gd name="connsiteY79" fmla="*/ 294888 h 1450690"/>
              <a:gd name="connsiteX80" fmla="*/ 4276724 w 4582440"/>
              <a:gd name="connsiteY80" fmla="*/ 299651 h 1450690"/>
              <a:gd name="connsiteX81" fmla="*/ 4533899 w 4582440"/>
              <a:gd name="connsiteY81" fmla="*/ 304413 h 1450690"/>
              <a:gd name="connsiteX82" fmla="*/ 4581524 w 4582440"/>
              <a:gd name="connsiteY82" fmla="*/ 309176 h 1450690"/>
              <a:gd name="connsiteX83" fmla="*/ 4567237 w 4582440"/>
              <a:gd name="connsiteY83" fmla="*/ 1228338 h 1450690"/>
              <a:gd name="connsiteX84" fmla="*/ 4567237 w 4582440"/>
              <a:gd name="connsiteY84" fmla="*/ 1228338 h 1450690"/>
              <a:gd name="connsiteX85" fmla="*/ 4510087 w 4582440"/>
              <a:gd name="connsiteY85" fmla="*/ 1209288 h 1450690"/>
              <a:gd name="connsiteX86" fmla="*/ 4481512 w 4582440"/>
              <a:gd name="connsiteY86" fmla="*/ 1199763 h 1450690"/>
              <a:gd name="connsiteX87" fmla="*/ 4452937 w 4582440"/>
              <a:gd name="connsiteY87" fmla="*/ 1195001 h 1450690"/>
              <a:gd name="connsiteX88" fmla="*/ 4438649 w 4582440"/>
              <a:gd name="connsiteY88" fmla="*/ 1190238 h 1450690"/>
              <a:gd name="connsiteX89" fmla="*/ 4371974 w 4582440"/>
              <a:gd name="connsiteY89" fmla="*/ 1180713 h 1450690"/>
              <a:gd name="connsiteX90" fmla="*/ 4067174 w 4582440"/>
              <a:gd name="connsiteY90" fmla="*/ 1185476 h 1450690"/>
              <a:gd name="connsiteX91" fmla="*/ 4038599 w 4582440"/>
              <a:gd name="connsiteY91" fmla="*/ 1190238 h 1450690"/>
              <a:gd name="connsiteX92" fmla="*/ 3948112 w 4582440"/>
              <a:gd name="connsiteY92" fmla="*/ 1195001 h 1450690"/>
              <a:gd name="connsiteX93" fmla="*/ 3895724 w 4582440"/>
              <a:gd name="connsiteY93" fmla="*/ 1204526 h 1450690"/>
              <a:gd name="connsiteX94" fmla="*/ 3881437 w 4582440"/>
              <a:gd name="connsiteY94" fmla="*/ 1209288 h 1450690"/>
              <a:gd name="connsiteX95" fmla="*/ 3857624 w 4582440"/>
              <a:gd name="connsiteY95" fmla="*/ 1214051 h 1450690"/>
              <a:gd name="connsiteX96" fmla="*/ 3829049 w 4582440"/>
              <a:gd name="connsiteY96" fmla="*/ 1223576 h 1450690"/>
              <a:gd name="connsiteX97" fmla="*/ 3800474 w 4582440"/>
              <a:gd name="connsiteY97" fmla="*/ 1228338 h 1450690"/>
              <a:gd name="connsiteX98" fmla="*/ 3762374 w 4582440"/>
              <a:gd name="connsiteY98" fmla="*/ 1237863 h 1450690"/>
              <a:gd name="connsiteX99" fmla="*/ 3557587 w 4582440"/>
              <a:gd name="connsiteY99" fmla="*/ 1242626 h 1450690"/>
              <a:gd name="connsiteX100" fmla="*/ 3495674 w 4582440"/>
              <a:gd name="connsiteY100" fmla="*/ 1261676 h 1450690"/>
              <a:gd name="connsiteX101" fmla="*/ 3481387 w 4582440"/>
              <a:gd name="connsiteY101" fmla="*/ 1266438 h 1450690"/>
              <a:gd name="connsiteX102" fmla="*/ 3443287 w 4582440"/>
              <a:gd name="connsiteY102" fmla="*/ 1275963 h 1450690"/>
              <a:gd name="connsiteX103" fmla="*/ 3428999 w 4582440"/>
              <a:gd name="connsiteY103" fmla="*/ 1280726 h 1450690"/>
              <a:gd name="connsiteX104" fmla="*/ 3409949 w 4582440"/>
              <a:gd name="connsiteY104" fmla="*/ 1285488 h 1450690"/>
              <a:gd name="connsiteX105" fmla="*/ 3395662 w 4582440"/>
              <a:gd name="connsiteY105" fmla="*/ 1290251 h 1450690"/>
              <a:gd name="connsiteX106" fmla="*/ 3362324 w 4582440"/>
              <a:gd name="connsiteY106" fmla="*/ 1295013 h 1450690"/>
              <a:gd name="connsiteX107" fmla="*/ 3305174 w 4582440"/>
              <a:gd name="connsiteY107" fmla="*/ 1304538 h 1450690"/>
              <a:gd name="connsiteX108" fmla="*/ 3100387 w 4582440"/>
              <a:gd name="connsiteY108" fmla="*/ 1309301 h 1450690"/>
              <a:gd name="connsiteX109" fmla="*/ 3028949 w 4582440"/>
              <a:gd name="connsiteY109" fmla="*/ 1323588 h 1450690"/>
              <a:gd name="connsiteX110" fmla="*/ 3005137 w 4582440"/>
              <a:gd name="connsiteY110" fmla="*/ 1328351 h 1450690"/>
              <a:gd name="connsiteX111" fmla="*/ 2986087 w 4582440"/>
              <a:gd name="connsiteY111" fmla="*/ 1333113 h 1450690"/>
              <a:gd name="connsiteX112" fmla="*/ 2957512 w 4582440"/>
              <a:gd name="connsiteY112" fmla="*/ 1337876 h 1450690"/>
              <a:gd name="connsiteX113" fmla="*/ 2919412 w 4582440"/>
              <a:gd name="connsiteY113" fmla="*/ 1347401 h 1450690"/>
              <a:gd name="connsiteX114" fmla="*/ 2905124 w 4582440"/>
              <a:gd name="connsiteY114" fmla="*/ 1352163 h 1450690"/>
              <a:gd name="connsiteX115" fmla="*/ 2881312 w 4582440"/>
              <a:gd name="connsiteY115" fmla="*/ 1356926 h 1450690"/>
              <a:gd name="connsiteX116" fmla="*/ 2795587 w 4582440"/>
              <a:gd name="connsiteY116" fmla="*/ 1375976 h 1450690"/>
              <a:gd name="connsiteX117" fmla="*/ 0 w 4582440"/>
              <a:gd name="connsiteY117" fmla="*/ 1390263 h 1450690"/>
              <a:gd name="connsiteX118" fmla="*/ 4762 w 4582440"/>
              <a:gd name="connsiteY118" fmla="*/ 528251 h 1450690"/>
              <a:gd name="connsiteX0" fmla="*/ 4762 w 4582440"/>
              <a:gd name="connsiteY0" fmla="*/ 528251 h 1445192"/>
              <a:gd name="connsiteX1" fmla="*/ 4762 w 4582440"/>
              <a:gd name="connsiteY1" fmla="*/ 528251 h 1445192"/>
              <a:gd name="connsiteX2" fmla="*/ 528637 w 4582440"/>
              <a:gd name="connsiteY2" fmla="*/ 533013 h 1445192"/>
              <a:gd name="connsiteX3" fmla="*/ 571499 w 4582440"/>
              <a:gd name="connsiteY3" fmla="*/ 542538 h 1445192"/>
              <a:gd name="connsiteX4" fmla="*/ 804862 w 4582440"/>
              <a:gd name="connsiteY4" fmla="*/ 537776 h 1445192"/>
              <a:gd name="connsiteX5" fmla="*/ 819149 w 4582440"/>
              <a:gd name="connsiteY5" fmla="*/ 533013 h 1445192"/>
              <a:gd name="connsiteX6" fmla="*/ 852487 w 4582440"/>
              <a:gd name="connsiteY6" fmla="*/ 523488 h 1445192"/>
              <a:gd name="connsiteX7" fmla="*/ 871537 w 4582440"/>
              <a:gd name="connsiteY7" fmla="*/ 513963 h 1445192"/>
              <a:gd name="connsiteX8" fmla="*/ 904874 w 4582440"/>
              <a:gd name="connsiteY8" fmla="*/ 504438 h 1445192"/>
              <a:gd name="connsiteX9" fmla="*/ 947737 w 4582440"/>
              <a:gd name="connsiteY9" fmla="*/ 490151 h 1445192"/>
              <a:gd name="connsiteX10" fmla="*/ 962024 w 4582440"/>
              <a:gd name="connsiteY10" fmla="*/ 480626 h 1445192"/>
              <a:gd name="connsiteX11" fmla="*/ 966787 w 4582440"/>
              <a:gd name="connsiteY11" fmla="*/ 461576 h 1445192"/>
              <a:gd name="connsiteX12" fmla="*/ 1014412 w 4582440"/>
              <a:gd name="connsiteY12" fmla="*/ 452051 h 1445192"/>
              <a:gd name="connsiteX13" fmla="*/ 1028699 w 4582440"/>
              <a:gd name="connsiteY13" fmla="*/ 442526 h 1445192"/>
              <a:gd name="connsiteX14" fmla="*/ 1085849 w 4582440"/>
              <a:gd name="connsiteY14" fmla="*/ 428238 h 1445192"/>
              <a:gd name="connsiteX15" fmla="*/ 1100137 w 4582440"/>
              <a:gd name="connsiteY15" fmla="*/ 418713 h 1445192"/>
              <a:gd name="connsiteX16" fmla="*/ 1147762 w 4582440"/>
              <a:gd name="connsiteY16" fmla="*/ 390138 h 1445192"/>
              <a:gd name="connsiteX17" fmla="*/ 1162049 w 4582440"/>
              <a:gd name="connsiteY17" fmla="*/ 375851 h 1445192"/>
              <a:gd name="connsiteX18" fmla="*/ 1181099 w 4582440"/>
              <a:gd name="connsiteY18" fmla="*/ 366326 h 1445192"/>
              <a:gd name="connsiteX19" fmla="*/ 1204912 w 4582440"/>
              <a:gd name="connsiteY19" fmla="*/ 352038 h 1445192"/>
              <a:gd name="connsiteX20" fmla="*/ 1219199 w 4582440"/>
              <a:gd name="connsiteY20" fmla="*/ 337751 h 1445192"/>
              <a:gd name="connsiteX21" fmla="*/ 1271587 w 4582440"/>
              <a:gd name="connsiteY21" fmla="*/ 304413 h 1445192"/>
              <a:gd name="connsiteX22" fmla="*/ 1285874 w 4582440"/>
              <a:gd name="connsiteY22" fmla="*/ 294888 h 1445192"/>
              <a:gd name="connsiteX23" fmla="*/ 1295399 w 4582440"/>
              <a:gd name="connsiteY23" fmla="*/ 280601 h 1445192"/>
              <a:gd name="connsiteX24" fmla="*/ 1352549 w 4582440"/>
              <a:gd name="connsiteY24" fmla="*/ 247263 h 1445192"/>
              <a:gd name="connsiteX25" fmla="*/ 1366837 w 4582440"/>
              <a:gd name="connsiteY25" fmla="*/ 242501 h 1445192"/>
              <a:gd name="connsiteX26" fmla="*/ 1404937 w 4582440"/>
              <a:gd name="connsiteY26" fmla="*/ 213926 h 1445192"/>
              <a:gd name="connsiteX27" fmla="*/ 1419224 w 4582440"/>
              <a:gd name="connsiteY27" fmla="*/ 199638 h 1445192"/>
              <a:gd name="connsiteX28" fmla="*/ 1433512 w 4582440"/>
              <a:gd name="connsiteY28" fmla="*/ 180588 h 1445192"/>
              <a:gd name="connsiteX29" fmla="*/ 1457324 w 4582440"/>
              <a:gd name="connsiteY29" fmla="*/ 171063 h 1445192"/>
              <a:gd name="connsiteX30" fmla="*/ 1476374 w 4582440"/>
              <a:gd name="connsiteY30" fmla="*/ 161538 h 1445192"/>
              <a:gd name="connsiteX31" fmla="*/ 1509712 w 4582440"/>
              <a:gd name="connsiteY31" fmla="*/ 137726 h 1445192"/>
              <a:gd name="connsiteX32" fmla="*/ 1543049 w 4582440"/>
              <a:gd name="connsiteY32" fmla="*/ 123438 h 1445192"/>
              <a:gd name="connsiteX33" fmla="*/ 1600199 w 4582440"/>
              <a:gd name="connsiteY33" fmla="*/ 99626 h 1445192"/>
              <a:gd name="connsiteX34" fmla="*/ 1647824 w 4582440"/>
              <a:gd name="connsiteY34" fmla="*/ 85338 h 1445192"/>
              <a:gd name="connsiteX35" fmla="*/ 1681162 w 4582440"/>
              <a:gd name="connsiteY35" fmla="*/ 75813 h 1445192"/>
              <a:gd name="connsiteX36" fmla="*/ 1804987 w 4582440"/>
              <a:gd name="connsiteY36" fmla="*/ 66288 h 1445192"/>
              <a:gd name="connsiteX37" fmla="*/ 1852612 w 4582440"/>
              <a:gd name="connsiteY37" fmla="*/ 52001 h 1445192"/>
              <a:gd name="connsiteX38" fmla="*/ 1933574 w 4582440"/>
              <a:gd name="connsiteY38" fmla="*/ 42476 h 1445192"/>
              <a:gd name="connsiteX39" fmla="*/ 2309812 w 4582440"/>
              <a:gd name="connsiteY39" fmla="*/ 28188 h 1445192"/>
              <a:gd name="connsiteX40" fmla="*/ 2376487 w 4582440"/>
              <a:gd name="connsiteY40" fmla="*/ 32951 h 1445192"/>
              <a:gd name="connsiteX41" fmla="*/ 2405062 w 4582440"/>
              <a:gd name="connsiteY41" fmla="*/ 42476 h 1445192"/>
              <a:gd name="connsiteX42" fmla="*/ 2428874 w 4582440"/>
              <a:gd name="connsiteY42" fmla="*/ 47238 h 1445192"/>
              <a:gd name="connsiteX43" fmla="*/ 2447924 w 4582440"/>
              <a:gd name="connsiteY43" fmla="*/ 52001 h 1445192"/>
              <a:gd name="connsiteX44" fmla="*/ 2476499 w 4582440"/>
              <a:gd name="connsiteY44" fmla="*/ 56763 h 1445192"/>
              <a:gd name="connsiteX45" fmla="*/ 2505074 w 4582440"/>
              <a:gd name="connsiteY45" fmla="*/ 66288 h 1445192"/>
              <a:gd name="connsiteX46" fmla="*/ 2538412 w 4582440"/>
              <a:gd name="connsiteY46" fmla="*/ 75813 h 1445192"/>
              <a:gd name="connsiteX47" fmla="*/ 2557462 w 4582440"/>
              <a:gd name="connsiteY47" fmla="*/ 90101 h 1445192"/>
              <a:gd name="connsiteX48" fmla="*/ 2571749 w 4582440"/>
              <a:gd name="connsiteY48" fmla="*/ 104388 h 1445192"/>
              <a:gd name="connsiteX49" fmla="*/ 2605087 w 4582440"/>
              <a:gd name="connsiteY49" fmla="*/ 113913 h 1445192"/>
              <a:gd name="connsiteX50" fmla="*/ 2652712 w 4582440"/>
              <a:gd name="connsiteY50" fmla="*/ 137726 h 1445192"/>
              <a:gd name="connsiteX51" fmla="*/ 2666999 w 4582440"/>
              <a:gd name="connsiteY51" fmla="*/ 152013 h 1445192"/>
              <a:gd name="connsiteX52" fmla="*/ 2700337 w 4582440"/>
              <a:gd name="connsiteY52" fmla="*/ 175826 h 1445192"/>
              <a:gd name="connsiteX53" fmla="*/ 2719387 w 4582440"/>
              <a:gd name="connsiteY53" fmla="*/ 185351 h 1445192"/>
              <a:gd name="connsiteX54" fmla="*/ 2757487 w 4582440"/>
              <a:gd name="connsiteY54" fmla="*/ 213926 h 1445192"/>
              <a:gd name="connsiteX55" fmla="*/ 2781299 w 4582440"/>
              <a:gd name="connsiteY55" fmla="*/ 218688 h 1445192"/>
              <a:gd name="connsiteX56" fmla="*/ 2814637 w 4582440"/>
              <a:gd name="connsiteY56" fmla="*/ 223451 h 1445192"/>
              <a:gd name="connsiteX57" fmla="*/ 2833687 w 4582440"/>
              <a:gd name="connsiteY57" fmla="*/ 228213 h 1445192"/>
              <a:gd name="connsiteX58" fmla="*/ 2852737 w 4582440"/>
              <a:gd name="connsiteY58" fmla="*/ 237738 h 1445192"/>
              <a:gd name="connsiteX59" fmla="*/ 2876549 w 4582440"/>
              <a:gd name="connsiteY59" fmla="*/ 242501 h 1445192"/>
              <a:gd name="connsiteX60" fmla="*/ 2890837 w 4582440"/>
              <a:gd name="connsiteY60" fmla="*/ 247263 h 1445192"/>
              <a:gd name="connsiteX61" fmla="*/ 2938462 w 4582440"/>
              <a:gd name="connsiteY61" fmla="*/ 256788 h 1445192"/>
              <a:gd name="connsiteX62" fmla="*/ 3000374 w 4582440"/>
              <a:gd name="connsiteY62" fmla="*/ 275838 h 1445192"/>
              <a:gd name="connsiteX63" fmla="*/ 3028949 w 4582440"/>
              <a:gd name="connsiteY63" fmla="*/ 285363 h 1445192"/>
              <a:gd name="connsiteX64" fmla="*/ 3067049 w 4582440"/>
              <a:gd name="connsiteY64" fmla="*/ 294888 h 1445192"/>
              <a:gd name="connsiteX65" fmla="*/ 3105149 w 4582440"/>
              <a:gd name="connsiteY65" fmla="*/ 309176 h 1445192"/>
              <a:gd name="connsiteX66" fmla="*/ 3124199 w 4582440"/>
              <a:gd name="connsiteY66" fmla="*/ 318701 h 1445192"/>
              <a:gd name="connsiteX67" fmla="*/ 3319462 w 4582440"/>
              <a:gd name="connsiteY67" fmla="*/ 313938 h 1445192"/>
              <a:gd name="connsiteX68" fmla="*/ 3376612 w 4582440"/>
              <a:gd name="connsiteY68" fmla="*/ 294888 h 1445192"/>
              <a:gd name="connsiteX69" fmla="*/ 3400424 w 4582440"/>
              <a:gd name="connsiteY69" fmla="*/ 290126 h 1445192"/>
              <a:gd name="connsiteX70" fmla="*/ 3438524 w 4582440"/>
              <a:gd name="connsiteY70" fmla="*/ 271076 h 1445192"/>
              <a:gd name="connsiteX71" fmla="*/ 3476624 w 4582440"/>
              <a:gd name="connsiteY71" fmla="*/ 261551 h 1445192"/>
              <a:gd name="connsiteX72" fmla="*/ 3495674 w 4582440"/>
              <a:gd name="connsiteY72" fmla="*/ 252026 h 1445192"/>
              <a:gd name="connsiteX73" fmla="*/ 3552824 w 4582440"/>
              <a:gd name="connsiteY73" fmla="*/ 242501 h 1445192"/>
              <a:gd name="connsiteX74" fmla="*/ 3876674 w 4582440"/>
              <a:gd name="connsiteY74" fmla="*/ 247263 h 1445192"/>
              <a:gd name="connsiteX75" fmla="*/ 3900487 w 4582440"/>
              <a:gd name="connsiteY75" fmla="*/ 252026 h 1445192"/>
              <a:gd name="connsiteX76" fmla="*/ 3962399 w 4582440"/>
              <a:gd name="connsiteY76" fmla="*/ 256788 h 1445192"/>
              <a:gd name="connsiteX77" fmla="*/ 4081462 w 4582440"/>
              <a:gd name="connsiteY77" fmla="*/ 271076 h 1445192"/>
              <a:gd name="connsiteX78" fmla="*/ 4100512 w 4582440"/>
              <a:gd name="connsiteY78" fmla="*/ 275838 h 1445192"/>
              <a:gd name="connsiteX79" fmla="*/ 4243387 w 4582440"/>
              <a:gd name="connsiteY79" fmla="*/ 294888 h 1445192"/>
              <a:gd name="connsiteX80" fmla="*/ 4276724 w 4582440"/>
              <a:gd name="connsiteY80" fmla="*/ 299651 h 1445192"/>
              <a:gd name="connsiteX81" fmla="*/ 4533899 w 4582440"/>
              <a:gd name="connsiteY81" fmla="*/ 304413 h 1445192"/>
              <a:gd name="connsiteX82" fmla="*/ 4581524 w 4582440"/>
              <a:gd name="connsiteY82" fmla="*/ 309176 h 1445192"/>
              <a:gd name="connsiteX83" fmla="*/ 4567237 w 4582440"/>
              <a:gd name="connsiteY83" fmla="*/ 1228338 h 1445192"/>
              <a:gd name="connsiteX84" fmla="*/ 4567237 w 4582440"/>
              <a:gd name="connsiteY84" fmla="*/ 1228338 h 1445192"/>
              <a:gd name="connsiteX85" fmla="*/ 4510087 w 4582440"/>
              <a:gd name="connsiteY85" fmla="*/ 1209288 h 1445192"/>
              <a:gd name="connsiteX86" fmla="*/ 4481512 w 4582440"/>
              <a:gd name="connsiteY86" fmla="*/ 1199763 h 1445192"/>
              <a:gd name="connsiteX87" fmla="*/ 4452937 w 4582440"/>
              <a:gd name="connsiteY87" fmla="*/ 1195001 h 1445192"/>
              <a:gd name="connsiteX88" fmla="*/ 4438649 w 4582440"/>
              <a:gd name="connsiteY88" fmla="*/ 1190238 h 1445192"/>
              <a:gd name="connsiteX89" fmla="*/ 4371974 w 4582440"/>
              <a:gd name="connsiteY89" fmla="*/ 1180713 h 1445192"/>
              <a:gd name="connsiteX90" fmla="*/ 4067174 w 4582440"/>
              <a:gd name="connsiteY90" fmla="*/ 1185476 h 1445192"/>
              <a:gd name="connsiteX91" fmla="*/ 4038599 w 4582440"/>
              <a:gd name="connsiteY91" fmla="*/ 1190238 h 1445192"/>
              <a:gd name="connsiteX92" fmla="*/ 3948112 w 4582440"/>
              <a:gd name="connsiteY92" fmla="*/ 1195001 h 1445192"/>
              <a:gd name="connsiteX93" fmla="*/ 3895724 w 4582440"/>
              <a:gd name="connsiteY93" fmla="*/ 1204526 h 1445192"/>
              <a:gd name="connsiteX94" fmla="*/ 3881437 w 4582440"/>
              <a:gd name="connsiteY94" fmla="*/ 1209288 h 1445192"/>
              <a:gd name="connsiteX95" fmla="*/ 3857624 w 4582440"/>
              <a:gd name="connsiteY95" fmla="*/ 1214051 h 1445192"/>
              <a:gd name="connsiteX96" fmla="*/ 3829049 w 4582440"/>
              <a:gd name="connsiteY96" fmla="*/ 1223576 h 1445192"/>
              <a:gd name="connsiteX97" fmla="*/ 3800474 w 4582440"/>
              <a:gd name="connsiteY97" fmla="*/ 1228338 h 1445192"/>
              <a:gd name="connsiteX98" fmla="*/ 3762374 w 4582440"/>
              <a:gd name="connsiteY98" fmla="*/ 1237863 h 1445192"/>
              <a:gd name="connsiteX99" fmla="*/ 3557587 w 4582440"/>
              <a:gd name="connsiteY99" fmla="*/ 1242626 h 1445192"/>
              <a:gd name="connsiteX100" fmla="*/ 3495674 w 4582440"/>
              <a:gd name="connsiteY100" fmla="*/ 1261676 h 1445192"/>
              <a:gd name="connsiteX101" fmla="*/ 3481387 w 4582440"/>
              <a:gd name="connsiteY101" fmla="*/ 1266438 h 1445192"/>
              <a:gd name="connsiteX102" fmla="*/ 3443287 w 4582440"/>
              <a:gd name="connsiteY102" fmla="*/ 1275963 h 1445192"/>
              <a:gd name="connsiteX103" fmla="*/ 3428999 w 4582440"/>
              <a:gd name="connsiteY103" fmla="*/ 1280726 h 1445192"/>
              <a:gd name="connsiteX104" fmla="*/ 3409949 w 4582440"/>
              <a:gd name="connsiteY104" fmla="*/ 1285488 h 1445192"/>
              <a:gd name="connsiteX105" fmla="*/ 3395662 w 4582440"/>
              <a:gd name="connsiteY105" fmla="*/ 1290251 h 1445192"/>
              <a:gd name="connsiteX106" fmla="*/ 3362324 w 4582440"/>
              <a:gd name="connsiteY106" fmla="*/ 1295013 h 1445192"/>
              <a:gd name="connsiteX107" fmla="*/ 3305174 w 4582440"/>
              <a:gd name="connsiteY107" fmla="*/ 1304538 h 1445192"/>
              <a:gd name="connsiteX108" fmla="*/ 3100387 w 4582440"/>
              <a:gd name="connsiteY108" fmla="*/ 1309301 h 1445192"/>
              <a:gd name="connsiteX109" fmla="*/ 3028949 w 4582440"/>
              <a:gd name="connsiteY109" fmla="*/ 1323588 h 1445192"/>
              <a:gd name="connsiteX110" fmla="*/ 3005137 w 4582440"/>
              <a:gd name="connsiteY110" fmla="*/ 1328351 h 1445192"/>
              <a:gd name="connsiteX111" fmla="*/ 2986087 w 4582440"/>
              <a:gd name="connsiteY111" fmla="*/ 1333113 h 1445192"/>
              <a:gd name="connsiteX112" fmla="*/ 2957512 w 4582440"/>
              <a:gd name="connsiteY112" fmla="*/ 1337876 h 1445192"/>
              <a:gd name="connsiteX113" fmla="*/ 2919412 w 4582440"/>
              <a:gd name="connsiteY113" fmla="*/ 1347401 h 1445192"/>
              <a:gd name="connsiteX114" fmla="*/ 2905124 w 4582440"/>
              <a:gd name="connsiteY114" fmla="*/ 1352163 h 1445192"/>
              <a:gd name="connsiteX115" fmla="*/ 2881312 w 4582440"/>
              <a:gd name="connsiteY115" fmla="*/ 1356926 h 1445192"/>
              <a:gd name="connsiteX116" fmla="*/ 0 w 4582440"/>
              <a:gd name="connsiteY116" fmla="*/ 1390263 h 1445192"/>
              <a:gd name="connsiteX117" fmla="*/ 4762 w 4582440"/>
              <a:gd name="connsiteY117" fmla="*/ 528251 h 1445192"/>
              <a:gd name="connsiteX0" fmla="*/ 4762 w 4582440"/>
              <a:gd name="connsiteY0" fmla="*/ 528251 h 1444014"/>
              <a:gd name="connsiteX1" fmla="*/ 4762 w 4582440"/>
              <a:gd name="connsiteY1" fmla="*/ 528251 h 1444014"/>
              <a:gd name="connsiteX2" fmla="*/ 528637 w 4582440"/>
              <a:gd name="connsiteY2" fmla="*/ 533013 h 1444014"/>
              <a:gd name="connsiteX3" fmla="*/ 571499 w 4582440"/>
              <a:gd name="connsiteY3" fmla="*/ 542538 h 1444014"/>
              <a:gd name="connsiteX4" fmla="*/ 804862 w 4582440"/>
              <a:gd name="connsiteY4" fmla="*/ 537776 h 1444014"/>
              <a:gd name="connsiteX5" fmla="*/ 819149 w 4582440"/>
              <a:gd name="connsiteY5" fmla="*/ 533013 h 1444014"/>
              <a:gd name="connsiteX6" fmla="*/ 852487 w 4582440"/>
              <a:gd name="connsiteY6" fmla="*/ 523488 h 1444014"/>
              <a:gd name="connsiteX7" fmla="*/ 871537 w 4582440"/>
              <a:gd name="connsiteY7" fmla="*/ 513963 h 1444014"/>
              <a:gd name="connsiteX8" fmla="*/ 904874 w 4582440"/>
              <a:gd name="connsiteY8" fmla="*/ 504438 h 1444014"/>
              <a:gd name="connsiteX9" fmla="*/ 947737 w 4582440"/>
              <a:gd name="connsiteY9" fmla="*/ 490151 h 1444014"/>
              <a:gd name="connsiteX10" fmla="*/ 962024 w 4582440"/>
              <a:gd name="connsiteY10" fmla="*/ 480626 h 1444014"/>
              <a:gd name="connsiteX11" fmla="*/ 966787 w 4582440"/>
              <a:gd name="connsiteY11" fmla="*/ 461576 h 1444014"/>
              <a:gd name="connsiteX12" fmla="*/ 1014412 w 4582440"/>
              <a:gd name="connsiteY12" fmla="*/ 452051 h 1444014"/>
              <a:gd name="connsiteX13" fmla="*/ 1028699 w 4582440"/>
              <a:gd name="connsiteY13" fmla="*/ 442526 h 1444014"/>
              <a:gd name="connsiteX14" fmla="*/ 1085849 w 4582440"/>
              <a:gd name="connsiteY14" fmla="*/ 428238 h 1444014"/>
              <a:gd name="connsiteX15" fmla="*/ 1100137 w 4582440"/>
              <a:gd name="connsiteY15" fmla="*/ 418713 h 1444014"/>
              <a:gd name="connsiteX16" fmla="*/ 1147762 w 4582440"/>
              <a:gd name="connsiteY16" fmla="*/ 390138 h 1444014"/>
              <a:gd name="connsiteX17" fmla="*/ 1162049 w 4582440"/>
              <a:gd name="connsiteY17" fmla="*/ 375851 h 1444014"/>
              <a:gd name="connsiteX18" fmla="*/ 1181099 w 4582440"/>
              <a:gd name="connsiteY18" fmla="*/ 366326 h 1444014"/>
              <a:gd name="connsiteX19" fmla="*/ 1204912 w 4582440"/>
              <a:gd name="connsiteY19" fmla="*/ 352038 h 1444014"/>
              <a:gd name="connsiteX20" fmla="*/ 1219199 w 4582440"/>
              <a:gd name="connsiteY20" fmla="*/ 337751 h 1444014"/>
              <a:gd name="connsiteX21" fmla="*/ 1271587 w 4582440"/>
              <a:gd name="connsiteY21" fmla="*/ 304413 h 1444014"/>
              <a:gd name="connsiteX22" fmla="*/ 1285874 w 4582440"/>
              <a:gd name="connsiteY22" fmla="*/ 294888 h 1444014"/>
              <a:gd name="connsiteX23" fmla="*/ 1295399 w 4582440"/>
              <a:gd name="connsiteY23" fmla="*/ 280601 h 1444014"/>
              <a:gd name="connsiteX24" fmla="*/ 1352549 w 4582440"/>
              <a:gd name="connsiteY24" fmla="*/ 247263 h 1444014"/>
              <a:gd name="connsiteX25" fmla="*/ 1366837 w 4582440"/>
              <a:gd name="connsiteY25" fmla="*/ 242501 h 1444014"/>
              <a:gd name="connsiteX26" fmla="*/ 1404937 w 4582440"/>
              <a:gd name="connsiteY26" fmla="*/ 213926 h 1444014"/>
              <a:gd name="connsiteX27" fmla="*/ 1419224 w 4582440"/>
              <a:gd name="connsiteY27" fmla="*/ 199638 h 1444014"/>
              <a:gd name="connsiteX28" fmla="*/ 1433512 w 4582440"/>
              <a:gd name="connsiteY28" fmla="*/ 180588 h 1444014"/>
              <a:gd name="connsiteX29" fmla="*/ 1457324 w 4582440"/>
              <a:gd name="connsiteY29" fmla="*/ 171063 h 1444014"/>
              <a:gd name="connsiteX30" fmla="*/ 1476374 w 4582440"/>
              <a:gd name="connsiteY30" fmla="*/ 161538 h 1444014"/>
              <a:gd name="connsiteX31" fmla="*/ 1509712 w 4582440"/>
              <a:gd name="connsiteY31" fmla="*/ 137726 h 1444014"/>
              <a:gd name="connsiteX32" fmla="*/ 1543049 w 4582440"/>
              <a:gd name="connsiteY32" fmla="*/ 123438 h 1444014"/>
              <a:gd name="connsiteX33" fmla="*/ 1600199 w 4582440"/>
              <a:gd name="connsiteY33" fmla="*/ 99626 h 1444014"/>
              <a:gd name="connsiteX34" fmla="*/ 1647824 w 4582440"/>
              <a:gd name="connsiteY34" fmla="*/ 85338 h 1444014"/>
              <a:gd name="connsiteX35" fmla="*/ 1681162 w 4582440"/>
              <a:gd name="connsiteY35" fmla="*/ 75813 h 1444014"/>
              <a:gd name="connsiteX36" fmla="*/ 1804987 w 4582440"/>
              <a:gd name="connsiteY36" fmla="*/ 66288 h 1444014"/>
              <a:gd name="connsiteX37" fmla="*/ 1852612 w 4582440"/>
              <a:gd name="connsiteY37" fmla="*/ 52001 h 1444014"/>
              <a:gd name="connsiteX38" fmla="*/ 1933574 w 4582440"/>
              <a:gd name="connsiteY38" fmla="*/ 42476 h 1444014"/>
              <a:gd name="connsiteX39" fmla="*/ 2309812 w 4582440"/>
              <a:gd name="connsiteY39" fmla="*/ 28188 h 1444014"/>
              <a:gd name="connsiteX40" fmla="*/ 2376487 w 4582440"/>
              <a:gd name="connsiteY40" fmla="*/ 32951 h 1444014"/>
              <a:gd name="connsiteX41" fmla="*/ 2405062 w 4582440"/>
              <a:gd name="connsiteY41" fmla="*/ 42476 h 1444014"/>
              <a:gd name="connsiteX42" fmla="*/ 2428874 w 4582440"/>
              <a:gd name="connsiteY42" fmla="*/ 47238 h 1444014"/>
              <a:gd name="connsiteX43" fmla="*/ 2447924 w 4582440"/>
              <a:gd name="connsiteY43" fmla="*/ 52001 h 1444014"/>
              <a:gd name="connsiteX44" fmla="*/ 2476499 w 4582440"/>
              <a:gd name="connsiteY44" fmla="*/ 56763 h 1444014"/>
              <a:gd name="connsiteX45" fmla="*/ 2505074 w 4582440"/>
              <a:gd name="connsiteY45" fmla="*/ 66288 h 1444014"/>
              <a:gd name="connsiteX46" fmla="*/ 2538412 w 4582440"/>
              <a:gd name="connsiteY46" fmla="*/ 75813 h 1444014"/>
              <a:gd name="connsiteX47" fmla="*/ 2557462 w 4582440"/>
              <a:gd name="connsiteY47" fmla="*/ 90101 h 1444014"/>
              <a:gd name="connsiteX48" fmla="*/ 2571749 w 4582440"/>
              <a:gd name="connsiteY48" fmla="*/ 104388 h 1444014"/>
              <a:gd name="connsiteX49" fmla="*/ 2605087 w 4582440"/>
              <a:gd name="connsiteY49" fmla="*/ 113913 h 1444014"/>
              <a:gd name="connsiteX50" fmla="*/ 2652712 w 4582440"/>
              <a:gd name="connsiteY50" fmla="*/ 137726 h 1444014"/>
              <a:gd name="connsiteX51" fmla="*/ 2666999 w 4582440"/>
              <a:gd name="connsiteY51" fmla="*/ 152013 h 1444014"/>
              <a:gd name="connsiteX52" fmla="*/ 2700337 w 4582440"/>
              <a:gd name="connsiteY52" fmla="*/ 175826 h 1444014"/>
              <a:gd name="connsiteX53" fmla="*/ 2719387 w 4582440"/>
              <a:gd name="connsiteY53" fmla="*/ 185351 h 1444014"/>
              <a:gd name="connsiteX54" fmla="*/ 2757487 w 4582440"/>
              <a:gd name="connsiteY54" fmla="*/ 213926 h 1444014"/>
              <a:gd name="connsiteX55" fmla="*/ 2781299 w 4582440"/>
              <a:gd name="connsiteY55" fmla="*/ 218688 h 1444014"/>
              <a:gd name="connsiteX56" fmla="*/ 2814637 w 4582440"/>
              <a:gd name="connsiteY56" fmla="*/ 223451 h 1444014"/>
              <a:gd name="connsiteX57" fmla="*/ 2833687 w 4582440"/>
              <a:gd name="connsiteY57" fmla="*/ 228213 h 1444014"/>
              <a:gd name="connsiteX58" fmla="*/ 2852737 w 4582440"/>
              <a:gd name="connsiteY58" fmla="*/ 237738 h 1444014"/>
              <a:gd name="connsiteX59" fmla="*/ 2876549 w 4582440"/>
              <a:gd name="connsiteY59" fmla="*/ 242501 h 1444014"/>
              <a:gd name="connsiteX60" fmla="*/ 2890837 w 4582440"/>
              <a:gd name="connsiteY60" fmla="*/ 247263 h 1444014"/>
              <a:gd name="connsiteX61" fmla="*/ 2938462 w 4582440"/>
              <a:gd name="connsiteY61" fmla="*/ 256788 h 1444014"/>
              <a:gd name="connsiteX62" fmla="*/ 3000374 w 4582440"/>
              <a:gd name="connsiteY62" fmla="*/ 275838 h 1444014"/>
              <a:gd name="connsiteX63" fmla="*/ 3028949 w 4582440"/>
              <a:gd name="connsiteY63" fmla="*/ 285363 h 1444014"/>
              <a:gd name="connsiteX64" fmla="*/ 3067049 w 4582440"/>
              <a:gd name="connsiteY64" fmla="*/ 294888 h 1444014"/>
              <a:gd name="connsiteX65" fmla="*/ 3105149 w 4582440"/>
              <a:gd name="connsiteY65" fmla="*/ 309176 h 1444014"/>
              <a:gd name="connsiteX66" fmla="*/ 3124199 w 4582440"/>
              <a:gd name="connsiteY66" fmla="*/ 318701 h 1444014"/>
              <a:gd name="connsiteX67" fmla="*/ 3319462 w 4582440"/>
              <a:gd name="connsiteY67" fmla="*/ 313938 h 1444014"/>
              <a:gd name="connsiteX68" fmla="*/ 3376612 w 4582440"/>
              <a:gd name="connsiteY68" fmla="*/ 294888 h 1444014"/>
              <a:gd name="connsiteX69" fmla="*/ 3400424 w 4582440"/>
              <a:gd name="connsiteY69" fmla="*/ 290126 h 1444014"/>
              <a:gd name="connsiteX70" fmla="*/ 3438524 w 4582440"/>
              <a:gd name="connsiteY70" fmla="*/ 271076 h 1444014"/>
              <a:gd name="connsiteX71" fmla="*/ 3476624 w 4582440"/>
              <a:gd name="connsiteY71" fmla="*/ 261551 h 1444014"/>
              <a:gd name="connsiteX72" fmla="*/ 3495674 w 4582440"/>
              <a:gd name="connsiteY72" fmla="*/ 252026 h 1444014"/>
              <a:gd name="connsiteX73" fmla="*/ 3552824 w 4582440"/>
              <a:gd name="connsiteY73" fmla="*/ 242501 h 1444014"/>
              <a:gd name="connsiteX74" fmla="*/ 3876674 w 4582440"/>
              <a:gd name="connsiteY74" fmla="*/ 247263 h 1444014"/>
              <a:gd name="connsiteX75" fmla="*/ 3900487 w 4582440"/>
              <a:gd name="connsiteY75" fmla="*/ 252026 h 1444014"/>
              <a:gd name="connsiteX76" fmla="*/ 3962399 w 4582440"/>
              <a:gd name="connsiteY76" fmla="*/ 256788 h 1444014"/>
              <a:gd name="connsiteX77" fmla="*/ 4081462 w 4582440"/>
              <a:gd name="connsiteY77" fmla="*/ 271076 h 1444014"/>
              <a:gd name="connsiteX78" fmla="*/ 4100512 w 4582440"/>
              <a:gd name="connsiteY78" fmla="*/ 275838 h 1444014"/>
              <a:gd name="connsiteX79" fmla="*/ 4243387 w 4582440"/>
              <a:gd name="connsiteY79" fmla="*/ 294888 h 1444014"/>
              <a:gd name="connsiteX80" fmla="*/ 4276724 w 4582440"/>
              <a:gd name="connsiteY80" fmla="*/ 299651 h 1444014"/>
              <a:gd name="connsiteX81" fmla="*/ 4533899 w 4582440"/>
              <a:gd name="connsiteY81" fmla="*/ 304413 h 1444014"/>
              <a:gd name="connsiteX82" fmla="*/ 4581524 w 4582440"/>
              <a:gd name="connsiteY82" fmla="*/ 309176 h 1444014"/>
              <a:gd name="connsiteX83" fmla="*/ 4567237 w 4582440"/>
              <a:gd name="connsiteY83" fmla="*/ 1228338 h 1444014"/>
              <a:gd name="connsiteX84" fmla="*/ 4567237 w 4582440"/>
              <a:gd name="connsiteY84" fmla="*/ 1228338 h 1444014"/>
              <a:gd name="connsiteX85" fmla="*/ 4510087 w 4582440"/>
              <a:gd name="connsiteY85" fmla="*/ 1209288 h 1444014"/>
              <a:gd name="connsiteX86" fmla="*/ 4481512 w 4582440"/>
              <a:gd name="connsiteY86" fmla="*/ 1199763 h 1444014"/>
              <a:gd name="connsiteX87" fmla="*/ 4452937 w 4582440"/>
              <a:gd name="connsiteY87" fmla="*/ 1195001 h 1444014"/>
              <a:gd name="connsiteX88" fmla="*/ 4438649 w 4582440"/>
              <a:gd name="connsiteY88" fmla="*/ 1190238 h 1444014"/>
              <a:gd name="connsiteX89" fmla="*/ 4371974 w 4582440"/>
              <a:gd name="connsiteY89" fmla="*/ 1180713 h 1444014"/>
              <a:gd name="connsiteX90" fmla="*/ 4067174 w 4582440"/>
              <a:gd name="connsiteY90" fmla="*/ 1185476 h 1444014"/>
              <a:gd name="connsiteX91" fmla="*/ 4038599 w 4582440"/>
              <a:gd name="connsiteY91" fmla="*/ 1190238 h 1444014"/>
              <a:gd name="connsiteX92" fmla="*/ 3948112 w 4582440"/>
              <a:gd name="connsiteY92" fmla="*/ 1195001 h 1444014"/>
              <a:gd name="connsiteX93" fmla="*/ 3895724 w 4582440"/>
              <a:gd name="connsiteY93" fmla="*/ 1204526 h 1444014"/>
              <a:gd name="connsiteX94" fmla="*/ 3881437 w 4582440"/>
              <a:gd name="connsiteY94" fmla="*/ 1209288 h 1444014"/>
              <a:gd name="connsiteX95" fmla="*/ 3857624 w 4582440"/>
              <a:gd name="connsiteY95" fmla="*/ 1214051 h 1444014"/>
              <a:gd name="connsiteX96" fmla="*/ 3829049 w 4582440"/>
              <a:gd name="connsiteY96" fmla="*/ 1223576 h 1444014"/>
              <a:gd name="connsiteX97" fmla="*/ 3800474 w 4582440"/>
              <a:gd name="connsiteY97" fmla="*/ 1228338 h 1444014"/>
              <a:gd name="connsiteX98" fmla="*/ 3762374 w 4582440"/>
              <a:gd name="connsiteY98" fmla="*/ 1237863 h 1444014"/>
              <a:gd name="connsiteX99" fmla="*/ 3557587 w 4582440"/>
              <a:gd name="connsiteY99" fmla="*/ 1242626 h 1444014"/>
              <a:gd name="connsiteX100" fmla="*/ 3495674 w 4582440"/>
              <a:gd name="connsiteY100" fmla="*/ 1261676 h 1444014"/>
              <a:gd name="connsiteX101" fmla="*/ 3481387 w 4582440"/>
              <a:gd name="connsiteY101" fmla="*/ 1266438 h 1444014"/>
              <a:gd name="connsiteX102" fmla="*/ 3443287 w 4582440"/>
              <a:gd name="connsiteY102" fmla="*/ 1275963 h 1444014"/>
              <a:gd name="connsiteX103" fmla="*/ 3428999 w 4582440"/>
              <a:gd name="connsiteY103" fmla="*/ 1280726 h 1444014"/>
              <a:gd name="connsiteX104" fmla="*/ 3409949 w 4582440"/>
              <a:gd name="connsiteY104" fmla="*/ 1285488 h 1444014"/>
              <a:gd name="connsiteX105" fmla="*/ 3395662 w 4582440"/>
              <a:gd name="connsiteY105" fmla="*/ 1290251 h 1444014"/>
              <a:gd name="connsiteX106" fmla="*/ 3362324 w 4582440"/>
              <a:gd name="connsiteY106" fmla="*/ 1295013 h 1444014"/>
              <a:gd name="connsiteX107" fmla="*/ 3305174 w 4582440"/>
              <a:gd name="connsiteY107" fmla="*/ 1304538 h 1444014"/>
              <a:gd name="connsiteX108" fmla="*/ 3100387 w 4582440"/>
              <a:gd name="connsiteY108" fmla="*/ 1309301 h 1444014"/>
              <a:gd name="connsiteX109" fmla="*/ 3028949 w 4582440"/>
              <a:gd name="connsiteY109" fmla="*/ 1323588 h 1444014"/>
              <a:gd name="connsiteX110" fmla="*/ 3005137 w 4582440"/>
              <a:gd name="connsiteY110" fmla="*/ 1328351 h 1444014"/>
              <a:gd name="connsiteX111" fmla="*/ 2986087 w 4582440"/>
              <a:gd name="connsiteY111" fmla="*/ 1333113 h 1444014"/>
              <a:gd name="connsiteX112" fmla="*/ 2957512 w 4582440"/>
              <a:gd name="connsiteY112" fmla="*/ 1337876 h 1444014"/>
              <a:gd name="connsiteX113" fmla="*/ 2919412 w 4582440"/>
              <a:gd name="connsiteY113" fmla="*/ 1347401 h 1444014"/>
              <a:gd name="connsiteX114" fmla="*/ 2905124 w 4582440"/>
              <a:gd name="connsiteY114" fmla="*/ 1352163 h 1444014"/>
              <a:gd name="connsiteX115" fmla="*/ 0 w 4582440"/>
              <a:gd name="connsiteY115" fmla="*/ 1390263 h 1444014"/>
              <a:gd name="connsiteX116" fmla="*/ 4762 w 4582440"/>
              <a:gd name="connsiteY116" fmla="*/ 528251 h 1444014"/>
              <a:gd name="connsiteX0" fmla="*/ 4762 w 4582440"/>
              <a:gd name="connsiteY0" fmla="*/ 528251 h 1444296"/>
              <a:gd name="connsiteX1" fmla="*/ 4762 w 4582440"/>
              <a:gd name="connsiteY1" fmla="*/ 528251 h 1444296"/>
              <a:gd name="connsiteX2" fmla="*/ 528637 w 4582440"/>
              <a:gd name="connsiteY2" fmla="*/ 533013 h 1444296"/>
              <a:gd name="connsiteX3" fmla="*/ 571499 w 4582440"/>
              <a:gd name="connsiteY3" fmla="*/ 542538 h 1444296"/>
              <a:gd name="connsiteX4" fmla="*/ 804862 w 4582440"/>
              <a:gd name="connsiteY4" fmla="*/ 537776 h 1444296"/>
              <a:gd name="connsiteX5" fmla="*/ 819149 w 4582440"/>
              <a:gd name="connsiteY5" fmla="*/ 533013 h 1444296"/>
              <a:gd name="connsiteX6" fmla="*/ 852487 w 4582440"/>
              <a:gd name="connsiteY6" fmla="*/ 523488 h 1444296"/>
              <a:gd name="connsiteX7" fmla="*/ 871537 w 4582440"/>
              <a:gd name="connsiteY7" fmla="*/ 513963 h 1444296"/>
              <a:gd name="connsiteX8" fmla="*/ 904874 w 4582440"/>
              <a:gd name="connsiteY8" fmla="*/ 504438 h 1444296"/>
              <a:gd name="connsiteX9" fmla="*/ 947737 w 4582440"/>
              <a:gd name="connsiteY9" fmla="*/ 490151 h 1444296"/>
              <a:gd name="connsiteX10" fmla="*/ 962024 w 4582440"/>
              <a:gd name="connsiteY10" fmla="*/ 480626 h 1444296"/>
              <a:gd name="connsiteX11" fmla="*/ 966787 w 4582440"/>
              <a:gd name="connsiteY11" fmla="*/ 461576 h 1444296"/>
              <a:gd name="connsiteX12" fmla="*/ 1014412 w 4582440"/>
              <a:gd name="connsiteY12" fmla="*/ 452051 h 1444296"/>
              <a:gd name="connsiteX13" fmla="*/ 1028699 w 4582440"/>
              <a:gd name="connsiteY13" fmla="*/ 442526 h 1444296"/>
              <a:gd name="connsiteX14" fmla="*/ 1085849 w 4582440"/>
              <a:gd name="connsiteY14" fmla="*/ 428238 h 1444296"/>
              <a:gd name="connsiteX15" fmla="*/ 1100137 w 4582440"/>
              <a:gd name="connsiteY15" fmla="*/ 418713 h 1444296"/>
              <a:gd name="connsiteX16" fmla="*/ 1147762 w 4582440"/>
              <a:gd name="connsiteY16" fmla="*/ 390138 h 1444296"/>
              <a:gd name="connsiteX17" fmla="*/ 1162049 w 4582440"/>
              <a:gd name="connsiteY17" fmla="*/ 375851 h 1444296"/>
              <a:gd name="connsiteX18" fmla="*/ 1181099 w 4582440"/>
              <a:gd name="connsiteY18" fmla="*/ 366326 h 1444296"/>
              <a:gd name="connsiteX19" fmla="*/ 1204912 w 4582440"/>
              <a:gd name="connsiteY19" fmla="*/ 352038 h 1444296"/>
              <a:gd name="connsiteX20" fmla="*/ 1219199 w 4582440"/>
              <a:gd name="connsiteY20" fmla="*/ 337751 h 1444296"/>
              <a:gd name="connsiteX21" fmla="*/ 1271587 w 4582440"/>
              <a:gd name="connsiteY21" fmla="*/ 304413 h 1444296"/>
              <a:gd name="connsiteX22" fmla="*/ 1285874 w 4582440"/>
              <a:gd name="connsiteY22" fmla="*/ 294888 h 1444296"/>
              <a:gd name="connsiteX23" fmla="*/ 1295399 w 4582440"/>
              <a:gd name="connsiteY23" fmla="*/ 280601 h 1444296"/>
              <a:gd name="connsiteX24" fmla="*/ 1352549 w 4582440"/>
              <a:gd name="connsiteY24" fmla="*/ 247263 h 1444296"/>
              <a:gd name="connsiteX25" fmla="*/ 1366837 w 4582440"/>
              <a:gd name="connsiteY25" fmla="*/ 242501 h 1444296"/>
              <a:gd name="connsiteX26" fmla="*/ 1404937 w 4582440"/>
              <a:gd name="connsiteY26" fmla="*/ 213926 h 1444296"/>
              <a:gd name="connsiteX27" fmla="*/ 1419224 w 4582440"/>
              <a:gd name="connsiteY27" fmla="*/ 199638 h 1444296"/>
              <a:gd name="connsiteX28" fmla="*/ 1433512 w 4582440"/>
              <a:gd name="connsiteY28" fmla="*/ 180588 h 1444296"/>
              <a:gd name="connsiteX29" fmla="*/ 1457324 w 4582440"/>
              <a:gd name="connsiteY29" fmla="*/ 171063 h 1444296"/>
              <a:gd name="connsiteX30" fmla="*/ 1476374 w 4582440"/>
              <a:gd name="connsiteY30" fmla="*/ 161538 h 1444296"/>
              <a:gd name="connsiteX31" fmla="*/ 1509712 w 4582440"/>
              <a:gd name="connsiteY31" fmla="*/ 137726 h 1444296"/>
              <a:gd name="connsiteX32" fmla="*/ 1543049 w 4582440"/>
              <a:gd name="connsiteY32" fmla="*/ 123438 h 1444296"/>
              <a:gd name="connsiteX33" fmla="*/ 1600199 w 4582440"/>
              <a:gd name="connsiteY33" fmla="*/ 99626 h 1444296"/>
              <a:gd name="connsiteX34" fmla="*/ 1647824 w 4582440"/>
              <a:gd name="connsiteY34" fmla="*/ 85338 h 1444296"/>
              <a:gd name="connsiteX35" fmla="*/ 1681162 w 4582440"/>
              <a:gd name="connsiteY35" fmla="*/ 75813 h 1444296"/>
              <a:gd name="connsiteX36" fmla="*/ 1804987 w 4582440"/>
              <a:gd name="connsiteY36" fmla="*/ 66288 h 1444296"/>
              <a:gd name="connsiteX37" fmla="*/ 1852612 w 4582440"/>
              <a:gd name="connsiteY37" fmla="*/ 52001 h 1444296"/>
              <a:gd name="connsiteX38" fmla="*/ 1933574 w 4582440"/>
              <a:gd name="connsiteY38" fmla="*/ 42476 h 1444296"/>
              <a:gd name="connsiteX39" fmla="*/ 2309812 w 4582440"/>
              <a:gd name="connsiteY39" fmla="*/ 28188 h 1444296"/>
              <a:gd name="connsiteX40" fmla="*/ 2376487 w 4582440"/>
              <a:gd name="connsiteY40" fmla="*/ 32951 h 1444296"/>
              <a:gd name="connsiteX41" fmla="*/ 2405062 w 4582440"/>
              <a:gd name="connsiteY41" fmla="*/ 42476 h 1444296"/>
              <a:gd name="connsiteX42" fmla="*/ 2428874 w 4582440"/>
              <a:gd name="connsiteY42" fmla="*/ 47238 h 1444296"/>
              <a:gd name="connsiteX43" fmla="*/ 2447924 w 4582440"/>
              <a:gd name="connsiteY43" fmla="*/ 52001 h 1444296"/>
              <a:gd name="connsiteX44" fmla="*/ 2476499 w 4582440"/>
              <a:gd name="connsiteY44" fmla="*/ 56763 h 1444296"/>
              <a:gd name="connsiteX45" fmla="*/ 2505074 w 4582440"/>
              <a:gd name="connsiteY45" fmla="*/ 66288 h 1444296"/>
              <a:gd name="connsiteX46" fmla="*/ 2538412 w 4582440"/>
              <a:gd name="connsiteY46" fmla="*/ 75813 h 1444296"/>
              <a:gd name="connsiteX47" fmla="*/ 2557462 w 4582440"/>
              <a:gd name="connsiteY47" fmla="*/ 90101 h 1444296"/>
              <a:gd name="connsiteX48" fmla="*/ 2571749 w 4582440"/>
              <a:gd name="connsiteY48" fmla="*/ 104388 h 1444296"/>
              <a:gd name="connsiteX49" fmla="*/ 2605087 w 4582440"/>
              <a:gd name="connsiteY49" fmla="*/ 113913 h 1444296"/>
              <a:gd name="connsiteX50" fmla="*/ 2652712 w 4582440"/>
              <a:gd name="connsiteY50" fmla="*/ 137726 h 1444296"/>
              <a:gd name="connsiteX51" fmla="*/ 2666999 w 4582440"/>
              <a:gd name="connsiteY51" fmla="*/ 152013 h 1444296"/>
              <a:gd name="connsiteX52" fmla="*/ 2700337 w 4582440"/>
              <a:gd name="connsiteY52" fmla="*/ 175826 h 1444296"/>
              <a:gd name="connsiteX53" fmla="*/ 2719387 w 4582440"/>
              <a:gd name="connsiteY53" fmla="*/ 185351 h 1444296"/>
              <a:gd name="connsiteX54" fmla="*/ 2757487 w 4582440"/>
              <a:gd name="connsiteY54" fmla="*/ 213926 h 1444296"/>
              <a:gd name="connsiteX55" fmla="*/ 2781299 w 4582440"/>
              <a:gd name="connsiteY55" fmla="*/ 218688 h 1444296"/>
              <a:gd name="connsiteX56" fmla="*/ 2814637 w 4582440"/>
              <a:gd name="connsiteY56" fmla="*/ 223451 h 1444296"/>
              <a:gd name="connsiteX57" fmla="*/ 2833687 w 4582440"/>
              <a:gd name="connsiteY57" fmla="*/ 228213 h 1444296"/>
              <a:gd name="connsiteX58" fmla="*/ 2852737 w 4582440"/>
              <a:gd name="connsiteY58" fmla="*/ 237738 h 1444296"/>
              <a:gd name="connsiteX59" fmla="*/ 2876549 w 4582440"/>
              <a:gd name="connsiteY59" fmla="*/ 242501 h 1444296"/>
              <a:gd name="connsiteX60" fmla="*/ 2890837 w 4582440"/>
              <a:gd name="connsiteY60" fmla="*/ 247263 h 1444296"/>
              <a:gd name="connsiteX61" fmla="*/ 2938462 w 4582440"/>
              <a:gd name="connsiteY61" fmla="*/ 256788 h 1444296"/>
              <a:gd name="connsiteX62" fmla="*/ 3000374 w 4582440"/>
              <a:gd name="connsiteY62" fmla="*/ 275838 h 1444296"/>
              <a:gd name="connsiteX63" fmla="*/ 3028949 w 4582440"/>
              <a:gd name="connsiteY63" fmla="*/ 285363 h 1444296"/>
              <a:gd name="connsiteX64" fmla="*/ 3067049 w 4582440"/>
              <a:gd name="connsiteY64" fmla="*/ 294888 h 1444296"/>
              <a:gd name="connsiteX65" fmla="*/ 3105149 w 4582440"/>
              <a:gd name="connsiteY65" fmla="*/ 309176 h 1444296"/>
              <a:gd name="connsiteX66" fmla="*/ 3124199 w 4582440"/>
              <a:gd name="connsiteY66" fmla="*/ 318701 h 1444296"/>
              <a:gd name="connsiteX67" fmla="*/ 3319462 w 4582440"/>
              <a:gd name="connsiteY67" fmla="*/ 313938 h 1444296"/>
              <a:gd name="connsiteX68" fmla="*/ 3376612 w 4582440"/>
              <a:gd name="connsiteY68" fmla="*/ 294888 h 1444296"/>
              <a:gd name="connsiteX69" fmla="*/ 3400424 w 4582440"/>
              <a:gd name="connsiteY69" fmla="*/ 290126 h 1444296"/>
              <a:gd name="connsiteX70" fmla="*/ 3438524 w 4582440"/>
              <a:gd name="connsiteY70" fmla="*/ 271076 h 1444296"/>
              <a:gd name="connsiteX71" fmla="*/ 3476624 w 4582440"/>
              <a:gd name="connsiteY71" fmla="*/ 261551 h 1444296"/>
              <a:gd name="connsiteX72" fmla="*/ 3495674 w 4582440"/>
              <a:gd name="connsiteY72" fmla="*/ 252026 h 1444296"/>
              <a:gd name="connsiteX73" fmla="*/ 3552824 w 4582440"/>
              <a:gd name="connsiteY73" fmla="*/ 242501 h 1444296"/>
              <a:gd name="connsiteX74" fmla="*/ 3876674 w 4582440"/>
              <a:gd name="connsiteY74" fmla="*/ 247263 h 1444296"/>
              <a:gd name="connsiteX75" fmla="*/ 3900487 w 4582440"/>
              <a:gd name="connsiteY75" fmla="*/ 252026 h 1444296"/>
              <a:gd name="connsiteX76" fmla="*/ 3962399 w 4582440"/>
              <a:gd name="connsiteY76" fmla="*/ 256788 h 1444296"/>
              <a:gd name="connsiteX77" fmla="*/ 4081462 w 4582440"/>
              <a:gd name="connsiteY77" fmla="*/ 271076 h 1444296"/>
              <a:gd name="connsiteX78" fmla="*/ 4100512 w 4582440"/>
              <a:gd name="connsiteY78" fmla="*/ 275838 h 1444296"/>
              <a:gd name="connsiteX79" fmla="*/ 4243387 w 4582440"/>
              <a:gd name="connsiteY79" fmla="*/ 294888 h 1444296"/>
              <a:gd name="connsiteX80" fmla="*/ 4276724 w 4582440"/>
              <a:gd name="connsiteY80" fmla="*/ 299651 h 1444296"/>
              <a:gd name="connsiteX81" fmla="*/ 4533899 w 4582440"/>
              <a:gd name="connsiteY81" fmla="*/ 304413 h 1444296"/>
              <a:gd name="connsiteX82" fmla="*/ 4581524 w 4582440"/>
              <a:gd name="connsiteY82" fmla="*/ 309176 h 1444296"/>
              <a:gd name="connsiteX83" fmla="*/ 4567237 w 4582440"/>
              <a:gd name="connsiteY83" fmla="*/ 1228338 h 1444296"/>
              <a:gd name="connsiteX84" fmla="*/ 4567237 w 4582440"/>
              <a:gd name="connsiteY84" fmla="*/ 1228338 h 1444296"/>
              <a:gd name="connsiteX85" fmla="*/ 4510087 w 4582440"/>
              <a:gd name="connsiteY85" fmla="*/ 1209288 h 1444296"/>
              <a:gd name="connsiteX86" fmla="*/ 4481512 w 4582440"/>
              <a:gd name="connsiteY86" fmla="*/ 1199763 h 1444296"/>
              <a:gd name="connsiteX87" fmla="*/ 4452937 w 4582440"/>
              <a:gd name="connsiteY87" fmla="*/ 1195001 h 1444296"/>
              <a:gd name="connsiteX88" fmla="*/ 4438649 w 4582440"/>
              <a:gd name="connsiteY88" fmla="*/ 1190238 h 1444296"/>
              <a:gd name="connsiteX89" fmla="*/ 4371974 w 4582440"/>
              <a:gd name="connsiteY89" fmla="*/ 1180713 h 1444296"/>
              <a:gd name="connsiteX90" fmla="*/ 4067174 w 4582440"/>
              <a:gd name="connsiteY90" fmla="*/ 1185476 h 1444296"/>
              <a:gd name="connsiteX91" fmla="*/ 4038599 w 4582440"/>
              <a:gd name="connsiteY91" fmla="*/ 1190238 h 1444296"/>
              <a:gd name="connsiteX92" fmla="*/ 3948112 w 4582440"/>
              <a:gd name="connsiteY92" fmla="*/ 1195001 h 1444296"/>
              <a:gd name="connsiteX93" fmla="*/ 3895724 w 4582440"/>
              <a:gd name="connsiteY93" fmla="*/ 1204526 h 1444296"/>
              <a:gd name="connsiteX94" fmla="*/ 3881437 w 4582440"/>
              <a:gd name="connsiteY94" fmla="*/ 1209288 h 1444296"/>
              <a:gd name="connsiteX95" fmla="*/ 3857624 w 4582440"/>
              <a:gd name="connsiteY95" fmla="*/ 1214051 h 1444296"/>
              <a:gd name="connsiteX96" fmla="*/ 3829049 w 4582440"/>
              <a:gd name="connsiteY96" fmla="*/ 1223576 h 1444296"/>
              <a:gd name="connsiteX97" fmla="*/ 3800474 w 4582440"/>
              <a:gd name="connsiteY97" fmla="*/ 1228338 h 1444296"/>
              <a:gd name="connsiteX98" fmla="*/ 3762374 w 4582440"/>
              <a:gd name="connsiteY98" fmla="*/ 1237863 h 1444296"/>
              <a:gd name="connsiteX99" fmla="*/ 3557587 w 4582440"/>
              <a:gd name="connsiteY99" fmla="*/ 1242626 h 1444296"/>
              <a:gd name="connsiteX100" fmla="*/ 3495674 w 4582440"/>
              <a:gd name="connsiteY100" fmla="*/ 1261676 h 1444296"/>
              <a:gd name="connsiteX101" fmla="*/ 3481387 w 4582440"/>
              <a:gd name="connsiteY101" fmla="*/ 1266438 h 1444296"/>
              <a:gd name="connsiteX102" fmla="*/ 3443287 w 4582440"/>
              <a:gd name="connsiteY102" fmla="*/ 1275963 h 1444296"/>
              <a:gd name="connsiteX103" fmla="*/ 3428999 w 4582440"/>
              <a:gd name="connsiteY103" fmla="*/ 1280726 h 1444296"/>
              <a:gd name="connsiteX104" fmla="*/ 3409949 w 4582440"/>
              <a:gd name="connsiteY104" fmla="*/ 1285488 h 1444296"/>
              <a:gd name="connsiteX105" fmla="*/ 3395662 w 4582440"/>
              <a:gd name="connsiteY105" fmla="*/ 1290251 h 1444296"/>
              <a:gd name="connsiteX106" fmla="*/ 3362324 w 4582440"/>
              <a:gd name="connsiteY106" fmla="*/ 1295013 h 1444296"/>
              <a:gd name="connsiteX107" fmla="*/ 3305174 w 4582440"/>
              <a:gd name="connsiteY107" fmla="*/ 1304538 h 1444296"/>
              <a:gd name="connsiteX108" fmla="*/ 3100387 w 4582440"/>
              <a:gd name="connsiteY108" fmla="*/ 1309301 h 1444296"/>
              <a:gd name="connsiteX109" fmla="*/ 3028949 w 4582440"/>
              <a:gd name="connsiteY109" fmla="*/ 1323588 h 1444296"/>
              <a:gd name="connsiteX110" fmla="*/ 3005137 w 4582440"/>
              <a:gd name="connsiteY110" fmla="*/ 1328351 h 1444296"/>
              <a:gd name="connsiteX111" fmla="*/ 2986087 w 4582440"/>
              <a:gd name="connsiteY111" fmla="*/ 1333113 h 1444296"/>
              <a:gd name="connsiteX112" fmla="*/ 2957512 w 4582440"/>
              <a:gd name="connsiteY112" fmla="*/ 1337876 h 1444296"/>
              <a:gd name="connsiteX113" fmla="*/ 2905124 w 4582440"/>
              <a:gd name="connsiteY113" fmla="*/ 1352163 h 1444296"/>
              <a:gd name="connsiteX114" fmla="*/ 0 w 4582440"/>
              <a:gd name="connsiteY114" fmla="*/ 1390263 h 1444296"/>
              <a:gd name="connsiteX115" fmla="*/ 4762 w 4582440"/>
              <a:gd name="connsiteY115" fmla="*/ 528251 h 1444296"/>
              <a:gd name="connsiteX0" fmla="*/ 4762 w 4582440"/>
              <a:gd name="connsiteY0" fmla="*/ 528251 h 1440640"/>
              <a:gd name="connsiteX1" fmla="*/ 4762 w 4582440"/>
              <a:gd name="connsiteY1" fmla="*/ 528251 h 1440640"/>
              <a:gd name="connsiteX2" fmla="*/ 528637 w 4582440"/>
              <a:gd name="connsiteY2" fmla="*/ 533013 h 1440640"/>
              <a:gd name="connsiteX3" fmla="*/ 571499 w 4582440"/>
              <a:gd name="connsiteY3" fmla="*/ 542538 h 1440640"/>
              <a:gd name="connsiteX4" fmla="*/ 804862 w 4582440"/>
              <a:gd name="connsiteY4" fmla="*/ 537776 h 1440640"/>
              <a:gd name="connsiteX5" fmla="*/ 819149 w 4582440"/>
              <a:gd name="connsiteY5" fmla="*/ 533013 h 1440640"/>
              <a:gd name="connsiteX6" fmla="*/ 852487 w 4582440"/>
              <a:gd name="connsiteY6" fmla="*/ 523488 h 1440640"/>
              <a:gd name="connsiteX7" fmla="*/ 871537 w 4582440"/>
              <a:gd name="connsiteY7" fmla="*/ 513963 h 1440640"/>
              <a:gd name="connsiteX8" fmla="*/ 904874 w 4582440"/>
              <a:gd name="connsiteY8" fmla="*/ 504438 h 1440640"/>
              <a:gd name="connsiteX9" fmla="*/ 947737 w 4582440"/>
              <a:gd name="connsiteY9" fmla="*/ 490151 h 1440640"/>
              <a:gd name="connsiteX10" fmla="*/ 962024 w 4582440"/>
              <a:gd name="connsiteY10" fmla="*/ 480626 h 1440640"/>
              <a:gd name="connsiteX11" fmla="*/ 966787 w 4582440"/>
              <a:gd name="connsiteY11" fmla="*/ 461576 h 1440640"/>
              <a:gd name="connsiteX12" fmla="*/ 1014412 w 4582440"/>
              <a:gd name="connsiteY12" fmla="*/ 452051 h 1440640"/>
              <a:gd name="connsiteX13" fmla="*/ 1028699 w 4582440"/>
              <a:gd name="connsiteY13" fmla="*/ 442526 h 1440640"/>
              <a:gd name="connsiteX14" fmla="*/ 1085849 w 4582440"/>
              <a:gd name="connsiteY14" fmla="*/ 428238 h 1440640"/>
              <a:gd name="connsiteX15" fmla="*/ 1100137 w 4582440"/>
              <a:gd name="connsiteY15" fmla="*/ 418713 h 1440640"/>
              <a:gd name="connsiteX16" fmla="*/ 1147762 w 4582440"/>
              <a:gd name="connsiteY16" fmla="*/ 390138 h 1440640"/>
              <a:gd name="connsiteX17" fmla="*/ 1162049 w 4582440"/>
              <a:gd name="connsiteY17" fmla="*/ 375851 h 1440640"/>
              <a:gd name="connsiteX18" fmla="*/ 1181099 w 4582440"/>
              <a:gd name="connsiteY18" fmla="*/ 366326 h 1440640"/>
              <a:gd name="connsiteX19" fmla="*/ 1204912 w 4582440"/>
              <a:gd name="connsiteY19" fmla="*/ 352038 h 1440640"/>
              <a:gd name="connsiteX20" fmla="*/ 1219199 w 4582440"/>
              <a:gd name="connsiteY20" fmla="*/ 337751 h 1440640"/>
              <a:gd name="connsiteX21" fmla="*/ 1271587 w 4582440"/>
              <a:gd name="connsiteY21" fmla="*/ 304413 h 1440640"/>
              <a:gd name="connsiteX22" fmla="*/ 1285874 w 4582440"/>
              <a:gd name="connsiteY22" fmla="*/ 294888 h 1440640"/>
              <a:gd name="connsiteX23" fmla="*/ 1295399 w 4582440"/>
              <a:gd name="connsiteY23" fmla="*/ 280601 h 1440640"/>
              <a:gd name="connsiteX24" fmla="*/ 1352549 w 4582440"/>
              <a:gd name="connsiteY24" fmla="*/ 247263 h 1440640"/>
              <a:gd name="connsiteX25" fmla="*/ 1366837 w 4582440"/>
              <a:gd name="connsiteY25" fmla="*/ 242501 h 1440640"/>
              <a:gd name="connsiteX26" fmla="*/ 1404937 w 4582440"/>
              <a:gd name="connsiteY26" fmla="*/ 213926 h 1440640"/>
              <a:gd name="connsiteX27" fmla="*/ 1419224 w 4582440"/>
              <a:gd name="connsiteY27" fmla="*/ 199638 h 1440640"/>
              <a:gd name="connsiteX28" fmla="*/ 1433512 w 4582440"/>
              <a:gd name="connsiteY28" fmla="*/ 180588 h 1440640"/>
              <a:gd name="connsiteX29" fmla="*/ 1457324 w 4582440"/>
              <a:gd name="connsiteY29" fmla="*/ 171063 h 1440640"/>
              <a:gd name="connsiteX30" fmla="*/ 1476374 w 4582440"/>
              <a:gd name="connsiteY30" fmla="*/ 161538 h 1440640"/>
              <a:gd name="connsiteX31" fmla="*/ 1509712 w 4582440"/>
              <a:gd name="connsiteY31" fmla="*/ 137726 h 1440640"/>
              <a:gd name="connsiteX32" fmla="*/ 1543049 w 4582440"/>
              <a:gd name="connsiteY32" fmla="*/ 123438 h 1440640"/>
              <a:gd name="connsiteX33" fmla="*/ 1600199 w 4582440"/>
              <a:gd name="connsiteY33" fmla="*/ 99626 h 1440640"/>
              <a:gd name="connsiteX34" fmla="*/ 1647824 w 4582440"/>
              <a:gd name="connsiteY34" fmla="*/ 85338 h 1440640"/>
              <a:gd name="connsiteX35" fmla="*/ 1681162 w 4582440"/>
              <a:gd name="connsiteY35" fmla="*/ 75813 h 1440640"/>
              <a:gd name="connsiteX36" fmla="*/ 1804987 w 4582440"/>
              <a:gd name="connsiteY36" fmla="*/ 66288 h 1440640"/>
              <a:gd name="connsiteX37" fmla="*/ 1852612 w 4582440"/>
              <a:gd name="connsiteY37" fmla="*/ 52001 h 1440640"/>
              <a:gd name="connsiteX38" fmla="*/ 1933574 w 4582440"/>
              <a:gd name="connsiteY38" fmla="*/ 42476 h 1440640"/>
              <a:gd name="connsiteX39" fmla="*/ 2309812 w 4582440"/>
              <a:gd name="connsiteY39" fmla="*/ 28188 h 1440640"/>
              <a:gd name="connsiteX40" fmla="*/ 2376487 w 4582440"/>
              <a:gd name="connsiteY40" fmla="*/ 32951 h 1440640"/>
              <a:gd name="connsiteX41" fmla="*/ 2405062 w 4582440"/>
              <a:gd name="connsiteY41" fmla="*/ 42476 h 1440640"/>
              <a:gd name="connsiteX42" fmla="*/ 2428874 w 4582440"/>
              <a:gd name="connsiteY42" fmla="*/ 47238 h 1440640"/>
              <a:gd name="connsiteX43" fmla="*/ 2447924 w 4582440"/>
              <a:gd name="connsiteY43" fmla="*/ 52001 h 1440640"/>
              <a:gd name="connsiteX44" fmla="*/ 2476499 w 4582440"/>
              <a:gd name="connsiteY44" fmla="*/ 56763 h 1440640"/>
              <a:gd name="connsiteX45" fmla="*/ 2505074 w 4582440"/>
              <a:gd name="connsiteY45" fmla="*/ 66288 h 1440640"/>
              <a:gd name="connsiteX46" fmla="*/ 2538412 w 4582440"/>
              <a:gd name="connsiteY46" fmla="*/ 75813 h 1440640"/>
              <a:gd name="connsiteX47" fmla="*/ 2557462 w 4582440"/>
              <a:gd name="connsiteY47" fmla="*/ 90101 h 1440640"/>
              <a:gd name="connsiteX48" fmla="*/ 2571749 w 4582440"/>
              <a:gd name="connsiteY48" fmla="*/ 104388 h 1440640"/>
              <a:gd name="connsiteX49" fmla="*/ 2605087 w 4582440"/>
              <a:gd name="connsiteY49" fmla="*/ 113913 h 1440640"/>
              <a:gd name="connsiteX50" fmla="*/ 2652712 w 4582440"/>
              <a:gd name="connsiteY50" fmla="*/ 137726 h 1440640"/>
              <a:gd name="connsiteX51" fmla="*/ 2666999 w 4582440"/>
              <a:gd name="connsiteY51" fmla="*/ 152013 h 1440640"/>
              <a:gd name="connsiteX52" fmla="*/ 2700337 w 4582440"/>
              <a:gd name="connsiteY52" fmla="*/ 175826 h 1440640"/>
              <a:gd name="connsiteX53" fmla="*/ 2719387 w 4582440"/>
              <a:gd name="connsiteY53" fmla="*/ 185351 h 1440640"/>
              <a:gd name="connsiteX54" fmla="*/ 2757487 w 4582440"/>
              <a:gd name="connsiteY54" fmla="*/ 213926 h 1440640"/>
              <a:gd name="connsiteX55" fmla="*/ 2781299 w 4582440"/>
              <a:gd name="connsiteY55" fmla="*/ 218688 h 1440640"/>
              <a:gd name="connsiteX56" fmla="*/ 2814637 w 4582440"/>
              <a:gd name="connsiteY56" fmla="*/ 223451 h 1440640"/>
              <a:gd name="connsiteX57" fmla="*/ 2833687 w 4582440"/>
              <a:gd name="connsiteY57" fmla="*/ 228213 h 1440640"/>
              <a:gd name="connsiteX58" fmla="*/ 2852737 w 4582440"/>
              <a:gd name="connsiteY58" fmla="*/ 237738 h 1440640"/>
              <a:gd name="connsiteX59" fmla="*/ 2876549 w 4582440"/>
              <a:gd name="connsiteY59" fmla="*/ 242501 h 1440640"/>
              <a:gd name="connsiteX60" fmla="*/ 2890837 w 4582440"/>
              <a:gd name="connsiteY60" fmla="*/ 247263 h 1440640"/>
              <a:gd name="connsiteX61" fmla="*/ 2938462 w 4582440"/>
              <a:gd name="connsiteY61" fmla="*/ 256788 h 1440640"/>
              <a:gd name="connsiteX62" fmla="*/ 3000374 w 4582440"/>
              <a:gd name="connsiteY62" fmla="*/ 275838 h 1440640"/>
              <a:gd name="connsiteX63" fmla="*/ 3028949 w 4582440"/>
              <a:gd name="connsiteY63" fmla="*/ 285363 h 1440640"/>
              <a:gd name="connsiteX64" fmla="*/ 3067049 w 4582440"/>
              <a:gd name="connsiteY64" fmla="*/ 294888 h 1440640"/>
              <a:gd name="connsiteX65" fmla="*/ 3105149 w 4582440"/>
              <a:gd name="connsiteY65" fmla="*/ 309176 h 1440640"/>
              <a:gd name="connsiteX66" fmla="*/ 3124199 w 4582440"/>
              <a:gd name="connsiteY66" fmla="*/ 318701 h 1440640"/>
              <a:gd name="connsiteX67" fmla="*/ 3319462 w 4582440"/>
              <a:gd name="connsiteY67" fmla="*/ 313938 h 1440640"/>
              <a:gd name="connsiteX68" fmla="*/ 3376612 w 4582440"/>
              <a:gd name="connsiteY68" fmla="*/ 294888 h 1440640"/>
              <a:gd name="connsiteX69" fmla="*/ 3400424 w 4582440"/>
              <a:gd name="connsiteY69" fmla="*/ 290126 h 1440640"/>
              <a:gd name="connsiteX70" fmla="*/ 3438524 w 4582440"/>
              <a:gd name="connsiteY70" fmla="*/ 271076 h 1440640"/>
              <a:gd name="connsiteX71" fmla="*/ 3476624 w 4582440"/>
              <a:gd name="connsiteY71" fmla="*/ 261551 h 1440640"/>
              <a:gd name="connsiteX72" fmla="*/ 3495674 w 4582440"/>
              <a:gd name="connsiteY72" fmla="*/ 252026 h 1440640"/>
              <a:gd name="connsiteX73" fmla="*/ 3552824 w 4582440"/>
              <a:gd name="connsiteY73" fmla="*/ 242501 h 1440640"/>
              <a:gd name="connsiteX74" fmla="*/ 3876674 w 4582440"/>
              <a:gd name="connsiteY74" fmla="*/ 247263 h 1440640"/>
              <a:gd name="connsiteX75" fmla="*/ 3900487 w 4582440"/>
              <a:gd name="connsiteY75" fmla="*/ 252026 h 1440640"/>
              <a:gd name="connsiteX76" fmla="*/ 3962399 w 4582440"/>
              <a:gd name="connsiteY76" fmla="*/ 256788 h 1440640"/>
              <a:gd name="connsiteX77" fmla="*/ 4081462 w 4582440"/>
              <a:gd name="connsiteY77" fmla="*/ 271076 h 1440640"/>
              <a:gd name="connsiteX78" fmla="*/ 4100512 w 4582440"/>
              <a:gd name="connsiteY78" fmla="*/ 275838 h 1440640"/>
              <a:gd name="connsiteX79" fmla="*/ 4243387 w 4582440"/>
              <a:gd name="connsiteY79" fmla="*/ 294888 h 1440640"/>
              <a:gd name="connsiteX80" fmla="*/ 4276724 w 4582440"/>
              <a:gd name="connsiteY80" fmla="*/ 299651 h 1440640"/>
              <a:gd name="connsiteX81" fmla="*/ 4533899 w 4582440"/>
              <a:gd name="connsiteY81" fmla="*/ 304413 h 1440640"/>
              <a:gd name="connsiteX82" fmla="*/ 4581524 w 4582440"/>
              <a:gd name="connsiteY82" fmla="*/ 309176 h 1440640"/>
              <a:gd name="connsiteX83" fmla="*/ 4567237 w 4582440"/>
              <a:gd name="connsiteY83" fmla="*/ 1228338 h 1440640"/>
              <a:gd name="connsiteX84" fmla="*/ 4567237 w 4582440"/>
              <a:gd name="connsiteY84" fmla="*/ 1228338 h 1440640"/>
              <a:gd name="connsiteX85" fmla="*/ 4510087 w 4582440"/>
              <a:gd name="connsiteY85" fmla="*/ 1209288 h 1440640"/>
              <a:gd name="connsiteX86" fmla="*/ 4481512 w 4582440"/>
              <a:gd name="connsiteY86" fmla="*/ 1199763 h 1440640"/>
              <a:gd name="connsiteX87" fmla="*/ 4452937 w 4582440"/>
              <a:gd name="connsiteY87" fmla="*/ 1195001 h 1440640"/>
              <a:gd name="connsiteX88" fmla="*/ 4438649 w 4582440"/>
              <a:gd name="connsiteY88" fmla="*/ 1190238 h 1440640"/>
              <a:gd name="connsiteX89" fmla="*/ 4371974 w 4582440"/>
              <a:gd name="connsiteY89" fmla="*/ 1180713 h 1440640"/>
              <a:gd name="connsiteX90" fmla="*/ 4067174 w 4582440"/>
              <a:gd name="connsiteY90" fmla="*/ 1185476 h 1440640"/>
              <a:gd name="connsiteX91" fmla="*/ 4038599 w 4582440"/>
              <a:gd name="connsiteY91" fmla="*/ 1190238 h 1440640"/>
              <a:gd name="connsiteX92" fmla="*/ 3948112 w 4582440"/>
              <a:gd name="connsiteY92" fmla="*/ 1195001 h 1440640"/>
              <a:gd name="connsiteX93" fmla="*/ 3895724 w 4582440"/>
              <a:gd name="connsiteY93" fmla="*/ 1204526 h 1440640"/>
              <a:gd name="connsiteX94" fmla="*/ 3881437 w 4582440"/>
              <a:gd name="connsiteY94" fmla="*/ 1209288 h 1440640"/>
              <a:gd name="connsiteX95" fmla="*/ 3857624 w 4582440"/>
              <a:gd name="connsiteY95" fmla="*/ 1214051 h 1440640"/>
              <a:gd name="connsiteX96" fmla="*/ 3829049 w 4582440"/>
              <a:gd name="connsiteY96" fmla="*/ 1223576 h 1440640"/>
              <a:gd name="connsiteX97" fmla="*/ 3800474 w 4582440"/>
              <a:gd name="connsiteY97" fmla="*/ 1228338 h 1440640"/>
              <a:gd name="connsiteX98" fmla="*/ 3762374 w 4582440"/>
              <a:gd name="connsiteY98" fmla="*/ 1237863 h 1440640"/>
              <a:gd name="connsiteX99" fmla="*/ 3557587 w 4582440"/>
              <a:gd name="connsiteY99" fmla="*/ 1242626 h 1440640"/>
              <a:gd name="connsiteX100" fmla="*/ 3495674 w 4582440"/>
              <a:gd name="connsiteY100" fmla="*/ 1261676 h 1440640"/>
              <a:gd name="connsiteX101" fmla="*/ 3481387 w 4582440"/>
              <a:gd name="connsiteY101" fmla="*/ 1266438 h 1440640"/>
              <a:gd name="connsiteX102" fmla="*/ 3443287 w 4582440"/>
              <a:gd name="connsiteY102" fmla="*/ 1275963 h 1440640"/>
              <a:gd name="connsiteX103" fmla="*/ 3428999 w 4582440"/>
              <a:gd name="connsiteY103" fmla="*/ 1280726 h 1440640"/>
              <a:gd name="connsiteX104" fmla="*/ 3409949 w 4582440"/>
              <a:gd name="connsiteY104" fmla="*/ 1285488 h 1440640"/>
              <a:gd name="connsiteX105" fmla="*/ 3395662 w 4582440"/>
              <a:gd name="connsiteY105" fmla="*/ 1290251 h 1440640"/>
              <a:gd name="connsiteX106" fmla="*/ 3362324 w 4582440"/>
              <a:gd name="connsiteY106" fmla="*/ 1295013 h 1440640"/>
              <a:gd name="connsiteX107" fmla="*/ 3305174 w 4582440"/>
              <a:gd name="connsiteY107" fmla="*/ 1304538 h 1440640"/>
              <a:gd name="connsiteX108" fmla="*/ 3100387 w 4582440"/>
              <a:gd name="connsiteY108" fmla="*/ 1309301 h 1440640"/>
              <a:gd name="connsiteX109" fmla="*/ 3028949 w 4582440"/>
              <a:gd name="connsiteY109" fmla="*/ 1323588 h 1440640"/>
              <a:gd name="connsiteX110" fmla="*/ 3005137 w 4582440"/>
              <a:gd name="connsiteY110" fmla="*/ 1328351 h 1440640"/>
              <a:gd name="connsiteX111" fmla="*/ 2986087 w 4582440"/>
              <a:gd name="connsiteY111" fmla="*/ 1333113 h 1440640"/>
              <a:gd name="connsiteX112" fmla="*/ 2957512 w 4582440"/>
              <a:gd name="connsiteY112" fmla="*/ 1337876 h 1440640"/>
              <a:gd name="connsiteX113" fmla="*/ 0 w 4582440"/>
              <a:gd name="connsiteY113" fmla="*/ 1390263 h 1440640"/>
              <a:gd name="connsiteX114" fmla="*/ 4762 w 4582440"/>
              <a:gd name="connsiteY114" fmla="*/ 528251 h 1440640"/>
              <a:gd name="connsiteX0" fmla="*/ 4762 w 4582440"/>
              <a:gd name="connsiteY0" fmla="*/ 528251 h 1439566"/>
              <a:gd name="connsiteX1" fmla="*/ 4762 w 4582440"/>
              <a:gd name="connsiteY1" fmla="*/ 528251 h 1439566"/>
              <a:gd name="connsiteX2" fmla="*/ 528637 w 4582440"/>
              <a:gd name="connsiteY2" fmla="*/ 533013 h 1439566"/>
              <a:gd name="connsiteX3" fmla="*/ 571499 w 4582440"/>
              <a:gd name="connsiteY3" fmla="*/ 542538 h 1439566"/>
              <a:gd name="connsiteX4" fmla="*/ 804862 w 4582440"/>
              <a:gd name="connsiteY4" fmla="*/ 537776 h 1439566"/>
              <a:gd name="connsiteX5" fmla="*/ 819149 w 4582440"/>
              <a:gd name="connsiteY5" fmla="*/ 533013 h 1439566"/>
              <a:gd name="connsiteX6" fmla="*/ 852487 w 4582440"/>
              <a:gd name="connsiteY6" fmla="*/ 523488 h 1439566"/>
              <a:gd name="connsiteX7" fmla="*/ 871537 w 4582440"/>
              <a:gd name="connsiteY7" fmla="*/ 513963 h 1439566"/>
              <a:gd name="connsiteX8" fmla="*/ 904874 w 4582440"/>
              <a:gd name="connsiteY8" fmla="*/ 504438 h 1439566"/>
              <a:gd name="connsiteX9" fmla="*/ 947737 w 4582440"/>
              <a:gd name="connsiteY9" fmla="*/ 490151 h 1439566"/>
              <a:gd name="connsiteX10" fmla="*/ 962024 w 4582440"/>
              <a:gd name="connsiteY10" fmla="*/ 480626 h 1439566"/>
              <a:gd name="connsiteX11" fmla="*/ 966787 w 4582440"/>
              <a:gd name="connsiteY11" fmla="*/ 461576 h 1439566"/>
              <a:gd name="connsiteX12" fmla="*/ 1014412 w 4582440"/>
              <a:gd name="connsiteY12" fmla="*/ 452051 h 1439566"/>
              <a:gd name="connsiteX13" fmla="*/ 1028699 w 4582440"/>
              <a:gd name="connsiteY13" fmla="*/ 442526 h 1439566"/>
              <a:gd name="connsiteX14" fmla="*/ 1085849 w 4582440"/>
              <a:gd name="connsiteY14" fmla="*/ 428238 h 1439566"/>
              <a:gd name="connsiteX15" fmla="*/ 1100137 w 4582440"/>
              <a:gd name="connsiteY15" fmla="*/ 418713 h 1439566"/>
              <a:gd name="connsiteX16" fmla="*/ 1147762 w 4582440"/>
              <a:gd name="connsiteY16" fmla="*/ 390138 h 1439566"/>
              <a:gd name="connsiteX17" fmla="*/ 1162049 w 4582440"/>
              <a:gd name="connsiteY17" fmla="*/ 375851 h 1439566"/>
              <a:gd name="connsiteX18" fmla="*/ 1181099 w 4582440"/>
              <a:gd name="connsiteY18" fmla="*/ 366326 h 1439566"/>
              <a:gd name="connsiteX19" fmla="*/ 1204912 w 4582440"/>
              <a:gd name="connsiteY19" fmla="*/ 352038 h 1439566"/>
              <a:gd name="connsiteX20" fmla="*/ 1219199 w 4582440"/>
              <a:gd name="connsiteY20" fmla="*/ 337751 h 1439566"/>
              <a:gd name="connsiteX21" fmla="*/ 1271587 w 4582440"/>
              <a:gd name="connsiteY21" fmla="*/ 304413 h 1439566"/>
              <a:gd name="connsiteX22" fmla="*/ 1285874 w 4582440"/>
              <a:gd name="connsiteY22" fmla="*/ 294888 h 1439566"/>
              <a:gd name="connsiteX23" fmla="*/ 1295399 w 4582440"/>
              <a:gd name="connsiteY23" fmla="*/ 280601 h 1439566"/>
              <a:gd name="connsiteX24" fmla="*/ 1352549 w 4582440"/>
              <a:gd name="connsiteY24" fmla="*/ 247263 h 1439566"/>
              <a:gd name="connsiteX25" fmla="*/ 1366837 w 4582440"/>
              <a:gd name="connsiteY25" fmla="*/ 242501 h 1439566"/>
              <a:gd name="connsiteX26" fmla="*/ 1404937 w 4582440"/>
              <a:gd name="connsiteY26" fmla="*/ 213926 h 1439566"/>
              <a:gd name="connsiteX27" fmla="*/ 1419224 w 4582440"/>
              <a:gd name="connsiteY27" fmla="*/ 199638 h 1439566"/>
              <a:gd name="connsiteX28" fmla="*/ 1433512 w 4582440"/>
              <a:gd name="connsiteY28" fmla="*/ 180588 h 1439566"/>
              <a:gd name="connsiteX29" fmla="*/ 1457324 w 4582440"/>
              <a:gd name="connsiteY29" fmla="*/ 171063 h 1439566"/>
              <a:gd name="connsiteX30" fmla="*/ 1476374 w 4582440"/>
              <a:gd name="connsiteY30" fmla="*/ 161538 h 1439566"/>
              <a:gd name="connsiteX31" fmla="*/ 1509712 w 4582440"/>
              <a:gd name="connsiteY31" fmla="*/ 137726 h 1439566"/>
              <a:gd name="connsiteX32" fmla="*/ 1543049 w 4582440"/>
              <a:gd name="connsiteY32" fmla="*/ 123438 h 1439566"/>
              <a:gd name="connsiteX33" fmla="*/ 1600199 w 4582440"/>
              <a:gd name="connsiteY33" fmla="*/ 99626 h 1439566"/>
              <a:gd name="connsiteX34" fmla="*/ 1647824 w 4582440"/>
              <a:gd name="connsiteY34" fmla="*/ 85338 h 1439566"/>
              <a:gd name="connsiteX35" fmla="*/ 1681162 w 4582440"/>
              <a:gd name="connsiteY35" fmla="*/ 75813 h 1439566"/>
              <a:gd name="connsiteX36" fmla="*/ 1804987 w 4582440"/>
              <a:gd name="connsiteY36" fmla="*/ 66288 h 1439566"/>
              <a:gd name="connsiteX37" fmla="*/ 1852612 w 4582440"/>
              <a:gd name="connsiteY37" fmla="*/ 52001 h 1439566"/>
              <a:gd name="connsiteX38" fmla="*/ 1933574 w 4582440"/>
              <a:gd name="connsiteY38" fmla="*/ 42476 h 1439566"/>
              <a:gd name="connsiteX39" fmla="*/ 2309812 w 4582440"/>
              <a:gd name="connsiteY39" fmla="*/ 28188 h 1439566"/>
              <a:gd name="connsiteX40" fmla="*/ 2376487 w 4582440"/>
              <a:gd name="connsiteY40" fmla="*/ 32951 h 1439566"/>
              <a:gd name="connsiteX41" fmla="*/ 2405062 w 4582440"/>
              <a:gd name="connsiteY41" fmla="*/ 42476 h 1439566"/>
              <a:gd name="connsiteX42" fmla="*/ 2428874 w 4582440"/>
              <a:gd name="connsiteY42" fmla="*/ 47238 h 1439566"/>
              <a:gd name="connsiteX43" fmla="*/ 2447924 w 4582440"/>
              <a:gd name="connsiteY43" fmla="*/ 52001 h 1439566"/>
              <a:gd name="connsiteX44" fmla="*/ 2476499 w 4582440"/>
              <a:gd name="connsiteY44" fmla="*/ 56763 h 1439566"/>
              <a:gd name="connsiteX45" fmla="*/ 2505074 w 4582440"/>
              <a:gd name="connsiteY45" fmla="*/ 66288 h 1439566"/>
              <a:gd name="connsiteX46" fmla="*/ 2538412 w 4582440"/>
              <a:gd name="connsiteY46" fmla="*/ 75813 h 1439566"/>
              <a:gd name="connsiteX47" fmla="*/ 2557462 w 4582440"/>
              <a:gd name="connsiteY47" fmla="*/ 90101 h 1439566"/>
              <a:gd name="connsiteX48" fmla="*/ 2571749 w 4582440"/>
              <a:gd name="connsiteY48" fmla="*/ 104388 h 1439566"/>
              <a:gd name="connsiteX49" fmla="*/ 2605087 w 4582440"/>
              <a:gd name="connsiteY49" fmla="*/ 113913 h 1439566"/>
              <a:gd name="connsiteX50" fmla="*/ 2652712 w 4582440"/>
              <a:gd name="connsiteY50" fmla="*/ 137726 h 1439566"/>
              <a:gd name="connsiteX51" fmla="*/ 2666999 w 4582440"/>
              <a:gd name="connsiteY51" fmla="*/ 152013 h 1439566"/>
              <a:gd name="connsiteX52" fmla="*/ 2700337 w 4582440"/>
              <a:gd name="connsiteY52" fmla="*/ 175826 h 1439566"/>
              <a:gd name="connsiteX53" fmla="*/ 2719387 w 4582440"/>
              <a:gd name="connsiteY53" fmla="*/ 185351 h 1439566"/>
              <a:gd name="connsiteX54" fmla="*/ 2757487 w 4582440"/>
              <a:gd name="connsiteY54" fmla="*/ 213926 h 1439566"/>
              <a:gd name="connsiteX55" fmla="*/ 2781299 w 4582440"/>
              <a:gd name="connsiteY55" fmla="*/ 218688 h 1439566"/>
              <a:gd name="connsiteX56" fmla="*/ 2814637 w 4582440"/>
              <a:gd name="connsiteY56" fmla="*/ 223451 h 1439566"/>
              <a:gd name="connsiteX57" fmla="*/ 2833687 w 4582440"/>
              <a:gd name="connsiteY57" fmla="*/ 228213 h 1439566"/>
              <a:gd name="connsiteX58" fmla="*/ 2852737 w 4582440"/>
              <a:gd name="connsiteY58" fmla="*/ 237738 h 1439566"/>
              <a:gd name="connsiteX59" fmla="*/ 2876549 w 4582440"/>
              <a:gd name="connsiteY59" fmla="*/ 242501 h 1439566"/>
              <a:gd name="connsiteX60" fmla="*/ 2890837 w 4582440"/>
              <a:gd name="connsiteY60" fmla="*/ 247263 h 1439566"/>
              <a:gd name="connsiteX61" fmla="*/ 2938462 w 4582440"/>
              <a:gd name="connsiteY61" fmla="*/ 256788 h 1439566"/>
              <a:gd name="connsiteX62" fmla="*/ 3000374 w 4582440"/>
              <a:gd name="connsiteY62" fmla="*/ 275838 h 1439566"/>
              <a:gd name="connsiteX63" fmla="*/ 3028949 w 4582440"/>
              <a:gd name="connsiteY63" fmla="*/ 285363 h 1439566"/>
              <a:gd name="connsiteX64" fmla="*/ 3067049 w 4582440"/>
              <a:gd name="connsiteY64" fmla="*/ 294888 h 1439566"/>
              <a:gd name="connsiteX65" fmla="*/ 3105149 w 4582440"/>
              <a:gd name="connsiteY65" fmla="*/ 309176 h 1439566"/>
              <a:gd name="connsiteX66" fmla="*/ 3124199 w 4582440"/>
              <a:gd name="connsiteY66" fmla="*/ 318701 h 1439566"/>
              <a:gd name="connsiteX67" fmla="*/ 3319462 w 4582440"/>
              <a:gd name="connsiteY67" fmla="*/ 313938 h 1439566"/>
              <a:gd name="connsiteX68" fmla="*/ 3376612 w 4582440"/>
              <a:gd name="connsiteY68" fmla="*/ 294888 h 1439566"/>
              <a:gd name="connsiteX69" fmla="*/ 3400424 w 4582440"/>
              <a:gd name="connsiteY69" fmla="*/ 290126 h 1439566"/>
              <a:gd name="connsiteX70" fmla="*/ 3438524 w 4582440"/>
              <a:gd name="connsiteY70" fmla="*/ 271076 h 1439566"/>
              <a:gd name="connsiteX71" fmla="*/ 3476624 w 4582440"/>
              <a:gd name="connsiteY71" fmla="*/ 261551 h 1439566"/>
              <a:gd name="connsiteX72" fmla="*/ 3495674 w 4582440"/>
              <a:gd name="connsiteY72" fmla="*/ 252026 h 1439566"/>
              <a:gd name="connsiteX73" fmla="*/ 3552824 w 4582440"/>
              <a:gd name="connsiteY73" fmla="*/ 242501 h 1439566"/>
              <a:gd name="connsiteX74" fmla="*/ 3876674 w 4582440"/>
              <a:gd name="connsiteY74" fmla="*/ 247263 h 1439566"/>
              <a:gd name="connsiteX75" fmla="*/ 3900487 w 4582440"/>
              <a:gd name="connsiteY75" fmla="*/ 252026 h 1439566"/>
              <a:gd name="connsiteX76" fmla="*/ 3962399 w 4582440"/>
              <a:gd name="connsiteY76" fmla="*/ 256788 h 1439566"/>
              <a:gd name="connsiteX77" fmla="*/ 4081462 w 4582440"/>
              <a:gd name="connsiteY77" fmla="*/ 271076 h 1439566"/>
              <a:gd name="connsiteX78" fmla="*/ 4100512 w 4582440"/>
              <a:gd name="connsiteY78" fmla="*/ 275838 h 1439566"/>
              <a:gd name="connsiteX79" fmla="*/ 4243387 w 4582440"/>
              <a:gd name="connsiteY79" fmla="*/ 294888 h 1439566"/>
              <a:gd name="connsiteX80" fmla="*/ 4276724 w 4582440"/>
              <a:gd name="connsiteY80" fmla="*/ 299651 h 1439566"/>
              <a:gd name="connsiteX81" fmla="*/ 4533899 w 4582440"/>
              <a:gd name="connsiteY81" fmla="*/ 304413 h 1439566"/>
              <a:gd name="connsiteX82" fmla="*/ 4581524 w 4582440"/>
              <a:gd name="connsiteY82" fmla="*/ 309176 h 1439566"/>
              <a:gd name="connsiteX83" fmla="*/ 4567237 w 4582440"/>
              <a:gd name="connsiteY83" fmla="*/ 1228338 h 1439566"/>
              <a:gd name="connsiteX84" fmla="*/ 4567237 w 4582440"/>
              <a:gd name="connsiteY84" fmla="*/ 1228338 h 1439566"/>
              <a:gd name="connsiteX85" fmla="*/ 4510087 w 4582440"/>
              <a:gd name="connsiteY85" fmla="*/ 1209288 h 1439566"/>
              <a:gd name="connsiteX86" fmla="*/ 4481512 w 4582440"/>
              <a:gd name="connsiteY86" fmla="*/ 1199763 h 1439566"/>
              <a:gd name="connsiteX87" fmla="*/ 4452937 w 4582440"/>
              <a:gd name="connsiteY87" fmla="*/ 1195001 h 1439566"/>
              <a:gd name="connsiteX88" fmla="*/ 4438649 w 4582440"/>
              <a:gd name="connsiteY88" fmla="*/ 1190238 h 1439566"/>
              <a:gd name="connsiteX89" fmla="*/ 4371974 w 4582440"/>
              <a:gd name="connsiteY89" fmla="*/ 1180713 h 1439566"/>
              <a:gd name="connsiteX90" fmla="*/ 4067174 w 4582440"/>
              <a:gd name="connsiteY90" fmla="*/ 1185476 h 1439566"/>
              <a:gd name="connsiteX91" fmla="*/ 4038599 w 4582440"/>
              <a:gd name="connsiteY91" fmla="*/ 1190238 h 1439566"/>
              <a:gd name="connsiteX92" fmla="*/ 3948112 w 4582440"/>
              <a:gd name="connsiteY92" fmla="*/ 1195001 h 1439566"/>
              <a:gd name="connsiteX93" fmla="*/ 3895724 w 4582440"/>
              <a:gd name="connsiteY93" fmla="*/ 1204526 h 1439566"/>
              <a:gd name="connsiteX94" fmla="*/ 3881437 w 4582440"/>
              <a:gd name="connsiteY94" fmla="*/ 1209288 h 1439566"/>
              <a:gd name="connsiteX95" fmla="*/ 3857624 w 4582440"/>
              <a:gd name="connsiteY95" fmla="*/ 1214051 h 1439566"/>
              <a:gd name="connsiteX96" fmla="*/ 3829049 w 4582440"/>
              <a:gd name="connsiteY96" fmla="*/ 1223576 h 1439566"/>
              <a:gd name="connsiteX97" fmla="*/ 3800474 w 4582440"/>
              <a:gd name="connsiteY97" fmla="*/ 1228338 h 1439566"/>
              <a:gd name="connsiteX98" fmla="*/ 3762374 w 4582440"/>
              <a:gd name="connsiteY98" fmla="*/ 1237863 h 1439566"/>
              <a:gd name="connsiteX99" fmla="*/ 3557587 w 4582440"/>
              <a:gd name="connsiteY99" fmla="*/ 1242626 h 1439566"/>
              <a:gd name="connsiteX100" fmla="*/ 3495674 w 4582440"/>
              <a:gd name="connsiteY100" fmla="*/ 1261676 h 1439566"/>
              <a:gd name="connsiteX101" fmla="*/ 3481387 w 4582440"/>
              <a:gd name="connsiteY101" fmla="*/ 1266438 h 1439566"/>
              <a:gd name="connsiteX102" fmla="*/ 3443287 w 4582440"/>
              <a:gd name="connsiteY102" fmla="*/ 1275963 h 1439566"/>
              <a:gd name="connsiteX103" fmla="*/ 3428999 w 4582440"/>
              <a:gd name="connsiteY103" fmla="*/ 1280726 h 1439566"/>
              <a:gd name="connsiteX104" fmla="*/ 3409949 w 4582440"/>
              <a:gd name="connsiteY104" fmla="*/ 1285488 h 1439566"/>
              <a:gd name="connsiteX105" fmla="*/ 3395662 w 4582440"/>
              <a:gd name="connsiteY105" fmla="*/ 1290251 h 1439566"/>
              <a:gd name="connsiteX106" fmla="*/ 3362324 w 4582440"/>
              <a:gd name="connsiteY106" fmla="*/ 1295013 h 1439566"/>
              <a:gd name="connsiteX107" fmla="*/ 3305174 w 4582440"/>
              <a:gd name="connsiteY107" fmla="*/ 1304538 h 1439566"/>
              <a:gd name="connsiteX108" fmla="*/ 3100387 w 4582440"/>
              <a:gd name="connsiteY108" fmla="*/ 1309301 h 1439566"/>
              <a:gd name="connsiteX109" fmla="*/ 3028949 w 4582440"/>
              <a:gd name="connsiteY109" fmla="*/ 1323588 h 1439566"/>
              <a:gd name="connsiteX110" fmla="*/ 3005137 w 4582440"/>
              <a:gd name="connsiteY110" fmla="*/ 1328351 h 1439566"/>
              <a:gd name="connsiteX111" fmla="*/ 2986087 w 4582440"/>
              <a:gd name="connsiteY111" fmla="*/ 1333113 h 1439566"/>
              <a:gd name="connsiteX112" fmla="*/ 0 w 4582440"/>
              <a:gd name="connsiteY112" fmla="*/ 1390263 h 1439566"/>
              <a:gd name="connsiteX113" fmla="*/ 4762 w 4582440"/>
              <a:gd name="connsiteY113" fmla="*/ 528251 h 1439566"/>
              <a:gd name="connsiteX0" fmla="*/ 4762 w 4582440"/>
              <a:gd name="connsiteY0" fmla="*/ 528251 h 1438517"/>
              <a:gd name="connsiteX1" fmla="*/ 4762 w 4582440"/>
              <a:gd name="connsiteY1" fmla="*/ 528251 h 1438517"/>
              <a:gd name="connsiteX2" fmla="*/ 528637 w 4582440"/>
              <a:gd name="connsiteY2" fmla="*/ 533013 h 1438517"/>
              <a:gd name="connsiteX3" fmla="*/ 571499 w 4582440"/>
              <a:gd name="connsiteY3" fmla="*/ 542538 h 1438517"/>
              <a:gd name="connsiteX4" fmla="*/ 804862 w 4582440"/>
              <a:gd name="connsiteY4" fmla="*/ 537776 h 1438517"/>
              <a:gd name="connsiteX5" fmla="*/ 819149 w 4582440"/>
              <a:gd name="connsiteY5" fmla="*/ 533013 h 1438517"/>
              <a:gd name="connsiteX6" fmla="*/ 852487 w 4582440"/>
              <a:gd name="connsiteY6" fmla="*/ 523488 h 1438517"/>
              <a:gd name="connsiteX7" fmla="*/ 871537 w 4582440"/>
              <a:gd name="connsiteY7" fmla="*/ 513963 h 1438517"/>
              <a:gd name="connsiteX8" fmla="*/ 904874 w 4582440"/>
              <a:gd name="connsiteY8" fmla="*/ 504438 h 1438517"/>
              <a:gd name="connsiteX9" fmla="*/ 947737 w 4582440"/>
              <a:gd name="connsiteY9" fmla="*/ 490151 h 1438517"/>
              <a:gd name="connsiteX10" fmla="*/ 962024 w 4582440"/>
              <a:gd name="connsiteY10" fmla="*/ 480626 h 1438517"/>
              <a:gd name="connsiteX11" fmla="*/ 966787 w 4582440"/>
              <a:gd name="connsiteY11" fmla="*/ 461576 h 1438517"/>
              <a:gd name="connsiteX12" fmla="*/ 1014412 w 4582440"/>
              <a:gd name="connsiteY12" fmla="*/ 452051 h 1438517"/>
              <a:gd name="connsiteX13" fmla="*/ 1028699 w 4582440"/>
              <a:gd name="connsiteY13" fmla="*/ 442526 h 1438517"/>
              <a:gd name="connsiteX14" fmla="*/ 1085849 w 4582440"/>
              <a:gd name="connsiteY14" fmla="*/ 428238 h 1438517"/>
              <a:gd name="connsiteX15" fmla="*/ 1100137 w 4582440"/>
              <a:gd name="connsiteY15" fmla="*/ 418713 h 1438517"/>
              <a:gd name="connsiteX16" fmla="*/ 1147762 w 4582440"/>
              <a:gd name="connsiteY16" fmla="*/ 390138 h 1438517"/>
              <a:gd name="connsiteX17" fmla="*/ 1162049 w 4582440"/>
              <a:gd name="connsiteY17" fmla="*/ 375851 h 1438517"/>
              <a:gd name="connsiteX18" fmla="*/ 1181099 w 4582440"/>
              <a:gd name="connsiteY18" fmla="*/ 366326 h 1438517"/>
              <a:gd name="connsiteX19" fmla="*/ 1204912 w 4582440"/>
              <a:gd name="connsiteY19" fmla="*/ 352038 h 1438517"/>
              <a:gd name="connsiteX20" fmla="*/ 1219199 w 4582440"/>
              <a:gd name="connsiteY20" fmla="*/ 337751 h 1438517"/>
              <a:gd name="connsiteX21" fmla="*/ 1271587 w 4582440"/>
              <a:gd name="connsiteY21" fmla="*/ 304413 h 1438517"/>
              <a:gd name="connsiteX22" fmla="*/ 1285874 w 4582440"/>
              <a:gd name="connsiteY22" fmla="*/ 294888 h 1438517"/>
              <a:gd name="connsiteX23" fmla="*/ 1295399 w 4582440"/>
              <a:gd name="connsiteY23" fmla="*/ 280601 h 1438517"/>
              <a:gd name="connsiteX24" fmla="*/ 1352549 w 4582440"/>
              <a:gd name="connsiteY24" fmla="*/ 247263 h 1438517"/>
              <a:gd name="connsiteX25" fmla="*/ 1366837 w 4582440"/>
              <a:gd name="connsiteY25" fmla="*/ 242501 h 1438517"/>
              <a:gd name="connsiteX26" fmla="*/ 1404937 w 4582440"/>
              <a:gd name="connsiteY26" fmla="*/ 213926 h 1438517"/>
              <a:gd name="connsiteX27" fmla="*/ 1419224 w 4582440"/>
              <a:gd name="connsiteY27" fmla="*/ 199638 h 1438517"/>
              <a:gd name="connsiteX28" fmla="*/ 1433512 w 4582440"/>
              <a:gd name="connsiteY28" fmla="*/ 180588 h 1438517"/>
              <a:gd name="connsiteX29" fmla="*/ 1457324 w 4582440"/>
              <a:gd name="connsiteY29" fmla="*/ 171063 h 1438517"/>
              <a:gd name="connsiteX30" fmla="*/ 1476374 w 4582440"/>
              <a:gd name="connsiteY30" fmla="*/ 161538 h 1438517"/>
              <a:gd name="connsiteX31" fmla="*/ 1509712 w 4582440"/>
              <a:gd name="connsiteY31" fmla="*/ 137726 h 1438517"/>
              <a:gd name="connsiteX32" fmla="*/ 1543049 w 4582440"/>
              <a:gd name="connsiteY32" fmla="*/ 123438 h 1438517"/>
              <a:gd name="connsiteX33" fmla="*/ 1600199 w 4582440"/>
              <a:gd name="connsiteY33" fmla="*/ 99626 h 1438517"/>
              <a:gd name="connsiteX34" fmla="*/ 1647824 w 4582440"/>
              <a:gd name="connsiteY34" fmla="*/ 85338 h 1438517"/>
              <a:gd name="connsiteX35" fmla="*/ 1681162 w 4582440"/>
              <a:gd name="connsiteY35" fmla="*/ 75813 h 1438517"/>
              <a:gd name="connsiteX36" fmla="*/ 1804987 w 4582440"/>
              <a:gd name="connsiteY36" fmla="*/ 66288 h 1438517"/>
              <a:gd name="connsiteX37" fmla="*/ 1852612 w 4582440"/>
              <a:gd name="connsiteY37" fmla="*/ 52001 h 1438517"/>
              <a:gd name="connsiteX38" fmla="*/ 1933574 w 4582440"/>
              <a:gd name="connsiteY38" fmla="*/ 42476 h 1438517"/>
              <a:gd name="connsiteX39" fmla="*/ 2309812 w 4582440"/>
              <a:gd name="connsiteY39" fmla="*/ 28188 h 1438517"/>
              <a:gd name="connsiteX40" fmla="*/ 2376487 w 4582440"/>
              <a:gd name="connsiteY40" fmla="*/ 32951 h 1438517"/>
              <a:gd name="connsiteX41" fmla="*/ 2405062 w 4582440"/>
              <a:gd name="connsiteY41" fmla="*/ 42476 h 1438517"/>
              <a:gd name="connsiteX42" fmla="*/ 2428874 w 4582440"/>
              <a:gd name="connsiteY42" fmla="*/ 47238 h 1438517"/>
              <a:gd name="connsiteX43" fmla="*/ 2447924 w 4582440"/>
              <a:gd name="connsiteY43" fmla="*/ 52001 h 1438517"/>
              <a:gd name="connsiteX44" fmla="*/ 2476499 w 4582440"/>
              <a:gd name="connsiteY44" fmla="*/ 56763 h 1438517"/>
              <a:gd name="connsiteX45" fmla="*/ 2505074 w 4582440"/>
              <a:gd name="connsiteY45" fmla="*/ 66288 h 1438517"/>
              <a:gd name="connsiteX46" fmla="*/ 2538412 w 4582440"/>
              <a:gd name="connsiteY46" fmla="*/ 75813 h 1438517"/>
              <a:gd name="connsiteX47" fmla="*/ 2557462 w 4582440"/>
              <a:gd name="connsiteY47" fmla="*/ 90101 h 1438517"/>
              <a:gd name="connsiteX48" fmla="*/ 2571749 w 4582440"/>
              <a:gd name="connsiteY48" fmla="*/ 104388 h 1438517"/>
              <a:gd name="connsiteX49" fmla="*/ 2605087 w 4582440"/>
              <a:gd name="connsiteY49" fmla="*/ 113913 h 1438517"/>
              <a:gd name="connsiteX50" fmla="*/ 2652712 w 4582440"/>
              <a:gd name="connsiteY50" fmla="*/ 137726 h 1438517"/>
              <a:gd name="connsiteX51" fmla="*/ 2666999 w 4582440"/>
              <a:gd name="connsiteY51" fmla="*/ 152013 h 1438517"/>
              <a:gd name="connsiteX52" fmla="*/ 2700337 w 4582440"/>
              <a:gd name="connsiteY52" fmla="*/ 175826 h 1438517"/>
              <a:gd name="connsiteX53" fmla="*/ 2719387 w 4582440"/>
              <a:gd name="connsiteY53" fmla="*/ 185351 h 1438517"/>
              <a:gd name="connsiteX54" fmla="*/ 2757487 w 4582440"/>
              <a:gd name="connsiteY54" fmla="*/ 213926 h 1438517"/>
              <a:gd name="connsiteX55" fmla="*/ 2781299 w 4582440"/>
              <a:gd name="connsiteY55" fmla="*/ 218688 h 1438517"/>
              <a:gd name="connsiteX56" fmla="*/ 2814637 w 4582440"/>
              <a:gd name="connsiteY56" fmla="*/ 223451 h 1438517"/>
              <a:gd name="connsiteX57" fmla="*/ 2833687 w 4582440"/>
              <a:gd name="connsiteY57" fmla="*/ 228213 h 1438517"/>
              <a:gd name="connsiteX58" fmla="*/ 2852737 w 4582440"/>
              <a:gd name="connsiteY58" fmla="*/ 237738 h 1438517"/>
              <a:gd name="connsiteX59" fmla="*/ 2876549 w 4582440"/>
              <a:gd name="connsiteY59" fmla="*/ 242501 h 1438517"/>
              <a:gd name="connsiteX60" fmla="*/ 2890837 w 4582440"/>
              <a:gd name="connsiteY60" fmla="*/ 247263 h 1438517"/>
              <a:gd name="connsiteX61" fmla="*/ 2938462 w 4582440"/>
              <a:gd name="connsiteY61" fmla="*/ 256788 h 1438517"/>
              <a:gd name="connsiteX62" fmla="*/ 3000374 w 4582440"/>
              <a:gd name="connsiteY62" fmla="*/ 275838 h 1438517"/>
              <a:gd name="connsiteX63" fmla="*/ 3028949 w 4582440"/>
              <a:gd name="connsiteY63" fmla="*/ 285363 h 1438517"/>
              <a:gd name="connsiteX64" fmla="*/ 3067049 w 4582440"/>
              <a:gd name="connsiteY64" fmla="*/ 294888 h 1438517"/>
              <a:gd name="connsiteX65" fmla="*/ 3105149 w 4582440"/>
              <a:gd name="connsiteY65" fmla="*/ 309176 h 1438517"/>
              <a:gd name="connsiteX66" fmla="*/ 3124199 w 4582440"/>
              <a:gd name="connsiteY66" fmla="*/ 318701 h 1438517"/>
              <a:gd name="connsiteX67" fmla="*/ 3319462 w 4582440"/>
              <a:gd name="connsiteY67" fmla="*/ 313938 h 1438517"/>
              <a:gd name="connsiteX68" fmla="*/ 3376612 w 4582440"/>
              <a:gd name="connsiteY68" fmla="*/ 294888 h 1438517"/>
              <a:gd name="connsiteX69" fmla="*/ 3400424 w 4582440"/>
              <a:gd name="connsiteY69" fmla="*/ 290126 h 1438517"/>
              <a:gd name="connsiteX70" fmla="*/ 3438524 w 4582440"/>
              <a:gd name="connsiteY70" fmla="*/ 271076 h 1438517"/>
              <a:gd name="connsiteX71" fmla="*/ 3476624 w 4582440"/>
              <a:gd name="connsiteY71" fmla="*/ 261551 h 1438517"/>
              <a:gd name="connsiteX72" fmla="*/ 3495674 w 4582440"/>
              <a:gd name="connsiteY72" fmla="*/ 252026 h 1438517"/>
              <a:gd name="connsiteX73" fmla="*/ 3552824 w 4582440"/>
              <a:gd name="connsiteY73" fmla="*/ 242501 h 1438517"/>
              <a:gd name="connsiteX74" fmla="*/ 3876674 w 4582440"/>
              <a:gd name="connsiteY74" fmla="*/ 247263 h 1438517"/>
              <a:gd name="connsiteX75" fmla="*/ 3900487 w 4582440"/>
              <a:gd name="connsiteY75" fmla="*/ 252026 h 1438517"/>
              <a:gd name="connsiteX76" fmla="*/ 3962399 w 4582440"/>
              <a:gd name="connsiteY76" fmla="*/ 256788 h 1438517"/>
              <a:gd name="connsiteX77" fmla="*/ 4081462 w 4582440"/>
              <a:gd name="connsiteY77" fmla="*/ 271076 h 1438517"/>
              <a:gd name="connsiteX78" fmla="*/ 4100512 w 4582440"/>
              <a:gd name="connsiteY78" fmla="*/ 275838 h 1438517"/>
              <a:gd name="connsiteX79" fmla="*/ 4243387 w 4582440"/>
              <a:gd name="connsiteY79" fmla="*/ 294888 h 1438517"/>
              <a:gd name="connsiteX80" fmla="*/ 4276724 w 4582440"/>
              <a:gd name="connsiteY80" fmla="*/ 299651 h 1438517"/>
              <a:gd name="connsiteX81" fmla="*/ 4533899 w 4582440"/>
              <a:gd name="connsiteY81" fmla="*/ 304413 h 1438517"/>
              <a:gd name="connsiteX82" fmla="*/ 4581524 w 4582440"/>
              <a:gd name="connsiteY82" fmla="*/ 309176 h 1438517"/>
              <a:gd name="connsiteX83" fmla="*/ 4567237 w 4582440"/>
              <a:gd name="connsiteY83" fmla="*/ 1228338 h 1438517"/>
              <a:gd name="connsiteX84" fmla="*/ 4567237 w 4582440"/>
              <a:gd name="connsiteY84" fmla="*/ 1228338 h 1438517"/>
              <a:gd name="connsiteX85" fmla="*/ 4510087 w 4582440"/>
              <a:gd name="connsiteY85" fmla="*/ 1209288 h 1438517"/>
              <a:gd name="connsiteX86" fmla="*/ 4481512 w 4582440"/>
              <a:gd name="connsiteY86" fmla="*/ 1199763 h 1438517"/>
              <a:gd name="connsiteX87" fmla="*/ 4452937 w 4582440"/>
              <a:gd name="connsiteY87" fmla="*/ 1195001 h 1438517"/>
              <a:gd name="connsiteX88" fmla="*/ 4438649 w 4582440"/>
              <a:gd name="connsiteY88" fmla="*/ 1190238 h 1438517"/>
              <a:gd name="connsiteX89" fmla="*/ 4371974 w 4582440"/>
              <a:gd name="connsiteY89" fmla="*/ 1180713 h 1438517"/>
              <a:gd name="connsiteX90" fmla="*/ 4067174 w 4582440"/>
              <a:gd name="connsiteY90" fmla="*/ 1185476 h 1438517"/>
              <a:gd name="connsiteX91" fmla="*/ 4038599 w 4582440"/>
              <a:gd name="connsiteY91" fmla="*/ 1190238 h 1438517"/>
              <a:gd name="connsiteX92" fmla="*/ 3948112 w 4582440"/>
              <a:gd name="connsiteY92" fmla="*/ 1195001 h 1438517"/>
              <a:gd name="connsiteX93" fmla="*/ 3895724 w 4582440"/>
              <a:gd name="connsiteY93" fmla="*/ 1204526 h 1438517"/>
              <a:gd name="connsiteX94" fmla="*/ 3881437 w 4582440"/>
              <a:gd name="connsiteY94" fmla="*/ 1209288 h 1438517"/>
              <a:gd name="connsiteX95" fmla="*/ 3857624 w 4582440"/>
              <a:gd name="connsiteY95" fmla="*/ 1214051 h 1438517"/>
              <a:gd name="connsiteX96" fmla="*/ 3829049 w 4582440"/>
              <a:gd name="connsiteY96" fmla="*/ 1223576 h 1438517"/>
              <a:gd name="connsiteX97" fmla="*/ 3800474 w 4582440"/>
              <a:gd name="connsiteY97" fmla="*/ 1228338 h 1438517"/>
              <a:gd name="connsiteX98" fmla="*/ 3762374 w 4582440"/>
              <a:gd name="connsiteY98" fmla="*/ 1237863 h 1438517"/>
              <a:gd name="connsiteX99" fmla="*/ 3557587 w 4582440"/>
              <a:gd name="connsiteY99" fmla="*/ 1242626 h 1438517"/>
              <a:gd name="connsiteX100" fmla="*/ 3495674 w 4582440"/>
              <a:gd name="connsiteY100" fmla="*/ 1261676 h 1438517"/>
              <a:gd name="connsiteX101" fmla="*/ 3481387 w 4582440"/>
              <a:gd name="connsiteY101" fmla="*/ 1266438 h 1438517"/>
              <a:gd name="connsiteX102" fmla="*/ 3443287 w 4582440"/>
              <a:gd name="connsiteY102" fmla="*/ 1275963 h 1438517"/>
              <a:gd name="connsiteX103" fmla="*/ 3428999 w 4582440"/>
              <a:gd name="connsiteY103" fmla="*/ 1280726 h 1438517"/>
              <a:gd name="connsiteX104" fmla="*/ 3409949 w 4582440"/>
              <a:gd name="connsiteY104" fmla="*/ 1285488 h 1438517"/>
              <a:gd name="connsiteX105" fmla="*/ 3395662 w 4582440"/>
              <a:gd name="connsiteY105" fmla="*/ 1290251 h 1438517"/>
              <a:gd name="connsiteX106" fmla="*/ 3362324 w 4582440"/>
              <a:gd name="connsiteY106" fmla="*/ 1295013 h 1438517"/>
              <a:gd name="connsiteX107" fmla="*/ 3305174 w 4582440"/>
              <a:gd name="connsiteY107" fmla="*/ 1304538 h 1438517"/>
              <a:gd name="connsiteX108" fmla="*/ 3100387 w 4582440"/>
              <a:gd name="connsiteY108" fmla="*/ 1309301 h 1438517"/>
              <a:gd name="connsiteX109" fmla="*/ 3028949 w 4582440"/>
              <a:gd name="connsiteY109" fmla="*/ 1323588 h 1438517"/>
              <a:gd name="connsiteX110" fmla="*/ 3005137 w 4582440"/>
              <a:gd name="connsiteY110" fmla="*/ 1328351 h 1438517"/>
              <a:gd name="connsiteX111" fmla="*/ 0 w 4582440"/>
              <a:gd name="connsiteY111" fmla="*/ 1390263 h 1438517"/>
              <a:gd name="connsiteX112" fmla="*/ 4762 w 4582440"/>
              <a:gd name="connsiteY112" fmla="*/ 528251 h 1438517"/>
              <a:gd name="connsiteX0" fmla="*/ 4762 w 4582440"/>
              <a:gd name="connsiteY0" fmla="*/ 528251 h 1437728"/>
              <a:gd name="connsiteX1" fmla="*/ 4762 w 4582440"/>
              <a:gd name="connsiteY1" fmla="*/ 528251 h 1437728"/>
              <a:gd name="connsiteX2" fmla="*/ 528637 w 4582440"/>
              <a:gd name="connsiteY2" fmla="*/ 533013 h 1437728"/>
              <a:gd name="connsiteX3" fmla="*/ 571499 w 4582440"/>
              <a:gd name="connsiteY3" fmla="*/ 542538 h 1437728"/>
              <a:gd name="connsiteX4" fmla="*/ 804862 w 4582440"/>
              <a:gd name="connsiteY4" fmla="*/ 537776 h 1437728"/>
              <a:gd name="connsiteX5" fmla="*/ 819149 w 4582440"/>
              <a:gd name="connsiteY5" fmla="*/ 533013 h 1437728"/>
              <a:gd name="connsiteX6" fmla="*/ 852487 w 4582440"/>
              <a:gd name="connsiteY6" fmla="*/ 523488 h 1437728"/>
              <a:gd name="connsiteX7" fmla="*/ 871537 w 4582440"/>
              <a:gd name="connsiteY7" fmla="*/ 513963 h 1437728"/>
              <a:gd name="connsiteX8" fmla="*/ 904874 w 4582440"/>
              <a:gd name="connsiteY8" fmla="*/ 504438 h 1437728"/>
              <a:gd name="connsiteX9" fmla="*/ 947737 w 4582440"/>
              <a:gd name="connsiteY9" fmla="*/ 490151 h 1437728"/>
              <a:gd name="connsiteX10" fmla="*/ 962024 w 4582440"/>
              <a:gd name="connsiteY10" fmla="*/ 480626 h 1437728"/>
              <a:gd name="connsiteX11" fmla="*/ 966787 w 4582440"/>
              <a:gd name="connsiteY11" fmla="*/ 461576 h 1437728"/>
              <a:gd name="connsiteX12" fmla="*/ 1014412 w 4582440"/>
              <a:gd name="connsiteY12" fmla="*/ 452051 h 1437728"/>
              <a:gd name="connsiteX13" fmla="*/ 1028699 w 4582440"/>
              <a:gd name="connsiteY13" fmla="*/ 442526 h 1437728"/>
              <a:gd name="connsiteX14" fmla="*/ 1085849 w 4582440"/>
              <a:gd name="connsiteY14" fmla="*/ 428238 h 1437728"/>
              <a:gd name="connsiteX15" fmla="*/ 1100137 w 4582440"/>
              <a:gd name="connsiteY15" fmla="*/ 418713 h 1437728"/>
              <a:gd name="connsiteX16" fmla="*/ 1147762 w 4582440"/>
              <a:gd name="connsiteY16" fmla="*/ 390138 h 1437728"/>
              <a:gd name="connsiteX17" fmla="*/ 1162049 w 4582440"/>
              <a:gd name="connsiteY17" fmla="*/ 375851 h 1437728"/>
              <a:gd name="connsiteX18" fmla="*/ 1181099 w 4582440"/>
              <a:gd name="connsiteY18" fmla="*/ 366326 h 1437728"/>
              <a:gd name="connsiteX19" fmla="*/ 1204912 w 4582440"/>
              <a:gd name="connsiteY19" fmla="*/ 352038 h 1437728"/>
              <a:gd name="connsiteX20" fmla="*/ 1219199 w 4582440"/>
              <a:gd name="connsiteY20" fmla="*/ 337751 h 1437728"/>
              <a:gd name="connsiteX21" fmla="*/ 1271587 w 4582440"/>
              <a:gd name="connsiteY21" fmla="*/ 304413 h 1437728"/>
              <a:gd name="connsiteX22" fmla="*/ 1285874 w 4582440"/>
              <a:gd name="connsiteY22" fmla="*/ 294888 h 1437728"/>
              <a:gd name="connsiteX23" fmla="*/ 1295399 w 4582440"/>
              <a:gd name="connsiteY23" fmla="*/ 280601 h 1437728"/>
              <a:gd name="connsiteX24" fmla="*/ 1352549 w 4582440"/>
              <a:gd name="connsiteY24" fmla="*/ 247263 h 1437728"/>
              <a:gd name="connsiteX25" fmla="*/ 1366837 w 4582440"/>
              <a:gd name="connsiteY25" fmla="*/ 242501 h 1437728"/>
              <a:gd name="connsiteX26" fmla="*/ 1404937 w 4582440"/>
              <a:gd name="connsiteY26" fmla="*/ 213926 h 1437728"/>
              <a:gd name="connsiteX27" fmla="*/ 1419224 w 4582440"/>
              <a:gd name="connsiteY27" fmla="*/ 199638 h 1437728"/>
              <a:gd name="connsiteX28" fmla="*/ 1433512 w 4582440"/>
              <a:gd name="connsiteY28" fmla="*/ 180588 h 1437728"/>
              <a:gd name="connsiteX29" fmla="*/ 1457324 w 4582440"/>
              <a:gd name="connsiteY29" fmla="*/ 171063 h 1437728"/>
              <a:gd name="connsiteX30" fmla="*/ 1476374 w 4582440"/>
              <a:gd name="connsiteY30" fmla="*/ 161538 h 1437728"/>
              <a:gd name="connsiteX31" fmla="*/ 1509712 w 4582440"/>
              <a:gd name="connsiteY31" fmla="*/ 137726 h 1437728"/>
              <a:gd name="connsiteX32" fmla="*/ 1543049 w 4582440"/>
              <a:gd name="connsiteY32" fmla="*/ 123438 h 1437728"/>
              <a:gd name="connsiteX33" fmla="*/ 1600199 w 4582440"/>
              <a:gd name="connsiteY33" fmla="*/ 99626 h 1437728"/>
              <a:gd name="connsiteX34" fmla="*/ 1647824 w 4582440"/>
              <a:gd name="connsiteY34" fmla="*/ 85338 h 1437728"/>
              <a:gd name="connsiteX35" fmla="*/ 1681162 w 4582440"/>
              <a:gd name="connsiteY35" fmla="*/ 75813 h 1437728"/>
              <a:gd name="connsiteX36" fmla="*/ 1804987 w 4582440"/>
              <a:gd name="connsiteY36" fmla="*/ 66288 h 1437728"/>
              <a:gd name="connsiteX37" fmla="*/ 1852612 w 4582440"/>
              <a:gd name="connsiteY37" fmla="*/ 52001 h 1437728"/>
              <a:gd name="connsiteX38" fmla="*/ 1933574 w 4582440"/>
              <a:gd name="connsiteY38" fmla="*/ 42476 h 1437728"/>
              <a:gd name="connsiteX39" fmla="*/ 2309812 w 4582440"/>
              <a:gd name="connsiteY39" fmla="*/ 28188 h 1437728"/>
              <a:gd name="connsiteX40" fmla="*/ 2376487 w 4582440"/>
              <a:gd name="connsiteY40" fmla="*/ 32951 h 1437728"/>
              <a:gd name="connsiteX41" fmla="*/ 2405062 w 4582440"/>
              <a:gd name="connsiteY41" fmla="*/ 42476 h 1437728"/>
              <a:gd name="connsiteX42" fmla="*/ 2428874 w 4582440"/>
              <a:gd name="connsiteY42" fmla="*/ 47238 h 1437728"/>
              <a:gd name="connsiteX43" fmla="*/ 2447924 w 4582440"/>
              <a:gd name="connsiteY43" fmla="*/ 52001 h 1437728"/>
              <a:gd name="connsiteX44" fmla="*/ 2476499 w 4582440"/>
              <a:gd name="connsiteY44" fmla="*/ 56763 h 1437728"/>
              <a:gd name="connsiteX45" fmla="*/ 2505074 w 4582440"/>
              <a:gd name="connsiteY45" fmla="*/ 66288 h 1437728"/>
              <a:gd name="connsiteX46" fmla="*/ 2538412 w 4582440"/>
              <a:gd name="connsiteY46" fmla="*/ 75813 h 1437728"/>
              <a:gd name="connsiteX47" fmla="*/ 2557462 w 4582440"/>
              <a:gd name="connsiteY47" fmla="*/ 90101 h 1437728"/>
              <a:gd name="connsiteX48" fmla="*/ 2571749 w 4582440"/>
              <a:gd name="connsiteY48" fmla="*/ 104388 h 1437728"/>
              <a:gd name="connsiteX49" fmla="*/ 2605087 w 4582440"/>
              <a:gd name="connsiteY49" fmla="*/ 113913 h 1437728"/>
              <a:gd name="connsiteX50" fmla="*/ 2652712 w 4582440"/>
              <a:gd name="connsiteY50" fmla="*/ 137726 h 1437728"/>
              <a:gd name="connsiteX51" fmla="*/ 2666999 w 4582440"/>
              <a:gd name="connsiteY51" fmla="*/ 152013 h 1437728"/>
              <a:gd name="connsiteX52" fmla="*/ 2700337 w 4582440"/>
              <a:gd name="connsiteY52" fmla="*/ 175826 h 1437728"/>
              <a:gd name="connsiteX53" fmla="*/ 2719387 w 4582440"/>
              <a:gd name="connsiteY53" fmla="*/ 185351 h 1437728"/>
              <a:gd name="connsiteX54" fmla="*/ 2757487 w 4582440"/>
              <a:gd name="connsiteY54" fmla="*/ 213926 h 1437728"/>
              <a:gd name="connsiteX55" fmla="*/ 2781299 w 4582440"/>
              <a:gd name="connsiteY55" fmla="*/ 218688 h 1437728"/>
              <a:gd name="connsiteX56" fmla="*/ 2814637 w 4582440"/>
              <a:gd name="connsiteY56" fmla="*/ 223451 h 1437728"/>
              <a:gd name="connsiteX57" fmla="*/ 2833687 w 4582440"/>
              <a:gd name="connsiteY57" fmla="*/ 228213 h 1437728"/>
              <a:gd name="connsiteX58" fmla="*/ 2852737 w 4582440"/>
              <a:gd name="connsiteY58" fmla="*/ 237738 h 1437728"/>
              <a:gd name="connsiteX59" fmla="*/ 2876549 w 4582440"/>
              <a:gd name="connsiteY59" fmla="*/ 242501 h 1437728"/>
              <a:gd name="connsiteX60" fmla="*/ 2890837 w 4582440"/>
              <a:gd name="connsiteY60" fmla="*/ 247263 h 1437728"/>
              <a:gd name="connsiteX61" fmla="*/ 2938462 w 4582440"/>
              <a:gd name="connsiteY61" fmla="*/ 256788 h 1437728"/>
              <a:gd name="connsiteX62" fmla="*/ 3000374 w 4582440"/>
              <a:gd name="connsiteY62" fmla="*/ 275838 h 1437728"/>
              <a:gd name="connsiteX63" fmla="*/ 3028949 w 4582440"/>
              <a:gd name="connsiteY63" fmla="*/ 285363 h 1437728"/>
              <a:gd name="connsiteX64" fmla="*/ 3067049 w 4582440"/>
              <a:gd name="connsiteY64" fmla="*/ 294888 h 1437728"/>
              <a:gd name="connsiteX65" fmla="*/ 3105149 w 4582440"/>
              <a:gd name="connsiteY65" fmla="*/ 309176 h 1437728"/>
              <a:gd name="connsiteX66" fmla="*/ 3124199 w 4582440"/>
              <a:gd name="connsiteY66" fmla="*/ 318701 h 1437728"/>
              <a:gd name="connsiteX67" fmla="*/ 3319462 w 4582440"/>
              <a:gd name="connsiteY67" fmla="*/ 313938 h 1437728"/>
              <a:gd name="connsiteX68" fmla="*/ 3376612 w 4582440"/>
              <a:gd name="connsiteY68" fmla="*/ 294888 h 1437728"/>
              <a:gd name="connsiteX69" fmla="*/ 3400424 w 4582440"/>
              <a:gd name="connsiteY69" fmla="*/ 290126 h 1437728"/>
              <a:gd name="connsiteX70" fmla="*/ 3438524 w 4582440"/>
              <a:gd name="connsiteY70" fmla="*/ 271076 h 1437728"/>
              <a:gd name="connsiteX71" fmla="*/ 3476624 w 4582440"/>
              <a:gd name="connsiteY71" fmla="*/ 261551 h 1437728"/>
              <a:gd name="connsiteX72" fmla="*/ 3495674 w 4582440"/>
              <a:gd name="connsiteY72" fmla="*/ 252026 h 1437728"/>
              <a:gd name="connsiteX73" fmla="*/ 3552824 w 4582440"/>
              <a:gd name="connsiteY73" fmla="*/ 242501 h 1437728"/>
              <a:gd name="connsiteX74" fmla="*/ 3876674 w 4582440"/>
              <a:gd name="connsiteY74" fmla="*/ 247263 h 1437728"/>
              <a:gd name="connsiteX75" fmla="*/ 3900487 w 4582440"/>
              <a:gd name="connsiteY75" fmla="*/ 252026 h 1437728"/>
              <a:gd name="connsiteX76" fmla="*/ 3962399 w 4582440"/>
              <a:gd name="connsiteY76" fmla="*/ 256788 h 1437728"/>
              <a:gd name="connsiteX77" fmla="*/ 4081462 w 4582440"/>
              <a:gd name="connsiteY77" fmla="*/ 271076 h 1437728"/>
              <a:gd name="connsiteX78" fmla="*/ 4100512 w 4582440"/>
              <a:gd name="connsiteY78" fmla="*/ 275838 h 1437728"/>
              <a:gd name="connsiteX79" fmla="*/ 4243387 w 4582440"/>
              <a:gd name="connsiteY79" fmla="*/ 294888 h 1437728"/>
              <a:gd name="connsiteX80" fmla="*/ 4276724 w 4582440"/>
              <a:gd name="connsiteY80" fmla="*/ 299651 h 1437728"/>
              <a:gd name="connsiteX81" fmla="*/ 4533899 w 4582440"/>
              <a:gd name="connsiteY81" fmla="*/ 304413 h 1437728"/>
              <a:gd name="connsiteX82" fmla="*/ 4581524 w 4582440"/>
              <a:gd name="connsiteY82" fmla="*/ 309176 h 1437728"/>
              <a:gd name="connsiteX83" fmla="*/ 4567237 w 4582440"/>
              <a:gd name="connsiteY83" fmla="*/ 1228338 h 1437728"/>
              <a:gd name="connsiteX84" fmla="*/ 4567237 w 4582440"/>
              <a:gd name="connsiteY84" fmla="*/ 1228338 h 1437728"/>
              <a:gd name="connsiteX85" fmla="*/ 4510087 w 4582440"/>
              <a:gd name="connsiteY85" fmla="*/ 1209288 h 1437728"/>
              <a:gd name="connsiteX86" fmla="*/ 4481512 w 4582440"/>
              <a:gd name="connsiteY86" fmla="*/ 1199763 h 1437728"/>
              <a:gd name="connsiteX87" fmla="*/ 4452937 w 4582440"/>
              <a:gd name="connsiteY87" fmla="*/ 1195001 h 1437728"/>
              <a:gd name="connsiteX88" fmla="*/ 4438649 w 4582440"/>
              <a:gd name="connsiteY88" fmla="*/ 1190238 h 1437728"/>
              <a:gd name="connsiteX89" fmla="*/ 4371974 w 4582440"/>
              <a:gd name="connsiteY89" fmla="*/ 1180713 h 1437728"/>
              <a:gd name="connsiteX90" fmla="*/ 4067174 w 4582440"/>
              <a:gd name="connsiteY90" fmla="*/ 1185476 h 1437728"/>
              <a:gd name="connsiteX91" fmla="*/ 4038599 w 4582440"/>
              <a:gd name="connsiteY91" fmla="*/ 1190238 h 1437728"/>
              <a:gd name="connsiteX92" fmla="*/ 3948112 w 4582440"/>
              <a:gd name="connsiteY92" fmla="*/ 1195001 h 1437728"/>
              <a:gd name="connsiteX93" fmla="*/ 3895724 w 4582440"/>
              <a:gd name="connsiteY93" fmla="*/ 1204526 h 1437728"/>
              <a:gd name="connsiteX94" fmla="*/ 3881437 w 4582440"/>
              <a:gd name="connsiteY94" fmla="*/ 1209288 h 1437728"/>
              <a:gd name="connsiteX95" fmla="*/ 3857624 w 4582440"/>
              <a:gd name="connsiteY95" fmla="*/ 1214051 h 1437728"/>
              <a:gd name="connsiteX96" fmla="*/ 3829049 w 4582440"/>
              <a:gd name="connsiteY96" fmla="*/ 1223576 h 1437728"/>
              <a:gd name="connsiteX97" fmla="*/ 3800474 w 4582440"/>
              <a:gd name="connsiteY97" fmla="*/ 1228338 h 1437728"/>
              <a:gd name="connsiteX98" fmla="*/ 3762374 w 4582440"/>
              <a:gd name="connsiteY98" fmla="*/ 1237863 h 1437728"/>
              <a:gd name="connsiteX99" fmla="*/ 3557587 w 4582440"/>
              <a:gd name="connsiteY99" fmla="*/ 1242626 h 1437728"/>
              <a:gd name="connsiteX100" fmla="*/ 3495674 w 4582440"/>
              <a:gd name="connsiteY100" fmla="*/ 1261676 h 1437728"/>
              <a:gd name="connsiteX101" fmla="*/ 3481387 w 4582440"/>
              <a:gd name="connsiteY101" fmla="*/ 1266438 h 1437728"/>
              <a:gd name="connsiteX102" fmla="*/ 3443287 w 4582440"/>
              <a:gd name="connsiteY102" fmla="*/ 1275963 h 1437728"/>
              <a:gd name="connsiteX103" fmla="*/ 3428999 w 4582440"/>
              <a:gd name="connsiteY103" fmla="*/ 1280726 h 1437728"/>
              <a:gd name="connsiteX104" fmla="*/ 3409949 w 4582440"/>
              <a:gd name="connsiteY104" fmla="*/ 1285488 h 1437728"/>
              <a:gd name="connsiteX105" fmla="*/ 3395662 w 4582440"/>
              <a:gd name="connsiteY105" fmla="*/ 1290251 h 1437728"/>
              <a:gd name="connsiteX106" fmla="*/ 3362324 w 4582440"/>
              <a:gd name="connsiteY106" fmla="*/ 1295013 h 1437728"/>
              <a:gd name="connsiteX107" fmla="*/ 3305174 w 4582440"/>
              <a:gd name="connsiteY107" fmla="*/ 1304538 h 1437728"/>
              <a:gd name="connsiteX108" fmla="*/ 3100387 w 4582440"/>
              <a:gd name="connsiteY108" fmla="*/ 1309301 h 1437728"/>
              <a:gd name="connsiteX109" fmla="*/ 3028949 w 4582440"/>
              <a:gd name="connsiteY109" fmla="*/ 1323588 h 1437728"/>
              <a:gd name="connsiteX110" fmla="*/ 0 w 4582440"/>
              <a:gd name="connsiteY110" fmla="*/ 1390263 h 1437728"/>
              <a:gd name="connsiteX111" fmla="*/ 4762 w 4582440"/>
              <a:gd name="connsiteY111" fmla="*/ 528251 h 1437728"/>
              <a:gd name="connsiteX0" fmla="*/ 4762 w 4582440"/>
              <a:gd name="connsiteY0" fmla="*/ 528251 h 1437848"/>
              <a:gd name="connsiteX1" fmla="*/ 4762 w 4582440"/>
              <a:gd name="connsiteY1" fmla="*/ 528251 h 1437848"/>
              <a:gd name="connsiteX2" fmla="*/ 528637 w 4582440"/>
              <a:gd name="connsiteY2" fmla="*/ 533013 h 1437848"/>
              <a:gd name="connsiteX3" fmla="*/ 571499 w 4582440"/>
              <a:gd name="connsiteY3" fmla="*/ 542538 h 1437848"/>
              <a:gd name="connsiteX4" fmla="*/ 804862 w 4582440"/>
              <a:gd name="connsiteY4" fmla="*/ 537776 h 1437848"/>
              <a:gd name="connsiteX5" fmla="*/ 819149 w 4582440"/>
              <a:gd name="connsiteY5" fmla="*/ 533013 h 1437848"/>
              <a:gd name="connsiteX6" fmla="*/ 852487 w 4582440"/>
              <a:gd name="connsiteY6" fmla="*/ 523488 h 1437848"/>
              <a:gd name="connsiteX7" fmla="*/ 871537 w 4582440"/>
              <a:gd name="connsiteY7" fmla="*/ 513963 h 1437848"/>
              <a:gd name="connsiteX8" fmla="*/ 904874 w 4582440"/>
              <a:gd name="connsiteY8" fmla="*/ 504438 h 1437848"/>
              <a:gd name="connsiteX9" fmla="*/ 947737 w 4582440"/>
              <a:gd name="connsiteY9" fmla="*/ 490151 h 1437848"/>
              <a:gd name="connsiteX10" fmla="*/ 962024 w 4582440"/>
              <a:gd name="connsiteY10" fmla="*/ 480626 h 1437848"/>
              <a:gd name="connsiteX11" fmla="*/ 966787 w 4582440"/>
              <a:gd name="connsiteY11" fmla="*/ 461576 h 1437848"/>
              <a:gd name="connsiteX12" fmla="*/ 1014412 w 4582440"/>
              <a:gd name="connsiteY12" fmla="*/ 452051 h 1437848"/>
              <a:gd name="connsiteX13" fmla="*/ 1028699 w 4582440"/>
              <a:gd name="connsiteY13" fmla="*/ 442526 h 1437848"/>
              <a:gd name="connsiteX14" fmla="*/ 1085849 w 4582440"/>
              <a:gd name="connsiteY14" fmla="*/ 428238 h 1437848"/>
              <a:gd name="connsiteX15" fmla="*/ 1100137 w 4582440"/>
              <a:gd name="connsiteY15" fmla="*/ 418713 h 1437848"/>
              <a:gd name="connsiteX16" fmla="*/ 1147762 w 4582440"/>
              <a:gd name="connsiteY16" fmla="*/ 390138 h 1437848"/>
              <a:gd name="connsiteX17" fmla="*/ 1162049 w 4582440"/>
              <a:gd name="connsiteY17" fmla="*/ 375851 h 1437848"/>
              <a:gd name="connsiteX18" fmla="*/ 1181099 w 4582440"/>
              <a:gd name="connsiteY18" fmla="*/ 366326 h 1437848"/>
              <a:gd name="connsiteX19" fmla="*/ 1204912 w 4582440"/>
              <a:gd name="connsiteY19" fmla="*/ 352038 h 1437848"/>
              <a:gd name="connsiteX20" fmla="*/ 1219199 w 4582440"/>
              <a:gd name="connsiteY20" fmla="*/ 337751 h 1437848"/>
              <a:gd name="connsiteX21" fmla="*/ 1271587 w 4582440"/>
              <a:gd name="connsiteY21" fmla="*/ 304413 h 1437848"/>
              <a:gd name="connsiteX22" fmla="*/ 1285874 w 4582440"/>
              <a:gd name="connsiteY22" fmla="*/ 294888 h 1437848"/>
              <a:gd name="connsiteX23" fmla="*/ 1295399 w 4582440"/>
              <a:gd name="connsiteY23" fmla="*/ 280601 h 1437848"/>
              <a:gd name="connsiteX24" fmla="*/ 1352549 w 4582440"/>
              <a:gd name="connsiteY24" fmla="*/ 247263 h 1437848"/>
              <a:gd name="connsiteX25" fmla="*/ 1366837 w 4582440"/>
              <a:gd name="connsiteY25" fmla="*/ 242501 h 1437848"/>
              <a:gd name="connsiteX26" fmla="*/ 1404937 w 4582440"/>
              <a:gd name="connsiteY26" fmla="*/ 213926 h 1437848"/>
              <a:gd name="connsiteX27" fmla="*/ 1419224 w 4582440"/>
              <a:gd name="connsiteY27" fmla="*/ 199638 h 1437848"/>
              <a:gd name="connsiteX28" fmla="*/ 1433512 w 4582440"/>
              <a:gd name="connsiteY28" fmla="*/ 180588 h 1437848"/>
              <a:gd name="connsiteX29" fmla="*/ 1457324 w 4582440"/>
              <a:gd name="connsiteY29" fmla="*/ 171063 h 1437848"/>
              <a:gd name="connsiteX30" fmla="*/ 1476374 w 4582440"/>
              <a:gd name="connsiteY30" fmla="*/ 161538 h 1437848"/>
              <a:gd name="connsiteX31" fmla="*/ 1509712 w 4582440"/>
              <a:gd name="connsiteY31" fmla="*/ 137726 h 1437848"/>
              <a:gd name="connsiteX32" fmla="*/ 1543049 w 4582440"/>
              <a:gd name="connsiteY32" fmla="*/ 123438 h 1437848"/>
              <a:gd name="connsiteX33" fmla="*/ 1600199 w 4582440"/>
              <a:gd name="connsiteY33" fmla="*/ 99626 h 1437848"/>
              <a:gd name="connsiteX34" fmla="*/ 1647824 w 4582440"/>
              <a:gd name="connsiteY34" fmla="*/ 85338 h 1437848"/>
              <a:gd name="connsiteX35" fmla="*/ 1681162 w 4582440"/>
              <a:gd name="connsiteY35" fmla="*/ 75813 h 1437848"/>
              <a:gd name="connsiteX36" fmla="*/ 1804987 w 4582440"/>
              <a:gd name="connsiteY36" fmla="*/ 66288 h 1437848"/>
              <a:gd name="connsiteX37" fmla="*/ 1852612 w 4582440"/>
              <a:gd name="connsiteY37" fmla="*/ 52001 h 1437848"/>
              <a:gd name="connsiteX38" fmla="*/ 1933574 w 4582440"/>
              <a:gd name="connsiteY38" fmla="*/ 42476 h 1437848"/>
              <a:gd name="connsiteX39" fmla="*/ 2309812 w 4582440"/>
              <a:gd name="connsiteY39" fmla="*/ 28188 h 1437848"/>
              <a:gd name="connsiteX40" fmla="*/ 2376487 w 4582440"/>
              <a:gd name="connsiteY40" fmla="*/ 32951 h 1437848"/>
              <a:gd name="connsiteX41" fmla="*/ 2405062 w 4582440"/>
              <a:gd name="connsiteY41" fmla="*/ 42476 h 1437848"/>
              <a:gd name="connsiteX42" fmla="*/ 2428874 w 4582440"/>
              <a:gd name="connsiteY42" fmla="*/ 47238 h 1437848"/>
              <a:gd name="connsiteX43" fmla="*/ 2447924 w 4582440"/>
              <a:gd name="connsiteY43" fmla="*/ 52001 h 1437848"/>
              <a:gd name="connsiteX44" fmla="*/ 2476499 w 4582440"/>
              <a:gd name="connsiteY44" fmla="*/ 56763 h 1437848"/>
              <a:gd name="connsiteX45" fmla="*/ 2505074 w 4582440"/>
              <a:gd name="connsiteY45" fmla="*/ 66288 h 1437848"/>
              <a:gd name="connsiteX46" fmla="*/ 2538412 w 4582440"/>
              <a:gd name="connsiteY46" fmla="*/ 75813 h 1437848"/>
              <a:gd name="connsiteX47" fmla="*/ 2557462 w 4582440"/>
              <a:gd name="connsiteY47" fmla="*/ 90101 h 1437848"/>
              <a:gd name="connsiteX48" fmla="*/ 2571749 w 4582440"/>
              <a:gd name="connsiteY48" fmla="*/ 104388 h 1437848"/>
              <a:gd name="connsiteX49" fmla="*/ 2605087 w 4582440"/>
              <a:gd name="connsiteY49" fmla="*/ 113913 h 1437848"/>
              <a:gd name="connsiteX50" fmla="*/ 2652712 w 4582440"/>
              <a:gd name="connsiteY50" fmla="*/ 137726 h 1437848"/>
              <a:gd name="connsiteX51" fmla="*/ 2666999 w 4582440"/>
              <a:gd name="connsiteY51" fmla="*/ 152013 h 1437848"/>
              <a:gd name="connsiteX52" fmla="*/ 2700337 w 4582440"/>
              <a:gd name="connsiteY52" fmla="*/ 175826 h 1437848"/>
              <a:gd name="connsiteX53" fmla="*/ 2719387 w 4582440"/>
              <a:gd name="connsiteY53" fmla="*/ 185351 h 1437848"/>
              <a:gd name="connsiteX54" fmla="*/ 2757487 w 4582440"/>
              <a:gd name="connsiteY54" fmla="*/ 213926 h 1437848"/>
              <a:gd name="connsiteX55" fmla="*/ 2781299 w 4582440"/>
              <a:gd name="connsiteY55" fmla="*/ 218688 h 1437848"/>
              <a:gd name="connsiteX56" fmla="*/ 2814637 w 4582440"/>
              <a:gd name="connsiteY56" fmla="*/ 223451 h 1437848"/>
              <a:gd name="connsiteX57" fmla="*/ 2833687 w 4582440"/>
              <a:gd name="connsiteY57" fmla="*/ 228213 h 1437848"/>
              <a:gd name="connsiteX58" fmla="*/ 2852737 w 4582440"/>
              <a:gd name="connsiteY58" fmla="*/ 237738 h 1437848"/>
              <a:gd name="connsiteX59" fmla="*/ 2876549 w 4582440"/>
              <a:gd name="connsiteY59" fmla="*/ 242501 h 1437848"/>
              <a:gd name="connsiteX60" fmla="*/ 2890837 w 4582440"/>
              <a:gd name="connsiteY60" fmla="*/ 247263 h 1437848"/>
              <a:gd name="connsiteX61" fmla="*/ 2938462 w 4582440"/>
              <a:gd name="connsiteY61" fmla="*/ 256788 h 1437848"/>
              <a:gd name="connsiteX62" fmla="*/ 3000374 w 4582440"/>
              <a:gd name="connsiteY62" fmla="*/ 275838 h 1437848"/>
              <a:gd name="connsiteX63" fmla="*/ 3028949 w 4582440"/>
              <a:gd name="connsiteY63" fmla="*/ 285363 h 1437848"/>
              <a:gd name="connsiteX64" fmla="*/ 3067049 w 4582440"/>
              <a:gd name="connsiteY64" fmla="*/ 294888 h 1437848"/>
              <a:gd name="connsiteX65" fmla="*/ 3105149 w 4582440"/>
              <a:gd name="connsiteY65" fmla="*/ 309176 h 1437848"/>
              <a:gd name="connsiteX66" fmla="*/ 3124199 w 4582440"/>
              <a:gd name="connsiteY66" fmla="*/ 318701 h 1437848"/>
              <a:gd name="connsiteX67" fmla="*/ 3319462 w 4582440"/>
              <a:gd name="connsiteY67" fmla="*/ 313938 h 1437848"/>
              <a:gd name="connsiteX68" fmla="*/ 3376612 w 4582440"/>
              <a:gd name="connsiteY68" fmla="*/ 294888 h 1437848"/>
              <a:gd name="connsiteX69" fmla="*/ 3400424 w 4582440"/>
              <a:gd name="connsiteY69" fmla="*/ 290126 h 1437848"/>
              <a:gd name="connsiteX70" fmla="*/ 3438524 w 4582440"/>
              <a:gd name="connsiteY70" fmla="*/ 271076 h 1437848"/>
              <a:gd name="connsiteX71" fmla="*/ 3476624 w 4582440"/>
              <a:gd name="connsiteY71" fmla="*/ 261551 h 1437848"/>
              <a:gd name="connsiteX72" fmla="*/ 3495674 w 4582440"/>
              <a:gd name="connsiteY72" fmla="*/ 252026 h 1437848"/>
              <a:gd name="connsiteX73" fmla="*/ 3552824 w 4582440"/>
              <a:gd name="connsiteY73" fmla="*/ 242501 h 1437848"/>
              <a:gd name="connsiteX74" fmla="*/ 3876674 w 4582440"/>
              <a:gd name="connsiteY74" fmla="*/ 247263 h 1437848"/>
              <a:gd name="connsiteX75" fmla="*/ 3900487 w 4582440"/>
              <a:gd name="connsiteY75" fmla="*/ 252026 h 1437848"/>
              <a:gd name="connsiteX76" fmla="*/ 3962399 w 4582440"/>
              <a:gd name="connsiteY76" fmla="*/ 256788 h 1437848"/>
              <a:gd name="connsiteX77" fmla="*/ 4081462 w 4582440"/>
              <a:gd name="connsiteY77" fmla="*/ 271076 h 1437848"/>
              <a:gd name="connsiteX78" fmla="*/ 4100512 w 4582440"/>
              <a:gd name="connsiteY78" fmla="*/ 275838 h 1437848"/>
              <a:gd name="connsiteX79" fmla="*/ 4243387 w 4582440"/>
              <a:gd name="connsiteY79" fmla="*/ 294888 h 1437848"/>
              <a:gd name="connsiteX80" fmla="*/ 4276724 w 4582440"/>
              <a:gd name="connsiteY80" fmla="*/ 299651 h 1437848"/>
              <a:gd name="connsiteX81" fmla="*/ 4533899 w 4582440"/>
              <a:gd name="connsiteY81" fmla="*/ 304413 h 1437848"/>
              <a:gd name="connsiteX82" fmla="*/ 4581524 w 4582440"/>
              <a:gd name="connsiteY82" fmla="*/ 309176 h 1437848"/>
              <a:gd name="connsiteX83" fmla="*/ 4567237 w 4582440"/>
              <a:gd name="connsiteY83" fmla="*/ 1228338 h 1437848"/>
              <a:gd name="connsiteX84" fmla="*/ 4567237 w 4582440"/>
              <a:gd name="connsiteY84" fmla="*/ 1228338 h 1437848"/>
              <a:gd name="connsiteX85" fmla="*/ 4510087 w 4582440"/>
              <a:gd name="connsiteY85" fmla="*/ 1209288 h 1437848"/>
              <a:gd name="connsiteX86" fmla="*/ 4481512 w 4582440"/>
              <a:gd name="connsiteY86" fmla="*/ 1199763 h 1437848"/>
              <a:gd name="connsiteX87" fmla="*/ 4452937 w 4582440"/>
              <a:gd name="connsiteY87" fmla="*/ 1195001 h 1437848"/>
              <a:gd name="connsiteX88" fmla="*/ 4438649 w 4582440"/>
              <a:gd name="connsiteY88" fmla="*/ 1190238 h 1437848"/>
              <a:gd name="connsiteX89" fmla="*/ 4371974 w 4582440"/>
              <a:gd name="connsiteY89" fmla="*/ 1180713 h 1437848"/>
              <a:gd name="connsiteX90" fmla="*/ 4067174 w 4582440"/>
              <a:gd name="connsiteY90" fmla="*/ 1185476 h 1437848"/>
              <a:gd name="connsiteX91" fmla="*/ 4038599 w 4582440"/>
              <a:gd name="connsiteY91" fmla="*/ 1190238 h 1437848"/>
              <a:gd name="connsiteX92" fmla="*/ 3948112 w 4582440"/>
              <a:gd name="connsiteY92" fmla="*/ 1195001 h 1437848"/>
              <a:gd name="connsiteX93" fmla="*/ 3895724 w 4582440"/>
              <a:gd name="connsiteY93" fmla="*/ 1204526 h 1437848"/>
              <a:gd name="connsiteX94" fmla="*/ 3881437 w 4582440"/>
              <a:gd name="connsiteY94" fmla="*/ 1209288 h 1437848"/>
              <a:gd name="connsiteX95" fmla="*/ 3857624 w 4582440"/>
              <a:gd name="connsiteY95" fmla="*/ 1214051 h 1437848"/>
              <a:gd name="connsiteX96" fmla="*/ 3829049 w 4582440"/>
              <a:gd name="connsiteY96" fmla="*/ 1223576 h 1437848"/>
              <a:gd name="connsiteX97" fmla="*/ 3800474 w 4582440"/>
              <a:gd name="connsiteY97" fmla="*/ 1228338 h 1437848"/>
              <a:gd name="connsiteX98" fmla="*/ 3762374 w 4582440"/>
              <a:gd name="connsiteY98" fmla="*/ 1237863 h 1437848"/>
              <a:gd name="connsiteX99" fmla="*/ 3557587 w 4582440"/>
              <a:gd name="connsiteY99" fmla="*/ 1242626 h 1437848"/>
              <a:gd name="connsiteX100" fmla="*/ 3495674 w 4582440"/>
              <a:gd name="connsiteY100" fmla="*/ 1261676 h 1437848"/>
              <a:gd name="connsiteX101" fmla="*/ 3481387 w 4582440"/>
              <a:gd name="connsiteY101" fmla="*/ 1266438 h 1437848"/>
              <a:gd name="connsiteX102" fmla="*/ 3443287 w 4582440"/>
              <a:gd name="connsiteY102" fmla="*/ 1275963 h 1437848"/>
              <a:gd name="connsiteX103" fmla="*/ 3428999 w 4582440"/>
              <a:gd name="connsiteY103" fmla="*/ 1280726 h 1437848"/>
              <a:gd name="connsiteX104" fmla="*/ 3409949 w 4582440"/>
              <a:gd name="connsiteY104" fmla="*/ 1285488 h 1437848"/>
              <a:gd name="connsiteX105" fmla="*/ 3395662 w 4582440"/>
              <a:gd name="connsiteY105" fmla="*/ 1290251 h 1437848"/>
              <a:gd name="connsiteX106" fmla="*/ 3362324 w 4582440"/>
              <a:gd name="connsiteY106" fmla="*/ 1295013 h 1437848"/>
              <a:gd name="connsiteX107" fmla="*/ 3305174 w 4582440"/>
              <a:gd name="connsiteY107" fmla="*/ 1304538 h 1437848"/>
              <a:gd name="connsiteX108" fmla="*/ 3028949 w 4582440"/>
              <a:gd name="connsiteY108" fmla="*/ 1323588 h 1437848"/>
              <a:gd name="connsiteX109" fmla="*/ 0 w 4582440"/>
              <a:gd name="connsiteY109" fmla="*/ 1390263 h 1437848"/>
              <a:gd name="connsiteX110" fmla="*/ 4762 w 4582440"/>
              <a:gd name="connsiteY110" fmla="*/ 528251 h 1437848"/>
              <a:gd name="connsiteX0" fmla="*/ 4762 w 4582440"/>
              <a:gd name="connsiteY0" fmla="*/ 528251 h 1433715"/>
              <a:gd name="connsiteX1" fmla="*/ 4762 w 4582440"/>
              <a:gd name="connsiteY1" fmla="*/ 528251 h 1433715"/>
              <a:gd name="connsiteX2" fmla="*/ 528637 w 4582440"/>
              <a:gd name="connsiteY2" fmla="*/ 533013 h 1433715"/>
              <a:gd name="connsiteX3" fmla="*/ 571499 w 4582440"/>
              <a:gd name="connsiteY3" fmla="*/ 542538 h 1433715"/>
              <a:gd name="connsiteX4" fmla="*/ 804862 w 4582440"/>
              <a:gd name="connsiteY4" fmla="*/ 537776 h 1433715"/>
              <a:gd name="connsiteX5" fmla="*/ 819149 w 4582440"/>
              <a:gd name="connsiteY5" fmla="*/ 533013 h 1433715"/>
              <a:gd name="connsiteX6" fmla="*/ 852487 w 4582440"/>
              <a:gd name="connsiteY6" fmla="*/ 523488 h 1433715"/>
              <a:gd name="connsiteX7" fmla="*/ 871537 w 4582440"/>
              <a:gd name="connsiteY7" fmla="*/ 513963 h 1433715"/>
              <a:gd name="connsiteX8" fmla="*/ 904874 w 4582440"/>
              <a:gd name="connsiteY8" fmla="*/ 504438 h 1433715"/>
              <a:gd name="connsiteX9" fmla="*/ 947737 w 4582440"/>
              <a:gd name="connsiteY9" fmla="*/ 490151 h 1433715"/>
              <a:gd name="connsiteX10" fmla="*/ 962024 w 4582440"/>
              <a:gd name="connsiteY10" fmla="*/ 480626 h 1433715"/>
              <a:gd name="connsiteX11" fmla="*/ 966787 w 4582440"/>
              <a:gd name="connsiteY11" fmla="*/ 461576 h 1433715"/>
              <a:gd name="connsiteX12" fmla="*/ 1014412 w 4582440"/>
              <a:gd name="connsiteY12" fmla="*/ 452051 h 1433715"/>
              <a:gd name="connsiteX13" fmla="*/ 1028699 w 4582440"/>
              <a:gd name="connsiteY13" fmla="*/ 442526 h 1433715"/>
              <a:gd name="connsiteX14" fmla="*/ 1085849 w 4582440"/>
              <a:gd name="connsiteY14" fmla="*/ 428238 h 1433715"/>
              <a:gd name="connsiteX15" fmla="*/ 1100137 w 4582440"/>
              <a:gd name="connsiteY15" fmla="*/ 418713 h 1433715"/>
              <a:gd name="connsiteX16" fmla="*/ 1147762 w 4582440"/>
              <a:gd name="connsiteY16" fmla="*/ 390138 h 1433715"/>
              <a:gd name="connsiteX17" fmla="*/ 1162049 w 4582440"/>
              <a:gd name="connsiteY17" fmla="*/ 375851 h 1433715"/>
              <a:gd name="connsiteX18" fmla="*/ 1181099 w 4582440"/>
              <a:gd name="connsiteY18" fmla="*/ 366326 h 1433715"/>
              <a:gd name="connsiteX19" fmla="*/ 1204912 w 4582440"/>
              <a:gd name="connsiteY19" fmla="*/ 352038 h 1433715"/>
              <a:gd name="connsiteX20" fmla="*/ 1219199 w 4582440"/>
              <a:gd name="connsiteY20" fmla="*/ 337751 h 1433715"/>
              <a:gd name="connsiteX21" fmla="*/ 1271587 w 4582440"/>
              <a:gd name="connsiteY21" fmla="*/ 304413 h 1433715"/>
              <a:gd name="connsiteX22" fmla="*/ 1285874 w 4582440"/>
              <a:gd name="connsiteY22" fmla="*/ 294888 h 1433715"/>
              <a:gd name="connsiteX23" fmla="*/ 1295399 w 4582440"/>
              <a:gd name="connsiteY23" fmla="*/ 280601 h 1433715"/>
              <a:gd name="connsiteX24" fmla="*/ 1352549 w 4582440"/>
              <a:gd name="connsiteY24" fmla="*/ 247263 h 1433715"/>
              <a:gd name="connsiteX25" fmla="*/ 1366837 w 4582440"/>
              <a:gd name="connsiteY25" fmla="*/ 242501 h 1433715"/>
              <a:gd name="connsiteX26" fmla="*/ 1404937 w 4582440"/>
              <a:gd name="connsiteY26" fmla="*/ 213926 h 1433715"/>
              <a:gd name="connsiteX27" fmla="*/ 1419224 w 4582440"/>
              <a:gd name="connsiteY27" fmla="*/ 199638 h 1433715"/>
              <a:gd name="connsiteX28" fmla="*/ 1433512 w 4582440"/>
              <a:gd name="connsiteY28" fmla="*/ 180588 h 1433715"/>
              <a:gd name="connsiteX29" fmla="*/ 1457324 w 4582440"/>
              <a:gd name="connsiteY29" fmla="*/ 171063 h 1433715"/>
              <a:gd name="connsiteX30" fmla="*/ 1476374 w 4582440"/>
              <a:gd name="connsiteY30" fmla="*/ 161538 h 1433715"/>
              <a:gd name="connsiteX31" fmla="*/ 1509712 w 4582440"/>
              <a:gd name="connsiteY31" fmla="*/ 137726 h 1433715"/>
              <a:gd name="connsiteX32" fmla="*/ 1543049 w 4582440"/>
              <a:gd name="connsiteY32" fmla="*/ 123438 h 1433715"/>
              <a:gd name="connsiteX33" fmla="*/ 1600199 w 4582440"/>
              <a:gd name="connsiteY33" fmla="*/ 99626 h 1433715"/>
              <a:gd name="connsiteX34" fmla="*/ 1647824 w 4582440"/>
              <a:gd name="connsiteY34" fmla="*/ 85338 h 1433715"/>
              <a:gd name="connsiteX35" fmla="*/ 1681162 w 4582440"/>
              <a:gd name="connsiteY35" fmla="*/ 75813 h 1433715"/>
              <a:gd name="connsiteX36" fmla="*/ 1804987 w 4582440"/>
              <a:gd name="connsiteY36" fmla="*/ 66288 h 1433715"/>
              <a:gd name="connsiteX37" fmla="*/ 1852612 w 4582440"/>
              <a:gd name="connsiteY37" fmla="*/ 52001 h 1433715"/>
              <a:gd name="connsiteX38" fmla="*/ 1933574 w 4582440"/>
              <a:gd name="connsiteY38" fmla="*/ 42476 h 1433715"/>
              <a:gd name="connsiteX39" fmla="*/ 2309812 w 4582440"/>
              <a:gd name="connsiteY39" fmla="*/ 28188 h 1433715"/>
              <a:gd name="connsiteX40" fmla="*/ 2376487 w 4582440"/>
              <a:gd name="connsiteY40" fmla="*/ 32951 h 1433715"/>
              <a:gd name="connsiteX41" fmla="*/ 2405062 w 4582440"/>
              <a:gd name="connsiteY41" fmla="*/ 42476 h 1433715"/>
              <a:gd name="connsiteX42" fmla="*/ 2428874 w 4582440"/>
              <a:gd name="connsiteY42" fmla="*/ 47238 h 1433715"/>
              <a:gd name="connsiteX43" fmla="*/ 2447924 w 4582440"/>
              <a:gd name="connsiteY43" fmla="*/ 52001 h 1433715"/>
              <a:gd name="connsiteX44" fmla="*/ 2476499 w 4582440"/>
              <a:gd name="connsiteY44" fmla="*/ 56763 h 1433715"/>
              <a:gd name="connsiteX45" fmla="*/ 2505074 w 4582440"/>
              <a:gd name="connsiteY45" fmla="*/ 66288 h 1433715"/>
              <a:gd name="connsiteX46" fmla="*/ 2538412 w 4582440"/>
              <a:gd name="connsiteY46" fmla="*/ 75813 h 1433715"/>
              <a:gd name="connsiteX47" fmla="*/ 2557462 w 4582440"/>
              <a:gd name="connsiteY47" fmla="*/ 90101 h 1433715"/>
              <a:gd name="connsiteX48" fmla="*/ 2571749 w 4582440"/>
              <a:gd name="connsiteY48" fmla="*/ 104388 h 1433715"/>
              <a:gd name="connsiteX49" fmla="*/ 2605087 w 4582440"/>
              <a:gd name="connsiteY49" fmla="*/ 113913 h 1433715"/>
              <a:gd name="connsiteX50" fmla="*/ 2652712 w 4582440"/>
              <a:gd name="connsiteY50" fmla="*/ 137726 h 1433715"/>
              <a:gd name="connsiteX51" fmla="*/ 2666999 w 4582440"/>
              <a:gd name="connsiteY51" fmla="*/ 152013 h 1433715"/>
              <a:gd name="connsiteX52" fmla="*/ 2700337 w 4582440"/>
              <a:gd name="connsiteY52" fmla="*/ 175826 h 1433715"/>
              <a:gd name="connsiteX53" fmla="*/ 2719387 w 4582440"/>
              <a:gd name="connsiteY53" fmla="*/ 185351 h 1433715"/>
              <a:gd name="connsiteX54" fmla="*/ 2757487 w 4582440"/>
              <a:gd name="connsiteY54" fmla="*/ 213926 h 1433715"/>
              <a:gd name="connsiteX55" fmla="*/ 2781299 w 4582440"/>
              <a:gd name="connsiteY55" fmla="*/ 218688 h 1433715"/>
              <a:gd name="connsiteX56" fmla="*/ 2814637 w 4582440"/>
              <a:gd name="connsiteY56" fmla="*/ 223451 h 1433715"/>
              <a:gd name="connsiteX57" fmla="*/ 2833687 w 4582440"/>
              <a:gd name="connsiteY57" fmla="*/ 228213 h 1433715"/>
              <a:gd name="connsiteX58" fmla="*/ 2852737 w 4582440"/>
              <a:gd name="connsiteY58" fmla="*/ 237738 h 1433715"/>
              <a:gd name="connsiteX59" fmla="*/ 2876549 w 4582440"/>
              <a:gd name="connsiteY59" fmla="*/ 242501 h 1433715"/>
              <a:gd name="connsiteX60" fmla="*/ 2890837 w 4582440"/>
              <a:gd name="connsiteY60" fmla="*/ 247263 h 1433715"/>
              <a:gd name="connsiteX61" fmla="*/ 2938462 w 4582440"/>
              <a:gd name="connsiteY61" fmla="*/ 256788 h 1433715"/>
              <a:gd name="connsiteX62" fmla="*/ 3000374 w 4582440"/>
              <a:gd name="connsiteY62" fmla="*/ 275838 h 1433715"/>
              <a:gd name="connsiteX63" fmla="*/ 3028949 w 4582440"/>
              <a:gd name="connsiteY63" fmla="*/ 285363 h 1433715"/>
              <a:gd name="connsiteX64" fmla="*/ 3067049 w 4582440"/>
              <a:gd name="connsiteY64" fmla="*/ 294888 h 1433715"/>
              <a:gd name="connsiteX65" fmla="*/ 3105149 w 4582440"/>
              <a:gd name="connsiteY65" fmla="*/ 309176 h 1433715"/>
              <a:gd name="connsiteX66" fmla="*/ 3124199 w 4582440"/>
              <a:gd name="connsiteY66" fmla="*/ 318701 h 1433715"/>
              <a:gd name="connsiteX67" fmla="*/ 3319462 w 4582440"/>
              <a:gd name="connsiteY67" fmla="*/ 313938 h 1433715"/>
              <a:gd name="connsiteX68" fmla="*/ 3376612 w 4582440"/>
              <a:gd name="connsiteY68" fmla="*/ 294888 h 1433715"/>
              <a:gd name="connsiteX69" fmla="*/ 3400424 w 4582440"/>
              <a:gd name="connsiteY69" fmla="*/ 290126 h 1433715"/>
              <a:gd name="connsiteX70" fmla="*/ 3438524 w 4582440"/>
              <a:gd name="connsiteY70" fmla="*/ 271076 h 1433715"/>
              <a:gd name="connsiteX71" fmla="*/ 3476624 w 4582440"/>
              <a:gd name="connsiteY71" fmla="*/ 261551 h 1433715"/>
              <a:gd name="connsiteX72" fmla="*/ 3495674 w 4582440"/>
              <a:gd name="connsiteY72" fmla="*/ 252026 h 1433715"/>
              <a:gd name="connsiteX73" fmla="*/ 3552824 w 4582440"/>
              <a:gd name="connsiteY73" fmla="*/ 242501 h 1433715"/>
              <a:gd name="connsiteX74" fmla="*/ 3876674 w 4582440"/>
              <a:gd name="connsiteY74" fmla="*/ 247263 h 1433715"/>
              <a:gd name="connsiteX75" fmla="*/ 3900487 w 4582440"/>
              <a:gd name="connsiteY75" fmla="*/ 252026 h 1433715"/>
              <a:gd name="connsiteX76" fmla="*/ 3962399 w 4582440"/>
              <a:gd name="connsiteY76" fmla="*/ 256788 h 1433715"/>
              <a:gd name="connsiteX77" fmla="*/ 4081462 w 4582440"/>
              <a:gd name="connsiteY77" fmla="*/ 271076 h 1433715"/>
              <a:gd name="connsiteX78" fmla="*/ 4100512 w 4582440"/>
              <a:gd name="connsiteY78" fmla="*/ 275838 h 1433715"/>
              <a:gd name="connsiteX79" fmla="*/ 4243387 w 4582440"/>
              <a:gd name="connsiteY79" fmla="*/ 294888 h 1433715"/>
              <a:gd name="connsiteX80" fmla="*/ 4276724 w 4582440"/>
              <a:gd name="connsiteY80" fmla="*/ 299651 h 1433715"/>
              <a:gd name="connsiteX81" fmla="*/ 4533899 w 4582440"/>
              <a:gd name="connsiteY81" fmla="*/ 304413 h 1433715"/>
              <a:gd name="connsiteX82" fmla="*/ 4581524 w 4582440"/>
              <a:gd name="connsiteY82" fmla="*/ 309176 h 1433715"/>
              <a:gd name="connsiteX83" fmla="*/ 4567237 w 4582440"/>
              <a:gd name="connsiteY83" fmla="*/ 1228338 h 1433715"/>
              <a:gd name="connsiteX84" fmla="*/ 4567237 w 4582440"/>
              <a:gd name="connsiteY84" fmla="*/ 1228338 h 1433715"/>
              <a:gd name="connsiteX85" fmla="*/ 4510087 w 4582440"/>
              <a:gd name="connsiteY85" fmla="*/ 1209288 h 1433715"/>
              <a:gd name="connsiteX86" fmla="*/ 4481512 w 4582440"/>
              <a:gd name="connsiteY86" fmla="*/ 1199763 h 1433715"/>
              <a:gd name="connsiteX87" fmla="*/ 4452937 w 4582440"/>
              <a:gd name="connsiteY87" fmla="*/ 1195001 h 1433715"/>
              <a:gd name="connsiteX88" fmla="*/ 4438649 w 4582440"/>
              <a:gd name="connsiteY88" fmla="*/ 1190238 h 1433715"/>
              <a:gd name="connsiteX89" fmla="*/ 4371974 w 4582440"/>
              <a:gd name="connsiteY89" fmla="*/ 1180713 h 1433715"/>
              <a:gd name="connsiteX90" fmla="*/ 4067174 w 4582440"/>
              <a:gd name="connsiteY90" fmla="*/ 1185476 h 1433715"/>
              <a:gd name="connsiteX91" fmla="*/ 4038599 w 4582440"/>
              <a:gd name="connsiteY91" fmla="*/ 1190238 h 1433715"/>
              <a:gd name="connsiteX92" fmla="*/ 3948112 w 4582440"/>
              <a:gd name="connsiteY92" fmla="*/ 1195001 h 1433715"/>
              <a:gd name="connsiteX93" fmla="*/ 3895724 w 4582440"/>
              <a:gd name="connsiteY93" fmla="*/ 1204526 h 1433715"/>
              <a:gd name="connsiteX94" fmla="*/ 3881437 w 4582440"/>
              <a:gd name="connsiteY94" fmla="*/ 1209288 h 1433715"/>
              <a:gd name="connsiteX95" fmla="*/ 3857624 w 4582440"/>
              <a:gd name="connsiteY95" fmla="*/ 1214051 h 1433715"/>
              <a:gd name="connsiteX96" fmla="*/ 3829049 w 4582440"/>
              <a:gd name="connsiteY96" fmla="*/ 1223576 h 1433715"/>
              <a:gd name="connsiteX97" fmla="*/ 3800474 w 4582440"/>
              <a:gd name="connsiteY97" fmla="*/ 1228338 h 1433715"/>
              <a:gd name="connsiteX98" fmla="*/ 3762374 w 4582440"/>
              <a:gd name="connsiteY98" fmla="*/ 1237863 h 1433715"/>
              <a:gd name="connsiteX99" fmla="*/ 3557587 w 4582440"/>
              <a:gd name="connsiteY99" fmla="*/ 1242626 h 1433715"/>
              <a:gd name="connsiteX100" fmla="*/ 3495674 w 4582440"/>
              <a:gd name="connsiteY100" fmla="*/ 1261676 h 1433715"/>
              <a:gd name="connsiteX101" fmla="*/ 3481387 w 4582440"/>
              <a:gd name="connsiteY101" fmla="*/ 1266438 h 1433715"/>
              <a:gd name="connsiteX102" fmla="*/ 3443287 w 4582440"/>
              <a:gd name="connsiteY102" fmla="*/ 1275963 h 1433715"/>
              <a:gd name="connsiteX103" fmla="*/ 3428999 w 4582440"/>
              <a:gd name="connsiteY103" fmla="*/ 1280726 h 1433715"/>
              <a:gd name="connsiteX104" fmla="*/ 3409949 w 4582440"/>
              <a:gd name="connsiteY104" fmla="*/ 1285488 h 1433715"/>
              <a:gd name="connsiteX105" fmla="*/ 3395662 w 4582440"/>
              <a:gd name="connsiteY105" fmla="*/ 1290251 h 1433715"/>
              <a:gd name="connsiteX106" fmla="*/ 3362324 w 4582440"/>
              <a:gd name="connsiteY106" fmla="*/ 1295013 h 1433715"/>
              <a:gd name="connsiteX107" fmla="*/ 3305174 w 4582440"/>
              <a:gd name="connsiteY107" fmla="*/ 1304538 h 1433715"/>
              <a:gd name="connsiteX108" fmla="*/ 0 w 4582440"/>
              <a:gd name="connsiteY108" fmla="*/ 1390263 h 1433715"/>
              <a:gd name="connsiteX109" fmla="*/ 4762 w 4582440"/>
              <a:gd name="connsiteY109" fmla="*/ 528251 h 1433715"/>
              <a:gd name="connsiteX0" fmla="*/ 4762 w 4582440"/>
              <a:gd name="connsiteY0" fmla="*/ 528251 h 1431793"/>
              <a:gd name="connsiteX1" fmla="*/ 4762 w 4582440"/>
              <a:gd name="connsiteY1" fmla="*/ 528251 h 1431793"/>
              <a:gd name="connsiteX2" fmla="*/ 528637 w 4582440"/>
              <a:gd name="connsiteY2" fmla="*/ 533013 h 1431793"/>
              <a:gd name="connsiteX3" fmla="*/ 571499 w 4582440"/>
              <a:gd name="connsiteY3" fmla="*/ 542538 h 1431793"/>
              <a:gd name="connsiteX4" fmla="*/ 804862 w 4582440"/>
              <a:gd name="connsiteY4" fmla="*/ 537776 h 1431793"/>
              <a:gd name="connsiteX5" fmla="*/ 819149 w 4582440"/>
              <a:gd name="connsiteY5" fmla="*/ 533013 h 1431793"/>
              <a:gd name="connsiteX6" fmla="*/ 852487 w 4582440"/>
              <a:gd name="connsiteY6" fmla="*/ 523488 h 1431793"/>
              <a:gd name="connsiteX7" fmla="*/ 871537 w 4582440"/>
              <a:gd name="connsiteY7" fmla="*/ 513963 h 1431793"/>
              <a:gd name="connsiteX8" fmla="*/ 904874 w 4582440"/>
              <a:gd name="connsiteY8" fmla="*/ 504438 h 1431793"/>
              <a:gd name="connsiteX9" fmla="*/ 947737 w 4582440"/>
              <a:gd name="connsiteY9" fmla="*/ 490151 h 1431793"/>
              <a:gd name="connsiteX10" fmla="*/ 962024 w 4582440"/>
              <a:gd name="connsiteY10" fmla="*/ 480626 h 1431793"/>
              <a:gd name="connsiteX11" fmla="*/ 966787 w 4582440"/>
              <a:gd name="connsiteY11" fmla="*/ 461576 h 1431793"/>
              <a:gd name="connsiteX12" fmla="*/ 1014412 w 4582440"/>
              <a:gd name="connsiteY12" fmla="*/ 452051 h 1431793"/>
              <a:gd name="connsiteX13" fmla="*/ 1028699 w 4582440"/>
              <a:gd name="connsiteY13" fmla="*/ 442526 h 1431793"/>
              <a:gd name="connsiteX14" fmla="*/ 1085849 w 4582440"/>
              <a:gd name="connsiteY14" fmla="*/ 428238 h 1431793"/>
              <a:gd name="connsiteX15" fmla="*/ 1100137 w 4582440"/>
              <a:gd name="connsiteY15" fmla="*/ 418713 h 1431793"/>
              <a:gd name="connsiteX16" fmla="*/ 1147762 w 4582440"/>
              <a:gd name="connsiteY16" fmla="*/ 390138 h 1431793"/>
              <a:gd name="connsiteX17" fmla="*/ 1162049 w 4582440"/>
              <a:gd name="connsiteY17" fmla="*/ 375851 h 1431793"/>
              <a:gd name="connsiteX18" fmla="*/ 1181099 w 4582440"/>
              <a:gd name="connsiteY18" fmla="*/ 366326 h 1431793"/>
              <a:gd name="connsiteX19" fmla="*/ 1204912 w 4582440"/>
              <a:gd name="connsiteY19" fmla="*/ 352038 h 1431793"/>
              <a:gd name="connsiteX20" fmla="*/ 1219199 w 4582440"/>
              <a:gd name="connsiteY20" fmla="*/ 337751 h 1431793"/>
              <a:gd name="connsiteX21" fmla="*/ 1271587 w 4582440"/>
              <a:gd name="connsiteY21" fmla="*/ 304413 h 1431793"/>
              <a:gd name="connsiteX22" fmla="*/ 1285874 w 4582440"/>
              <a:gd name="connsiteY22" fmla="*/ 294888 h 1431793"/>
              <a:gd name="connsiteX23" fmla="*/ 1295399 w 4582440"/>
              <a:gd name="connsiteY23" fmla="*/ 280601 h 1431793"/>
              <a:gd name="connsiteX24" fmla="*/ 1352549 w 4582440"/>
              <a:gd name="connsiteY24" fmla="*/ 247263 h 1431793"/>
              <a:gd name="connsiteX25" fmla="*/ 1366837 w 4582440"/>
              <a:gd name="connsiteY25" fmla="*/ 242501 h 1431793"/>
              <a:gd name="connsiteX26" fmla="*/ 1404937 w 4582440"/>
              <a:gd name="connsiteY26" fmla="*/ 213926 h 1431793"/>
              <a:gd name="connsiteX27" fmla="*/ 1419224 w 4582440"/>
              <a:gd name="connsiteY27" fmla="*/ 199638 h 1431793"/>
              <a:gd name="connsiteX28" fmla="*/ 1433512 w 4582440"/>
              <a:gd name="connsiteY28" fmla="*/ 180588 h 1431793"/>
              <a:gd name="connsiteX29" fmla="*/ 1457324 w 4582440"/>
              <a:gd name="connsiteY29" fmla="*/ 171063 h 1431793"/>
              <a:gd name="connsiteX30" fmla="*/ 1476374 w 4582440"/>
              <a:gd name="connsiteY30" fmla="*/ 161538 h 1431793"/>
              <a:gd name="connsiteX31" fmla="*/ 1509712 w 4582440"/>
              <a:gd name="connsiteY31" fmla="*/ 137726 h 1431793"/>
              <a:gd name="connsiteX32" fmla="*/ 1543049 w 4582440"/>
              <a:gd name="connsiteY32" fmla="*/ 123438 h 1431793"/>
              <a:gd name="connsiteX33" fmla="*/ 1600199 w 4582440"/>
              <a:gd name="connsiteY33" fmla="*/ 99626 h 1431793"/>
              <a:gd name="connsiteX34" fmla="*/ 1647824 w 4582440"/>
              <a:gd name="connsiteY34" fmla="*/ 85338 h 1431793"/>
              <a:gd name="connsiteX35" fmla="*/ 1681162 w 4582440"/>
              <a:gd name="connsiteY35" fmla="*/ 75813 h 1431793"/>
              <a:gd name="connsiteX36" fmla="*/ 1804987 w 4582440"/>
              <a:gd name="connsiteY36" fmla="*/ 66288 h 1431793"/>
              <a:gd name="connsiteX37" fmla="*/ 1852612 w 4582440"/>
              <a:gd name="connsiteY37" fmla="*/ 52001 h 1431793"/>
              <a:gd name="connsiteX38" fmla="*/ 1933574 w 4582440"/>
              <a:gd name="connsiteY38" fmla="*/ 42476 h 1431793"/>
              <a:gd name="connsiteX39" fmla="*/ 2309812 w 4582440"/>
              <a:gd name="connsiteY39" fmla="*/ 28188 h 1431793"/>
              <a:gd name="connsiteX40" fmla="*/ 2376487 w 4582440"/>
              <a:gd name="connsiteY40" fmla="*/ 32951 h 1431793"/>
              <a:gd name="connsiteX41" fmla="*/ 2405062 w 4582440"/>
              <a:gd name="connsiteY41" fmla="*/ 42476 h 1431793"/>
              <a:gd name="connsiteX42" fmla="*/ 2428874 w 4582440"/>
              <a:gd name="connsiteY42" fmla="*/ 47238 h 1431793"/>
              <a:gd name="connsiteX43" fmla="*/ 2447924 w 4582440"/>
              <a:gd name="connsiteY43" fmla="*/ 52001 h 1431793"/>
              <a:gd name="connsiteX44" fmla="*/ 2476499 w 4582440"/>
              <a:gd name="connsiteY44" fmla="*/ 56763 h 1431793"/>
              <a:gd name="connsiteX45" fmla="*/ 2505074 w 4582440"/>
              <a:gd name="connsiteY45" fmla="*/ 66288 h 1431793"/>
              <a:gd name="connsiteX46" fmla="*/ 2538412 w 4582440"/>
              <a:gd name="connsiteY46" fmla="*/ 75813 h 1431793"/>
              <a:gd name="connsiteX47" fmla="*/ 2557462 w 4582440"/>
              <a:gd name="connsiteY47" fmla="*/ 90101 h 1431793"/>
              <a:gd name="connsiteX48" fmla="*/ 2571749 w 4582440"/>
              <a:gd name="connsiteY48" fmla="*/ 104388 h 1431793"/>
              <a:gd name="connsiteX49" fmla="*/ 2605087 w 4582440"/>
              <a:gd name="connsiteY49" fmla="*/ 113913 h 1431793"/>
              <a:gd name="connsiteX50" fmla="*/ 2652712 w 4582440"/>
              <a:gd name="connsiteY50" fmla="*/ 137726 h 1431793"/>
              <a:gd name="connsiteX51" fmla="*/ 2666999 w 4582440"/>
              <a:gd name="connsiteY51" fmla="*/ 152013 h 1431793"/>
              <a:gd name="connsiteX52" fmla="*/ 2700337 w 4582440"/>
              <a:gd name="connsiteY52" fmla="*/ 175826 h 1431793"/>
              <a:gd name="connsiteX53" fmla="*/ 2719387 w 4582440"/>
              <a:gd name="connsiteY53" fmla="*/ 185351 h 1431793"/>
              <a:gd name="connsiteX54" fmla="*/ 2757487 w 4582440"/>
              <a:gd name="connsiteY54" fmla="*/ 213926 h 1431793"/>
              <a:gd name="connsiteX55" fmla="*/ 2781299 w 4582440"/>
              <a:gd name="connsiteY55" fmla="*/ 218688 h 1431793"/>
              <a:gd name="connsiteX56" fmla="*/ 2814637 w 4582440"/>
              <a:gd name="connsiteY56" fmla="*/ 223451 h 1431793"/>
              <a:gd name="connsiteX57" fmla="*/ 2833687 w 4582440"/>
              <a:gd name="connsiteY57" fmla="*/ 228213 h 1431793"/>
              <a:gd name="connsiteX58" fmla="*/ 2852737 w 4582440"/>
              <a:gd name="connsiteY58" fmla="*/ 237738 h 1431793"/>
              <a:gd name="connsiteX59" fmla="*/ 2876549 w 4582440"/>
              <a:gd name="connsiteY59" fmla="*/ 242501 h 1431793"/>
              <a:gd name="connsiteX60" fmla="*/ 2890837 w 4582440"/>
              <a:gd name="connsiteY60" fmla="*/ 247263 h 1431793"/>
              <a:gd name="connsiteX61" fmla="*/ 2938462 w 4582440"/>
              <a:gd name="connsiteY61" fmla="*/ 256788 h 1431793"/>
              <a:gd name="connsiteX62" fmla="*/ 3000374 w 4582440"/>
              <a:gd name="connsiteY62" fmla="*/ 275838 h 1431793"/>
              <a:gd name="connsiteX63" fmla="*/ 3028949 w 4582440"/>
              <a:gd name="connsiteY63" fmla="*/ 285363 h 1431793"/>
              <a:gd name="connsiteX64" fmla="*/ 3067049 w 4582440"/>
              <a:gd name="connsiteY64" fmla="*/ 294888 h 1431793"/>
              <a:gd name="connsiteX65" fmla="*/ 3105149 w 4582440"/>
              <a:gd name="connsiteY65" fmla="*/ 309176 h 1431793"/>
              <a:gd name="connsiteX66" fmla="*/ 3124199 w 4582440"/>
              <a:gd name="connsiteY66" fmla="*/ 318701 h 1431793"/>
              <a:gd name="connsiteX67" fmla="*/ 3319462 w 4582440"/>
              <a:gd name="connsiteY67" fmla="*/ 313938 h 1431793"/>
              <a:gd name="connsiteX68" fmla="*/ 3376612 w 4582440"/>
              <a:gd name="connsiteY68" fmla="*/ 294888 h 1431793"/>
              <a:gd name="connsiteX69" fmla="*/ 3400424 w 4582440"/>
              <a:gd name="connsiteY69" fmla="*/ 290126 h 1431793"/>
              <a:gd name="connsiteX70" fmla="*/ 3438524 w 4582440"/>
              <a:gd name="connsiteY70" fmla="*/ 271076 h 1431793"/>
              <a:gd name="connsiteX71" fmla="*/ 3476624 w 4582440"/>
              <a:gd name="connsiteY71" fmla="*/ 261551 h 1431793"/>
              <a:gd name="connsiteX72" fmla="*/ 3495674 w 4582440"/>
              <a:gd name="connsiteY72" fmla="*/ 252026 h 1431793"/>
              <a:gd name="connsiteX73" fmla="*/ 3552824 w 4582440"/>
              <a:gd name="connsiteY73" fmla="*/ 242501 h 1431793"/>
              <a:gd name="connsiteX74" fmla="*/ 3876674 w 4582440"/>
              <a:gd name="connsiteY74" fmla="*/ 247263 h 1431793"/>
              <a:gd name="connsiteX75" fmla="*/ 3900487 w 4582440"/>
              <a:gd name="connsiteY75" fmla="*/ 252026 h 1431793"/>
              <a:gd name="connsiteX76" fmla="*/ 3962399 w 4582440"/>
              <a:gd name="connsiteY76" fmla="*/ 256788 h 1431793"/>
              <a:gd name="connsiteX77" fmla="*/ 4081462 w 4582440"/>
              <a:gd name="connsiteY77" fmla="*/ 271076 h 1431793"/>
              <a:gd name="connsiteX78" fmla="*/ 4100512 w 4582440"/>
              <a:gd name="connsiteY78" fmla="*/ 275838 h 1431793"/>
              <a:gd name="connsiteX79" fmla="*/ 4243387 w 4582440"/>
              <a:gd name="connsiteY79" fmla="*/ 294888 h 1431793"/>
              <a:gd name="connsiteX80" fmla="*/ 4276724 w 4582440"/>
              <a:gd name="connsiteY80" fmla="*/ 299651 h 1431793"/>
              <a:gd name="connsiteX81" fmla="*/ 4533899 w 4582440"/>
              <a:gd name="connsiteY81" fmla="*/ 304413 h 1431793"/>
              <a:gd name="connsiteX82" fmla="*/ 4581524 w 4582440"/>
              <a:gd name="connsiteY82" fmla="*/ 309176 h 1431793"/>
              <a:gd name="connsiteX83" fmla="*/ 4567237 w 4582440"/>
              <a:gd name="connsiteY83" fmla="*/ 1228338 h 1431793"/>
              <a:gd name="connsiteX84" fmla="*/ 4567237 w 4582440"/>
              <a:gd name="connsiteY84" fmla="*/ 1228338 h 1431793"/>
              <a:gd name="connsiteX85" fmla="*/ 4510087 w 4582440"/>
              <a:gd name="connsiteY85" fmla="*/ 1209288 h 1431793"/>
              <a:gd name="connsiteX86" fmla="*/ 4481512 w 4582440"/>
              <a:gd name="connsiteY86" fmla="*/ 1199763 h 1431793"/>
              <a:gd name="connsiteX87" fmla="*/ 4452937 w 4582440"/>
              <a:gd name="connsiteY87" fmla="*/ 1195001 h 1431793"/>
              <a:gd name="connsiteX88" fmla="*/ 4438649 w 4582440"/>
              <a:gd name="connsiteY88" fmla="*/ 1190238 h 1431793"/>
              <a:gd name="connsiteX89" fmla="*/ 4371974 w 4582440"/>
              <a:gd name="connsiteY89" fmla="*/ 1180713 h 1431793"/>
              <a:gd name="connsiteX90" fmla="*/ 4067174 w 4582440"/>
              <a:gd name="connsiteY90" fmla="*/ 1185476 h 1431793"/>
              <a:gd name="connsiteX91" fmla="*/ 4038599 w 4582440"/>
              <a:gd name="connsiteY91" fmla="*/ 1190238 h 1431793"/>
              <a:gd name="connsiteX92" fmla="*/ 3948112 w 4582440"/>
              <a:gd name="connsiteY92" fmla="*/ 1195001 h 1431793"/>
              <a:gd name="connsiteX93" fmla="*/ 3895724 w 4582440"/>
              <a:gd name="connsiteY93" fmla="*/ 1204526 h 1431793"/>
              <a:gd name="connsiteX94" fmla="*/ 3881437 w 4582440"/>
              <a:gd name="connsiteY94" fmla="*/ 1209288 h 1431793"/>
              <a:gd name="connsiteX95" fmla="*/ 3857624 w 4582440"/>
              <a:gd name="connsiteY95" fmla="*/ 1214051 h 1431793"/>
              <a:gd name="connsiteX96" fmla="*/ 3829049 w 4582440"/>
              <a:gd name="connsiteY96" fmla="*/ 1223576 h 1431793"/>
              <a:gd name="connsiteX97" fmla="*/ 3800474 w 4582440"/>
              <a:gd name="connsiteY97" fmla="*/ 1228338 h 1431793"/>
              <a:gd name="connsiteX98" fmla="*/ 3762374 w 4582440"/>
              <a:gd name="connsiteY98" fmla="*/ 1237863 h 1431793"/>
              <a:gd name="connsiteX99" fmla="*/ 3557587 w 4582440"/>
              <a:gd name="connsiteY99" fmla="*/ 1242626 h 1431793"/>
              <a:gd name="connsiteX100" fmla="*/ 3495674 w 4582440"/>
              <a:gd name="connsiteY100" fmla="*/ 1261676 h 1431793"/>
              <a:gd name="connsiteX101" fmla="*/ 3481387 w 4582440"/>
              <a:gd name="connsiteY101" fmla="*/ 1266438 h 1431793"/>
              <a:gd name="connsiteX102" fmla="*/ 3443287 w 4582440"/>
              <a:gd name="connsiteY102" fmla="*/ 1275963 h 1431793"/>
              <a:gd name="connsiteX103" fmla="*/ 3428999 w 4582440"/>
              <a:gd name="connsiteY103" fmla="*/ 1280726 h 1431793"/>
              <a:gd name="connsiteX104" fmla="*/ 3409949 w 4582440"/>
              <a:gd name="connsiteY104" fmla="*/ 1285488 h 1431793"/>
              <a:gd name="connsiteX105" fmla="*/ 3395662 w 4582440"/>
              <a:gd name="connsiteY105" fmla="*/ 1290251 h 1431793"/>
              <a:gd name="connsiteX106" fmla="*/ 3362324 w 4582440"/>
              <a:gd name="connsiteY106" fmla="*/ 1295013 h 1431793"/>
              <a:gd name="connsiteX107" fmla="*/ 0 w 4582440"/>
              <a:gd name="connsiteY107" fmla="*/ 1390263 h 1431793"/>
              <a:gd name="connsiteX108" fmla="*/ 4762 w 4582440"/>
              <a:gd name="connsiteY108" fmla="*/ 528251 h 1431793"/>
              <a:gd name="connsiteX0" fmla="*/ 4762 w 4582440"/>
              <a:gd name="connsiteY0" fmla="*/ 528251 h 1430914"/>
              <a:gd name="connsiteX1" fmla="*/ 4762 w 4582440"/>
              <a:gd name="connsiteY1" fmla="*/ 528251 h 1430914"/>
              <a:gd name="connsiteX2" fmla="*/ 528637 w 4582440"/>
              <a:gd name="connsiteY2" fmla="*/ 533013 h 1430914"/>
              <a:gd name="connsiteX3" fmla="*/ 571499 w 4582440"/>
              <a:gd name="connsiteY3" fmla="*/ 542538 h 1430914"/>
              <a:gd name="connsiteX4" fmla="*/ 804862 w 4582440"/>
              <a:gd name="connsiteY4" fmla="*/ 537776 h 1430914"/>
              <a:gd name="connsiteX5" fmla="*/ 819149 w 4582440"/>
              <a:gd name="connsiteY5" fmla="*/ 533013 h 1430914"/>
              <a:gd name="connsiteX6" fmla="*/ 852487 w 4582440"/>
              <a:gd name="connsiteY6" fmla="*/ 523488 h 1430914"/>
              <a:gd name="connsiteX7" fmla="*/ 871537 w 4582440"/>
              <a:gd name="connsiteY7" fmla="*/ 513963 h 1430914"/>
              <a:gd name="connsiteX8" fmla="*/ 904874 w 4582440"/>
              <a:gd name="connsiteY8" fmla="*/ 504438 h 1430914"/>
              <a:gd name="connsiteX9" fmla="*/ 947737 w 4582440"/>
              <a:gd name="connsiteY9" fmla="*/ 490151 h 1430914"/>
              <a:gd name="connsiteX10" fmla="*/ 962024 w 4582440"/>
              <a:gd name="connsiteY10" fmla="*/ 480626 h 1430914"/>
              <a:gd name="connsiteX11" fmla="*/ 966787 w 4582440"/>
              <a:gd name="connsiteY11" fmla="*/ 461576 h 1430914"/>
              <a:gd name="connsiteX12" fmla="*/ 1014412 w 4582440"/>
              <a:gd name="connsiteY12" fmla="*/ 452051 h 1430914"/>
              <a:gd name="connsiteX13" fmla="*/ 1028699 w 4582440"/>
              <a:gd name="connsiteY13" fmla="*/ 442526 h 1430914"/>
              <a:gd name="connsiteX14" fmla="*/ 1085849 w 4582440"/>
              <a:gd name="connsiteY14" fmla="*/ 428238 h 1430914"/>
              <a:gd name="connsiteX15" fmla="*/ 1100137 w 4582440"/>
              <a:gd name="connsiteY15" fmla="*/ 418713 h 1430914"/>
              <a:gd name="connsiteX16" fmla="*/ 1147762 w 4582440"/>
              <a:gd name="connsiteY16" fmla="*/ 390138 h 1430914"/>
              <a:gd name="connsiteX17" fmla="*/ 1162049 w 4582440"/>
              <a:gd name="connsiteY17" fmla="*/ 375851 h 1430914"/>
              <a:gd name="connsiteX18" fmla="*/ 1181099 w 4582440"/>
              <a:gd name="connsiteY18" fmla="*/ 366326 h 1430914"/>
              <a:gd name="connsiteX19" fmla="*/ 1204912 w 4582440"/>
              <a:gd name="connsiteY19" fmla="*/ 352038 h 1430914"/>
              <a:gd name="connsiteX20" fmla="*/ 1219199 w 4582440"/>
              <a:gd name="connsiteY20" fmla="*/ 337751 h 1430914"/>
              <a:gd name="connsiteX21" fmla="*/ 1271587 w 4582440"/>
              <a:gd name="connsiteY21" fmla="*/ 304413 h 1430914"/>
              <a:gd name="connsiteX22" fmla="*/ 1285874 w 4582440"/>
              <a:gd name="connsiteY22" fmla="*/ 294888 h 1430914"/>
              <a:gd name="connsiteX23" fmla="*/ 1295399 w 4582440"/>
              <a:gd name="connsiteY23" fmla="*/ 280601 h 1430914"/>
              <a:gd name="connsiteX24" fmla="*/ 1352549 w 4582440"/>
              <a:gd name="connsiteY24" fmla="*/ 247263 h 1430914"/>
              <a:gd name="connsiteX25" fmla="*/ 1366837 w 4582440"/>
              <a:gd name="connsiteY25" fmla="*/ 242501 h 1430914"/>
              <a:gd name="connsiteX26" fmla="*/ 1404937 w 4582440"/>
              <a:gd name="connsiteY26" fmla="*/ 213926 h 1430914"/>
              <a:gd name="connsiteX27" fmla="*/ 1419224 w 4582440"/>
              <a:gd name="connsiteY27" fmla="*/ 199638 h 1430914"/>
              <a:gd name="connsiteX28" fmla="*/ 1433512 w 4582440"/>
              <a:gd name="connsiteY28" fmla="*/ 180588 h 1430914"/>
              <a:gd name="connsiteX29" fmla="*/ 1457324 w 4582440"/>
              <a:gd name="connsiteY29" fmla="*/ 171063 h 1430914"/>
              <a:gd name="connsiteX30" fmla="*/ 1476374 w 4582440"/>
              <a:gd name="connsiteY30" fmla="*/ 161538 h 1430914"/>
              <a:gd name="connsiteX31" fmla="*/ 1509712 w 4582440"/>
              <a:gd name="connsiteY31" fmla="*/ 137726 h 1430914"/>
              <a:gd name="connsiteX32" fmla="*/ 1543049 w 4582440"/>
              <a:gd name="connsiteY32" fmla="*/ 123438 h 1430914"/>
              <a:gd name="connsiteX33" fmla="*/ 1600199 w 4582440"/>
              <a:gd name="connsiteY33" fmla="*/ 99626 h 1430914"/>
              <a:gd name="connsiteX34" fmla="*/ 1647824 w 4582440"/>
              <a:gd name="connsiteY34" fmla="*/ 85338 h 1430914"/>
              <a:gd name="connsiteX35" fmla="*/ 1681162 w 4582440"/>
              <a:gd name="connsiteY35" fmla="*/ 75813 h 1430914"/>
              <a:gd name="connsiteX36" fmla="*/ 1804987 w 4582440"/>
              <a:gd name="connsiteY36" fmla="*/ 66288 h 1430914"/>
              <a:gd name="connsiteX37" fmla="*/ 1852612 w 4582440"/>
              <a:gd name="connsiteY37" fmla="*/ 52001 h 1430914"/>
              <a:gd name="connsiteX38" fmla="*/ 1933574 w 4582440"/>
              <a:gd name="connsiteY38" fmla="*/ 42476 h 1430914"/>
              <a:gd name="connsiteX39" fmla="*/ 2309812 w 4582440"/>
              <a:gd name="connsiteY39" fmla="*/ 28188 h 1430914"/>
              <a:gd name="connsiteX40" fmla="*/ 2376487 w 4582440"/>
              <a:gd name="connsiteY40" fmla="*/ 32951 h 1430914"/>
              <a:gd name="connsiteX41" fmla="*/ 2405062 w 4582440"/>
              <a:gd name="connsiteY41" fmla="*/ 42476 h 1430914"/>
              <a:gd name="connsiteX42" fmla="*/ 2428874 w 4582440"/>
              <a:gd name="connsiteY42" fmla="*/ 47238 h 1430914"/>
              <a:gd name="connsiteX43" fmla="*/ 2447924 w 4582440"/>
              <a:gd name="connsiteY43" fmla="*/ 52001 h 1430914"/>
              <a:gd name="connsiteX44" fmla="*/ 2476499 w 4582440"/>
              <a:gd name="connsiteY44" fmla="*/ 56763 h 1430914"/>
              <a:gd name="connsiteX45" fmla="*/ 2505074 w 4582440"/>
              <a:gd name="connsiteY45" fmla="*/ 66288 h 1430914"/>
              <a:gd name="connsiteX46" fmla="*/ 2538412 w 4582440"/>
              <a:gd name="connsiteY46" fmla="*/ 75813 h 1430914"/>
              <a:gd name="connsiteX47" fmla="*/ 2557462 w 4582440"/>
              <a:gd name="connsiteY47" fmla="*/ 90101 h 1430914"/>
              <a:gd name="connsiteX48" fmla="*/ 2571749 w 4582440"/>
              <a:gd name="connsiteY48" fmla="*/ 104388 h 1430914"/>
              <a:gd name="connsiteX49" fmla="*/ 2605087 w 4582440"/>
              <a:gd name="connsiteY49" fmla="*/ 113913 h 1430914"/>
              <a:gd name="connsiteX50" fmla="*/ 2652712 w 4582440"/>
              <a:gd name="connsiteY50" fmla="*/ 137726 h 1430914"/>
              <a:gd name="connsiteX51" fmla="*/ 2666999 w 4582440"/>
              <a:gd name="connsiteY51" fmla="*/ 152013 h 1430914"/>
              <a:gd name="connsiteX52" fmla="*/ 2700337 w 4582440"/>
              <a:gd name="connsiteY52" fmla="*/ 175826 h 1430914"/>
              <a:gd name="connsiteX53" fmla="*/ 2719387 w 4582440"/>
              <a:gd name="connsiteY53" fmla="*/ 185351 h 1430914"/>
              <a:gd name="connsiteX54" fmla="*/ 2757487 w 4582440"/>
              <a:gd name="connsiteY54" fmla="*/ 213926 h 1430914"/>
              <a:gd name="connsiteX55" fmla="*/ 2781299 w 4582440"/>
              <a:gd name="connsiteY55" fmla="*/ 218688 h 1430914"/>
              <a:gd name="connsiteX56" fmla="*/ 2814637 w 4582440"/>
              <a:gd name="connsiteY56" fmla="*/ 223451 h 1430914"/>
              <a:gd name="connsiteX57" fmla="*/ 2833687 w 4582440"/>
              <a:gd name="connsiteY57" fmla="*/ 228213 h 1430914"/>
              <a:gd name="connsiteX58" fmla="*/ 2852737 w 4582440"/>
              <a:gd name="connsiteY58" fmla="*/ 237738 h 1430914"/>
              <a:gd name="connsiteX59" fmla="*/ 2876549 w 4582440"/>
              <a:gd name="connsiteY59" fmla="*/ 242501 h 1430914"/>
              <a:gd name="connsiteX60" fmla="*/ 2890837 w 4582440"/>
              <a:gd name="connsiteY60" fmla="*/ 247263 h 1430914"/>
              <a:gd name="connsiteX61" fmla="*/ 2938462 w 4582440"/>
              <a:gd name="connsiteY61" fmla="*/ 256788 h 1430914"/>
              <a:gd name="connsiteX62" fmla="*/ 3000374 w 4582440"/>
              <a:gd name="connsiteY62" fmla="*/ 275838 h 1430914"/>
              <a:gd name="connsiteX63" fmla="*/ 3028949 w 4582440"/>
              <a:gd name="connsiteY63" fmla="*/ 285363 h 1430914"/>
              <a:gd name="connsiteX64" fmla="*/ 3067049 w 4582440"/>
              <a:gd name="connsiteY64" fmla="*/ 294888 h 1430914"/>
              <a:gd name="connsiteX65" fmla="*/ 3105149 w 4582440"/>
              <a:gd name="connsiteY65" fmla="*/ 309176 h 1430914"/>
              <a:gd name="connsiteX66" fmla="*/ 3124199 w 4582440"/>
              <a:gd name="connsiteY66" fmla="*/ 318701 h 1430914"/>
              <a:gd name="connsiteX67" fmla="*/ 3319462 w 4582440"/>
              <a:gd name="connsiteY67" fmla="*/ 313938 h 1430914"/>
              <a:gd name="connsiteX68" fmla="*/ 3376612 w 4582440"/>
              <a:gd name="connsiteY68" fmla="*/ 294888 h 1430914"/>
              <a:gd name="connsiteX69" fmla="*/ 3400424 w 4582440"/>
              <a:gd name="connsiteY69" fmla="*/ 290126 h 1430914"/>
              <a:gd name="connsiteX70" fmla="*/ 3438524 w 4582440"/>
              <a:gd name="connsiteY70" fmla="*/ 271076 h 1430914"/>
              <a:gd name="connsiteX71" fmla="*/ 3476624 w 4582440"/>
              <a:gd name="connsiteY71" fmla="*/ 261551 h 1430914"/>
              <a:gd name="connsiteX72" fmla="*/ 3495674 w 4582440"/>
              <a:gd name="connsiteY72" fmla="*/ 252026 h 1430914"/>
              <a:gd name="connsiteX73" fmla="*/ 3552824 w 4582440"/>
              <a:gd name="connsiteY73" fmla="*/ 242501 h 1430914"/>
              <a:gd name="connsiteX74" fmla="*/ 3876674 w 4582440"/>
              <a:gd name="connsiteY74" fmla="*/ 247263 h 1430914"/>
              <a:gd name="connsiteX75" fmla="*/ 3900487 w 4582440"/>
              <a:gd name="connsiteY75" fmla="*/ 252026 h 1430914"/>
              <a:gd name="connsiteX76" fmla="*/ 3962399 w 4582440"/>
              <a:gd name="connsiteY76" fmla="*/ 256788 h 1430914"/>
              <a:gd name="connsiteX77" fmla="*/ 4081462 w 4582440"/>
              <a:gd name="connsiteY77" fmla="*/ 271076 h 1430914"/>
              <a:gd name="connsiteX78" fmla="*/ 4100512 w 4582440"/>
              <a:gd name="connsiteY78" fmla="*/ 275838 h 1430914"/>
              <a:gd name="connsiteX79" fmla="*/ 4243387 w 4582440"/>
              <a:gd name="connsiteY79" fmla="*/ 294888 h 1430914"/>
              <a:gd name="connsiteX80" fmla="*/ 4276724 w 4582440"/>
              <a:gd name="connsiteY80" fmla="*/ 299651 h 1430914"/>
              <a:gd name="connsiteX81" fmla="*/ 4533899 w 4582440"/>
              <a:gd name="connsiteY81" fmla="*/ 304413 h 1430914"/>
              <a:gd name="connsiteX82" fmla="*/ 4581524 w 4582440"/>
              <a:gd name="connsiteY82" fmla="*/ 309176 h 1430914"/>
              <a:gd name="connsiteX83" fmla="*/ 4567237 w 4582440"/>
              <a:gd name="connsiteY83" fmla="*/ 1228338 h 1430914"/>
              <a:gd name="connsiteX84" fmla="*/ 4567237 w 4582440"/>
              <a:gd name="connsiteY84" fmla="*/ 1228338 h 1430914"/>
              <a:gd name="connsiteX85" fmla="*/ 4510087 w 4582440"/>
              <a:gd name="connsiteY85" fmla="*/ 1209288 h 1430914"/>
              <a:gd name="connsiteX86" fmla="*/ 4481512 w 4582440"/>
              <a:gd name="connsiteY86" fmla="*/ 1199763 h 1430914"/>
              <a:gd name="connsiteX87" fmla="*/ 4452937 w 4582440"/>
              <a:gd name="connsiteY87" fmla="*/ 1195001 h 1430914"/>
              <a:gd name="connsiteX88" fmla="*/ 4438649 w 4582440"/>
              <a:gd name="connsiteY88" fmla="*/ 1190238 h 1430914"/>
              <a:gd name="connsiteX89" fmla="*/ 4371974 w 4582440"/>
              <a:gd name="connsiteY89" fmla="*/ 1180713 h 1430914"/>
              <a:gd name="connsiteX90" fmla="*/ 4067174 w 4582440"/>
              <a:gd name="connsiteY90" fmla="*/ 1185476 h 1430914"/>
              <a:gd name="connsiteX91" fmla="*/ 4038599 w 4582440"/>
              <a:gd name="connsiteY91" fmla="*/ 1190238 h 1430914"/>
              <a:gd name="connsiteX92" fmla="*/ 3948112 w 4582440"/>
              <a:gd name="connsiteY92" fmla="*/ 1195001 h 1430914"/>
              <a:gd name="connsiteX93" fmla="*/ 3895724 w 4582440"/>
              <a:gd name="connsiteY93" fmla="*/ 1204526 h 1430914"/>
              <a:gd name="connsiteX94" fmla="*/ 3881437 w 4582440"/>
              <a:gd name="connsiteY94" fmla="*/ 1209288 h 1430914"/>
              <a:gd name="connsiteX95" fmla="*/ 3857624 w 4582440"/>
              <a:gd name="connsiteY95" fmla="*/ 1214051 h 1430914"/>
              <a:gd name="connsiteX96" fmla="*/ 3829049 w 4582440"/>
              <a:gd name="connsiteY96" fmla="*/ 1223576 h 1430914"/>
              <a:gd name="connsiteX97" fmla="*/ 3800474 w 4582440"/>
              <a:gd name="connsiteY97" fmla="*/ 1228338 h 1430914"/>
              <a:gd name="connsiteX98" fmla="*/ 3762374 w 4582440"/>
              <a:gd name="connsiteY98" fmla="*/ 1237863 h 1430914"/>
              <a:gd name="connsiteX99" fmla="*/ 3557587 w 4582440"/>
              <a:gd name="connsiteY99" fmla="*/ 1242626 h 1430914"/>
              <a:gd name="connsiteX100" fmla="*/ 3495674 w 4582440"/>
              <a:gd name="connsiteY100" fmla="*/ 1261676 h 1430914"/>
              <a:gd name="connsiteX101" fmla="*/ 3481387 w 4582440"/>
              <a:gd name="connsiteY101" fmla="*/ 1266438 h 1430914"/>
              <a:gd name="connsiteX102" fmla="*/ 3443287 w 4582440"/>
              <a:gd name="connsiteY102" fmla="*/ 1275963 h 1430914"/>
              <a:gd name="connsiteX103" fmla="*/ 3428999 w 4582440"/>
              <a:gd name="connsiteY103" fmla="*/ 1280726 h 1430914"/>
              <a:gd name="connsiteX104" fmla="*/ 3409949 w 4582440"/>
              <a:gd name="connsiteY104" fmla="*/ 1285488 h 1430914"/>
              <a:gd name="connsiteX105" fmla="*/ 3395662 w 4582440"/>
              <a:gd name="connsiteY105" fmla="*/ 1290251 h 1430914"/>
              <a:gd name="connsiteX106" fmla="*/ 0 w 4582440"/>
              <a:gd name="connsiteY106" fmla="*/ 1390263 h 1430914"/>
              <a:gd name="connsiteX107" fmla="*/ 4762 w 4582440"/>
              <a:gd name="connsiteY107" fmla="*/ 528251 h 1430914"/>
              <a:gd name="connsiteX0" fmla="*/ 4762 w 4582440"/>
              <a:gd name="connsiteY0" fmla="*/ 528251 h 1430054"/>
              <a:gd name="connsiteX1" fmla="*/ 4762 w 4582440"/>
              <a:gd name="connsiteY1" fmla="*/ 528251 h 1430054"/>
              <a:gd name="connsiteX2" fmla="*/ 528637 w 4582440"/>
              <a:gd name="connsiteY2" fmla="*/ 533013 h 1430054"/>
              <a:gd name="connsiteX3" fmla="*/ 571499 w 4582440"/>
              <a:gd name="connsiteY3" fmla="*/ 542538 h 1430054"/>
              <a:gd name="connsiteX4" fmla="*/ 804862 w 4582440"/>
              <a:gd name="connsiteY4" fmla="*/ 537776 h 1430054"/>
              <a:gd name="connsiteX5" fmla="*/ 819149 w 4582440"/>
              <a:gd name="connsiteY5" fmla="*/ 533013 h 1430054"/>
              <a:gd name="connsiteX6" fmla="*/ 852487 w 4582440"/>
              <a:gd name="connsiteY6" fmla="*/ 523488 h 1430054"/>
              <a:gd name="connsiteX7" fmla="*/ 871537 w 4582440"/>
              <a:gd name="connsiteY7" fmla="*/ 513963 h 1430054"/>
              <a:gd name="connsiteX8" fmla="*/ 904874 w 4582440"/>
              <a:gd name="connsiteY8" fmla="*/ 504438 h 1430054"/>
              <a:gd name="connsiteX9" fmla="*/ 947737 w 4582440"/>
              <a:gd name="connsiteY9" fmla="*/ 490151 h 1430054"/>
              <a:gd name="connsiteX10" fmla="*/ 962024 w 4582440"/>
              <a:gd name="connsiteY10" fmla="*/ 480626 h 1430054"/>
              <a:gd name="connsiteX11" fmla="*/ 966787 w 4582440"/>
              <a:gd name="connsiteY11" fmla="*/ 461576 h 1430054"/>
              <a:gd name="connsiteX12" fmla="*/ 1014412 w 4582440"/>
              <a:gd name="connsiteY12" fmla="*/ 452051 h 1430054"/>
              <a:gd name="connsiteX13" fmla="*/ 1028699 w 4582440"/>
              <a:gd name="connsiteY13" fmla="*/ 442526 h 1430054"/>
              <a:gd name="connsiteX14" fmla="*/ 1085849 w 4582440"/>
              <a:gd name="connsiteY14" fmla="*/ 428238 h 1430054"/>
              <a:gd name="connsiteX15" fmla="*/ 1100137 w 4582440"/>
              <a:gd name="connsiteY15" fmla="*/ 418713 h 1430054"/>
              <a:gd name="connsiteX16" fmla="*/ 1147762 w 4582440"/>
              <a:gd name="connsiteY16" fmla="*/ 390138 h 1430054"/>
              <a:gd name="connsiteX17" fmla="*/ 1162049 w 4582440"/>
              <a:gd name="connsiteY17" fmla="*/ 375851 h 1430054"/>
              <a:gd name="connsiteX18" fmla="*/ 1181099 w 4582440"/>
              <a:gd name="connsiteY18" fmla="*/ 366326 h 1430054"/>
              <a:gd name="connsiteX19" fmla="*/ 1204912 w 4582440"/>
              <a:gd name="connsiteY19" fmla="*/ 352038 h 1430054"/>
              <a:gd name="connsiteX20" fmla="*/ 1219199 w 4582440"/>
              <a:gd name="connsiteY20" fmla="*/ 337751 h 1430054"/>
              <a:gd name="connsiteX21" fmla="*/ 1271587 w 4582440"/>
              <a:gd name="connsiteY21" fmla="*/ 304413 h 1430054"/>
              <a:gd name="connsiteX22" fmla="*/ 1285874 w 4582440"/>
              <a:gd name="connsiteY22" fmla="*/ 294888 h 1430054"/>
              <a:gd name="connsiteX23" fmla="*/ 1295399 w 4582440"/>
              <a:gd name="connsiteY23" fmla="*/ 280601 h 1430054"/>
              <a:gd name="connsiteX24" fmla="*/ 1352549 w 4582440"/>
              <a:gd name="connsiteY24" fmla="*/ 247263 h 1430054"/>
              <a:gd name="connsiteX25" fmla="*/ 1366837 w 4582440"/>
              <a:gd name="connsiteY25" fmla="*/ 242501 h 1430054"/>
              <a:gd name="connsiteX26" fmla="*/ 1404937 w 4582440"/>
              <a:gd name="connsiteY26" fmla="*/ 213926 h 1430054"/>
              <a:gd name="connsiteX27" fmla="*/ 1419224 w 4582440"/>
              <a:gd name="connsiteY27" fmla="*/ 199638 h 1430054"/>
              <a:gd name="connsiteX28" fmla="*/ 1433512 w 4582440"/>
              <a:gd name="connsiteY28" fmla="*/ 180588 h 1430054"/>
              <a:gd name="connsiteX29" fmla="*/ 1457324 w 4582440"/>
              <a:gd name="connsiteY29" fmla="*/ 171063 h 1430054"/>
              <a:gd name="connsiteX30" fmla="*/ 1476374 w 4582440"/>
              <a:gd name="connsiteY30" fmla="*/ 161538 h 1430054"/>
              <a:gd name="connsiteX31" fmla="*/ 1509712 w 4582440"/>
              <a:gd name="connsiteY31" fmla="*/ 137726 h 1430054"/>
              <a:gd name="connsiteX32" fmla="*/ 1543049 w 4582440"/>
              <a:gd name="connsiteY32" fmla="*/ 123438 h 1430054"/>
              <a:gd name="connsiteX33" fmla="*/ 1600199 w 4582440"/>
              <a:gd name="connsiteY33" fmla="*/ 99626 h 1430054"/>
              <a:gd name="connsiteX34" fmla="*/ 1647824 w 4582440"/>
              <a:gd name="connsiteY34" fmla="*/ 85338 h 1430054"/>
              <a:gd name="connsiteX35" fmla="*/ 1681162 w 4582440"/>
              <a:gd name="connsiteY35" fmla="*/ 75813 h 1430054"/>
              <a:gd name="connsiteX36" fmla="*/ 1804987 w 4582440"/>
              <a:gd name="connsiteY36" fmla="*/ 66288 h 1430054"/>
              <a:gd name="connsiteX37" fmla="*/ 1852612 w 4582440"/>
              <a:gd name="connsiteY37" fmla="*/ 52001 h 1430054"/>
              <a:gd name="connsiteX38" fmla="*/ 1933574 w 4582440"/>
              <a:gd name="connsiteY38" fmla="*/ 42476 h 1430054"/>
              <a:gd name="connsiteX39" fmla="*/ 2309812 w 4582440"/>
              <a:gd name="connsiteY39" fmla="*/ 28188 h 1430054"/>
              <a:gd name="connsiteX40" fmla="*/ 2376487 w 4582440"/>
              <a:gd name="connsiteY40" fmla="*/ 32951 h 1430054"/>
              <a:gd name="connsiteX41" fmla="*/ 2405062 w 4582440"/>
              <a:gd name="connsiteY41" fmla="*/ 42476 h 1430054"/>
              <a:gd name="connsiteX42" fmla="*/ 2428874 w 4582440"/>
              <a:gd name="connsiteY42" fmla="*/ 47238 h 1430054"/>
              <a:gd name="connsiteX43" fmla="*/ 2447924 w 4582440"/>
              <a:gd name="connsiteY43" fmla="*/ 52001 h 1430054"/>
              <a:gd name="connsiteX44" fmla="*/ 2476499 w 4582440"/>
              <a:gd name="connsiteY44" fmla="*/ 56763 h 1430054"/>
              <a:gd name="connsiteX45" fmla="*/ 2505074 w 4582440"/>
              <a:gd name="connsiteY45" fmla="*/ 66288 h 1430054"/>
              <a:gd name="connsiteX46" fmla="*/ 2538412 w 4582440"/>
              <a:gd name="connsiteY46" fmla="*/ 75813 h 1430054"/>
              <a:gd name="connsiteX47" fmla="*/ 2557462 w 4582440"/>
              <a:gd name="connsiteY47" fmla="*/ 90101 h 1430054"/>
              <a:gd name="connsiteX48" fmla="*/ 2571749 w 4582440"/>
              <a:gd name="connsiteY48" fmla="*/ 104388 h 1430054"/>
              <a:gd name="connsiteX49" fmla="*/ 2605087 w 4582440"/>
              <a:gd name="connsiteY49" fmla="*/ 113913 h 1430054"/>
              <a:gd name="connsiteX50" fmla="*/ 2652712 w 4582440"/>
              <a:gd name="connsiteY50" fmla="*/ 137726 h 1430054"/>
              <a:gd name="connsiteX51" fmla="*/ 2666999 w 4582440"/>
              <a:gd name="connsiteY51" fmla="*/ 152013 h 1430054"/>
              <a:gd name="connsiteX52" fmla="*/ 2700337 w 4582440"/>
              <a:gd name="connsiteY52" fmla="*/ 175826 h 1430054"/>
              <a:gd name="connsiteX53" fmla="*/ 2719387 w 4582440"/>
              <a:gd name="connsiteY53" fmla="*/ 185351 h 1430054"/>
              <a:gd name="connsiteX54" fmla="*/ 2757487 w 4582440"/>
              <a:gd name="connsiteY54" fmla="*/ 213926 h 1430054"/>
              <a:gd name="connsiteX55" fmla="*/ 2781299 w 4582440"/>
              <a:gd name="connsiteY55" fmla="*/ 218688 h 1430054"/>
              <a:gd name="connsiteX56" fmla="*/ 2814637 w 4582440"/>
              <a:gd name="connsiteY56" fmla="*/ 223451 h 1430054"/>
              <a:gd name="connsiteX57" fmla="*/ 2833687 w 4582440"/>
              <a:gd name="connsiteY57" fmla="*/ 228213 h 1430054"/>
              <a:gd name="connsiteX58" fmla="*/ 2852737 w 4582440"/>
              <a:gd name="connsiteY58" fmla="*/ 237738 h 1430054"/>
              <a:gd name="connsiteX59" fmla="*/ 2876549 w 4582440"/>
              <a:gd name="connsiteY59" fmla="*/ 242501 h 1430054"/>
              <a:gd name="connsiteX60" fmla="*/ 2890837 w 4582440"/>
              <a:gd name="connsiteY60" fmla="*/ 247263 h 1430054"/>
              <a:gd name="connsiteX61" fmla="*/ 2938462 w 4582440"/>
              <a:gd name="connsiteY61" fmla="*/ 256788 h 1430054"/>
              <a:gd name="connsiteX62" fmla="*/ 3000374 w 4582440"/>
              <a:gd name="connsiteY62" fmla="*/ 275838 h 1430054"/>
              <a:gd name="connsiteX63" fmla="*/ 3028949 w 4582440"/>
              <a:gd name="connsiteY63" fmla="*/ 285363 h 1430054"/>
              <a:gd name="connsiteX64" fmla="*/ 3067049 w 4582440"/>
              <a:gd name="connsiteY64" fmla="*/ 294888 h 1430054"/>
              <a:gd name="connsiteX65" fmla="*/ 3105149 w 4582440"/>
              <a:gd name="connsiteY65" fmla="*/ 309176 h 1430054"/>
              <a:gd name="connsiteX66" fmla="*/ 3124199 w 4582440"/>
              <a:gd name="connsiteY66" fmla="*/ 318701 h 1430054"/>
              <a:gd name="connsiteX67" fmla="*/ 3319462 w 4582440"/>
              <a:gd name="connsiteY67" fmla="*/ 313938 h 1430054"/>
              <a:gd name="connsiteX68" fmla="*/ 3376612 w 4582440"/>
              <a:gd name="connsiteY68" fmla="*/ 294888 h 1430054"/>
              <a:gd name="connsiteX69" fmla="*/ 3400424 w 4582440"/>
              <a:gd name="connsiteY69" fmla="*/ 290126 h 1430054"/>
              <a:gd name="connsiteX70" fmla="*/ 3438524 w 4582440"/>
              <a:gd name="connsiteY70" fmla="*/ 271076 h 1430054"/>
              <a:gd name="connsiteX71" fmla="*/ 3476624 w 4582440"/>
              <a:gd name="connsiteY71" fmla="*/ 261551 h 1430054"/>
              <a:gd name="connsiteX72" fmla="*/ 3495674 w 4582440"/>
              <a:gd name="connsiteY72" fmla="*/ 252026 h 1430054"/>
              <a:gd name="connsiteX73" fmla="*/ 3552824 w 4582440"/>
              <a:gd name="connsiteY73" fmla="*/ 242501 h 1430054"/>
              <a:gd name="connsiteX74" fmla="*/ 3876674 w 4582440"/>
              <a:gd name="connsiteY74" fmla="*/ 247263 h 1430054"/>
              <a:gd name="connsiteX75" fmla="*/ 3900487 w 4582440"/>
              <a:gd name="connsiteY75" fmla="*/ 252026 h 1430054"/>
              <a:gd name="connsiteX76" fmla="*/ 3962399 w 4582440"/>
              <a:gd name="connsiteY76" fmla="*/ 256788 h 1430054"/>
              <a:gd name="connsiteX77" fmla="*/ 4081462 w 4582440"/>
              <a:gd name="connsiteY77" fmla="*/ 271076 h 1430054"/>
              <a:gd name="connsiteX78" fmla="*/ 4100512 w 4582440"/>
              <a:gd name="connsiteY78" fmla="*/ 275838 h 1430054"/>
              <a:gd name="connsiteX79" fmla="*/ 4243387 w 4582440"/>
              <a:gd name="connsiteY79" fmla="*/ 294888 h 1430054"/>
              <a:gd name="connsiteX80" fmla="*/ 4276724 w 4582440"/>
              <a:gd name="connsiteY80" fmla="*/ 299651 h 1430054"/>
              <a:gd name="connsiteX81" fmla="*/ 4533899 w 4582440"/>
              <a:gd name="connsiteY81" fmla="*/ 304413 h 1430054"/>
              <a:gd name="connsiteX82" fmla="*/ 4581524 w 4582440"/>
              <a:gd name="connsiteY82" fmla="*/ 309176 h 1430054"/>
              <a:gd name="connsiteX83" fmla="*/ 4567237 w 4582440"/>
              <a:gd name="connsiteY83" fmla="*/ 1228338 h 1430054"/>
              <a:gd name="connsiteX84" fmla="*/ 4567237 w 4582440"/>
              <a:gd name="connsiteY84" fmla="*/ 1228338 h 1430054"/>
              <a:gd name="connsiteX85" fmla="*/ 4510087 w 4582440"/>
              <a:gd name="connsiteY85" fmla="*/ 1209288 h 1430054"/>
              <a:gd name="connsiteX86" fmla="*/ 4481512 w 4582440"/>
              <a:gd name="connsiteY86" fmla="*/ 1199763 h 1430054"/>
              <a:gd name="connsiteX87" fmla="*/ 4452937 w 4582440"/>
              <a:gd name="connsiteY87" fmla="*/ 1195001 h 1430054"/>
              <a:gd name="connsiteX88" fmla="*/ 4438649 w 4582440"/>
              <a:gd name="connsiteY88" fmla="*/ 1190238 h 1430054"/>
              <a:gd name="connsiteX89" fmla="*/ 4371974 w 4582440"/>
              <a:gd name="connsiteY89" fmla="*/ 1180713 h 1430054"/>
              <a:gd name="connsiteX90" fmla="*/ 4067174 w 4582440"/>
              <a:gd name="connsiteY90" fmla="*/ 1185476 h 1430054"/>
              <a:gd name="connsiteX91" fmla="*/ 4038599 w 4582440"/>
              <a:gd name="connsiteY91" fmla="*/ 1190238 h 1430054"/>
              <a:gd name="connsiteX92" fmla="*/ 3948112 w 4582440"/>
              <a:gd name="connsiteY92" fmla="*/ 1195001 h 1430054"/>
              <a:gd name="connsiteX93" fmla="*/ 3895724 w 4582440"/>
              <a:gd name="connsiteY93" fmla="*/ 1204526 h 1430054"/>
              <a:gd name="connsiteX94" fmla="*/ 3881437 w 4582440"/>
              <a:gd name="connsiteY94" fmla="*/ 1209288 h 1430054"/>
              <a:gd name="connsiteX95" fmla="*/ 3857624 w 4582440"/>
              <a:gd name="connsiteY95" fmla="*/ 1214051 h 1430054"/>
              <a:gd name="connsiteX96" fmla="*/ 3829049 w 4582440"/>
              <a:gd name="connsiteY96" fmla="*/ 1223576 h 1430054"/>
              <a:gd name="connsiteX97" fmla="*/ 3800474 w 4582440"/>
              <a:gd name="connsiteY97" fmla="*/ 1228338 h 1430054"/>
              <a:gd name="connsiteX98" fmla="*/ 3762374 w 4582440"/>
              <a:gd name="connsiteY98" fmla="*/ 1237863 h 1430054"/>
              <a:gd name="connsiteX99" fmla="*/ 3557587 w 4582440"/>
              <a:gd name="connsiteY99" fmla="*/ 1242626 h 1430054"/>
              <a:gd name="connsiteX100" fmla="*/ 3495674 w 4582440"/>
              <a:gd name="connsiteY100" fmla="*/ 1261676 h 1430054"/>
              <a:gd name="connsiteX101" fmla="*/ 3481387 w 4582440"/>
              <a:gd name="connsiteY101" fmla="*/ 1266438 h 1430054"/>
              <a:gd name="connsiteX102" fmla="*/ 3443287 w 4582440"/>
              <a:gd name="connsiteY102" fmla="*/ 1275963 h 1430054"/>
              <a:gd name="connsiteX103" fmla="*/ 3428999 w 4582440"/>
              <a:gd name="connsiteY103" fmla="*/ 1280726 h 1430054"/>
              <a:gd name="connsiteX104" fmla="*/ 3409949 w 4582440"/>
              <a:gd name="connsiteY104" fmla="*/ 1285488 h 1430054"/>
              <a:gd name="connsiteX105" fmla="*/ 0 w 4582440"/>
              <a:gd name="connsiteY105" fmla="*/ 1390263 h 1430054"/>
              <a:gd name="connsiteX106" fmla="*/ 4762 w 4582440"/>
              <a:gd name="connsiteY106" fmla="*/ 528251 h 1430054"/>
              <a:gd name="connsiteX0" fmla="*/ 4762 w 4582440"/>
              <a:gd name="connsiteY0" fmla="*/ 528251 h 1429212"/>
              <a:gd name="connsiteX1" fmla="*/ 4762 w 4582440"/>
              <a:gd name="connsiteY1" fmla="*/ 528251 h 1429212"/>
              <a:gd name="connsiteX2" fmla="*/ 528637 w 4582440"/>
              <a:gd name="connsiteY2" fmla="*/ 533013 h 1429212"/>
              <a:gd name="connsiteX3" fmla="*/ 571499 w 4582440"/>
              <a:gd name="connsiteY3" fmla="*/ 542538 h 1429212"/>
              <a:gd name="connsiteX4" fmla="*/ 804862 w 4582440"/>
              <a:gd name="connsiteY4" fmla="*/ 537776 h 1429212"/>
              <a:gd name="connsiteX5" fmla="*/ 819149 w 4582440"/>
              <a:gd name="connsiteY5" fmla="*/ 533013 h 1429212"/>
              <a:gd name="connsiteX6" fmla="*/ 852487 w 4582440"/>
              <a:gd name="connsiteY6" fmla="*/ 523488 h 1429212"/>
              <a:gd name="connsiteX7" fmla="*/ 871537 w 4582440"/>
              <a:gd name="connsiteY7" fmla="*/ 513963 h 1429212"/>
              <a:gd name="connsiteX8" fmla="*/ 904874 w 4582440"/>
              <a:gd name="connsiteY8" fmla="*/ 504438 h 1429212"/>
              <a:gd name="connsiteX9" fmla="*/ 947737 w 4582440"/>
              <a:gd name="connsiteY9" fmla="*/ 490151 h 1429212"/>
              <a:gd name="connsiteX10" fmla="*/ 962024 w 4582440"/>
              <a:gd name="connsiteY10" fmla="*/ 480626 h 1429212"/>
              <a:gd name="connsiteX11" fmla="*/ 966787 w 4582440"/>
              <a:gd name="connsiteY11" fmla="*/ 461576 h 1429212"/>
              <a:gd name="connsiteX12" fmla="*/ 1014412 w 4582440"/>
              <a:gd name="connsiteY12" fmla="*/ 452051 h 1429212"/>
              <a:gd name="connsiteX13" fmla="*/ 1028699 w 4582440"/>
              <a:gd name="connsiteY13" fmla="*/ 442526 h 1429212"/>
              <a:gd name="connsiteX14" fmla="*/ 1085849 w 4582440"/>
              <a:gd name="connsiteY14" fmla="*/ 428238 h 1429212"/>
              <a:gd name="connsiteX15" fmla="*/ 1100137 w 4582440"/>
              <a:gd name="connsiteY15" fmla="*/ 418713 h 1429212"/>
              <a:gd name="connsiteX16" fmla="*/ 1147762 w 4582440"/>
              <a:gd name="connsiteY16" fmla="*/ 390138 h 1429212"/>
              <a:gd name="connsiteX17" fmla="*/ 1162049 w 4582440"/>
              <a:gd name="connsiteY17" fmla="*/ 375851 h 1429212"/>
              <a:gd name="connsiteX18" fmla="*/ 1181099 w 4582440"/>
              <a:gd name="connsiteY18" fmla="*/ 366326 h 1429212"/>
              <a:gd name="connsiteX19" fmla="*/ 1204912 w 4582440"/>
              <a:gd name="connsiteY19" fmla="*/ 352038 h 1429212"/>
              <a:gd name="connsiteX20" fmla="*/ 1219199 w 4582440"/>
              <a:gd name="connsiteY20" fmla="*/ 337751 h 1429212"/>
              <a:gd name="connsiteX21" fmla="*/ 1271587 w 4582440"/>
              <a:gd name="connsiteY21" fmla="*/ 304413 h 1429212"/>
              <a:gd name="connsiteX22" fmla="*/ 1285874 w 4582440"/>
              <a:gd name="connsiteY22" fmla="*/ 294888 h 1429212"/>
              <a:gd name="connsiteX23" fmla="*/ 1295399 w 4582440"/>
              <a:gd name="connsiteY23" fmla="*/ 280601 h 1429212"/>
              <a:gd name="connsiteX24" fmla="*/ 1352549 w 4582440"/>
              <a:gd name="connsiteY24" fmla="*/ 247263 h 1429212"/>
              <a:gd name="connsiteX25" fmla="*/ 1366837 w 4582440"/>
              <a:gd name="connsiteY25" fmla="*/ 242501 h 1429212"/>
              <a:gd name="connsiteX26" fmla="*/ 1404937 w 4582440"/>
              <a:gd name="connsiteY26" fmla="*/ 213926 h 1429212"/>
              <a:gd name="connsiteX27" fmla="*/ 1419224 w 4582440"/>
              <a:gd name="connsiteY27" fmla="*/ 199638 h 1429212"/>
              <a:gd name="connsiteX28" fmla="*/ 1433512 w 4582440"/>
              <a:gd name="connsiteY28" fmla="*/ 180588 h 1429212"/>
              <a:gd name="connsiteX29" fmla="*/ 1457324 w 4582440"/>
              <a:gd name="connsiteY29" fmla="*/ 171063 h 1429212"/>
              <a:gd name="connsiteX30" fmla="*/ 1476374 w 4582440"/>
              <a:gd name="connsiteY30" fmla="*/ 161538 h 1429212"/>
              <a:gd name="connsiteX31" fmla="*/ 1509712 w 4582440"/>
              <a:gd name="connsiteY31" fmla="*/ 137726 h 1429212"/>
              <a:gd name="connsiteX32" fmla="*/ 1543049 w 4582440"/>
              <a:gd name="connsiteY32" fmla="*/ 123438 h 1429212"/>
              <a:gd name="connsiteX33" fmla="*/ 1600199 w 4582440"/>
              <a:gd name="connsiteY33" fmla="*/ 99626 h 1429212"/>
              <a:gd name="connsiteX34" fmla="*/ 1647824 w 4582440"/>
              <a:gd name="connsiteY34" fmla="*/ 85338 h 1429212"/>
              <a:gd name="connsiteX35" fmla="*/ 1681162 w 4582440"/>
              <a:gd name="connsiteY35" fmla="*/ 75813 h 1429212"/>
              <a:gd name="connsiteX36" fmla="*/ 1804987 w 4582440"/>
              <a:gd name="connsiteY36" fmla="*/ 66288 h 1429212"/>
              <a:gd name="connsiteX37" fmla="*/ 1852612 w 4582440"/>
              <a:gd name="connsiteY37" fmla="*/ 52001 h 1429212"/>
              <a:gd name="connsiteX38" fmla="*/ 1933574 w 4582440"/>
              <a:gd name="connsiteY38" fmla="*/ 42476 h 1429212"/>
              <a:gd name="connsiteX39" fmla="*/ 2309812 w 4582440"/>
              <a:gd name="connsiteY39" fmla="*/ 28188 h 1429212"/>
              <a:gd name="connsiteX40" fmla="*/ 2376487 w 4582440"/>
              <a:gd name="connsiteY40" fmla="*/ 32951 h 1429212"/>
              <a:gd name="connsiteX41" fmla="*/ 2405062 w 4582440"/>
              <a:gd name="connsiteY41" fmla="*/ 42476 h 1429212"/>
              <a:gd name="connsiteX42" fmla="*/ 2428874 w 4582440"/>
              <a:gd name="connsiteY42" fmla="*/ 47238 h 1429212"/>
              <a:gd name="connsiteX43" fmla="*/ 2447924 w 4582440"/>
              <a:gd name="connsiteY43" fmla="*/ 52001 h 1429212"/>
              <a:gd name="connsiteX44" fmla="*/ 2476499 w 4582440"/>
              <a:gd name="connsiteY44" fmla="*/ 56763 h 1429212"/>
              <a:gd name="connsiteX45" fmla="*/ 2505074 w 4582440"/>
              <a:gd name="connsiteY45" fmla="*/ 66288 h 1429212"/>
              <a:gd name="connsiteX46" fmla="*/ 2538412 w 4582440"/>
              <a:gd name="connsiteY46" fmla="*/ 75813 h 1429212"/>
              <a:gd name="connsiteX47" fmla="*/ 2557462 w 4582440"/>
              <a:gd name="connsiteY47" fmla="*/ 90101 h 1429212"/>
              <a:gd name="connsiteX48" fmla="*/ 2571749 w 4582440"/>
              <a:gd name="connsiteY48" fmla="*/ 104388 h 1429212"/>
              <a:gd name="connsiteX49" fmla="*/ 2605087 w 4582440"/>
              <a:gd name="connsiteY49" fmla="*/ 113913 h 1429212"/>
              <a:gd name="connsiteX50" fmla="*/ 2652712 w 4582440"/>
              <a:gd name="connsiteY50" fmla="*/ 137726 h 1429212"/>
              <a:gd name="connsiteX51" fmla="*/ 2666999 w 4582440"/>
              <a:gd name="connsiteY51" fmla="*/ 152013 h 1429212"/>
              <a:gd name="connsiteX52" fmla="*/ 2700337 w 4582440"/>
              <a:gd name="connsiteY52" fmla="*/ 175826 h 1429212"/>
              <a:gd name="connsiteX53" fmla="*/ 2719387 w 4582440"/>
              <a:gd name="connsiteY53" fmla="*/ 185351 h 1429212"/>
              <a:gd name="connsiteX54" fmla="*/ 2757487 w 4582440"/>
              <a:gd name="connsiteY54" fmla="*/ 213926 h 1429212"/>
              <a:gd name="connsiteX55" fmla="*/ 2781299 w 4582440"/>
              <a:gd name="connsiteY55" fmla="*/ 218688 h 1429212"/>
              <a:gd name="connsiteX56" fmla="*/ 2814637 w 4582440"/>
              <a:gd name="connsiteY56" fmla="*/ 223451 h 1429212"/>
              <a:gd name="connsiteX57" fmla="*/ 2833687 w 4582440"/>
              <a:gd name="connsiteY57" fmla="*/ 228213 h 1429212"/>
              <a:gd name="connsiteX58" fmla="*/ 2852737 w 4582440"/>
              <a:gd name="connsiteY58" fmla="*/ 237738 h 1429212"/>
              <a:gd name="connsiteX59" fmla="*/ 2876549 w 4582440"/>
              <a:gd name="connsiteY59" fmla="*/ 242501 h 1429212"/>
              <a:gd name="connsiteX60" fmla="*/ 2890837 w 4582440"/>
              <a:gd name="connsiteY60" fmla="*/ 247263 h 1429212"/>
              <a:gd name="connsiteX61" fmla="*/ 2938462 w 4582440"/>
              <a:gd name="connsiteY61" fmla="*/ 256788 h 1429212"/>
              <a:gd name="connsiteX62" fmla="*/ 3000374 w 4582440"/>
              <a:gd name="connsiteY62" fmla="*/ 275838 h 1429212"/>
              <a:gd name="connsiteX63" fmla="*/ 3028949 w 4582440"/>
              <a:gd name="connsiteY63" fmla="*/ 285363 h 1429212"/>
              <a:gd name="connsiteX64" fmla="*/ 3067049 w 4582440"/>
              <a:gd name="connsiteY64" fmla="*/ 294888 h 1429212"/>
              <a:gd name="connsiteX65" fmla="*/ 3105149 w 4582440"/>
              <a:gd name="connsiteY65" fmla="*/ 309176 h 1429212"/>
              <a:gd name="connsiteX66" fmla="*/ 3124199 w 4582440"/>
              <a:gd name="connsiteY66" fmla="*/ 318701 h 1429212"/>
              <a:gd name="connsiteX67" fmla="*/ 3319462 w 4582440"/>
              <a:gd name="connsiteY67" fmla="*/ 313938 h 1429212"/>
              <a:gd name="connsiteX68" fmla="*/ 3376612 w 4582440"/>
              <a:gd name="connsiteY68" fmla="*/ 294888 h 1429212"/>
              <a:gd name="connsiteX69" fmla="*/ 3400424 w 4582440"/>
              <a:gd name="connsiteY69" fmla="*/ 290126 h 1429212"/>
              <a:gd name="connsiteX70" fmla="*/ 3438524 w 4582440"/>
              <a:gd name="connsiteY70" fmla="*/ 271076 h 1429212"/>
              <a:gd name="connsiteX71" fmla="*/ 3476624 w 4582440"/>
              <a:gd name="connsiteY71" fmla="*/ 261551 h 1429212"/>
              <a:gd name="connsiteX72" fmla="*/ 3495674 w 4582440"/>
              <a:gd name="connsiteY72" fmla="*/ 252026 h 1429212"/>
              <a:gd name="connsiteX73" fmla="*/ 3552824 w 4582440"/>
              <a:gd name="connsiteY73" fmla="*/ 242501 h 1429212"/>
              <a:gd name="connsiteX74" fmla="*/ 3876674 w 4582440"/>
              <a:gd name="connsiteY74" fmla="*/ 247263 h 1429212"/>
              <a:gd name="connsiteX75" fmla="*/ 3900487 w 4582440"/>
              <a:gd name="connsiteY75" fmla="*/ 252026 h 1429212"/>
              <a:gd name="connsiteX76" fmla="*/ 3962399 w 4582440"/>
              <a:gd name="connsiteY76" fmla="*/ 256788 h 1429212"/>
              <a:gd name="connsiteX77" fmla="*/ 4081462 w 4582440"/>
              <a:gd name="connsiteY77" fmla="*/ 271076 h 1429212"/>
              <a:gd name="connsiteX78" fmla="*/ 4100512 w 4582440"/>
              <a:gd name="connsiteY78" fmla="*/ 275838 h 1429212"/>
              <a:gd name="connsiteX79" fmla="*/ 4243387 w 4582440"/>
              <a:gd name="connsiteY79" fmla="*/ 294888 h 1429212"/>
              <a:gd name="connsiteX80" fmla="*/ 4276724 w 4582440"/>
              <a:gd name="connsiteY80" fmla="*/ 299651 h 1429212"/>
              <a:gd name="connsiteX81" fmla="*/ 4533899 w 4582440"/>
              <a:gd name="connsiteY81" fmla="*/ 304413 h 1429212"/>
              <a:gd name="connsiteX82" fmla="*/ 4581524 w 4582440"/>
              <a:gd name="connsiteY82" fmla="*/ 309176 h 1429212"/>
              <a:gd name="connsiteX83" fmla="*/ 4567237 w 4582440"/>
              <a:gd name="connsiteY83" fmla="*/ 1228338 h 1429212"/>
              <a:gd name="connsiteX84" fmla="*/ 4567237 w 4582440"/>
              <a:gd name="connsiteY84" fmla="*/ 1228338 h 1429212"/>
              <a:gd name="connsiteX85" fmla="*/ 4510087 w 4582440"/>
              <a:gd name="connsiteY85" fmla="*/ 1209288 h 1429212"/>
              <a:gd name="connsiteX86" fmla="*/ 4481512 w 4582440"/>
              <a:gd name="connsiteY86" fmla="*/ 1199763 h 1429212"/>
              <a:gd name="connsiteX87" fmla="*/ 4452937 w 4582440"/>
              <a:gd name="connsiteY87" fmla="*/ 1195001 h 1429212"/>
              <a:gd name="connsiteX88" fmla="*/ 4438649 w 4582440"/>
              <a:gd name="connsiteY88" fmla="*/ 1190238 h 1429212"/>
              <a:gd name="connsiteX89" fmla="*/ 4371974 w 4582440"/>
              <a:gd name="connsiteY89" fmla="*/ 1180713 h 1429212"/>
              <a:gd name="connsiteX90" fmla="*/ 4067174 w 4582440"/>
              <a:gd name="connsiteY90" fmla="*/ 1185476 h 1429212"/>
              <a:gd name="connsiteX91" fmla="*/ 4038599 w 4582440"/>
              <a:gd name="connsiteY91" fmla="*/ 1190238 h 1429212"/>
              <a:gd name="connsiteX92" fmla="*/ 3948112 w 4582440"/>
              <a:gd name="connsiteY92" fmla="*/ 1195001 h 1429212"/>
              <a:gd name="connsiteX93" fmla="*/ 3895724 w 4582440"/>
              <a:gd name="connsiteY93" fmla="*/ 1204526 h 1429212"/>
              <a:gd name="connsiteX94" fmla="*/ 3881437 w 4582440"/>
              <a:gd name="connsiteY94" fmla="*/ 1209288 h 1429212"/>
              <a:gd name="connsiteX95" fmla="*/ 3857624 w 4582440"/>
              <a:gd name="connsiteY95" fmla="*/ 1214051 h 1429212"/>
              <a:gd name="connsiteX96" fmla="*/ 3829049 w 4582440"/>
              <a:gd name="connsiteY96" fmla="*/ 1223576 h 1429212"/>
              <a:gd name="connsiteX97" fmla="*/ 3800474 w 4582440"/>
              <a:gd name="connsiteY97" fmla="*/ 1228338 h 1429212"/>
              <a:gd name="connsiteX98" fmla="*/ 3762374 w 4582440"/>
              <a:gd name="connsiteY98" fmla="*/ 1237863 h 1429212"/>
              <a:gd name="connsiteX99" fmla="*/ 3557587 w 4582440"/>
              <a:gd name="connsiteY99" fmla="*/ 1242626 h 1429212"/>
              <a:gd name="connsiteX100" fmla="*/ 3495674 w 4582440"/>
              <a:gd name="connsiteY100" fmla="*/ 1261676 h 1429212"/>
              <a:gd name="connsiteX101" fmla="*/ 3481387 w 4582440"/>
              <a:gd name="connsiteY101" fmla="*/ 1266438 h 1429212"/>
              <a:gd name="connsiteX102" fmla="*/ 3443287 w 4582440"/>
              <a:gd name="connsiteY102" fmla="*/ 1275963 h 1429212"/>
              <a:gd name="connsiteX103" fmla="*/ 3428999 w 4582440"/>
              <a:gd name="connsiteY103" fmla="*/ 1280726 h 1429212"/>
              <a:gd name="connsiteX104" fmla="*/ 0 w 4582440"/>
              <a:gd name="connsiteY104" fmla="*/ 1390263 h 1429212"/>
              <a:gd name="connsiteX105" fmla="*/ 4762 w 4582440"/>
              <a:gd name="connsiteY105" fmla="*/ 528251 h 1429212"/>
              <a:gd name="connsiteX0" fmla="*/ 4762 w 4582440"/>
              <a:gd name="connsiteY0" fmla="*/ 528251 h 1428478"/>
              <a:gd name="connsiteX1" fmla="*/ 4762 w 4582440"/>
              <a:gd name="connsiteY1" fmla="*/ 528251 h 1428478"/>
              <a:gd name="connsiteX2" fmla="*/ 528637 w 4582440"/>
              <a:gd name="connsiteY2" fmla="*/ 533013 h 1428478"/>
              <a:gd name="connsiteX3" fmla="*/ 571499 w 4582440"/>
              <a:gd name="connsiteY3" fmla="*/ 542538 h 1428478"/>
              <a:gd name="connsiteX4" fmla="*/ 804862 w 4582440"/>
              <a:gd name="connsiteY4" fmla="*/ 537776 h 1428478"/>
              <a:gd name="connsiteX5" fmla="*/ 819149 w 4582440"/>
              <a:gd name="connsiteY5" fmla="*/ 533013 h 1428478"/>
              <a:gd name="connsiteX6" fmla="*/ 852487 w 4582440"/>
              <a:gd name="connsiteY6" fmla="*/ 523488 h 1428478"/>
              <a:gd name="connsiteX7" fmla="*/ 871537 w 4582440"/>
              <a:gd name="connsiteY7" fmla="*/ 513963 h 1428478"/>
              <a:gd name="connsiteX8" fmla="*/ 904874 w 4582440"/>
              <a:gd name="connsiteY8" fmla="*/ 504438 h 1428478"/>
              <a:gd name="connsiteX9" fmla="*/ 947737 w 4582440"/>
              <a:gd name="connsiteY9" fmla="*/ 490151 h 1428478"/>
              <a:gd name="connsiteX10" fmla="*/ 962024 w 4582440"/>
              <a:gd name="connsiteY10" fmla="*/ 480626 h 1428478"/>
              <a:gd name="connsiteX11" fmla="*/ 966787 w 4582440"/>
              <a:gd name="connsiteY11" fmla="*/ 461576 h 1428478"/>
              <a:gd name="connsiteX12" fmla="*/ 1014412 w 4582440"/>
              <a:gd name="connsiteY12" fmla="*/ 452051 h 1428478"/>
              <a:gd name="connsiteX13" fmla="*/ 1028699 w 4582440"/>
              <a:gd name="connsiteY13" fmla="*/ 442526 h 1428478"/>
              <a:gd name="connsiteX14" fmla="*/ 1085849 w 4582440"/>
              <a:gd name="connsiteY14" fmla="*/ 428238 h 1428478"/>
              <a:gd name="connsiteX15" fmla="*/ 1100137 w 4582440"/>
              <a:gd name="connsiteY15" fmla="*/ 418713 h 1428478"/>
              <a:gd name="connsiteX16" fmla="*/ 1147762 w 4582440"/>
              <a:gd name="connsiteY16" fmla="*/ 390138 h 1428478"/>
              <a:gd name="connsiteX17" fmla="*/ 1162049 w 4582440"/>
              <a:gd name="connsiteY17" fmla="*/ 375851 h 1428478"/>
              <a:gd name="connsiteX18" fmla="*/ 1181099 w 4582440"/>
              <a:gd name="connsiteY18" fmla="*/ 366326 h 1428478"/>
              <a:gd name="connsiteX19" fmla="*/ 1204912 w 4582440"/>
              <a:gd name="connsiteY19" fmla="*/ 352038 h 1428478"/>
              <a:gd name="connsiteX20" fmla="*/ 1219199 w 4582440"/>
              <a:gd name="connsiteY20" fmla="*/ 337751 h 1428478"/>
              <a:gd name="connsiteX21" fmla="*/ 1271587 w 4582440"/>
              <a:gd name="connsiteY21" fmla="*/ 304413 h 1428478"/>
              <a:gd name="connsiteX22" fmla="*/ 1285874 w 4582440"/>
              <a:gd name="connsiteY22" fmla="*/ 294888 h 1428478"/>
              <a:gd name="connsiteX23" fmla="*/ 1295399 w 4582440"/>
              <a:gd name="connsiteY23" fmla="*/ 280601 h 1428478"/>
              <a:gd name="connsiteX24" fmla="*/ 1352549 w 4582440"/>
              <a:gd name="connsiteY24" fmla="*/ 247263 h 1428478"/>
              <a:gd name="connsiteX25" fmla="*/ 1366837 w 4582440"/>
              <a:gd name="connsiteY25" fmla="*/ 242501 h 1428478"/>
              <a:gd name="connsiteX26" fmla="*/ 1404937 w 4582440"/>
              <a:gd name="connsiteY26" fmla="*/ 213926 h 1428478"/>
              <a:gd name="connsiteX27" fmla="*/ 1419224 w 4582440"/>
              <a:gd name="connsiteY27" fmla="*/ 199638 h 1428478"/>
              <a:gd name="connsiteX28" fmla="*/ 1433512 w 4582440"/>
              <a:gd name="connsiteY28" fmla="*/ 180588 h 1428478"/>
              <a:gd name="connsiteX29" fmla="*/ 1457324 w 4582440"/>
              <a:gd name="connsiteY29" fmla="*/ 171063 h 1428478"/>
              <a:gd name="connsiteX30" fmla="*/ 1476374 w 4582440"/>
              <a:gd name="connsiteY30" fmla="*/ 161538 h 1428478"/>
              <a:gd name="connsiteX31" fmla="*/ 1509712 w 4582440"/>
              <a:gd name="connsiteY31" fmla="*/ 137726 h 1428478"/>
              <a:gd name="connsiteX32" fmla="*/ 1543049 w 4582440"/>
              <a:gd name="connsiteY32" fmla="*/ 123438 h 1428478"/>
              <a:gd name="connsiteX33" fmla="*/ 1600199 w 4582440"/>
              <a:gd name="connsiteY33" fmla="*/ 99626 h 1428478"/>
              <a:gd name="connsiteX34" fmla="*/ 1647824 w 4582440"/>
              <a:gd name="connsiteY34" fmla="*/ 85338 h 1428478"/>
              <a:gd name="connsiteX35" fmla="*/ 1681162 w 4582440"/>
              <a:gd name="connsiteY35" fmla="*/ 75813 h 1428478"/>
              <a:gd name="connsiteX36" fmla="*/ 1804987 w 4582440"/>
              <a:gd name="connsiteY36" fmla="*/ 66288 h 1428478"/>
              <a:gd name="connsiteX37" fmla="*/ 1852612 w 4582440"/>
              <a:gd name="connsiteY37" fmla="*/ 52001 h 1428478"/>
              <a:gd name="connsiteX38" fmla="*/ 1933574 w 4582440"/>
              <a:gd name="connsiteY38" fmla="*/ 42476 h 1428478"/>
              <a:gd name="connsiteX39" fmla="*/ 2309812 w 4582440"/>
              <a:gd name="connsiteY39" fmla="*/ 28188 h 1428478"/>
              <a:gd name="connsiteX40" fmla="*/ 2376487 w 4582440"/>
              <a:gd name="connsiteY40" fmla="*/ 32951 h 1428478"/>
              <a:gd name="connsiteX41" fmla="*/ 2405062 w 4582440"/>
              <a:gd name="connsiteY41" fmla="*/ 42476 h 1428478"/>
              <a:gd name="connsiteX42" fmla="*/ 2428874 w 4582440"/>
              <a:gd name="connsiteY42" fmla="*/ 47238 h 1428478"/>
              <a:gd name="connsiteX43" fmla="*/ 2447924 w 4582440"/>
              <a:gd name="connsiteY43" fmla="*/ 52001 h 1428478"/>
              <a:gd name="connsiteX44" fmla="*/ 2476499 w 4582440"/>
              <a:gd name="connsiteY44" fmla="*/ 56763 h 1428478"/>
              <a:gd name="connsiteX45" fmla="*/ 2505074 w 4582440"/>
              <a:gd name="connsiteY45" fmla="*/ 66288 h 1428478"/>
              <a:gd name="connsiteX46" fmla="*/ 2538412 w 4582440"/>
              <a:gd name="connsiteY46" fmla="*/ 75813 h 1428478"/>
              <a:gd name="connsiteX47" fmla="*/ 2557462 w 4582440"/>
              <a:gd name="connsiteY47" fmla="*/ 90101 h 1428478"/>
              <a:gd name="connsiteX48" fmla="*/ 2571749 w 4582440"/>
              <a:gd name="connsiteY48" fmla="*/ 104388 h 1428478"/>
              <a:gd name="connsiteX49" fmla="*/ 2605087 w 4582440"/>
              <a:gd name="connsiteY49" fmla="*/ 113913 h 1428478"/>
              <a:gd name="connsiteX50" fmla="*/ 2652712 w 4582440"/>
              <a:gd name="connsiteY50" fmla="*/ 137726 h 1428478"/>
              <a:gd name="connsiteX51" fmla="*/ 2666999 w 4582440"/>
              <a:gd name="connsiteY51" fmla="*/ 152013 h 1428478"/>
              <a:gd name="connsiteX52" fmla="*/ 2700337 w 4582440"/>
              <a:gd name="connsiteY52" fmla="*/ 175826 h 1428478"/>
              <a:gd name="connsiteX53" fmla="*/ 2719387 w 4582440"/>
              <a:gd name="connsiteY53" fmla="*/ 185351 h 1428478"/>
              <a:gd name="connsiteX54" fmla="*/ 2757487 w 4582440"/>
              <a:gd name="connsiteY54" fmla="*/ 213926 h 1428478"/>
              <a:gd name="connsiteX55" fmla="*/ 2781299 w 4582440"/>
              <a:gd name="connsiteY55" fmla="*/ 218688 h 1428478"/>
              <a:gd name="connsiteX56" fmla="*/ 2814637 w 4582440"/>
              <a:gd name="connsiteY56" fmla="*/ 223451 h 1428478"/>
              <a:gd name="connsiteX57" fmla="*/ 2833687 w 4582440"/>
              <a:gd name="connsiteY57" fmla="*/ 228213 h 1428478"/>
              <a:gd name="connsiteX58" fmla="*/ 2852737 w 4582440"/>
              <a:gd name="connsiteY58" fmla="*/ 237738 h 1428478"/>
              <a:gd name="connsiteX59" fmla="*/ 2876549 w 4582440"/>
              <a:gd name="connsiteY59" fmla="*/ 242501 h 1428478"/>
              <a:gd name="connsiteX60" fmla="*/ 2890837 w 4582440"/>
              <a:gd name="connsiteY60" fmla="*/ 247263 h 1428478"/>
              <a:gd name="connsiteX61" fmla="*/ 2938462 w 4582440"/>
              <a:gd name="connsiteY61" fmla="*/ 256788 h 1428478"/>
              <a:gd name="connsiteX62" fmla="*/ 3000374 w 4582440"/>
              <a:gd name="connsiteY62" fmla="*/ 275838 h 1428478"/>
              <a:gd name="connsiteX63" fmla="*/ 3028949 w 4582440"/>
              <a:gd name="connsiteY63" fmla="*/ 285363 h 1428478"/>
              <a:gd name="connsiteX64" fmla="*/ 3067049 w 4582440"/>
              <a:gd name="connsiteY64" fmla="*/ 294888 h 1428478"/>
              <a:gd name="connsiteX65" fmla="*/ 3105149 w 4582440"/>
              <a:gd name="connsiteY65" fmla="*/ 309176 h 1428478"/>
              <a:gd name="connsiteX66" fmla="*/ 3124199 w 4582440"/>
              <a:gd name="connsiteY66" fmla="*/ 318701 h 1428478"/>
              <a:gd name="connsiteX67" fmla="*/ 3319462 w 4582440"/>
              <a:gd name="connsiteY67" fmla="*/ 313938 h 1428478"/>
              <a:gd name="connsiteX68" fmla="*/ 3376612 w 4582440"/>
              <a:gd name="connsiteY68" fmla="*/ 294888 h 1428478"/>
              <a:gd name="connsiteX69" fmla="*/ 3400424 w 4582440"/>
              <a:gd name="connsiteY69" fmla="*/ 290126 h 1428478"/>
              <a:gd name="connsiteX70" fmla="*/ 3438524 w 4582440"/>
              <a:gd name="connsiteY70" fmla="*/ 271076 h 1428478"/>
              <a:gd name="connsiteX71" fmla="*/ 3476624 w 4582440"/>
              <a:gd name="connsiteY71" fmla="*/ 261551 h 1428478"/>
              <a:gd name="connsiteX72" fmla="*/ 3495674 w 4582440"/>
              <a:gd name="connsiteY72" fmla="*/ 252026 h 1428478"/>
              <a:gd name="connsiteX73" fmla="*/ 3552824 w 4582440"/>
              <a:gd name="connsiteY73" fmla="*/ 242501 h 1428478"/>
              <a:gd name="connsiteX74" fmla="*/ 3876674 w 4582440"/>
              <a:gd name="connsiteY74" fmla="*/ 247263 h 1428478"/>
              <a:gd name="connsiteX75" fmla="*/ 3900487 w 4582440"/>
              <a:gd name="connsiteY75" fmla="*/ 252026 h 1428478"/>
              <a:gd name="connsiteX76" fmla="*/ 3962399 w 4582440"/>
              <a:gd name="connsiteY76" fmla="*/ 256788 h 1428478"/>
              <a:gd name="connsiteX77" fmla="*/ 4081462 w 4582440"/>
              <a:gd name="connsiteY77" fmla="*/ 271076 h 1428478"/>
              <a:gd name="connsiteX78" fmla="*/ 4100512 w 4582440"/>
              <a:gd name="connsiteY78" fmla="*/ 275838 h 1428478"/>
              <a:gd name="connsiteX79" fmla="*/ 4243387 w 4582440"/>
              <a:gd name="connsiteY79" fmla="*/ 294888 h 1428478"/>
              <a:gd name="connsiteX80" fmla="*/ 4276724 w 4582440"/>
              <a:gd name="connsiteY80" fmla="*/ 299651 h 1428478"/>
              <a:gd name="connsiteX81" fmla="*/ 4533899 w 4582440"/>
              <a:gd name="connsiteY81" fmla="*/ 304413 h 1428478"/>
              <a:gd name="connsiteX82" fmla="*/ 4581524 w 4582440"/>
              <a:gd name="connsiteY82" fmla="*/ 309176 h 1428478"/>
              <a:gd name="connsiteX83" fmla="*/ 4567237 w 4582440"/>
              <a:gd name="connsiteY83" fmla="*/ 1228338 h 1428478"/>
              <a:gd name="connsiteX84" fmla="*/ 4567237 w 4582440"/>
              <a:gd name="connsiteY84" fmla="*/ 1228338 h 1428478"/>
              <a:gd name="connsiteX85" fmla="*/ 4510087 w 4582440"/>
              <a:gd name="connsiteY85" fmla="*/ 1209288 h 1428478"/>
              <a:gd name="connsiteX86" fmla="*/ 4481512 w 4582440"/>
              <a:gd name="connsiteY86" fmla="*/ 1199763 h 1428478"/>
              <a:gd name="connsiteX87" fmla="*/ 4452937 w 4582440"/>
              <a:gd name="connsiteY87" fmla="*/ 1195001 h 1428478"/>
              <a:gd name="connsiteX88" fmla="*/ 4438649 w 4582440"/>
              <a:gd name="connsiteY88" fmla="*/ 1190238 h 1428478"/>
              <a:gd name="connsiteX89" fmla="*/ 4371974 w 4582440"/>
              <a:gd name="connsiteY89" fmla="*/ 1180713 h 1428478"/>
              <a:gd name="connsiteX90" fmla="*/ 4067174 w 4582440"/>
              <a:gd name="connsiteY90" fmla="*/ 1185476 h 1428478"/>
              <a:gd name="connsiteX91" fmla="*/ 4038599 w 4582440"/>
              <a:gd name="connsiteY91" fmla="*/ 1190238 h 1428478"/>
              <a:gd name="connsiteX92" fmla="*/ 3948112 w 4582440"/>
              <a:gd name="connsiteY92" fmla="*/ 1195001 h 1428478"/>
              <a:gd name="connsiteX93" fmla="*/ 3895724 w 4582440"/>
              <a:gd name="connsiteY93" fmla="*/ 1204526 h 1428478"/>
              <a:gd name="connsiteX94" fmla="*/ 3881437 w 4582440"/>
              <a:gd name="connsiteY94" fmla="*/ 1209288 h 1428478"/>
              <a:gd name="connsiteX95" fmla="*/ 3857624 w 4582440"/>
              <a:gd name="connsiteY95" fmla="*/ 1214051 h 1428478"/>
              <a:gd name="connsiteX96" fmla="*/ 3829049 w 4582440"/>
              <a:gd name="connsiteY96" fmla="*/ 1223576 h 1428478"/>
              <a:gd name="connsiteX97" fmla="*/ 3800474 w 4582440"/>
              <a:gd name="connsiteY97" fmla="*/ 1228338 h 1428478"/>
              <a:gd name="connsiteX98" fmla="*/ 3762374 w 4582440"/>
              <a:gd name="connsiteY98" fmla="*/ 1237863 h 1428478"/>
              <a:gd name="connsiteX99" fmla="*/ 3557587 w 4582440"/>
              <a:gd name="connsiteY99" fmla="*/ 1242626 h 1428478"/>
              <a:gd name="connsiteX100" fmla="*/ 3495674 w 4582440"/>
              <a:gd name="connsiteY100" fmla="*/ 1261676 h 1428478"/>
              <a:gd name="connsiteX101" fmla="*/ 3481387 w 4582440"/>
              <a:gd name="connsiteY101" fmla="*/ 1266438 h 1428478"/>
              <a:gd name="connsiteX102" fmla="*/ 3443287 w 4582440"/>
              <a:gd name="connsiteY102" fmla="*/ 1275963 h 1428478"/>
              <a:gd name="connsiteX103" fmla="*/ 0 w 4582440"/>
              <a:gd name="connsiteY103" fmla="*/ 1390263 h 1428478"/>
              <a:gd name="connsiteX104" fmla="*/ 4762 w 4582440"/>
              <a:gd name="connsiteY104" fmla="*/ 528251 h 1428478"/>
              <a:gd name="connsiteX0" fmla="*/ 4762 w 4582440"/>
              <a:gd name="connsiteY0" fmla="*/ 528251 h 1428567"/>
              <a:gd name="connsiteX1" fmla="*/ 4762 w 4582440"/>
              <a:gd name="connsiteY1" fmla="*/ 528251 h 1428567"/>
              <a:gd name="connsiteX2" fmla="*/ 528637 w 4582440"/>
              <a:gd name="connsiteY2" fmla="*/ 533013 h 1428567"/>
              <a:gd name="connsiteX3" fmla="*/ 571499 w 4582440"/>
              <a:gd name="connsiteY3" fmla="*/ 542538 h 1428567"/>
              <a:gd name="connsiteX4" fmla="*/ 804862 w 4582440"/>
              <a:gd name="connsiteY4" fmla="*/ 537776 h 1428567"/>
              <a:gd name="connsiteX5" fmla="*/ 819149 w 4582440"/>
              <a:gd name="connsiteY5" fmla="*/ 533013 h 1428567"/>
              <a:gd name="connsiteX6" fmla="*/ 852487 w 4582440"/>
              <a:gd name="connsiteY6" fmla="*/ 523488 h 1428567"/>
              <a:gd name="connsiteX7" fmla="*/ 871537 w 4582440"/>
              <a:gd name="connsiteY7" fmla="*/ 513963 h 1428567"/>
              <a:gd name="connsiteX8" fmla="*/ 904874 w 4582440"/>
              <a:gd name="connsiteY8" fmla="*/ 504438 h 1428567"/>
              <a:gd name="connsiteX9" fmla="*/ 947737 w 4582440"/>
              <a:gd name="connsiteY9" fmla="*/ 490151 h 1428567"/>
              <a:gd name="connsiteX10" fmla="*/ 962024 w 4582440"/>
              <a:gd name="connsiteY10" fmla="*/ 480626 h 1428567"/>
              <a:gd name="connsiteX11" fmla="*/ 966787 w 4582440"/>
              <a:gd name="connsiteY11" fmla="*/ 461576 h 1428567"/>
              <a:gd name="connsiteX12" fmla="*/ 1014412 w 4582440"/>
              <a:gd name="connsiteY12" fmla="*/ 452051 h 1428567"/>
              <a:gd name="connsiteX13" fmla="*/ 1028699 w 4582440"/>
              <a:gd name="connsiteY13" fmla="*/ 442526 h 1428567"/>
              <a:gd name="connsiteX14" fmla="*/ 1085849 w 4582440"/>
              <a:gd name="connsiteY14" fmla="*/ 428238 h 1428567"/>
              <a:gd name="connsiteX15" fmla="*/ 1100137 w 4582440"/>
              <a:gd name="connsiteY15" fmla="*/ 418713 h 1428567"/>
              <a:gd name="connsiteX16" fmla="*/ 1147762 w 4582440"/>
              <a:gd name="connsiteY16" fmla="*/ 390138 h 1428567"/>
              <a:gd name="connsiteX17" fmla="*/ 1162049 w 4582440"/>
              <a:gd name="connsiteY17" fmla="*/ 375851 h 1428567"/>
              <a:gd name="connsiteX18" fmla="*/ 1181099 w 4582440"/>
              <a:gd name="connsiteY18" fmla="*/ 366326 h 1428567"/>
              <a:gd name="connsiteX19" fmla="*/ 1204912 w 4582440"/>
              <a:gd name="connsiteY19" fmla="*/ 352038 h 1428567"/>
              <a:gd name="connsiteX20" fmla="*/ 1219199 w 4582440"/>
              <a:gd name="connsiteY20" fmla="*/ 337751 h 1428567"/>
              <a:gd name="connsiteX21" fmla="*/ 1271587 w 4582440"/>
              <a:gd name="connsiteY21" fmla="*/ 304413 h 1428567"/>
              <a:gd name="connsiteX22" fmla="*/ 1285874 w 4582440"/>
              <a:gd name="connsiteY22" fmla="*/ 294888 h 1428567"/>
              <a:gd name="connsiteX23" fmla="*/ 1295399 w 4582440"/>
              <a:gd name="connsiteY23" fmla="*/ 280601 h 1428567"/>
              <a:gd name="connsiteX24" fmla="*/ 1352549 w 4582440"/>
              <a:gd name="connsiteY24" fmla="*/ 247263 h 1428567"/>
              <a:gd name="connsiteX25" fmla="*/ 1366837 w 4582440"/>
              <a:gd name="connsiteY25" fmla="*/ 242501 h 1428567"/>
              <a:gd name="connsiteX26" fmla="*/ 1404937 w 4582440"/>
              <a:gd name="connsiteY26" fmla="*/ 213926 h 1428567"/>
              <a:gd name="connsiteX27" fmla="*/ 1419224 w 4582440"/>
              <a:gd name="connsiteY27" fmla="*/ 199638 h 1428567"/>
              <a:gd name="connsiteX28" fmla="*/ 1433512 w 4582440"/>
              <a:gd name="connsiteY28" fmla="*/ 180588 h 1428567"/>
              <a:gd name="connsiteX29" fmla="*/ 1457324 w 4582440"/>
              <a:gd name="connsiteY29" fmla="*/ 171063 h 1428567"/>
              <a:gd name="connsiteX30" fmla="*/ 1476374 w 4582440"/>
              <a:gd name="connsiteY30" fmla="*/ 161538 h 1428567"/>
              <a:gd name="connsiteX31" fmla="*/ 1509712 w 4582440"/>
              <a:gd name="connsiteY31" fmla="*/ 137726 h 1428567"/>
              <a:gd name="connsiteX32" fmla="*/ 1543049 w 4582440"/>
              <a:gd name="connsiteY32" fmla="*/ 123438 h 1428567"/>
              <a:gd name="connsiteX33" fmla="*/ 1600199 w 4582440"/>
              <a:gd name="connsiteY33" fmla="*/ 99626 h 1428567"/>
              <a:gd name="connsiteX34" fmla="*/ 1647824 w 4582440"/>
              <a:gd name="connsiteY34" fmla="*/ 85338 h 1428567"/>
              <a:gd name="connsiteX35" fmla="*/ 1681162 w 4582440"/>
              <a:gd name="connsiteY35" fmla="*/ 75813 h 1428567"/>
              <a:gd name="connsiteX36" fmla="*/ 1804987 w 4582440"/>
              <a:gd name="connsiteY36" fmla="*/ 66288 h 1428567"/>
              <a:gd name="connsiteX37" fmla="*/ 1852612 w 4582440"/>
              <a:gd name="connsiteY37" fmla="*/ 52001 h 1428567"/>
              <a:gd name="connsiteX38" fmla="*/ 1933574 w 4582440"/>
              <a:gd name="connsiteY38" fmla="*/ 42476 h 1428567"/>
              <a:gd name="connsiteX39" fmla="*/ 2309812 w 4582440"/>
              <a:gd name="connsiteY39" fmla="*/ 28188 h 1428567"/>
              <a:gd name="connsiteX40" fmla="*/ 2376487 w 4582440"/>
              <a:gd name="connsiteY40" fmla="*/ 32951 h 1428567"/>
              <a:gd name="connsiteX41" fmla="*/ 2405062 w 4582440"/>
              <a:gd name="connsiteY41" fmla="*/ 42476 h 1428567"/>
              <a:gd name="connsiteX42" fmla="*/ 2428874 w 4582440"/>
              <a:gd name="connsiteY42" fmla="*/ 47238 h 1428567"/>
              <a:gd name="connsiteX43" fmla="*/ 2447924 w 4582440"/>
              <a:gd name="connsiteY43" fmla="*/ 52001 h 1428567"/>
              <a:gd name="connsiteX44" fmla="*/ 2476499 w 4582440"/>
              <a:gd name="connsiteY44" fmla="*/ 56763 h 1428567"/>
              <a:gd name="connsiteX45" fmla="*/ 2505074 w 4582440"/>
              <a:gd name="connsiteY45" fmla="*/ 66288 h 1428567"/>
              <a:gd name="connsiteX46" fmla="*/ 2538412 w 4582440"/>
              <a:gd name="connsiteY46" fmla="*/ 75813 h 1428567"/>
              <a:gd name="connsiteX47" fmla="*/ 2557462 w 4582440"/>
              <a:gd name="connsiteY47" fmla="*/ 90101 h 1428567"/>
              <a:gd name="connsiteX48" fmla="*/ 2571749 w 4582440"/>
              <a:gd name="connsiteY48" fmla="*/ 104388 h 1428567"/>
              <a:gd name="connsiteX49" fmla="*/ 2605087 w 4582440"/>
              <a:gd name="connsiteY49" fmla="*/ 113913 h 1428567"/>
              <a:gd name="connsiteX50" fmla="*/ 2652712 w 4582440"/>
              <a:gd name="connsiteY50" fmla="*/ 137726 h 1428567"/>
              <a:gd name="connsiteX51" fmla="*/ 2666999 w 4582440"/>
              <a:gd name="connsiteY51" fmla="*/ 152013 h 1428567"/>
              <a:gd name="connsiteX52" fmla="*/ 2700337 w 4582440"/>
              <a:gd name="connsiteY52" fmla="*/ 175826 h 1428567"/>
              <a:gd name="connsiteX53" fmla="*/ 2719387 w 4582440"/>
              <a:gd name="connsiteY53" fmla="*/ 185351 h 1428567"/>
              <a:gd name="connsiteX54" fmla="*/ 2757487 w 4582440"/>
              <a:gd name="connsiteY54" fmla="*/ 213926 h 1428567"/>
              <a:gd name="connsiteX55" fmla="*/ 2781299 w 4582440"/>
              <a:gd name="connsiteY55" fmla="*/ 218688 h 1428567"/>
              <a:gd name="connsiteX56" fmla="*/ 2814637 w 4582440"/>
              <a:gd name="connsiteY56" fmla="*/ 223451 h 1428567"/>
              <a:gd name="connsiteX57" fmla="*/ 2833687 w 4582440"/>
              <a:gd name="connsiteY57" fmla="*/ 228213 h 1428567"/>
              <a:gd name="connsiteX58" fmla="*/ 2852737 w 4582440"/>
              <a:gd name="connsiteY58" fmla="*/ 237738 h 1428567"/>
              <a:gd name="connsiteX59" fmla="*/ 2876549 w 4582440"/>
              <a:gd name="connsiteY59" fmla="*/ 242501 h 1428567"/>
              <a:gd name="connsiteX60" fmla="*/ 2890837 w 4582440"/>
              <a:gd name="connsiteY60" fmla="*/ 247263 h 1428567"/>
              <a:gd name="connsiteX61" fmla="*/ 2938462 w 4582440"/>
              <a:gd name="connsiteY61" fmla="*/ 256788 h 1428567"/>
              <a:gd name="connsiteX62" fmla="*/ 3000374 w 4582440"/>
              <a:gd name="connsiteY62" fmla="*/ 275838 h 1428567"/>
              <a:gd name="connsiteX63" fmla="*/ 3028949 w 4582440"/>
              <a:gd name="connsiteY63" fmla="*/ 285363 h 1428567"/>
              <a:gd name="connsiteX64" fmla="*/ 3067049 w 4582440"/>
              <a:gd name="connsiteY64" fmla="*/ 294888 h 1428567"/>
              <a:gd name="connsiteX65" fmla="*/ 3105149 w 4582440"/>
              <a:gd name="connsiteY65" fmla="*/ 309176 h 1428567"/>
              <a:gd name="connsiteX66" fmla="*/ 3124199 w 4582440"/>
              <a:gd name="connsiteY66" fmla="*/ 318701 h 1428567"/>
              <a:gd name="connsiteX67" fmla="*/ 3319462 w 4582440"/>
              <a:gd name="connsiteY67" fmla="*/ 313938 h 1428567"/>
              <a:gd name="connsiteX68" fmla="*/ 3376612 w 4582440"/>
              <a:gd name="connsiteY68" fmla="*/ 294888 h 1428567"/>
              <a:gd name="connsiteX69" fmla="*/ 3400424 w 4582440"/>
              <a:gd name="connsiteY69" fmla="*/ 290126 h 1428567"/>
              <a:gd name="connsiteX70" fmla="*/ 3438524 w 4582440"/>
              <a:gd name="connsiteY70" fmla="*/ 271076 h 1428567"/>
              <a:gd name="connsiteX71" fmla="*/ 3476624 w 4582440"/>
              <a:gd name="connsiteY71" fmla="*/ 261551 h 1428567"/>
              <a:gd name="connsiteX72" fmla="*/ 3495674 w 4582440"/>
              <a:gd name="connsiteY72" fmla="*/ 252026 h 1428567"/>
              <a:gd name="connsiteX73" fmla="*/ 3552824 w 4582440"/>
              <a:gd name="connsiteY73" fmla="*/ 242501 h 1428567"/>
              <a:gd name="connsiteX74" fmla="*/ 3876674 w 4582440"/>
              <a:gd name="connsiteY74" fmla="*/ 247263 h 1428567"/>
              <a:gd name="connsiteX75" fmla="*/ 3900487 w 4582440"/>
              <a:gd name="connsiteY75" fmla="*/ 252026 h 1428567"/>
              <a:gd name="connsiteX76" fmla="*/ 3962399 w 4582440"/>
              <a:gd name="connsiteY76" fmla="*/ 256788 h 1428567"/>
              <a:gd name="connsiteX77" fmla="*/ 4081462 w 4582440"/>
              <a:gd name="connsiteY77" fmla="*/ 271076 h 1428567"/>
              <a:gd name="connsiteX78" fmla="*/ 4100512 w 4582440"/>
              <a:gd name="connsiteY78" fmla="*/ 275838 h 1428567"/>
              <a:gd name="connsiteX79" fmla="*/ 4243387 w 4582440"/>
              <a:gd name="connsiteY79" fmla="*/ 294888 h 1428567"/>
              <a:gd name="connsiteX80" fmla="*/ 4276724 w 4582440"/>
              <a:gd name="connsiteY80" fmla="*/ 299651 h 1428567"/>
              <a:gd name="connsiteX81" fmla="*/ 4533899 w 4582440"/>
              <a:gd name="connsiteY81" fmla="*/ 304413 h 1428567"/>
              <a:gd name="connsiteX82" fmla="*/ 4581524 w 4582440"/>
              <a:gd name="connsiteY82" fmla="*/ 309176 h 1428567"/>
              <a:gd name="connsiteX83" fmla="*/ 4567237 w 4582440"/>
              <a:gd name="connsiteY83" fmla="*/ 1228338 h 1428567"/>
              <a:gd name="connsiteX84" fmla="*/ 4567237 w 4582440"/>
              <a:gd name="connsiteY84" fmla="*/ 1228338 h 1428567"/>
              <a:gd name="connsiteX85" fmla="*/ 4510087 w 4582440"/>
              <a:gd name="connsiteY85" fmla="*/ 1209288 h 1428567"/>
              <a:gd name="connsiteX86" fmla="*/ 4481512 w 4582440"/>
              <a:gd name="connsiteY86" fmla="*/ 1199763 h 1428567"/>
              <a:gd name="connsiteX87" fmla="*/ 4452937 w 4582440"/>
              <a:gd name="connsiteY87" fmla="*/ 1195001 h 1428567"/>
              <a:gd name="connsiteX88" fmla="*/ 4438649 w 4582440"/>
              <a:gd name="connsiteY88" fmla="*/ 1190238 h 1428567"/>
              <a:gd name="connsiteX89" fmla="*/ 4371974 w 4582440"/>
              <a:gd name="connsiteY89" fmla="*/ 1180713 h 1428567"/>
              <a:gd name="connsiteX90" fmla="*/ 4067174 w 4582440"/>
              <a:gd name="connsiteY90" fmla="*/ 1185476 h 1428567"/>
              <a:gd name="connsiteX91" fmla="*/ 4038599 w 4582440"/>
              <a:gd name="connsiteY91" fmla="*/ 1190238 h 1428567"/>
              <a:gd name="connsiteX92" fmla="*/ 3948112 w 4582440"/>
              <a:gd name="connsiteY92" fmla="*/ 1195001 h 1428567"/>
              <a:gd name="connsiteX93" fmla="*/ 3895724 w 4582440"/>
              <a:gd name="connsiteY93" fmla="*/ 1204526 h 1428567"/>
              <a:gd name="connsiteX94" fmla="*/ 3881437 w 4582440"/>
              <a:gd name="connsiteY94" fmla="*/ 1209288 h 1428567"/>
              <a:gd name="connsiteX95" fmla="*/ 3857624 w 4582440"/>
              <a:gd name="connsiteY95" fmla="*/ 1214051 h 1428567"/>
              <a:gd name="connsiteX96" fmla="*/ 3829049 w 4582440"/>
              <a:gd name="connsiteY96" fmla="*/ 1223576 h 1428567"/>
              <a:gd name="connsiteX97" fmla="*/ 3800474 w 4582440"/>
              <a:gd name="connsiteY97" fmla="*/ 1228338 h 1428567"/>
              <a:gd name="connsiteX98" fmla="*/ 3762374 w 4582440"/>
              <a:gd name="connsiteY98" fmla="*/ 1237863 h 1428567"/>
              <a:gd name="connsiteX99" fmla="*/ 3557587 w 4582440"/>
              <a:gd name="connsiteY99" fmla="*/ 1242626 h 1428567"/>
              <a:gd name="connsiteX100" fmla="*/ 3495674 w 4582440"/>
              <a:gd name="connsiteY100" fmla="*/ 1261676 h 1428567"/>
              <a:gd name="connsiteX101" fmla="*/ 3443287 w 4582440"/>
              <a:gd name="connsiteY101" fmla="*/ 1275963 h 1428567"/>
              <a:gd name="connsiteX102" fmla="*/ 0 w 4582440"/>
              <a:gd name="connsiteY102" fmla="*/ 1390263 h 1428567"/>
              <a:gd name="connsiteX103" fmla="*/ 4762 w 4582440"/>
              <a:gd name="connsiteY103" fmla="*/ 528251 h 1428567"/>
              <a:gd name="connsiteX0" fmla="*/ 4762 w 4582440"/>
              <a:gd name="connsiteY0" fmla="*/ 528251 h 1426266"/>
              <a:gd name="connsiteX1" fmla="*/ 4762 w 4582440"/>
              <a:gd name="connsiteY1" fmla="*/ 528251 h 1426266"/>
              <a:gd name="connsiteX2" fmla="*/ 528637 w 4582440"/>
              <a:gd name="connsiteY2" fmla="*/ 533013 h 1426266"/>
              <a:gd name="connsiteX3" fmla="*/ 571499 w 4582440"/>
              <a:gd name="connsiteY3" fmla="*/ 542538 h 1426266"/>
              <a:gd name="connsiteX4" fmla="*/ 804862 w 4582440"/>
              <a:gd name="connsiteY4" fmla="*/ 537776 h 1426266"/>
              <a:gd name="connsiteX5" fmla="*/ 819149 w 4582440"/>
              <a:gd name="connsiteY5" fmla="*/ 533013 h 1426266"/>
              <a:gd name="connsiteX6" fmla="*/ 852487 w 4582440"/>
              <a:gd name="connsiteY6" fmla="*/ 523488 h 1426266"/>
              <a:gd name="connsiteX7" fmla="*/ 871537 w 4582440"/>
              <a:gd name="connsiteY7" fmla="*/ 513963 h 1426266"/>
              <a:gd name="connsiteX8" fmla="*/ 904874 w 4582440"/>
              <a:gd name="connsiteY8" fmla="*/ 504438 h 1426266"/>
              <a:gd name="connsiteX9" fmla="*/ 947737 w 4582440"/>
              <a:gd name="connsiteY9" fmla="*/ 490151 h 1426266"/>
              <a:gd name="connsiteX10" fmla="*/ 962024 w 4582440"/>
              <a:gd name="connsiteY10" fmla="*/ 480626 h 1426266"/>
              <a:gd name="connsiteX11" fmla="*/ 966787 w 4582440"/>
              <a:gd name="connsiteY11" fmla="*/ 461576 h 1426266"/>
              <a:gd name="connsiteX12" fmla="*/ 1014412 w 4582440"/>
              <a:gd name="connsiteY12" fmla="*/ 452051 h 1426266"/>
              <a:gd name="connsiteX13" fmla="*/ 1028699 w 4582440"/>
              <a:gd name="connsiteY13" fmla="*/ 442526 h 1426266"/>
              <a:gd name="connsiteX14" fmla="*/ 1085849 w 4582440"/>
              <a:gd name="connsiteY14" fmla="*/ 428238 h 1426266"/>
              <a:gd name="connsiteX15" fmla="*/ 1100137 w 4582440"/>
              <a:gd name="connsiteY15" fmla="*/ 418713 h 1426266"/>
              <a:gd name="connsiteX16" fmla="*/ 1147762 w 4582440"/>
              <a:gd name="connsiteY16" fmla="*/ 390138 h 1426266"/>
              <a:gd name="connsiteX17" fmla="*/ 1162049 w 4582440"/>
              <a:gd name="connsiteY17" fmla="*/ 375851 h 1426266"/>
              <a:gd name="connsiteX18" fmla="*/ 1181099 w 4582440"/>
              <a:gd name="connsiteY18" fmla="*/ 366326 h 1426266"/>
              <a:gd name="connsiteX19" fmla="*/ 1204912 w 4582440"/>
              <a:gd name="connsiteY19" fmla="*/ 352038 h 1426266"/>
              <a:gd name="connsiteX20" fmla="*/ 1219199 w 4582440"/>
              <a:gd name="connsiteY20" fmla="*/ 337751 h 1426266"/>
              <a:gd name="connsiteX21" fmla="*/ 1271587 w 4582440"/>
              <a:gd name="connsiteY21" fmla="*/ 304413 h 1426266"/>
              <a:gd name="connsiteX22" fmla="*/ 1285874 w 4582440"/>
              <a:gd name="connsiteY22" fmla="*/ 294888 h 1426266"/>
              <a:gd name="connsiteX23" fmla="*/ 1295399 w 4582440"/>
              <a:gd name="connsiteY23" fmla="*/ 280601 h 1426266"/>
              <a:gd name="connsiteX24" fmla="*/ 1352549 w 4582440"/>
              <a:gd name="connsiteY24" fmla="*/ 247263 h 1426266"/>
              <a:gd name="connsiteX25" fmla="*/ 1366837 w 4582440"/>
              <a:gd name="connsiteY25" fmla="*/ 242501 h 1426266"/>
              <a:gd name="connsiteX26" fmla="*/ 1404937 w 4582440"/>
              <a:gd name="connsiteY26" fmla="*/ 213926 h 1426266"/>
              <a:gd name="connsiteX27" fmla="*/ 1419224 w 4582440"/>
              <a:gd name="connsiteY27" fmla="*/ 199638 h 1426266"/>
              <a:gd name="connsiteX28" fmla="*/ 1433512 w 4582440"/>
              <a:gd name="connsiteY28" fmla="*/ 180588 h 1426266"/>
              <a:gd name="connsiteX29" fmla="*/ 1457324 w 4582440"/>
              <a:gd name="connsiteY29" fmla="*/ 171063 h 1426266"/>
              <a:gd name="connsiteX30" fmla="*/ 1476374 w 4582440"/>
              <a:gd name="connsiteY30" fmla="*/ 161538 h 1426266"/>
              <a:gd name="connsiteX31" fmla="*/ 1509712 w 4582440"/>
              <a:gd name="connsiteY31" fmla="*/ 137726 h 1426266"/>
              <a:gd name="connsiteX32" fmla="*/ 1543049 w 4582440"/>
              <a:gd name="connsiteY32" fmla="*/ 123438 h 1426266"/>
              <a:gd name="connsiteX33" fmla="*/ 1600199 w 4582440"/>
              <a:gd name="connsiteY33" fmla="*/ 99626 h 1426266"/>
              <a:gd name="connsiteX34" fmla="*/ 1647824 w 4582440"/>
              <a:gd name="connsiteY34" fmla="*/ 85338 h 1426266"/>
              <a:gd name="connsiteX35" fmla="*/ 1681162 w 4582440"/>
              <a:gd name="connsiteY35" fmla="*/ 75813 h 1426266"/>
              <a:gd name="connsiteX36" fmla="*/ 1804987 w 4582440"/>
              <a:gd name="connsiteY36" fmla="*/ 66288 h 1426266"/>
              <a:gd name="connsiteX37" fmla="*/ 1852612 w 4582440"/>
              <a:gd name="connsiteY37" fmla="*/ 52001 h 1426266"/>
              <a:gd name="connsiteX38" fmla="*/ 1933574 w 4582440"/>
              <a:gd name="connsiteY38" fmla="*/ 42476 h 1426266"/>
              <a:gd name="connsiteX39" fmla="*/ 2309812 w 4582440"/>
              <a:gd name="connsiteY39" fmla="*/ 28188 h 1426266"/>
              <a:gd name="connsiteX40" fmla="*/ 2376487 w 4582440"/>
              <a:gd name="connsiteY40" fmla="*/ 32951 h 1426266"/>
              <a:gd name="connsiteX41" fmla="*/ 2405062 w 4582440"/>
              <a:gd name="connsiteY41" fmla="*/ 42476 h 1426266"/>
              <a:gd name="connsiteX42" fmla="*/ 2428874 w 4582440"/>
              <a:gd name="connsiteY42" fmla="*/ 47238 h 1426266"/>
              <a:gd name="connsiteX43" fmla="*/ 2447924 w 4582440"/>
              <a:gd name="connsiteY43" fmla="*/ 52001 h 1426266"/>
              <a:gd name="connsiteX44" fmla="*/ 2476499 w 4582440"/>
              <a:gd name="connsiteY44" fmla="*/ 56763 h 1426266"/>
              <a:gd name="connsiteX45" fmla="*/ 2505074 w 4582440"/>
              <a:gd name="connsiteY45" fmla="*/ 66288 h 1426266"/>
              <a:gd name="connsiteX46" fmla="*/ 2538412 w 4582440"/>
              <a:gd name="connsiteY46" fmla="*/ 75813 h 1426266"/>
              <a:gd name="connsiteX47" fmla="*/ 2557462 w 4582440"/>
              <a:gd name="connsiteY47" fmla="*/ 90101 h 1426266"/>
              <a:gd name="connsiteX48" fmla="*/ 2571749 w 4582440"/>
              <a:gd name="connsiteY48" fmla="*/ 104388 h 1426266"/>
              <a:gd name="connsiteX49" fmla="*/ 2605087 w 4582440"/>
              <a:gd name="connsiteY49" fmla="*/ 113913 h 1426266"/>
              <a:gd name="connsiteX50" fmla="*/ 2652712 w 4582440"/>
              <a:gd name="connsiteY50" fmla="*/ 137726 h 1426266"/>
              <a:gd name="connsiteX51" fmla="*/ 2666999 w 4582440"/>
              <a:gd name="connsiteY51" fmla="*/ 152013 h 1426266"/>
              <a:gd name="connsiteX52" fmla="*/ 2700337 w 4582440"/>
              <a:gd name="connsiteY52" fmla="*/ 175826 h 1426266"/>
              <a:gd name="connsiteX53" fmla="*/ 2719387 w 4582440"/>
              <a:gd name="connsiteY53" fmla="*/ 185351 h 1426266"/>
              <a:gd name="connsiteX54" fmla="*/ 2757487 w 4582440"/>
              <a:gd name="connsiteY54" fmla="*/ 213926 h 1426266"/>
              <a:gd name="connsiteX55" fmla="*/ 2781299 w 4582440"/>
              <a:gd name="connsiteY55" fmla="*/ 218688 h 1426266"/>
              <a:gd name="connsiteX56" fmla="*/ 2814637 w 4582440"/>
              <a:gd name="connsiteY56" fmla="*/ 223451 h 1426266"/>
              <a:gd name="connsiteX57" fmla="*/ 2833687 w 4582440"/>
              <a:gd name="connsiteY57" fmla="*/ 228213 h 1426266"/>
              <a:gd name="connsiteX58" fmla="*/ 2852737 w 4582440"/>
              <a:gd name="connsiteY58" fmla="*/ 237738 h 1426266"/>
              <a:gd name="connsiteX59" fmla="*/ 2876549 w 4582440"/>
              <a:gd name="connsiteY59" fmla="*/ 242501 h 1426266"/>
              <a:gd name="connsiteX60" fmla="*/ 2890837 w 4582440"/>
              <a:gd name="connsiteY60" fmla="*/ 247263 h 1426266"/>
              <a:gd name="connsiteX61" fmla="*/ 2938462 w 4582440"/>
              <a:gd name="connsiteY61" fmla="*/ 256788 h 1426266"/>
              <a:gd name="connsiteX62" fmla="*/ 3000374 w 4582440"/>
              <a:gd name="connsiteY62" fmla="*/ 275838 h 1426266"/>
              <a:gd name="connsiteX63" fmla="*/ 3028949 w 4582440"/>
              <a:gd name="connsiteY63" fmla="*/ 285363 h 1426266"/>
              <a:gd name="connsiteX64" fmla="*/ 3067049 w 4582440"/>
              <a:gd name="connsiteY64" fmla="*/ 294888 h 1426266"/>
              <a:gd name="connsiteX65" fmla="*/ 3105149 w 4582440"/>
              <a:gd name="connsiteY65" fmla="*/ 309176 h 1426266"/>
              <a:gd name="connsiteX66" fmla="*/ 3124199 w 4582440"/>
              <a:gd name="connsiteY66" fmla="*/ 318701 h 1426266"/>
              <a:gd name="connsiteX67" fmla="*/ 3319462 w 4582440"/>
              <a:gd name="connsiteY67" fmla="*/ 313938 h 1426266"/>
              <a:gd name="connsiteX68" fmla="*/ 3376612 w 4582440"/>
              <a:gd name="connsiteY68" fmla="*/ 294888 h 1426266"/>
              <a:gd name="connsiteX69" fmla="*/ 3400424 w 4582440"/>
              <a:gd name="connsiteY69" fmla="*/ 290126 h 1426266"/>
              <a:gd name="connsiteX70" fmla="*/ 3438524 w 4582440"/>
              <a:gd name="connsiteY70" fmla="*/ 271076 h 1426266"/>
              <a:gd name="connsiteX71" fmla="*/ 3476624 w 4582440"/>
              <a:gd name="connsiteY71" fmla="*/ 261551 h 1426266"/>
              <a:gd name="connsiteX72" fmla="*/ 3495674 w 4582440"/>
              <a:gd name="connsiteY72" fmla="*/ 252026 h 1426266"/>
              <a:gd name="connsiteX73" fmla="*/ 3552824 w 4582440"/>
              <a:gd name="connsiteY73" fmla="*/ 242501 h 1426266"/>
              <a:gd name="connsiteX74" fmla="*/ 3876674 w 4582440"/>
              <a:gd name="connsiteY74" fmla="*/ 247263 h 1426266"/>
              <a:gd name="connsiteX75" fmla="*/ 3900487 w 4582440"/>
              <a:gd name="connsiteY75" fmla="*/ 252026 h 1426266"/>
              <a:gd name="connsiteX76" fmla="*/ 3962399 w 4582440"/>
              <a:gd name="connsiteY76" fmla="*/ 256788 h 1426266"/>
              <a:gd name="connsiteX77" fmla="*/ 4081462 w 4582440"/>
              <a:gd name="connsiteY77" fmla="*/ 271076 h 1426266"/>
              <a:gd name="connsiteX78" fmla="*/ 4100512 w 4582440"/>
              <a:gd name="connsiteY78" fmla="*/ 275838 h 1426266"/>
              <a:gd name="connsiteX79" fmla="*/ 4243387 w 4582440"/>
              <a:gd name="connsiteY79" fmla="*/ 294888 h 1426266"/>
              <a:gd name="connsiteX80" fmla="*/ 4276724 w 4582440"/>
              <a:gd name="connsiteY80" fmla="*/ 299651 h 1426266"/>
              <a:gd name="connsiteX81" fmla="*/ 4533899 w 4582440"/>
              <a:gd name="connsiteY81" fmla="*/ 304413 h 1426266"/>
              <a:gd name="connsiteX82" fmla="*/ 4581524 w 4582440"/>
              <a:gd name="connsiteY82" fmla="*/ 309176 h 1426266"/>
              <a:gd name="connsiteX83" fmla="*/ 4567237 w 4582440"/>
              <a:gd name="connsiteY83" fmla="*/ 1228338 h 1426266"/>
              <a:gd name="connsiteX84" fmla="*/ 4567237 w 4582440"/>
              <a:gd name="connsiteY84" fmla="*/ 1228338 h 1426266"/>
              <a:gd name="connsiteX85" fmla="*/ 4510087 w 4582440"/>
              <a:gd name="connsiteY85" fmla="*/ 1209288 h 1426266"/>
              <a:gd name="connsiteX86" fmla="*/ 4481512 w 4582440"/>
              <a:gd name="connsiteY86" fmla="*/ 1199763 h 1426266"/>
              <a:gd name="connsiteX87" fmla="*/ 4452937 w 4582440"/>
              <a:gd name="connsiteY87" fmla="*/ 1195001 h 1426266"/>
              <a:gd name="connsiteX88" fmla="*/ 4438649 w 4582440"/>
              <a:gd name="connsiteY88" fmla="*/ 1190238 h 1426266"/>
              <a:gd name="connsiteX89" fmla="*/ 4371974 w 4582440"/>
              <a:gd name="connsiteY89" fmla="*/ 1180713 h 1426266"/>
              <a:gd name="connsiteX90" fmla="*/ 4067174 w 4582440"/>
              <a:gd name="connsiteY90" fmla="*/ 1185476 h 1426266"/>
              <a:gd name="connsiteX91" fmla="*/ 4038599 w 4582440"/>
              <a:gd name="connsiteY91" fmla="*/ 1190238 h 1426266"/>
              <a:gd name="connsiteX92" fmla="*/ 3948112 w 4582440"/>
              <a:gd name="connsiteY92" fmla="*/ 1195001 h 1426266"/>
              <a:gd name="connsiteX93" fmla="*/ 3895724 w 4582440"/>
              <a:gd name="connsiteY93" fmla="*/ 1204526 h 1426266"/>
              <a:gd name="connsiteX94" fmla="*/ 3881437 w 4582440"/>
              <a:gd name="connsiteY94" fmla="*/ 1209288 h 1426266"/>
              <a:gd name="connsiteX95" fmla="*/ 3857624 w 4582440"/>
              <a:gd name="connsiteY95" fmla="*/ 1214051 h 1426266"/>
              <a:gd name="connsiteX96" fmla="*/ 3829049 w 4582440"/>
              <a:gd name="connsiteY96" fmla="*/ 1223576 h 1426266"/>
              <a:gd name="connsiteX97" fmla="*/ 3800474 w 4582440"/>
              <a:gd name="connsiteY97" fmla="*/ 1228338 h 1426266"/>
              <a:gd name="connsiteX98" fmla="*/ 3762374 w 4582440"/>
              <a:gd name="connsiteY98" fmla="*/ 1237863 h 1426266"/>
              <a:gd name="connsiteX99" fmla="*/ 3557587 w 4582440"/>
              <a:gd name="connsiteY99" fmla="*/ 1242626 h 1426266"/>
              <a:gd name="connsiteX100" fmla="*/ 3495674 w 4582440"/>
              <a:gd name="connsiteY100" fmla="*/ 1261676 h 1426266"/>
              <a:gd name="connsiteX101" fmla="*/ 0 w 4582440"/>
              <a:gd name="connsiteY101" fmla="*/ 1390263 h 1426266"/>
              <a:gd name="connsiteX102" fmla="*/ 4762 w 4582440"/>
              <a:gd name="connsiteY102" fmla="*/ 528251 h 1426266"/>
              <a:gd name="connsiteX0" fmla="*/ 4762 w 4582440"/>
              <a:gd name="connsiteY0" fmla="*/ 528251 h 1423079"/>
              <a:gd name="connsiteX1" fmla="*/ 4762 w 4582440"/>
              <a:gd name="connsiteY1" fmla="*/ 528251 h 1423079"/>
              <a:gd name="connsiteX2" fmla="*/ 528637 w 4582440"/>
              <a:gd name="connsiteY2" fmla="*/ 533013 h 1423079"/>
              <a:gd name="connsiteX3" fmla="*/ 571499 w 4582440"/>
              <a:gd name="connsiteY3" fmla="*/ 542538 h 1423079"/>
              <a:gd name="connsiteX4" fmla="*/ 804862 w 4582440"/>
              <a:gd name="connsiteY4" fmla="*/ 537776 h 1423079"/>
              <a:gd name="connsiteX5" fmla="*/ 819149 w 4582440"/>
              <a:gd name="connsiteY5" fmla="*/ 533013 h 1423079"/>
              <a:gd name="connsiteX6" fmla="*/ 852487 w 4582440"/>
              <a:gd name="connsiteY6" fmla="*/ 523488 h 1423079"/>
              <a:gd name="connsiteX7" fmla="*/ 871537 w 4582440"/>
              <a:gd name="connsiteY7" fmla="*/ 513963 h 1423079"/>
              <a:gd name="connsiteX8" fmla="*/ 904874 w 4582440"/>
              <a:gd name="connsiteY8" fmla="*/ 504438 h 1423079"/>
              <a:gd name="connsiteX9" fmla="*/ 947737 w 4582440"/>
              <a:gd name="connsiteY9" fmla="*/ 490151 h 1423079"/>
              <a:gd name="connsiteX10" fmla="*/ 962024 w 4582440"/>
              <a:gd name="connsiteY10" fmla="*/ 480626 h 1423079"/>
              <a:gd name="connsiteX11" fmla="*/ 966787 w 4582440"/>
              <a:gd name="connsiteY11" fmla="*/ 461576 h 1423079"/>
              <a:gd name="connsiteX12" fmla="*/ 1014412 w 4582440"/>
              <a:gd name="connsiteY12" fmla="*/ 452051 h 1423079"/>
              <a:gd name="connsiteX13" fmla="*/ 1028699 w 4582440"/>
              <a:gd name="connsiteY13" fmla="*/ 442526 h 1423079"/>
              <a:gd name="connsiteX14" fmla="*/ 1085849 w 4582440"/>
              <a:gd name="connsiteY14" fmla="*/ 428238 h 1423079"/>
              <a:gd name="connsiteX15" fmla="*/ 1100137 w 4582440"/>
              <a:gd name="connsiteY15" fmla="*/ 418713 h 1423079"/>
              <a:gd name="connsiteX16" fmla="*/ 1147762 w 4582440"/>
              <a:gd name="connsiteY16" fmla="*/ 390138 h 1423079"/>
              <a:gd name="connsiteX17" fmla="*/ 1162049 w 4582440"/>
              <a:gd name="connsiteY17" fmla="*/ 375851 h 1423079"/>
              <a:gd name="connsiteX18" fmla="*/ 1181099 w 4582440"/>
              <a:gd name="connsiteY18" fmla="*/ 366326 h 1423079"/>
              <a:gd name="connsiteX19" fmla="*/ 1204912 w 4582440"/>
              <a:gd name="connsiteY19" fmla="*/ 352038 h 1423079"/>
              <a:gd name="connsiteX20" fmla="*/ 1219199 w 4582440"/>
              <a:gd name="connsiteY20" fmla="*/ 337751 h 1423079"/>
              <a:gd name="connsiteX21" fmla="*/ 1271587 w 4582440"/>
              <a:gd name="connsiteY21" fmla="*/ 304413 h 1423079"/>
              <a:gd name="connsiteX22" fmla="*/ 1285874 w 4582440"/>
              <a:gd name="connsiteY22" fmla="*/ 294888 h 1423079"/>
              <a:gd name="connsiteX23" fmla="*/ 1295399 w 4582440"/>
              <a:gd name="connsiteY23" fmla="*/ 280601 h 1423079"/>
              <a:gd name="connsiteX24" fmla="*/ 1352549 w 4582440"/>
              <a:gd name="connsiteY24" fmla="*/ 247263 h 1423079"/>
              <a:gd name="connsiteX25" fmla="*/ 1366837 w 4582440"/>
              <a:gd name="connsiteY25" fmla="*/ 242501 h 1423079"/>
              <a:gd name="connsiteX26" fmla="*/ 1404937 w 4582440"/>
              <a:gd name="connsiteY26" fmla="*/ 213926 h 1423079"/>
              <a:gd name="connsiteX27" fmla="*/ 1419224 w 4582440"/>
              <a:gd name="connsiteY27" fmla="*/ 199638 h 1423079"/>
              <a:gd name="connsiteX28" fmla="*/ 1433512 w 4582440"/>
              <a:gd name="connsiteY28" fmla="*/ 180588 h 1423079"/>
              <a:gd name="connsiteX29" fmla="*/ 1457324 w 4582440"/>
              <a:gd name="connsiteY29" fmla="*/ 171063 h 1423079"/>
              <a:gd name="connsiteX30" fmla="*/ 1476374 w 4582440"/>
              <a:gd name="connsiteY30" fmla="*/ 161538 h 1423079"/>
              <a:gd name="connsiteX31" fmla="*/ 1509712 w 4582440"/>
              <a:gd name="connsiteY31" fmla="*/ 137726 h 1423079"/>
              <a:gd name="connsiteX32" fmla="*/ 1543049 w 4582440"/>
              <a:gd name="connsiteY32" fmla="*/ 123438 h 1423079"/>
              <a:gd name="connsiteX33" fmla="*/ 1600199 w 4582440"/>
              <a:gd name="connsiteY33" fmla="*/ 99626 h 1423079"/>
              <a:gd name="connsiteX34" fmla="*/ 1647824 w 4582440"/>
              <a:gd name="connsiteY34" fmla="*/ 85338 h 1423079"/>
              <a:gd name="connsiteX35" fmla="*/ 1681162 w 4582440"/>
              <a:gd name="connsiteY35" fmla="*/ 75813 h 1423079"/>
              <a:gd name="connsiteX36" fmla="*/ 1804987 w 4582440"/>
              <a:gd name="connsiteY36" fmla="*/ 66288 h 1423079"/>
              <a:gd name="connsiteX37" fmla="*/ 1852612 w 4582440"/>
              <a:gd name="connsiteY37" fmla="*/ 52001 h 1423079"/>
              <a:gd name="connsiteX38" fmla="*/ 1933574 w 4582440"/>
              <a:gd name="connsiteY38" fmla="*/ 42476 h 1423079"/>
              <a:gd name="connsiteX39" fmla="*/ 2309812 w 4582440"/>
              <a:gd name="connsiteY39" fmla="*/ 28188 h 1423079"/>
              <a:gd name="connsiteX40" fmla="*/ 2376487 w 4582440"/>
              <a:gd name="connsiteY40" fmla="*/ 32951 h 1423079"/>
              <a:gd name="connsiteX41" fmla="*/ 2405062 w 4582440"/>
              <a:gd name="connsiteY41" fmla="*/ 42476 h 1423079"/>
              <a:gd name="connsiteX42" fmla="*/ 2428874 w 4582440"/>
              <a:gd name="connsiteY42" fmla="*/ 47238 h 1423079"/>
              <a:gd name="connsiteX43" fmla="*/ 2447924 w 4582440"/>
              <a:gd name="connsiteY43" fmla="*/ 52001 h 1423079"/>
              <a:gd name="connsiteX44" fmla="*/ 2476499 w 4582440"/>
              <a:gd name="connsiteY44" fmla="*/ 56763 h 1423079"/>
              <a:gd name="connsiteX45" fmla="*/ 2505074 w 4582440"/>
              <a:gd name="connsiteY45" fmla="*/ 66288 h 1423079"/>
              <a:gd name="connsiteX46" fmla="*/ 2538412 w 4582440"/>
              <a:gd name="connsiteY46" fmla="*/ 75813 h 1423079"/>
              <a:gd name="connsiteX47" fmla="*/ 2557462 w 4582440"/>
              <a:gd name="connsiteY47" fmla="*/ 90101 h 1423079"/>
              <a:gd name="connsiteX48" fmla="*/ 2571749 w 4582440"/>
              <a:gd name="connsiteY48" fmla="*/ 104388 h 1423079"/>
              <a:gd name="connsiteX49" fmla="*/ 2605087 w 4582440"/>
              <a:gd name="connsiteY49" fmla="*/ 113913 h 1423079"/>
              <a:gd name="connsiteX50" fmla="*/ 2652712 w 4582440"/>
              <a:gd name="connsiteY50" fmla="*/ 137726 h 1423079"/>
              <a:gd name="connsiteX51" fmla="*/ 2666999 w 4582440"/>
              <a:gd name="connsiteY51" fmla="*/ 152013 h 1423079"/>
              <a:gd name="connsiteX52" fmla="*/ 2700337 w 4582440"/>
              <a:gd name="connsiteY52" fmla="*/ 175826 h 1423079"/>
              <a:gd name="connsiteX53" fmla="*/ 2719387 w 4582440"/>
              <a:gd name="connsiteY53" fmla="*/ 185351 h 1423079"/>
              <a:gd name="connsiteX54" fmla="*/ 2757487 w 4582440"/>
              <a:gd name="connsiteY54" fmla="*/ 213926 h 1423079"/>
              <a:gd name="connsiteX55" fmla="*/ 2781299 w 4582440"/>
              <a:gd name="connsiteY55" fmla="*/ 218688 h 1423079"/>
              <a:gd name="connsiteX56" fmla="*/ 2814637 w 4582440"/>
              <a:gd name="connsiteY56" fmla="*/ 223451 h 1423079"/>
              <a:gd name="connsiteX57" fmla="*/ 2833687 w 4582440"/>
              <a:gd name="connsiteY57" fmla="*/ 228213 h 1423079"/>
              <a:gd name="connsiteX58" fmla="*/ 2852737 w 4582440"/>
              <a:gd name="connsiteY58" fmla="*/ 237738 h 1423079"/>
              <a:gd name="connsiteX59" fmla="*/ 2876549 w 4582440"/>
              <a:gd name="connsiteY59" fmla="*/ 242501 h 1423079"/>
              <a:gd name="connsiteX60" fmla="*/ 2890837 w 4582440"/>
              <a:gd name="connsiteY60" fmla="*/ 247263 h 1423079"/>
              <a:gd name="connsiteX61" fmla="*/ 2938462 w 4582440"/>
              <a:gd name="connsiteY61" fmla="*/ 256788 h 1423079"/>
              <a:gd name="connsiteX62" fmla="*/ 3000374 w 4582440"/>
              <a:gd name="connsiteY62" fmla="*/ 275838 h 1423079"/>
              <a:gd name="connsiteX63" fmla="*/ 3028949 w 4582440"/>
              <a:gd name="connsiteY63" fmla="*/ 285363 h 1423079"/>
              <a:gd name="connsiteX64" fmla="*/ 3067049 w 4582440"/>
              <a:gd name="connsiteY64" fmla="*/ 294888 h 1423079"/>
              <a:gd name="connsiteX65" fmla="*/ 3105149 w 4582440"/>
              <a:gd name="connsiteY65" fmla="*/ 309176 h 1423079"/>
              <a:gd name="connsiteX66" fmla="*/ 3124199 w 4582440"/>
              <a:gd name="connsiteY66" fmla="*/ 318701 h 1423079"/>
              <a:gd name="connsiteX67" fmla="*/ 3319462 w 4582440"/>
              <a:gd name="connsiteY67" fmla="*/ 313938 h 1423079"/>
              <a:gd name="connsiteX68" fmla="*/ 3376612 w 4582440"/>
              <a:gd name="connsiteY68" fmla="*/ 294888 h 1423079"/>
              <a:gd name="connsiteX69" fmla="*/ 3400424 w 4582440"/>
              <a:gd name="connsiteY69" fmla="*/ 290126 h 1423079"/>
              <a:gd name="connsiteX70" fmla="*/ 3438524 w 4582440"/>
              <a:gd name="connsiteY70" fmla="*/ 271076 h 1423079"/>
              <a:gd name="connsiteX71" fmla="*/ 3476624 w 4582440"/>
              <a:gd name="connsiteY71" fmla="*/ 261551 h 1423079"/>
              <a:gd name="connsiteX72" fmla="*/ 3495674 w 4582440"/>
              <a:gd name="connsiteY72" fmla="*/ 252026 h 1423079"/>
              <a:gd name="connsiteX73" fmla="*/ 3552824 w 4582440"/>
              <a:gd name="connsiteY73" fmla="*/ 242501 h 1423079"/>
              <a:gd name="connsiteX74" fmla="*/ 3876674 w 4582440"/>
              <a:gd name="connsiteY74" fmla="*/ 247263 h 1423079"/>
              <a:gd name="connsiteX75" fmla="*/ 3900487 w 4582440"/>
              <a:gd name="connsiteY75" fmla="*/ 252026 h 1423079"/>
              <a:gd name="connsiteX76" fmla="*/ 3962399 w 4582440"/>
              <a:gd name="connsiteY76" fmla="*/ 256788 h 1423079"/>
              <a:gd name="connsiteX77" fmla="*/ 4081462 w 4582440"/>
              <a:gd name="connsiteY77" fmla="*/ 271076 h 1423079"/>
              <a:gd name="connsiteX78" fmla="*/ 4100512 w 4582440"/>
              <a:gd name="connsiteY78" fmla="*/ 275838 h 1423079"/>
              <a:gd name="connsiteX79" fmla="*/ 4243387 w 4582440"/>
              <a:gd name="connsiteY79" fmla="*/ 294888 h 1423079"/>
              <a:gd name="connsiteX80" fmla="*/ 4276724 w 4582440"/>
              <a:gd name="connsiteY80" fmla="*/ 299651 h 1423079"/>
              <a:gd name="connsiteX81" fmla="*/ 4533899 w 4582440"/>
              <a:gd name="connsiteY81" fmla="*/ 304413 h 1423079"/>
              <a:gd name="connsiteX82" fmla="*/ 4581524 w 4582440"/>
              <a:gd name="connsiteY82" fmla="*/ 309176 h 1423079"/>
              <a:gd name="connsiteX83" fmla="*/ 4567237 w 4582440"/>
              <a:gd name="connsiteY83" fmla="*/ 1228338 h 1423079"/>
              <a:gd name="connsiteX84" fmla="*/ 4567237 w 4582440"/>
              <a:gd name="connsiteY84" fmla="*/ 1228338 h 1423079"/>
              <a:gd name="connsiteX85" fmla="*/ 4510087 w 4582440"/>
              <a:gd name="connsiteY85" fmla="*/ 1209288 h 1423079"/>
              <a:gd name="connsiteX86" fmla="*/ 4481512 w 4582440"/>
              <a:gd name="connsiteY86" fmla="*/ 1199763 h 1423079"/>
              <a:gd name="connsiteX87" fmla="*/ 4452937 w 4582440"/>
              <a:gd name="connsiteY87" fmla="*/ 1195001 h 1423079"/>
              <a:gd name="connsiteX88" fmla="*/ 4438649 w 4582440"/>
              <a:gd name="connsiteY88" fmla="*/ 1190238 h 1423079"/>
              <a:gd name="connsiteX89" fmla="*/ 4371974 w 4582440"/>
              <a:gd name="connsiteY89" fmla="*/ 1180713 h 1423079"/>
              <a:gd name="connsiteX90" fmla="*/ 4067174 w 4582440"/>
              <a:gd name="connsiteY90" fmla="*/ 1185476 h 1423079"/>
              <a:gd name="connsiteX91" fmla="*/ 4038599 w 4582440"/>
              <a:gd name="connsiteY91" fmla="*/ 1190238 h 1423079"/>
              <a:gd name="connsiteX92" fmla="*/ 3948112 w 4582440"/>
              <a:gd name="connsiteY92" fmla="*/ 1195001 h 1423079"/>
              <a:gd name="connsiteX93" fmla="*/ 3895724 w 4582440"/>
              <a:gd name="connsiteY93" fmla="*/ 1204526 h 1423079"/>
              <a:gd name="connsiteX94" fmla="*/ 3881437 w 4582440"/>
              <a:gd name="connsiteY94" fmla="*/ 1209288 h 1423079"/>
              <a:gd name="connsiteX95" fmla="*/ 3857624 w 4582440"/>
              <a:gd name="connsiteY95" fmla="*/ 1214051 h 1423079"/>
              <a:gd name="connsiteX96" fmla="*/ 3829049 w 4582440"/>
              <a:gd name="connsiteY96" fmla="*/ 1223576 h 1423079"/>
              <a:gd name="connsiteX97" fmla="*/ 3800474 w 4582440"/>
              <a:gd name="connsiteY97" fmla="*/ 1228338 h 1423079"/>
              <a:gd name="connsiteX98" fmla="*/ 3762374 w 4582440"/>
              <a:gd name="connsiteY98" fmla="*/ 1237863 h 1423079"/>
              <a:gd name="connsiteX99" fmla="*/ 3557587 w 4582440"/>
              <a:gd name="connsiteY99" fmla="*/ 1242626 h 1423079"/>
              <a:gd name="connsiteX100" fmla="*/ 0 w 4582440"/>
              <a:gd name="connsiteY100" fmla="*/ 1390263 h 1423079"/>
              <a:gd name="connsiteX101" fmla="*/ 4762 w 4582440"/>
              <a:gd name="connsiteY101" fmla="*/ 528251 h 1423079"/>
              <a:gd name="connsiteX0" fmla="*/ 4762 w 4582440"/>
              <a:gd name="connsiteY0" fmla="*/ 528251 h 1390262"/>
              <a:gd name="connsiteX1" fmla="*/ 4762 w 4582440"/>
              <a:gd name="connsiteY1" fmla="*/ 528251 h 1390262"/>
              <a:gd name="connsiteX2" fmla="*/ 528637 w 4582440"/>
              <a:gd name="connsiteY2" fmla="*/ 533013 h 1390262"/>
              <a:gd name="connsiteX3" fmla="*/ 571499 w 4582440"/>
              <a:gd name="connsiteY3" fmla="*/ 542538 h 1390262"/>
              <a:gd name="connsiteX4" fmla="*/ 804862 w 4582440"/>
              <a:gd name="connsiteY4" fmla="*/ 537776 h 1390262"/>
              <a:gd name="connsiteX5" fmla="*/ 819149 w 4582440"/>
              <a:gd name="connsiteY5" fmla="*/ 533013 h 1390262"/>
              <a:gd name="connsiteX6" fmla="*/ 852487 w 4582440"/>
              <a:gd name="connsiteY6" fmla="*/ 523488 h 1390262"/>
              <a:gd name="connsiteX7" fmla="*/ 871537 w 4582440"/>
              <a:gd name="connsiteY7" fmla="*/ 513963 h 1390262"/>
              <a:gd name="connsiteX8" fmla="*/ 904874 w 4582440"/>
              <a:gd name="connsiteY8" fmla="*/ 504438 h 1390262"/>
              <a:gd name="connsiteX9" fmla="*/ 947737 w 4582440"/>
              <a:gd name="connsiteY9" fmla="*/ 490151 h 1390262"/>
              <a:gd name="connsiteX10" fmla="*/ 962024 w 4582440"/>
              <a:gd name="connsiteY10" fmla="*/ 480626 h 1390262"/>
              <a:gd name="connsiteX11" fmla="*/ 966787 w 4582440"/>
              <a:gd name="connsiteY11" fmla="*/ 461576 h 1390262"/>
              <a:gd name="connsiteX12" fmla="*/ 1014412 w 4582440"/>
              <a:gd name="connsiteY12" fmla="*/ 452051 h 1390262"/>
              <a:gd name="connsiteX13" fmla="*/ 1028699 w 4582440"/>
              <a:gd name="connsiteY13" fmla="*/ 442526 h 1390262"/>
              <a:gd name="connsiteX14" fmla="*/ 1085849 w 4582440"/>
              <a:gd name="connsiteY14" fmla="*/ 428238 h 1390262"/>
              <a:gd name="connsiteX15" fmla="*/ 1100137 w 4582440"/>
              <a:gd name="connsiteY15" fmla="*/ 418713 h 1390262"/>
              <a:gd name="connsiteX16" fmla="*/ 1147762 w 4582440"/>
              <a:gd name="connsiteY16" fmla="*/ 390138 h 1390262"/>
              <a:gd name="connsiteX17" fmla="*/ 1162049 w 4582440"/>
              <a:gd name="connsiteY17" fmla="*/ 375851 h 1390262"/>
              <a:gd name="connsiteX18" fmla="*/ 1181099 w 4582440"/>
              <a:gd name="connsiteY18" fmla="*/ 366326 h 1390262"/>
              <a:gd name="connsiteX19" fmla="*/ 1204912 w 4582440"/>
              <a:gd name="connsiteY19" fmla="*/ 352038 h 1390262"/>
              <a:gd name="connsiteX20" fmla="*/ 1219199 w 4582440"/>
              <a:gd name="connsiteY20" fmla="*/ 337751 h 1390262"/>
              <a:gd name="connsiteX21" fmla="*/ 1271587 w 4582440"/>
              <a:gd name="connsiteY21" fmla="*/ 304413 h 1390262"/>
              <a:gd name="connsiteX22" fmla="*/ 1285874 w 4582440"/>
              <a:gd name="connsiteY22" fmla="*/ 294888 h 1390262"/>
              <a:gd name="connsiteX23" fmla="*/ 1295399 w 4582440"/>
              <a:gd name="connsiteY23" fmla="*/ 280601 h 1390262"/>
              <a:gd name="connsiteX24" fmla="*/ 1352549 w 4582440"/>
              <a:gd name="connsiteY24" fmla="*/ 247263 h 1390262"/>
              <a:gd name="connsiteX25" fmla="*/ 1366837 w 4582440"/>
              <a:gd name="connsiteY25" fmla="*/ 242501 h 1390262"/>
              <a:gd name="connsiteX26" fmla="*/ 1404937 w 4582440"/>
              <a:gd name="connsiteY26" fmla="*/ 213926 h 1390262"/>
              <a:gd name="connsiteX27" fmla="*/ 1419224 w 4582440"/>
              <a:gd name="connsiteY27" fmla="*/ 199638 h 1390262"/>
              <a:gd name="connsiteX28" fmla="*/ 1433512 w 4582440"/>
              <a:gd name="connsiteY28" fmla="*/ 180588 h 1390262"/>
              <a:gd name="connsiteX29" fmla="*/ 1457324 w 4582440"/>
              <a:gd name="connsiteY29" fmla="*/ 171063 h 1390262"/>
              <a:gd name="connsiteX30" fmla="*/ 1476374 w 4582440"/>
              <a:gd name="connsiteY30" fmla="*/ 161538 h 1390262"/>
              <a:gd name="connsiteX31" fmla="*/ 1509712 w 4582440"/>
              <a:gd name="connsiteY31" fmla="*/ 137726 h 1390262"/>
              <a:gd name="connsiteX32" fmla="*/ 1543049 w 4582440"/>
              <a:gd name="connsiteY32" fmla="*/ 123438 h 1390262"/>
              <a:gd name="connsiteX33" fmla="*/ 1600199 w 4582440"/>
              <a:gd name="connsiteY33" fmla="*/ 99626 h 1390262"/>
              <a:gd name="connsiteX34" fmla="*/ 1647824 w 4582440"/>
              <a:gd name="connsiteY34" fmla="*/ 85338 h 1390262"/>
              <a:gd name="connsiteX35" fmla="*/ 1681162 w 4582440"/>
              <a:gd name="connsiteY35" fmla="*/ 75813 h 1390262"/>
              <a:gd name="connsiteX36" fmla="*/ 1804987 w 4582440"/>
              <a:gd name="connsiteY36" fmla="*/ 66288 h 1390262"/>
              <a:gd name="connsiteX37" fmla="*/ 1852612 w 4582440"/>
              <a:gd name="connsiteY37" fmla="*/ 52001 h 1390262"/>
              <a:gd name="connsiteX38" fmla="*/ 1933574 w 4582440"/>
              <a:gd name="connsiteY38" fmla="*/ 42476 h 1390262"/>
              <a:gd name="connsiteX39" fmla="*/ 2309812 w 4582440"/>
              <a:gd name="connsiteY39" fmla="*/ 28188 h 1390262"/>
              <a:gd name="connsiteX40" fmla="*/ 2376487 w 4582440"/>
              <a:gd name="connsiteY40" fmla="*/ 32951 h 1390262"/>
              <a:gd name="connsiteX41" fmla="*/ 2405062 w 4582440"/>
              <a:gd name="connsiteY41" fmla="*/ 42476 h 1390262"/>
              <a:gd name="connsiteX42" fmla="*/ 2428874 w 4582440"/>
              <a:gd name="connsiteY42" fmla="*/ 47238 h 1390262"/>
              <a:gd name="connsiteX43" fmla="*/ 2447924 w 4582440"/>
              <a:gd name="connsiteY43" fmla="*/ 52001 h 1390262"/>
              <a:gd name="connsiteX44" fmla="*/ 2476499 w 4582440"/>
              <a:gd name="connsiteY44" fmla="*/ 56763 h 1390262"/>
              <a:gd name="connsiteX45" fmla="*/ 2505074 w 4582440"/>
              <a:gd name="connsiteY45" fmla="*/ 66288 h 1390262"/>
              <a:gd name="connsiteX46" fmla="*/ 2538412 w 4582440"/>
              <a:gd name="connsiteY46" fmla="*/ 75813 h 1390262"/>
              <a:gd name="connsiteX47" fmla="*/ 2557462 w 4582440"/>
              <a:gd name="connsiteY47" fmla="*/ 90101 h 1390262"/>
              <a:gd name="connsiteX48" fmla="*/ 2571749 w 4582440"/>
              <a:gd name="connsiteY48" fmla="*/ 104388 h 1390262"/>
              <a:gd name="connsiteX49" fmla="*/ 2605087 w 4582440"/>
              <a:gd name="connsiteY49" fmla="*/ 113913 h 1390262"/>
              <a:gd name="connsiteX50" fmla="*/ 2652712 w 4582440"/>
              <a:gd name="connsiteY50" fmla="*/ 137726 h 1390262"/>
              <a:gd name="connsiteX51" fmla="*/ 2666999 w 4582440"/>
              <a:gd name="connsiteY51" fmla="*/ 152013 h 1390262"/>
              <a:gd name="connsiteX52" fmla="*/ 2700337 w 4582440"/>
              <a:gd name="connsiteY52" fmla="*/ 175826 h 1390262"/>
              <a:gd name="connsiteX53" fmla="*/ 2719387 w 4582440"/>
              <a:gd name="connsiteY53" fmla="*/ 185351 h 1390262"/>
              <a:gd name="connsiteX54" fmla="*/ 2757487 w 4582440"/>
              <a:gd name="connsiteY54" fmla="*/ 213926 h 1390262"/>
              <a:gd name="connsiteX55" fmla="*/ 2781299 w 4582440"/>
              <a:gd name="connsiteY55" fmla="*/ 218688 h 1390262"/>
              <a:gd name="connsiteX56" fmla="*/ 2814637 w 4582440"/>
              <a:gd name="connsiteY56" fmla="*/ 223451 h 1390262"/>
              <a:gd name="connsiteX57" fmla="*/ 2833687 w 4582440"/>
              <a:gd name="connsiteY57" fmla="*/ 228213 h 1390262"/>
              <a:gd name="connsiteX58" fmla="*/ 2852737 w 4582440"/>
              <a:gd name="connsiteY58" fmla="*/ 237738 h 1390262"/>
              <a:gd name="connsiteX59" fmla="*/ 2876549 w 4582440"/>
              <a:gd name="connsiteY59" fmla="*/ 242501 h 1390262"/>
              <a:gd name="connsiteX60" fmla="*/ 2890837 w 4582440"/>
              <a:gd name="connsiteY60" fmla="*/ 247263 h 1390262"/>
              <a:gd name="connsiteX61" fmla="*/ 2938462 w 4582440"/>
              <a:gd name="connsiteY61" fmla="*/ 256788 h 1390262"/>
              <a:gd name="connsiteX62" fmla="*/ 3000374 w 4582440"/>
              <a:gd name="connsiteY62" fmla="*/ 275838 h 1390262"/>
              <a:gd name="connsiteX63" fmla="*/ 3028949 w 4582440"/>
              <a:gd name="connsiteY63" fmla="*/ 285363 h 1390262"/>
              <a:gd name="connsiteX64" fmla="*/ 3067049 w 4582440"/>
              <a:gd name="connsiteY64" fmla="*/ 294888 h 1390262"/>
              <a:gd name="connsiteX65" fmla="*/ 3105149 w 4582440"/>
              <a:gd name="connsiteY65" fmla="*/ 309176 h 1390262"/>
              <a:gd name="connsiteX66" fmla="*/ 3124199 w 4582440"/>
              <a:gd name="connsiteY66" fmla="*/ 318701 h 1390262"/>
              <a:gd name="connsiteX67" fmla="*/ 3319462 w 4582440"/>
              <a:gd name="connsiteY67" fmla="*/ 313938 h 1390262"/>
              <a:gd name="connsiteX68" fmla="*/ 3376612 w 4582440"/>
              <a:gd name="connsiteY68" fmla="*/ 294888 h 1390262"/>
              <a:gd name="connsiteX69" fmla="*/ 3400424 w 4582440"/>
              <a:gd name="connsiteY69" fmla="*/ 290126 h 1390262"/>
              <a:gd name="connsiteX70" fmla="*/ 3438524 w 4582440"/>
              <a:gd name="connsiteY70" fmla="*/ 271076 h 1390262"/>
              <a:gd name="connsiteX71" fmla="*/ 3476624 w 4582440"/>
              <a:gd name="connsiteY71" fmla="*/ 261551 h 1390262"/>
              <a:gd name="connsiteX72" fmla="*/ 3495674 w 4582440"/>
              <a:gd name="connsiteY72" fmla="*/ 252026 h 1390262"/>
              <a:gd name="connsiteX73" fmla="*/ 3552824 w 4582440"/>
              <a:gd name="connsiteY73" fmla="*/ 242501 h 1390262"/>
              <a:gd name="connsiteX74" fmla="*/ 3876674 w 4582440"/>
              <a:gd name="connsiteY74" fmla="*/ 247263 h 1390262"/>
              <a:gd name="connsiteX75" fmla="*/ 3900487 w 4582440"/>
              <a:gd name="connsiteY75" fmla="*/ 252026 h 1390262"/>
              <a:gd name="connsiteX76" fmla="*/ 3962399 w 4582440"/>
              <a:gd name="connsiteY76" fmla="*/ 256788 h 1390262"/>
              <a:gd name="connsiteX77" fmla="*/ 4081462 w 4582440"/>
              <a:gd name="connsiteY77" fmla="*/ 271076 h 1390262"/>
              <a:gd name="connsiteX78" fmla="*/ 4100512 w 4582440"/>
              <a:gd name="connsiteY78" fmla="*/ 275838 h 1390262"/>
              <a:gd name="connsiteX79" fmla="*/ 4243387 w 4582440"/>
              <a:gd name="connsiteY79" fmla="*/ 294888 h 1390262"/>
              <a:gd name="connsiteX80" fmla="*/ 4276724 w 4582440"/>
              <a:gd name="connsiteY80" fmla="*/ 299651 h 1390262"/>
              <a:gd name="connsiteX81" fmla="*/ 4533899 w 4582440"/>
              <a:gd name="connsiteY81" fmla="*/ 304413 h 1390262"/>
              <a:gd name="connsiteX82" fmla="*/ 4581524 w 4582440"/>
              <a:gd name="connsiteY82" fmla="*/ 309176 h 1390262"/>
              <a:gd name="connsiteX83" fmla="*/ 4567237 w 4582440"/>
              <a:gd name="connsiteY83" fmla="*/ 1228338 h 1390262"/>
              <a:gd name="connsiteX84" fmla="*/ 4567237 w 4582440"/>
              <a:gd name="connsiteY84" fmla="*/ 1228338 h 1390262"/>
              <a:gd name="connsiteX85" fmla="*/ 4510087 w 4582440"/>
              <a:gd name="connsiteY85" fmla="*/ 1209288 h 1390262"/>
              <a:gd name="connsiteX86" fmla="*/ 4481512 w 4582440"/>
              <a:gd name="connsiteY86" fmla="*/ 1199763 h 1390262"/>
              <a:gd name="connsiteX87" fmla="*/ 4452937 w 4582440"/>
              <a:gd name="connsiteY87" fmla="*/ 1195001 h 1390262"/>
              <a:gd name="connsiteX88" fmla="*/ 4438649 w 4582440"/>
              <a:gd name="connsiteY88" fmla="*/ 1190238 h 1390262"/>
              <a:gd name="connsiteX89" fmla="*/ 4371974 w 4582440"/>
              <a:gd name="connsiteY89" fmla="*/ 1180713 h 1390262"/>
              <a:gd name="connsiteX90" fmla="*/ 4067174 w 4582440"/>
              <a:gd name="connsiteY90" fmla="*/ 1185476 h 1390262"/>
              <a:gd name="connsiteX91" fmla="*/ 4038599 w 4582440"/>
              <a:gd name="connsiteY91" fmla="*/ 1190238 h 1390262"/>
              <a:gd name="connsiteX92" fmla="*/ 3948112 w 4582440"/>
              <a:gd name="connsiteY92" fmla="*/ 1195001 h 1390262"/>
              <a:gd name="connsiteX93" fmla="*/ 3895724 w 4582440"/>
              <a:gd name="connsiteY93" fmla="*/ 1204526 h 1390262"/>
              <a:gd name="connsiteX94" fmla="*/ 3881437 w 4582440"/>
              <a:gd name="connsiteY94" fmla="*/ 1209288 h 1390262"/>
              <a:gd name="connsiteX95" fmla="*/ 3857624 w 4582440"/>
              <a:gd name="connsiteY95" fmla="*/ 1214051 h 1390262"/>
              <a:gd name="connsiteX96" fmla="*/ 3829049 w 4582440"/>
              <a:gd name="connsiteY96" fmla="*/ 1223576 h 1390262"/>
              <a:gd name="connsiteX97" fmla="*/ 3800474 w 4582440"/>
              <a:gd name="connsiteY97" fmla="*/ 1228338 h 1390262"/>
              <a:gd name="connsiteX98" fmla="*/ 3762374 w 4582440"/>
              <a:gd name="connsiteY98" fmla="*/ 1237863 h 1390262"/>
              <a:gd name="connsiteX99" fmla="*/ 0 w 4582440"/>
              <a:gd name="connsiteY99" fmla="*/ 1390263 h 1390262"/>
              <a:gd name="connsiteX100" fmla="*/ 4762 w 4582440"/>
              <a:gd name="connsiteY100" fmla="*/ 528251 h 1390262"/>
              <a:gd name="connsiteX0" fmla="*/ 4762 w 4582440"/>
              <a:gd name="connsiteY0" fmla="*/ 528251 h 1421028"/>
              <a:gd name="connsiteX1" fmla="*/ 4762 w 4582440"/>
              <a:gd name="connsiteY1" fmla="*/ 528251 h 1421028"/>
              <a:gd name="connsiteX2" fmla="*/ 528637 w 4582440"/>
              <a:gd name="connsiteY2" fmla="*/ 533013 h 1421028"/>
              <a:gd name="connsiteX3" fmla="*/ 571499 w 4582440"/>
              <a:gd name="connsiteY3" fmla="*/ 542538 h 1421028"/>
              <a:gd name="connsiteX4" fmla="*/ 804862 w 4582440"/>
              <a:gd name="connsiteY4" fmla="*/ 537776 h 1421028"/>
              <a:gd name="connsiteX5" fmla="*/ 819149 w 4582440"/>
              <a:gd name="connsiteY5" fmla="*/ 533013 h 1421028"/>
              <a:gd name="connsiteX6" fmla="*/ 852487 w 4582440"/>
              <a:gd name="connsiteY6" fmla="*/ 523488 h 1421028"/>
              <a:gd name="connsiteX7" fmla="*/ 871537 w 4582440"/>
              <a:gd name="connsiteY7" fmla="*/ 513963 h 1421028"/>
              <a:gd name="connsiteX8" fmla="*/ 904874 w 4582440"/>
              <a:gd name="connsiteY8" fmla="*/ 504438 h 1421028"/>
              <a:gd name="connsiteX9" fmla="*/ 947737 w 4582440"/>
              <a:gd name="connsiteY9" fmla="*/ 490151 h 1421028"/>
              <a:gd name="connsiteX10" fmla="*/ 962024 w 4582440"/>
              <a:gd name="connsiteY10" fmla="*/ 480626 h 1421028"/>
              <a:gd name="connsiteX11" fmla="*/ 966787 w 4582440"/>
              <a:gd name="connsiteY11" fmla="*/ 461576 h 1421028"/>
              <a:gd name="connsiteX12" fmla="*/ 1014412 w 4582440"/>
              <a:gd name="connsiteY12" fmla="*/ 452051 h 1421028"/>
              <a:gd name="connsiteX13" fmla="*/ 1028699 w 4582440"/>
              <a:gd name="connsiteY13" fmla="*/ 442526 h 1421028"/>
              <a:gd name="connsiteX14" fmla="*/ 1085849 w 4582440"/>
              <a:gd name="connsiteY14" fmla="*/ 428238 h 1421028"/>
              <a:gd name="connsiteX15" fmla="*/ 1100137 w 4582440"/>
              <a:gd name="connsiteY15" fmla="*/ 418713 h 1421028"/>
              <a:gd name="connsiteX16" fmla="*/ 1147762 w 4582440"/>
              <a:gd name="connsiteY16" fmla="*/ 390138 h 1421028"/>
              <a:gd name="connsiteX17" fmla="*/ 1162049 w 4582440"/>
              <a:gd name="connsiteY17" fmla="*/ 375851 h 1421028"/>
              <a:gd name="connsiteX18" fmla="*/ 1181099 w 4582440"/>
              <a:gd name="connsiteY18" fmla="*/ 366326 h 1421028"/>
              <a:gd name="connsiteX19" fmla="*/ 1204912 w 4582440"/>
              <a:gd name="connsiteY19" fmla="*/ 352038 h 1421028"/>
              <a:gd name="connsiteX20" fmla="*/ 1219199 w 4582440"/>
              <a:gd name="connsiteY20" fmla="*/ 337751 h 1421028"/>
              <a:gd name="connsiteX21" fmla="*/ 1271587 w 4582440"/>
              <a:gd name="connsiteY21" fmla="*/ 304413 h 1421028"/>
              <a:gd name="connsiteX22" fmla="*/ 1285874 w 4582440"/>
              <a:gd name="connsiteY22" fmla="*/ 294888 h 1421028"/>
              <a:gd name="connsiteX23" fmla="*/ 1295399 w 4582440"/>
              <a:gd name="connsiteY23" fmla="*/ 280601 h 1421028"/>
              <a:gd name="connsiteX24" fmla="*/ 1352549 w 4582440"/>
              <a:gd name="connsiteY24" fmla="*/ 247263 h 1421028"/>
              <a:gd name="connsiteX25" fmla="*/ 1366837 w 4582440"/>
              <a:gd name="connsiteY25" fmla="*/ 242501 h 1421028"/>
              <a:gd name="connsiteX26" fmla="*/ 1404937 w 4582440"/>
              <a:gd name="connsiteY26" fmla="*/ 213926 h 1421028"/>
              <a:gd name="connsiteX27" fmla="*/ 1419224 w 4582440"/>
              <a:gd name="connsiteY27" fmla="*/ 199638 h 1421028"/>
              <a:gd name="connsiteX28" fmla="*/ 1433512 w 4582440"/>
              <a:gd name="connsiteY28" fmla="*/ 180588 h 1421028"/>
              <a:gd name="connsiteX29" fmla="*/ 1457324 w 4582440"/>
              <a:gd name="connsiteY29" fmla="*/ 171063 h 1421028"/>
              <a:gd name="connsiteX30" fmla="*/ 1476374 w 4582440"/>
              <a:gd name="connsiteY30" fmla="*/ 161538 h 1421028"/>
              <a:gd name="connsiteX31" fmla="*/ 1509712 w 4582440"/>
              <a:gd name="connsiteY31" fmla="*/ 137726 h 1421028"/>
              <a:gd name="connsiteX32" fmla="*/ 1543049 w 4582440"/>
              <a:gd name="connsiteY32" fmla="*/ 123438 h 1421028"/>
              <a:gd name="connsiteX33" fmla="*/ 1600199 w 4582440"/>
              <a:gd name="connsiteY33" fmla="*/ 99626 h 1421028"/>
              <a:gd name="connsiteX34" fmla="*/ 1647824 w 4582440"/>
              <a:gd name="connsiteY34" fmla="*/ 85338 h 1421028"/>
              <a:gd name="connsiteX35" fmla="*/ 1681162 w 4582440"/>
              <a:gd name="connsiteY35" fmla="*/ 75813 h 1421028"/>
              <a:gd name="connsiteX36" fmla="*/ 1804987 w 4582440"/>
              <a:gd name="connsiteY36" fmla="*/ 66288 h 1421028"/>
              <a:gd name="connsiteX37" fmla="*/ 1852612 w 4582440"/>
              <a:gd name="connsiteY37" fmla="*/ 52001 h 1421028"/>
              <a:gd name="connsiteX38" fmla="*/ 1933574 w 4582440"/>
              <a:gd name="connsiteY38" fmla="*/ 42476 h 1421028"/>
              <a:gd name="connsiteX39" fmla="*/ 2309812 w 4582440"/>
              <a:gd name="connsiteY39" fmla="*/ 28188 h 1421028"/>
              <a:gd name="connsiteX40" fmla="*/ 2376487 w 4582440"/>
              <a:gd name="connsiteY40" fmla="*/ 32951 h 1421028"/>
              <a:gd name="connsiteX41" fmla="*/ 2405062 w 4582440"/>
              <a:gd name="connsiteY41" fmla="*/ 42476 h 1421028"/>
              <a:gd name="connsiteX42" fmla="*/ 2428874 w 4582440"/>
              <a:gd name="connsiteY42" fmla="*/ 47238 h 1421028"/>
              <a:gd name="connsiteX43" fmla="*/ 2447924 w 4582440"/>
              <a:gd name="connsiteY43" fmla="*/ 52001 h 1421028"/>
              <a:gd name="connsiteX44" fmla="*/ 2476499 w 4582440"/>
              <a:gd name="connsiteY44" fmla="*/ 56763 h 1421028"/>
              <a:gd name="connsiteX45" fmla="*/ 2505074 w 4582440"/>
              <a:gd name="connsiteY45" fmla="*/ 66288 h 1421028"/>
              <a:gd name="connsiteX46" fmla="*/ 2538412 w 4582440"/>
              <a:gd name="connsiteY46" fmla="*/ 75813 h 1421028"/>
              <a:gd name="connsiteX47" fmla="*/ 2557462 w 4582440"/>
              <a:gd name="connsiteY47" fmla="*/ 90101 h 1421028"/>
              <a:gd name="connsiteX48" fmla="*/ 2571749 w 4582440"/>
              <a:gd name="connsiteY48" fmla="*/ 104388 h 1421028"/>
              <a:gd name="connsiteX49" fmla="*/ 2605087 w 4582440"/>
              <a:gd name="connsiteY49" fmla="*/ 113913 h 1421028"/>
              <a:gd name="connsiteX50" fmla="*/ 2652712 w 4582440"/>
              <a:gd name="connsiteY50" fmla="*/ 137726 h 1421028"/>
              <a:gd name="connsiteX51" fmla="*/ 2666999 w 4582440"/>
              <a:gd name="connsiteY51" fmla="*/ 152013 h 1421028"/>
              <a:gd name="connsiteX52" fmla="*/ 2700337 w 4582440"/>
              <a:gd name="connsiteY52" fmla="*/ 175826 h 1421028"/>
              <a:gd name="connsiteX53" fmla="*/ 2719387 w 4582440"/>
              <a:gd name="connsiteY53" fmla="*/ 185351 h 1421028"/>
              <a:gd name="connsiteX54" fmla="*/ 2757487 w 4582440"/>
              <a:gd name="connsiteY54" fmla="*/ 213926 h 1421028"/>
              <a:gd name="connsiteX55" fmla="*/ 2781299 w 4582440"/>
              <a:gd name="connsiteY55" fmla="*/ 218688 h 1421028"/>
              <a:gd name="connsiteX56" fmla="*/ 2814637 w 4582440"/>
              <a:gd name="connsiteY56" fmla="*/ 223451 h 1421028"/>
              <a:gd name="connsiteX57" fmla="*/ 2833687 w 4582440"/>
              <a:gd name="connsiteY57" fmla="*/ 228213 h 1421028"/>
              <a:gd name="connsiteX58" fmla="*/ 2852737 w 4582440"/>
              <a:gd name="connsiteY58" fmla="*/ 237738 h 1421028"/>
              <a:gd name="connsiteX59" fmla="*/ 2876549 w 4582440"/>
              <a:gd name="connsiteY59" fmla="*/ 242501 h 1421028"/>
              <a:gd name="connsiteX60" fmla="*/ 2890837 w 4582440"/>
              <a:gd name="connsiteY60" fmla="*/ 247263 h 1421028"/>
              <a:gd name="connsiteX61" fmla="*/ 2938462 w 4582440"/>
              <a:gd name="connsiteY61" fmla="*/ 256788 h 1421028"/>
              <a:gd name="connsiteX62" fmla="*/ 3000374 w 4582440"/>
              <a:gd name="connsiteY62" fmla="*/ 275838 h 1421028"/>
              <a:gd name="connsiteX63" fmla="*/ 3028949 w 4582440"/>
              <a:gd name="connsiteY63" fmla="*/ 285363 h 1421028"/>
              <a:gd name="connsiteX64" fmla="*/ 3067049 w 4582440"/>
              <a:gd name="connsiteY64" fmla="*/ 294888 h 1421028"/>
              <a:gd name="connsiteX65" fmla="*/ 3105149 w 4582440"/>
              <a:gd name="connsiteY65" fmla="*/ 309176 h 1421028"/>
              <a:gd name="connsiteX66" fmla="*/ 3124199 w 4582440"/>
              <a:gd name="connsiteY66" fmla="*/ 318701 h 1421028"/>
              <a:gd name="connsiteX67" fmla="*/ 3319462 w 4582440"/>
              <a:gd name="connsiteY67" fmla="*/ 313938 h 1421028"/>
              <a:gd name="connsiteX68" fmla="*/ 3376612 w 4582440"/>
              <a:gd name="connsiteY68" fmla="*/ 294888 h 1421028"/>
              <a:gd name="connsiteX69" fmla="*/ 3400424 w 4582440"/>
              <a:gd name="connsiteY69" fmla="*/ 290126 h 1421028"/>
              <a:gd name="connsiteX70" fmla="*/ 3438524 w 4582440"/>
              <a:gd name="connsiteY70" fmla="*/ 271076 h 1421028"/>
              <a:gd name="connsiteX71" fmla="*/ 3476624 w 4582440"/>
              <a:gd name="connsiteY71" fmla="*/ 261551 h 1421028"/>
              <a:gd name="connsiteX72" fmla="*/ 3495674 w 4582440"/>
              <a:gd name="connsiteY72" fmla="*/ 252026 h 1421028"/>
              <a:gd name="connsiteX73" fmla="*/ 3552824 w 4582440"/>
              <a:gd name="connsiteY73" fmla="*/ 242501 h 1421028"/>
              <a:gd name="connsiteX74" fmla="*/ 3876674 w 4582440"/>
              <a:gd name="connsiteY74" fmla="*/ 247263 h 1421028"/>
              <a:gd name="connsiteX75" fmla="*/ 3900487 w 4582440"/>
              <a:gd name="connsiteY75" fmla="*/ 252026 h 1421028"/>
              <a:gd name="connsiteX76" fmla="*/ 3962399 w 4582440"/>
              <a:gd name="connsiteY76" fmla="*/ 256788 h 1421028"/>
              <a:gd name="connsiteX77" fmla="*/ 4081462 w 4582440"/>
              <a:gd name="connsiteY77" fmla="*/ 271076 h 1421028"/>
              <a:gd name="connsiteX78" fmla="*/ 4100512 w 4582440"/>
              <a:gd name="connsiteY78" fmla="*/ 275838 h 1421028"/>
              <a:gd name="connsiteX79" fmla="*/ 4243387 w 4582440"/>
              <a:gd name="connsiteY79" fmla="*/ 294888 h 1421028"/>
              <a:gd name="connsiteX80" fmla="*/ 4276724 w 4582440"/>
              <a:gd name="connsiteY80" fmla="*/ 299651 h 1421028"/>
              <a:gd name="connsiteX81" fmla="*/ 4533899 w 4582440"/>
              <a:gd name="connsiteY81" fmla="*/ 304413 h 1421028"/>
              <a:gd name="connsiteX82" fmla="*/ 4581524 w 4582440"/>
              <a:gd name="connsiteY82" fmla="*/ 309176 h 1421028"/>
              <a:gd name="connsiteX83" fmla="*/ 4567237 w 4582440"/>
              <a:gd name="connsiteY83" fmla="*/ 1228338 h 1421028"/>
              <a:gd name="connsiteX84" fmla="*/ 4567237 w 4582440"/>
              <a:gd name="connsiteY84" fmla="*/ 1228338 h 1421028"/>
              <a:gd name="connsiteX85" fmla="*/ 4510087 w 4582440"/>
              <a:gd name="connsiteY85" fmla="*/ 1209288 h 1421028"/>
              <a:gd name="connsiteX86" fmla="*/ 4481512 w 4582440"/>
              <a:gd name="connsiteY86" fmla="*/ 1199763 h 1421028"/>
              <a:gd name="connsiteX87" fmla="*/ 4452937 w 4582440"/>
              <a:gd name="connsiteY87" fmla="*/ 1195001 h 1421028"/>
              <a:gd name="connsiteX88" fmla="*/ 4438649 w 4582440"/>
              <a:gd name="connsiteY88" fmla="*/ 1190238 h 1421028"/>
              <a:gd name="connsiteX89" fmla="*/ 4371974 w 4582440"/>
              <a:gd name="connsiteY89" fmla="*/ 1180713 h 1421028"/>
              <a:gd name="connsiteX90" fmla="*/ 4067174 w 4582440"/>
              <a:gd name="connsiteY90" fmla="*/ 1185476 h 1421028"/>
              <a:gd name="connsiteX91" fmla="*/ 4038599 w 4582440"/>
              <a:gd name="connsiteY91" fmla="*/ 1190238 h 1421028"/>
              <a:gd name="connsiteX92" fmla="*/ 3948112 w 4582440"/>
              <a:gd name="connsiteY92" fmla="*/ 1195001 h 1421028"/>
              <a:gd name="connsiteX93" fmla="*/ 3895724 w 4582440"/>
              <a:gd name="connsiteY93" fmla="*/ 1204526 h 1421028"/>
              <a:gd name="connsiteX94" fmla="*/ 3881437 w 4582440"/>
              <a:gd name="connsiteY94" fmla="*/ 1209288 h 1421028"/>
              <a:gd name="connsiteX95" fmla="*/ 3857624 w 4582440"/>
              <a:gd name="connsiteY95" fmla="*/ 1214051 h 1421028"/>
              <a:gd name="connsiteX96" fmla="*/ 3829049 w 4582440"/>
              <a:gd name="connsiteY96" fmla="*/ 1223576 h 1421028"/>
              <a:gd name="connsiteX97" fmla="*/ 3800474 w 4582440"/>
              <a:gd name="connsiteY97" fmla="*/ 1228338 h 1421028"/>
              <a:gd name="connsiteX98" fmla="*/ 0 w 4582440"/>
              <a:gd name="connsiteY98" fmla="*/ 1390263 h 1421028"/>
              <a:gd name="connsiteX99" fmla="*/ 4762 w 4582440"/>
              <a:gd name="connsiteY99" fmla="*/ 528251 h 1421028"/>
              <a:gd name="connsiteX0" fmla="*/ 4762 w 4582440"/>
              <a:gd name="connsiteY0" fmla="*/ 528251 h 1420439"/>
              <a:gd name="connsiteX1" fmla="*/ 4762 w 4582440"/>
              <a:gd name="connsiteY1" fmla="*/ 528251 h 1420439"/>
              <a:gd name="connsiteX2" fmla="*/ 528637 w 4582440"/>
              <a:gd name="connsiteY2" fmla="*/ 533013 h 1420439"/>
              <a:gd name="connsiteX3" fmla="*/ 571499 w 4582440"/>
              <a:gd name="connsiteY3" fmla="*/ 542538 h 1420439"/>
              <a:gd name="connsiteX4" fmla="*/ 804862 w 4582440"/>
              <a:gd name="connsiteY4" fmla="*/ 537776 h 1420439"/>
              <a:gd name="connsiteX5" fmla="*/ 819149 w 4582440"/>
              <a:gd name="connsiteY5" fmla="*/ 533013 h 1420439"/>
              <a:gd name="connsiteX6" fmla="*/ 852487 w 4582440"/>
              <a:gd name="connsiteY6" fmla="*/ 523488 h 1420439"/>
              <a:gd name="connsiteX7" fmla="*/ 871537 w 4582440"/>
              <a:gd name="connsiteY7" fmla="*/ 513963 h 1420439"/>
              <a:gd name="connsiteX8" fmla="*/ 904874 w 4582440"/>
              <a:gd name="connsiteY8" fmla="*/ 504438 h 1420439"/>
              <a:gd name="connsiteX9" fmla="*/ 947737 w 4582440"/>
              <a:gd name="connsiteY9" fmla="*/ 490151 h 1420439"/>
              <a:gd name="connsiteX10" fmla="*/ 962024 w 4582440"/>
              <a:gd name="connsiteY10" fmla="*/ 480626 h 1420439"/>
              <a:gd name="connsiteX11" fmla="*/ 966787 w 4582440"/>
              <a:gd name="connsiteY11" fmla="*/ 461576 h 1420439"/>
              <a:gd name="connsiteX12" fmla="*/ 1014412 w 4582440"/>
              <a:gd name="connsiteY12" fmla="*/ 452051 h 1420439"/>
              <a:gd name="connsiteX13" fmla="*/ 1028699 w 4582440"/>
              <a:gd name="connsiteY13" fmla="*/ 442526 h 1420439"/>
              <a:gd name="connsiteX14" fmla="*/ 1085849 w 4582440"/>
              <a:gd name="connsiteY14" fmla="*/ 428238 h 1420439"/>
              <a:gd name="connsiteX15" fmla="*/ 1100137 w 4582440"/>
              <a:gd name="connsiteY15" fmla="*/ 418713 h 1420439"/>
              <a:gd name="connsiteX16" fmla="*/ 1147762 w 4582440"/>
              <a:gd name="connsiteY16" fmla="*/ 390138 h 1420439"/>
              <a:gd name="connsiteX17" fmla="*/ 1162049 w 4582440"/>
              <a:gd name="connsiteY17" fmla="*/ 375851 h 1420439"/>
              <a:gd name="connsiteX18" fmla="*/ 1181099 w 4582440"/>
              <a:gd name="connsiteY18" fmla="*/ 366326 h 1420439"/>
              <a:gd name="connsiteX19" fmla="*/ 1204912 w 4582440"/>
              <a:gd name="connsiteY19" fmla="*/ 352038 h 1420439"/>
              <a:gd name="connsiteX20" fmla="*/ 1219199 w 4582440"/>
              <a:gd name="connsiteY20" fmla="*/ 337751 h 1420439"/>
              <a:gd name="connsiteX21" fmla="*/ 1271587 w 4582440"/>
              <a:gd name="connsiteY21" fmla="*/ 304413 h 1420439"/>
              <a:gd name="connsiteX22" fmla="*/ 1285874 w 4582440"/>
              <a:gd name="connsiteY22" fmla="*/ 294888 h 1420439"/>
              <a:gd name="connsiteX23" fmla="*/ 1295399 w 4582440"/>
              <a:gd name="connsiteY23" fmla="*/ 280601 h 1420439"/>
              <a:gd name="connsiteX24" fmla="*/ 1352549 w 4582440"/>
              <a:gd name="connsiteY24" fmla="*/ 247263 h 1420439"/>
              <a:gd name="connsiteX25" fmla="*/ 1366837 w 4582440"/>
              <a:gd name="connsiteY25" fmla="*/ 242501 h 1420439"/>
              <a:gd name="connsiteX26" fmla="*/ 1404937 w 4582440"/>
              <a:gd name="connsiteY26" fmla="*/ 213926 h 1420439"/>
              <a:gd name="connsiteX27" fmla="*/ 1419224 w 4582440"/>
              <a:gd name="connsiteY27" fmla="*/ 199638 h 1420439"/>
              <a:gd name="connsiteX28" fmla="*/ 1433512 w 4582440"/>
              <a:gd name="connsiteY28" fmla="*/ 180588 h 1420439"/>
              <a:gd name="connsiteX29" fmla="*/ 1457324 w 4582440"/>
              <a:gd name="connsiteY29" fmla="*/ 171063 h 1420439"/>
              <a:gd name="connsiteX30" fmla="*/ 1476374 w 4582440"/>
              <a:gd name="connsiteY30" fmla="*/ 161538 h 1420439"/>
              <a:gd name="connsiteX31" fmla="*/ 1509712 w 4582440"/>
              <a:gd name="connsiteY31" fmla="*/ 137726 h 1420439"/>
              <a:gd name="connsiteX32" fmla="*/ 1543049 w 4582440"/>
              <a:gd name="connsiteY32" fmla="*/ 123438 h 1420439"/>
              <a:gd name="connsiteX33" fmla="*/ 1600199 w 4582440"/>
              <a:gd name="connsiteY33" fmla="*/ 99626 h 1420439"/>
              <a:gd name="connsiteX34" fmla="*/ 1647824 w 4582440"/>
              <a:gd name="connsiteY34" fmla="*/ 85338 h 1420439"/>
              <a:gd name="connsiteX35" fmla="*/ 1681162 w 4582440"/>
              <a:gd name="connsiteY35" fmla="*/ 75813 h 1420439"/>
              <a:gd name="connsiteX36" fmla="*/ 1804987 w 4582440"/>
              <a:gd name="connsiteY36" fmla="*/ 66288 h 1420439"/>
              <a:gd name="connsiteX37" fmla="*/ 1852612 w 4582440"/>
              <a:gd name="connsiteY37" fmla="*/ 52001 h 1420439"/>
              <a:gd name="connsiteX38" fmla="*/ 1933574 w 4582440"/>
              <a:gd name="connsiteY38" fmla="*/ 42476 h 1420439"/>
              <a:gd name="connsiteX39" fmla="*/ 2309812 w 4582440"/>
              <a:gd name="connsiteY39" fmla="*/ 28188 h 1420439"/>
              <a:gd name="connsiteX40" fmla="*/ 2376487 w 4582440"/>
              <a:gd name="connsiteY40" fmla="*/ 32951 h 1420439"/>
              <a:gd name="connsiteX41" fmla="*/ 2405062 w 4582440"/>
              <a:gd name="connsiteY41" fmla="*/ 42476 h 1420439"/>
              <a:gd name="connsiteX42" fmla="*/ 2428874 w 4582440"/>
              <a:gd name="connsiteY42" fmla="*/ 47238 h 1420439"/>
              <a:gd name="connsiteX43" fmla="*/ 2447924 w 4582440"/>
              <a:gd name="connsiteY43" fmla="*/ 52001 h 1420439"/>
              <a:gd name="connsiteX44" fmla="*/ 2476499 w 4582440"/>
              <a:gd name="connsiteY44" fmla="*/ 56763 h 1420439"/>
              <a:gd name="connsiteX45" fmla="*/ 2505074 w 4582440"/>
              <a:gd name="connsiteY45" fmla="*/ 66288 h 1420439"/>
              <a:gd name="connsiteX46" fmla="*/ 2538412 w 4582440"/>
              <a:gd name="connsiteY46" fmla="*/ 75813 h 1420439"/>
              <a:gd name="connsiteX47" fmla="*/ 2557462 w 4582440"/>
              <a:gd name="connsiteY47" fmla="*/ 90101 h 1420439"/>
              <a:gd name="connsiteX48" fmla="*/ 2571749 w 4582440"/>
              <a:gd name="connsiteY48" fmla="*/ 104388 h 1420439"/>
              <a:gd name="connsiteX49" fmla="*/ 2605087 w 4582440"/>
              <a:gd name="connsiteY49" fmla="*/ 113913 h 1420439"/>
              <a:gd name="connsiteX50" fmla="*/ 2652712 w 4582440"/>
              <a:gd name="connsiteY50" fmla="*/ 137726 h 1420439"/>
              <a:gd name="connsiteX51" fmla="*/ 2666999 w 4582440"/>
              <a:gd name="connsiteY51" fmla="*/ 152013 h 1420439"/>
              <a:gd name="connsiteX52" fmla="*/ 2700337 w 4582440"/>
              <a:gd name="connsiteY52" fmla="*/ 175826 h 1420439"/>
              <a:gd name="connsiteX53" fmla="*/ 2719387 w 4582440"/>
              <a:gd name="connsiteY53" fmla="*/ 185351 h 1420439"/>
              <a:gd name="connsiteX54" fmla="*/ 2757487 w 4582440"/>
              <a:gd name="connsiteY54" fmla="*/ 213926 h 1420439"/>
              <a:gd name="connsiteX55" fmla="*/ 2781299 w 4582440"/>
              <a:gd name="connsiteY55" fmla="*/ 218688 h 1420439"/>
              <a:gd name="connsiteX56" fmla="*/ 2814637 w 4582440"/>
              <a:gd name="connsiteY56" fmla="*/ 223451 h 1420439"/>
              <a:gd name="connsiteX57" fmla="*/ 2833687 w 4582440"/>
              <a:gd name="connsiteY57" fmla="*/ 228213 h 1420439"/>
              <a:gd name="connsiteX58" fmla="*/ 2852737 w 4582440"/>
              <a:gd name="connsiteY58" fmla="*/ 237738 h 1420439"/>
              <a:gd name="connsiteX59" fmla="*/ 2876549 w 4582440"/>
              <a:gd name="connsiteY59" fmla="*/ 242501 h 1420439"/>
              <a:gd name="connsiteX60" fmla="*/ 2890837 w 4582440"/>
              <a:gd name="connsiteY60" fmla="*/ 247263 h 1420439"/>
              <a:gd name="connsiteX61" fmla="*/ 2938462 w 4582440"/>
              <a:gd name="connsiteY61" fmla="*/ 256788 h 1420439"/>
              <a:gd name="connsiteX62" fmla="*/ 3000374 w 4582440"/>
              <a:gd name="connsiteY62" fmla="*/ 275838 h 1420439"/>
              <a:gd name="connsiteX63" fmla="*/ 3028949 w 4582440"/>
              <a:gd name="connsiteY63" fmla="*/ 285363 h 1420439"/>
              <a:gd name="connsiteX64" fmla="*/ 3067049 w 4582440"/>
              <a:gd name="connsiteY64" fmla="*/ 294888 h 1420439"/>
              <a:gd name="connsiteX65" fmla="*/ 3105149 w 4582440"/>
              <a:gd name="connsiteY65" fmla="*/ 309176 h 1420439"/>
              <a:gd name="connsiteX66" fmla="*/ 3124199 w 4582440"/>
              <a:gd name="connsiteY66" fmla="*/ 318701 h 1420439"/>
              <a:gd name="connsiteX67" fmla="*/ 3319462 w 4582440"/>
              <a:gd name="connsiteY67" fmla="*/ 313938 h 1420439"/>
              <a:gd name="connsiteX68" fmla="*/ 3376612 w 4582440"/>
              <a:gd name="connsiteY68" fmla="*/ 294888 h 1420439"/>
              <a:gd name="connsiteX69" fmla="*/ 3400424 w 4582440"/>
              <a:gd name="connsiteY69" fmla="*/ 290126 h 1420439"/>
              <a:gd name="connsiteX70" fmla="*/ 3438524 w 4582440"/>
              <a:gd name="connsiteY70" fmla="*/ 271076 h 1420439"/>
              <a:gd name="connsiteX71" fmla="*/ 3476624 w 4582440"/>
              <a:gd name="connsiteY71" fmla="*/ 261551 h 1420439"/>
              <a:gd name="connsiteX72" fmla="*/ 3495674 w 4582440"/>
              <a:gd name="connsiteY72" fmla="*/ 252026 h 1420439"/>
              <a:gd name="connsiteX73" fmla="*/ 3552824 w 4582440"/>
              <a:gd name="connsiteY73" fmla="*/ 242501 h 1420439"/>
              <a:gd name="connsiteX74" fmla="*/ 3876674 w 4582440"/>
              <a:gd name="connsiteY74" fmla="*/ 247263 h 1420439"/>
              <a:gd name="connsiteX75" fmla="*/ 3900487 w 4582440"/>
              <a:gd name="connsiteY75" fmla="*/ 252026 h 1420439"/>
              <a:gd name="connsiteX76" fmla="*/ 3962399 w 4582440"/>
              <a:gd name="connsiteY76" fmla="*/ 256788 h 1420439"/>
              <a:gd name="connsiteX77" fmla="*/ 4081462 w 4582440"/>
              <a:gd name="connsiteY77" fmla="*/ 271076 h 1420439"/>
              <a:gd name="connsiteX78" fmla="*/ 4100512 w 4582440"/>
              <a:gd name="connsiteY78" fmla="*/ 275838 h 1420439"/>
              <a:gd name="connsiteX79" fmla="*/ 4243387 w 4582440"/>
              <a:gd name="connsiteY79" fmla="*/ 294888 h 1420439"/>
              <a:gd name="connsiteX80" fmla="*/ 4276724 w 4582440"/>
              <a:gd name="connsiteY80" fmla="*/ 299651 h 1420439"/>
              <a:gd name="connsiteX81" fmla="*/ 4533899 w 4582440"/>
              <a:gd name="connsiteY81" fmla="*/ 304413 h 1420439"/>
              <a:gd name="connsiteX82" fmla="*/ 4581524 w 4582440"/>
              <a:gd name="connsiteY82" fmla="*/ 309176 h 1420439"/>
              <a:gd name="connsiteX83" fmla="*/ 4567237 w 4582440"/>
              <a:gd name="connsiteY83" fmla="*/ 1228338 h 1420439"/>
              <a:gd name="connsiteX84" fmla="*/ 4567237 w 4582440"/>
              <a:gd name="connsiteY84" fmla="*/ 1228338 h 1420439"/>
              <a:gd name="connsiteX85" fmla="*/ 4510087 w 4582440"/>
              <a:gd name="connsiteY85" fmla="*/ 1209288 h 1420439"/>
              <a:gd name="connsiteX86" fmla="*/ 4481512 w 4582440"/>
              <a:gd name="connsiteY86" fmla="*/ 1199763 h 1420439"/>
              <a:gd name="connsiteX87" fmla="*/ 4452937 w 4582440"/>
              <a:gd name="connsiteY87" fmla="*/ 1195001 h 1420439"/>
              <a:gd name="connsiteX88" fmla="*/ 4438649 w 4582440"/>
              <a:gd name="connsiteY88" fmla="*/ 1190238 h 1420439"/>
              <a:gd name="connsiteX89" fmla="*/ 4371974 w 4582440"/>
              <a:gd name="connsiteY89" fmla="*/ 1180713 h 1420439"/>
              <a:gd name="connsiteX90" fmla="*/ 4067174 w 4582440"/>
              <a:gd name="connsiteY90" fmla="*/ 1185476 h 1420439"/>
              <a:gd name="connsiteX91" fmla="*/ 4038599 w 4582440"/>
              <a:gd name="connsiteY91" fmla="*/ 1190238 h 1420439"/>
              <a:gd name="connsiteX92" fmla="*/ 3948112 w 4582440"/>
              <a:gd name="connsiteY92" fmla="*/ 1195001 h 1420439"/>
              <a:gd name="connsiteX93" fmla="*/ 3895724 w 4582440"/>
              <a:gd name="connsiteY93" fmla="*/ 1204526 h 1420439"/>
              <a:gd name="connsiteX94" fmla="*/ 3881437 w 4582440"/>
              <a:gd name="connsiteY94" fmla="*/ 1209288 h 1420439"/>
              <a:gd name="connsiteX95" fmla="*/ 3857624 w 4582440"/>
              <a:gd name="connsiteY95" fmla="*/ 1214051 h 1420439"/>
              <a:gd name="connsiteX96" fmla="*/ 3829049 w 4582440"/>
              <a:gd name="connsiteY96" fmla="*/ 1223576 h 1420439"/>
              <a:gd name="connsiteX97" fmla="*/ 0 w 4582440"/>
              <a:gd name="connsiteY97" fmla="*/ 1390263 h 1420439"/>
              <a:gd name="connsiteX98" fmla="*/ 4762 w 4582440"/>
              <a:gd name="connsiteY98" fmla="*/ 528251 h 1420439"/>
              <a:gd name="connsiteX0" fmla="*/ 4762 w 4582440"/>
              <a:gd name="connsiteY0" fmla="*/ 528251 h 1419099"/>
              <a:gd name="connsiteX1" fmla="*/ 4762 w 4582440"/>
              <a:gd name="connsiteY1" fmla="*/ 528251 h 1419099"/>
              <a:gd name="connsiteX2" fmla="*/ 528637 w 4582440"/>
              <a:gd name="connsiteY2" fmla="*/ 533013 h 1419099"/>
              <a:gd name="connsiteX3" fmla="*/ 571499 w 4582440"/>
              <a:gd name="connsiteY3" fmla="*/ 542538 h 1419099"/>
              <a:gd name="connsiteX4" fmla="*/ 804862 w 4582440"/>
              <a:gd name="connsiteY4" fmla="*/ 537776 h 1419099"/>
              <a:gd name="connsiteX5" fmla="*/ 819149 w 4582440"/>
              <a:gd name="connsiteY5" fmla="*/ 533013 h 1419099"/>
              <a:gd name="connsiteX6" fmla="*/ 852487 w 4582440"/>
              <a:gd name="connsiteY6" fmla="*/ 523488 h 1419099"/>
              <a:gd name="connsiteX7" fmla="*/ 871537 w 4582440"/>
              <a:gd name="connsiteY7" fmla="*/ 513963 h 1419099"/>
              <a:gd name="connsiteX8" fmla="*/ 904874 w 4582440"/>
              <a:gd name="connsiteY8" fmla="*/ 504438 h 1419099"/>
              <a:gd name="connsiteX9" fmla="*/ 947737 w 4582440"/>
              <a:gd name="connsiteY9" fmla="*/ 490151 h 1419099"/>
              <a:gd name="connsiteX10" fmla="*/ 962024 w 4582440"/>
              <a:gd name="connsiteY10" fmla="*/ 480626 h 1419099"/>
              <a:gd name="connsiteX11" fmla="*/ 966787 w 4582440"/>
              <a:gd name="connsiteY11" fmla="*/ 461576 h 1419099"/>
              <a:gd name="connsiteX12" fmla="*/ 1014412 w 4582440"/>
              <a:gd name="connsiteY12" fmla="*/ 452051 h 1419099"/>
              <a:gd name="connsiteX13" fmla="*/ 1028699 w 4582440"/>
              <a:gd name="connsiteY13" fmla="*/ 442526 h 1419099"/>
              <a:gd name="connsiteX14" fmla="*/ 1085849 w 4582440"/>
              <a:gd name="connsiteY14" fmla="*/ 428238 h 1419099"/>
              <a:gd name="connsiteX15" fmla="*/ 1100137 w 4582440"/>
              <a:gd name="connsiteY15" fmla="*/ 418713 h 1419099"/>
              <a:gd name="connsiteX16" fmla="*/ 1147762 w 4582440"/>
              <a:gd name="connsiteY16" fmla="*/ 390138 h 1419099"/>
              <a:gd name="connsiteX17" fmla="*/ 1162049 w 4582440"/>
              <a:gd name="connsiteY17" fmla="*/ 375851 h 1419099"/>
              <a:gd name="connsiteX18" fmla="*/ 1181099 w 4582440"/>
              <a:gd name="connsiteY18" fmla="*/ 366326 h 1419099"/>
              <a:gd name="connsiteX19" fmla="*/ 1204912 w 4582440"/>
              <a:gd name="connsiteY19" fmla="*/ 352038 h 1419099"/>
              <a:gd name="connsiteX20" fmla="*/ 1219199 w 4582440"/>
              <a:gd name="connsiteY20" fmla="*/ 337751 h 1419099"/>
              <a:gd name="connsiteX21" fmla="*/ 1271587 w 4582440"/>
              <a:gd name="connsiteY21" fmla="*/ 304413 h 1419099"/>
              <a:gd name="connsiteX22" fmla="*/ 1285874 w 4582440"/>
              <a:gd name="connsiteY22" fmla="*/ 294888 h 1419099"/>
              <a:gd name="connsiteX23" fmla="*/ 1295399 w 4582440"/>
              <a:gd name="connsiteY23" fmla="*/ 280601 h 1419099"/>
              <a:gd name="connsiteX24" fmla="*/ 1352549 w 4582440"/>
              <a:gd name="connsiteY24" fmla="*/ 247263 h 1419099"/>
              <a:gd name="connsiteX25" fmla="*/ 1366837 w 4582440"/>
              <a:gd name="connsiteY25" fmla="*/ 242501 h 1419099"/>
              <a:gd name="connsiteX26" fmla="*/ 1404937 w 4582440"/>
              <a:gd name="connsiteY26" fmla="*/ 213926 h 1419099"/>
              <a:gd name="connsiteX27" fmla="*/ 1419224 w 4582440"/>
              <a:gd name="connsiteY27" fmla="*/ 199638 h 1419099"/>
              <a:gd name="connsiteX28" fmla="*/ 1433512 w 4582440"/>
              <a:gd name="connsiteY28" fmla="*/ 180588 h 1419099"/>
              <a:gd name="connsiteX29" fmla="*/ 1457324 w 4582440"/>
              <a:gd name="connsiteY29" fmla="*/ 171063 h 1419099"/>
              <a:gd name="connsiteX30" fmla="*/ 1476374 w 4582440"/>
              <a:gd name="connsiteY30" fmla="*/ 161538 h 1419099"/>
              <a:gd name="connsiteX31" fmla="*/ 1509712 w 4582440"/>
              <a:gd name="connsiteY31" fmla="*/ 137726 h 1419099"/>
              <a:gd name="connsiteX32" fmla="*/ 1543049 w 4582440"/>
              <a:gd name="connsiteY32" fmla="*/ 123438 h 1419099"/>
              <a:gd name="connsiteX33" fmla="*/ 1600199 w 4582440"/>
              <a:gd name="connsiteY33" fmla="*/ 99626 h 1419099"/>
              <a:gd name="connsiteX34" fmla="*/ 1647824 w 4582440"/>
              <a:gd name="connsiteY34" fmla="*/ 85338 h 1419099"/>
              <a:gd name="connsiteX35" fmla="*/ 1681162 w 4582440"/>
              <a:gd name="connsiteY35" fmla="*/ 75813 h 1419099"/>
              <a:gd name="connsiteX36" fmla="*/ 1804987 w 4582440"/>
              <a:gd name="connsiteY36" fmla="*/ 66288 h 1419099"/>
              <a:gd name="connsiteX37" fmla="*/ 1852612 w 4582440"/>
              <a:gd name="connsiteY37" fmla="*/ 52001 h 1419099"/>
              <a:gd name="connsiteX38" fmla="*/ 1933574 w 4582440"/>
              <a:gd name="connsiteY38" fmla="*/ 42476 h 1419099"/>
              <a:gd name="connsiteX39" fmla="*/ 2309812 w 4582440"/>
              <a:gd name="connsiteY39" fmla="*/ 28188 h 1419099"/>
              <a:gd name="connsiteX40" fmla="*/ 2376487 w 4582440"/>
              <a:gd name="connsiteY40" fmla="*/ 32951 h 1419099"/>
              <a:gd name="connsiteX41" fmla="*/ 2405062 w 4582440"/>
              <a:gd name="connsiteY41" fmla="*/ 42476 h 1419099"/>
              <a:gd name="connsiteX42" fmla="*/ 2428874 w 4582440"/>
              <a:gd name="connsiteY42" fmla="*/ 47238 h 1419099"/>
              <a:gd name="connsiteX43" fmla="*/ 2447924 w 4582440"/>
              <a:gd name="connsiteY43" fmla="*/ 52001 h 1419099"/>
              <a:gd name="connsiteX44" fmla="*/ 2476499 w 4582440"/>
              <a:gd name="connsiteY44" fmla="*/ 56763 h 1419099"/>
              <a:gd name="connsiteX45" fmla="*/ 2505074 w 4582440"/>
              <a:gd name="connsiteY45" fmla="*/ 66288 h 1419099"/>
              <a:gd name="connsiteX46" fmla="*/ 2538412 w 4582440"/>
              <a:gd name="connsiteY46" fmla="*/ 75813 h 1419099"/>
              <a:gd name="connsiteX47" fmla="*/ 2557462 w 4582440"/>
              <a:gd name="connsiteY47" fmla="*/ 90101 h 1419099"/>
              <a:gd name="connsiteX48" fmla="*/ 2571749 w 4582440"/>
              <a:gd name="connsiteY48" fmla="*/ 104388 h 1419099"/>
              <a:gd name="connsiteX49" fmla="*/ 2605087 w 4582440"/>
              <a:gd name="connsiteY49" fmla="*/ 113913 h 1419099"/>
              <a:gd name="connsiteX50" fmla="*/ 2652712 w 4582440"/>
              <a:gd name="connsiteY50" fmla="*/ 137726 h 1419099"/>
              <a:gd name="connsiteX51" fmla="*/ 2666999 w 4582440"/>
              <a:gd name="connsiteY51" fmla="*/ 152013 h 1419099"/>
              <a:gd name="connsiteX52" fmla="*/ 2700337 w 4582440"/>
              <a:gd name="connsiteY52" fmla="*/ 175826 h 1419099"/>
              <a:gd name="connsiteX53" fmla="*/ 2719387 w 4582440"/>
              <a:gd name="connsiteY53" fmla="*/ 185351 h 1419099"/>
              <a:gd name="connsiteX54" fmla="*/ 2757487 w 4582440"/>
              <a:gd name="connsiteY54" fmla="*/ 213926 h 1419099"/>
              <a:gd name="connsiteX55" fmla="*/ 2781299 w 4582440"/>
              <a:gd name="connsiteY55" fmla="*/ 218688 h 1419099"/>
              <a:gd name="connsiteX56" fmla="*/ 2814637 w 4582440"/>
              <a:gd name="connsiteY56" fmla="*/ 223451 h 1419099"/>
              <a:gd name="connsiteX57" fmla="*/ 2833687 w 4582440"/>
              <a:gd name="connsiteY57" fmla="*/ 228213 h 1419099"/>
              <a:gd name="connsiteX58" fmla="*/ 2852737 w 4582440"/>
              <a:gd name="connsiteY58" fmla="*/ 237738 h 1419099"/>
              <a:gd name="connsiteX59" fmla="*/ 2876549 w 4582440"/>
              <a:gd name="connsiteY59" fmla="*/ 242501 h 1419099"/>
              <a:gd name="connsiteX60" fmla="*/ 2890837 w 4582440"/>
              <a:gd name="connsiteY60" fmla="*/ 247263 h 1419099"/>
              <a:gd name="connsiteX61" fmla="*/ 2938462 w 4582440"/>
              <a:gd name="connsiteY61" fmla="*/ 256788 h 1419099"/>
              <a:gd name="connsiteX62" fmla="*/ 3000374 w 4582440"/>
              <a:gd name="connsiteY62" fmla="*/ 275838 h 1419099"/>
              <a:gd name="connsiteX63" fmla="*/ 3028949 w 4582440"/>
              <a:gd name="connsiteY63" fmla="*/ 285363 h 1419099"/>
              <a:gd name="connsiteX64" fmla="*/ 3067049 w 4582440"/>
              <a:gd name="connsiteY64" fmla="*/ 294888 h 1419099"/>
              <a:gd name="connsiteX65" fmla="*/ 3105149 w 4582440"/>
              <a:gd name="connsiteY65" fmla="*/ 309176 h 1419099"/>
              <a:gd name="connsiteX66" fmla="*/ 3124199 w 4582440"/>
              <a:gd name="connsiteY66" fmla="*/ 318701 h 1419099"/>
              <a:gd name="connsiteX67" fmla="*/ 3319462 w 4582440"/>
              <a:gd name="connsiteY67" fmla="*/ 313938 h 1419099"/>
              <a:gd name="connsiteX68" fmla="*/ 3376612 w 4582440"/>
              <a:gd name="connsiteY68" fmla="*/ 294888 h 1419099"/>
              <a:gd name="connsiteX69" fmla="*/ 3400424 w 4582440"/>
              <a:gd name="connsiteY69" fmla="*/ 290126 h 1419099"/>
              <a:gd name="connsiteX70" fmla="*/ 3438524 w 4582440"/>
              <a:gd name="connsiteY70" fmla="*/ 271076 h 1419099"/>
              <a:gd name="connsiteX71" fmla="*/ 3476624 w 4582440"/>
              <a:gd name="connsiteY71" fmla="*/ 261551 h 1419099"/>
              <a:gd name="connsiteX72" fmla="*/ 3495674 w 4582440"/>
              <a:gd name="connsiteY72" fmla="*/ 252026 h 1419099"/>
              <a:gd name="connsiteX73" fmla="*/ 3552824 w 4582440"/>
              <a:gd name="connsiteY73" fmla="*/ 242501 h 1419099"/>
              <a:gd name="connsiteX74" fmla="*/ 3876674 w 4582440"/>
              <a:gd name="connsiteY74" fmla="*/ 247263 h 1419099"/>
              <a:gd name="connsiteX75" fmla="*/ 3900487 w 4582440"/>
              <a:gd name="connsiteY75" fmla="*/ 252026 h 1419099"/>
              <a:gd name="connsiteX76" fmla="*/ 3962399 w 4582440"/>
              <a:gd name="connsiteY76" fmla="*/ 256788 h 1419099"/>
              <a:gd name="connsiteX77" fmla="*/ 4081462 w 4582440"/>
              <a:gd name="connsiteY77" fmla="*/ 271076 h 1419099"/>
              <a:gd name="connsiteX78" fmla="*/ 4100512 w 4582440"/>
              <a:gd name="connsiteY78" fmla="*/ 275838 h 1419099"/>
              <a:gd name="connsiteX79" fmla="*/ 4243387 w 4582440"/>
              <a:gd name="connsiteY79" fmla="*/ 294888 h 1419099"/>
              <a:gd name="connsiteX80" fmla="*/ 4276724 w 4582440"/>
              <a:gd name="connsiteY80" fmla="*/ 299651 h 1419099"/>
              <a:gd name="connsiteX81" fmla="*/ 4533899 w 4582440"/>
              <a:gd name="connsiteY81" fmla="*/ 304413 h 1419099"/>
              <a:gd name="connsiteX82" fmla="*/ 4581524 w 4582440"/>
              <a:gd name="connsiteY82" fmla="*/ 309176 h 1419099"/>
              <a:gd name="connsiteX83" fmla="*/ 4567237 w 4582440"/>
              <a:gd name="connsiteY83" fmla="*/ 1228338 h 1419099"/>
              <a:gd name="connsiteX84" fmla="*/ 4567237 w 4582440"/>
              <a:gd name="connsiteY84" fmla="*/ 1228338 h 1419099"/>
              <a:gd name="connsiteX85" fmla="*/ 4510087 w 4582440"/>
              <a:gd name="connsiteY85" fmla="*/ 1209288 h 1419099"/>
              <a:gd name="connsiteX86" fmla="*/ 4481512 w 4582440"/>
              <a:gd name="connsiteY86" fmla="*/ 1199763 h 1419099"/>
              <a:gd name="connsiteX87" fmla="*/ 4452937 w 4582440"/>
              <a:gd name="connsiteY87" fmla="*/ 1195001 h 1419099"/>
              <a:gd name="connsiteX88" fmla="*/ 4438649 w 4582440"/>
              <a:gd name="connsiteY88" fmla="*/ 1190238 h 1419099"/>
              <a:gd name="connsiteX89" fmla="*/ 4371974 w 4582440"/>
              <a:gd name="connsiteY89" fmla="*/ 1180713 h 1419099"/>
              <a:gd name="connsiteX90" fmla="*/ 4067174 w 4582440"/>
              <a:gd name="connsiteY90" fmla="*/ 1185476 h 1419099"/>
              <a:gd name="connsiteX91" fmla="*/ 4038599 w 4582440"/>
              <a:gd name="connsiteY91" fmla="*/ 1190238 h 1419099"/>
              <a:gd name="connsiteX92" fmla="*/ 3948112 w 4582440"/>
              <a:gd name="connsiteY92" fmla="*/ 1195001 h 1419099"/>
              <a:gd name="connsiteX93" fmla="*/ 3895724 w 4582440"/>
              <a:gd name="connsiteY93" fmla="*/ 1204526 h 1419099"/>
              <a:gd name="connsiteX94" fmla="*/ 3881437 w 4582440"/>
              <a:gd name="connsiteY94" fmla="*/ 1209288 h 1419099"/>
              <a:gd name="connsiteX95" fmla="*/ 3857624 w 4582440"/>
              <a:gd name="connsiteY95" fmla="*/ 1214051 h 1419099"/>
              <a:gd name="connsiteX96" fmla="*/ 0 w 4582440"/>
              <a:gd name="connsiteY96" fmla="*/ 1390263 h 1419099"/>
              <a:gd name="connsiteX97" fmla="*/ 4762 w 4582440"/>
              <a:gd name="connsiteY97" fmla="*/ 528251 h 1419099"/>
              <a:gd name="connsiteX0" fmla="*/ 4762 w 4582440"/>
              <a:gd name="connsiteY0" fmla="*/ 528251 h 1418481"/>
              <a:gd name="connsiteX1" fmla="*/ 4762 w 4582440"/>
              <a:gd name="connsiteY1" fmla="*/ 528251 h 1418481"/>
              <a:gd name="connsiteX2" fmla="*/ 528637 w 4582440"/>
              <a:gd name="connsiteY2" fmla="*/ 533013 h 1418481"/>
              <a:gd name="connsiteX3" fmla="*/ 571499 w 4582440"/>
              <a:gd name="connsiteY3" fmla="*/ 542538 h 1418481"/>
              <a:gd name="connsiteX4" fmla="*/ 804862 w 4582440"/>
              <a:gd name="connsiteY4" fmla="*/ 537776 h 1418481"/>
              <a:gd name="connsiteX5" fmla="*/ 819149 w 4582440"/>
              <a:gd name="connsiteY5" fmla="*/ 533013 h 1418481"/>
              <a:gd name="connsiteX6" fmla="*/ 852487 w 4582440"/>
              <a:gd name="connsiteY6" fmla="*/ 523488 h 1418481"/>
              <a:gd name="connsiteX7" fmla="*/ 871537 w 4582440"/>
              <a:gd name="connsiteY7" fmla="*/ 513963 h 1418481"/>
              <a:gd name="connsiteX8" fmla="*/ 904874 w 4582440"/>
              <a:gd name="connsiteY8" fmla="*/ 504438 h 1418481"/>
              <a:gd name="connsiteX9" fmla="*/ 947737 w 4582440"/>
              <a:gd name="connsiteY9" fmla="*/ 490151 h 1418481"/>
              <a:gd name="connsiteX10" fmla="*/ 962024 w 4582440"/>
              <a:gd name="connsiteY10" fmla="*/ 480626 h 1418481"/>
              <a:gd name="connsiteX11" fmla="*/ 966787 w 4582440"/>
              <a:gd name="connsiteY11" fmla="*/ 461576 h 1418481"/>
              <a:gd name="connsiteX12" fmla="*/ 1014412 w 4582440"/>
              <a:gd name="connsiteY12" fmla="*/ 452051 h 1418481"/>
              <a:gd name="connsiteX13" fmla="*/ 1028699 w 4582440"/>
              <a:gd name="connsiteY13" fmla="*/ 442526 h 1418481"/>
              <a:gd name="connsiteX14" fmla="*/ 1085849 w 4582440"/>
              <a:gd name="connsiteY14" fmla="*/ 428238 h 1418481"/>
              <a:gd name="connsiteX15" fmla="*/ 1100137 w 4582440"/>
              <a:gd name="connsiteY15" fmla="*/ 418713 h 1418481"/>
              <a:gd name="connsiteX16" fmla="*/ 1147762 w 4582440"/>
              <a:gd name="connsiteY16" fmla="*/ 390138 h 1418481"/>
              <a:gd name="connsiteX17" fmla="*/ 1162049 w 4582440"/>
              <a:gd name="connsiteY17" fmla="*/ 375851 h 1418481"/>
              <a:gd name="connsiteX18" fmla="*/ 1181099 w 4582440"/>
              <a:gd name="connsiteY18" fmla="*/ 366326 h 1418481"/>
              <a:gd name="connsiteX19" fmla="*/ 1204912 w 4582440"/>
              <a:gd name="connsiteY19" fmla="*/ 352038 h 1418481"/>
              <a:gd name="connsiteX20" fmla="*/ 1219199 w 4582440"/>
              <a:gd name="connsiteY20" fmla="*/ 337751 h 1418481"/>
              <a:gd name="connsiteX21" fmla="*/ 1271587 w 4582440"/>
              <a:gd name="connsiteY21" fmla="*/ 304413 h 1418481"/>
              <a:gd name="connsiteX22" fmla="*/ 1285874 w 4582440"/>
              <a:gd name="connsiteY22" fmla="*/ 294888 h 1418481"/>
              <a:gd name="connsiteX23" fmla="*/ 1295399 w 4582440"/>
              <a:gd name="connsiteY23" fmla="*/ 280601 h 1418481"/>
              <a:gd name="connsiteX24" fmla="*/ 1352549 w 4582440"/>
              <a:gd name="connsiteY24" fmla="*/ 247263 h 1418481"/>
              <a:gd name="connsiteX25" fmla="*/ 1366837 w 4582440"/>
              <a:gd name="connsiteY25" fmla="*/ 242501 h 1418481"/>
              <a:gd name="connsiteX26" fmla="*/ 1404937 w 4582440"/>
              <a:gd name="connsiteY26" fmla="*/ 213926 h 1418481"/>
              <a:gd name="connsiteX27" fmla="*/ 1419224 w 4582440"/>
              <a:gd name="connsiteY27" fmla="*/ 199638 h 1418481"/>
              <a:gd name="connsiteX28" fmla="*/ 1433512 w 4582440"/>
              <a:gd name="connsiteY28" fmla="*/ 180588 h 1418481"/>
              <a:gd name="connsiteX29" fmla="*/ 1457324 w 4582440"/>
              <a:gd name="connsiteY29" fmla="*/ 171063 h 1418481"/>
              <a:gd name="connsiteX30" fmla="*/ 1476374 w 4582440"/>
              <a:gd name="connsiteY30" fmla="*/ 161538 h 1418481"/>
              <a:gd name="connsiteX31" fmla="*/ 1509712 w 4582440"/>
              <a:gd name="connsiteY31" fmla="*/ 137726 h 1418481"/>
              <a:gd name="connsiteX32" fmla="*/ 1543049 w 4582440"/>
              <a:gd name="connsiteY32" fmla="*/ 123438 h 1418481"/>
              <a:gd name="connsiteX33" fmla="*/ 1600199 w 4582440"/>
              <a:gd name="connsiteY33" fmla="*/ 99626 h 1418481"/>
              <a:gd name="connsiteX34" fmla="*/ 1647824 w 4582440"/>
              <a:gd name="connsiteY34" fmla="*/ 85338 h 1418481"/>
              <a:gd name="connsiteX35" fmla="*/ 1681162 w 4582440"/>
              <a:gd name="connsiteY35" fmla="*/ 75813 h 1418481"/>
              <a:gd name="connsiteX36" fmla="*/ 1804987 w 4582440"/>
              <a:gd name="connsiteY36" fmla="*/ 66288 h 1418481"/>
              <a:gd name="connsiteX37" fmla="*/ 1852612 w 4582440"/>
              <a:gd name="connsiteY37" fmla="*/ 52001 h 1418481"/>
              <a:gd name="connsiteX38" fmla="*/ 1933574 w 4582440"/>
              <a:gd name="connsiteY38" fmla="*/ 42476 h 1418481"/>
              <a:gd name="connsiteX39" fmla="*/ 2309812 w 4582440"/>
              <a:gd name="connsiteY39" fmla="*/ 28188 h 1418481"/>
              <a:gd name="connsiteX40" fmla="*/ 2376487 w 4582440"/>
              <a:gd name="connsiteY40" fmla="*/ 32951 h 1418481"/>
              <a:gd name="connsiteX41" fmla="*/ 2405062 w 4582440"/>
              <a:gd name="connsiteY41" fmla="*/ 42476 h 1418481"/>
              <a:gd name="connsiteX42" fmla="*/ 2428874 w 4582440"/>
              <a:gd name="connsiteY42" fmla="*/ 47238 h 1418481"/>
              <a:gd name="connsiteX43" fmla="*/ 2447924 w 4582440"/>
              <a:gd name="connsiteY43" fmla="*/ 52001 h 1418481"/>
              <a:gd name="connsiteX44" fmla="*/ 2476499 w 4582440"/>
              <a:gd name="connsiteY44" fmla="*/ 56763 h 1418481"/>
              <a:gd name="connsiteX45" fmla="*/ 2505074 w 4582440"/>
              <a:gd name="connsiteY45" fmla="*/ 66288 h 1418481"/>
              <a:gd name="connsiteX46" fmla="*/ 2538412 w 4582440"/>
              <a:gd name="connsiteY46" fmla="*/ 75813 h 1418481"/>
              <a:gd name="connsiteX47" fmla="*/ 2557462 w 4582440"/>
              <a:gd name="connsiteY47" fmla="*/ 90101 h 1418481"/>
              <a:gd name="connsiteX48" fmla="*/ 2571749 w 4582440"/>
              <a:gd name="connsiteY48" fmla="*/ 104388 h 1418481"/>
              <a:gd name="connsiteX49" fmla="*/ 2605087 w 4582440"/>
              <a:gd name="connsiteY49" fmla="*/ 113913 h 1418481"/>
              <a:gd name="connsiteX50" fmla="*/ 2652712 w 4582440"/>
              <a:gd name="connsiteY50" fmla="*/ 137726 h 1418481"/>
              <a:gd name="connsiteX51" fmla="*/ 2666999 w 4582440"/>
              <a:gd name="connsiteY51" fmla="*/ 152013 h 1418481"/>
              <a:gd name="connsiteX52" fmla="*/ 2700337 w 4582440"/>
              <a:gd name="connsiteY52" fmla="*/ 175826 h 1418481"/>
              <a:gd name="connsiteX53" fmla="*/ 2719387 w 4582440"/>
              <a:gd name="connsiteY53" fmla="*/ 185351 h 1418481"/>
              <a:gd name="connsiteX54" fmla="*/ 2757487 w 4582440"/>
              <a:gd name="connsiteY54" fmla="*/ 213926 h 1418481"/>
              <a:gd name="connsiteX55" fmla="*/ 2781299 w 4582440"/>
              <a:gd name="connsiteY55" fmla="*/ 218688 h 1418481"/>
              <a:gd name="connsiteX56" fmla="*/ 2814637 w 4582440"/>
              <a:gd name="connsiteY56" fmla="*/ 223451 h 1418481"/>
              <a:gd name="connsiteX57" fmla="*/ 2833687 w 4582440"/>
              <a:gd name="connsiteY57" fmla="*/ 228213 h 1418481"/>
              <a:gd name="connsiteX58" fmla="*/ 2852737 w 4582440"/>
              <a:gd name="connsiteY58" fmla="*/ 237738 h 1418481"/>
              <a:gd name="connsiteX59" fmla="*/ 2876549 w 4582440"/>
              <a:gd name="connsiteY59" fmla="*/ 242501 h 1418481"/>
              <a:gd name="connsiteX60" fmla="*/ 2890837 w 4582440"/>
              <a:gd name="connsiteY60" fmla="*/ 247263 h 1418481"/>
              <a:gd name="connsiteX61" fmla="*/ 2938462 w 4582440"/>
              <a:gd name="connsiteY61" fmla="*/ 256788 h 1418481"/>
              <a:gd name="connsiteX62" fmla="*/ 3000374 w 4582440"/>
              <a:gd name="connsiteY62" fmla="*/ 275838 h 1418481"/>
              <a:gd name="connsiteX63" fmla="*/ 3028949 w 4582440"/>
              <a:gd name="connsiteY63" fmla="*/ 285363 h 1418481"/>
              <a:gd name="connsiteX64" fmla="*/ 3067049 w 4582440"/>
              <a:gd name="connsiteY64" fmla="*/ 294888 h 1418481"/>
              <a:gd name="connsiteX65" fmla="*/ 3105149 w 4582440"/>
              <a:gd name="connsiteY65" fmla="*/ 309176 h 1418481"/>
              <a:gd name="connsiteX66" fmla="*/ 3124199 w 4582440"/>
              <a:gd name="connsiteY66" fmla="*/ 318701 h 1418481"/>
              <a:gd name="connsiteX67" fmla="*/ 3319462 w 4582440"/>
              <a:gd name="connsiteY67" fmla="*/ 313938 h 1418481"/>
              <a:gd name="connsiteX68" fmla="*/ 3376612 w 4582440"/>
              <a:gd name="connsiteY68" fmla="*/ 294888 h 1418481"/>
              <a:gd name="connsiteX69" fmla="*/ 3400424 w 4582440"/>
              <a:gd name="connsiteY69" fmla="*/ 290126 h 1418481"/>
              <a:gd name="connsiteX70" fmla="*/ 3438524 w 4582440"/>
              <a:gd name="connsiteY70" fmla="*/ 271076 h 1418481"/>
              <a:gd name="connsiteX71" fmla="*/ 3476624 w 4582440"/>
              <a:gd name="connsiteY71" fmla="*/ 261551 h 1418481"/>
              <a:gd name="connsiteX72" fmla="*/ 3495674 w 4582440"/>
              <a:gd name="connsiteY72" fmla="*/ 252026 h 1418481"/>
              <a:gd name="connsiteX73" fmla="*/ 3552824 w 4582440"/>
              <a:gd name="connsiteY73" fmla="*/ 242501 h 1418481"/>
              <a:gd name="connsiteX74" fmla="*/ 3876674 w 4582440"/>
              <a:gd name="connsiteY74" fmla="*/ 247263 h 1418481"/>
              <a:gd name="connsiteX75" fmla="*/ 3900487 w 4582440"/>
              <a:gd name="connsiteY75" fmla="*/ 252026 h 1418481"/>
              <a:gd name="connsiteX76" fmla="*/ 3962399 w 4582440"/>
              <a:gd name="connsiteY76" fmla="*/ 256788 h 1418481"/>
              <a:gd name="connsiteX77" fmla="*/ 4081462 w 4582440"/>
              <a:gd name="connsiteY77" fmla="*/ 271076 h 1418481"/>
              <a:gd name="connsiteX78" fmla="*/ 4100512 w 4582440"/>
              <a:gd name="connsiteY78" fmla="*/ 275838 h 1418481"/>
              <a:gd name="connsiteX79" fmla="*/ 4243387 w 4582440"/>
              <a:gd name="connsiteY79" fmla="*/ 294888 h 1418481"/>
              <a:gd name="connsiteX80" fmla="*/ 4276724 w 4582440"/>
              <a:gd name="connsiteY80" fmla="*/ 299651 h 1418481"/>
              <a:gd name="connsiteX81" fmla="*/ 4533899 w 4582440"/>
              <a:gd name="connsiteY81" fmla="*/ 304413 h 1418481"/>
              <a:gd name="connsiteX82" fmla="*/ 4581524 w 4582440"/>
              <a:gd name="connsiteY82" fmla="*/ 309176 h 1418481"/>
              <a:gd name="connsiteX83" fmla="*/ 4567237 w 4582440"/>
              <a:gd name="connsiteY83" fmla="*/ 1228338 h 1418481"/>
              <a:gd name="connsiteX84" fmla="*/ 4567237 w 4582440"/>
              <a:gd name="connsiteY84" fmla="*/ 1228338 h 1418481"/>
              <a:gd name="connsiteX85" fmla="*/ 4510087 w 4582440"/>
              <a:gd name="connsiteY85" fmla="*/ 1209288 h 1418481"/>
              <a:gd name="connsiteX86" fmla="*/ 4481512 w 4582440"/>
              <a:gd name="connsiteY86" fmla="*/ 1199763 h 1418481"/>
              <a:gd name="connsiteX87" fmla="*/ 4452937 w 4582440"/>
              <a:gd name="connsiteY87" fmla="*/ 1195001 h 1418481"/>
              <a:gd name="connsiteX88" fmla="*/ 4438649 w 4582440"/>
              <a:gd name="connsiteY88" fmla="*/ 1190238 h 1418481"/>
              <a:gd name="connsiteX89" fmla="*/ 4371974 w 4582440"/>
              <a:gd name="connsiteY89" fmla="*/ 1180713 h 1418481"/>
              <a:gd name="connsiteX90" fmla="*/ 4067174 w 4582440"/>
              <a:gd name="connsiteY90" fmla="*/ 1185476 h 1418481"/>
              <a:gd name="connsiteX91" fmla="*/ 4038599 w 4582440"/>
              <a:gd name="connsiteY91" fmla="*/ 1190238 h 1418481"/>
              <a:gd name="connsiteX92" fmla="*/ 3948112 w 4582440"/>
              <a:gd name="connsiteY92" fmla="*/ 1195001 h 1418481"/>
              <a:gd name="connsiteX93" fmla="*/ 3895724 w 4582440"/>
              <a:gd name="connsiteY93" fmla="*/ 1204526 h 1418481"/>
              <a:gd name="connsiteX94" fmla="*/ 3881437 w 4582440"/>
              <a:gd name="connsiteY94" fmla="*/ 1209288 h 1418481"/>
              <a:gd name="connsiteX95" fmla="*/ 0 w 4582440"/>
              <a:gd name="connsiteY95" fmla="*/ 1390263 h 1418481"/>
              <a:gd name="connsiteX96" fmla="*/ 4762 w 4582440"/>
              <a:gd name="connsiteY96" fmla="*/ 528251 h 1418481"/>
              <a:gd name="connsiteX0" fmla="*/ 4762 w 4582440"/>
              <a:gd name="connsiteY0" fmla="*/ 528251 h 1417934"/>
              <a:gd name="connsiteX1" fmla="*/ 4762 w 4582440"/>
              <a:gd name="connsiteY1" fmla="*/ 528251 h 1417934"/>
              <a:gd name="connsiteX2" fmla="*/ 528637 w 4582440"/>
              <a:gd name="connsiteY2" fmla="*/ 533013 h 1417934"/>
              <a:gd name="connsiteX3" fmla="*/ 571499 w 4582440"/>
              <a:gd name="connsiteY3" fmla="*/ 542538 h 1417934"/>
              <a:gd name="connsiteX4" fmla="*/ 804862 w 4582440"/>
              <a:gd name="connsiteY4" fmla="*/ 537776 h 1417934"/>
              <a:gd name="connsiteX5" fmla="*/ 819149 w 4582440"/>
              <a:gd name="connsiteY5" fmla="*/ 533013 h 1417934"/>
              <a:gd name="connsiteX6" fmla="*/ 852487 w 4582440"/>
              <a:gd name="connsiteY6" fmla="*/ 523488 h 1417934"/>
              <a:gd name="connsiteX7" fmla="*/ 871537 w 4582440"/>
              <a:gd name="connsiteY7" fmla="*/ 513963 h 1417934"/>
              <a:gd name="connsiteX8" fmla="*/ 904874 w 4582440"/>
              <a:gd name="connsiteY8" fmla="*/ 504438 h 1417934"/>
              <a:gd name="connsiteX9" fmla="*/ 947737 w 4582440"/>
              <a:gd name="connsiteY9" fmla="*/ 490151 h 1417934"/>
              <a:gd name="connsiteX10" fmla="*/ 962024 w 4582440"/>
              <a:gd name="connsiteY10" fmla="*/ 480626 h 1417934"/>
              <a:gd name="connsiteX11" fmla="*/ 966787 w 4582440"/>
              <a:gd name="connsiteY11" fmla="*/ 461576 h 1417934"/>
              <a:gd name="connsiteX12" fmla="*/ 1014412 w 4582440"/>
              <a:gd name="connsiteY12" fmla="*/ 452051 h 1417934"/>
              <a:gd name="connsiteX13" fmla="*/ 1028699 w 4582440"/>
              <a:gd name="connsiteY13" fmla="*/ 442526 h 1417934"/>
              <a:gd name="connsiteX14" fmla="*/ 1085849 w 4582440"/>
              <a:gd name="connsiteY14" fmla="*/ 428238 h 1417934"/>
              <a:gd name="connsiteX15" fmla="*/ 1100137 w 4582440"/>
              <a:gd name="connsiteY15" fmla="*/ 418713 h 1417934"/>
              <a:gd name="connsiteX16" fmla="*/ 1147762 w 4582440"/>
              <a:gd name="connsiteY16" fmla="*/ 390138 h 1417934"/>
              <a:gd name="connsiteX17" fmla="*/ 1162049 w 4582440"/>
              <a:gd name="connsiteY17" fmla="*/ 375851 h 1417934"/>
              <a:gd name="connsiteX18" fmla="*/ 1181099 w 4582440"/>
              <a:gd name="connsiteY18" fmla="*/ 366326 h 1417934"/>
              <a:gd name="connsiteX19" fmla="*/ 1204912 w 4582440"/>
              <a:gd name="connsiteY19" fmla="*/ 352038 h 1417934"/>
              <a:gd name="connsiteX20" fmla="*/ 1219199 w 4582440"/>
              <a:gd name="connsiteY20" fmla="*/ 337751 h 1417934"/>
              <a:gd name="connsiteX21" fmla="*/ 1271587 w 4582440"/>
              <a:gd name="connsiteY21" fmla="*/ 304413 h 1417934"/>
              <a:gd name="connsiteX22" fmla="*/ 1285874 w 4582440"/>
              <a:gd name="connsiteY22" fmla="*/ 294888 h 1417934"/>
              <a:gd name="connsiteX23" fmla="*/ 1295399 w 4582440"/>
              <a:gd name="connsiteY23" fmla="*/ 280601 h 1417934"/>
              <a:gd name="connsiteX24" fmla="*/ 1352549 w 4582440"/>
              <a:gd name="connsiteY24" fmla="*/ 247263 h 1417934"/>
              <a:gd name="connsiteX25" fmla="*/ 1366837 w 4582440"/>
              <a:gd name="connsiteY25" fmla="*/ 242501 h 1417934"/>
              <a:gd name="connsiteX26" fmla="*/ 1404937 w 4582440"/>
              <a:gd name="connsiteY26" fmla="*/ 213926 h 1417934"/>
              <a:gd name="connsiteX27" fmla="*/ 1419224 w 4582440"/>
              <a:gd name="connsiteY27" fmla="*/ 199638 h 1417934"/>
              <a:gd name="connsiteX28" fmla="*/ 1433512 w 4582440"/>
              <a:gd name="connsiteY28" fmla="*/ 180588 h 1417934"/>
              <a:gd name="connsiteX29" fmla="*/ 1457324 w 4582440"/>
              <a:gd name="connsiteY29" fmla="*/ 171063 h 1417934"/>
              <a:gd name="connsiteX30" fmla="*/ 1476374 w 4582440"/>
              <a:gd name="connsiteY30" fmla="*/ 161538 h 1417934"/>
              <a:gd name="connsiteX31" fmla="*/ 1509712 w 4582440"/>
              <a:gd name="connsiteY31" fmla="*/ 137726 h 1417934"/>
              <a:gd name="connsiteX32" fmla="*/ 1543049 w 4582440"/>
              <a:gd name="connsiteY32" fmla="*/ 123438 h 1417934"/>
              <a:gd name="connsiteX33" fmla="*/ 1600199 w 4582440"/>
              <a:gd name="connsiteY33" fmla="*/ 99626 h 1417934"/>
              <a:gd name="connsiteX34" fmla="*/ 1647824 w 4582440"/>
              <a:gd name="connsiteY34" fmla="*/ 85338 h 1417934"/>
              <a:gd name="connsiteX35" fmla="*/ 1681162 w 4582440"/>
              <a:gd name="connsiteY35" fmla="*/ 75813 h 1417934"/>
              <a:gd name="connsiteX36" fmla="*/ 1804987 w 4582440"/>
              <a:gd name="connsiteY36" fmla="*/ 66288 h 1417934"/>
              <a:gd name="connsiteX37" fmla="*/ 1852612 w 4582440"/>
              <a:gd name="connsiteY37" fmla="*/ 52001 h 1417934"/>
              <a:gd name="connsiteX38" fmla="*/ 1933574 w 4582440"/>
              <a:gd name="connsiteY38" fmla="*/ 42476 h 1417934"/>
              <a:gd name="connsiteX39" fmla="*/ 2309812 w 4582440"/>
              <a:gd name="connsiteY39" fmla="*/ 28188 h 1417934"/>
              <a:gd name="connsiteX40" fmla="*/ 2376487 w 4582440"/>
              <a:gd name="connsiteY40" fmla="*/ 32951 h 1417934"/>
              <a:gd name="connsiteX41" fmla="*/ 2405062 w 4582440"/>
              <a:gd name="connsiteY41" fmla="*/ 42476 h 1417934"/>
              <a:gd name="connsiteX42" fmla="*/ 2428874 w 4582440"/>
              <a:gd name="connsiteY42" fmla="*/ 47238 h 1417934"/>
              <a:gd name="connsiteX43" fmla="*/ 2447924 w 4582440"/>
              <a:gd name="connsiteY43" fmla="*/ 52001 h 1417934"/>
              <a:gd name="connsiteX44" fmla="*/ 2476499 w 4582440"/>
              <a:gd name="connsiteY44" fmla="*/ 56763 h 1417934"/>
              <a:gd name="connsiteX45" fmla="*/ 2505074 w 4582440"/>
              <a:gd name="connsiteY45" fmla="*/ 66288 h 1417934"/>
              <a:gd name="connsiteX46" fmla="*/ 2538412 w 4582440"/>
              <a:gd name="connsiteY46" fmla="*/ 75813 h 1417934"/>
              <a:gd name="connsiteX47" fmla="*/ 2557462 w 4582440"/>
              <a:gd name="connsiteY47" fmla="*/ 90101 h 1417934"/>
              <a:gd name="connsiteX48" fmla="*/ 2571749 w 4582440"/>
              <a:gd name="connsiteY48" fmla="*/ 104388 h 1417934"/>
              <a:gd name="connsiteX49" fmla="*/ 2605087 w 4582440"/>
              <a:gd name="connsiteY49" fmla="*/ 113913 h 1417934"/>
              <a:gd name="connsiteX50" fmla="*/ 2652712 w 4582440"/>
              <a:gd name="connsiteY50" fmla="*/ 137726 h 1417934"/>
              <a:gd name="connsiteX51" fmla="*/ 2666999 w 4582440"/>
              <a:gd name="connsiteY51" fmla="*/ 152013 h 1417934"/>
              <a:gd name="connsiteX52" fmla="*/ 2700337 w 4582440"/>
              <a:gd name="connsiteY52" fmla="*/ 175826 h 1417934"/>
              <a:gd name="connsiteX53" fmla="*/ 2719387 w 4582440"/>
              <a:gd name="connsiteY53" fmla="*/ 185351 h 1417934"/>
              <a:gd name="connsiteX54" fmla="*/ 2757487 w 4582440"/>
              <a:gd name="connsiteY54" fmla="*/ 213926 h 1417934"/>
              <a:gd name="connsiteX55" fmla="*/ 2781299 w 4582440"/>
              <a:gd name="connsiteY55" fmla="*/ 218688 h 1417934"/>
              <a:gd name="connsiteX56" fmla="*/ 2814637 w 4582440"/>
              <a:gd name="connsiteY56" fmla="*/ 223451 h 1417934"/>
              <a:gd name="connsiteX57" fmla="*/ 2833687 w 4582440"/>
              <a:gd name="connsiteY57" fmla="*/ 228213 h 1417934"/>
              <a:gd name="connsiteX58" fmla="*/ 2852737 w 4582440"/>
              <a:gd name="connsiteY58" fmla="*/ 237738 h 1417934"/>
              <a:gd name="connsiteX59" fmla="*/ 2876549 w 4582440"/>
              <a:gd name="connsiteY59" fmla="*/ 242501 h 1417934"/>
              <a:gd name="connsiteX60" fmla="*/ 2890837 w 4582440"/>
              <a:gd name="connsiteY60" fmla="*/ 247263 h 1417934"/>
              <a:gd name="connsiteX61" fmla="*/ 2938462 w 4582440"/>
              <a:gd name="connsiteY61" fmla="*/ 256788 h 1417934"/>
              <a:gd name="connsiteX62" fmla="*/ 3000374 w 4582440"/>
              <a:gd name="connsiteY62" fmla="*/ 275838 h 1417934"/>
              <a:gd name="connsiteX63" fmla="*/ 3028949 w 4582440"/>
              <a:gd name="connsiteY63" fmla="*/ 285363 h 1417934"/>
              <a:gd name="connsiteX64" fmla="*/ 3067049 w 4582440"/>
              <a:gd name="connsiteY64" fmla="*/ 294888 h 1417934"/>
              <a:gd name="connsiteX65" fmla="*/ 3105149 w 4582440"/>
              <a:gd name="connsiteY65" fmla="*/ 309176 h 1417934"/>
              <a:gd name="connsiteX66" fmla="*/ 3124199 w 4582440"/>
              <a:gd name="connsiteY66" fmla="*/ 318701 h 1417934"/>
              <a:gd name="connsiteX67" fmla="*/ 3319462 w 4582440"/>
              <a:gd name="connsiteY67" fmla="*/ 313938 h 1417934"/>
              <a:gd name="connsiteX68" fmla="*/ 3376612 w 4582440"/>
              <a:gd name="connsiteY68" fmla="*/ 294888 h 1417934"/>
              <a:gd name="connsiteX69" fmla="*/ 3400424 w 4582440"/>
              <a:gd name="connsiteY69" fmla="*/ 290126 h 1417934"/>
              <a:gd name="connsiteX70" fmla="*/ 3438524 w 4582440"/>
              <a:gd name="connsiteY70" fmla="*/ 271076 h 1417934"/>
              <a:gd name="connsiteX71" fmla="*/ 3476624 w 4582440"/>
              <a:gd name="connsiteY71" fmla="*/ 261551 h 1417934"/>
              <a:gd name="connsiteX72" fmla="*/ 3495674 w 4582440"/>
              <a:gd name="connsiteY72" fmla="*/ 252026 h 1417934"/>
              <a:gd name="connsiteX73" fmla="*/ 3552824 w 4582440"/>
              <a:gd name="connsiteY73" fmla="*/ 242501 h 1417934"/>
              <a:gd name="connsiteX74" fmla="*/ 3876674 w 4582440"/>
              <a:gd name="connsiteY74" fmla="*/ 247263 h 1417934"/>
              <a:gd name="connsiteX75" fmla="*/ 3900487 w 4582440"/>
              <a:gd name="connsiteY75" fmla="*/ 252026 h 1417934"/>
              <a:gd name="connsiteX76" fmla="*/ 3962399 w 4582440"/>
              <a:gd name="connsiteY76" fmla="*/ 256788 h 1417934"/>
              <a:gd name="connsiteX77" fmla="*/ 4081462 w 4582440"/>
              <a:gd name="connsiteY77" fmla="*/ 271076 h 1417934"/>
              <a:gd name="connsiteX78" fmla="*/ 4100512 w 4582440"/>
              <a:gd name="connsiteY78" fmla="*/ 275838 h 1417934"/>
              <a:gd name="connsiteX79" fmla="*/ 4243387 w 4582440"/>
              <a:gd name="connsiteY79" fmla="*/ 294888 h 1417934"/>
              <a:gd name="connsiteX80" fmla="*/ 4276724 w 4582440"/>
              <a:gd name="connsiteY80" fmla="*/ 299651 h 1417934"/>
              <a:gd name="connsiteX81" fmla="*/ 4533899 w 4582440"/>
              <a:gd name="connsiteY81" fmla="*/ 304413 h 1417934"/>
              <a:gd name="connsiteX82" fmla="*/ 4581524 w 4582440"/>
              <a:gd name="connsiteY82" fmla="*/ 309176 h 1417934"/>
              <a:gd name="connsiteX83" fmla="*/ 4567237 w 4582440"/>
              <a:gd name="connsiteY83" fmla="*/ 1228338 h 1417934"/>
              <a:gd name="connsiteX84" fmla="*/ 4567237 w 4582440"/>
              <a:gd name="connsiteY84" fmla="*/ 1228338 h 1417934"/>
              <a:gd name="connsiteX85" fmla="*/ 4510087 w 4582440"/>
              <a:gd name="connsiteY85" fmla="*/ 1209288 h 1417934"/>
              <a:gd name="connsiteX86" fmla="*/ 4481512 w 4582440"/>
              <a:gd name="connsiteY86" fmla="*/ 1199763 h 1417934"/>
              <a:gd name="connsiteX87" fmla="*/ 4452937 w 4582440"/>
              <a:gd name="connsiteY87" fmla="*/ 1195001 h 1417934"/>
              <a:gd name="connsiteX88" fmla="*/ 4438649 w 4582440"/>
              <a:gd name="connsiteY88" fmla="*/ 1190238 h 1417934"/>
              <a:gd name="connsiteX89" fmla="*/ 4371974 w 4582440"/>
              <a:gd name="connsiteY89" fmla="*/ 1180713 h 1417934"/>
              <a:gd name="connsiteX90" fmla="*/ 4067174 w 4582440"/>
              <a:gd name="connsiteY90" fmla="*/ 1185476 h 1417934"/>
              <a:gd name="connsiteX91" fmla="*/ 4038599 w 4582440"/>
              <a:gd name="connsiteY91" fmla="*/ 1190238 h 1417934"/>
              <a:gd name="connsiteX92" fmla="*/ 3948112 w 4582440"/>
              <a:gd name="connsiteY92" fmla="*/ 1195001 h 1417934"/>
              <a:gd name="connsiteX93" fmla="*/ 3895724 w 4582440"/>
              <a:gd name="connsiteY93" fmla="*/ 1204526 h 1417934"/>
              <a:gd name="connsiteX94" fmla="*/ 0 w 4582440"/>
              <a:gd name="connsiteY94" fmla="*/ 1390263 h 1417934"/>
              <a:gd name="connsiteX95" fmla="*/ 4762 w 4582440"/>
              <a:gd name="connsiteY95" fmla="*/ 528251 h 1417934"/>
              <a:gd name="connsiteX0" fmla="*/ 4762 w 4582440"/>
              <a:gd name="connsiteY0" fmla="*/ 528251 h 1416699"/>
              <a:gd name="connsiteX1" fmla="*/ 4762 w 4582440"/>
              <a:gd name="connsiteY1" fmla="*/ 528251 h 1416699"/>
              <a:gd name="connsiteX2" fmla="*/ 528637 w 4582440"/>
              <a:gd name="connsiteY2" fmla="*/ 533013 h 1416699"/>
              <a:gd name="connsiteX3" fmla="*/ 571499 w 4582440"/>
              <a:gd name="connsiteY3" fmla="*/ 542538 h 1416699"/>
              <a:gd name="connsiteX4" fmla="*/ 804862 w 4582440"/>
              <a:gd name="connsiteY4" fmla="*/ 537776 h 1416699"/>
              <a:gd name="connsiteX5" fmla="*/ 819149 w 4582440"/>
              <a:gd name="connsiteY5" fmla="*/ 533013 h 1416699"/>
              <a:gd name="connsiteX6" fmla="*/ 852487 w 4582440"/>
              <a:gd name="connsiteY6" fmla="*/ 523488 h 1416699"/>
              <a:gd name="connsiteX7" fmla="*/ 871537 w 4582440"/>
              <a:gd name="connsiteY7" fmla="*/ 513963 h 1416699"/>
              <a:gd name="connsiteX8" fmla="*/ 904874 w 4582440"/>
              <a:gd name="connsiteY8" fmla="*/ 504438 h 1416699"/>
              <a:gd name="connsiteX9" fmla="*/ 947737 w 4582440"/>
              <a:gd name="connsiteY9" fmla="*/ 490151 h 1416699"/>
              <a:gd name="connsiteX10" fmla="*/ 962024 w 4582440"/>
              <a:gd name="connsiteY10" fmla="*/ 480626 h 1416699"/>
              <a:gd name="connsiteX11" fmla="*/ 966787 w 4582440"/>
              <a:gd name="connsiteY11" fmla="*/ 461576 h 1416699"/>
              <a:gd name="connsiteX12" fmla="*/ 1014412 w 4582440"/>
              <a:gd name="connsiteY12" fmla="*/ 452051 h 1416699"/>
              <a:gd name="connsiteX13" fmla="*/ 1028699 w 4582440"/>
              <a:gd name="connsiteY13" fmla="*/ 442526 h 1416699"/>
              <a:gd name="connsiteX14" fmla="*/ 1085849 w 4582440"/>
              <a:gd name="connsiteY14" fmla="*/ 428238 h 1416699"/>
              <a:gd name="connsiteX15" fmla="*/ 1100137 w 4582440"/>
              <a:gd name="connsiteY15" fmla="*/ 418713 h 1416699"/>
              <a:gd name="connsiteX16" fmla="*/ 1147762 w 4582440"/>
              <a:gd name="connsiteY16" fmla="*/ 390138 h 1416699"/>
              <a:gd name="connsiteX17" fmla="*/ 1162049 w 4582440"/>
              <a:gd name="connsiteY17" fmla="*/ 375851 h 1416699"/>
              <a:gd name="connsiteX18" fmla="*/ 1181099 w 4582440"/>
              <a:gd name="connsiteY18" fmla="*/ 366326 h 1416699"/>
              <a:gd name="connsiteX19" fmla="*/ 1204912 w 4582440"/>
              <a:gd name="connsiteY19" fmla="*/ 352038 h 1416699"/>
              <a:gd name="connsiteX20" fmla="*/ 1219199 w 4582440"/>
              <a:gd name="connsiteY20" fmla="*/ 337751 h 1416699"/>
              <a:gd name="connsiteX21" fmla="*/ 1271587 w 4582440"/>
              <a:gd name="connsiteY21" fmla="*/ 304413 h 1416699"/>
              <a:gd name="connsiteX22" fmla="*/ 1285874 w 4582440"/>
              <a:gd name="connsiteY22" fmla="*/ 294888 h 1416699"/>
              <a:gd name="connsiteX23" fmla="*/ 1295399 w 4582440"/>
              <a:gd name="connsiteY23" fmla="*/ 280601 h 1416699"/>
              <a:gd name="connsiteX24" fmla="*/ 1352549 w 4582440"/>
              <a:gd name="connsiteY24" fmla="*/ 247263 h 1416699"/>
              <a:gd name="connsiteX25" fmla="*/ 1366837 w 4582440"/>
              <a:gd name="connsiteY25" fmla="*/ 242501 h 1416699"/>
              <a:gd name="connsiteX26" fmla="*/ 1404937 w 4582440"/>
              <a:gd name="connsiteY26" fmla="*/ 213926 h 1416699"/>
              <a:gd name="connsiteX27" fmla="*/ 1419224 w 4582440"/>
              <a:gd name="connsiteY27" fmla="*/ 199638 h 1416699"/>
              <a:gd name="connsiteX28" fmla="*/ 1433512 w 4582440"/>
              <a:gd name="connsiteY28" fmla="*/ 180588 h 1416699"/>
              <a:gd name="connsiteX29" fmla="*/ 1457324 w 4582440"/>
              <a:gd name="connsiteY29" fmla="*/ 171063 h 1416699"/>
              <a:gd name="connsiteX30" fmla="*/ 1476374 w 4582440"/>
              <a:gd name="connsiteY30" fmla="*/ 161538 h 1416699"/>
              <a:gd name="connsiteX31" fmla="*/ 1509712 w 4582440"/>
              <a:gd name="connsiteY31" fmla="*/ 137726 h 1416699"/>
              <a:gd name="connsiteX32" fmla="*/ 1543049 w 4582440"/>
              <a:gd name="connsiteY32" fmla="*/ 123438 h 1416699"/>
              <a:gd name="connsiteX33" fmla="*/ 1600199 w 4582440"/>
              <a:gd name="connsiteY33" fmla="*/ 99626 h 1416699"/>
              <a:gd name="connsiteX34" fmla="*/ 1647824 w 4582440"/>
              <a:gd name="connsiteY34" fmla="*/ 85338 h 1416699"/>
              <a:gd name="connsiteX35" fmla="*/ 1681162 w 4582440"/>
              <a:gd name="connsiteY35" fmla="*/ 75813 h 1416699"/>
              <a:gd name="connsiteX36" fmla="*/ 1804987 w 4582440"/>
              <a:gd name="connsiteY36" fmla="*/ 66288 h 1416699"/>
              <a:gd name="connsiteX37" fmla="*/ 1852612 w 4582440"/>
              <a:gd name="connsiteY37" fmla="*/ 52001 h 1416699"/>
              <a:gd name="connsiteX38" fmla="*/ 1933574 w 4582440"/>
              <a:gd name="connsiteY38" fmla="*/ 42476 h 1416699"/>
              <a:gd name="connsiteX39" fmla="*/ 2309812 w 4582440"/>
              <a:gd name="connsiteY39" fmla="*/ 28188 h 1416699"/>
              <a:gd name="connsiteX40" fmla="*/ 2376487 w 4582440"/>
              <a:gd name="connsiteY40" fmla="*/ 32951 h 1416699"/>
              <a:gd name="connsiteX41" fmla="*/ 2405062 w 4582440"/>
              <a:gd name="connsiteY41" fmla="*/ 42476 h 1416699"/>
              <a:gd name="connsiteX42" fmla="*/ 2428874 w 4582440"/>
              <a:gd name="connsiteY42" fmla="*/ 47238 h 1416699"/>
              <a:gd name="connsiteX43" fmla="*/ 2447924 w 4582440"/>
              <a:gd name="connsiteY43" fmla="*/ 52001 h 1416699"/>
              <a:gd name="connsiteX44" fmla="*/ 2476499 w 4582440"/>
              <a:gd name="connsiteY44" fmla="*/ 56763 h 1416699"/>
              <a:gd name="connsiteX45" fmla="*/ 2505074 w 4582440"/>
              <a:gd name="connsiteY45" fmla="*/ 66288 h 1416699"/>
              <a:gd name="connsiteX46" fmla="*/ 2538412 w 4582440"/>
              <a:gd name="connsiteY46" fmla="*/ 75813 h 1416699"/>
              <a:gd name="connsiteX47" fmla="*/ 2557462 w 4582440"/>
              <a:gd name="connsiteY47" fmla="*/ 90101 h 1416699"/>
              <a:gd name="connsiteX48" fmla="*/ 2571749 w 4582440"/>
              <a:gd name="connsiteY48" fmla="*/ 104388 h 1416699"/>
              <a:gd name="connsiteX49" fmla="*/ 2605087 w 4582440"/>
              <a:gd name="connsiteY49" fmla="*/ 113913 h 1416699"/>
              <a:gd name="connsiteX50" fmla="*/ 2652712 w 4582440"/>
              <a:gd name="connsiteY50" fmla="*/ 137726 h 1416699"/>
              <a:gd name="connsiteX51" fmla="*/ 2666999 w 4582440"/>
              <a:gd name="connsiteY51" fmla="*/ 152013 h 1416699"/>
              <a:gd name="connsiteX52" fmla="*/ 2700337 w 4582440"/>
              <a:gd name="connsiteY52" fmla="*/ 175826 h 1416699"/>
              <a:gd name="connsiteX53" fmla="*/ 2719387 w 4582440"/>
              <a:gd name="connsiteY53" fmla="*/ 185351 h 1416699"/>
              <a:gd name="connsiteX54" fmla="*/ 2757487 w 4582440"/>
              <a:gd name="connsiteY54" fmla="*/ 213926 h 1416699"/>
              <a:gd name="connsiteX55" fmla="*/ 2781299 w 4582440"/>
              <a:gd name="connsiteY55" fmla="*/ 218688 h 1416699"/>
              <a:gd name="connsiteX56" fmla="*/ 2814637 w 4582440"/>
              <a:gd name="connsiteY56" fmla="*/ 223451 h 1416699"/>
              <a:gd name="connsiteX57" fmla="*/ 2833687 w 4582440"/>
              <a:gd name="connsiteY57" fmla="*/ 228213 h 1416699"/>
              <a:gd name="connsiteX58" fmla="*/ 2852737 w 4582440"/>
              <a:gd name="connsiteY58" fmla="*/ 237738 h 1416699"/>
              <a:gd name="connsiteX59" fmla="*/ 2876549 w 4582440"/>
              <a:gd name="connsiteY59" fmla="*/ 242501 h 1416699"/>
              <a:gd name="connsiteX60" fmla="*/ 2890837 w 4582440"/>
              <a:gd name="connsiteY60" fmla="*/ 247263 h 1416699"/>
              <a:gd name="connsiteX61" fmla="*/ 2938462 w 4582440"/>
              <a:gd name="connsiteY61" fmla="*/ 256788 h 1416699"/>
              <a:gd name="connsiteX62" fmla="*/ 3000374 w 4582440"/>
              <a:gd name="connsiteY62" fmla="*/ 275838 h 1416699"/>
              <a:gd name="connsiteX63" fmla="*/ 3028949 w 4582440"/>
              <a:gd name="connsiteY63" fmla="*/ 285363 h 1416699"/>
              <a:gd name="connsiteX64" fmla="*/ 3067049 w 4582440"/>
              <a:gd name="connsiteY64" fmla="*/ 294888 h 1416699"/>
              <a:gd name="connsiteX65" fmla="*/ 3105149 w 4582440"/>
              <a:gd name="connsiteY65" fmla="*/ 309176 h 1416699"/>
              <a:gd name="connsiteX66" fmla="*/ 3124199 w 4582440"/>
              <a:gd name="connsiteY66" fmla="*/ 318701 h 1416699"/>
              <a:gd name="connsiteX67" fmla="*/ 3319462 w 4582440"/>
              <a:gd name="connsiteY67" fmla="*/ 313938 h 1416699"/>
              <a:gd name="connsiteX68" fmla="*/ 3376612 w 4582440"/>
              <a:gd name="connsiteY68" fmla="*/ 294888 h 1416699"/>
              <a:gd name="connsiteX69" fmla="*/ 3400424 w 4582440"/>
              <a:gd name="connsiteY69" fmla="*/ 290126 h 1416699"/>
              <a:gd name="connsiteX70" fmla="*/ 3438524 w 4582440"/>
              <a:gd name="connsiteY70" fmla="*/ 271076 h 1416699"/>
              <a:gd name="connsiteX71" fmla="*/ 3476624 w 4582440"/>
              <a:gd name="connsiteY71" fmla="*/ 261551 h 1416699"/>
              <a:gd name="connsiteX72" fmla="*/ 3495674 w 4582440"/>
              <a:gd name="connsiteY72" fmla="*/ 252026 h 1416699"/>
              <a:gd name="connsiteX73" fmla="*/ 3552824 w 4582440"/>
              <a:gd name="connsiteY73" fmla="*/ 242501 h 1416699"/>
              <a:gd name="connsiteX74" fmla="*/ 3876674 w 4582440"/>
              <a:gd name="connsiteY74" fmla="*/ 247263 h 1416699"/>
              <a:gd name="connsiteX75" fmla="*/ 3900487 w 4582440"/>
              <a:gd name="connsiteY75" fmla="*/ 252026 h 1416699"/>
              <a:gd name="connsiteX76" fmla="*/ 3962399 w 4582440"/>
              <a:gd name="connsiteY76" fmla="*/ 256788 h 1416699"/>
              <a:gd name="connsiteX77" fmla="*/ 4081462 w 4582440"/>
              <a:gd name="connsiteY77" fmla="*/ 271076 h 1416699"/>
              <a:gd name="connsiteX78" fmla="*/ 4100512 w 4582440"/>
              <a:gd name="connsiteY78" fmla="*/ 275838 h 1416699"/>
              <a:gd name="connsiteX79" fmla="*/ 4243387 w 4582440"/>
              <a:gd name="connsiteY79" fmla="*/ 294888 h 1416699"/>
              <a:gd name="connsiteX80" fmla="*/ 4276724 w 4582440"/>
              <a:gd name="connsiteY80" fmla="*/ 299651 h 1416699"/>
              <a:gd name="connsiteX81" fmla="*/ 4533899 w 4582440"/>
              <a:gd name="connsiteY81" fmla="*/ 304413 h 1416699"/>
              <a:gd name="connsiteX82" fmla="*/ 4581524 w 4582440"/>
              <a:gd name="connsiteY82" fmla="*/ 309176 h 1416699"/>
              <a:gd name="connsiteX83" fmla="*/ 4567237 w 4582440"/>
              <a:gd name="connsiteY83" fmla="*/ 1228338 h 1416699"/>
              <a:gd name="connsiteX84" fmla="*/ 4567237 w 4582440"/>
              <a:gd name="connsiteY84" fmla="*/ 1228338 h 1416699"/>
              <a:gd name="connsiteX85" fmla="*/ 4510087 w 4582440"/>
              <a:gd name="connsiteY85" fmla="*/ 1209288 h 1416699"/>
              <a:gd name="connsiteX86" fmla="*/ 4481512 w 4582440"/>
              <a:gd name="connsiteY86" fmla="*/ 1199763 h 1416699"/>
              <a:gd name="connsiteX87" fmla="*/ 4452937 w 4582440"/>
              <a:gd name="connsiteY87" fmla="*/ 1195001 h 1416699"/>
              <a:gd name="connsiteX88" fmla="*/ 4438649 w 4582440"/>
              <a:gd name="connsiteY88" fmla="*/ 1190238 h 1416699"/>
              <a:gd name="connsiteX89" fmla="*/ 4371974 w 4582440"/>
              <a:gd name="connsiteY89" fmla="*/ 1180713 h 1416699"/>
              <a:gd name="connsiteX90" fmla="*/ 4067174 w 4582440"/>
              <a:gd name="connsiteY90" fmla="*/ 1185476 h 1416699"/>
              <a:gd name="connsiteX91" fmla="*/ 4038599 w 4582440"/>
              <a:gd name="connsiteY91" fmla="*/ 1190238 h 1416699"/>
              <a:gd name="connsiteX92" fmla="*/ 3948112 w 4582440"/>
              <a:gd name="connsiteY92" fmla="*/ 1195001 h 1416699"/>
              <a:gd name="connsiteX93" fmla="*/ 0 w 4582440"/>
              <a:gd name="connsiteY93" fmla="*/ 1390263 h 1416699"/>
              <a:gd name="connsiteX94" fmla="*/ 4762 w 4582440"/>
              <a:gd name="connsiteY94" fmla="*/ 528251 h 1416699"/>
              <a:gd name="connsiteX0" fmla="*/ 4762 w 4582440"/>
              <a:gd name="connsiteY0" fmla="*/ 528251 h 1416699"/>
              <a:gd name="connsiteX1" fmla="*/ 4762 w 4582440"/>
              <a:gd name="connsiteY1" fmla="*/ 528251 h 1416699"/>
              <a:gd name="connsiteX2" fmla="*/ 528637 w 4582440"/>
              <a:gd name="connsiteY2" fmla="*/ 533013 h 1416699"/>
              <a:gd name="connsiteX3" fmla="*/ 571499 w 4582440"/>
              <a:gd name="connsiteY3" fmla="*/ 542538 h 1416699"/>
              <a:gd name="connsiteX4" fmla="*/ 804862 w 4582440"/>
              <a:gd name="connsiteY4" fmla="*/ 537776 h 1416699"/>
              <a:gd name="connsiteX5" fmla="*/ 819149 w 4582440"/>
              <a:gd name="connsiteY5" fmla="*/ 533013 h 1416699"/>
              <a:gd name="connsiteX6" fmla="*/ 852487 w 4582440"/>
              <a:gd name="connsiteY6" fmla="*/ 523488 h 1416699"/>
              <a:gd name="connsiteX7" fmla="*/ 871537 w 4582440"/>
              <a:gd name="connsiteY7" fmla="*/ 513963 h 1416699"/>
              <a:gd name="connsiteX8" fmla="*/ 904874 w 4582440"/>
              <a:gd name="connsiteY8" fmla="*/ 504438 h 1416699"/>
              <a:gd name="connsiteX9" fmla="*/ 947737 w 4582440"/>
              <a:gd name="connsiteY9" fmla="*/ 490151 h 1416699"/>
              <a:gd name="connsiteX10" fmla="*/ 962024 w 4582440"/>
              <a:gd name="connsiteY10" fmla="*/ 480626 h 1416699"/>
              <a:gd name="connsiteX11" fmla="*/ 966787 w 4582440"/>
              <a:gd name="connsiteY11" fmla="*/ 461576 h 1416699"/>
              <a:gd name="connsiteX12" fmla="*/ 1014412 w 4582440"/>
              <a:gd name="connsiteY12" fmla="*/ 452051 h 1416699"/>
              <a:gd name="connsiteX13" fmla="*/ 1028699 w 4582440"/>
              <a:gd name="connsiteY13" fmla="*/ 442526 h 1416699"/>
              <a:gd name="connsiteX14" fmla="*/ 1085849 w 4582440"/>
              <a:gd name="connsiteY14" fmla="*/ 428238 h 1416699"/>
              <a:gd name="connsiteX15" fmla="*/ 1100137 w 4582440"/>
              <a:gd name="connsiteY15" fmla="*/ 418713 h 1416699"/>
              <a:gd name="connsiteX16" fmla="*/ 1147762 w 4582440"/>
              <a:gd name="connsiteY16" fmla="*/ 390138 h 1416699"/>
              <a:gd name="connsiteX17" fmla="*/ 1162049 w 4582440"/>
              <a:gd name="connsiteY17" fmla="*/ 375851 h 1416699"/>
              <a:gd name="connsiteX18" fmla="*/ 1181099 w 4582440"/>
              <a:gd name="connsiteY18" fmla="*/ 366326 h 1416699"/>
              <a:gd name="connsiteX19" fmla="*/ 1204912 w 4582440"/>
              <a:gd name="connsiteY19" fmla="*/ 352038 h 1416699"/>
              <a:gd name="connsiteX20" fmla="*/ 1219199 w 4582440"/>
              <a:gd name="connsiteY20" fmla="*/ 337751 h 1416699"/>
              <a:gd name="connsiteX21" fmla="*/ 1271587 w 4582440"/>
              <a:gd name="connsiteY21" fmla="*/ 304413 h 1416699"/>
              <a:gd name="connsiteX22" fmla="*/ 1285874 w 4582440"/>
              <a:gd name="connsiteY22" fmla="*/ 294888 h 1416699"/>
              <a:gd name="connsiteX23" fmla="*/ 1295399 w 4582440"/>
              <a:gd name="connsiteY23" fmla="*/ 280601 h 1416699"/>
              <a:gd name="connsiteX24" fmla="*/ 1352549 w 4582440"/>
              <a:gd name="connsiteY24" fmla="*/ 247263 h 1416699"/>
              <a:gd name="connsiteX25" fmla="*/ 1366837 w 4582440"/>
              <a:gd name="connsiteY25" fmla="*/ 242501 h 1416699"/>
              <a:gd name="connsiteX26" fmla="*/ 1404937 w 4582440"/>
              <a:gd name="connsiteY26" fmla="*/ 213926 h 1416699"/>
              <a:gd name="connsiteX27" fmla="*/ 1419224 w 4582440"/>
              <a:gd name="connsiteY27" fmla="*/ 199638 h 1416699"/>
              <a:gd name="connsiteX28" fmla="*/ 1433512 w 4582440"/>
              <a:gd name="connsiteY28" fmla="*/ 180588 h 1416699"/>
              <a:gd name="connsiteX29" fmla="*/ 1457324 w 4582440"/>
              <a:gd name="connsiteY29" fmla="*/ 171063 h 1416699"/>
              <a:gd name="connsiteX30" fmla="*/ 1476374 w 4582440"/>
              <a:gd name="connsiteY30" fmla="*/ 161538 h 1416699"/>
              <a:gd name="connsiteX31" fmla="*/ 1509712 w 4582440"/>
              <a:gd name="connsiteY31" fmla="*/ 137726 h 1416699"/>
              <a:gd name="connsiteX32" fmla="*/ 1543049 w 4582440"/>
              <a:gd name="connsiteY32" fmla="*/ 123438 h 1416699"/>
              <a:gd name="connsiteX33" fmla="*/ 1600199 w 4582440"/>
              <a:gd name="connsiteY33" fmla="*/ 99626 h 1416699"/>
              <a:gd name="connsiteX34" fmla="*/ 1647824 w 4582440"/>
              <a:gd name="connsiteY34" fmla="*/ 85338 h 1416699"/>
              <a:gd name="connsiteX35" fmla="*/ 1681162 w 4582440"/>
              <a:gd name="connsiteY35" fmla="*/ 75813 h 1416699"/>
              <a:gd name="connsiteX36" fmla="*/ 1804987 w 4582440"/>
              <a:gd name="connsiteY36" fmla="*/ 66288 h 1416699"/>
              <a:gd name="connsiteX37" fmla="*/ 1852612 w 4582440"/>
              <a:gd name="connsiteY37" fmla="*/ 52001 h 1416699"/>
              <a:gd name="connsiteX38" fmla="*/ 1933574 w 4582440"/>
              <a:gd name="connsiteY38" fmla="*/ 42476 h 1416699"/>
              <a:gd name="connsiteX39" fmla="*/ 2309812 w 4582440"/>
              <a:gd name="connsiteY39" fmla="*/ 28188 h 1416699"/>
              <a:gd name="connsiteX40" fmla="*/ 2376487 w 4582440"/>
              <a:gd name="connsiteY40" fmla="*/ 32951 h 1416699"/>
              <a:gd name="connsiteX41" fmla="*/ 2405062 w 4582440"/>
              <a:gd name="connsiteY41" fmla="*/ 42476 h 1416699"/>
              <a:gd name="connsiteX42" fmla="*/ 2428874 w 4582440"/>
              <a:gd name="connsiteY42" fmla="*/ 47238 h 1416699"/>
              <a:gd name="connsiteX43" fmla="*/ 2447924 w 4582440"/>
              <a:gd name="connsiteY43" fmla="*/ 52001 h 1416699"/>
              <a:gd name="connsiteX44" fmla="*/ 2476499 w 4582440"/>
              <a:gd name="connsiteY44" fmla="*/ 56763 h 1416699"/>
              <a:gd name="connsiteX45" fmla="*/ 2505074 w 4582440"/>
              <a:gd name="connsiteY45" fmla="*/ 66288 h 1416699"/>
              <a:gd name="connsiteX46" fmla="*/ 2538412 w 4582440"/>
              <a:gd name="connsiteY46" fmla="*/ 75813 h 1416699"/>
              <a:gd name="connsiteX47" fmla="*/ 2557462 w 4582440"/>
              <a:gd name="connsiteY47" fmla="*/ 90101 h 1416699"/>
              <a:gd name="connsiteX48" fmla="*/ 2571749 w 4582440"/>
              <a:gd name="connsiteY48" fmla="*/ 104388 h 1416699"/>
              <a:gd name="connsiteX49" fmla="*/ 2605087 w 4582440"/>
              <a:gd name="connsiteY49" fmla="*/ 113913 h 1416699"/>
              <a:gd name="connsiteX50" fmla="*/ 2652712 w 4582440"/>
              <a:gd name="connsiteY50" fmla="*/ 137726 h 1416699"/>
              <a:gd name="connsiteX51" fmla="*/ 2666999 w 4582440"/>
              <a:gd name="connsiteY51" fmla="*/ 152013 h 1416699"/>
              <a:gd name="connsiteX52" fmla="*/ 2700337 w 4582440"/>
              <a:gd name="connsiteY52" fmla="*/ 175826 h 1416699"/>
              <a:gd name="connsiteX53" fmla="*/ 2719387 w 4582440"/>
              <a:gd name="connsiteY53" fmla="*/ 185351 h 1416699"/>
              <a:gd name="connsiteX54" fmla="*/ 2757487 w 4582440"/>
              <a:gd name="connsiteY54" fmla="*/ 213926 h 1416699"/>
              <a:gd name="connsiteX55" fmla="*/ 2781299 w 4582440"/>
              <a:gd name="connsiteY55" fmla="*/ 218688 h 1416699"/>
              <a:gd name="connsiteX56" fmla="*/ 2814637 w 4582440"/>
              <a:gd name="connsiteY56" fmla="*/ 223451 h 1416699"/>
              <a:gd name="connsiteX57" fmla="*/ 2833687 w 4582440"/>
              <a:gd name="connsiteY57" fmla="*/ 228213 h 1416699"/>
              <a:gd name="connsiteX58" fmla="*/ 2852737 w 4582440"/>
              <a:gd name="connsiteY58" fmla="*/ 237738 h 1416699"/>
              <a:gd name="connsiteX59" fmla="*/ 2876549 w 4582440"/>
              <a:gd name="connsiteY59" fmla="*/ 242501 h 1416699"/>
              <a:gd name="connsiteX60" fmla="*/ 2890837 w 4582440"/>
              <a:gd name="connsiteY60" fmla="*/ 247263 h 1416699"/>
              <a:gd name="connsiteX61" fmla="*/ 2938462 w 4582440"/>
              <a:gd name="connsiteY61" fmla="*/ 256788 h 1416699"/>
              <a:gd name="connsiteX62" fmla="*/ 3000374 w 4582440"/>
              <a:gd name="connsiteY62" fmla="*/ 275838 h 1416699"/>
              <a:gd name="connsiteX63" fmla="*/ 3028949 w 4582440"/>
              <a:gd name="connsiteY63" fmla="*/ 285363 h 1416699"/>
              <a:gd name="connsiteX64" fmla="*/ 3067049 w 4582440"/>
              <a:gd name="connsiteY64" fmla="*/ 294888 h 1416699"/>
              <a:gd name="connsiteX65" fmla="*/ 3105149 w 4582440"/>
              <a:gd name="connsiteY65" fmla="*/ 309176 h 1416699"/>
              <a:gd name="connsiteX66" fmla="*/ 3124199 w 4582440"/>
              <a:gd name="connsiteY66" fmla="*/ 318701 h 1416699"/>
              <a:gd name="connsiteX67" fmla="*/ 3319462 w 4582440"/>
              <a:gd name="connsiteY67" fmla="*/ 313938 h 1416699"/>
              <a:gd name="connsiteX68" fmla="*/ 3376612 w 4582440"/>
              <a:gd name="connsiteY68" fmla="*/ 294888 h 1416699"/>
              <a:gd name="connsiteX69" fmla="*/ 3400424 w 4582440"/>
              <a:gd name="connsiteY69" fmla="*/ 290126 h 1416699"/>
              <a:gd name="connsiteX70" fmla="*/ 3438524 w 4582440"/>
              <a:gd name="connsiteY70" fmla="*/ 271076 h 1416699"/>
              <a:gd name="connsiteX71" fmla="*/ 3476624 w 4582440"/>
              <a:gd name="connsiteY71" fmla="*/ 261551 h 1416699"/>
              <a:gd name="connsiteX72" fmla="*/ 3495674 w 4582440"/>
              <a:gd name="connsiteY72" fmla="*/ 252026 h 1416699"/>
              <a:gd name="connsiteX73" fmla="*/ 3552824 w 4582440"/>
              <a:gd name="connsiteY73" fmla="*/ 242501 h 1416699"/>
              <a:gd name="connsiteX74" fmla="*/ 3876674 w 4582440"/>
              <a:gd name="connsiteY74" fmla="*/ 247263 h 1416699"/>
              <a:gd name="connsiteX75" fmla="*/ 3900487 w 4582440"/>
              <a:gd name="connsiteY75" fmla="*/ 252026 h 1416699"/>
              <a:gd name="connsiteX76" fmla="*/ 3962399 w 4582440"/>
              <a:gd name="connsiteY76" fmla="*/ 256788 h 1416699"/>
              <a:gd name="connsiteX77" fmla="*/ 4081462 w 4582440"/>
              <a:gd name="connsiteY77" fmla="*/ 271076 h 1416699"/>
              <a:gd name="connsiteX78" fmla="*/ 4100512 w 4582440"/>
              <a:gd name="connsiteY78" fmla="*/ 275838 h 1416699"/>
              <a:gd name="connsiteX79" fmla="*/ 4243387 w 4582440"/>
              <a:gd name="connsiteY79" fmla="*/ 294888 h 1416699"/>
              <a:gd name="connsiteX80" fmla="*/ 4276724 w 4582440"/>
              <a:gd name="connsiteY80" fmla="*/ 299651 h 1416699"/>
              <a:gd name="connsiteX81" fmla="*/ 4533899 w 4582440"/>
              <a:gd name="connsiteY81" fmla="*/ 304413 h 1416699"/>
              <a:gd name="connsiteX82" fmla="*/ 4581524 w 4582440"/>
              <a:gd name="connsiteY82" fmla="*/ 309176 h 1416699"/>
              <a:gd name="connsiteX83" fmla="*/ 4567237 w 4582440"/>
              <a:gd name="connsiteY83" fmla="*/ 1228338 h 1416699"/>
              <a:gd name="connsiteX84" fmla="*/ 4567237 w 4582440"/>
              <a:gd name="connsiteY84" fmla="*/ 1228338 h 1416699"/>
              <a:gd name="connsiteX85" fmla="*/ 4510087 w 4582440"/>
              <a:gd name="connsiteY85" fmla="*/ 1209288 h 1416699"/>
              <a:gd name="connsiteX86" fmla="*/ 4481512 w 4582440"/>
              <a:gd name="connsiteY86" fmla="*/ 1199763 h 1416699"/>
              <a:gd name="connsiteX87" fmla="*/ 4452937 w 4582440"/>
              <a:gd name="connsiteY87" fmla="*/ 1195001 h 1416699"/>
              <a:gd name="connsiteX88" fmla="*/ 4438649 w 4582440"/>
              <a:gd name="connsiteY88" fmla="*/ 1190238 h 1416699"/>
              <a:gd name="connsiteX89" fmla="*/ 4371974 w 4582440"/>
              <a:gd name="connsiteY89" fmla="*/ 1180713 h 1416699"/>
              <a:gd name="connsiteX90" fmla="*/ 4067174 w 4582440"/>
              <a:gd name="connsiteY90" fmla="*/ 1185476 h 1416699"/>
              <a:gd name="connsiteX91" fmla="*/ 3948112 w 4582440"/>
              <a:gd name="connsiteY91" fmla="*/ 1195001 h 1416699"/>
              <a:gd name="connsiteX92" fmla="*/ 0 w 4582440"/>
              <a:gd name="connsiteY92" fmla="*/ 1390263 h 1416699"/>
              <a:gd name="connsiteX93" fmla="*/ 4762 w 4582440"/>
              <a:gd name="connsiteY93" fmla="*/ 528251 h 1416699"/>
              <a:gd name="connsiteX0" fmla="*/ 4762 w 4582440"/>
              <a:gd name="connsiteY0" fmla="*/ 528251 h 1415570"/>
              <a:gd name="connsiteX1" fmla="*/ 4762 w 4582440"/>
              <a:gd name="connsiteY1" fmla="*/ 528251 h 1415570"/>
              <a:gd name="connsiteX2" fmla="*/ 528637 w 4582440"/>
              <a:gd name="connsiteY2" fmla="*/ 533013 h 1415570"/>
              <a:gd name="connsiteX3" fmla="*/ 571499 w 4582440"/>
              <a:gd name="connsiteY3" fmla="*/ 542538 h 1415570"/>
              <a:gd name="connsiteX4" fmla="*/ 804862 w 4582440"/>
              <a:gd name="connsiteY4" fmla="*/ 537776 h 1415570"/>
              <a:gd name="connsiteX5" fmla="*/ 819149 w 4582440"/>
              <a:gd name="connsiteY5" fmla="*/ 533013 h 1415570"/>
              <a:gd name="connsiteX6" fmla="*/ 852487 w 4582440"/>
              <a:gd name="connsiteY6" fmla="*/ 523488 h 1415570"/>
              <a:gd name="connsiteX7" fmla="*/ 871537 w 4582440"/>
              <a:gd name="connsiteY7" fmla="*/ 513963 h 1415570"/>
              <a:gd name="connsiteX8" fmla="*/ 904874 w 4582440"/>
              <a:gd name="connsiteY8" fmla="*/ 504438 h 1415570"/>
              <a:gd name="connsiteX9" fmla="*/ 947737 w 4582440"/>
              <a:gd name="connsiteY9" fmla="*/ 490151 h 1415570"/>
              <a:gd name="connsiteX10" fmla="*/ 962024 w 4582440"/>
              <a:gd name="connsiteY10" fmla="*/ 480626 h 1415570"/>
              <a:gd name="connsiteX11" fmla="*/ 966787 w 4582440"/>
              <a:gd name="connsiteY11" fmla="*/ 461576 h 1415570"/>
              <a:gd name="connsiteX12" fmla="*/ 1014412 w 4582440"/>
              <a:gd name="connsiteY12" fmla="*/ 452051 h 1415570"/>
              <a:gd name="connsiteX13" fmla="*/ 1028699 w 4582440"/>
              <a:gd name="connsiteY13" fmla="*/ 442526 h 1415570"/>
              <a:gd name="connsiteX14" fmla="*/ 1085849 w 4582440"/>
              <a:gd name="connsiteY14" fmla="*/ 428238 h 1415570"/>
              <a:gd name="connsiteX15" fmla="*/ 1100137 w 4582440"/>
              <a:gd name="connsiteY15" fmla="*/ 418713 h 1415570"/>
              <a:gd name="connsiteX16" fmla="*/ 1147762 w 4582440"/>
              <a:gd name="connsiteY16" fmla="*/ 390138 h 1415570"/>
              <a:gd name="connsiteX17" fmla="*/ 1162049 w 4582440"/>
              <a:gd name="connsiteY17" fmla="*/ 375851 h 1415570"/>
              <a:gd name="connsiteX18" fmla="*/ 1181099 w 4582440"/>
              <a:gd name="connsiteY18" fmla="*/ 366326 h 1415570"/>
              <a:gd name="connsiteX19" fmla="*/ 1204912 w 4582440"/>
              <a:gd name="connsiteY19" fmla="*/ 352038 h 1415570"/>
              <a:gd name="connsiteX20" fmla="*/ 1219199 w 4582440"/>
              <a:gd name="connsiteY20" fmla="*/ 337751 h 1415570"/>
              <a:gd name="connsiteX21" fmla="*/ 1271587 w 4582440"/>
              <a:gd name="connsiteY21" fmla="*/ 304413 h 1415570"/>
              <a:gd name="connsiteX22" fmla="*/ 1285874 w 4582440"/>
              <a:gd name="connsiteY22" fmla="*/ 294888 h 1415570"/>
              <a:gd name="connsiteX23" fmla="*/ 1295399 w 4582440"/>
              <a:gd name="connsiteY23" fmla="*/ 280601 h 1415570"/>
              <a:gd name="connsiteX24" fmla="*/ 1352549 w 4582440"/>
              <a:gd name="connsiteY24" fmla="*/ 247263 h 1415570"/>
              <a:gd name="connsiteX25" fmla="*/ 1366837 w 4582440"/>
              <a:gd name="connsiteY25" fmla="*/ 242501 h 1415570"/>
              <a:gd name="connsiteX26" fmla="*/ 1404937 w 4582440"/>
              <a:gd name="connsiteY26" fmla="*/ 213926 h 1415570"/>
              <a:gd name="connsiteX27" fmla="*/ 1419224 w 4582440"/>
              <a:gd name="connsiteY27" fmla="*/ 199638 h 1415570"/>
              <a:gd name="connsiteX28" fmla="*/ 1433512 w 4582440"/>
              <a:gd name="connsiteY28" fmla="*/ 180588 h 1415570"/>
              <a:gd name="connsiteX29" fmla="*/ 1457324 w 4582440"/>
              <a:gd name="connsiteY29" fmla="*/ 171063 h 1415570"/>
              <a:gd name="connsiteX30" fmla="*/ 1476374 w 4582440"/>
              <a:gd name="connsiteY30" fmla="*/ 161538 h 1415570"/>
              <a:gd name="connsiteX31" fmla="*/ 1509712 w 4582440"/>
              <a:gd name="connsiteY31" fmla="*/ 137726 h 1415570"/>
              <a:gd name="connsiteX32" fmla="*/ 1543049 w 4582440"/>
              <a:gd name="connsiteY32" fmla="*/ 123438 h 1415570"/>
              <a:gd name="connsiteX33" fmla="*/ 1600199 w 4582440"/>
              <a:gd name="connsiteY33" fmla="*/ 99626 h 1415570"/>
              <a:gd name="connsiteX34" fmla="*/ 1647824 w 4582440"/>
              <a:gd name="connsiteY34" fmla="*/ 85338 h 1415570"/>
              <a:gd name="connsiteX35" fmla="*/ 1681162 w 4582440"/>
              <a:gd name="connsiteY35" fmla="*/ 75813 h 1415570"/>
              <a:gd name="connsiteX36" fmla="*/ 1804987 w 4582440"/>
              <a:gd name="connsiteY36" fmla="*/ 66288 h 1415570"/>
              <a:gd name="connsiteX37" fmla="*/ 1852612 w 4582440"/>
              <a:gd name="connsiteY37" fmla="*/ 52001 h 1415570"/>
              <a:gd name="connsiteX38" fmla="*/ 1933574 w 4582440"/>
              <a:gd name="connsiteY38" fmla="*/ 42476 h 1415570"/>
              <a:gd name="connsiteX39" fmla="*/ 2309812 w 4582440"/>
              <a:gd name="connsiteY39" fmla="*/ 28188 h 1415570"/>
              <a:gd name="connsiteX40" fmla="*/ 2376487 w 4582440"/>
              <a:gd name="connsiteY40" fmla="*/ 32951 h 1415570"/>
              <a:gd name="connsiteX41" fmla="*/ 2405062 w 4582440"/>
              <a:gd name="connsiteY41" fmla="*/ 42476 h 1415570"/>
              <a:gd name="connsiteX42" fmla="*/ 2428874 w 4582440"/>
              <a:gd name="connsiteY42" fmla="*/ 47238 h 1415570"/>
              <a:gd name="connsiteX43" fmla="*/ 2447924 w 4582440"/>
              <a:gd name="connsiteY43" fmla="*/ 52001 h 1415570"/>
              <a:gd name="connsiteX44" fmla="*/ 2476499 w 4582440"/>
              <a:gd name="connsiteY44" fmla="*/ 56763 h 1415570"/>
              <a:gd name="connsiteX45" fmla="*/ 2505074 w 4582440"/>
              <a:gd name="connsiteY45" fmla="*/ 66288 h 1415570"/>
              <a:gd name="connsiteX46" fmla="*/ 2538412 w 4582440"/>
              <a:gd name="connsiteY46" fmla="*/ 75813 h 1415570"/>
              <a:gd name="connsiteX47" fmla="*/ 2557462 w 4582440"/>
              <a:gd name="connsiteY47" fmla="*/ 90101 h 1415570"/>
              <a:gd name="connsiteX48" fmla="*/ 2571749 w 4582440"/>
              <a:gd name="connsiteY48" fmla="*/ 104388 h 1415570"/>
              <a:gd name="connsiteX49" fmla="*/ 2605087 w 4582440"/>
              <a:gd name="connsiteY49" fmla="*/ 113913 h 1415570"/>
              <a:gd name="connsiteX50" fmla="*/ 2652712 w 4582440"/>
              <a:gd name="connsiteY50" fmla="*/ 137726 h 1415570"/>
              <a:gd name="connsiteX51" fmla="*/ 2666999 w 4582440"/>
              <a:gd name="connsiteY51" fmla="*/ 152013 h 1415570"/>
              <a:gd name="connsiteX52" fmla="*/ 2700337 w 4582440"/>
              <a:gd name="connsiteY52" fmla="*/ 175826 h 1415570"/>
              <a:gd name="connsiteX53" fmla="*/ 2719387 w 4582440"/>
              <a:gd name="connsiteY53" fmla="*/ 185351 h 1415570"/>
              <a:gd name="connsiteX54" fmla="*/ 2757487 w 4582440"/>
              <a:gd name="connsiteY54" fmla="*/ 213926 h 1415570"/>
              <a:gd name="connsiteX55" fmla="*/ 2781299 w 4582440"/>
              <a:gd name="connsiteY55" fmla="*/ 218688 h 1415570"/>
              <a:gd name="connsiteX56" fmla="*/ 2814637 w 4582440"/>
              <a:gd name="connsiteY56" fmla="*/ 223451 h 1415570"/>
              <a:gd name="connsiteX57" fmla="*/ 2833687 w 4582440"/>
              <a:gd name="connsiteY57" fmla="*/ 228213 h 1415570"/>
              <a:gd name="connsiteX58" fmla="*/ 2852737 w 4582440"/>
              <a:gd name="connsiteY58" fmla="*/ 237738 h 1415570"/>
              <a:gd name="connsiteX59" fmla="*/ 2876549 w 4582440"/>
              <a:gd name="connsiteY59" fmla="*/ 242501 h 1415570"/>
              <a:gd name="connsiteX60" fmla="*/ 2890837 w 4582440"/>
              <a:gd name="connsiteY60" fmla="*/ 247263 h 1415570"/>
              <a:gd name="connsiteX61" fmla="*/ 2938462 w 4582440"/>
              <a:gd name="connsiteY61" fmla="*/ 256788 h 1415570"/>
              <a:gd name="connsiteX62" fmla="*/ 3000374 w 4582440"/>
              <a:gd name="connsiteY62" fmla="*/ 275838 h 1415570"/>
              <a:gd name="connsiteX63" fmla="*/ 3028949 w 4582440"/>
              <a:gd name="connsiteY63" fmla="*/ 285363 h 1415570"/>
              <a:gd name="connsiteX64" fmla="*/ 3067049 w 4582440"/>
              <a:gd name="connsiteY64" fmla="*/ 294888 h 1415570"/>
              <a:gd name="connsiteX65" fmla="*/ 3105149 w 4582440"/>
              <a:gd name="connsiteY65" fmla="*/ 309176 h 1415570"/>
              <a:gd name="connsiteX66" fmla="*/ 3124199 w 4582440"/>
              <a:gd name="connsiteY66" fmla="*/ 318701 h 1415570"/>
              <a:gd name="connsiteX67" fmla="*/ 3319462 w 4582440"/>
              <a:gd name="connsiteY67" fmla="*/ 313938 h 1415570"/>
              <a:gd name="connsiteX68" fmla="*/ 3376612 w 4582440"/>
              <a:gd name="connsiteY68" fmla="*/ 294888 h 1415570"/>
              <a:gd name="connsiteX69" fmla="*/ 3400424 w 4582440"/>
              <a:gd name="connsiteY69" fmla="*/ 290126 h 1415570"/>
              <a:gd name="connsiteX70" fmla="*/ 3438524 w 4582440"/>
              <a:gd name="connsiteY70" fmla="*/ 271076 h 1415570"/>
              <a:gd name="connsiteX71" fmla="*/ 3476624 w 4582440"/>
              <a:gd name="connsiteY71" fmla="*/ 261551 h 1415570"/>
              <a:gd name="connsiteX72" fmla="*/ 3495674 w 4582440"/>
              <a:gd name="connsiteY72" fmla="*/ 252026 h 1415570"/>
              <a:gd name="connsiteX73" fmla="*/ 3552824 w 4582440"/>
              <a:gd name="connsiteY73" fmla="*/ 242501 h 1415570"/>
              <a:gd name="connsiteX74" fmla="*/ 3876674 w 4582440"/>
              <a:gd name="connsiteY74" fmla="*/ 247263 h 1415570"/>
              <a:gd name="connsiteX75" fmla="*/ 3900487 w 4582440"/>
              <a:gd name="connsiteY75" fmla="*/ 252026 h 1415570"/>
              <a:gd name="connsiteX76" fmla="*/ 3962399 w 4582440"/>
              <a:gd name="connsiteY76" fmla="*/ 256788 h 1415570"/>
              <a:gd name="connsiteX77" fmla="*/ 4081462 w 4582440"/>
              <a:gd name="connsiteY77" fmla="*/ 271076 h 1415570"/>
              <a:gd name="connsiteX78" fmla="*/ 4100512 w 4582440"/>
              <a:gd name="connsiteY78" fmla="*/ 275838 h 1415570"/>
              <a:gd name="connsiteX79" fmla="*/ 4243387 w 4582440"/>
              <a:gd name="connsiteY79" fmla="*/ 294888 h 1415570"/>
              <a:gd name="connsiteX80" fmla="*/ 4276724 w 4582440"/>
              <a:gd name="connsiteY80" fmla="*/ 299651 h 1415570"/>
              <a:gd name="connsiteX81" fmla="*/ 4533899 w 4582440"/>
              <a:gd name="connsiteY81" fmla="*/ 304413 h 1415570"/>
              <a:gd name="connsiteX82" fmla="*/ 4581524 w 4582440"/>
              <a:gd name="connsiteY82" fmla="*/ 309176 h 1415570"/>
              <a:gd name="connsiteX83" fmla="*/ 4567237 w 4582440"/>
              <a:gd name="connsiteY83" fmla="*/ 1228338 h 1415570"/>
              <a:gd name="connsiteX84" fmla="*/ 4567237 w 4582440"/>
              <a:gd name="connsiteY84" fmla="*/ 1228338 h 1415570"/>
              <a:gd name="connsiteX85" fmla="*/ 4510087 w 4582440"/>
              <a:gd name="connsiteY85" fmla="*/ 1209288 h 1415570"/>
              <a:gd name="connsiteX86" fmla="*/ 4481512 w 4582440"/>
              <a:gd name="connsiteY86" fmla="*/ 1199763 h 1415570"/>
              <a:gd name="connsiteX87" fmla="*/ 4452937 w 4582440"/>
              <a:gd name="connsiteY87" fmla="*/ 1195001 h 1415570"/>
              <a:gd name="connsiteX88" fmla="*/ 4438649 w 4582440"/>
              <a:gd name="connsiteY88" fmla="*/ 1190238 h 1415570"/>
              <a:gd name="connsiteX89" fmla="*/ 4371974 w 4582440"/>
              <a:gd name="connsiteY89" fmla="*/ 1180713 h 1415570"/>
              <a:gd name="connsiteX90" fmla="*/ 4067174 w 4582440"/>
              <a:gd name="connsiteY90" fmla="*/ 1185476 h 1415570"/>
              <a:gd name="connsiteX91" fmla="*/ 0 w 4582440"/>
              <a:gd name="connsiteY91" fmla="*/ 1390263 h 1415570"/>
              <a:gd name="connsiteX92" fmla="*/ 4762 w 4582440"/>
              <a:gd name="connsiteY92" fmla="*/ 528251 h 1415570"/>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4510087 w 4582440"/>
              <a:gd name="connsiteY85" fmla="*/ 1209288 h 1390263"/>
              <a:gd name="connsiteX86" fmla="*/ 4481512 w 4582440"/>
              <a:gd name="connsiteY86" fmla="*/ 1199763 h 1390263"/>
              <a:gd name="connsiteX87" fmla="*/ 4452937 w 4582440"/>
              <a:gd name="connsiteY87" fmla="*/ 1195001 h 1390263"/>
              <a:gd name="connsiteX88" fmla="*/ 4438649 w 4582440"/>
              <a:gd name="connsiteY88" fmla="*/ 1190238 h 1390263"/>
              <a:gd name="connsiteX89" fmla="*/ 4371974 w 4582440"/>
              <a:gd name="connsiteY89" fmla="*/ 1180713 h 1390263"/>
              <a:gd name="connsiteX90" fmla="*/ 0 w 4582440"/>
              <a:gd name="connsiteY90" fmla="*/ 1390263 h 1390263"/>
              <a:gd name="connsiteX91" fmla="*/ 4762 w 4582440"/>
              <a:gd name="connsiteY91" fmla="*/ 528251 h 1390263"/>
              <a:gd name="connsiteX0" fmla="*/ 4762 w 4771165"/>
              <a:gd name="connsiteY0" fmla="*/ 528251 h 1416021"/>
              <a:gd name="connsiteX1" fmla="*/ 4762 w 4771165"/>
              <a:gd name="connsiteY1" fmla="*/ 528251 h 1416021"/>
              <a:gd name="connsiteX2" fmla="*/ 528637 w 4771165"/>
              <a:gd name="connsiteY2" fmla="*/ 533013 h 1416021"/>
              <a:gd name="connsiteX3" fmla="*/ 571499 w 4771165"/>
              <a:gd name="connsiteY3" fmla="*/ 542538 h 1416021"/>
              <a:gd name="connsiteX4" fmla="*/ 804862 w 4771165"/>
              <a:gd name="connsiteY4" fmla="*/ 537776 h 1416021"/>
              <a:gd name="connsiteX5" fmla="*/ 819149 w 4771165"/>
              <a:gd name="connsiteY5" fmla="*/ 533013 h 1416021"/>
              <a:gd name="connsiteX6" fmla="*/ 852487 w 4771165"/>
              <a:gd name="connsiteY6" fmla="*/ 523488 h 1416021"/>
              <a:gd name="connsiteX7" fmla="*/ 871537 w 4771165"/>
              <a:gd name="connsiteY7" fmla="*/ 513963 h 1416021"/>
              <a:gd name="connsiteX8" fmla="*/ 904874 w 4771165"/>
              <a:gd name="connsiteY8" fmla="*/ 504438 h 1416021"/>
              <a:gd name="connsiteX9" fmla="*/ 947737 w 4771165"/>
              <a:gd name="connsiteY9" fmla="*/ 490151 h 1416021"/>
              <a:gd name="connsiteX10" fmla="*/ 962024 w 4771165"/>
              <a:gd name="connsiteY10" fmla="*/ 480626 h 1416021"/>
              <a:gd name="connsiteX11" fmla="*/ 966787 w 4771165"/>
              <a:gd name="connsiteY11" fmla="*/ 461576 h 1416021"/>
              <a:gd name="connsiteX12" fmla="*/ 1014412 w 4771165"/>
              <a:gd name="connsiteY12" fmla="*/ 452051 h 1416021"/>
              <a:gd name="connsiteX13" fmla="*/ 1028699 w 4771165"/>
              <a:gd name="connsiteY13" fmla="*/ 442526 h 1416021"/>
              <a:gd name="connsiteX14" fmla="*/ 1085849 w 4771165"/>
              <a:gd name="connsiteY14" fmla="*/ 428238 h 1416021"/>
              <a:gd name="connsiteX15" fmla="*/ 1100137 w 4771165"/>
              <a:gd name="connsiteY15" fmla="*/ 418713 h 1416021"/>
              <a:gd name="connsiteX16" fmla="*/ 1147762 w 4771165"/>
              <a:gd name="connsiteY16" fmla="*/ 390138 h 1416021"/>
              <a:gd name="connsiteX17" fmla="*/ 1162049 w 4771165"/>
              <a:gd name="connsiteY17" fmla="*/ 375851 h 1416021"/>
              <a:gd name="connsiteX18" fmla="*/ 1181099 w 4771165"/>
              <a:gd name="connsiteY18" fmla="*/ 366326 h 1416021"/>
              <a:gd name="connsiteX19" fmla="*/ 1204912 w 4771165"/>
              <a:gd name="connsiteY19" fmla="*/ 352038 h 1416021"/>
              <a:gd name="connsiteX20" fmla="*/ 1219199 w 4771165"/>
              <a:gd name="connsiteY20" fmla="*/ 337751 h 1416021"/>
              <a:gd name="connsiteX21" fmla="*/ 1271587 w 4771165"/>
              <a:gd name="connsiteY21" fmla="*/ 304413 h 1416021"/>
              <a:gd name="connsiteX22" fmla="*/ 1285874 w 4771165"/>
              <a:gd name="connsiteY22" fmla="*/ 294888 h 1416021"/>
              <a:gd name="connsiteX23" fmla="*/ 1295399 w 4771165"/>
              <a:gd name="connsiteY23" fmla="*/ 280601 h 1416021"/>
              <a:gd name="connsiteX24" fmla="*/ 1352549 w 4771165"/>
              <a:gd name="connsiteY24" fmla="*/ 247263 h 1416021"/>
              <a:gd name="connsiteX25" fmla="*/ 1366837 w 4771165"/>
              <a:gd name="connsiteY25" fmla="*/ 242501 h 1416021"/>
              <a:gd name="connsiteX26" fmla="*/ 1404937 w 4771165"/>
              <a:gd name="connsiteY26" fmla="*/ 213926 h 1416021"/>
              <a:gd name="connsiteX27" fmla="*/ 1419224 w 4771165"/>
              <a:gd name="connsiteY27" fmla="*/ 199638 h 1416021"/>
              <a:gd name="connsiteX28" fmla="*/ 1433512 w 4771165"/>
              <a:gd name="connsiteY28" fmla="*/ 180588 h 1416021"/>
              <a:gd name="connsiteX29" fmla="*/ 1457324 w 4771165"/>
              <a:gd name="connsiteY29" fmla="*/ 171063 h 1416021"/>
              <a:gd name="connsiteX30" fmla="*/ 1476374 w 4771165"/>
              <a:gd name="connsiteY30" fmla="*/ 161538 h 1416021"/>
              <a:gd name="connsiteX31" fmla="*/ 1509712 w 4771165"/>
              <a:gd name="connsiteY31" fmla="*/ 137726 h 1416021"/>
              <a:gd name="connsiteX32" fmla="*/ 1543049 w 4771165"/>
              <a:gd name="connsiteY32" fmla="*/ 123438 h 1416021"/>
              <a:gd name="connsiteX33" fmla="*/ 1600199 w 4771165"/>
              <a:gd name="connsiteY33" fmla="*/ 99626 h 1416021"/>
              <a:gd name="connsiteX34" fmla="*/ 1647824 w 4771165"/>
              <a:gd name="connsiteY34" fmla="*/ 85338 h 1416021"/>
              <a:gd name="connsiteX35" fmla="*/ 1681162 w 4771165"/>
              <a:gd name="connsiteY35" fmla="*/ 75813 h 1416021"/>
              <a:gd name="connsiteX36" fmla="*/ 1804987 w 4771165"/>
              <a:gd name="connsiteY36" fmla="*/ 66288 h 1416021"/>
              <a:gd name="connsiteX37" fmla="*/ 1852612 w 4771165"/>
              <a:gd name="connsiteY37" fmla="*/ 52001 h 1416021"/>
              <a:gd name="connsiteX38" fmla="*/ 1933574 w 4771165"/>
              <a:gd name="connsiteY38" fmla="*/ 42476 h 1416021"/>
              <a:gd name="connsiteX39" fmla="*/ 2309812 w 4771165"/>
              <a:gd name="connsiteY39" fmla="*/ 28188 h 1416021"/>
              <a:gd name="connsiteX40" fmla="*/ 2376487 w 4771165"/>
              <a:gd name="connsiteY40" fmla="*/ 32951 h 1416021"/>
              <a:gd name="connsiteX41" fmla="*/ 2405062 w 4771165"/>
              <a:gd name="connsiteY41" fmla="*/ 42476 h 1416021"/>
              <a:gd name="connsiteX42" fmla="*/ 2428874 w 4771165"/>
              <a:gd name="connsiteY42" fmla="*/ 47238 h 1416021"/>
              <a:gd name="connsiteX43" fmla="*/ 2447924 w 4771165"/>
              <a:gd name="connsiteY43" fmla="*/ 52001 h 1416021"/>
              <a:gd name="connsiteX44" fmla="*/ 2476499 w 4771165"/>
              <a:gd name="connsiteY44" fmla="*/ 56763 h 1416021"/>
              <a:gd name="connsiteX45" fmla="*/ 2505074 w 4771165"/>
              <a:gd name="connsiteY45" fmla="*/ 66288 h 1416021"/>
              <a:gd name="connsiteX46" fmla="*/ 2538412 w 4771165"/>
              <a:gd name="connsiteY46" fmla="*/ 75813 h 1416021"/>
              <a:gd name="connsiteX47" fmla="*/ 2557462 w 4771165"/>
              <a:gd name="connsiteY47" fmla="*/ 90101 h 1416021"/>
              <a:gd name="connsiteX48" fmla="*/ 2571749 w 4771165"/>
              <a:gd name="connsiteY48" fmla="*/ 104388 h 1416021"/>
              <a:gd name="connsiteX49" fmla="*/ 2605087 w 4771165"/>
              <a:gd name="connsiteY49" fmla="*/ 113913 h 1416021"/>
              <a:gd name="connsiteX50" fmla="*/ 2652712 w 4771165"/>
              <a:gd name="connsiteY50" fmla="*/ 137726 h 1416021"/>
              <a:gd name="connsiteX51" fmla="*/ 2666999 w 4771165"/>
              <a:gd name="connsiteY51" fmla="*/ 152013 h 1416021"/>
              <a:gd name="connsiteX52" fmla="*/ 2700337 w 4771165"/>
              <a:gd name="connsiteY52" fmla="*/ 175826 h 1416021"/>
              <a:gd name="connsiteX53" fmla="*/ 2719387 w 4771165"/>
              <a:gd name="connsiteY53" fmla="*/ 185351 h 1416021"/>
              <a:gd name="connsiteX54" fmla="*/ 2757487 w 4771165"/>
              <a:gd name="connsiteY54" fmla="*/ 213926 h 1416021"/>
              <a:gd name="connsiteX55" fmla="*/ 2781299 w 4771165"/>
              <a:gd name="connsiteY55" fmla="*/ 218688 h 1416021"/>
              <a:gd name="connsiteX56" fmla="*/ 2814637 w 4771165"/>
              <a:gd name="connsiteY56" fmla="*/ 223451 h 1416021"/>
              <a:gd name="connsiteX57" fmla="*/ 2833687 w 4771165"/>
              <a:gd name="connsiteY57" fmla="*/ 228213 h 1416021"/>
              <a:gd name="connsiteX58" fmla="*/ 2852737 w 4771165"/>
              <a:gd name="connsiteY58" fmla="*/ 237738 h 1416021"/>
              <a:gd name="connsiteX59" fmla="*/ 2876549 w 4771165"/>
              <a:gd name="connsiteY59" fmla="*/ 242501 h 1416021"/>
              <a:gd name="connsiteX60" fmla="*/ 2890837 w 4771165"/>
              <a:gd name="connsiteY60" fmla="*/ 247263 h 1416021"/>
              <a:gd name="connsiteX61" fmla="*/ 2938462 w 4771165"/>
              <a:gd name="connsiteY61" fmla="*/ 256788 h 1416021"/>
              <a:gd name="connsiteX62" fmla="*/ 3000374 w 4771165"/>
              <a:gd name="connsiteY62" fmla="*/ 275838 h 1416021"/>
              <a:gd name="connsiteX63" fmla="*/ 3028949 w 4771165"/>
              <a:gd name="connsiteY63" fmla="*/ 285363 h 1416021"/>
              <a:gd name="connsiteX64" fmla="*/ 3067049 w 4771165"/>
              <a:gd name="connsiteY64" fmla="*/ 294888 h 1416021"/>
              <a:gd name="connsiteX65" fmla="*/ 3105149 w 4771165"/>
              <a:gd name="connsiteY65" fmla="*/ 309176 h 1416021"/>
              <a:gd name="connsiteX66" fmla="*/ 3124199 w 4771165"/>
              <a:gd name="connsiteY66" fmla="*/ 318701 h 1416021"/>
              <a:gd name="connsiteX67" fmla="*/ 3319462 w 4771165"/>
              <a:gd name="connsiteY67" fmla="*/ 313938 h 1416021"/>
              <a:gd name="connsiteX68" fmla="*/ 3376612 w 4771165"/>
              <a:gd name="connsiteY68" fmla="*/ 294888 h 1416021"/>
              <a:gd name="connsiteX69" fmla="*/ 3400424 w 4771165"/>
              <a:gd name="connsiteY69" fmla="*/ 290126 h 1416021"/>
              <a:gd name="connsiteX70" fmla="*/ 3438524 w 4771165"/>
              <a:gd name="connsiteY70" fmla="*/ 271076 h 1416021"/>
              <a:gd name="connsiteX71" fmla="*/ 3476624 w 4771165"/>
              <a:gd name="connsiteY71" fmla="*/ 261551 h 1416021"/>
              <a:gd name="connsiteX72" fmla="*/ 3495674 w 4771165"/>
              <a:gd name="connsiteY72" fmla="*/ 252026 h 1416021"/>
              <a:gd name="connsiteX73" fmla="*/ 3552824 w 4771165"/>
              <a:gd name="connsiteY73" fmla="*/ 242501 h 1416021"/>
              <a:gd name="connsiteX74" fmla="*/ 3876674 w 4771165"/>
              <a:gd name="connsiteY74" fmla="*/ 247263 h 1416021"/>
              <a:gd name="connsiteX75" fmla="*/ 3900487 w 4771165"/>
              <a:gd name="connsiteY75" fmla="*/ 252026 h 1416021"/>
              <a:gd name="connsiteX76" fmla="*/ 3962399 w 4771165"/>
              <a:gd name="connsiteY76" fmla="*/ 256788 h 1416021"/>
              <a:gd name="connsiteX77" fmla="*/ 4081462 w 4771165"/>
              <a:gd name="connsiteY77" fmla="*/ 271076 h 1416021"/>
              <a:gd name="connsiteX78" fmla="*/ 4100512 w 4771165"/>
              <a:gd name="connsiteY78" fmla="*/ 275838 h 1416021"/>
              <a:gd name="connsiteX79" fmla="*/ 4243387 w 4771165"/>
              <a:gd name="connsiteY79" fmla="*/ 294888 h 1416021"/>
              <a:gd name="connsiteX80" fmla="*/ 4276724 w 4771165"/>
              <a:gd name="connsiteY80" fmla="*/ 299651 h 1416021"/>
              <a:gd name="connsiteX81" fmla="*/ 4533899 w 4771165"/>
              <a:gd name="connsiteY81" fmla="*/ 304413 h 1416021"/>
              <a:gd name="connsiteX82" fmla="*/ 4581524 w 4771165"/>
              <a:gd name="connsiteY82" fmla="*/ 309176 h 1416021"/>
              <a:gd name="connsiteX83" fmla="*/ 4567237 w 4771165"/>
              <a:gd name="connsiteY83" fmla="*/ 1228338 h 1416021"/>
              <a:gd name="connsiteX84" fmla="*/ 4567237 w 4771165"/>
              <a:gd name="connsiteY84" fmla="*/ 1228338 h 1416021"/>
              <a:gd name="connsiteX85" fmla="*/ 4510087 w 4771165"/>
              <a:gd name="connsiteY85" fmla="*/ 1209288 h 1416021"/>
              <a:gd name="connsiteX86" fmla="*/ 4481512 w 4771165"/>
              <a:gd name="connsiteY86" fmla="*/ 1199763 h 1416021"/>
              <a:gd name="connsiteX87" fmla="*/ 4452937 w 4771165"/>
              <a:gd name="connsiteY87" fmla="*/ 1195001 h 1416021"/>
              <a:gd name="connsiteX88" fmla="*/ 4438649 w 4771165"/>
              <a:gd name="connsiteY88" fmla="*/ 1190238 h 1416021"/>
              <a:gd name="connsiteX89" fmla="*/ 0 w 4771165"/>
              <a:gd name="connsiteY89" fmla="*/ 1390263 h 1416021"/>
              <a:gd name="connsiteX90" fmla="*/ 4762 w 4771165"/>
              <a:gd name="connsiteY90" fmla="*/ 528251 h 1416021"/>
              <a:gd name="connsiteX0" fmla="*/ 4762 w 4582440"/>
              <a:gd name="connsiteY0" fmla="*/ 528251 h 1416589"/>
              <a:gd name="connsiteX1" fmla="*/ 4762 w 4582440"/>
              <a:gd name="connsiteY1" fmla="*/ 528251 h 1416589"/>
              <a:gd name="connsiteX2" fmla="*/ 528637 w 4582440"/>
              <a:gd name="connsiteY2" fmla="*/ 533013 h 1416589"/>
              <a:gd name="connsiteX3" fmla="*/ 571499 w 4582440"/>
              <a:gd name="connsiteY3" fmla="*/ 542538 h 1416589"/>
              <a:gd name="connsiteX4" fmla="*/ 804862 w 4582440"/>
              <a:gd name="connsiteY4" fmla="*/ 537776 h 1416589"/>
              <a:gd name="connsiteX5" fmla="*/ 819149 w 4582440"/>
              <a:gd name="connsiteY5" fmla="*/ 533013 h 1416589"/>
              <a:gd name="connsiteX6" fmla="*/ 852487 w 4582440"/>
              <a:gd name="connsiteY6" fmla="*/ 523488 h 1416589"/>
              <a:gd name="connsiteX7" fmla="*/ 871537 w 4582440"/>
              <a:gd name="connsiteY7" fmla="*/ 513963 h 1416589"/>
              <a:gd name="connsiteX8" fmla="*/ 904874 w 4582440"/>
              <a:gd name="connsiteY8" fmla="*/ 504438 h 1416589"/>
              <a:gd name="connsiteX9" fmla="*/ 947737 w 4582440"/>
              <a:gd name="connsiteY9" fmla="*/ 490151 h 1416589"/>
              <a:gd name="connsiteX10" fmla="*/ 962024 w 4582440"/>
              <a:gd name="connsiteY10" fmla="*/ 480626 h 1416589"/>
              <a:gd name="connsiteX11" fmla="*/ 966787 w 4582440"/>
              <a:gd name="connsiteY11" fmla="*/ 461576 h 1416589"/>
              <a:gd name="connsiteX12" fmla="*/ 1014412 w 4582440"/>
              <a:gd name="connsiteY12" fmla="*/ 452051 h 1416589"/>
              <a:gd name="connsiteX13" fmla="*/ 1028699 w 4582440"/>
              <a:gd name="connsiteY13" fmla="*/ 442526 h 1416589"/>
              <a:gd name="connsiteX14" fmla="*/ 1085849 w 4582440"/>
              <a:gd name="connsiteY14" fmla="*/ 428238 h 1416589"/>
              <a:gd name="connsiteX15" fmla="*/ 1100137 w 4582440"/>
              <a:gd name="connsiteY15" fmla="*/ 418713 h 1416589"/>
              <a:gd name="connsiteX16" fmla="*/ 1147762 w 4582440"/>
              <a:gd name="connsiteY16" fmla="*/ 390138 h 1416589"/>
              <a:gd name="connsiteX17" fmla="*/ 1162049 w 4582440"/>
              <a:gd name="connsiteY17" fmla="*/ 375851 h 1416589"/>
              <a:gd name="connsiteX18" fmla="*/ 1181099 w 4582440"/>
              <a:gd name="connsiteY18" fmla="*/ 366326 h 1416589"/>
              <a:gd name="connsiteX19" fmla="*/ 1204912 w 4582440"/>
              <a:gd name="connsiteY19" fmla="*/ 352038 h 1416589"/>
              <a:gd name="connsiteX20" fmla="*/ 1219199 w 4582440"/>
              <a:gd name="connsiteY20" fmla="*/ 337751 h 1416589"/>
              <a:gd name="connsiteX21" fmla="*/ 1271587 w 4582440"/>
              <a:gd name="connsiteY21" fmla="*/ 304413 h 1416589"/>
              <a:gd name="connsiteX22" fmla="*/ 1285874 w 4582440"/>
              <a:gd name="connsiteY22" fmla="*/ 294888 h 1416589"/>
              <a:gd name="connsiteX23" fmla="*/ 1295399 w 4582440"/>
              <a:gd name="connsiteY23" fmla="*/ 280601 h 1416589"/>
              <a:gd name="connsiteX24" fmla="*/ 1352549 w 4582440"/>
              <a:gd name="connsiteY24" fmla="*/ 247263 h 1416589"/>
              <a:gd name="connsiteX25" fmla="*/ 1366837 w 4582440"/>
              <a:gd name="connsiteY25" fmla="*/ 242501 h 1416589"/>
              <a:gd name="connsiteX26" fmla="*/ 1404937 w 4582440"/>
              <a:gd name="connsiteY26" fmla="*/ 213926 h 1416589"/>
              <a:gd name="connsiteX27" fmla="*/ 1419224 w 4582440"/>
              <a:gd name="connsiteY27" fmla="*/ 199638 h 1416589"/>
              <a:gd name="connsiteX28" fmla="*/ 1433512 w 4582440"/>
              <a:gd name="connsiteY28" fmla="*/ 180588 h 1416589"/>
              <a:gd name="connsiteX29" fmla="*/ 1457324 w 4582440"/>
              <a:gd name="connsiteY29" fmla="*/ 171063 h 1416589"/>
              <a:gd name="connsiteX30" fmla="*/ 1476374 w 4582440"/>
              <a:gd name="connsiteY30" fmla="*/ 161538 h 1416589"/>
              <a:gd name="connsiteX31" fmla="*/ 1509712 w 4582440"/>
              <a:gd name="connsiteY31" fmla="*/ 137726 h 1416589"/>
              <a:gd name="connsiteX32" fmla="*/ 1543049 w 4582440"/>
              <a:gd name="connsiteY32" fmla="*/ 123438 h 1416589"/>
              <a:gd name="connsiteX33" fmla="*/ 1600199 w 4582440"/>
              <a:gd name="connsiteY33" fmla="*/ 99626 h 1416589"/>
              <a:gd name="connsiteX34" fmla="*/ 1647824 w 4582440"/>
              <a:gd name="connsiteY34" fmla="*/ 85338 h 1416589"/>
              <a:gd name="connsiteX35" fmla="*/ 1681162 w 4582440"/>
              <a:gd name="connsiteY35" fmla="*/ 75813 h 1416589"/>
              <a:gd name="connsiteX36" fmla="*/ 1804987 w 4582440"/>
              <a:gd name="connsiteY36" fmla="*/ 66288 h 1416589"/>
              <a:gd name="connsiteX37" fmla="*/ 1852612 w 4582440"/>
              <a:gd name="connsiteY37" fmla="*/ 52001 h 1416589"/>
              <a:gd name="connsiteX38" fmla="*/ 1933574 w 4582440"/>
              <a:gd name="connsiteY38" fmla="*/ 42476 h 1416589"/>
              <a:gd name="connsiteX39" fmla="*/ 2309812 w 4582440"/>
              <a:gd name="connsiteY39" fmla="*/ 28188 h 1416589"/>
              <a:gd name="connsiteX40" fmla="*/ 2376487 w 4582440"/>
              <a:gd name="connsiteY40" fmla="*/ 32951 h 1416589"/>
              <a:gd name="connsiteX41" fmla="*/ 2405062 w 4582440"/>
              <a:gd name="connsiteY41" fmla="*/ 42476 h 1416589"/>
              <a:gd name="connsiteX42" fmla="*/ 2428874 w 4582440"/>
              <a:gd name="connsiteY42" fmla="*/ 47238 h 1416589"/>
              <a:gd name="connsiteX43" fmla="*/ 2447924 w 4582440"/>
              <a:gd name="connsiteY43" fmla="*/ 52001 h 1416589"/>
              <a:gd name="connsiteX44" fmla="*/ 2476499 w 4582440"/>
              <a:gd name="connsiteY44" fmla="*/ 56763 h 1416589"/>
              <a:gd name="connsiteX45" fmla="*/ 2505074 w 4582440"/>
              <a:gd name="connsiteY45" fmla="*/ 66288 h 1416589"/>
              <a:gd name="connsiteX46" fmla="*/ 2538412 w 4582440"/>
              <a:gd name="connsiteY46" fmla="*/ 75813 h 1416589"/>
              <a:gd name="connsiteX47" fmla="*/ 2557462 w 4582440"/>
              <a:gd name="connsiteY47" fmla="*/ 90101 h 1416589"/>
              <a:gd name="connsiteX48" fmla="*/ 2571749 w 4582440"/>
              <a:gd name="connsiteY48" fmla="*/ 104388 h 1416589"/>
              <a:gd name="connsiteX49" fmla="*/ 2605087 w 4582440"/>
              <a:gd name="connsiteY49" fmla="*/ 113913 h 1416589"/>
              <a:gd name="connsiteX50" fmla="*/ 2652712 w 4582440"/>
              <a:gd name="connsiteY50" fmla="*/ 137726 h 1416589"/>
              <a:gd name="connsiteX51" fmla="*/ 2666999 w 4582440"/>
              <a:gd name="connsiteY51" fmla="*/ 152013 h 1416589"/>
              <a:gd name="connsiteX52" fmla="*/ 2700337 w 4582440"/>
              <a:gd name="connsiteY52" fmla="*/ 175826 h 1416589"/>
              <a:gd name="connsiteX53" fmla="*/ 2719387 w 4582440"/>
              <a:gd name="connsiteY53" fmla="*/ 185351 h 1416589"/>
              <a:gd name="connsiteX54" fmla="*/ 2757487 w 4582440"/>
              <a:gd name="connsiteY54" fmla="*/ 213926 h 1416589"/>
              <a:gd name="connsiteX55" fmla="*/ 2781299 w 4582440"/>
              <a:gd name="connsiteY55" fmla="*/ 218688 h 1416589"/>
              <a:gd name="connsiteX56" fmla="*/ 2814637 w 4582440"/>
              <a:gd name="connsiteY56" fmla="*/ 223451 h 1416589"/>
              <a:gd name="connsiteX57" fmla="*/ 2833687 w 4582440"/>
              <a:gd name="connsiteY57" fmla="*/ 228213 h 1416589"/>
              <a:gd name="connsiteX58" fmla="*/ 2852737 w 4582440"/>
              <a:gd name="connsiteY58" fmla="*/ 237738 h 1416589"/>
              <a:gd name="connsiteX59" fmla="*/ 2876549 w 4582440"/>
              <a:gd name="connsiteY59" fmla="*/ 242501 h 1416589"/>
              <a:gd name="connsiteX60" fmla="*/ 2890837 w 4582440"/>
              <a:gd name="connsiteY60" fmla="*/ 247263 h 1416589"/>
              <a:gd name="connsiteX61" fmla="*/ 2938462 w 4582440"/>
              <a:gd name="connsiteY61" fmla="*/ 256788 h 1416589"/>
              <a:gd name="connsiteX62" fmla="*/ 3000374 w 4582440"/>
              <a:gd name="connsiteY62" fmla="*/ 275838 h 1416589"/>
              <a:gd name="connsiteX63" fmla="*/ 3028949 w 4582440"/>
              <a:gd name="connsiteY63" fmla="*/ 285363 h 1416589"/>
              <a:gd name="connsiteX64" fmla="*/ 3067049 w 4582440"/>
              <a:gd name="connsiteY64" fmla="*/ 294888 h 1416589"/>
              <a:gd name="connsiteX65" fmla="*/ 3105149 w 4582440"/>
              <a:gd name="connsiteY65" fmla="*/ 309176 h 1416589"/>
              <a:gd name="connsiteX66" fmla="*/ 3124199 w 4582440"/>
              <a:gd name="connsiteY66" fmla="*/ 318701 h 1416589"/>
              <a:gd name="connsiteX67" fmla="*/ 3319462 w 4582440"/>
              <a:gd name="connsiteY67" fmla="*/ 313938 h 1416589"/>
              <a:gd name="connsiteX68" fmla="*/ 3376612 w 4582440"/>
              <a:gd name="connsiteY68" fmla="*/ 294888 h 1416589"/>
              <a:gd name="connsiteX69" fmla="*/ 3400424 w 4582440"/>
              <a:gd name="connsiteY69" fmla="*/ 290126 h 1416589"/>
              <a:gd name="connsiteX70" fmla="*/ 3438524 w 4582440"/>
              <a:gd name="connsiteY70" fmla="*/ 271076 h 1416589"/>
              <a:gd name="connsiteX71" fmla="*/ 3476624 w 4582440"/>
              <a:gd name="connsiteY71" fmla="*/ 261551 h 1416589"/>
              <a:gd name="connsiteX72" fmla="*/ 3495674 w 4582440"/>
              <a:gd name="connsiteY72" fmla="*/ 252026 h 1416589"/>
              <a:gd name="connsiteX73" fmla="*/ 3552824 w 4582440"/>
              <a:gd name="connsiteY73" fmla="*/ 242501 h 1416589"/>
              <a:gd name="connsiteX74" fmla="*/ 3876674 w 4582440"/>
              <a:gd name="connsiteY74" fmla="*/ 247263 h 1416589"/>
              <a:gd name="connsiteX75" fmla="*/ 3900487 w 4582440"/>
              <a:gd name="connsiteY75" fmla="*/ 252026 h 1416589"/>
              <a:gd name="connsiteX76" fmla="*/ 3962399 w 4582440"/>
              <a:gd name="connsiteY76" fmla="*/ 256788 h 1416589"/>
              <a:gd name="connsiteX77" fmla="*/ 4081462 w 4582440"/>
              <a:gd name="connsiteY77" fmla="*/ 271076 h 1416589"/>
              <a:gd name="connsiteX78" fmla="*/ 4100512 w 4582440"/>
              <a:gd name="connsiteY78" fmla="*/ 275838 h 1416589"/>
              <a:gd name="connsiteX79" fmla="*/ 4243387 w 4582440"/>
              <a:gd name="connsiteY79" fmla="*/ 294888 h 1416589"/>
              <a:gd name="connsiteX80" fmla="*/ 4276724 w 4582440"/>
              <a:gd name="connsiteY80" fmla="*/ 299651 h 1416589"/>
              <a:gd name="connsiteX81" fmla="*/ 4533899 w 4582440"/>
              <a:gd name="connsiteY81" fmla="*/ 304413 h 1416589"/>
              <a:gd name="connsiteX82" fmla="*/ 4581524 w 4582440"/>
              <a:gd name="connsiteY82" fmla="*/ 309176 h 1416589"/>
              <a:gd name="connsiteX83" fmla="*/ 4567237 w 4582440"/>
              <a:gd name="connsiteY83" fmla="*/ 1228338 h 1416589"/>
              <a:gd name="connsiteX84" fmla="*/ 4567237 w 4582440"/>
              <a:gd name="connsiteY84" fmla="*/ 1228338 h 1416589"/>
              <a:gd name="connsiteX85" fmla="*/ 4510087 w 4582440"/>
              <a:gd name="connsiteY85" fmla="*/ 1209288 h 1416589"/>
              <a:gd name="connsiteX86" fmla="*/ 4481512 w 4582440"/>
              <a:gd name="connsiteY86" fmla="*/ 1199763 h 1416589"/>
              <a:gd name="connsiteX87" fmla="*/ 4452937 w 4582440"/>
              <a:gd name="connsiteY87" fmla="*/ 1195001 h 1416589"/>
              <a:gd name="connsiteX88" fmla="*/ 0 w 4582440"/>
              <a:gd name="connsiteY88" fmla="*/ 1390263 h 1416589"/>
              <a:gd name="connsiteX89" fmla="*/ 4762 w 4582440"/>
              <a:gd name="connsiteY89" fmla="*/ 528251 h 1416589"/>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4510087 w 4582440"/>
              <a:gd name="connsiteY85" fmla="*/ 1209288 h 1390263"/>
              <a:gd name="connsiteX86" fmla="*/ 4481512 w 4582440"/>
              <a:gd name="connsiteY86" fmla="*/ 1199763 h 1390263"/>
              <a:gd name="connsiteX87" fmla="*/ 0 w 4582440"/>
              <a:gd name="connsiteY87" fmla="*/ 1390263 h 1390263"/>
              <a:gd name="connsiteX88" fmla="*/ 4762 w 4582440"/>
              <a:gd name="connsiteY88" fmla="*/ 528251 h 1390263"/>
              <a:gd name="connsiteX0" fmla="*/ 4762 w 4843518"/>
              <a:gd name="connsiteY0" fmla="*/ 528251 h 1418182"/>
              <a:gd name="connsiteX1" fmla="*/ 4762 w 4843518"/>
              <a:gd name="connsiteY1" fmla="*/ 528251 h 1418182"/>
              <a:gd name="connsiteX2" fmla="*/ 528637 w 4843518"/>
              <a:gd name="connsiteY2" fmla="*/ 533013 h 1418182"/>
              <a:gd name="connsiteX3" fmla="*/ 571499 w 4843518"/>
              <a:gd name="connsiteY3" fmla="*/ 542538 h 1418182"/>
              <a:gd name="connsiteX4" fmla="*/ 804862 w 4843518"/>
              <a:gd name="connsiteY4" fmla="*/ 537776 h 1418182"/>
              <a:gd name="connsiteX5" fmla="*/ 819149 w 4843518"/>
              <a:gd name="connsiteY5" fmla="*/ 533013 h 1418182"/>
              <a:gd name="connsiteX6" fmla="*/ 852487 w 4843518"/>
              <a:gd name="connsiteY6" fmla="*/ 523488 h 1418182"/>
              <a:gd name="connsiteX7" fmla="*/ 871537 w 4843518"/>
              <a:gd name="connsiteY7" fmla="*/ 513963 h 1418182"/>
              <a:gd name="connsiteX8" fmla="*/ 904874 w 4843518"/>
              <a:gd name="connsiteY8" fmla="*/ 504438 h 1418182"/>
              <a:gd name="connsiteX9" fmla="*/ 947737 w 4843518"/>
              <a:gd name="connsiteY9" fmla="*/ 490151 h 1418182"/>
              <a:gd name="connsiteX10" fmla="*/ 962024 w 4843518"/>
              <a:gd name="connsiteY10" fmla="*/ 480626 h 1418182"/>
              <a:gd name="connsiteX11" fmla="*/ 966787 w 4843518"/>
              <a:gd name="connsiteY11" fmla="*/ 461576 h 1418182"/>
              <a:gd name="connsiteX12" fmla="*/ 1014412 w 4843518"/>
              <a:gd name="connsiteY12" fmla="*/ 452051 h 1418182"/>
              <a:gd name="connsiteX13" fmla="*/ 1028699 w 4843518"/>
              <a:gd name="connsiteY13" fmla="*/ 442526 h 1418182"/>
              <a:gd name="connsiteX14" fmla="*/ 1085849 w 4843518"/>
              <a:gd name="connsiteY14" fmla="*/ 428238 h 1418182"/>
              <a:gd name="connsiteX15" fmla="*/ 1100137 w 4843518"/>
              <a:gd name="connsiteY15" fmla="*/ 418713 h 1418182"/>
              <a:gd name="connsiteX16" fmla="*/ 1147762 w 4843518"/>
              <a:gd name="connsiteY16" fmla="*/ 390138 h 1418182"/>
              <a:gd name="connsiteX17" fmla="*/ 1162049 w 4843518"/>
              <a:gd name="connsiteY17" fmla="*/ 375851 h 1418182"/>
              <a:gd name="connsiteX18" fmla="*/ 1181099 w 4843518"/>
              <a:gd name="connsiteY18" fmla="*/ 366326 h 1418182"/>
              <a:gd name="connsiteX19" fmla="*/ 1204912 w 4843518"/>
              <a:gd name="connsiteY19" fmla="*/ 352038 h 1418182"/>
              <a:gd name="connsiteX20" fmla="*/ 1219199 w 4843518"/>
              <a:gd name="connsiteY20" fmla="*/ 337751 h 1418182"/>
              <a:gd name="connsiteX21" fmla="*/ 1271587 w 4843518"/>
              <a:gd name="connsiteY21" fmla="*/ 304413 h 1418182"/>
              <a:gd name="connsiteX22" fmla="*/ 1285874 w 4843518"/>
              <a:gd name="connsiteY22" fmla="*/ 294888 h 1418182"/>
              <a:gd name="connsiteX23" fmla="*/ 1295399 w 4843518"/>
              <a:gd name="connsiteY23" fmla="*/ 280601 h 1418182"/>
              <a:gd name="connsiteX24" fmla="*/ 1352549 w 4843518"/>
              <a:gd name="connsiteY24" fmla="*/ 247263 h 1418182"/>
              <a:gd name="connsiteX25" fmla="*/ 1366837 w 4843518"/>
              <a:gd name="connsiteY25" fmla="*/ 242501 h 1418182"/>
              <a:gd name="connsiteX26" fmla="*/ 1404937 w 4843518"/>
              <a:gd name="connsiteY26" fmla="*/ 213926 h 1418182"/>
              <a:gd name="connsiteX27" fmla="*/ 1419224 w 4843518"/>
              <a:gd name="connsiteY27" fmla="*/ 199638 h 1418182"/>
              <a:gd name="connsiteX28" fmla="*/ 1433512 w 4843518"/>
              <a:gd name="connsiteY28" fmla="*/ 180588 h 1418182"/>
              <a:gd name="connsiteX29" fmla="*/ 1457324 w 4843518"/>
              <a:gd name="connsiteY29" fmla="*/ 171063 h 1418182"/>
              <a:gd name="connsiteX30" fmla="*/ 1476374 w 4843518"/>
              <a:gd name="connsiteY30" fmla="*/ 161538 h 1418182"/>
              <a:gd name="connsiteX31" fmla="*/ 1509712 w 4843518"/>
              <a:gd name="connsiteY31" fmla="*/ 137726 h 1418182"/>
              <a:gd name="connsiteX32" fmla="*/ 1543049 w 4843518"/>
              <a:gd name="connsiteY32" fmla="*/ 123438 h 1418182"/>
              <a:gd name="connsiteX33" fmla="*/ 1600199 w 4843518"/>
              <a:gd name="connsiteY33" fmla="*/ 99626 h 1418182"/>
              <a:gd name="connsiteX34" fmla="*/ 1647824 w 4843518"/>
              <a:gd name="connsiteY34" fmla="*/ 85338 h 1418182"/>
              <a:gd name="connsiteX35" fmla="*/ 1681162 w 4843518"/>
              <a:gd name="connsiteY35" fmla="*/ 75813 h 1418182"/>
              <a:gd name="connsiteX36" fmla="*/ 1804987 w 4843518"/>
              <a:gd name="connsiteY36" fmla="*/ 66288 h 1418182"/>
              <a:gd name="connsiteX37" fmla="*/ 1852612 w 4843518"/>
              <a:gd name="connsiteY37" fmla="*/ 52001 h 1418182"/>
              <a:gd name="connsiteX38" fmla="*/ 1933574 w 4843518"/>
              <a:gd name="connsiteY38" fmla="*/ 42476 h 1418182"/>
              <a:gd name="connsiteX39" fmla="*/ 2309812 w 4843518"/>
              <a:gd name="connsiteY39" fmla="*/ 28188 h 1418182"/>
              <a:gd name="connsiteX40" fmla="*/ 2376487 w 4843518"/>
              <a:gd name="connsiteY40" fmla="*/ 32951 h 1418182"/>
              <a:gd name="connsiteX41" fmla="*/ 2405062 w 4843518"/>
              <a:gd name="connsiteY41" fmla="*/ 42476 h 1418182"/>
              <a:gd name="connsiteX42" fmla="*/ 2428874 w 4843518"/>
              <a:gd name="connsiteY42" fmla="*/ 47238 h 1418182"/>
              <a:gd name="connsiteX43" fmla="*/ 2447924 w 4843518"/>
              <a:gd name="connsiteY43" fmla="*/ 52001 h 1418182"/>
              <a:gd name="connsiteX44" fmla="*/ 2476499 w 4843518"/>
              <a:gd name="connsiteY44" fmla="*/ 56763 h 1418182"/>
              <a:gd name="connsiteX45" fmla="*/ 2505074 w 4843518"/>
              <a:gd name="connsiteY45" fmla="*/ 66288 h 1418182"/>
              <a:gd name="connsiteX46" fmla="*/ 2538412 w 4843518"/>
              <a:gd name="connsiteY46" fmla="*/ 75813 h 1418182"/>
              <a:gd name="connsiteX47" fmla="*/ 2557462 w 4843518"/>
              <a:gd name="connsiteY47" fmla="*/ 90101 h 1418182"/>
              <a:gd name="connsiteX48" fmla="*/ 2571749 w 4843518"/>
              <a:gd name="connsiteY48" fmla="*/ 104388 h 1418182"/>
              <a:gd name="connsiteX49" fmla="*/ 2605087 w 4843518"/>
              <a:gd name="connsiteY49" fmla="*/ 113913 h 1418182"/>
              <a:gd name="connsiteX50" fmla="*/ 2652712 w 4843518"/>
              <a:gd name="connsiteY50" fmla="*/ 137726 h 1418182"/>
              <a:gd name="connsiteX51" fmla="*/ 2666999 w 4843518"/>
              <a:gd name="connsiteY51" fmla="*/ 152013 h 1418182"/>
              <a:gd name="connsiteX52" fmla="*/ 2700337 w 4843518"/>
              <a:gd name="connsiteY52" fmla="*/ 175826 h 1418182"/>
              <a:gd name="connsiteX53" fmla="*/ 2719387 w 4843518"/>
              <a:gd name="connsiteY53" fmla="*/ 185351 h 1418182"/>
              <a:gd name="connsiteX54" fmla="*/ 2757487 w 4843518"/>
              <a:gd name="connsiteY54" fmla="*/ 213926 h 1418182"/>
              <a:gd name="connsiteX55" fmla="*/ 2781299 w 4843518"/>
              <a:gd name="connsiteY55" fmla="*/ 218688 h 1418182"/>
              <a:gd name="connsiteX56" fmla="*/ 2814637 w 4843518"/>
              <a:gd name="connsiteY56" fmla="*/ 223451 h 1418182"/>
              <a:gd name="connsiteX57" fmla="*/ 2833687 w 4843518"/>
              <a:gd name="connsiteY57" fmla="*/ 228213 h 1418182"/>
              <a:gd name="connsiteX58" fmla="*/ 2852737 w 4843518"/>
              <a:gd name="connsiteY58" fmla="*/ 237738 h 1418182"/>
              <a:gd name="connsiteX59" fmla="*/ 2876549 w 4843518"/>
              <a:gd name="connsiteY59" fmla="*/ 242501 h 1418182"/>
              <a:gd name="connsiteX60" fmla="*/ 2890837 w 4843518"/>
              <a:gd name="connsiteY60" fmla="*/ 247263 h 1418182"/>
              <a:gd name="connsiteX61" fmla="*/ 2938462 w 4843518"/>
              <a:gd name="connsiteY61" fmla="*/ 256788 h 1418182"/>
              <a:gd name="connsiteX62" fmla="*/ 3000374 w 4843518"/>
              <a:gd name="connsiteY62" fmla="*/ 275838 h 1418182"/>
              <a:gd name="connsiteX63" fmla="*/ 3028949 w 4843518"/>
              <a:gd name="connsiteY63" fmla="*/ 285363 h 1418182"/>
              <a:gd name="connsiteX64" fmla="*/ 3067049 w 4843518"/>
              <a:gd name="connsiteY64" fmla="*/ 294888 h 1418182"/>
              <a:gd name="connsiteX65" fmla="*/ 3105149 w 4843518"/>
              <a:gd name="connsiteY65" fmla="*/ 309176 h 1418182"/>
              <a:gd name="connsiteX66" fmla="*/ 3124199 w 4843518"/>
              <a:gd name="connsiteY66" fmla="*/ 318701 h 1418182"/>
              <a:gd name="connsiteX67" fmla="*/ 3319462 w 4843518"/>
              <a:gd name="connsiteY67" fmla="*/ 313938 h 1418182"/>
              <a:gd name="connsiteX68" fmla="*/ 3376612 w 4843518"/>
              <a:gd name="connsiteY68" fmla="*/ 294888 h 1418182"/>
              <a:gd name="connsiteX69" fmla="*/ 3400424 w 4843518"/>
              <a:gd name="connsiteY69" fmla="*/ 290126 h 1418182"/>
              <a:gd name="connsiteX70" fmla="*/ 3438524 w 4843518"/>
              <a:gd name="connsiteY70" fmla="*/ 271076 h 1418182"/>
              <a:gd name="connsiteX71" fmla="*/ 3476624 w 4843518"/>
              <a:gd name="connsiteY71" fmla="*/ 261551 h 1418182"/>
              <a:gd name="connsiteX72" fmla="*/ 3495674 w 4843518"/>
              <a:gd name="connsiteY72" fmla="*/ 252026 h 1418182"/>
              <a:gd name="connsiteX73" fmla="*/ 3552824 w 4843518"/>
              <a:gd name="connsiteY73" fmla="*/ 242501 h 1418182"/>
              <a:gd name="connsiteX74" fmla="*/ 3876674 w 4843518"/>
              <a:gd name="connsiteY74" fmla="*/ 247263 h 1418182"/>
              <a:gd name="connsiteX75" fmla="*/ 3900487 w 4843518"/>
              <a:gd name="connsiteY75" fmla="*/ 252026 h 1418182"/>
              <a:gd name="connsiteX76" fmla="*/ 3962399 w 4843518"/>
              <a:gd name="connsiteY76" fmla="*/ 256788 h 1418182"/>
              <a:gd name="connsiteX77" fmla="*/ 4081462 w 4843518"/>
              <a:gd name="connsiteY77" fmla="*/ 271076 h 1418182"/>
              <a:gd name="connsiteX78" fmla="*/ 4100512 w 4843518"/>
              <a:gd name="connsiteY78" fmla="*/ 275838 h 1418182"/>
              <a:gd name="connsiteX79" fmla="*/ 4243387 w 4843518"/>
              <a:gd name="connsiteY79" fmla="*/ 294888 h 1418182"/>
              <a:gd name="connsiteX80" fmla="*/ 4276724 w 4843518"/>
              <a:gd name="connsiteY80" fmla="*/ 299651 h 1418182"/>
              <a:gd name="connsiteX81" fmla="*/ 4533899 w 4843518"/>
              <a:gd name="connsiteY81" fmla="*/ 304413 h 1418182"/>
              <a:gd name="connsiteX82" fmla="*/ 4581524 w 4843518"/>
              <a:gd name="connsiteY82" fmla="*/ 309176 h 1418182"/>
              <a:gd name="connsiteX83" fmla="*/ 4567237 w 4843518"/>
              <a:gd name="connsiteY83" fmla="*/ 1228338 h 1418182"/>
              <a:gd name="connsiteX84" fmla="*/ 4567237 w 4843518"/>
              <a:gd name="connsiteY84" fmla="*/ 1228338 h 1418182"/>
              <a:gd name="connsiteX85" fmla="*/ 4510087 w 4843518"/>
              <a:gd name="connsiteY85" fmla="*/ 1209288 h 1418182"/>
              <a:gd name="connsiteX86" fmla="*/ 0 w 4843518"/>
              <a:gd name="connsiteY86" fmla="*/ 1390263 h 1418182"/>
              <a:gd name="connsiteX87" fmla="*/ 4762 w 4843518"/>
              <a:gd name="connsiteY87" fmla="*/ 528251 h 1418182"/>
              <a:gd name="connsiteX0" fmla="*/ 4762 w 4582440"/>
              <a:gd name="connsiteY0" fmla="*/ 528251 h 1420961"/>
              <a:gd name="connsiteX1" fmla="*/ 4762 w 4582440"/>
              <a:gd name="connsiteY1" fmla="*/ 528251 h 1420961"/>
              <a:gd name="connsiteX2" fmla="*/ 528637 w 4582440"/>
              <a:gd name="connsiteY2" fmla="*/ 533013 h 1420961"/>
              <a:gd name="connsiteX3" fmla="*/ 571499 w 4582440"/>
              <a:gd name="connsiteY3" fmla="*/ 542538 h 1420961"/>
              <a:gd name="connsiteX4" fmla="*/ 804862 w 4582440"/>
              <a:gd name="connsiteY4" fmla="*/ 537776 h 1420961"/>
              <a:gd name="connsiteX5" fmla="*/ 819149 w 4582440"/>
              <a:gd name="connsiteY5" fmla="*/ 533013 h 1420961"/>
              <a:gd name="connsiteX6" fmla="*/ 852487 w 4582440"/>
              <a:gd name="connsiteY6" fmla="*/ 523488 h 1420961"/>
              <a:gd name="connsiteX7" fmla="*/ 871537 w 4582440"/>
              <a:gd name="connsiteY7" fmla="*/ 513963 h 1420961"/>
              <a:gd name="connsiteX8" fmla="*/ 904874 w 4582440"/>
              <a:gd name="connsiteY8" fmla="*/ 504438 h 1420961"/>
              <a:gd name="connsiteX9" fmla="*/ 947737 w 4582440"/>
              <a:gd name="connsiteY9" fmla="*/ 490151 h 1420961"/>
              <a:gd name="connsiteX10" fmla="*/ 962024 w 4582440"/>
              <a:gd name="connsiteY10" fmla="*/ 480626 h 1420961"/>
              <a:gd name="connsiteX11" fmla="*/ 966787 w 4582440"/>
              <a:gd name="connsiteY11" fmla="*/ 461576 h 1420961"/>
              <a:gd name="connsiteX12" fmla="*/ 1014412 w 4582440"/>
              <a:gd name="connsiteY12" fmla="*/ 452051 h 1420961"/>
              <a:gd name="connsiteX13" fmla="*/ 1028699 w 4582440"/>
              <a:gd name="connsiteY13" fmla="*/ 442526 h 1420961"/>
              <a:gd name="connsiteX14" fmla="*/ 1085849 w 4582440"/>
              <a:gd name="connsiteY14" fmla="*/ 428238 h 1420961"/>
              <a:gd name="connsiteX15" fmla="*/ 1100137 w 4582440"/>
              <a:gd name="connsiteY15" fmla="*/ 418713 h 1420961"/>
              <a:gd name="connsiteX16" fmla="*/ 1147762 w 4582440"/>
              <a:gd name="connsiteY16" fmla="*/ 390138 h 1420961"/>
              <a:gd name="connsiteX17" fmla="*/ 1162049 w 4582440"/>
              <a:gd name="connsiteY17" fmla="*/ 375851 h 1420961"/>
              <a:gd name="connsiteX18" fmla="*/ 1181099 w 4582440"/>
              <a:gd name="connsiteY18" fmla="*/ 366326 h 1420961"/>
              <a:gd name="connsiteX19" fmla="*/ 1204912 w 4582440"/>
              <a:gd name="connsiteY19" fmla="*/ 352038 h 1420961"/>
              <a:gd name="connsiteX20" fmla="*/ 1219199 w 4582440"/>
              <a:gd name="connsiteY20" fmla="*/ 337751 h 1420961"/>
              <a:gd name="connsiteX21" fmla="*/ 1271587 w 4582440"/>
              <a:gd name="connsiteY21" fmla="*/ 304413 h 1420961"/>
              <a:gd name="connsiteX22" fmla="*/ 1285874 w 4582440"/>
              <a:gd name="connsiteY22" fmla="*/ 294888 h 1420961"/>
              <a:gd name="connsiteX23" fmla="*/ 1295399 w 4582440"/>
              <a:gd name="connsiteY23" fmla="*/ 280601 h 1420961"/>
              <a:gd name="connsiteX24" fmla="*/ 1352549 w 4582440"/>
              <a:gd name="connsiteY24" fmla="*/ 247263 h 1420961"/>
              <a:gd name="connsiteX25" fmla="*/ 1366837 w 4582440"/>
              <a:gd name="connsiteY25" fmla="*/ 242501 h 1420961"/>
              <a:gd name="connsiteX26" fmla="*/ 1404937 w 4582440"/>
              <a:gd name="connsiteY26" fmla="*/ 213926 h 1420961"/>
              <a:gd name="connsiteX27" fmla="*/ 1419224 w 4582440"/>
              <a:gd name="connsiteY27" fmla="*/ 199638 h 1420961"/>
              <a:gd name="connsiteX28" fmla="*/ 1433512 w 4582440"/>
              <a:gd name="connsiteY28" fmla="*/ 180588 h 1420961"/>
              <a:gd name="connsiteX29" fmla="*/ 1457324 w 4582440"/>
              <a:gd name="connsiteY29" fmla="*/ 171063 h 1420961"/>
              <a:gd name="connsiteX30" fmla="*/ 1476374 w 4582440"/>
              <a:gd name="connsiteY30" fmla="*/ 161538 h 1420961"/>
              <a:gd name="connsiteX31" fmla="*/ 1509712 w 4582440"/>
              <a:gd name="connsiteY31" fmla="*/ 137726 h 1420961"/>
              <a:gd name="connsiteX32" fmla="*/ 1543049 w 4582440"/>
              <a:gd name="connsiteY32" fmla="*/ 123438 h 1420961"/>
              <a:gd name="connsiteX33" fmla="*/ 1600199 w 4582440"/>
              <a:gd name="connsiteY33" fmla="*/ 99626 h 1420961"/>
              <a:gd name="connsiteX34" fmla="*/ 1647824 w 4582440"/>
              <a:gd name="connsiteY34" fmla="*/ 85338 h 1420961"/>
              <a:gd name="connsiteX35" fmla="*/ 1681162 w 4582440"/>
              <a:gd name="connsiteY35" fmla="*/ 75813 h 1420961"/>
              <a:gd name="connsiteX36" fmla="*/ 1804987 w 4582440"/>
              <a:gd name="connsiteY36" fmla="*/ 66288 h 1420961"/>
              <a:gd name="connsiteX37" fmla="*/ 1852612 w 4582440"/>
              <a:gd name="connsiteY37" fmla="*/ 52001 h 1420961"/>
              <a:gd name="connsiteX38" fmla="*/ 1933574 w 4582440"/>
              <a:gd name="connsiteY38" fmla="*/ 42476 h 1420961"/>
              <a:gd name="connsiteX39" fmla="*/ 2309812 w 4582440"/>
              <a:gd name="connsiteY39" fmla="*/ 28188 h 1420961"/>
              <a:gd name="connsiteX40" fmla="*/ 2376487 w 4582440"/>
              <a:gd name="connsiteY40" fmla="*/ 32951 h 1420961"/>
              <a:gd name="connsiteX41" fmla="*/ 2405062 w 4582440"/>
              <a:gd name="connsiteY41" fmla="*/ 42476 h 1420961"/>
              <a:gd name="connsiteX42" fmla="*/ 2428874 w 4582440"/>
              <a:gd name="connsiteY42" fmla="*/ 47238 h 1420961"/>
              <a:gd name="connsiteX43" fmla="*/ 2447924 w 4582440"/>
              <a:gd name="connsiteY43" fmla="*/ 52001 h 1420961"/>
              <a:gd name="connsiteX44" fmla="*/ 2476499 w 4582440"/>
              <a:gd name="connsiteY44" fmla="*/ 56763 h 1420961"/>
              <a:gd name="connsiteX45" fmla="*/ 2505074 w 4582440"/>
              <a:gd name="connsiteY45" fmla="*/ 66288 h 1420961"/>
              <a:gd name="connsiteX46" fmla="*/ 2538412 w 4582440"/>
              <a:gd name="connsiteY46" fmla="*/ 75813 h 1420961"/>
              <a:gd name="connsiteX47" fmla="*/ 2557462 w 4582440"/>
              <a:gd name="connsiteY47" fmla="*/ 90101 h 1420961"/>
              <a:gd name="connsiteX48" fmla="*/ 2571749 w 4582440"/>
              <a:gd name="connsiteY48" fmla="*/ 104388 h 1420961"/>
              <a:gd name="connsiteX49" fmla="*/ 2605087 w 4582440"/>
              <a:gd name="connsiteY49" fmla="*/ 113913 h 1420961"/>
              <a:gd name="connsiteX50" fmla="*/ 2652712 w 4582440"/>
              <a:gd name="connsiteY50" fmla="*/ 137726 h 1420961"/>
              <a:gd name="connsiteX51" fmla="*/ 2666999 w 4582440"/>
              <a:gd name="connsiteY51" fmla="*/ 152013 h 1420961"/>
              <a:gd name="connsiteX52" fmla="*/ 2700337 w 4582440"/>
              <a:gd name="connsiteY52" fmla="*/ 175826 h 1420961"/>
              <a:gd name="connsiteX53" fmla="*/ 2719387 w 4582440"/>
              <a:gd name="connsiteY53" fmla="*/ 185351 h 1420961"/>
              <a:gd name="connsiteX54" fmla="*/ 2757487 w 4582440"/>
              <a:gd name="connsiteY54" fmla="*/ 213926 h 1420961"/>
              <a:gd name="connsiteX55" fmla="*/ 2781299 w 4582440"/>
              <a:gd name="connsiteY55" fmla="*/ 218688 h 1420961"/>
              <a:gd name="connsiteX56" fmla="*/ 2814637 w 4582440"/>
              <a:gd name="connsiteY56" fmla="*/ 223451 h 1420961"/>
              <a:gd name="connsiteX57" fmla="*/ 2833687 w 4582440"/>
              <a:gd name="connsiteY57" fmla="*/ 228213 h 1420961"/>
              <a:gd name="connsiteX58" fmla="*/ 2852737 w 4582440"/>
              <a:gd name="connsiteY58" fmla="*/ 237738 h 1420961"/>
              <a:gd name="connsiteX59" fmla="*/ 2876549 w 4582440"/>
              <a:gd name="connsiteY59" fmla="*/ 242501 h 1420961"/>
              <a:gd name="connsiteX60" fmla="*/ 2890837 w 4582440"/>
              <a:gd name="connsiteY60" fmla="*/ 247263 h 1420961"/>
              <a:gd name="connsiteX61" fmla="*/ 2938462 w 4582440"/>
              <a:gd name="connsiteY61" fmla="*/ 256788 h 1420961"/>
              <a:gd name="connsiteX62" fmla="*/ 3000374 w 4582440"/>
              <a:gd name="connsiteY62" fmla="*/ 275838 h 1420961"/>
              <a:gd name="connsiteX63" fmla="*/ 3028949 w 4582440"/>
              <a:gd name="connsiteY63" fmla="*/ 285363 h 1420961"/>
              <a:gd name="connsiteX64" fmla="*/ 3067049 w 4582440"/>
              <a:gd name="connsiteY64" fmla="*/ 294888 h 1420961"/>
              <a:gd name="connsiteX65" fmla="*/ 3105149 w 4582440"/>
              <a:gd name="connsiteY65" fmla="*/ 309176 h 1420961"/>
              <a:gd name="connsiteX66" fmla="*/ 3124199 w 4582440"/>
              <a:gd name="connsiteY66" fmla="*/ 318701 h 1420961"/>
              <a:gd name="connsiteX67" fmla="*/ 3319462 w 4582440"/>
              <a:gd name="connsiteY67" fmla="*/ 313938 h 1420961"/>
              <a:gd name="connsiteX68" fmla="*/ 3376612 w 4582440"/>
              <a:gd name="connsiteY68" fmla="*/ 294888 h 1420961"/>
              <a:gd name="connsiteX69" fmla="*/ 3400424 w 4582440"/>
              <a:gd name="connsiteY69" fmla="*/ 290126 h 1420961"/>
              <a:gd name="connsiteX70" fmla="*/ 3438524 w 4582440"/>
              <a:gd name="connsiteY70" fmla="*/ 271076 h 1420961"/>
              <a:gd name="connsiteX71" fmla="*/ 3476624 w 4582440"/>
              <a:gd name="connsiteY71" fmla="*/ 261551 h 1420961"/>
              <a:gd name="connsiteX72" fmla="*/ 3495674 w 4582440"/>
              <a:gd name="connsiteY72" fmla="*/ 252026 h 1420961"/>
              <a:gd name="connsiteX73" fmla="*/ 3552824 w 4582440"/>
              <a:gd name="connsiteY73" fmla="*/ 242501 h 1420961"/>
              <a:gd name="connsiteX74" fmla="*/ 3876674 w 4582440"/>
              <a:gd name="connsiteY74" fmla="*/ 247263 h 1420961"/>
              <a:gd name="connsiteX75" fmla="*/ 3900487 w 4582440"/>
              <a:gd name="connsiteY75" fmla="*/ 252026 h 1420961"/>
              <a:gd name="connsiteX76" fmla="*/ 3962399 w 4582440"/>
              <a:gd name="connsiteY76" fmla="*/ 256788 h 1420961"/>
              <a:gd name="connsiteX77" fmla="*/ 4081462 w 4582440"/>
              <a:gd name="connsiteY77" fmla="*/ 271076 h 1420961"/>
              <a:gd name="connsiteX78" fmla="*/ 4100512 w 4582440"/>
              <a:gd name="connsiteY78" fmla="*/ 275838 h 1420961"/>
              <a:gd name="connsiteX79" fmla="*/ 4243387 w 4582440"/>
              <a:gd name="connsiteY79" fmla="*/ 294888 h 1420961"/>
              <a:gd name="connsiteX80" fmla="*/ 4276724 w 4582440"/>
              <a:gd name="connsiteY80" fmla="*/ 299651 h 1420961"/>
              <a:gd name="connsiteX81" fmla="*/ 4533899 w 4582440"/>
              <a:gd name="connsiteY81" fmla="*/ 304413 h 1420961"/>
              <a:gd name="connsiteX82" fmla="*/ 4581524 w 4582440"/>
              <a:gd name="connsiteY82" fmla="*/ 309176 h 1420961"/>
              <a:gd name="connsiteX83" fmla="*/ 4567237 w 4582440"/>
              <a:gd name="connsiteY83" fmla="*/ 1228338 h 1420961"/>
              <a:gd name="connsiteX84" fmla="*/ 4567237 w 4582440"/>
              <a:gd name="connsiteY84" fmla="*/ 1228338 h 1420961"/>
              <a:gd name="connsiteX85" fmla="*/ 0 w 4582440"/>
              <a:gd name="connsiteY85" fmla="*/ 1390263 h 1420961"/>
              <a:gd name="connsiteX86" fmla="*/ 4762 w 4582440"/>
              <a:gd name="connsiteY86" fmla="*/ 528251 h 1420961"/>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0 w 4582440"/>
              <a:gd name="connsiteY85" fmla="*/ 1390263 h 1390263"/>
              <a:gd name="connsiteX86" fmla="*/ 4762 w 4582440"/>
              <a:gd name="connsiteY86" fmla="*/ 528251 h 1390263"/>
              <a:gd name="connsiteX0" fmla="*/ 0 w 4577678"/>
              <a:gd name="connsiteY0" fmla="*/ 528251 h 1228338"/>
              <a:gd name="connsiteX1" fmla="*/ 0 w 4577678"/>
              <a:gd name="connsiteY1" fmla="*/ 528251 h 1228338"/>
              <a:gd name="connsiteX2" fmla="*/ 523875 w 4577678"/>
              <a:gd name="connsiteY2" fmla="*/ 533013 h 1228338"/>
              <a:gd name="connsiteX3" fmla="*/ 566737 w 4577678"/>
              <a:gd name="connsiteY3" fmla="*/ 542538 h 1228338"/>
              <a:gd name="connsiteX4" fmla="*/ 800100 w 4577678"/>
              <a:gd name="connsiteY4" fmla="*/ 537776 h 1228338"/>
              <a:gd name="connsiteX5" fmla="*/ 814387 w 4577678"/>
              <a:gd name="connsiteY5" fmla="*/ 533013 h 1228338"/>
              <a:gd name="connsiteX6" fmla="*/ 847725 w 4577678"/>
              <a:gd name="connsiteY6" fmla="*/ 523488 h 1228338"/>
              <a:gd name="connsiteX7" fmla="*/ 866775 w 4577678"/>
              <a:gd name="connsiteY7" fmla="*/ 513963 h 1228338"/>
              <a:gd name="connsiteX8" fmla="*/ 900112 w 4577678"/>
              <a:gd name="connsiteY8" fmla="*/ 504438 h 1228338"/>
              <a:gd name="connsiteX9" fmla="*/ 942975 w 4577678"/>
              <a:gd name="connsiteY9" fmla="*/ 490151 h 1228338"/>
              <a:gd name="connsiteX10" fmla="*/ 957262 w 4577678"/>
              <a:gd name="connsiteY10" fmla="*/ 480626 h 1228338"/>
              <a:gd name="connsiteX11" fmla="*/ 962025 w 4577678"/>
              <a:gd name="connsiteY11" fmla="*/ 461576 h 1228338"/>
              <a:gd name="connsiteX12" fmla="*/ 1009650 w 4577678"/>
              <a:gd name="connsiteY12" fmla="*/ 452051 h 1228338"/>
              <a:gd name="connsiteX13" fmla="*/ 1023937 w 4577678"/>
              <a:gd name="connsiteY13" fmla="*/ 442526 h 1228338"/>
              <a:gd name="connsiteX14" fmla="*/ 1081087 w 4577678"/>
              <a:gd name="connsiteY14" fmla="*/ 428238 h 1228338"/>
              <a:gd name="connsiteX15" fmla="*/ 1095375 w 4577678"/>
              <a:gd name="connsiteY15" fmla="*/ 418713 h 1228338"/>
              <a:gd name="connsiteX16" fmla="*/ 1143000 w 4577678"/>
              <a:gd name="connsiteY16" fmla="*/ 390138 h 1228338"/>
              <a:gd name="connsiteX17" fmla="*/ 1157287 w 4577678"/>
              <a:gd name="connsiteY17" fmla="*/ 375851 h 1228338"/>
              <a:gd name="connsiteX18" fmla="*/ 1176337 w 4577678"/>
              <a:gd name="connsiteY18" fmla="*/ 366326 h 1228338"/>
              <a:gd name="connsiteX19" fmla="*/ 1200150 w 4577678"/>
              <a:gd name="connsiteY19" fmla="*/ 352038 h 1228338"/>
              <a:gd name="connsiteX20" fmla="*/ 1214437 w 4577678"/>
              <a:gd name="connsiteY20" fmla="*/ 337751 h 1228338"/>
              <a:gd name="connsiteX21" fmla="*/ 1266825 w 4577678"/>
              <a:gd name="connsiteY21" fmla="*/ 304413 h 1228338"/>
              <a:gd name="connsiteX22" fmla="*/ 1281112 w 4577678"/>
              <a:gd name="connsiteY22" fmla="*/ 294888 h 1228338"/>
              <a:gd name="connsiteX23" fmla="*/ 1290637 w 4577678"/>
              <a:gd name="connsiteY23" fmla="*/ 280601 h 1228338"/>
              <a:gd name="connsiteX24" fmla="*/ 1347787 w 4577678"/>
              <a:gd name="connsiteY24" fmla="*/ 247263 h 1228338"/>
              <a:gd name="connsiteX25" fmla="*/ 1362075 w 4577678"/>
              <a:gd name="connsiteY25" fmla="*/ 242501 h 1228338"/>
              <a:gd name="connsiteX26" fmla="*/ 1400175 w 4577678"/>
              <a:gd name="connsiteY26" fmla="*/ 213926 h 1228338"/>
              <a:gd name="connsiteX27" fmla="*/ 1414462 w 4577678"/>
              <a:gd name="connsiteY27" fmla="*/ 199638 h 1228338"/>
              <a:gd name="connsiteX28" fmla="*/ 1428750 w 4577678"/>
              <a:gd name="connsiteY28" fmla="*/ 180588 h 1228338"/>
              <a:gd name="connsiteX29" fmla="*/ 1452562 w 4577678"/>
              <a:gd name="connsiteY29" fmla="*/ 171063 h 1228338"/>
              <a:gd name="connsiteX30" fmla="*/ 1471612 w 4577678"/>
              <a:gd name="connsiteY30" fmla="*/ 161538 h 1228338"/>
              <a:gd name="connsiteX31" fmla="*/ 1504950 w 4577678"/>
              <a:gd name="connsiteY31" fmla="*/ 137726 h 1228338"/>
              <a:gd name="connsiteX32" fmla="*/ 1538287 w 4577678"/>
              <a:gd name="connsiteY32" fmla="*/ 123438 h 1228338"/>
              <a:gd name="connsiteX33" fmla="*/ 1595437 w 4577678"/>
              <a:gd name="connsiteY33" fmla="*/ 99626 h 1228338"/>
              <a:gd name="connsiteX34" fmla="*/ 1643062 w 4577678"/>
              <a:gd name="connsiteY34" fmla="*/ 85338 h 1228338"/>
              <a:gd name="connsiteX35" fmla="*/ 1676400 w 4577678"/>
              <a:gd name="connsiteY35" fmla="*/ 75813 h 1228338"/>
              <a:gd name="connsiteX36" fmla="*/ 1800225 w 4577678"/>
              <a:gd name="connsiteY36" fmla="*/ 66288 h 1228338"/>
              <a:gd name="connsiteX37" fmla="*/ 1847850 w 4577678"/>
              <a:gd name="connsiteY37" fmla="*/ 52001 h 1228338"/>
              <a:gd name="connsiteX38" fmla="*/ 1928812 w 4577678"/>
              <a:gd name="connsiteY38" fmla="*/ 42476 h 1228338"/>
              <a:gd name="connsiteX39" fmla="*/ 2305050 w 4577678"/>
              <a:gd name="connsiteY39" fmla="*/ 28188 h 1228338"/>
              <a:gd name="connsiteX40" fmla="*/ 2371725 w 4577678"/>
              <a:gd name="connsiteY40" fmla="*/ 32951 h 1228338"/>
              <a:gd name="connsiteX41" fmla="*/ 2400300 w 4577678"/>
              <a:gd name="connsiteY41" fmla="*/ 42476 h 1228338"/>
              <a:gd name="connsiteX42" fmla="*/ 2424112 w 4577678"/>
              <a:gd name="connsiteY42" fmla="*/ 47238 h 1228338"/>
              <a:gd name="connsiteX43" fmla="*/ 2443162 w 4577678"/>
              <a:gd name="connsiteY43" fmla="*/ 52001 h 1228338"/>
              <a:gd name="connsiteX44" fmla="*/ 2471737 w 4577678"/>
              <a:gd name="connsiteY44" fmla="*/ 56763 h 1228338"/>
              <a:gd name="connsiteX45" fmla="*/ 2500312 w 4577678"/>
              <a:gd name="connsiteY45" fmla="*/ 66288 h 1228338"/>
              <a:gd name="connsiteX46" fmla="*/ 2533650 w 4577678"/>
              <a:gd name="connsiteY46" fmla="*/ 75813 h 1228338"/>
              <a:gd name="connsiteX47" fmla="*/ 2552700 w 4577678"/>
              <a:gd name="connsiteY47" fmla="*/ 90101 h 1228338"/>
              <a:gd name="connsiteX48" fmla="*/ 2566987 w 4577678"/>
              <a:gd name="connsiteY48" fmla="*/ 104388 h 1228338"/>
              <a:gd name="connsiteX49" fmla="*/ 2600325 w 4577678"/>
              <a:gd name="connsiteY49" fmla="*/ 113913 h 1228338"/>
              <a:gd name="connsiteX50" fmla="*/ 2647950 w 4577678"/>
              <a:gd name="connsiteY50" fmla="*/ 137726 h 1228338"/>
              <a:gd name="connsiteX51" fmla="*/ 2662237 w 4577678"/>
              <a:gd name="connsiteY51" fmla="*/ 152013 h 1228338"/>
              <a:gd name="connsiteX52" fmla="*/ 2695575 w 4577678"/>
              <a:gd name="connsiteY52" fmla="*/ 175826 h 1228338"/>
              <a:gd name="connsiteX53" fmla="*/ 2714625 w 4577678"/>
              <a:gd name="connsiteY53" fmla="*/ 185351 h 1228338"/>
              <a:gd name="connsiteX54" fmla="*/ 2752725 w 4577678"/>
              <a:gd name="connsiteY54" fmla="*/ 213926 h 1228338"/>
              <a:gd name="connsiteX55" fmla="*/ 2776537 w 4577678"/>
              <a:gd name="connsiteY55" fmla="*/ 218688 h 1228338"/>
              <a:gd name="connsiteX56" fmla="*/ 2809875 w 4577678"/>
              <a:gd name="connsiteY56" fmla="*/ 223451 h 1228338"/>
              <a:gd name="connsiteX57" fmla="*/ 2828925 w 4577678"/>
              <a:gd name="connsiteY57" fmla="*/ 228213 h 1228338"/>
              <a:gd name="connsiteX58" fmla="*/ 2847975 w 4577678"/>
              <a:gd name="connsiteY58" fmla="*/ 237738 h 1228338"/>
              <a:gd name="connsiteX59" fmla="*/ 2871787 w 4577678"/>
              <a:gd name="connsiteY59" fmla="*/ 242501 h 1228338"/>
              <a:gd name="connsiteX60" fmla="*/ 2886075 w 4577678"/>
              <a:gd name="connsiteY60" fmla="*/ 247263 h 1228338"/>
              <a:gd name="connsiteX61" fmla="*/ 2933700 w 4577678"/>
              <a:gd name="connsiteY61" fmla="*/ 256788 h 1228338"/>
              <a:gd name="connsiteX62" fmla="*/ 2995612 w 4577678"/>
              <a:gd name="connsiteY62" fmla="*/ 275838 h 1228338"/>
              <a:gd name="connsiteX63" fmla="*/ 3024187 w 4577678"/>
              <a:gd name="connsiteY63" fmla="*/ 285363 h 1228338"/>
              <a:gd name="connsiteX64" fmla="*/ 3062287 w 4577678"/>
              <a:gd name="connsiteY64" fmla="*/ 294888 h 1228338"/>
              <a:gd name="connsiteX65" fmla="*/ 3100387 w 4577678"/>
              <a:gd name="connsiteY65" fmla="*/ 309176 h 1228338"/>
              <a:gd name="connsiteX66" fmla="*/ 3119437 w 4577678"/>
              <a:gd name="connsiteY66" fmla="*/ 318701 h 1228338"/>
              <a:gd name="connsiteX67" fmla="*/ 3314700 w 4577678"/>
              <a:gd name="connsiteY67" fmla="*/ 313938 h 1228338"/>
              <a:gd name="connsiteX68" fmla="*/ 3371850 w 4577678"/>
              <a:gd name="connsiteY68" fmla="*/ 294888 h 1228338"/>
              <a:gd name="connsiteX69" fmla="*/ 3395662 w 4577678"/>
              <a:gd name="connsiteY69" fmla="*/ 290126 h 1228338"/>
              <a:gd name="connsiteX70" fmla="*/ 3433762 w 4577678"/>
              <a:gd name="connsiteY70" fmla="*/ 271076 h 1228338"/>
              <a:gd name="connsiteX71" fmla="*/ 3471862 w 4577678"/>
              <a:gd name="connsiteY71" fmla="*/ 261551 h 1228338"/>
              <a:gd name="connsiteX72" fmla="*/ 3490912 w 4577678"/>
              <a:gd name="connsiteY72" fmla="*/ 252026 h 1228338"/>
              <a:gd name="connsiteX73" fmla="*/ 3548062 w 4577678"/>
              <a:gd name="connsiteY73" fmla="*/ 242501 h 1228338"/>
              <a:gd name="connsiteX74" fmla="*/ 3871912 w 4577678"/>
              <a:gd name="connsiteY74" fmla="*/ 247263 h 1228338"/>
              <a:gd name="connsiteX75" fmla="*/ 3895725 w 4577678"/>
              <a:gd name="connsiteY75" fmla="*/ 252026 h 1228338"/>
              <a:gd name="connsiteX76" fmla="*/ 3957637 w 4577678"/>
              <a:gd name="connsiteY76" fmla="*/ 256788 h 1228338"/>
              <a:gd name="connsiteX77" fmla="*/ 4076700 w 4577678"/>
              <a:gd name="connsiteY77" fmla="*/ 271076 h 1228338"/>
              <a:gd name="connsiteX78" fmla="*/ 4095750 w 4577678"/>
              <a:gd name="connsiteY78" fmla="*/ 275838 h 1228338"/>
              <a:gd name="connsiteX79" fmla="*/ 4238625 w 4577678"/>
              <a:gd name="connsiteY79" fmla="*/ 294888 h 1228338"/>
              <a:gd name="connsiteX80" fmla="*/ 4271962 w 4577678"/>
              <a:gd name="connsiteY80" fmla="*/ 299651 h 1228338"/>
              <a:gd name="connsiteX81" fmla="*/ 4529137 w 4577678"/>
              <a:gd name="connsiteY81" fmla="*/ 304413 h 1228338"/>
              <a:gd name="connsiteX82" fmla="*/ 4576762 w 4577678"/>
              <a:gd name="connsiteY82" fmla="*/ 309176 h 1228338"/>
              <a:gd name="connsiteX83" fmla="*/ 4562475 w 4577678"/>
              <a:gd name="connsiteY83" fmla="*/ 1228338 h 1228338"/>
              <a:gd name="connsiteX84" fmla="*/ 4562475 w 4577678"/>
              <a:gd name="connsiteY84" fmla="*/ 1228338 h 1228338"/>
              <a:gd name="connsiteX85" fmla="*/ 866 w 4577678"/>
              <a:gd name="connsiteY85" fmla="*/ 992454 h 1228338"/>
              <a:gd name="connsiteX86" fmla="*/ 0 w 4577678"/>
              <a:gd name="connsiteY86" fmla="*/ 528251 h 1228338"/>
              <a:gd name="connsiteX0" fmla="*/ 0 w 4577678"/>
              <a:gd name="connsiteY0" fmla="*/ 528251 h 1228338"/>
              <a:gd name="connsiteX1" fmla="*/ 0 w 4577678"/>
              <a:gd name="connsiteY1" fmla="*/ 528251 h 1228338"/>
              <a:gd name="connsiteX2" fmla="*/ 523875 w 4577678"/>
              <a:gd name="connsiteY2" fmla="*/ 533013 h 1228338"/>
              <a:gd name="connsiteX3" fmla="*/ 566737 w 4577678"/>
              <a:gd name="connsiteY3" fmla="*/ 542538 h 1228338"/>
              <a:gd name="connsiteX4" fmla="*/ 800100 w 4577678"/>
              <a:gd name="connsiteY4" fmla="*/ 537776 h 1228338"/>
              <a:gd name="connsiteX5" fmla="*/ 814387 w 4577678"/>
              <a:gd name="connsiteY5" fmla="*/ 533013 h 1228338"/>
              <a:gd name="connsiteX6" fmla="*/ 847725 w 4577678"/>
              <a:gd name="connsiteY6" fmla="*/ 523488 h 1228338"/>
              <a:gd name="connsiteX7" fmla="*/ 866775 w 4577678"/>
              <a:gd name="connsiteY7" fmla="*/ 513963 h 1228338"/>
              <a:gd name="connsiteX8" fmla="*/ 900112 w 4577678"/>
              <a:gd name="connsiteY8" fmla="*/ 504438 h 1228338"/>
              <a:gd name="connsiteX9" fmla="*/ 942975 w 4577678"/>
              <a:gd name="connsiteY9" fmla="*/ 490151 h 1228338"/>
              <a:gd name="connsiteX10" fmla="*/ 957262 w 4577678"/>
              <a:gd name="connsiteY10" fmla="*/ 480626 h 1228338"/>
              <a:gd name="connsiteX11" fmla="*/ 962025 w 4577678"/>
              <a:gd name="connsiteY11" fmla="*/ 461576 h 1228338"/>
              <a:gd name="connsiteX12" fmla="*/ 1009650 w 4577678"/>
              <a:gd name="connsiteY12" fmla="*/ 452051 h 1228338"/>
              <a:gd name="connsiteX13" fmla="*/ 1023937 w 4577678"/>
              <a:gd name="connsiteY13" fmla="*/ 442526 h 1228338"/>
              <a:gd name="connsiteX14" fmla="*/ 1081087 w 4577678"/>
              <a:gd name="connsiteY14" fmla="*/ 428238 h 1228338"/>
              <a:gd name="connsiteX15" fmla="*/ 1095375 w 4577678"/>
              <a:gd name="connsiteY15" fmla="*/ 418713 h 1228338"/>
              <a:gd name="connsiteX16" fmla="*/ 1143000 w 4577678"/>
              <a:gd name="connsiteY16" fmla="*/ 390138 h 1228338"/>
              <a:gd name="connsiteX17" fmla="*/ 1157287 w 4577678"/>
              <a:gd name="connsiteY17" fmla="*/ 375851 h 1228338"/>
              <a:gd name="connsiteX18" fmla="*/ 1176337 w 4577678"/>
              <a:gd name="connsiteY18" fmla="*/ 366326 h 1228338"/>
              <a:gd name="connsiteX19" fmla="*/ 1200150 w 4577678"/>
              <a:gd name="connsiteY19" fmla="*/ 352038 h 1228338"/>
              <a:gd name="connsiteX20" fmla="*/ 1214437 w 4577678"/>
              <a:gd name="connsiteY20" fmla="*/ 337751 h 1228338"/>
              <a:gd name="connsiteX21" fmla="*/ 1266825 w 4577678"/>
              <a:gd name="connsiteY21" fmla="*/ 304413 h 1228338"/>
              <a:gd name="connsiteX22" fmla="*/ 1281112 w 4577678"/>
              <a:gd name="connsiteY22" fmla="*/ 294888 h 1228338"/>
              <a:gd name="connsiteX23" fmla="*/ 1290637 w 4577678"/>
              <a:gd name="connsiteY23" fmla="*/ 280601 h 1228338"/>
              <a:gd name="connsiteX24" fmla="*/ 1347787 w 4577678"/>
              <a:gd name="connsiteY24" fmla="*/ 247263 h 1228338"/>
              <a:gd name="connsiteX25" fmla="*/ 1362075 w 4577678"/>
              <a:gd name="connsiteY25" fmla="*/ 242501 h 1228338"/>
              <a:gd name="connsiteX26" fmla="*/ 1400175 w 4577678"/>
              <a:gd name="connsiteY26" fmla="*/ 213926 h 1228338"/>
              <a:gd name="connsiteX27" fmla="*/ 1414462 w 4577678"/>
              <a:gd name="connsiteY27" fmla="*/ 199638 h 1228338"/>
              <a:gd name="connsiteX28" fmla="*/ 1428750 w 4577678"/>
              <a:gd name="connsiteY28" fmla="*/ 180588 h 1228338"/>
              <a:gd name="connsiteX29" fmla="*/ 1452562 w 4577678"/>
              <a:gd name="connsiteY29" fmla="*/ 171063 h 1228338"/>
              <a:gd name="connsiteX30" fmla="*/ 1471612 w 4577678"/>
              <a:gd name="connsiteY30" fmla="*/ 161538 h 1228338"/>
              <a:gd name="connsiteX31" fmla="*/ 1504950 w 4577678"/>
              <a:gd name="connsiteY31" fmla="*/ 137726 h 1228338"/>
              <a:gd name="connsiteX32" fmla="*/ 1538287 w 4577678"/>
              <a:gd name="connsiteY32" fmla="*/ 123438 h 1228338"/>
              <a:gd name="connsiteX33" fmla="*/ 1595437 w 4577678"/>
              <a:gd name="connsiteY33" fmla="*/ 99626 h 1228338"/>
              <a:gd name="connsiteX34" fmla="*/ 1643062 w 4577678"/>
              <a:gd name="connsiteY34" fmla="*/ 85338 h 1228338"/>
              <a:gd name="connsiteX35" fmla="*/ 1676400 w 4577678"/>
              <a:gd name="connsiteY35" fmla="*/ 75813 h 1228338"/>
              <a:gd name="connsiteX36" fmla="*/ 1800225 w 4577678"/>
              <a:gd name="connsiteY36" fmla="*/ 66288 h 1228338"/>
              <a:gd name="connsiteX37" fmla="*/ 1847850 w 4577678"/>
              <a:gd name="connsiteY37" fmla="*/ 52001 h 1228338"/>
              <a:gd name="connsiteX38" fmla="*/ 1928812 w 4577678"/>
              <a:gd name="connsiteY38" fmla="*/ 42476 h 1228338"/>
              <a:gd name="connsiteX39" fmla="*/ 2305050 w 4577678"/>
              <a:gd name="connsiteY39" fmla="*/ 28188 h 1228338"/>
              <a:gd name="connsiteX40" fmla="*/ 2371725 w 4577678"/>
              <a:gd name="connsiteY40" fmla="*/ 32951 h 1228338"/>
              <a:gd name="connsiteX41" fmla="*/ 2400300 w 4577678"/>
              <a:gd name="connsiteY41" fmla="*/ 42476 h 1228338"/>
              <a:gd name="connsiteX42" fmla="*/ 2424112 w 4577678"/>
              <a:gd name="connsiteY42" fmla="*/ 47238 h 1228338"/>
              <a:gd name="connsiteX43" fmla="*/ 2443162 w 4577678"/>
              <a:gd name="connsiteY43" fmla="*/ 52001 h 1228338"/>
              <a:gd name="connsiteX44" fmla="*/ 2471737 w 4577678"/>
              <a:gd name="connsiteY44" fmla="*/ 56763 h 1228338"/>
              <a:gd name="connsiteX45" fmla="*/ 2500312 w 4577678"/>
              <a:gd name="connsiteY45" fmla="*/ 66288 h 1228338"/>
              <a:gd name="connsiteX46" fmla="*/ 2533650 w 4577678"/>
              <a:gd name="connsiteY46" fmla="*/ 75813 h 1228338"/>
              <a:gd name="connsiteX47" fmla="*/ 2552700 w 4577678"/>
              <a:gd name="connsiteY47" fmla="*/ 90101 h 1228338"/>
              <a:gd name="connsiteX48" fmla="*/ 2566987 w 4577678"/>
              <a:gd name="connsiteY48" fmla="*/ 104388 h 1228338"/>
              <a:gd name="connsiteX49" fmla="*/ 2600325 w 4577678"/>
              <a:gd name="connsiteY49" fmla="*/ 113913 h 1228338"/>
              <a:gd name="connsiteX50" fmla="*/ 2647950 w 4577678"/>
              <a:gd name="connsiteY50" fmla="*/ 137726 h 1228338"/>
              <a:gd name="connsiteX51" fmla="*/ 2662237 w 4577678"/>
              <a:gd name="connsiteY51" fmla="*/ 152013 h 1228338"/>
              <a:gd name="connsiteX52" fmla="*/ 2695575 w 4577678"/>
              <a:gd name="connsiteY52" fmla="*/ 175826 h 1228338"/>
              <a:gd name="connsiteX53" fmla="*/ 2714625 w 4577678"/>
              <a:gd name="connsiteY53" fmla="*/ 185351 h 1228338"/>
              <a:gd name="connsiteX54" fmla="*/ 2752725 w 4577678"/>
              <a:gd name="connsiteY54" fmla="*/ 213926 h 1228338"/>
              <a:gd name="connsiteX55" fmla="*/ 2776537 w 4577678"/>
              <a:gd name="connsiteY55" fmla="*/ 218688 h 1228338"/>
              <a:gd name="connsiteX56" fmla="*/ 2809875 w 4577678"/>
              <a:gd name="connsiteY56" fmla="*/ 223451 h 1228338"/>
              <a:gd name="connsiteX57" fmla="*/ 2828925 w 4577678"/>
              <a:gd name="connsiteY57" fmla="*/ 228213 h 1228338"/>
              <a:gd name="connsiteX58" fmla="*/ 2847975 w 4577678"/>
              <a:gd name="connsiteY58" fmla="*/ 237738 h 1228338"/>
              <a:gd name="connsiteX59" fmla="*/ 2871787 w 4577678"/>
              <a:gd name="connsiteY59" fmla="*/ 242501 h 1228338"/>
              <a:gd name="connsiteX60" fmla="*/ 2886075 w 4577678"/>
              <a:gd name="connsiteY60" fmla="*/ 247263 h 1228338"/>
              <a:gd name="connsiteX61" fmla="*/ 2933700 w 4577678"/>
              <a:gd name="connsiteY61" fmla="*/ 256788 h 1228338"/>
              <a:gd name="connsiteX62" fmla="*/ 2995612 w 4577678"/>
              <a:gd name="connsiteY62" fmla="*/ 275838 h 1228338"/>
              <a:gd name="connsiteX63" fmla="*/ 3024187 w 4577678"/>
              <a:gd name="connsiteY63" fmla="*/ 285363 h 1228338"/>
              <a:gd name="connsiteX64" fmla="*/ 3062287 w 4577678"/>
              <a:gd name="connsiteY64" fmla="*/ 294888 h 1228338"/>
              <a:gd name="connsiteX65" fmla="*/ 3100387 w 4577678"/>
              <a:gd name="connsiteY65" fmla="*/ 309176 h 1228338"/>
              <a:gd name="connsiteX66" fmla="*/ 3119437 w 4577678"/>
              <a:gd name="connsiteY66" fmla="*/ 318701 h 1228338"/>
              <a:gd name="connsiteX67" fmla="*/ 3314700 w 4577678"/>
              <a:gd name="connsiteY67" fmla="*/ 313938 h 1228338"/>
              <a:gd name="connsiteX68" fmla="*/ 3371850 w 4577678"/>
              <a:gd name="connsiteY68" fmla="*/ 294888 h 1228338"/>
              <a:gd name="connsiteX69" fmla="*/ 3395662 w 4577678"/>
              <a:gd name="connsiteY69" fmla="*/ 290126 h 1228338"/>
              <a:gd name="connsiteX70" fmla="*/ 3433762 w 4577678"/>
              <a:gd name="connsiteY70" fmla="*/ 271076 h 1228338"/>
              <a:gd name="connsiteX71" fmla="*/ 3471862 w 4577678"/>
              <a:gd name="connsiteY71" fmla="*/ 261551 h 1228338"/>
              <a:gd name="connsiteX72" fmla="*/ 3490912 w 4577678"/>
              <a:gd name="connsiteY72" fmla="*/ 252026 h 1228338"/>
              <a:gd name="connsiteX73" fmla="*/ 3548062 w 4577678"/>
              <a:gd name="connsiteY73" fmla="*/ 242501 h 1228338"/>
              <a:gd name="connsiteX74" fmla="*/ 3871912 w 4577678"/>
              <a:gd name="connsiteY74" fmla="*/ 247263 h 1228338"/>
              <a:gd name="connsiteX75" fmla="*/ 3895725 w 4577678"/>
              <a:gd name="connsiteY75" fmla="*/ 252026 h 1228338"/>
              <a:gd name="connsiteX76" fmla="*/ 3957637 w 4577678"/>
              <a:gd name="connsiteY76" fmla="*/ 256788 h 1228338"/>
              <a:gd name="connsiteX77" fmla="*/ 4076700 w 4577678"/>
              <a:gd name="connsiteY77" fmla="*/ 271076 h 1228338"/>
              <a:gd name="connsiteX78" fmla="*/ 4095750 w 4577678"/>
              <a:gd name="connsiteY78" fmla="*/ 275838 h 1228338"/>
              <a:gd name="connsiteX79" fmla="*/ 4238625 w 4577678"/>
              <a:gd name="connsiteY79" fmla="*/ 294888 h 1228338"/>
              <a:gd name="connsiteX80" fmla="*/ 4271962 w 4577678"/>
              <a:gd name="connsiteY80" fmla="*/ 299651 h 1228338"/>
              <a:gd name="connsiteX81" fmla="*/ 4529137 w 4577678"/>
              <a:gd name="connsiteY81" fmla="*/ 304413 h 1228338"/>
              <a:gd name="connsiteX82" fmla="*/ 4576762 w 4577678"/>
              <a:gd name="connsiteY82" fmla="*/ 309176 h 1228338"/>
              <a:gd name="connsiteX83" fmla="*/ 4562475 w 4577678"/>
              <a:gd name="connsiteY83" fmla="*/ 1228338 h 1228338"/>
              <a:gd name="connsiteX84" fmla="*/ 866 w 4577678"/>
              <a:gd name="connsiteY84" fmla="*/ 992454 h 1228338"/>
              <a:gd name="connsiteX85" fmla="*/ 0 w 4577678"/>
              <a:gd name="connsiteY85" fmla="*/ 528251 h 1228338"/>
              <a:gd name="connsiteX0" fmla="*/ 0 w 4589464"/>
              <a:gd name="connsiteY0" fmla="*/ 528251 h 992454"/>
              <a:gd name="connsiteX1" fmla="*/ 0 w 4589464"/>
              <a:gd name="connsiteY1" fmla="*/ 528251 h 992454"/>
              <a:gd name="connsiteX2" fmla="*/ 523875 w 4589464"/>
              <a:gd name="connsiteY2" fmla="*/ 533013 h 992454"/>
              <a:gd name="connsiteX3" fmla="*/ 566737 w 4589464"/>
              <a:gd name="connsiteY3" fmla="*/ 542538 h 992454"/>
              <a:gd name="connsiteX4" fmla="*/ 800100 w 4589464"/>
              <a:gd name="connsiteY4" fmla="*/ 537776 h 992454"/>
              <a:gd name="connsiteX5" fmla="*/ 814387 w 4589464"/>
              <a:gd name="connsiteY5" fmla="*/ 533013 h 992454"/>
              <a:gd name="connsiteX6" fmla="*/ 847725 w 4589464"/>
              <a:gd name="connsiteY6" fmla="*/ 523488 h 992454"/>
              <a:gd name="connsiteX7" fmla="*/ 866775 w 4589464"/>
              <a:gd name="connsiteY7" fmla="*/ 513963 h 992454"/>
              <a:gd name="connsiteX8" fmla="*/ 900112 w 4589464"/>
              <a:gd name="connsiteY8" fmla="*/ 504438 h 992454"/>
              <a:gd name="connsiteX9" fmla="*/ 942975 w 4589464"/>
              <a:gd name="connsiteY9" fmla="*/ 490151 h 992454"/>
              <a:gd name="connsiteX10" fmla="*/ 957262 w 4589464"/>
              <a:gd name="connsiteY10" fmla="*/ 480626 h 992454"/>
              <a:gd name="connsiteX11" fmla="*/ 962025 w 4589464"/>
              <a:gd name="connsiteY11" fmla="*/ 461576 h 992454"/>
              <a:gd name="connsiteX12" fmla="*/ 1009650 w 4589464"/>
              <a:gd name="connsiteY12" fmla="*/ 452051 h 992454"/>
              <a:gd name="connsiteX13" fmla="*/ 1023937 w 4589464"/>
              <a:gd name="connsiteY13" fmla="*/ 442526 h 992454"/>
              <a:gd name="connsiteX14" fmla="*/ 1081087 w 4589464"/>
              <a:gd name="connsiteY14" fmla="*/ 428238 h 992454"/>
              <a:gd name="connsiteX15" fmla="*/ 1095375 w 4589464"/>
              <a:gd name="connsiteY15" fmla="*/ 418713 h 992454"/>
              <a:gd name="connsiteX16" fmla="*/ 1143000 w 4589464"/>
              <a:gd name="connsiteY16" fmla="*/ 390138 h 992454"/>
              <a:gd name="connsiteX17" fmla="*/ 1157287 w 4589464"/>
              <a:gd name="connsiteY17" fmla="*/ 375851 h 992454"/>
              <a:gd name="connsiteX18" fmla="*/ 1176337 w 4589464"/>
              <a:gd name="connsiteY18" fmla="*/ 366326 h 992454"/>
              <a:gd name="connsiteX19" fmla="*/ 1200150 w 4589464"/>
              <a:gd name="connsiteY19" fmla="*/ 352038 h 992454"/>
              <a:gd name="connsiteX20" fmla="*/ 1214437 w 4589464"/>
              <a:gd name="connsiteY20" fmla="*/ 337751 h 992454"/>
              <a:gd name="connsiteX21" fmla="*/ 1266825 w 4589464"/>
              <a:gd name="connsiteY21" fmla="*/ 304413 h 992454"/>
              <a:gd name="connsiteX22" fmla="*/ 1281112 w 4589464"/>
              <a:gd name="connsiteY22" fmla="*/ 294888 h 992454"/>
              <a:gd name="connsiteX23" fmla="*/ 1290637 w 4589464"/>
              <a:gd name="connsiteY23" fmla="*/ 280601 h 992454"/>
              <a:gd name="connsiteX24" fmla="*/ 1347787 w 4589464"/>
              <a:gd name="connsiteY24" fmla="*/ 247263 h 992454"/>
              <a:gd name="connsiteX25" fmla="*/ 1362075 w 4589464"/>
              <a:gd name="connsiteY25" fmla="*/ 242501 h 992454"/>
              <a:gd name="connsiteX26" fmla="*/ 1400175 w 4589464"/>
              <a:gd name="connsiteY26" fmla="*/ 213926 h 992454"/>
              <a:gd name="connsiteX27" fmla="*/ 1414462 w 4589464"/>
              <a:gd name="connsiteY27" fmla="*/ 199638 h 992454"/>
              <a:gd name="connsiteX28" fmla="*/ 1428750 w 4589464"/>
              <a:gd name="connsiteY28" fmla="*/ 180588 h 992454"/>
              <a:gd name="connsiteX29" fmla="*/ 1452562 w 4589464"/>
              <a:gd name="connsiteY29" fmla="*/ 171063 h 992454"/>
              <a:gd name="connsiteX30" fmla="*/ 1471612 w 4589464"/>
              <a:gd name="connsiteY30" fmla="*/ 161538 h 992454"/>
              <a:gd name="connsiteX31" fmla="*/ 1504950 w 4589464"/>
              <a:gd name="connsiteY31" fmla="*/ 137726 h 992454"/>
              <a:gd name="connsiteX32" fmla="*/ 1538287 w 4589464"/>
              <a:gd name="connsiteY32" fmla="*/ 123438 h 992454"/>
              <a:gd name="connsiteX33" fmla="*/ 1595437 w 4589464"/>
              <a:gd name="connsiteY33" fmla="*/ 99626 h 992454"/>
              <a:gd name="connsiteX34" fmla="*/ 1643062 w 4589464"/>
              <a:gd name="connsiteY34" fmla="*/ 85338 h 992454"/>
              <a:gd name="connsiteX35" fmla="*/ 1676400 w 4589464"/>
              <a:gd name="connsiteY35" fmla="*/ 75813 h 992454"/>
              <a:gd name="connsiteX36" fmla="*/ 1800225 w 4589464"/>
              <a:gd name="connsiteY36" fmla="*/ 66288 h 992454"/>
              <a:gd name="connsiteX37" fmla="*/ 1847850 w 4589464"/>
              <a:gd name="connsiteY37" fmla="*/ 52001 h 992454"/>
              <a:gd name="connsiteX38" fmla="*/ 1928812 w 4589464"/>
              <a:gd name="connsiteY38" fmla="*/ 42476 h 992454"/>
              <a:gd name="connsiteX39" fmla="*/ 2305050 w 4589464"/>
              <a:gd name="connsiteY39" fmla="*/ 28188 h 992454"/>
              <a:gd name="connsiteX40" fmla="*/ 2371725 w 4589464"/>
              <a:gd name="connsiteY40" fmla="*/ 32951 h 992454"/>
              <a:gd name="connsiteX41" fmla="*/ 2400300 w 4589464"/>
              <a:gd name="connsiteY41" fmla="*/ 42476 h 992454"/>
              <a:gd name="connsiteX42" fmla="*/ 2424112 w 4589464"/>
              <a:gd name="connsiteY42" fmla="*/ 47238 h 992454"/>
              <a:gd name="connsiteX43" fmla="*/ 2443162 w 4589464"/>
              <a:gd name="connsiteY43" fmla="*/ 52001 h 992454"/>
              <a:gd name="connsiteX44" fmla="*/ 2471737 w 4589464"/>
              <a:gd name="connsiteY44" fmla="*/ 56763 h 992454"/>
              <a:gd name="connsiteX45" fmla="*/ 2500312 w 4589464"/>
              <a:gd name="connsiteY45" fmla="*/ 66288 h 992454"/>
              <a:gd name="connsiteX46" fmla="*/ 2533650 w 4589464"/>
              <a:gd name="connsiteY46" fmla="*/ 75813 h 992454"/>
              <a:gd name="connsiteX47" fmla="*/ 2552700 w 4589464"/>
              <a:gd name="connsiteY47" fmla="*/ 90101 h 992454"/>
              <a:gd name="connsiteX48" fmla="*/ 2566987 w 4589464"/>
              <a:gd name="connsiteY48" fmla="*/ 104388 h 992454"/>
              <a:gd name="connsiteX49" fmla="*/ 2600325 w 4589464"/>
              <a:gd name="connsiteY49" fmla="*/ 113913 h 992454"/>
              <a:gd name="connsiteX50" fmla="*/ 2647950 w 4589464"/>
              <a:gd name="connsiteY50" fmla="*/ 137726 h 992454"/>
              <a:gd name="connsiteX51" fmla="*/ 2662237 w 4589464"/>
              <a:gd name="connsiteY51" fmla="*/ 152013 h 992454"/>
              <a:gd name="connsiteX52" fmla="*/ 2695575 w 4589464"/>
              <a:gd name="connsiteY52" fmla="*/ 175826 h 992454"/>
              <a:gd name="connsiteX53" fmla="*/ 2714625 w 4589464"/>
              <a:gd name="connsiteY53" fmla="*/ 185351 h 992454"/>
              <a:gd name="connsiteX54" fmla="*/ 2752725 w 4589464"/>
              <a:gd name="connsiteY54" fmla="*/ 213926 h 992454"/>
              <a:gd name="connsiteX55" fmla="*/ 2776537 w 4589464"/>
              <a:gd name="connsiteY55" fmla="*/ 218688 h 992454"/>
              <a:gd name="connsiteX56" fmla="*/ 2809875 w 4589464"/>
              <a:gd name="connsiteY56" fmla="*/ 223451 h 992454"/>
              <a:gd name="connsiteX57" fmla="*/ 2828925 w 4589464"/>
              <a:gd name="connsiteY57" fmla="*/ 228213 h 992454"/>
              <a:gd name="connsiteX58" fmla="*/ 2847975 w 4589464"/>
              <a:gd name="connsiteY58" fmla="*/ 237738 h 992454"/>
              <a:gd name="connsiteX59" fmla="*/ 2871787 w 4589464"/>
              <a:gd name="connsiteY59" fmla="*/ 242501 h 992454"/>
              <a:gd name="connsiteX60" fmla="*/ 2886075 w 4589464"/>
              <a:gd name="connsiteY60" fmla="*/ 247263 h 992454"/>
              <a:gd name="connsiteX61" fmla="*/ 2933700 w 4589464"/>
              <a:gd name="connsiteY61" fmla="*/ 256788 h 992454"/>
              <a:gd name="connsiteX62" fmla="*/ 2995612 w 4589464"/>
              <a:gd name="connsiteY62" fmla="*/ 275838 h 992454"/>
              <a:gd name="connsiteX63" fmla="*/ 3024187 w 4589464"/>
              <a:gd name="connsiteY63" fmla="*/ 285363 h 992454"/>
              <a:gd name="connsiteX64" fmla="*/ 3062287 w 4589464"/>
              <a:gd name="connsiteY64" fmla="*/ 294888 h 992454"/>
              <a:gd name="connsiteX65" fmla="*/ 3100387 w 4589464"/>
              <a:gd name="connsiteY65" fmla="*/ 309176 h 992454"/>
              <a:gd name="connsiteX66" fmla="*/ 3119437 w 4589464"/>
              <a:gd name="connsiteY66" fmla="*/ 318701 h 992454"/>
              <a:gd name="connsiteX67" fmla="*/ 3314700 w 4589464"/>
              <a:gd name="connsiteY67" fmla="*/ 313938 h 992454"/>
              <a:gd name="connsiteX68" fmla="*/ 3371850 w 4589464"/>
              <a:gd name="connsiteY68" fmla="*/ 294888 h 992454"/>
              <a:gd name="connsiteX69" fmla="*/ 3395662 w 4589464"/>
              <a:gd name="connsiteY69" fmla="*/ 290126 h 992454"/>
              <a:gd name="connsiteX70" fmla="*/ 3433762 w 4589464"/>
              <a:gd name="connsiteY70" fmla="*/ 271076 h 992454"/>
              <a:gd name="connsiteX71" fmla="*/ 3471862 w 4589464"/>
              <a:gd name="connsiteY71" fmla="*/ 261551 h 992454"/>
              <a:gd name="connsiteX72" fmla="*/ 3490912 w 4589464"/>
              <a:gd name="connsiteY72" fmla="*/ 252026 h 992454"/>
              <a:gd name="connsiteX73" fmla="*/ 3548062 w 4589464"/>
              <a:gd name="connsiteY73" fmla="*/ 242501 h 992454"/>
              <a:gd name="connsiteX74" fmla="*/ 3871912 w 4589464"/>
              <a:gd name="connsiteY74" fmla="*/ 247263 h 992454"/>
              <a:gd name="connsiteX75" fmla="*/ 3895725 w 4589464"/>
              <a:gd name="connsiteY75" fmla="*/ 252026 h 992454"/>
              <a:gd name="connsiteX76" fmla="*/ 3957637 w 4589464"/>
              <a:gd name="connsiteY76" fmla="*/ 256788 h 992454"/>
              <a:gd name="connsiteX77" fmla="*/ 4076700 w 4589464"/>
              <a:gd name="connsiteY77" fmla="*/ 271076 h 992454"/>
              <a:gd name="connsiteX78" fmla="*/ 4095750 w 4589464"/>
              <a:gd name="connsiteY78" fmla="*/ 275838 h 992454"/>
              <a:gd name="connsiteX79" fmla="*/ 4238625 w 4589464"/>
              <a:gd name="connsiteY79" fmla="*/ 294888 h 992454"/>
              <a:gd name="connsiteX80" fmla="*/ 4271962 w 4589464"/>
              <a:gd name="connsiteY80" fmla="*/ 299651 h 992454"/>
              <a:gd name="connsiteX81" fmla="*/ 4529137 w 4589464"/>
              <a:gd name="connsiteY81" fmla="*/ 304413 h 992454"/>
              <a:gd name="connsiteX82" fmla="*/ 4576762 w 4589464"/>
              <a:gd name="connsiteY82" fmla="*/ 309176 h 992454"/>
              <a:gd name="connsiteX83" fmla="*/ 4579357 w 4589464"/>
              <a:gd name="connsiteY83" fmla="*/ 987410 h 992454"/>
              <a:gd name="connsiteX84" fmla="*/ 866 w 4589464"/>
              <a:gd name="connsiteY84" fmla="*/ 992454 h 992454"/>
              <a:gd name="connsiteX85" fmla="*/ 0 w 4589464"/>
              <a:gd name="connsiteY85" fmla="*/ 528251 h 992454"/>
              <a:gd name="connsiteX0" fmla="*/ 0 w 4580124"/>
              <a:gd name="connsiteY0" fmla="*/ 528251 h 992454"/>
              <a:gd name="connsiteX1" fmla="*/ 0 w 4580124"/>
              <a:gd name="connsiteY1" fmla="*/ 528251 h 992454"/>
              <a:gd name="connsiteX2" fmla="*/ 523875 w 4580124"/>
              <a:gd name="connsiteY2" fmla="*/ 533013 h 992454"/>
              <a:gd name="connsiteX3" fmla="*/ 566737 w 4580124"/>
              <a:gd name="connsiteY3" fmla="*/ 542538 h 992454"/>
              <a:gd name="connsiteX4" fmla="*/ 800100 w 4580124"/>
              <a:gd name="connsiteY4" fmla="*/ 537776 h 992454"/>
              <a:gd name="connsiteX5" fmla="*/ 814387 w 4580124"/>
              <a:gd name="connsiteY5" fmla="*/ 533013 h 992454"/>
              <a:gd name="connsiteX6" fmla="*/ 847725 w 4580124"/>
              <a:gd name="connsiteY6" fmla="*/ 523488 h 992454"/>
              <a:gd name="connsiteX7" fmla="*/ 866775 w 4580124"/>
              <a:gd name="connsiteY7" fmla="*/ 513963 h 992454"/>
              <a:gd name="connsiteX8" fmla="*/ 900112 w 4580124"/>
              <a:gd name="connsiteY8" fmla="*/ 504438 h 992454"/>
              <a:gd name="connsiteX9" fmla="*/ 942975 w 4580124"/>
              <a:gd name="connsiteY9" fmla="*/ 490151 h 992454"/>
              <a:gd name="connsiteX10" fmla="*/ 957262 w 4580124"/>
              <a:gd name="connsiteY10" fmla="*/ 480626 h 992454"/>
              <a:gd name="connsiteX11" fmla="*/ 962025 w 4580124"/>
              <a:gd name="connsiteY11" fmla="*/ 461576 h 992454"/>
              <a:gd name="connsiteX12" fmla="*/ 1009650 w 4580124"/>
              <a:gd name="connsiteY12" fmla="*/ 452051 h 992454"/>
              <a:gd name="connsiteX13" fmla="*/ 1023937 w 4580124"/>
              <a:gd name="connsiteY13" fmla="*/ 442526 h 992454"/>
              <a:gd name="connsiteX14" fmla="*/ 1081087 w 4580124"/>
              <a:gd name="connsiteY14" fmla="*/ 428238 h 992454"/>
              <a:gd name="connsiteX15" fmla="*/ 1095375 w 4580124"/>
              <a:gd name="connsiteY15" fmla="*/ 418713 h 992454"/>
              <a:gd name="connsiteX16" fmla="*/ 1143000 w 4580124"/>
              <a:gd name="connsiteY16" fmla="*/ 390138 h 992454"/>
              <a:gd name="connsiteX17" fmla="*/ 1157287 w 4580124"/>
              <a:gd name="connsiteY17" fmla="*/ 375851 h 992454"/>
              <a:gd name="connsiteX18" fmla="*/ 1176337 w 4580124"/>
              <a:gd name="connsiteY18" fmla="*/ 366326 h 992454"/>
              <a:gd name="connsiteX19" fmla="*/ 1200150 w 4580124"/>
              <a:gd name="connsiteY19" fmla="*/ 352038 h 992454"/>
              <a:gd name="connsiteX20" fmla="*/ 1214437 w 4580124"/>
              <a:gd name="connsiteY20" fmla="*/ 337751 h 992454"/>
              <a:gd name="connsiteX21" fmla="*/ 1266825 w 4580124"/>
              <a:gd name="connsiteY21" fmla="*/ 304413 h 992454"/>
              <a:gd name="connsiteX22" fmla="*/ 1281112 w 4580124"/>
              <a:gd name="connsiteY22" fmla="*/ 294888 h 992454"/>
              <a:gd name="connsiteX23" fmla="*/ 1290637 w 4580124"/>
              <a:gd name="connsiteY23" fmla="*/ 280601 h 992454"/>
              <a:gd name="connsiteX24" fmla="*/ 1347787 w 4580124"/>
              <a:gd name="connsiteY24" fmla="*/ 247263 h 992454"/>
              <a:gd name="connsiteX25" fmla="*/ 1362075 w 4580124"/>
              <a:gd name="connsiteY25" fmla="*/ 242501 h 992454"/>
              <a:gd name="connsiteX26" fmla="*/ 1400175 w 4580124"/>
              <a:gd name="connsiteY26" fmla="*/ 213926 h 992454"/>
              <a:gd name="connsiteX27" fmla="*/ 1414462 w 4580124"/>
              <a:gd name="connsiteY27" fmla="*/ 199638 h 992454"/>
              <a:gd name="connsiteX28" fmla="*/ 1428750 w 4580124"/>
              <a:gd name="connsiteY28" fmla="*/ 180588 h 992454"/>
              <a:gd name="connsiteX29" fmla="*/ 1452562 w 4580124"/>
              <a:gd name="connsiteY29" fmla="*/ 171063 h 992454"/>
              <a:gd name="connsiteX30" fmla="*/ 1471612 w 4580124"/>
              <a:gd name="connsiteY30" fmla="*/ 161538 h 992454"/>
              <a:gd name="connsiteX31" fmla="*/ 1504950 w 4580124"/>
              <a:gd name="connsiteY31" fmla="*/ 137726 h 992454"/>
              <a:gd name="connsiteX32" fmla="*/ 1538287 w 4580124"/>
              <a:gd name="connsiteY32" fmla="*/ 123438 h 992454"/>
              <a:gd name="connsiteX33" fmla="*/ 1595437 w 4580124"/>
              <a:gd name="connsiteY33" fmla="*/ 99626 h 992454"/>
              <a:gd name="connsiteX34" fmla="*/ 1643062 w 4580124"/>
              <a:gd name="connsiteY34" fmla="*/ 85338 h 992454"/>
              <a:gd name="connsiteX35" fmla="*/ 1676400 w 4580124"/>
              <a:gd name="connsiteY35" fmla="*/ 75813 h 992454"/>
              <a:gd name="connsiteX36" fmla="*/ 1800225 w 4580124"/>
              <a:gd name="connsiteY36" fmla="*/ 66288 h 992454"/>
              <a:gd name="connsiteX37" fmla="*/ 1847850 w 4580124"/>
              <a:gd name="connsiteY37" fmla="*/ 52001 h 992454"/>
              <a:gd name="connsiteX38" fmla="*/ 1928812 w 4580124"/>
              <a:gd name="connsiteY38" fmla="*/ 42476 h 992454"/>
              <a:gd name="connsiteX39" fmla="*/ 2305050 w 4580124"/>
              <a:gd name="connsiteY39" fmla="*/ 28188 h 992454"/>
              <a:gd name="connsiteX40" fmla="*/ 2371725 w 4580124"/>
              <a:gd name="connsiteY40" fmla="*/ 32951 h 992454"/>
              <a:gd name="connsiteX41" fmla="*/ 2400300 w 4580124"/>
              <a:gd name="connsiteY41" fmla="*/ 42476 h 992454"/>
              <a:gd name="connsiteX42" fmla="*/ 2424112 w 4580124"/>
              <a:gd name="connsiteY42" fmla="*/ 47238 h 992454"/>
              <a:gd name="connsiteX43" fmla="*/ 2443162 w 4580124"/>
              <a:gd name="connsiteY43" fmla="*/ 52001 h 992454"/>
              <a:gd name="connsiteX44" fmla="*/ 2471737 w 4580124"/>
              <a:gd name="connsiteY44" fmla="*/ 56763 h 992454"/>
              <a:gd name="connsiteX45" fmla="*/ 2500312 w 4580124"/>
              <a:gd name="connsiteY45" fmla="*/ 66288 h 992454"/>
              <a:gd name="connsiteX46" fmla="*/ 2533650 w 4580124"/>
              <a:gd name="connsiteY46" fmla="*/ 75813 h 992454"/>
              <a:gd name="connsiteX47" fmla="*/ 2552700 w 4580124"/>
              <a:gd name="connsiteY47" fmla="*/ 90101 h 992454"/>
              <a:gd name="connsiteX48" fmla="*/ 2566987 w 4580124"/>
              <a:gd name="connsiteY48" fmla="*/ 104388 h 992454"/>
              <a:gd name="connsiteX49" fmla="*/ 2600325 w 4580124"/>
              <a:gd name="connsiteY49" fmla="*/ 113913 h 992454"/>
              <a:gd name="connsiteX50" fmla="*/ 2647950 w 4580124"/>
              <a:gd name="connsiteY50" fmla="*/ 137726 h 992454"/>
              <a:gd name="connsiteX51" fmla="*/ 2662237 w 4580124"/>
              <a:gd name="connsiteY51" fmla="*/ 152013 h 992454"/>
              <a:gd name="connsiteX52" fmla="*/ 2695575 w 4580124"/>
              <a:gd name="connsiteY52" fmla="*/ 175826 h 992454"/>
              <a:gd name="connsiteX53" fmla="*/ 2714625 w 4580124"/>
              <a:gd name="connsiteY53" fmla="*/ 185351 h 992454"/>
              <a:gd name="connsiteX54" fmla="*/ 2752725 w 4580124"/>
              <a:gd name="connsiteY54" fmla="*/ 213926 h 992454"/>
              <a:gd name="connsiteX55" fmla="*/ 2776537 w 4580124"/>
              <a:gd name="connsiteY55" fmla="*/ 218688 h 992454"/>
              <a:gd name="connsiteX56" fmla="*/ 2809875 w 4580124"/>
              <a:gd name="connsiteY56" fmla="*/ 223451 h 992454"/>
              <a:gd name="connsiteX57" fmla="*/ 2828925 w 4580124"/>
              <a:gd name="connsiteY57" fmla="*/ 228213 h 992454"/>
              <a:gd name="connsiteX58" fmla="*/ 2847975 w 4580124"/>
              <a:gd name="connsiteY58" fmla="*/ 237738 h 992454"/>
              <a:gd name="connsiteX59" fmla="*/ 2871787 w 4580124"/>
              <a:gd name="connsiteY59" fmla="*/ 242501 h 992454"/>
              <a:gd name="connsiteX60" fmla="*/ 2886075 w 4580124"/>
              <a:gd name="connsiteY60" fmla="*/ 247263 h 992454"/>
              <a:gd name="connsiteX61" fmla="*/ 2933700 w 4580124"/>
              <a:gd name="connsiteY61" fmla="*/ 256788 h 992454"/>
              <a:gd name="connsiteX62" fmla="*/ 2995612 w 4580124"/>
              <a:gd name="connsiteY62" fmla="*/ 275838 h 992454"/>
              <a:gd name="connsiteX63" fmla="*/ 3024187 w 4580124"/>
              <a:gd name="connsiteY63" fmla="*/ 285363 h 992454"/>
              <a:gd name="connsiteX64" fmla="*/ 3062287 w 4580124"/>
              <a:gd name="connsiteY64" fmla="*/ 294888 h 992454"/>
              <a:gd name="connsiteX65" fmla="*/ 3100387 w 4580124"/>
              <a:gd name="connsiteY65" fmla="*/ 309176 h 992454"/>
              <a:gd name="connsiteX66" fmla="*/ 3119437 w 4580124"/>
              <a:gd name="connsiteY66" fmla="*/ 318701 h 992454"/>
              <a:gd name="connsiteX67" fmla="*/ 3314700 w 4580124"/>
              <a:gd name="connsiteY67" fmla="*/ 313938 h 992454"/>
              <a:gd name="connsiteX68" fmla="*/ 3371850 w 4580124"/>
              <a:gd name="connsiteY68" fmla="*/ 294888 h 992454"/>
              <a:gd name="connsiteX69" fmla="*/ 3395662 w 4580124"/>
              <a:gd name="connsiteY69" fmla="*/ 290126 h 992454"/>
              <a:gd name="connsiteX70" fmla="*/ 3433762 w 4580124"/>
              <a:gd name="connsiteY70" fmla="*/ 271076 h 992454"/>
              <a:gd name="connsiteX71" fmla="*/ 3471862 w 4580124"/>
              <a:gd name="connsiteY71" fmla="*/ 261551 h 992454"/>
              <a:gd name="connsiteX72" fmla="*/ 3490912 w 4580124"/>
              <a:gd name="connsiteY72" fmla="*/ 252026 h 992454"/>
              <a:gd name="connsiteX73" fmla="*/ 3548062 w 4580124"/>
              <a:gd name="connsiteY73" fmla="*/ 242501 h 992454"/>
              <a:gd name="connsiteX74" fmla="*/ 3871912 w 4580124"/>
              <a:gd name="connsiteY74" fmla="*/ 247263 h 992454"/>
              <a:gd name="connsiteX75" fmla="*/ 3895725 w 4580124"/>
              <a:gd name="connsiteY75" fmla="*/ 252026 h 992454"/>
              <a:gd name="connsiteX76" fmla="*/ 3957637 w 4580124"/>
              <a:gd name="connsiteY76" fmla="*/ 256788 h 992454"/>
              <a:gd name="connsiteX77" fmla="*/ 4076700 w 4580124"/>
              <a:gd name="connsiteY77" fmla="*/ 271076 h 992454"/>
              <a:gd name="connsiteX78" fmla="*/ 4095750 w 4580124"/>
              <a:gd name="connsiteY78" fmla="*/ 275838 h 992454"/>
              <a:gd name="connsiteX79" fmla="*/ 4238625 w 4580124"/>
              <a:gd name="connsiteY79" fmla="*/ 294888 h 992454"/>
              <a:gd name="connsiteX80" fmla="*/ 4271962 w 4580124"/>
              <a:gd name="connsiteY80" fmla="*/ 299651 h 992454"/>
              <a:gd name="connsiteX81" fmla="*/ 4529137 w 4580124"/>
              <a:gd name="connsiteY81" fmla="*/ 304413 h 992454"/>
              <a:gd name="connsiteX82" fmla="*/ 4576762 w 4580124"/>
              <a:gd name="connsiteY82" fmla="*/ 309176 h 992454"/>
              <a:gd name="connsiteX83" fmla="*/ 4579357 w 4580124"/>
              <a:gd name="connsiteY83" fmla="*/ 987410 h 992454"/>
              <a:gd name="connsiteX84" fmla="*/ 866 w 4580124"/>
              <a:gd name="connsiteY84" fmla="*/ 992454 h 992454"/>
              <a:gd name="connsiteX85" fmla="*/ 0 w 4580124"/>
              <a:gd name="connsiteY85" fmla="*/ 528251 h 992454"/>
              <a:gd name="connsiteX0" fmla="*/ 0 w 4576763"/>
              <a:gd name="connsiteY0" fmla="*/ 528251 h 992454"/>
              <a:gd name="connsiteX1" fmla="*/ 0 w 4576763"/>
              <a:gd name="connsiteY1" fmla="*/ 528251 h 992454"/>
              <a:gd name="connsiteX2" fmla="*/ 523875 w 4576763"/>
              <a:gd name="connsiteY2" fmla="*/ 533013 h 992454"/>
              <a:gd name="connsiteX3" fmla="*/ 566737 w 4576763"/>
              <a:gd name="connsiteY3" fmla="*/ 542538 h 992454"/>
              <a:gd name="connsiteX4" fmla="*/ 800100 w 4576763"/>
              <a:gd name="connsiteY4" fmla="*/ 537776 h 992454"/>
              <a:gd name="connsiteX5" fmla="*/ 814387 w 4576763"/>
              <a:gd name="connsiteY5" fmla="*/ 533013 h 992454"/>
              <a:gd name="connsiteX6" fmla="*/ 847725 w 4576763"/>
              <a:gd name="connsiteY6" fmla="*/ 523488 h 992454"/>
              <a:gd name="connsiteX7" fmla="*/ 866775 w 4576763"/>
              <a:gd name="connsiteY7" fmla="*/ 513963 h 992454"/>
              <a:gd name="connsiteX8" fmla="*/ 900112 w 4576763"/>
              <a:gd name="connsiteY8" fmla="*/ 504438 h 992454"/>
              <a:gd name="connsiteX9" fmla="*/ 942975 w 4576763"/>
              <a:gd name="connsiteY9" fmla="*/ 490151 h 992454"/>
              <a:gd name="connsiteX10" fmla="*/ 957262 w 4576763"/>
              <a:gd name="connsiteY10" fmla="*/ 480626 h 992454"/>
              <a:gd name="connsiteX11" fmla="*/ 962025 w 4576763"/>
              <a:gd name="connsiteY11" fmla="*/ 461576 h 992454"/>
              <a:gd name="connsiteX12" fmla="*/ 1009650 w 4576763"/>
              <a:gd name="connsiteY12" fmla="*/ 452051 h 992454"/>
              <a:gd name="connsiteX13" fmla="*/ 1023937 w 4576763"/>
              <a:gd name="connsiteY13" fmla="*/ 442526 h 992454"/>
              <a:gd name="connsiteX14" fmla="*/ 1081087 w 4576763"/>
              <a:gd name="connsiteY14" fmla="*/ 428238 h 992454"/>
              <a:gd name="connsiteX15" fmla="*/ 1095375 w 4576763"/>
              <a:gd name="connsiteY15" fmla="*/ 418713 h 992454"/>
              <a:gd name="connsiteX16" fmla="*/ 1143000 w 4576763"/>
              <a:gd name="connsiteY16" fmla="*/ 390138 h 992454"/>
              <a:gd name="connsiteX17" fmla="*/ 1157287 w 4576763"/>
              <a:gd name="connsiteY17" fmla="*/ 375851 h 992454"/>
              <a:gd name="connsiteX18" fmla="*/ 1176337 w 4576763"/>
              <a:gd name="connsiteY18" fmla="*/ 366326 h 992454"/>
              <a:gd name="connsiteX19" fmla="*/ 1200150 w 4576763"/>
              <a:gd name="connsiteY19" fmla="*/ 352038 h 992454"/>
              <a:gd name="connsiteX20" fmla="*/ 1214437 w 4576763"/>
              <a:gd name="connsiteY20" fmla="*/ 337751 h 992454"/>
              <a:gd name="connsiteX21" fmla="*/ 1266825 w 4576763"/>
              <a:gd name="connsiteY21" fmla="*/ 304413 h 992454"/>
              <a:gd name="connsiteX22" fmla="*/ 1281112 w 4576763"/>
              <a:gd name="connsiteY22" fmla="*/ 294888 h 992454"/>
              <a:gd name="connsiteX23" fmla="*/ 1290637 w 4576763"/>
              <a:gd name="connsiteY23" fmla="*/ 280601 h 992454"/>
              <a:gd name="connsiteX24" fmla="*/ 1347787 w 4576763"/>
              <a:gd name="connsiteY24" fmla="*/ 247263 h 992454"/>
              <a:gd name="connsiteX25" fmla="*/ 1362075 w 4576763"/>
              <a:gd name="connsiteY25" fmla="*/ 242501 h 992454"/>
              <a:gd name="connsiteX26" fmla="*/ 1400175 w 4576763"/>
              <a:gd name="connsiteY26" fmla="*/ 213926 h 992454"/>
              <a:gd name="connsiteX27" fmla="*/ 1414462 w 4576763"/>
              <a:gd name="connsiteY27" fmla="*/ 199638 h 992454"/>
              <a:gd name="connsiteX28" fmla="*/ 1428750 w 4576763"/>
              <a:gd name="connsiteY28" fmla="*/ 180588 h 992454"/>
              <a:gd name="connsiteX29" fmla="*/ 1452562 w 4576763"/>
              <a:gd name="connsiteY29" fmla="*/ 171063 h 992454"/>
              <a:gd name="connsiteX30" fmla="*/ 1471612 w 4576763"/>
              <a:gd name="connsiteY30" fmla="*/ 161538 h 992454"/>
              <a:gd name="connsiteX31" fmla="*/ 1504950 w 4576763"/>
              <a:gd name="connsiteY31" fmla="*/ 137726 h 992454"/>
              <a:gd name="connsiteX32" fmla="*/ 1538287 w 4576763"/>
              <a:gd name="connsiteY32" fmla="*/ 123438 h 992454"/>
              <a:gd name="connsiteX33" fmla="*/ 1595437 w 4576763"/>
              <a:gd name="connsiteY33" fmla="*/ 99626 h 992454"/>
              <a:gd name="connsiteX34" fmla="*/ 1643062 w 4576763"/>
              <a:gd name="connsiteY34" fmla="*/ 85338 h 992454"/>
              <a:gd name="connsiteX35" fmla="*/ 1676400 w 4576763"/>
              <a:gd name="connsiteY35" fmla="*/ 75813 h 992454"/>
              <a:gd name="connsiteX36" fmla="*/ 1800225 w 4576763"/>
              <a:gd name="connsiteY36" fmla="*/ 66288 h 992454"/>
              <a:gd name="connsiteX37" fmla="*/ 1847850 w 4576763"/>
              <a:gd name="connsiteY37" fmla="*/ 52001 h 992454"/>
              <a:gd name="connsiteX38" fmla="*/ 1928812 w 4576763"/>
              <a:gd name="connsiteY38" fmla="*/ 42476 h 992454"/>
              <a:gd name="connsiteX39" fmla="*/ 2305050 w 4576763"/>
              <a:gd name="connsiteY39" fmla="*/ 28188 h 992454"/>
              <a:gd name="connsiteX40" fmla="*/ 2371725 w 4576763"/>
              <a:gd name="connsiteY40" fmla="*/ 32951 h 992454"/>
              <a:gd name="connsiteX41" fmla="*/ 2400300 w 4576763"/>
              <a:gd name="connsiteY41" fmla="*/ 42476 h 992454"/>
              <a:gd name="connsiteX42" fmla="*/ 2424112 w 4576763"/>
              <a:gd name="connsiteY42" fmla="*/ 47238 h 992454"/>
              <a:gd name="connsiteX43" fmla="*/ 2443162 w 4576763"/>
              <a:gd name="connsiteY43" fmla="*/ 52001 h 992454"/>
              <a:gd name="connsiteX44" fmla="*/ 2471737 w 4576763"/>
              <a:gd name="connsiteY44" fmla="*/ 56763 h 992454"/>
              <a:gd name="connsiteX45" fmla="*/ 2500312 w 4576763"/>
              <a:gd name="connsiteY45" fmla="*/ 66288 h 992454"/>
              <a:gd name="connsiteX46" fmla="*/ 2533650 w 4576763"/>
              <a:gd name="connsiteY46" fmla="*/ 75813 h 992454"/>
              <a:gd name="connsiteX47" fmla="*/ 2552700 w 4576763"/>
              <a:gd name="connsiteY47" fmla="*/ 90101 h 992454"/>
              <a:gd name="connsiteX48" fmla="*/ 2566987 w 4576763"/>
              <a:gd name="connsiteY48" fmla="*/ 104388 h 992454"/>
              <a:gd name="connsiteX49" fmla="*/ 2600325 w 4576763"/>
              <a:gd name="connsiteY49" fmla="*/ 113913 h 992454"/>
              <a:gd name="connsiteX50" fmla="*/ 2647950 w 4576763"/>
              <a:gd name="connsiteY50" fmla="*/ 137726 h 992454"/>
              <a:gd name="connsiteX51" fmla="*/ 2662237 w 4576763"/>
              <a:gd name="connsiteY51" fmla="*/ 152013 h 992454"/>
              <a:gd name="connsiteX52" fmla="*/ 2695575 w 4576763"/>
              <a:gd name="connsiteY52" fmla="*/ 175826 h 992454"/>
              <a:gd name="connsiteX53" fmla="*/ 2714625 w 4576763"/>
              <a:gd name="connsiteY53" fmla="*/ 185351 h 992454"/>
              <a:gd name="connsiteX54" fmla="*/ 2752725 w 4576763"/>
              <a:gd name="connsiteY54" fmla="*/ 213926 h 992454"/>
              <a:gd name="connsiteX55" fmla="*/ 2776537 w 4576763"/>
              <a:gd name="connsiteY55" fmla="*/ 218688 h 992454"/>
              <a:gd name="connsiteX56" fmla="*/ 2809875 w 4576763"/>
              <a:gd name="connsiteY56" fmla="*/ 223451 h 992454"/>
              <a:gd name="connsiteX57" fmla="*/ 2828925 w 4576763"/>
              <a:gd name="connsiteY57" fmla="*/ 228213 h 992454"/>
              <a:gd name="connsiteX58" fmla="*/ 2847975 w 4576763"/>
              <a:gd name="connsiteY58" fmla="*/ 237738 h 992454"/>
              <a:gd name="connsiteX59" fmla="*/ 2871787 w 4576763"/>
              <a:gd name="connsiteY59" fmla="*/ 242501 h 992454"/>
              <a:gd name="connsiteX60" fmla="*/ 2886075 w 4576763"/>
              <a:gd name="connsiteY60" fmla="*/ 247263 h 992454"/>
              <a:gd name="connsiteX61" fmla="*/ 2933700 w 4576763"/>
              <a:gd name="connsiteY61" fmla="*/ 256788 h 992454"/>
              <a:gd name="connsiteX62" fmla="*/ 2995612 w 4576763"/>
              <a:gd name="connsiteY62" fmla="*/ 275838 h 992454"/>
              <a:gd name="connsiteX63" fmla="*/ 3024187 w 4576763"/>
              <a:gd name="connsiteY63" fmla="*/ 285363 h 992454"/>
              <a:gd name="connsiteX64" fmla="*/ 3062287 w 4576763"/>
              <a:gd name="connsiteY64" fmla="*/ 294888 h 992454"/>
              <a:gd name="connsiteX65" fmla="*/ 3100387 w 4576763"/>
              <a:gd name="connsiteY65" fmla="*/ 309176 h 992454"/>
              <a:gd name="connsiteX66" fmla="*/ 3119437 w 4576763"/>
              <a:gd name="connsiteY66" fmla="*/ 318701 h 992454"/>
              <a:gd name="connsiteX67" fmla="*/ 3314700 w 4576763"/>
              <a:gd name="connsiteY67" fmla="*/ 313938 h 992454"/>
              <a:gd name="connsiteX68" fmla="*/ 3371850 w 4576763"/>
              <a:gd name="connsiteY68" fmla="*/ 294888 h 992454"/>
              <a:gd name="connsiteX69" fmla="*/ 3395662 w 4576763"/>
              <a:gd name="connsiteY69" fmla="*/ 290126 h 992454"/>
              <a:gd name="connsiteX70" fmla="*/ 3433762 w 4576763"/>
              <a:gd name="connsiteY70" fmla="*/ 271076 h 992454"/>
              <a:gd name="connsiteX71" fmla="*/ 3471862 w 4576763"/>
              <a:gd name="connsiteY71" fmla="*/ 261551 h 992454"/>
              <a:gd name="connsiteX72" fmla="*/ 3490912 w 4576763"/>
              <a:gd name="connsiteY72" fmla="*/ 252026 h 992454"/>
              <a:gd name="connsiteX73" fmla="*/ 3548062 w 4576763"/>
              <a:gd name="connsiteY73" fmla="*/ 242501 h 992454"/>
              <a:gd name="connsiteX74" fmla="*/ 3871912 w 4576763"/>
              <a:gd name="connsiteY74" fmla="*/ 247263 h 992454"/>
              <a:gd name="connsiteX75" fmla="*/ 3895725 w 4576763"/>
              <a:gd name="connsiteY75" fmla="*/ 252026 h 992454"/>
              <a:gd name="connsiteX76" fmla="*/ 3957637 w 4576763"/>
              <a:gd name="connsiteY76" fmla="*/ 256788 h 992454"/>
              <a:gd name="connsiteX77" fmla="*/ 4076700 w 4576763"/>
              <a:gd name="connsiteY77" fmla="*/ 271076 h 992454"/>
              <a:gd name="connsiteX78" fmla="*/ 4095750 w 4576763"/>
              <a:gd name="connsiteY78" fmla="*/ 275838 h 992454"/>
              <a:gd name="connsiteX79" fmla="*/ 4238625 w 4576763"/>
              <a:gd name="connsiteY79" fmla="*/ 294888 h 992454"/>
              <a:gd name="connsiteX80" fmla="*/ 4271962 w 4576763"/>
              <a:gd name="connsiteY80" fmla="*/ 299651 h 992454"/>
              <a:gd name="connsiteX81" fmla="*/ 4529137 w 4576763"/>
              <a:gd name="connsiteY81" fmla="*/ 304413 h 992454"/>
              <a:gd name="connsiteX82" fmla="*/ 4576762 w 4576763"/>
              <a:gd name="connsiteY82" fmla="*/ 309176 h 992454"/>
              <a:gd name="connsiteX83" fmla="*/ 4568103 w 4576763"/>
              <a:gd name="connsiteY83" fmla="*/ 987410 h 992454"/>
              <a:gd name="connsiteX84" fmla="*/ 866 w 4576763"/>
              <a:gd name="connsiteY84" fmla="*/ 992454 h 992454"/>
              <a:gd name="connsiteX85" fmla="*/ 0 w 4576763"/>
              <a:gd name="connsiteY85" fmla="*/ 528251 h 992454"/>
              <a:gd name="connsiteX0" fmla="*/ 358842 w 4934738"/>
              <a:gd name="connsiteY0" fmla="*/ 992454 h 992454"/>
              <a:gd name="connsiteX1" fmla="*/ 357976 w 4934738"/>
              <a:gd name="connsiteY1" fmla="*/ 528251 h 992454"/>
              <a:gd name="connsiteX2" fmla="*/ 881851 w 4934738"/>
              <a:gd name="connsiteY2" fmla="*/ 533013 h 992454"/>
              <a:gd name="connsiteX3" fmla="*/ 924713 w 4934738"/>
              <a:gd name="connsiteY3" fmla="*/ 542538 h 992454"/>
              <a:gd name="connsiteX4" fmla="*/ 1158076 w 4934738"/>
              <a:gd name="connsiteY4" fmla="*/ 537776 h 992454"/>
              <a:gd name="connsiteX5" fmla="*/ 1172363 w 4934738"/>
              <a:gd name="connsiteY5" fmla="*/ 533013 h 992454"/>
              <a:gd name="connsiteX6" fmla="*/ 1205701 w 4934738"/>
              <a:gd name="connsiteY6" fmla="*/ 523488 h 992454"/>
              <a:gd name="connsiteX7" fmla="*/ 1224751 w 4934738"/>
              <a:gd name="connsiteY7" fmla="*/ 513963 h 992454"/>
              <a:gd name="connsiteX8" fmla="*/ 1258088 w 4934738"/>
              <a:gd name="connsiteY8" fmla="*/ 504438 h 992454"/>
              <a:gd name="connsiteX9" fmla="*/ 1300951 w 4934738"/>
              <a:gd name="connsiteY9" fmla="*/ 490151 h 992454"/>
              <a:gd name="connsiteX10" fmla="*/ 1315238 w 4934738"/>
              <a:gd name="connsiteY10" fmla="*/ 480626 h 992454"/>
              <a:gd name="connsiteX11" fmla="*/ 1320001 w 4934738"/>
              <a:gd name="connsiteY11" fmla="*/ 461576 h 992454"/>
              <a:gd name="connsiteX12" fmla="*/ 1367626 w 4934738"/>
              <a:gd name="connsiteY12" fmla="*/ 452051 h 992454"/>
              <a:gd name="connsiteX13" fmla="*/ 1381913 w 4934738"/>
              <a:gd name="connsiteY13" fmla="*/ 442526 h 992454"/>
              <a:gd name="connsiteX14" fmla="*/ 1439063 w 4934738"/>
              <a:gd name="connsiteY14" fmla="*/ 428238 h 992454"/>
              <a:gd name="connsiteX15" fmla="*/ 1453351 w 4934738"/>
              <a:gd name="connsiteY15" fmla="*/ 418713 h 992454"/>
              <a:gd name="connsiteX16" fmla="*/ 1500976 w 4934738"/>
              <a:gd name="connsiteY16" fmla="*/ 390138 h 992454"/>
              <a:gd name="connsiteX17" fmla="*/ 1515263 w 4934738"/>
              <a:gd name="connsiteY17" fmla="*/ 375851 h 992454"/>
              <a:gd name="connsiteX18" fmla="*/ 1534313 w 4934738"/>
              <a:gd name="connsiteY18" fmla="*/ 366326 h 992454"/>
              <a:gd name="connsiteX19" fmla="*/ 1558126 w 4934738"/>
              <a:gd name="connsiteY19" fmla="*/ 352038 h 992454"/>
              <a:gd name="connsiteX20" fmla="*/ 1572413 w 4934738"/>
              <a:gd name="connsiteY20" fmla="*/ 337751 h 992454"/>
              <a:gd name="connsiteX21" fmla="*/ 1624801 w 4934738"/>
              <a:gd name="connsiteY21" fmla="*/ 304413 h 992454"/>
              <a:gd name="connsiteX22" fmla="*/ 1639088 w 4934738"/>
              <a:gd name="connsiteY22" fmla="*/ 294888 h 992454"/>
              <a:gd name="connsiteX23" fmla="*/ 1648613 w 4934738"/>
              <a:gd name="connsiteY23" fmla="*/ 280601 h 992454"/>
              <a:gd name="connsiteX24" fmla="*/ 1705763 w 4934738"/>
              <a:gd name="connsiteY24" fmla="*/ 247263 h 992454"/>
              <a:gd name="connsiteX25" fmla="*/ 1720051 w 4934738"/>
              <a:gd name="connsiteY25" fmla="*/ 242501 h 992454"/>
              <a:gd name="connsiteX26" fmla="*/ 1758151 w 4934738"/>
              <a:gd name="connsiteY26" fmla="*/ 213926 h 992454"/>
              <a:gd name="connsiteX27" fmla="*/ 1772438 w 4934738"/>
              <a:gd name="connsiteY27" fmla="*/ 199638 h 992454"/>
              <a:gd name="connsiteX28" fmla="*/ 1786726 w 4934738"/>
              <a:gd name="connsiteY28" fmla="*/ 180588 h 992454"/>
              <a:gd name="connsiteX29" fmla="*/ 1810538 w 4934738"/>
              <a:gd name="connsiteY29" fmla="*/ 171063 h 992454"/>
              <a:gd name="connsiteX30" fmla="*/ 1829588 w 4934738"/>
              <a:gd name="connsiteY30" fmla="*/ 161538 h 992454"/>
              <a:gd name="connsiteX31" fmla="*/ 1862926 w 4934738"/>
              <a:gd name="connsiteY31" fmla="*/ 137726 h 992454"/>
              <a:gd name="connsiteX32" fmla="*/ 1896263 w 4934738"/>
              <a:gd name="connsiteY32" fmla="*/ 123438 h 992454"/>
              <a:gd name="connsiteX33" fmla="*/ 1953413 w 4934738"/>
              <a:gd name="connsiteY33" fmla="*/ 99626 h 992454"/>
              <a:gd name="connsiteX34" fmla="*/ 2001038 w 4934738"/>
              <a:gd name="connsiteY34" fmla="*/ 85338 h 992454"/>
              <a:gd name="connsiteX35" fmla="*/ 2034376 w 4934738"/>
              <a:gd name="connsiteY35" fmla="*/ 75813 h 992454"/>
              <a:gd name="connsiteX36" fmla="*/ 2158201 w 4934738"/>
              <a:gd name="connsiteY36" fmla="*/ 66288 h 992454"/>
              <a:gd name="connsiteX37" fmla="*/ 2205826 w 4934738"/>
              <a:gd name="connsiteY37" fmla="*/ 52001 h 992454"/>
              <a:gd name="connsiteX38" fmla="*/ 2286788 w 4934738"/>
              <a:gd name="connsiteY38" fmla="*/ 42476 h 992454"/>
              <a:gd name="connsiteX39" fmla="*/ 2663026 w 4934738"/>
              <a:gd name="connsiteY39" fmla="*/ 28188 h 992454"/>
              <a:gd name="connsiteX40" fmla="*/ 2729701 w 4934738"/>
              <a:gd name="connsiteY40" fmla="*/ 32951 h 992454"/>
              <a:gd name="connsiteX41" fmla="*/ 2758276 w 4934738"/>
              <a:gd name="connsiteY41" fmla="*/ 42476 h 992454"/>
              <a:gd name="connsiteX42" fmla="*/ 2782088 w 4934738"/>
              <a:gd name="connsiteY42" fmla="*/ 47238 h 992454"/>
              <a:gd name="connsiteX43" fmla="*/ 2801138 w 4934738"/>
              <a:gd name="connsiteY43" fmla="*/ 52001 h 992454"/>
              <a:gd name="connsiteX44" fmla="*/ 2829713 w 4934738"/>
              <a:gd name="connsiteY44" fmla="*/ 56763 h 992454"/>
              <a:gd name="connsiteX45" fmla="*/ 2858288 w 4934738"/>
              <a:gd name="connsiteY45" fmla="*/ 66288 h 992454"/>
              <a:gd name="connsiteX46" fmla="*/ 2891626 w 4934738"/>
              <a:gd name="connsiteY46" fmla="*/ 75813 h 992454"/>
              <a:gd name="connsiteX47" fmla="*/ 2910676 w 4934738"/>
              <a:gd name="connsiteY47" fmla="*/ 90101 h 992454"/>
              <a:gd name="connsiteX48" fmla="*/ 2924963 w 4934738"/>
              <a:gd name="connsiteY48" fmla="*/ 104388 h 992454"/>
              <a:gd name="connsiteX49" fmla="*/ 2958301 w 4934738"/>
              <a:gd name="connsiteY49" fmla="*/ 113913 h 992454"/>
              <a:gd name="connsiteX50" fmla="*/ 3005926 w 4934738"/>
              <a:gd name="connsiteY50" fmla="*/ 137726 h 992454"/>
              <a:gd name="connsiteX51" fmla="*/ 3020213 w 4934738"/>
              <a:gd name="connsiteY51" fmla="*/ 152013 h 992454"/>
              <a:gd name="connsiteX52" fmla="*/ 3053551 w 4934738"/>
              <a:gd name="connsiteY52" fmla="*/ 175826 h 992454"/>
              <a:gd name="connsiteX53" fmla="*/ 3072601 w 4934738"/>
              <a:gd name="connsiteY53" fmla="*/ 185351 h 992454"/>
              <a:gd name="connsiteX54" fmla="*/ 3110701 w 4934738"/>
              <a:gd name="connsiteY54" fmla="*/ 213926 h 992454"/>
              <a:gd name="connsiteX55" fmla="*/ 3134513 w 4934738"/>
              <a:gd name="connsiteY55" fmla="*/ 218688 h 992454"/>
              <a:gd name="connsiteX56" fmla="*/ 3167851 w 4934738"/>
              <a:gd name="connsiteY56" fmla="*/ 223451 h 992454"/>
              <a:gd name="connsiteX57" fmla="*/ 3186901 w 4934738"/>
              <a:gd name="connsiteY57" fmla="*/ 228213 h 992454"/>
              <a:gd name="connsiteX58" fmla="*/ 3205951 w 4934738"/>
              <a:gd name="connsiteY58" fmla="*/ 237738 h 992454"/>
              <a:gd name="connsiteX59" fmla="*/ 3229763 w 4934738"/>
              <a:gd name="connsiteY59" fmla="*/ 242501 h 992454"/>
              <a:gd name="connsiteX60" fmla="*/ 3244051 w 4934738"/>
              <a:gd name="connsiteY60" fmla="*/ 247263 h 992454"/>
              <a:gd name="connsiteX61" fmla="*/ 3291676 w 4934738"/>
              <a:gd name="connsiteY61" fmla="*/ 256788 h 992454"/>
              <a:gd name="connsiteX62" fmla="*/ 3353588 w 4934738"/>
              <a:gd name="connsiteY62" fmla="*/ 275838 h 992454"/>
              <a:gd name="connsiteX63" fmla="*/ 3382163 w 4934738"/>
              <a:gd name="connsiteY63" fmla="*/ 285363 h 992454"/>
              <a:gd name="connsiteX64" fmla="*/ 3420263 w 4934738"/>
              <a:gd name="connsiteY64" fmla="*/ 294888 h 992454"/>
              <a:gd name="connsiteX65" fmla="*/ 3458363 w 4934738"/>
              <a:gd name="connsiteY65" fmla="*/ 309176 h 992454"/>
              <a:gd name="connsiteX66" fmla="*/ 3477413 w 4934738"/>
              <a:gd name="connsiteY66" fmla="*/ 318701 h 992454"/>
              <a:gd name="connsiteX67" fmla="*/ 3672676 w 4934738"/>
              <a:gd name="connsiteY67" fmla="*/ 313938 h 992454"/>
              <a:gd name="connsiteX68" fmla="*/ 3729826 w 4934738"/>
              <a:gd name="connsiteY68" fmla="*/ 294888 h 992454"/>
              <a:gd name="connsiteX69" fmla="*/ 3753638 w 4934738"/>
              <a:gd name="connsiteY69" fmla="*/ 290126 h 992454"/>
              <a:gd name="connsiteX70" fmla="*/ 3791738 w 4934738"/>
              <a:gd name="connsiteY70" fmla="*/ 271076 h 992454"/>
              <a:gd name="connsiteX71" fmla="*/ 3829838 w 4934738"/>
              <a:gd name="connsiteY71" fmla="*/ 261551 h 992454"/>
              <a:gd name="connsiteX72" fmla="*/ 3848888 w 4934738"/>
              <a:gd name="connsiteY72" fmla="*/ 252026 h 992454"/>
              <a:gd name="connsiteX73" fmla="*/ 3906038 w 4934738"/>
              <a:gd name="connsiteY73" fmla="*/ 242501 h 992454"/>
              <a:gd name="connsiteX74" fmla="*/ 4229888 w 4934738"/>
              <a:gd name="connsiteY74" fmla="*/ 247263 h 992454"/>
              <a:gd name="connsiteX75" fmla="*/ 4253701 w 4934738"/>
              <a:gd name="connsiteY75" fmla="*/ 252026 h 992454"/>
              <a:gd name="connsiteX76" fmla="*/ 4315613 w 4934738"/>
              <a:gd name="connsiteY76" fmla="*/ 256788 h 992454"/>
              <a:gd name="connsiteX77" fmla="*/ 4434676 w 4934738"/>
              <a:gd name="connsiteY77" fmla="*/ 271076 h 992454"/>
              <a:gd name="connsiteX78" fmla="*/ 4453726 w 4934738"/>
              <a:gd name="connsiteY78" fmla="*/ 275838 h 992454"/>
              <a:gd name="connsiteX79" fmla="*/ 4596601 w 4934738"/>
              <a:gd name="connsiteY79" fmla="*/ 294888 h 992454"/>
              <a:gd name="connsiteX80" fmla="*/ 4629938 w 4934738"/>
              <a:gd name="connsiteY80" fmla="*/ 299651 h 992454"/>
              <a:gd name="connsiteX81" fmla="*/ 4887113 w 4934738"/>
              <a:gd name="connsiteY81" fmla="*/ 304413 h 992454"/>
              <a:gd name="connsiteX82" fmla="*/ 4934738 w 4934738"/>
              <a:gd name="connsiteY82" fmla="*/ 309176 h 992454"/>
              <a:gd name="connsiteX83" fmla="*/ 4926079 w 4934738"/>
              <a:gd name="connsiteY83" fmla="*/ 987410 h 992454"/>
              <a:gd name="connsiteX84" fmla="*/ 358842 w 4934738"/>
              <a:gd name="connsiteY84" fmla="*/ 992454 h 992454"/>
              <a:gd name="connsiteX0" fmla="*/ 340477 w 4916373"/>
              <a:gd name="connsiteY0" fmla="*/ 992454 h 992454"/>
              <a:gd name="connsiteX1" fmla="*/ 339611 w 4916373"/>
              <a:gd name="connsiteY1" fmla="*/ 528251 h 992454"/>
              <a:gd name="connsiteX2" fmla="*/ 863486 w 4916373"/>
              <a:gd name="connsiteY2" fmla="*/ 533013 h 992454"/>
              <a:gd name="connsiteX3" fmla="*/ 906348 w 4916373"/>
              <a:gd name="connsiteY3" fmla="*/ 542538 h 992454"/>
              <a:gd name="connsiteX4" fmla="*/ 1139711 w 4916373"/>
              <a:gd name="connsiteY4" fmla="*/ 537776 h 992454"/>
              <a:gd name="connsiteX5" fmla="*/ 1153998 w 4916373"/>
              <a:gd name="connsiteY5" fmla="*/ 533013 h 992454"/>
              <a:gd name="connsiteX6" fmla="*/ 1187336 w 4916373"/>
              <a:gd name="connsiteY6" fmla="*/ 523488 h 992454"/>
              <a:gd name="connsiteX7" fmla="*/ 1206386 w 4916373"/>
              <a:gd name="connsiteY7" fmla="*/ 513963 h 992454"/>
              <a:gd name="connsiteX8" fmla="*/ 1239723 w 4916373"/>
              <a:gd name="connsiteY8" fmla="*/ 504438 h 992454"/>
              <a:gd name="connsiteX9" fmla="*/ 1282586 w 4916373"/>
              <a:gd name="connsiteY9" fmla="*/ 490151 h 992454"/>
              <a:gd name="connsiteX10" fmla="*/ 1296873 w 4916373"/>
              <a:gd name="connsiteY10" fmla="*/ 480626 h 992454"/>
              <a:gd name="connsiteX11" fmla="*/ 1301636 w 4916373"/>
              <a:gd name="connsiteY11" fmla="*/ 461576 h 992454"/>
              <a:gd name="connsiteX12" fmla="*/ 1349261 w 4916373"/>
              <a:gd name="connsiteY12" fmla="*/ 452051 h 992454"/>
              <a:gd name="connsiteX13" fmla="*/ 1363548 w 4916373"/>
              <a:gd name="connsiteY13" fmla="*/ 442526 h 992454"/>
              <a:gd name="connsiteX14" fmla="*/ 1420698 w 4916373"/>
              <a:gd name="connsiteY14" fmla="*/ 428238 h 992454"/>
              <a:gd name="connsiteX15" fmla="*/ 1434986 w 4916373"/>
              <a:gd name="connsiteY15" fmla="*/ 418713 h 992454"/>
              <a:gd name="connsiteX16" fmla="*/ 1482611 w 4916373"/>
              <a:gd name="connsiteY16" fmla="*/ 390138 h 992454"/>
              <a:gd name="connsiteX17" fmla="*/ 1496898 w 4916373"/>
              <a:gd name="connsiteY17" fmla="*/ 375851 h 992454"/>
              <a:gd name="connsiteX18" fmla="*/ 1515948 w 4916373"/>
              <a:gd name="connsiteY18" fmla="*/ 366326 h 992454"/>
              <a:gd name="connsiteX19" fmla="*/ 1539761 w 4916373"/>
              <a:gd name="connsiteY19" fmla="*/ 352038 h 992454"/>
              <a:gd name="connsiteX20" fmla="*/ 1554048 w 4916373"/>
              <a:gd name="connsiteY20" fmla="*/ 337751 h 992454"/>
              <a:gd name="connsiteX21" fmla="*/ 1606436 w 4916373"/>
              <a:gd name="connsiteY21" fmla="*/ 304413 h 992454"/>
              <a:gd name="connsiteX22" fmla="*/ 1620723 w 4916373"/>
              <a:gd name="connsiteY22" fmla="*/ 294888 h 992454"/>
              <a:gd name="connsiteX23" fmla="*/ 1630248 w 4916373"/>
              <a:gd name="connsiteY23" fmla="*/ 280601 h 992454"/>
              <a:gd name="connsiteX24" fmla="*/ 1687398 w 4916373"/>
              <a:gd name="connsiteY24" fmla="*/ 247263 h 992454"/>
              <a:gd name="connsiteX25" fmla="*/ 1701686 w 4916373"/>
              <a:gd name="connsiteY25" fmla="*/ 242501 h 992454"/>
              <a:gd name="connsiteX26" fmla="*/ 1739786 w 4916373"/>
              <a:gd name="connsiteY26" fmla="*/ 213926 h 992454"/>
              <a:gd name="connsiteX27" fmla="*/ 1754073 w 4916373"/>
              <a:gd name="connsiteY27" fmla="*/ 199638 h 992454"/>
              <a:gd name="connsiteX28" fmla="*/ 1768361 w 4916373"/>
              <a:gd name="connsiteY28" fmla="*/ 180588 h 992454"/>
              <a:gd name="connsiteX29" fmla="*/ 1792173 w 4916373"/>
              <a:gd name="connsiteY29" fmla="*/ 171063 h 992454"/>
              <a:gd name="connsiteX30" fmla="*/ 1811223 w 4916373"/>
              <a:gd name="connsiteY30" fmla="*/ 161538 h 992454"/>
              <a:gd name="connsiteX31" fmla="*/ 1844561 w 4916373"/>
              <a:gd name="connsiteY31" fmla="*/ 137726 h 992454"/>
              <a:gd name="connsiteX32" fmla="*/ 1877898 w 4916373"/>
              <a:gd name="connsiteY32" fmla="*/ 123438 h 992454"/>
              <a:gd name="connsiteX33" fmla="*/ 1935048 w 4916373"/>
              <a:gd name="connsiteY33" fmla="*/ 99626 h 992454"/>
              <a:gd name="connsiteX34" fmla="*/ 1982673 w 4916373"/>
              <a:gd name="connsiteY34" fmla="*/ 85338 h 992454"/>
              <a:gd name="connsiteX35" fmla="*/ 2016011 w 4916373"/>
              <a:gd name="connsiteY35" fmla="*/ 75813 h 992454"/>
              <a:gd name="connsiteX36" fmla="*/ 2139836 w 4916373"/>
              <a:gd name="connsiteY36" fmla="*/ 66288 h 992454"/>
              <a:gd name="connsiteX37" fmla="*/ 2187461 w 4916373"/>
              <a:gd name="connsiteY37" fmla="*/ 52001 h 992454"/>
              <a:gd name="connsiteX38" fmla="*/ 2268423 w 4916373"/>
              <a:gd name="connsiteY38" fmla="*/ 42476 h 992454"/>
              <a:gd name="connsiteX39" fmla="*/ 2644661 w 4916373"/>
              <a:gd name="connsiteY39" fmla="*/ 28188 h 992454"/>
              <a:gd name="connsiteX40" fmla="*/ 2711336 w 4916373"/>
              <a:gd name="connsiteY40" fmla="*/ 32951 h 992454"/>
              <a:gd name="connsiteX41" fmla="*/ 2739911 w 4916373"/>
              <a:gd name="connsiteY41" fmla="*/ 42476 h 992454"/>
              <a:gd name="connsiteX42" fmla="*/ 2763723 w 4916373"/>
              <a:gd name="connsiteY42" fmla="*/ 47238 h 992454"/>
              <a:gd name="connsiteX43" fmla="*/ 2782773 w 4916373"/>
              <a:gd name="connsiteY43" fmla="*/ 52001 h 992454"/>
              <a:gd name="connsiteX44" fmla="*/ 2811348 w 4916373"/>
              <a:gd name="connsiteY44" fmla="*/ 56763 h 992454"/>
              <a:gd name="connsiteX45" fmla="*/ 2839923 w 4916373"/>
              <a:gd name="connsiteY45" fmla="*/ 66288 h 992454"/>
              <a:gd name="connsiteX46" fmla="*/ 2873261 w 4916373"/>
              <a:gd name="connsiteY46" fmla="*/ 75813 h 992454"/>
              <a:gd name="connsiteX47" fmla="*/ 2892311 w 4916373"/>
              <a:gd name="connsiteY47" fmla="*/ 90101 h 992454"/>
              <a:gd name="connsiteX48" fmla="*/ 2906598 w 4916373"/>
              <a:gd name="connsiteY48" fmla="*/ 104388 h 992454"/>
              <a:gd name="connsiteX49" fmla="*/ 2939936 w 4916373"/>
              <a:gd name="connsiteY49" fmla="*/ 113913 h 992454"/>
              <a:gd name="connsiteX50" fmla="*/ 2987561 w 4916373"/>
              <a:gd name="connsiteY50" fmla="*/ 137726 h 992454"/>
              <a:gd name="connsiteX51" fmla="*/ 3001848 w 4916373"/>
              <a:gd name="connsiteY51" fmla="*/ 152013 h 992454"/>
              <a:gd name="connsiteX52" fmla="*/ 3035186 w 4916373"/>
              <a:gd name="connsiteY52" fmla="*/ 175826 h 992454"/>
              <a:gd name="connsiteX53" fmla="*/ 3054236 w 4916373"/>
              <a:gd name="connsiteY53" fmla="*/ 185351 h 992454"/>
              <a:gd name="connsiteX54" fmla="*/ 3092336 w 4916373"/>
              <a:gd name="connsiteY54" fmla="*/ 213926 h 992454"/>
              <a:gd name="connsiteX55" fmla="*/ 3116148 w 4916373"/>
              <a:gd name="connsiteY55" fmla="*/ 218688 h 992454"/>
              <a:gd name="connsiteX56" fmla="*/ 3149486 w 4916373"/>
              <a:gd name="connsiteY56" fmla="*/ 223451 h 992454"/>
              <a:gd name="connsiteX57" fmla="*/ 3168536 w 4916373"/>
              <a:gd name="connsiteY57" fmla="*/ 228213 h 992454"/>
              <a:gd name="connsiteX58" fmla="*/ 3187586 w 4916373"/>
              <a:gd name="connsiteY58" fmla="*/ 237738 h 992454"/>
              <a:gd name="connsiteX59" fmla="*/ 3211398 w 4916373"/>
              <a:gd name="connsiteY59" fmla="*/ 242501 h 992454"/>
              <a:gd name="connsiteX60" fmla="*/ 3225686 w 4916373"/>
              <a:gd name="connsiteY60" fmla="*/ 247263 h 992454"/>
              <a:gd name="connsiteX61" fmla="*/ 3273311 w 4916373"/>
              <a:gd name="connsiteY61" fmla="*/ 256788 h 992454"/>
              <a:gd name="connsiteX62" fmla="*/ 3335223 w 4916373"/>
              <a:gd name="connsiteY62" fmla="*/ 275838 h 992454"/>
              <a:gd name="connsiteX63" fmla="*/ 3363798 w 4916373"/>
              <a:gd name="connsiteY63" fmla="*/ 285363 h 992454"/>
              <a:gd name="connsiteX64" fmla="*/ 3401898 w 4916373"/>
              <a:gd name="connsiteY64" fmla="*/ 294888 h 992454"/>
              <a:gd name="connsiteX65" fmla="*/ 3439998 w 4916373"/>
              <a:gd name="connsiteY65" fmla="*/ 309176 h 992454"/>
              <a:gd name="connsiteX66" fmla="*/ 3459048 w 4916373"/>
              <a:gd name="connsiteY66" fmla="*/ 318701 h 992454"/>
              <a:gd name="connsiteX67" fmla="*/ 3654311 w 4916373"/>
              <a:gd name="connsiteY67" fmla="*/ 313938 h 992454"/>
              <a:gd name="connsiteX68" fmla="*/ 3711461 w 4916373"/>
              <a:gd name="connsiteY68" fmla="*/ 294888 h 992454"/>
              <a:gd name="connsiteX69" fmla="*/ 3735273 w 4916373"/>
              <a:gd name="connsiteY69" fmla="*/ 290126 h 992454"/>
              <a:gd name="connsiteX70" fmla="*/ 3773373 w 4916373"/>
              <a:gd name="connsiteY70" fmla="*/ 271076 h 992454"/>
              <a:gd name="connsiteX71" fmla="*/ 3811473 w 4916373"/>
              <a:gd name="connsiteY71" fmla="*/ 261551 h 992454"/>
              <a:gd name="connsiteX72" fmla="*/ 3830523 w 4916373"/>
              <a:gd name="connsiteY72" fmla="*/ 252026 h 992454"/>
              <a:gd name="connsiteX73" fmla="*/ 3887673 w 4916373"/>
              <a:gd name="connsiteY73" fmla="*/ 242501 h 992454"/>
              <a:gd name="connsiteX74" fmla="*/ 4211523 w 4916373"/>
              <a:gd name="connsiteY74" fmla="*/ 247263 h 992454"/>
              <a:gd name="connsiteX75" fmla="*/ 4235336 w 4916373"/>
              <a:gd name="connsiteY75" fmla="*/ 252026 h 992454"/>
              <a:gd name="connsiteX76" fmla="*/ 4297248 w 4916373"/>
              <a:gd name="connsiteY76" fmla="*/ 256788 h 992454"/>
              <a:gd name="connsiteX77" fmla="*/ 4416311 w 4916373"/>
              <a:gd name="connsiteY77" fmla="*/ 271076 h 992454"/>
              <a:gd name="connsiteX78" fmla="*/ 4435361 w 4916373"/>
              <a:gd name="connsiteY78" fmla="*/ 275838 h 992454"/>
              <a:gd name="connsiteX79" fmla="*/ 4578236 w 4916373"/>
              <a:gd name="connsiteY79" fmla="*/ 294888 h 992454"/>
              <a:gd name="connsiteX80" fmla="*/ 4611573 w 4916373"/>
              <a:gd name="connsiteY80" fmla="*/ 299651 h 992454"/>
              <a:gd name="connsiteX81" fmla="*/ 4868748 w 4916373"/>
              <a:gd name="connsiteY81" fmla="*/ 304413 h 992454"/>
              <a:gd name="connsiteX82" fmla="*/ 4916373 w 4916373"/>
              <a:gd name="connsiteY82" fmla="*/ 309176 h 992454"/>
              <a:gd name="connsiteX83" fmla="*/ 4907714 w 4916373"/>
              <a:gd name="connsiteY83" fmla="*/ 987410 h 992454"/>
              <a:gd name="connsiteX84" fmla="*/ 340477 w 4916373"/>
              <a:gd name="connsiteY84" fmla="*/ 992454 h 992454"/>
              <a:gd name="connsiteX0" fmla="*/ 4169 w 4580065"/>
              <a:gd name="connsiteY0" fmla="*/ 992454 h 992454"/>
              <a:gd name="connsiteX1" fmla="*/ 3303 w 4580065"/>
              <a:gd name="connsiteY1" fmla="*/ 528251 h 992454"/>
              <a:gd name="connsiteX2" fmla="*/ 527178 w 4580065"/>
              <a:gd name="connsiteY2" fmla="*/ 533013 h 992454"/>
              <a:gd name="connsiteX3" fmla="*/ 570040 w 4580065"/>
              <a:gd name="connsiteY3" fmla="*/ 542538 h 992454"/>
              <a:gd name="connsiteX4" fmla="*/ 803403 w 4580065"/>
              <a:gd name="connsiteY4" fmla="*/ 537776 h 992454"/>
              <a:gd name="connsiteX5" fmla="*/ 817690 w 4580065"/>
              <a:gd name="connsiteY5" fmla="*/ 533013 h 992454"/>
              <a:gd name="connsiteX6" fmla="*/ 851028 w 4580065"/>
              <a:gd name="connsiteY6" fmla="*/ 523488 h 992454"/>
              <a:gd name="connsiteX7" fmla="*/ 870078 w 4580065"/>
              <a:gd name="connsiteY7" fmla="*/ 513963 h 992454"/>
              <a:gd name="connsiteX8" fmla="*/ 903415 w 4580065"/>
              <a:gd name="connsiteY8" fmla="*/ 504438 h 992454"/>
              <a:gd name="connsiteX9" fmla="*/ 946278 w 4580065"/>
              <a:gd name="connsiteY9" fmla="*/ 490151 h 992454"/>
              <a:gd name="connsiteX10" fmla="*/ 960565 w 4580065"/>
              <a:gd name="connsiteY10" fmla="*/ 480626 h 992454"/>
              <a:gd name="connsiteX11" fmla="*/ 965328 w 4580065"/>
              <a:gd name="connsiteY11" fmla="*/ 461576 h 992454"/>
              <a:gd name="connsiteX12" fmla="*/ 1012953 w 4580065"/>
              <a:gd name="connsiteY12" fmla="*/ 452051 h 992454"/>
              <a:gd name="connsiteX13" fmla="*/ 1027240 w 4580065"/>
              <a:gd name="connsiteY13" fmla="*/ 442526 h 992454"/>
              <a:gd name="connsiteX14" fmla="*/ 1084390 w 4580065"/>
              <a:gd name="connsiteY14" fmla="*/ 428238 h 992454"/>
              <a:gd name="connsiteX15" fmla="*/ 1098678 w 4580065"/>
              <a:gd name="connsiteY15" fmla="*/ 418713 h 992454"/>
              <a:gd name="connsiteX16" fmla="*/ 1146303 w 4580065"/>
              <a:gd name="connsiteY16" fmla="*/ 390138 h 992454"/>
              <a:gd name="connsiteX17" fmla="*/ 1160590 w 4580065"/>
              <a:gd name="connsiteY17" fmla="*/ 375851 h 992454"/>
              <a:gd name="connsiteX18" fmla="*/ 1179640 w 4580065"/>
              <a:gd name="connsiteY18" fmla="*/ 366326 h 992454"/>
              <a:gd name="connsiteX19" fmla="*/ 1203453 w 4580065"/>
              <a:gd name="connsiteY19" fmla="*/ 352038 h 992454"/>
              <a:gd name="connsiteX20" fmla="*/ 1217740 w 4580065"/>
              <a:gd name="connsiteY20" fmla="*/ 337751 h 992454"/>
              <a:gd name="connsiteX21" fmla="*/ 1270128 w 4580065"/>
              <a:gd name="connsiteY21" fmla="*/ 304413 h 992454"/>
              <a:gd name="connsiteX22" fmla="*/ 1284415 w 4580065"/>
              <a:gd name="connsiteY22" fmla="*/ 294888 h 992454"/>
              <a:gd name="connsiteX23" fmla="*/ 1293940 w 4580065"/>
              <a:gd name="connsiteY23" fmla="*/ 280601 h 992454"/>
              <a:gd name="connsiteX24" fmla="*/ 1351090 w 4580065"/>
              <a:gd name="connsiteY24" fmla="*/ 247263 h 992454"/>
              <a:gd name="connsiteX25" fmla="*/ 1365378 w 4580065"/>
              <a:gd name="connsiteY25" fmla="*/ 242501 h 992454"/>
              <a:gd name="connsiteX26" fmla="*/ 1403478 w 4580065"/>
              <a:gd name="connsiteY26" fmla="*/ 213926 h 992454"/>
              <a:gd name="connsiteX27" fmla="*/ 1417765 w 4580065"/>
              <a:gd name="connsiteY27" fmla="*/ 199638 h 992454"/>
              <a:gd name="connsiteX28" fmla="*/ 1432053 w 4580065"/>
              <a:gd name="connsiteY28" fmla="*/ 180588 h 992454"/>
              <a:gd name="connsiteX29" fmla="*/ 1455865 w 4580065"/>
              <a:gd name="connsiteY29" fmla="*/ 171063 h 992454"/>
              <a:gd name="connsiteX30" fmla="*/ 1474915 w 4580065"/>
              <a:gd name="connsiteY30" fmla="*/ 161538 h 992454"/>
              <a:gd name="connsiteX31" fmla="*/ 1508253 w 4580065"/>
              <a:gd name="connsiteY31" fmla="*/ 137726 h 992454"/>
              <a:gd name="connsiteX32" fmla="*/ 1541590 w 4580065"/>
              <a:gd name="connsiteY32" fmla="*/ 123438 h 992454"/>
              <a:gd name="connsiteX33" fmla="*/ 1598740 w 4580065"/>
              <a:gd name="connsiteY33" fmla="*/ 99626 h 992454"/>
              <a:gd name="connsiteX34" fmla="*/ 1646365 w 4580065"/>
              <a:gd name="connsiteY34" fmla="*/ 85338 h 992454"/>
              <a:gd name="connsiteX35" fmla="*/ 1679703 w 4580065"/>
              <a:gd name="connsiteY35" fmla="*/ 75813 h 992454"/>
              <a:gd name="connsiteX36" fmla="*/ 1803528 w 4580065"/>
              <a:gd name="connsiteY36" fmla="*/ 66288 h 992454"/>
              <a:gd name="connsiteX37" fmla="*/ 1851153 w 4580065"/>
              <a:gd name="connsiteY37" fmla="*/ 52001 h 992454"/>
              <a:gd name="connsiteX38" fmla="*/ 1932115 w 4580065"/>
              <a:gd name="connsiteY38" fmla="*/ 42476 h 992454"/>
              <a:gd name="connsiteX39" fmla="*/ 2308353 w 4580065"/>
              <a:gd name="connsiteY39" fmla="*/ 28188 h 992454"/>
              <a:gd name="connsiteX40" fmla="*/ 2375028 w 4580065"/>
              <a:gd name="connsiteY40" fmla="*/ 32951 h 992454"/>
              <a:gd name="connsiteX41" fmla="*/ 2403603 w 4580065"/>
              <a:gd name="connsiteY41" fmla="*/ 42476 h 992454"/>
              <a:gd name="connsiteX42" fmla="*/ 2427415 w 4580065"/>
              <a:gd name="connsiteY42" fmla="*/ 47238 h 992454"/>
              <a:gd name="connsiteX43" fmla="*/ 2446465 w 4580065"/>
              <a:gd name="connsiteY43" fmla="*/ 52001 h 992454"/>
              <a:gd name="connsiteX44" fmla="*/ 2475040 w 4580065"/>
              <a:gd name="connsiteY44" fmla="*/ 56763 h 992454"/>
              <a:gd name="connsiteX45" fmla="*/ 2503615 w 4580065"/>
              <a:gd name="connsiteY45" fmla="*/ 66288 h 992454"/>
              <a:gd name="connsiteX46" fmla="*/ 2536953 w 4580065"/>
              <a:gd name="connsiteY46" fmla="*/ 75813 h 992454"/>
              <a:gd name="connsiteX47" fmla="*/ 2556003 w 4580065"/>
              <a:gd name="connsiteY47" fmla="*/ 90101 h 992454"/>
              <a:gd name="connsiteX48" fmla="*/ 2570290 w 4580065"/>
              <a:gd name="connsiteY48" fmla="*/ 104388 h 992454"/>
              <a:gd name="connsiteX49" fmla="*/ 2603628 w 4580065"/>
              <a:gd name="connsiteY49" fmla="*/ 113913 h 992454"/>
              <a:gd name="connsiteX50" fmla="*/ 2651253 w 4580065"/>
              <a:gd name="connsiteY50" fmla="*/ 137726 h 992454"/>
              <a:gd name="connsiteX51" fmla="*/ 2665540 w 4580065"/>
              <a:gd name="connsiteY51" fmla="*/ 152013 h 992454"/>
              <a:gd name="connsiteX52" fmla="*/ 2698878 w 4580065"/>
              <a:gd name="connsiteY52" fmla="*/ 175826 h 992454"/>
              <a:gd name="connsiteX53" fmla="*/ 2717928 w 4580065"/>
              <a:gd name="connsiteY53" fmla="*/ 185351 h 992454"/>
              <a:gd name="connsiteX54" fmla="*/ 2756028 w 4580065"/>
              <a:gd name="connsiteY54" fmla="*/ 213926 h 992454"/>
              <a:gd name="connsiteX55" fmla="*/ 2779840 w 4580065"/>
              <a:gd name="connsiteY55" fmla="*/ 218688 h 992454"/>
              <a:gd name="connsiteX56" fmla="*/ 2813178 w 4580065"/>
              <a:gd name="connsiteY56" fmla="*/ 223451 h 992454"/>
              <a:gd name="connsiteX57" fmla="*/ 2832228 w 4580065"/>
              <a:gd name="connsiteY57" fmla="*/ 228213 h 992454"/>
              <a:gd name="connsiteX58" fmla="*/ 2851278 w 4580065"/>
              <a:gd name="connsiteY58" fmla="*/ 237738 h 992454"/>
              <a:gd name="connsiteX59" fmla="*/ 2875090 w 4580065"/>
              <a:gd name="connsiteY59" fmla="*/ 242501 h 992454"/>
              <a:gd name="connsiteX60" fmla="*/ 2889378 w 4580065"/>
              <a:gd name="connsiteY60" fmla="*/ 247263 h 992454"/>
              <a:gd name="connsiteX61" fmla="*/ 2937003 w 4580065"/>
              <a:gd name="connsiteY61" fmla="*/ 256788 h 992454"/>
              <a:gd name="connsiteX62" fmla="*/ 2998915 w 4580065"/>
              <a:gd name="connsiteY62" fmla="*/ 275838 h 992454"/>
              <a:gd name="connsiteX63" fmla="*/ 3027490 w 4580065"/>
              <a:gd name="connsiteY63" fmla="*/ 285363 h 992454"/>
              <a:gd name="connsiteX64" fmla="*/ 3065590 w 4580065"/>
              <a:gd name="connsiteY64" fmla="*/ 294888 h 992454"/>
              <a:gd name="connsiteX65" fmla="*/ 3103690 w 4580065"/>
              <a:gd name="connsiteY65" fmla="*/ 309176 h 992454"/>
              <a:gd name="connsiteX66" fmla="*/ 3122740 w 4580065"/>
              <a:gd name="connsiteY66" fmla="*/ 318701 h 992454"/>
              <a:gd name="connsiteX67" fmla="*/ 3318003 w 4580065"/>
              <a:gd name="connsiteY67" fmla="*/ 313938 h 992454"/>
              <a:gd name="connsiteX68" fmla="*/ 3375153 w 4580065"/>
              <a:gd name="connsiteY68" fmla="*/ 294888 h 992454"/>
              <a:gd name="connsiteX69" fmla="*/ 3398965 w 4580065"/>
              <a:gd name="connsiteY69" fmla="*/ 290126 h 992454"/>
              <a:gd name="connsiteX70" fmla="*/ 3437065 w 4580065"/>
              <a:gd name="connsiteY70" fmla="*/ 271076 h 992454"/>
              <a:gd name="connsiteX71" fmla="*/ 3475165 w 4580065"/>
              <a:gd name="connsiteY71" fmla="*/ 261551 h 992454"/>
              <a:gd name="connsiteX72" fmla="*/ 3494215 w 4580065"/>
              <a:gd name="connsiteY72" fmla="*/ 252026 h 992454"/>
              <a:gd name="connsiteX73" fmla="*/ 3551365 w 4580065"/>
              <a:gd name="connsiteY73" fmla="*/ 242501 h 992454"/>
              <a:gd name="connsiteX74" fmla="*/ 3875215 w 4580065"/>
              <a:gd name="connsiteY74" fmla="*/ 247263 h 992454"/>
              <a:gd name="connsiteX75" fmla="*/ 3899028 w 4580065"/>
              <a:gd name="connsiteY75" fmla="*/ 252026 h 992454"/>
              <a:gd name="connsiteX76" fmla="*/ 3960940 w 4580065"/>
              <a:gd name="connsiteY76" fmla="*/ 256788 h 992454"/>
              <a:gd name="connsiteX77" fmla="*/ 4080003 w 4580065"/>
              <a:gd name="connsiteY77" fmla="*/ 271076 h 992454"/>
              <a:gd name="connsiteX78" fmla="*/ 4099053 w 4580065"/>
              <a:gd name="connsiteY78" fmla="*/ 275838 h 992454"/>
              <a:gd name="connsiteX79" fmla="*/ 4241928 w 4580065"/>
              <a:gd name="connsiteY79" fmla="*/ 294888 h 992454"/>
              <a:gd name="connsiteX80" fmla="*/ 4275265 w 4580065"/>
              <a:gd name="connsiteY80" fmla="*/ 299651 h 992454"/>
              <a:gd name="connsiteX81" fmla="*/ 4532440 w 4580065"/>
              <a:gd name="connsiteY81" fmla="*/ 304413 h 992454"/>
              <a:gd name="connsiteX82" fmla="*/ 4580065 w 4580065"/>
              <a:gd name="connsiteY82" fmla="*/ 309176 h 992454"/>
              <a:gd name="connsiteX83" fmla="*/ 4571406 w 4580065"/>
              <a:gd name="connsiteY83" fmla="*/ 987410 h 992454"/>
              <a:gd name="connsiteX84" fmla="*/ 4169 w 4580065"/>
              <a:gd name="connsiteY84" fmla="*/ 992454 h 99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580065" h="992454">
                <a:moveTo>
                  <a:pt x="4169" y="992454"/>
                </a:moveTo>
                <a:cubicBezTo>
                  <a:pt x="5285" y="823478"/>
                  <a:pt x="-5086" y="635641"/>
                  <a:pt x="3303" y="528251"/>
                </a:cubicBezTo>
                <a:lnTo>
                  <a:pt x="527178" y="533013"/>
                </a:lnTo>
                <a:cubicBezTo>
                  <a:pt x="544853" y="533318"/>
                  <a:pt x="554833" y="537469"/>
                  <a:pt x="570040" y="542538"/>
                </a:cubicBezTo>
                <a:lnTo>
                  <a:pt x="803403" y="537776"/>
                </a:lnTo>
                <a:cubicBezTo>
                  <a:pt x="808419" y="537583"/>
                  <a:pt x="812863" y="534392"/>
                  <a:pt x="817690" y="533013"/>
                </a:cubicBezTo>
                <a:cubicBezTo>
                  <a:pt x="829783" y="529558"/>
                  <a:pt x="839602" y="528385"/>
                  <a:pt x="851028" y="523488"/>
                </a:cubicBezTo>
                <a:cubicBezTo>
                  <a:pt x="857553" y="520691"/>
                  <a:pt x="863552" y="516760"/>
                  <a:pt x="870078" y="513963"/>
                </a:cubicBezTo>
                <a:cubicBezTo>
                  <a:pt x="896933" y="502454"/>
                  <a:pt x="871204" y="516518"/>
                  <a:pt x="903415" y="504438"/>
                </a:cubicBezTo>
                <a:cubicBezTo>
                  <a:pt x="948478" y="487539"/>
                  <a:pt x="894099" y="500586"/>
                  <a:pt x="946278" y="490151"/>
                </a:cubicBezTo>
                <a:cubicBezTo>
                  <a:pt x="951040" y="486976"/>
                  <a:pt x="957390" y="485388"/>
                  <a:pt x="960565" y="480626"/>
                </a:cubicBezTo>
                <a:cubicBezTo>
                  <a:pt x="964196" y="475180"/>
                  <a:pt x="959582" y="464710"/>
                  <a:pt x="965328" y="461576"/>
                </a:cubicBezTo>
                <a:cubicBezTo>
                  <a:pt x="979541" y="453824"/>
                  <a:pt x="1012953" y="452051"/>
                  <a:pt x="1012953" y="452051"/>
                </a:cubicBezTo>
                <a:cubicBezTo>
                  <a:pt x="1017715" y="448876"/>
                  <a:pt x="1021810" y="444336"/>
                  <a:pt x="1027240" y="442526"/>
                </a:cubicBezTo>
                <a:cubicBezTo>
                  <a:pt x="1048665" y="435384"/>
                  <a:pt x="1064386" y="441574"/>
                  <a:pt x="1084390" y="428238"/>
                </a:cubicBezTo>
                <a:cubicBezTo>
                  <a:pt x="1089153" y="425063"/>
                  <a:pt x="1093708" y="421553"/>
                  <a:pt x="1098678" y="418713"/>
                </a:cubicBezTo>
                <a:cubicBezTo>
                  <a:pt x="1116216" y="408692"/>
                  <a:pt x="1130770" y="405671"/>
                  <a:pt x="1146303" y="390138"/>
                </a:cubicBezTo>
                <a:cubicBezTo>
                  <a:pt x="1151065" y="385376"/>
                  <a:pt x="1155110" y="379766"/>
                  <a:pt x="1160590" y="375851"/>
                </a:cubicBezTo>
                <a:cubicBezTo>
                  <a:pt x="1166367" y="371725"/>
                  <a:pt x="1173434" y="369774"/>
                  <a:pt x="1179640" y="366326"/>
                </a:cubicBezTo>
                <a:cubicBezTo>
                  <a:pt x="1187732" y="361830"/>
                  <a:pt x="1196048" y="357592"/>
                  <a:pt x="1203453" y="352038"/>
                </a:cubicBezTo>
                <a:cubicBezTo>
                  <a:pt x="1208841" y="347997"/>
                  <a:pt x="1212424" y="341886"/>
                  <a:pt x="1217740" y="337751"/>
                </a:cubicBezTo>
                <a:cubicBezTo>
                  <a:pt x="1234439" y="324763"/>
                  <a:pt x="1252330" y="315537"/>
                  <a:pt x="1270128" y="304413"/>
                </a:cubicBezTo>
                <a:cubicBezTo>
                  <a:pt x="1274982" y="301379"/>
                  <a:pt x="1279653" y="298063"/>
                  <a:pt x="1284415" y="294888"/>
                </a:cubicBezTo>
                <a:cubicBezTo>
                  <a:pt x="1287590" y="290126"/>
                  <a:pt x="1289686" y="284430"/>
                  <a:pt x="1293940" y="280601"/>
                </a:cubicBezTo>
                <a:cubicBezTo>
                  <a:pt x="1331549" y="246754"/>
                  <a:pt x="1319001" y="256431"/>
                  <a:pt x="1351090" y="247263"/>
                </a:cubicBezTo>
                <a:cubicBezTo>
                  <a:pt x="1355917" y="245884"/>
                  <a:pt x="1360615" y="244088"/>
                  <a:pt x="1365378" y="242501"/>
                </a:cubicBezTo>
                <a:cubicBezTo>
                  <a:pt x="1415146" y="192733"/>
                  <a:pt x="1356080" y="247783"/>
                  <a:pt x="1403478" y="213926"/>
                </a:cubicBezTo>
                <a:cubicBezTo>
                  <a:pt x="1408959" y="210011"/>
                  <a:pt x="1413382" y="204752"/>
                  <a:pt x="1417765" y="199638"/>
                </a:cubicBezTo>
                <a:cubicBezTo>
                  <a:pt x="1422931" y="193611"/>
                  <a:pt x="1425703" y="185351"/>
                  <a:pt x="1432053" y="180588"/>
                </a:cubicBezTo>
                <a:cubicBezTo>
                  <a:pt x="1438892" y="175459"/>
                  <a:pt x="1448053" y="174535"/>
                  <a:pt x="1455865" y="171063"/>
                </a:cubicBezTo>
                <a:cubicBezTo>
                  <a:pt x="1462353" y="168180"/>
                  <a:pt x="1468751" y="165060"/>
                  <a:pt x="1474915" y="161538"/>
                </a:cubicBezTo>
                <a:cubicBezTo>
                  <a:pt x="1498427" y="148103"/>
                  <a:pt x="1480991" y="154764"/>
                  <a:pt x="1508253" y="137726"/>
                </a:cubicBezTo>
                <a:cubicBezTo>
                  <a:pt x="1535669" y="120592"/>
                  <a:pt x="1517827" y="134239"/>
                  <a:pt x="1541590" y="123438"/>
                </a:cubicBezTo>
                <a:cubicBezTo>
                  <a:pt x="1595307" y="99020"/>
                  <a:pt x="1561414" y="108956"/>
                  <a:pt x="1598740" y="99626"/>
                </a:cubicBezTo>
                <a:cubicBezTo>
                  <a:pt x="1632654" y="82669"/>
                  <a:pt x="1602317" y="95503"/>
                  <a:pt x="1646365" y="85338"/>
                </a:cubicBezTo>
                <a:cubicBezTo>
                  <a:pt x="1657626" y="82739"/>
                  <a:pt x="1668442" y="78412"/>
                  <a:pt x="1679703" y="75813"/>
                </a:cubicBezTo>
                <a:cubicBezTo>
                  <a:pt x="1718378" y="66888"/>
                  <a:pt x="1768613" y="68034"/>
                  <a:pt x="1803528" y="66288"/>
                </a:cubicBezTo>
                <a:cubicBezTo>
                  <a:pt x="1818447" y="61315"/>
                  <a:pt x="1835313" y="54881"/>
                  <a:pt x="1851153" y="52001"/>
                </a:cubicBezTo>
                <a:cubicBezTo>
                  <a:pt x="1876901" y="47320"/>
                  <a:pt x="1906554" y="45032"/>
                  <a:pt x="1932115" y="42476"/>
                </a:cubicBezTo>
                <a:cubicBezTo>
                  <a:pt x="2057123" y="-40863"/>
                  <a:pt x="1949243" y="23269"/>
                  <a:pt x="2308353" y="28188"/>
                </a:cubicBezTo>
                <a:cubicBezTo>
                  <a:pt x="2330578" y="29776"/>
                  <a:pt x="2352993" y="29646"/>
                  <a:pt x="2375028" y="32951"/>
                </a:cubicBezTo>
                <a:cubicBezTo>
                  <a:pt x="2384957" y="34440"/>
                  <a:pt x="2393758" y="40507"/>
                  <a:pt x="2403603" y="42476"/>
                </a:cubicBezTo>
                <a:cubicBezTo>
                  <a:pt x="2411540" y="44063"/>
                  <a:pt x="2419513" y="45482"/>
                  <a:pt x="2427415" y="47238"/>
                </a:cubicBezTo>
                <a:cubicBezTo>
                  <a:pt x="2433805" y="48658"/>
                  <a:pt x="2440047" y="50717"/>
                  <a:pt x="2446465" y="52001"/>
                </a:cubicBezTo>
                <a:cubicBezTo>
                  <a:pt x="2455934" y="53895"/>
                  <a:pt x="2465515" y="55176"/>
                  <a:pt x="2475040" y="56763"/>
                </a:cubicBezTo>
                <a:cubicBezTo>
                  <a:pt x="2484565" y="59938"/>
                  <a:pt x="2493875" y="63853"/>
                  <a:pt x="2503615" y="66288"/>
                </a:cubicBezTo>
                <a:cubicBezTo>
                  <a:pt x="2527535" y="72269"/>
                  <a:pt x="2516455" y="68981"/>
                  <a:pt x="2536953" y="75813"/>
                </a:cubicBezTo>
                <a:cubicBezTo>
                  <a:pt x="2543303" y="80576"/>
                  <a:pt x="2549976" y="84935"/>
                  <a:pt x="2556003" y="90101"/>
                </a:cubicBezTo>
                <a:cubicBezTo>
                  <a:pt x="2561117" y="94484"/>
                  <a:pt x="2564686" y="100652"/>
                  <a:pt x="2570290" y="104388"/>
                </a:cubicBezTo>
                <a:cubicBezTo>
                  <a:pt x="2574392" y="107122"/>
                  <a:pt x="2601084" y="113277"/>
                  <a:pt x="2603628" y="113913"/>
                </a:cubicBezTo>
                <a:cubicBezTo>
                  <a:pt x="2636029" y="146316"/>
                  <a:pt x="2594379" y="109290"/>
                  <a:pt x="2651253" y="137726"/>
                </a:cubicBezTo>
                <a:cubicBezTo>
                  <a:pt x="2657277" y="140738"/>
                  <a:pt x="2660426" y="147630"/>
                  <a:pt x="2665540" y="152013"/>
                </a:cubicBezTo>
                <a:cubicBezTo>
                  <a:pt x="2670655" y="156397"/>
                  <a:pt x="2691337" y="171517"/>
                  <a:pt x="2698878" y="175826"/>
                </a:cubicBezTo>
                <a:cubicBezTo>
                  <a:pt x="2705042" y="179348"/>
                  <a:pt x="2712021" y="181413"/>
                  <a:pt x="2717928" y="185351"/>
                </a:cubicBezTo>
                <a:cubicBezTo>
                  <a:pt x="2731137" y="194157"/>
                  <a:pt x="2740461" y="210813"/>
                  <a:pt x="2756028" y="213926"/>
                </a:cubicBezTo>
                <a:cubicBezTo>
                  <a:pt x="2763965" y="215513"/>
                  <a:pt x="2771856" y="217357"/>
                  <a:pt x="2779840" y="218688"/>
                </a:cubicBezTo>
                <a:cubicBezTo>
                  <a:pt x="2790913" y="220533"/>
                  <a:pt x="2802134" y="221443"/>
                  <a:pt x="2813178" y="223451"/>
                </a:cubicBezTo>
                <a:cubicBezTo>
                  <a:pt x="2819618" y="224622"/>
                  <a:pt x="2825878" y="226626"/>
                  <a:pt x="2832228" y="228213"/>
                </a:cubicBezTo>
                <a:cubicBezTo>
                  <a:pt x="2838578" y="231388"/>
                  <a:pt x="2844543" y="235493"/>
                  <a:pt x="2851278" y="237738"/>
                </a:cubicBezTo>
                <a:cubicBezTo>
                  <a:pt x="2858957" y="240298"/>
                  <a:pt x="2867237" y="240538"/>
                  <a:pt x="2875090" y="242501"/>
                </a:cubicBezTo>
                <a:cubicBezTo>
                  <a:pt x="2879960" y="243719"/>
                  <a:pt x="2884486" y="246134"/>
                  <a:pt x="2889378" y="247263"/>
                </a:cubicBezTo>
                <a:cubicBezTo>
                  <a:pt x="2905153" y="250903"/>
                  <a:pt x="2937003" y="256788"/>
                  <a:pt x="2937003" y="256788"/>
                </a:cubicBezTo>
                <a:cubicBezTo>
                  <a:pt x="2972288" y="280312"/>
                  <a:pt x="2924384" y="250994"/>
                  <a:pt x="2998915" y="275838"/>
                </a:cubicBezTo>
                <a:cubicBezTo>
                  <a:pt x="3008440" y="279013"/>
                  <a:pt x="3017645" y="283394"/>
                  <a:pt x="3027490" y="285363"/>
                </a:cubicBezTo>
                <a:cubicBezTo>
                  <a:pt x="3056225" y="291111"/>
                  <a:pt x="3043623" y="287566"/>
                  <a:pt x="3065590" y="294888"/>
                </a:cubicBezTo>
                <a:cubicBezTo>
                  <a:pt x="3094936" y="314452"/>
                  <a:pt x="3062495" y="295444"/>
                  <a:pt x="3103690" y="309176"/>
                </a:cubicBezTo>
                <a:cubicBezTo>
                  <a:pt x="3110425" y="311421"/>
                  <a:pt x="3116390" y="315526"/>
                  <a:pt x="3122740" y="318701"/>
                </a:cubicBezTo>
                <a:cubicBezTo>
                  <a:pt x="3187828" y="317113"/>
                  <a:pt x="3253018" y="317917"/>
                  <a:pt x="3318003" y="313938"/>
                </a:cubicBezTo>
                <a:cubicBezTo>
                  <a:pt x="3366521" y="310967"/>
                  <a:pt x="3342479" y="305779"/>
                  <a:pt x="3375153" y="294888"/>
                </a:cubicBezTo>
                <a:cubicBezTo>
                  <a:pt x="3382832" y="292328"/>
                  <a:pt x="3391028" y="291713"/>
                  <a:pt x="3398965" y="290126"/>
                </a:cubicBezTo>
                <a:cubicBezTo>
                  <a:pt x="3419207" y="277980"/>
                  <a:pt x="3418267" y="276203"/>
                  <a:pt x="3437065" y="271076"/>
                </a:cubicBezTo>
                <a:cubicBezTo>
                  <a:pt x="3449695" y="267632"/>
                  <a:pt x="3475165" y="261551"/>
                  <a:pt x="3475165" y="261551"/>
                </a:cubicBezTo>
                <a:cubicBezTo>
                  <a:pt x="3481515" y="258376"/>
                  <a:pt x="3487480" y="254271"/>
                  <a:pt x="3494215" y="252026"/>
                </a:cubicBezTo>
                <a:cubicBezTo>
                  <a:pt x="3504665" y="248542"/>
                  <a:pt x="3543808" y="243580"/>
                  <a:pt x="3551365" y="242501"/>
                </a:cubicBezTo>
                <a:lnTo>
                  <a:pt x="3875215" y="247263"/>
                </a:lnTo>
                <a:cubicBezTo>
                  <a:pt x="3883307" y="247485"/>
                  <a:pt x="3890983" y="251132"/>
                  <a:pt x="3899028" y="252026"/>
                </a:cubicBezTo>
                <a:cubicBezTo>
                  <a:pt x="3919600" y="254312"/>
                  <a:pt x="3940303" y="255201"/>
                  <a:pt x="3960940" y="256788"/>
                </a:cubicBezTo>
                <a:cubicBezTo>
                  <a:pt x="4164726" y="288139"/>
                  <a:pt x="3889457" y="247258"/>
                  <a:pt x="4080003" y="271076"/>
                </a:cubicBezTo>
                <a:cubicBezTo>
                  <a:pt x="4086498" y="271888"/>
                  <a:pt x="4092597" y="274762"/>
                  <a:pt x="4099053" y="275838"/>
                </a:cubicBezTo>
                <a:cubicBezTo>
                  <a:pt x="4163889" y="286644"/>
                  <a:pt x="4174440" y="285246"/>
                  <a:pt x="4241928" y="294888"/>
                </a:cubicBezTo>
                <a:cubicBezTo>
                  <a:pt x="4253040" y="296476"/>
                  <a:pt x="4264046" y="299283"/>
                  <a:pt x="4275265" y="299651"/>
                </a:cubicBezTo>
                <a:cubicBezTo>
                  <a:pt x="4360959" y="302461"/>
                  <a:pt x="4446715" y="302826"/>
                  <a:pt x="4532440" y="304413"/>
                </a:cubicBezTo>
                <a:cubicBezTo>
                  <a:pt x="4557270" y="312690"/>
                  <a:pt x="4541708" y="309176"/>
                  <a:pt x="4580065" y="309176"/>
                </a:cubicBezTo>
                <a:cubicBezTo>
                  <a:pt x="4575303" y="615563"/>
                  <a:pt x="4575091" y="680601"/>
                  <a:pt x="4571406" y="987410"/>
                </a:cubicBezTo>
                <a:lnTo>
                  <a:pt x="4169" y="992454"/>
                </a:lnTo>
                <a:close/>
              </a:path>
            </a:pathLst>
          </a:custGeom>
          <a:pattFill prst="horzBrick">
            <a:fgClr>
              <a:schemeClr val="bg1">
                <a:lumMod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tree&#10;&#10;Description automatically generated">
            <a:extLst>
              <a:ext uri="{FF2B5EF4-FFF2-40B4-BE49-F238E27FC236}">
                <a16:creationId xmlns:a16="http://schemas.microsoft.com/office/drawing/2014/main" id="{463EBB2E-D8A1-41E6-836E-699369B3DD19}"/>
              </a:ext>
            </a:extLst>
          </p:cNvPr>
          <p:cNvPicPr>
            <a:picLocks/>
          </p:cNvPicPr>
          <p:nvPr/>
        </p:nvPicPr>
        <p:blipFill rotWithShape="1">
          <a:blip r:embed="rId6" cstate="email">
            <a:alphaModFix/>
            <a:extLst>
              <a:ext uri="{28A0092B-C50C-407E-A947-70E740481C1C}">
                <a14:useLocalDpi xmlns:a14="http://schemas.microsoft.com/office/drawing/2010/main"/>
              </a:ext>
            </a:extLst>
          </a:blip>
          <a:srcRect/>
          <a:stretch/>
        </p:blipFill>
        <p:spPr>
          <a:xfrm>
            <a:off x="108584" y="4674981"/>
            <a:ext cx="3381607" cy="1200935"/>
          </a:xfrm>
          <a:prstGeom prst="rect">
            <a:avLst/>
          </a:prstGeom>
        </p:spPr>
      </p:pic>
      <p:grpSp>
        <p:nvGrpSpPr>
          <p:cNvPr id="8" name="Group 7">
            <a:extLst>
              <a:ext uri="{FF2B5EF4-FFF2-40B4-BE49-F238E27FC236}">
                <a16:creationId xmlns:a16="http://schemas.microsoft.com/office/drawing/2014/main" id="{EB2424B1-8230-4777-94D5-C9507CD3AA8D}"/>
              </a:ext>
            </a:extLst>
          </p:cNvPr>
          <p:cNvGrpSpPr/>
          <p:nvPr/>
        </p:nvGrpSpPr>
        <p:grpSpPr>
          <a:xfrm>
            <a:off x="1743661" y="1905778"/>
            <a:ext cx="1589948" cy="3886463"/>
            <a:chOff x="4060721" y="1473115"/>
            <a:chExt cx="1882621" cy="4601873"/>
          </a:xfrm>
        </p:grpSpPr>
        <p:grpSp>
          <p:nvGrpSpPr>
            <p:cNvPr id="9" name="Group 8">
              <a:extLst>
                <a:ext uri="{FF2B5EF4-FFF2-40B4-BE49-F238E27FC236}">
                  <a16:creationId xmlns:a16="http://schemas.microsoft.com/office/drawing/2014/main" id="{AABAF5A3-BB6B-4C46-A5CE-8275CEF04F71}"/>
                </a:ext>
              </a:extLst>
            </p:cNvPr>
            <p:cNvGrpSpPr>
              <a:grpSpLocks noChangeAspect="1"/>
            </p:cNvGrpSpPr>
            <p:nvPr/>
          </p:nvGrpSpPr>
          <p:grpSpPr>
            <a:xfrm>
              <a:off x="4145606" y="4616000"/>
              <a:ext cx="118960" cy="108000"/>
              <a:chOff x="6284300" y="1361708"/>
              <a:chExt cx="993777" cy="902215"/>
            </a:xfrm>
          </p:grpSpPr>
          <p:sp>
            <p:nvSpPr>
              <p:cNvPr id="99" name="Oval 98">
                <a:extLst>
                  <a:ext uri="{FF2B5EF4-FFF2-40B4-BE49-F238E27FC236}">
                    <a16:creationId xmlns:a16="http://schemas.microsoft.com/office/drawing/2014/main" id="{A43FA077-B024-4EDD-BA00-40EC58C7E9D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Oval 99">
                <a:extLst>
                  <a:ext uri="{FF2B5EF4-FFF2-40B4-BE49-F238E27FC236}">
                    <a16:creationId xmlns:a16="http://schemas.microsoft.com/office/drawing/2014/main" id="{A739F2E9-48D2-4269-8776-EB0527B70101}"/>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101" name="Oval 100">
                <a:extLst>
                  <a:ext uri="{FF2B5EF4-FFF2-40B4-BE49-F238E27FC236}">
                    <a16:creationId xmlns:a16="http://schemas.microsoft.com/office/drawing/2014/main" id="{9688F7C8-72B3-45C8-9170-960754B8F41F}"/>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0" name="Group 9">
              <a:extLst>
                <a:ext uri="{FF2B5EF4-FFF2-40B4-BE49-F238E27FC236}">
                  <a16:creationId xmlns:a16="http://schemas.microsoft.com/office/drawing/2014/main" id="{0F642CB7-F2EF-453A-B800-B0BB7FD13550}"/>
                </a:ext>
              </a:extLst>
            </p:cNvPr>
            <p:cNvGrpSpPr>
              <a:grpSpLocks noChangeAspect="1"/>
            </p:cNvGrpSpPr>
            <p:nvPr/>
          </p:nvGrpSpPr>
          <p:grpSpPr>
            <a:xfrm>
              <a:off x="4060721" y="4354986"/>
              <a:ext cx="118960" cy="108000"/>
              <a:chOff x="6284300" y="1361708"/>
              <a:chExt cx="993777" cy="902215"/>
            </a:xfrm>
          </p:grpSpPr>
          <p:sp>
            <p:nvSpPr>
              <p:cNvPr id="96" name="Oval 95">
                <a:extLst>
                  <a:ext uri="{FF2B5EF4-FFF2-40B4-BE49-F238E27FC236}">
                    <a16:creationId xmlns:a16="http://schemas.microsoft.com/office/drawing/2014/main" id="{5587C89E-3F3D-4EDC-802B-096F8E623066}"/>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Oval 96">
                <a:extLst>
                  <a:ext uri="{FF2B5EF4-FFF2-40B4-BE49-F238E27FC236}">
                    <a16:creationId xmlns:a16="http://schemas.microsoft.com/office/drawing/2014/main" id="{32049384-BF96-44E2-94DF-64A34E05B5C7}"/>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98" name="Oval 97">
                <a:extLst>
                  <a:ext uri="{FF2B5EF4-FFF2-40B4-BE49-F238E27FC236}">
                    <a16:creationId xmlns:a16="http://schemas.microsoft.com/office/drawing/2014/main" id="{BBA010A0-E7F9-4532-8341-B0B3769CABBC}"/>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1" name="Group 10">
              <a:extLst>
                <a:ext uri="{FF2B5EF4-FFF2-40B4-BE49-F238E27FC236}">
                  <a16:creationId xmlns:a16="http://schemas.microsoft.com/office/drawing/2014/main" id="{9729EA26-8D50-4CF7-ACFA-F0C78599A5F4}"/>
                </a:ext>
              </a:extLst>
            </p:cNvPr>
            <p:cNvGrpSpPr>
              <a:grpSpLocks noChangeAspect="1"/>
            </p:cNvGrpSpPr>
            <p:nvPr/>
          </p:nvGrpSpPr>
          <p:grpSpPr>
            <a:xfrm>
              <a:off x="4148112" y="4094232"/>
              <a:ext cx="118960" cy="108000"/>
              <a:chOff x="6284300" y="1361708"/>
              <a:chExt cx="993777" cy="902215"/>
            </a:xfrm>
          </p:grpSpPr>
          <p:sp>
            <p:nvSpPr>
              <p:cNvPr id="93" name="Oval 92">
                <a:extLst>
                  <a:ext uri="{FF2B5EF4-FFF2-40B4-BE49-F238E27FC236}">
                    <a16:creationId xmlns:a16="http://schemas.microsoft.com/office/drawing/2014/main" id="{241FD99D-A5F7-47D8-8E3C-386424AF5A0E}"/>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Oval 93">
                <a:extLst>
                  <a:ext uri="{FF2B5EF4-FFF2-40B4-BE49-F238E27FC236}">
                    <a16:creationId xmlns:a16="http://schemas.microsoft.com/office/drawing/2014/main" id="{AF278258-FC15-45ED-A464-2BBCAD4649FD}"/>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95" name="Oval 94">
                <a:extLst>
                  <a:ext uri="{FF2B5EF4-FFF2-40B4-BE49-F238E27FC236}">
                    <a16:creationId xmlns:a16="http://schemas.microsoft.com/office/drawing/2014/main" id="{B8D3C90D-A9AC-41C8-B956-C6FC2ED2417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2" name="Group 11">
              <a:extLst>
                <a:ext uri="{FF2B5EF4-FFF2-40B4-BE49-F238E27FC236}">
                  <a16:creationId xmlns:a16="http://schemas.microsoft.com/office/drawing/2014/main" id="{D388AA19-0B0D-4CDD-93D9-5C8B47C41B31}"/>
                </a:ext>
              </a:extLst>
            </p:cNvPr>
            <p:cNvGrpSpPr>
              <a:grpSpLocks noChangeAspect="1"/>
            </p:cNvGrpSpPr>
            <p:nvPr/>
          </p:nvGrpSpPr>
          <p:grpSpPr>
            <a:xfrm>
              <a:off x="4092352" y="3822058"/>
              <a:ext cx="118960" cy="108000"/>
              <a:chOff x="6284300" y="1361708"/>
              <a:chExt cx="993777" cy="902215"/>
            </a:xfrm>
          </p:grpSpPr>
          <p:sp>
            <p:nvSpPr>
              <p:cNvPr id="90" name="Oval 89">
                <a:extLst>
                  <a:ext uri="{FF2B5EF4-FFF2-40B4-BE49-F238E27FC236}">
                    <a16:creationId xmlns:a16="http://schemas.microsoft.com/office/drawing/2014/main" id="{F8FB8C33-C137-4E1A-8B79-DDD30128D26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Oval 90">
                <a:extLst>
                  <a:ext uri="{FF2B5EF4-FFF2-40B4-BE49-F238E27FC236}">
                    <a16:creationId xmlns:a16="http://schemas.microsoft.com/office/drawing/2014/main" id="{F51E1199-5C12-4BCB-9ED0-35E7E3C86F90}"/>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92" name="Oval 91">
                <a:extLst>
                  <a:ext uri="{FF2B5EF4-FFF2-40B4-BE49-F238E27FC236}">
                    <a16:creationId xmlns:a16="http://schemas.microsoft.com/office/drawing/2014/main" id="{DDEF419B-2C08-4C60-8339-46439DA4AAB9}"/>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3" name="Group 12">
              <a:extLst>
                <a:ext uri="{FF2B5EF4-FFF2-40B4-BE49-F238E27FC236}">
                  <a16:creationId xmlns:a16="http://schemas.microsoft.com/office/drawing/2014/main" id="{138F9521-D08E-4908-969A-76DCA904B24F}"/>
                </a:ext>
              </a:extLst>
            </p:cNvPr>
            <p:cNvGrpSpPr>
              <a:grpSpLocks noChangeAspect="1"/>
            </p:cNvGrpSpPr>
            <p:nvPr/>
          </p:nvGrpSpPr>
          <p:grpSpPr>
            <a:xfrm>
              <a:off x="4164594" y="3587851"/>
              <a:ext cx="118960" cy="108000"/>
              <a:chOff x="6284300" y="1361708"/>
              <a:chExt cx="993777" cy="902215"/>
            </a:xfrm>
          </p:grpSpPr>
          <p:sp>
            <p:nvSpPr>
              <p:cNvPr id="87" name="Oval 86">
                <a:extLst>
                  <a:ext uri="{FF2B5EF4-FFF2-40B4-BE49-F238E27FC236}">
                    <a16:creationId xmlns:a16="http://schemas.microsoft.com/office/drawing/2014/main" id="{5607787A-B026-4520-9C56-8DE33D63C7D6}"/>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Oval 87">
                <a:extLst>
                  <a:ext uri="{FF2B5EF4-FFF2-40B4-BE49-F238E27FC236}">
                    <a16:creationId xmlns:a16="http://schemas.microsoft.com/office/drawing/2014/main" id="{0B655035-B41B-47E0-931D-737069E758BE}"/>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89" name="Oval 88">
                <a:extLst>
                  <a:ext uri="{FF2B5EF4-FFF2-40B4-BE49-F238E27FC236}">
                    <a16:creationId xmlns:a16="http://schemas.microsoft.com/office/drawing/2014/main" id="{227DB809-C1A4-4E34-978E-54F890113BEE}"/>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4" name="Group 13">
              <a:extLst>
                <a:ext uri="{FF2B5EF4-FFF2-40B4-BE49-F238E27FC236}">
                  <a16:creationId xmlns:a16="http://schemas.microsoft.com/office/drawing/2014/main" id="{BCD373A0-3794-4060-B7D4-67EF4B01159C}"/>
                </a:ext>
              </a:extLst>
            </p:cNvPr>
            <p:cNvGrpSpPr>
              <a:grpSpLocks noChangeAspect="1"/>
            </p:cNvGrpSpPr>
            <p:nvPr/>
          </p:nvGrpSpPr>
          <p:grpSpPr>
            <a:xfrm>
              <a:off x="4093507" y="3287625"/>
              <a:ext cx="118960" cy="108000"/>
              <a:chOff x="6284300" y="1361708"/>
              <a:chExt cx="993777" cy="902215"/>
            </a:xfrm>
          </p:grpSpPr>
          <p:sp>
            <p:nvSpPr>
              <p:cNvPr id="84" name="Oval 83">
                <a:extLst>
                  <a:ext uri="{FF2B5EF4-FFF2-40B4-BE49-F238E27FC236}">
                    <a16:creationId xmlns:a16="http://schemas.microsoft.com/office/drawing/2014/main" id="{26CE4148-AB05-4ABF-BF03-1AB4F4FC14CE}"/>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Oval 84">
                <a:extLst>
                  <a:ext uri="{FF2B5EF4-FFF2-40B4-BE49-F238E27FC236}">
                    <a16:creationId xmlns:a16="http://schemas.microsoft.com/office/drawing/2014/main" id="{460A71E4-3D89-4623-A74E-932AC4F4B0CC}"/>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86" name="Oval 85">
                <a:extLst>
                  <a:ext uri="{FF2B5EF4-FFF2-40B4-BE49-F238E27FC236}">
                    <a16:creationId xmlns:a16="http://schemas.microsoft.com/office/drawing/2014/main" id="{D7435C3F-FE2E-4063-B6BE-2F36B907850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 name="Group 14">
              <a:extLst>
                <a:ext uri="{FF2B5EF4-FFF2-40B4-BE49-F238E27FC236}">
                  <a16:creationId xmlns:a16="http://schemas.microsoft.com/office/drawing/2014/main" id="{1AE5B6C5-09F7-480F-84A5-2E634539F3BC}"/>
                </a:ext>
              </a:extLst>
            </p:cNvPr>
            <p:cNvGrpSpPr>
              <a:grpSpLocks noChangeAspect="1"/>
            </p:cNvGrpSpPr>
            <p:nvPr/>
          </p:nvGrpSpPr>
          <p:grpSpPr>
            <a:xfrm>
              <a:off x="4212467" y="3059658"/>
              <a:ext cx="118960" cy="108000"/>
              <a:chOff x="6284300" y="1361708"/>
              <a:chExt cx="993777" cy="902215"/>
            </a:xfrm>
          </p:grpSpPr>
          <p:sp>
            <p:nvSpPr>
              <p:cNvPr id="81" name="Oval 80">
                <a:extLst>
                  <a:ext uri="{FF2B5EF4-FFF2-40B4-BE49-F238E27FC236}">
                    <a16:creationId xmlns:a16="http://schemas.microsoft.com/office/drawing/2014/main" id="{89A54A02-05B8-415B-AF36-EAF5E16632EF}"/>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Oval 81">
                <a:extLst>
                  <a:ext uri="{FF2B5EF4-FFF2-40B4-BE49-F238E27FC236}">
                    <a16:creationId xmlns:a16="http://schemas.microsoft.com/office/drawing/2014/main" id="{A03017FB-64BF-419D-AF05-03D5CD52AECB}"/>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83" name="Oval 82">
                <a:extLst>
                  <a:ext uri="{FF2B5EF4-FFF2-40B4-BE49-F238E27FC236}">
                    <a16:creationId xmlns:a16="http://schemas.microsoft.com/office/drawing/2014/main" id="{CEF2EA2B-B018-4657-B75C-9FC8FE6166DA}"/>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6" name="Group 15">
              <a:extLst>
                <a:ext uri="{FF2B5EF4-FFF2-40B4-BE49-F238E27FC236}">
                  <a16:creationId xmlns:a16="http://schemas.microsoft.com/office/drawing/2014/main" id="{823E8EBD-37EF-48AB-AFA5-FE0FB3C377E3}"/>
                </a:ext>
              </a:extLst>
            </p:cNvPr>
            <p:cNvGrpSpPr>
              <a:grpSpLocks noChangeAspect="1"/>
            </p:cNvGrpSpPr>
            <p:nvPr/>
          </p:nvGrpSpPr>
          <p:grpSpPr>
            <a:xfrm>
              <a:off x="4345756" y="2456516"/>
              <a:ext cx="118960" cy="108000"/>
              <a:chOff x="6284300" y="1361708"/>
              <a:chExt cx="993777" cy="902215"/>
            </a:xfrm>
          </p:grpSpPr>
          <p:sp>
            <p:nvSpPr>
              <p:cNvPr id="78" name="Oval 77">
                <a:extLst>
                  <a:ext uri="{FF2B5EF4-FFF2-40B4-BE49-F238E27FC236}">
                    <a16:creationId xmlns:a16="http://schemas.microsoft.com/office/drawing/2014/main" id="{C7FA46AC-E6DC-4E5A-8E87-654AC0D368A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 name="Oval 78">
                <a:extLst>
                  <a:ext uri="{FF2B5EF4-FFF2-40B4-BE49-F238E27FC236}">
                    <a16:creationId xmlns:a16="http://schemas.microsoft.com/office/drawing/2014/main" id="{CBFCAF86-CE37-4630-A4A4-D1E0B49752C1}"/>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80" name="Oval 79">
                <a:extLst>
                  <a:ext uri="{FF2B5EF4-FFF2-40B4-BE49-F238E27FC236}">
                    <a16:creationId xmlns:a16="http://schemas.microsoft.com/office/drawing/2014/main" id="{3F04B84C-1969-4645-AE2C-E3849476A65D}"/>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7" name="Group 16">
              <a:extLst>
                <a:ext uri="{FF2B5EF4-FFF2-40B4-BE49-F238E27FC236}">
                  <a16:creationId xmlns:a16="http://schemas.microsoft.com/office/drawing/2014/main" id="{904F1594-BFB9-49FE-BE50-A2287479DA1E}"/>
                </a:ext>
              </a:extLst>
            </p:cNvPr>
            <p:cNvGrpSpPr>
              <a:grpSpLocks noChangeAspect="1"/>
            </p:cNvGrpSpPr>
            <p:nvPr/>
          </p:nvGrpSpPr>
          <p:grpSpPr>
            <a:xfrm>
              <a:off x="4351954" y="2132933"/>
              <a:ext cx="118960" cy="108000"/>
              <a:chOff x="6284300" y="1361708"/>
              <a:chExt cx="993777" cy="902215"/>
            </a:xfrm>
          </p:grpSpPr>
          <p:sp>
            <p:nvSpPr>
              <p:cNvPr id="75" name="Oval 74">
                <a:extLst>
                  <a:ext uri="{FF2B5EF4-FFF2-40B4-BE49-F238E27FC236}">
                    <a16:creationId xmlns:a16="http://schemas.microsoft.com/office/drawing/2014/main" id="{BE11544C-FD2F-4F2C-AE82-50CCAAFB02F3}"/>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 name="Oval 75">
                <a:extLst>
                  <a:ext uri="{FF2B5EF4-FFF2-40B4-BE49-F238E27FC236}">
                    <a16:creationId xmlns:a16="http://schemas.microsoft.com/office/drawing/2014/main" id="{7A49999E-8499-403D-A6FD-D46E6B7CA127}"/>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77" name="Oval 76">
                <a:extLst>
                  <a:ext uri="{FF2B5EF4-FFF2-40B4-BE49-F238E27FC236}">
                    <a16:creationId xmlns:a16="http://schemas.microsoft.com/office/drawing/2014/main" id="{808DCBEC-5433-425F-AB5A-9A1248A567D5}"/>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8" name="Group 17">
              <a:extLst>
                <a:ext uri="{FF2B5EF4-FFF2-40B4-BE49-F238E27FC236}">
                  <a16:creationId xmlns:a16="http://schemas.microsoft.com/office/drawing/2014/main" id="{929799C7-9F37-4DB4-B893-D2D15901B011}"/>
                </a:ext>
              </a:extLst>
            </p:cNvPr>
            <p:cNvGrpSpPr>
              <a:grpSpLocks noChangeAspect="1"/>
            </p:cNvGrpSpPr>
            <p:nvPr/>
          </p:nvGrpSpPr>
          <p:grpSpPr>
            <a:xfrm>
              <a:off x="4327301" y="1789499"/>
              <a:ext cx="118960" cy="108000"/>
              <a:chOff x="6284300" y="1361708"/>
              <a:chExt cx="993777" cy="902215"/>
            </a:xfrm>
          </p:grpSpPr>
          <p:sp>
            <p:nvSpPr>
              <p:cNvPr id="72" name="Oval 71">
                <a:extLst>
                  <a:ext uri="{FF2B5EF4-FFF2-40B4-BE49-F238E27FC236}">
                    <a16:creationId xmlns:a16="http://schemas.microsoft.com/office/drawing/2014/main" id="{D4B85AF0-E83B-48E2-87B5-6C38031E705F}"/>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Oval 72">
                <a:extLst>
                  <a:ext uri="{FF2B5EF4-FFF2-40B4-BE49-F238E27FC236}">
                    <a16:creationId xmlns:a16="http://schemas.microsoft.com/office/drawing/2014/main" id="{A6FC16F3-30CD-4888-A3F7-D95D860BFB24}"/>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74" name="Oval 73">
                <a:extLst>
                  <a:ext uri="{FF2B5EF4-FFF2-40B4-BE49-F238E27FC236}">
                    <a16:creationId xmlns:a16="http://schemas.microsoft.com/office/drawing/2014/main" id="{A501340C-B90F-437E-98D7-F89A35E88553}"/>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9" name="Group 18">
              <a:extLst>
                <a:ext uri="{FF2B5EF4-FFF2-40B4-BE49-F238E27FC236}">
                  <a16:creationId xmlns:a16="http://schemas.microsoft.com/office/drawing/2014/main" id="{0FDD7105-ABD8-4D10-84DA-A121A634692D}"/>
                </a:ext>
              </a:extLst>
            </p:cNvPr>
            <p:cNvGrpSpPr>
              <a:grpSpLocks noChangeAspect="1"/>
            </p:cNvGrpSpPr>
            <p:nvPr/>
          </p:nvGrpSpPr>
          <p:grpSpPr>
            <a:xfrm>
              <a:off x="4531022" y="1592787"/>
              <a:ext cx="118960" cy="108000"/>
              <a:chOff x="6284300" y="1361708"/>
              <a:chExt cx="993777" cy="902215"/>
            </a:xfrm>
          </p:grpSpPr>
          <p:sp>
            <p:nvSpPr>
              <p:cNvPr id="69" name="Oval 68">
                <a:extLst>
                  <a:ext uri="{FF2B5EF4-FFF2-40B4-BE49-F238E27FC236}">
                    <a16:creationId xmlns:a16="http://schemas.microsoft.com/office/drawing/2014/main" id="{4E13EDA7-27D1-4B7D-B305-E5F710A1C231}"/>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Oval 69">
                <a:extLst>
                  <a:ext uri="{FF2B5EF4-FFF2-40B4-BE49-F238E27FC236}">
                    <a16:creationId xmlns:a16="http://schemas.microsoft.com/office/drawing/2014/main" id="{2C1DDB33-4D3E-478B-8190-36F33B95FF92}"/>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71" name="Oval 70">
                <a:extLst>
                  <a:ext uri="{FF2B5EF4-FFF2-40B4-BE49-F238E27FC236}">
                    <a16:creationId xmlns:a16="http://schemas.microsoft.com/office/drawing/2014/main" id="{1162D4F9-8920-4FEF-8E0F-46D0EEE82508}"/>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0" name="Group 19">
              <a:extLst>
                <a:ext uri="{FF2B5EF4-FFF2-40B4-BE49-F238E27FC236}">
                  <a16:creationId xmlns:a16="http://schemas.microsoft.com/office/drawing/2014/main" id="{F9BA335D-9391-43D5-963B-CA6869A57521}"/>
                </a:ext>
              </a:extLst>
            </p:cNvPr>
            <p:cNvGrpSpPr>
              <a:grpSpLocks noChangeAspect="1"/>
            </p:cNvGrpSpPr>
            <p:nvPr/>
          </p:nvGrpSpPr>
          <p:grpSpPr>
            <a:xfrm>
              <a:off x="5147100" y="1762279"/>
              <a:ext cx="118960" cy="108000"/>
              <a:chOff x="6284300" y="1361708"/>
              <a:chExt cx="993777" cy="902215"/>
            </a:xfrm>
          </p:grpSpPr>
          <p:sp>
            <p:nvSpPr>
              <p:cNvPr id="66" name="Oval 65">
                <a:extLst>
                  <a:ext uri="{FF2B5EF4-FFF2-40B4-BE49-F238E27FC236}">
                    <a16:creationId xmlns:a16="http://schemas.microsoft.com/office/drawing/2014/main" id="{77C2CD05-1D6F-4475-9EED-FD557889F776}"/>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Oval 66">
                <a:extLst>
                  <a:ext uri="{FF2B5EF4-FFF2-40B4-BE49-F238E27FC236}">
                    <a16:creationId xmlns:a16="http://schemas.microsoft.com/office/drawing/2014/main" id="{7EC4EF77-5B2D-4917-8AD9-22677C0B04F5}"/>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68" name="Oval 67">
                <a:extLst>
                  <a:ext uri="{FF2B5EF4-FFF2-40B4-BE49-F238E27FC236}">
                    <a16:creationId xmlns:a16="http://schemas.microsoft.com/office/drawing/2014/main" id="{13360A4B-FD06-4B32-9E19-A25F600A6C0D}"/>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1" name="Group 20">
              <a:extLst>
                <a:ext uri="{FF2B5EF4-FFF2-40B4-BE49-F238E27FC236}">
                  <a16:creationId xmlns:a16="http://schemas.microsoft.com/office/drawing/2014/main" id="{B8A92DA1-44FA-49B0-AC29-9F7490AA3D5F}"/>
                </a:ext>
              </a:extLst>
            </p:cNvPr>
            <p:cNvGrpSpPr>
              <a:grpSpLocks noChangeAspect="1"/>
            </p:cNvGrpSpPr>
            <p:nvPr/>
          </p:nvGrpSpPr>
          <p:grpSpPr>
            <a:xfrm>
              <a:off x="5824382" y="1877560"/>
              <a:ext cx="118960" cy="108000"/>
              <a:chOff x="6284300" y="1361708"/>
              <a:chExt cx="993777" cy="902215"/>
            </a:xfrm>
          </p:grpSpPr>
          <p:sp>
            <p:nvSpPr>
              <p:cNvPr id="63" name="Oval 62">
                <a:extLst>
                  <a:ext uri="{FF2B5EF4-FFF2-40B4-BE49-F238E27FC236}">
                    <a16:creationId xmlns:a16="http://schemas.microsoft.com/office/drawing/2014/main" id="{8C647214-7E58-4DC8-99E2-A8E196AA9FEF}"/>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Oval 63">
                <a:extLst>
                  <a:ext uri="{FF2B5EF4-FFF2-40B4-BE49-F238E27FC236}">
                    <a16:creationId xmlns:a16="http://schemas.microsoft.com/office/drawing/2014/main" id="{E3840012-4BB4-48AF-BFA3-0EAAB604FFE1}"/>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65" name="Oval 64">
                <a:extLst>
                  <a:ext uri="{FF2B5EF4-FFF2-40B4-BE49-F238E27FC236}">
                    <a16:creationId xmlns:a16="http://schemas.microsoft.com/office/drawing/2014/main" id="{21B8BB57-3660-49AD-A532-0249AE7FD071}"/>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2" name="Group 21">
              <a:extLst>
                <a:ext uri="{FF2B5EF4-FFF2-40B4-BE49-F238E27FC236}">
                  <a16:creationId xmlns:a16="http://schemas.microsoft.com/office/drawing/2014/main" id="{E85A2217-EDE2-47E7-8B04-2D23042155B1}"/>
                </a:ext>
              </a:extLst>
            </p:cNvPr>
            <p:cNvGrpSpPr>
              <a:grpSpLocks noChangeAspect="1"/>
            </p:cNvGrpSpPr>
            <p:nvPr/>
          </p:nvGrpSpPr>
          <p:grpSpPr>
            <a:xfrm>
              <a:off x="5369063" y="1473115"/>
              <a:ext cx="118960" cy="108000"/>
              <a:chOff x="6284300" y="1361708"/>
              <a:chExt cx="993777" cy="902215"/>
            </a:xfrm>
          </p:grpSpPr>
          <p:sp>
            <p:nvSpPr>
              <p:cNvPr id="60" name="Oval 59">
                <a:extLst>
                  <a:ext uri="{FF2B5EF4-FFF2-40B4-BE49-F238E27FC236}">
                    <a16:creationId xmlns:a16="http://schemas.microsoft.com/office/drawing/2014/main" id="{E33E3BE0-4750-4CB0-8D9F-74348BBEECFC}"/>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Oval 60">
                <a:extLst>
                  <a:ext uri="{FF2B5EF4-FFF2-40B4-BE49-F238E27FC236}">
                    <a16:creationId xmlns:a16="http://schemas.microsoft.com/office/drawing/2014/main" id="{F09F9E60-E593-4296-BB93-0C7FB725CEFD}"/>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62" name="Oval 61">
                <a:extLst>
                  <a:ext uri="{FF2B5EF4-FFF2-40B4-BE49-F238E27FC236}">
                    <a16:creationId xmlns:a16="http://schemas.microsoft.com/office/drawing/2014/main" id="{0F98C6F1-C2CA-4640-A2B6-DD41149A083A}"/>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3" name="Group 22">
              <a:extLst>
                <a:ext uri="{FF2B5EF4-FFF2-40B4-BE49-F238E27FC236}">
                  <a16:creationId xmlns:a16="http://schemas.microsoft.com/office/drawing/2014/main" id="{CDABE735-C1DA-4235-B630-34AA2B9C4BDE}"/>
                </a:ext>
              </a:extLst>
            </p:cNvPr>
            <p:cNvGrpSpPr>
              <a:grpSpLocks noChangeAspect="1"/>
            </p:cNvGrpSpPr>
            <p:nvPr/>
          </p:nvGrpSpPr>
          <p:grpSpPr>
            <a:xfrm>
              <a:off x="4374752" y="4954084"/>
              <a:ext cx="118960" cy="108000"/>
              <a:chOff x="6284300" y="1361708"/>
              <a:chExt cx="993777" cy="902215"/>
            </a:xfrm>
          </p:grpSpPr>
          <p:sp>
            <p:nvSpPr>
              <p:cNvPr id="57" name="Oval 56">
                <a:extLst>
                  <a:ext uri="{FF2B5EF4-FFF2-40B4-BE49-F238E27FC236}">
                    <a16:creationId xmlns:a16="http://schemas.microsoft.com/office/drawing/2014/main" id="{04EE60D9-BA0D-4C6E-9EAC-1ADEE1640B70}"/>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Oval 57">
                <a:extLst>
                  <a:ext uri="{FF2B5EF4-FFF2-40B4-BE49-F238E27FC236}">
                    <a16:creationId xmlns:a16="http://schemas.microsoft.com/office/drawing/2014/main" id="{DF169094-0821-480B-A0D5-89089EAF21C3}"/>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59" name="Oval 58">
                <a:extLst>
                  <a:ext uri="{FF2B5EF4-FFF2-40B4-BE49-F238E27FC236}">
                    <a16:creationId xmlns:a16="http://schemas.microsoft.com/office/drawing/2014/main" id="{CC31CFC6-2E66-45FD-AFF6-267847B8D46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4" name="Group 23">
              <a:extLst>
                <a:ext uri="{FF2B5EF4-FFF2-40B4-BE49-F238E27FC236}">
                  <a16:creationId xmlns:a16="http://schemas.microsoft.com/office/drawing/2014/main" id="{8DF4E9D1-EA80-4089-A945-ACC22057E9D8}"/>
                </a:ext>
              </a:extLst>
            </p:cNvPr>
            <p:cNvGrpSpPr>
              <a:grpSpLocks noChangeAspect="1"/>
            </p:cNvGrpSpPr>
            <p:nvPr/>
          </p:nvGrpSpPr>
          <p:grpSpPr>
            <a:xfrm>
              <a:off x="4532227" y="5206621"/>
              <a:ext cx="118960" cy="108000"/>
              <a:chOff x="6284300" y="1361708"/>
              <a:chExt cx="993777" cy="902215"/>
            </a:xfrm>
          </p:grpSpPr>
          <p:sp>
            <p:nvSpPr>
              <p:cNvPr id="54" name="Oval 53">
                <a:extLst>
                  <a:ext uri="{FF2B5EF4-FFF2-40B4-BE49-F238E27FC236}">
                    <a16:creationId xmlns:a16="http://schemas.microsoft.com/office/drawing/2014/main" id="{C03F6E67-58DC-41D3-BE73-D30F0FC4579A}"/>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Oval 54">
                <a:extLst>
                  <a:ext uri="{FF2B5EF4-FFF2-40B4-BE49-F238E27FC236}">
                    <a16:creationId xmlns:a16="http://schemas.microsoft.com/office/drawing/2014/main" id="{C9D47BAE-815A-413C-8D58-CD6AD3356A23}"/>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56" name="Oval 55">
                <a:extLst>
                  <a:ext uri="{FF2B5EF4-FFF2-40B4-BE49-F238E27FC236}">
                    <a16:creationId xmlns:a16="http://schemas.microsoft.com/office/drawing/2014/main" id="{BA555434-FBB8-4219-8576-65A336F63C35}"/>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5" name="Group 24">
              <a:extLst>
                <a:ext uri="{FF2B5EF4-FFF2-40B4-BE49-F238E27FC236}">
                  <a16:creationId xmlns:a16="http://schemas.microsoft.com/office/drawing/2014/main" id="{F1CEEDE2-3E60-41ED-B544-5F83223695E6}"/>
                </a:ext>
              </a:extLst>
            </p:cNvPr>
            <p:cNvGrpSpPr>
              <a:grpSpLocks noChangeAspect="1"/>
            </p:cNvGrpSpPr>
            <p:nvPr/>
          </p:nvGrpSpPr>
          <p:grpSpPr>
            <a:xfrm>
              <a:off x="4499023" y="5633656"/>
              <a:ext cx="118960" cy="108000"/>
              <a:chOff x="6284300" y="1361708"/>
              <a:chExt cx="993777" cy="902215"/>
            </a:xfrm>
          </p:grpSpPr>
          <p:sp>
            <p:nvSpPr>
              <p:cNvPr id="51" name="Oval 50">
                <a:extLst>
                  <a:ext uri="{FF2B5EF4-FFF2-40B4-BE49-F238E27FC236}">
                    <a16:creationId xmlns:a16="http://schemas.microsoft.com/office/drawing/2014/main" id="{5997E603-4A97-4A81-AB40-3ACBB0B53EB3}"/>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Oval 51">
                <a:extLst>
                  <a:ext uri="{FF2B5EF4-FFF2-40B4-BE49-F238E27FC236}">
                    <a16:creationId xmlns:a16="http://schemas.microsoft.com/office/drawing/2014/main" id="{4A05F652-85A4-41CB-B178-7B70FBA65839}"/>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53" name="Oval 52">
                <a:extLst>
                  <a:ext uri="{FF2B5EF4-FFF2-40B4-BE49-F238E27FC236}">
                    <a16:creationId xmlns:a16="http://schemas.microsoft.com/office/drawing/2014/main" id="{AA9B67C0-B4DC-4BB5-A30B-DD161B7086E2}"/>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6" name="Group 25">
              <a:extLst>
                <a:ext uri="{FF2B5EF4-FFF2-40B4-BE49-F238E27FC236}">
                  <a16:creationId xmlns:a16="http://schemas.microsoft.com/office/drawing/2014/main" id="{744A9ABE-8C98-464F-80DF-E57813FD30FF}"/>
                </a:ext>
              </a:extLst>
            </p:cNvPr>
            <p:cNvGrpSpPr>
              <a:grpSpLocks noChangeAspect="1"/>
            </p:cNvGrpSpPr>
            <p:nvPr/>
          </p:nvGrpSpPr>
          <p:grpSpPr>
            <a:xfrm>
              <a:off x="4731608" y="5966988"/>
              <a:ext cx="118960" cy="108000"/>
              <a:chOff x="6284300" y="1361708"/>
              <a:chExt cx="993777" cy="902215"/>
            </a:xfrm>
          </p:grpSpPr>
          <p:sp>
            <p:nvSpPr>
              <p:cNvPr id="48" name="Oval 47">
                <a:extLst>
                  <a:ext uri="{FF2B5EF4-FFF2-40B4-BE49-F238E27FC236}">
                    <a16:creationId xmlns:a16="http://schemas.microsoft.com/office/drawing/2014/main" id="{20BDF0DF-FCE0-43E9-BB2D-A43836FA457F}"/>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Oval 48">
                <a:extLst>
                  <a:ext uri="{FF2B5EF4-FFF2-40B4-BE49-F238E27FC236}">
                    <a16:creationId xmlns:a16="http://schemas.microsoft.com/office/drawing/2014/main" id="{6177E000-98B2-4D37-BCD4-01F304F0F69D}"/>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50" name="Oval 49">
                <a:extLst>
                  <a:ext uri="{FF2B5EF4-FFF2-40B4-BE49-F238E27FC236}">
                    <a16:creationId xmlns:a16="http://schemas.microsoft.com/office/drawing/2014/main" id="{7932E48C-FDC7-4F8A-965F-2D4076B09CF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27" name="Group 26">
              <a:extLst>
                <a:ext uri="{FF2B5EF4-FFF2-40B4-BE49-F238E27FC236}">
                  <a16:creationId xmlns:a16="http://schemas.microsoft.com/office/drawing/2014/main" id="{E90F834D-ABC4-4DED-BF0C-02196A4CFA16}"/>
                </a:ext>
              </a:extLst>
            </p:cNvPr>
            <p:cNvGrpSpPr>
              <a:grpSpLocks noChangeAspect="1"/>
            </p:cNvGrpSpPr>
            <p:nvPr/>
          </p:nvGrpSpPr>
          <p:grpSpPr>
            <a:xfrm>
              <a:off x="4307823" y="2787725"/>
              <a:ext cx="118960" cy="108000"/>
              <a:chOff x="6284300" y="1361708"/>
              <a:chExt cx="993777" cy="902215"/>
            </a:xfrm>
          </p:grpSpPr>
          <p:sp>
            <p:nvSpPr>
              <p:cNvPr id="45" name="Oval 44">
                <a:extLst>
                  <a:ext uri="{FF2B5EF4-FFF2-40B4-BE49-F238E27FC236}">
                    <a16:creationId xmlns:a16="http://schemas.microsoft.com/office/drawing/2014/main" id="{6DE965C1-2C33-42E2-ADD3-B65C2BEF1B5D}"/>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a:extLst>
                  <a:ext uri="{FF2B5EF4-FFF2-40B4-BE49-F238E27FC236}">
                    <a16:creationId xmlns:a16="http://schemas.microsoft.com/office/drawing/2014/main" id="{F96ECA46-DF45-4590-82C0-34BC8C9FD4EA}"/>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47" name="Oval 46">
                <a:extLst>
                  <a:ext uri="{FF2B5EF4-FFF2-40B4-BE49-F238E27FC236}">
                    <a16:creationId xmlns:a16="http://schemas.microsoft.com/office/drawing/2014/main" id="{DA22FF28-F4A3-47FD-BBD5-D1EBDF760872}"/>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cxnSp>
          <p:nvCxnSpPr>
            <p:cNvPr id="28" name="Straight Connector 27">
              <a:extLst>
                <a:ext uri="{FF2B5EF4-FFF2-40B4-BE49-F238E27FC236}">
                  <a16:creationId xmlns:a16="http://schemas.microsoft.com/office/drawing/2014/main" id="{417324F2-2AB6-4B35-8088-C9A3A82A74AF}"/>
                </a:ext>
              </a:extLst>
            </p:cNvPr>
            <p:cNvCxnSpPr>
              <a:stCxn id="45" idx="3"/>
              <a:endCxn id="81" idx="0"/>
            </p:cNvCxnSpPr>
            <p:nvPr/>
          </p:nvCxnSpPr>
          <p:spPr>
            <a:xfrm flipH="1">
              <a:off x="4284709" y="2861291"/>
              <a:ext cx="64884" cy="19836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C7FD49A-193E-4BED-AC6C-6461B818ED43}"/>
                </a:ext>
              </a:extLst>
            </p:cNvPr>
            <p:cNvCxnSpPr>
              <a:cxnSpLocks/>
              <a:stCxn id="81" idx="3"/>
              <a:endCxn id="84" idx="0"/>
            </p:cNvCxnSpPr>
            <p:nvPr/>
          </p:nvCxnSpPr>
          <p:spPr>
            <a:xfrm flipH="1">
              <a:off x="4165749" y="3133224"/>
              <a:ext cx="88488" cy="15440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A903B4A-4D98-4158-9261-1696BB0F9843}"/>
                </a:ext>
              </a:extLst>
            </p:cNvPr>
            <p:cNvCxnSpPr>
              <a:cxnSpLocks/>
              <a:stCxn id="84" idx="4"/>
              <a:endCxn id="87" idx="1"/>
            </p:cNvCxnSpPr>
            <p:nvPr/>
          </p:nvCxnSpPr>
          <p:spPr>
            <a:xfrm>
              <a:off x="4165749" y="3373813"/>
              <a:ext cx="40615" cy="22666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1902F7-B6DC-4743-B4CE-4BBE1C10F844}"/>
                </a:ext>
              </a:extLst>
            </p:cNvPr>
            <p:cNvCxnSpPr>
              <a:cxnSpLocks/>
              <a:stCxn id="78" idx="4"/>
              <a:endCxn id="45" idx="0"/>
            </p:cNvCxnSpPr>
            <p:nvPr/>
          </p:nvCxnSpPr>
          <p:spPr>
            <a:xfrm flipH="1">
              <a:off x="4380065" y="2542704"/>
              <a:ext cx="37933" cy="2450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4AC4FBF-4D50-407B-946B-A548507574AF}"/>
                </a:ext>
              </a:extLst>
            </p:cNvPr>
            <p:cNvCxnSpPr>
              <a:cxnSpLocks/>
              <a:stCxn id="75" idx="3"/>
              <a:endCxn id="78" idx="1"/>
            </p:cNvCxnSpPr>
            <p:nvPr/>
          </p:nvCxnSpPr>
          <p:spPr>
            <a:xfrm flipH="1">
              <a:off x="4387526" y="2206499"/>
              <a:ext cx="6198" cy="26263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D5922E-C3C7-4500-A303-F5FEA20F917C}"/>
                </a:ext>
              </a:extLst>
            </p:cNvPr>
            <p:cNvCxnSpPr>
              <a:cxnSpLocks/>
              <a:stCxn id="72" idx="4"/>
              <a:endCxn id="75" idx="0"/>
            </p:cNvCxnSpPr>
            <p:nvPr/>
          </p:nvCxnSpPr>
          <p:spPr>
            <a:xfrm>
              <a:off x="4399543" y="1875687"/>
              <a:ext cx="24653" cy="25724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7E0813-F85D-4D57-A32C-8C78F302D785}"/>
                </a:ext>
              </a:extLst>
            </p:cNvPr>
            <p:cNvCxnSpPr>
              <a:cxnSpLocks/>
              <a:stCxn id="69" idx="3"/>
              <a:endCxn id="72" idx="7"/>
            </p:cNvCxnSpPr>
            <p:nvPr/>
          </p:nvCxnSpPr>
          <p:spPr>
            <a:xfrm flipH="1">
              <a:off x="4430015" y="1666353"/>
              <a:ext cx="142777" cy="13576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CD57E0-3436-4781-918B-CA0C2F809E27}"/>
                </a:ext>
              </a:extLst>
            </p:cNvPr>
            <p:cNvCxnSpPr>
              <a:cxnSpLocks/>
              <a:stCxn id="66" idx="1"/>
              <a:endCxn id="69" idx="6"/>
            </p:cNvCxnSpPr>
            <p:nvPr/>
          </p:nvCxnSpPr>
          <p:spPr>
            <a:xfrm flipH="1" flipV="1">
              <a:off x="4646358" y="1635881"/>
              <a:ext cx="542512" cy="13902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8E6EE1-DC88-4DBB-9EC7-FAEFC334ADEB}"/>
                </a:ext>
              </a:extLst>
            </p:cNvPr>
            <p:cNvCxnSpPr>
              <a:cxnSpLocks/>
              <a:stCxn id="60" idx="3"/>
              <a:endCxn id="66" idx="7"/>
            </p:cNvCxnSpPr>
            <p:nvPr/>
          </p:nvCxnSpPr>
          <p:spPr>
            <a:xfrm flipH="1">
              <a:off x="5249814" y="1546681"/>
              <a:ext cx="161019" cy="228220"/>
            </a:xfrm>
            <a:prstGeom prst="line">
              <a:avLst/>
            </a:prstGeom>
            <a:ln w="28575">
              <a:gradFill>
                <a:gsLst>
                  <a:gs pos="43000">
                    <a:srgbClr val="4F4F4F"/>
                  </a:gs>
                  <a:gs pos="0">
                    <a:schemeClr val="tx1"/>
                  </a:gs>
                  <a:gs pos="100000">
                    <a:schemeClr val="bg1"/>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4B62B8-1CAA-49BE-8D19-59D9DE0E4844}"/>
                </a:ext>
              </a:extLst>
            </p:cNvPr>
            <p:cNvCxnSpPr>
              <a:cxnSpLocks/>
              <a:stCxn id="87" idx="3"/>
              <a:endCxn id="90" idx="0"/>
            </p:cNvCxnSpPr>
            <p:nvPr/>
          </p:nvCxnSpPr>
          <p:spPr>
            <a:xfrm flipH="1">
              <a:off x="4164594" y="3661417"/>
              <a:ext cx="41770" cy="1606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C6ED6A-5B38-42EC-9E8B-73110F93AF6D}"/>
                </a:ext>
              </a:extLst>
            </p:cNvPr>
            <p:cNvCxnSpPr>
              <a:cxnSpLocks/>
              <a:stCxn id="90" idx="4"/>
              <a:endCxn id="93" idx="0"/>
            </p:cNvCxnSpPr>
            <p:nvPr/>
          </p:nvCxnSpPr>
          <p:spPr>
            <a:xfrm>
              <a:off x="4164594" y="3908246"/>
              <a:ext cx="55760" cy="18598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635331-DCFC-41CD-B246-0DD17E054111}"/>
                </a:ext>
              </a:extLst>
            </p:cNvPr>
            <p:cNvCxnSpPr>
              <a:cxnSpLocks/>
              <a:stCxn id="93" idx="3"/>
              <a:endCxn id="96" idx="0"/>
            </p:cNvCxnSpPr>
            <p:nvPr/>
          </p:nvCxnSpPr>
          <p:spPr>
            <a:xfrm flipH="1">
              <a:off x="4132963" y="4167798"/>
              <a:ext cx="56919" cy="18718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DF46E6E-17DB-45C5-87F6-B186F2259E1A}"/>
                </a:ext>
              </a:extLst>
            </p:cNvPr>
            <p:cNvCxnSpPr>
              <a:cxnSpLocks/>
              <a:stCxn id="96" idx="3"/>
              <a:endCxn id="99" idx="1"/>
            </p:cNvCxnSpPr>
            <p:nvPr/>
          </p:nvCxnSpPr>
          <p:spPr>
            <a:xfrm>
              <a:off x="4102491" y="4428552"/>
              <a:ext cx="84885" cy="20007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3EBACD-E12C-4BE5-9DDB-B02A27F51CFA}"/>
                </a:ext>
              </a:extLst>
            </p:cNvPr>
            <p:cNvCxnSpPr>
              <a:cxnSpLocks/>
              <a:stCxn id="101" idx="5"/>
              <a:endCxn id="57" idx="1"/>
            </p:cNvCxnSpPr>
            <p:nvPr/>
          </p:nvCxnSpPr>
          <p:spPr>
            <a:xfrm>
              <a:off x="4258255" y="4717689"/>
              <a:ext cx="158267" cy="24901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A2E2EF-8193-4DD2-A3E5-026E46B1695A}"/>
                </a:ext>
              </a:extLst>
            </p:cNvPr>
            <p:cNvCxnSpPr>
              <a:cxnSpLocks/>
              <a:stCxn id="59" idx="4"/>
              <a:endCxn id="54" idx="1"/>
            </p:cNvCxnSpPr>
            <p:nvPr/>
          </p:nvCxnSpPr>
          <p:spPr>
            <a:xfrm>
              <a:off x="4472165" y="5062084"/>
              <a:ext cx="101832" cy="15715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30D0431-1710-4146-A445-FB8DDBD8443B}"/>
                </a:ext>
              </a:extLst>
            </p:cNvPr>
            <p:cNvCxnSpPr>
              <a:cxnSpLocks/>
              <a:stCxn id="54" idx="4"/>
              <a:endCxn id="51" idx="0"/>
            </p:cNvCxnSpPr>
            <p:nvPr/>
          </p:nvCxnSpPr>
          <p:spPr>
            <a:xfrm flipH="1">
              <a:off x="4571265" y="5292809"/>
              <a:ext cx="33204" cy="34084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055889F-FF30-420D-B6DF-2E2D8B353B61}"/>
                </a:ext>
              </a:extLst>
            </p:cNvPr>
            <p:cNvCxnSpPr>
              <a:cxnSpLocks/>
              <a:stCxn id="53" idx="4"/>
              <a:endCxn id="48" idx="1"/>
            </p:cNvCxnSpPr>
            <p:nvPr/>
          </p:nvCxnSpPr>
          <p:spPr>
            <a:xfrm>
              <a:off x="4596436" y="5741656"/>
              <a:ext cx="176942" cy="23795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B8CD1B2-DAB4-4827-A921-44837009A522}"/>
              </a:ext>
            </a:extLst>
          </p:cNvPr>
          <p:cNvGrpSpPr/>
          <p:nvPr/>
        </p:nvGrpSpPr>
        <p:grpSpPr>
          <a:xfrm>
            <a:off x="545051" y="973738"/>
            <a:ext cx="2555052" cy="2386237"/>
            <a:chOff x="545051" y="973738"/>
            <a:chExt cx="2555052" cy="2386237"/>
          </a:xfrm>
        </p:grpSpPr>
        <p:sp>
          <p:nvSpPr>
            <p:cNvPr id="109" name="Freeform: Shape 108">
              <a:extLst>
                <a:ext uri="{FF2B5EF4-FFF2-40B4-BE49-F238E27FC236}">
                  <a16:creationId xmlns:a16="http://schemas.microsoft.com/office/drawing/2014/main" id="{BB32A12F-6373-48B7-9E9E-AFCAE5911BE3}"/>
                </a:ext>
              </a:extLst>
            </p:cNvPr>
            <p:cNvSpPr/>
            <p:nvPr/>
          </p:nvSpPr>
          <p:spPr>
            <a:xfrm>
              <a:off x="2925443" y="2242514"/>
              <a:ext cx="174660" cy="729637"/>
            </a:xfrm>
            <a:custGeom>
              <a:avLst/>
              <a:gdLst>
                <a:gd name="connsiteX0" fmla="*/ 205344 w 324377"/>
                <a:gd name="connsiteY0" fmla="*/ 1419478 h 1419478"/>
                <a:gd name="connsiteX1" fmla="*/ 2144 w 324377"/>
                <a:gd name="connsiteY1" fmla="*/ 911478 h 1419478"/>
                <a:gd name="connsiteX2" fmla="*/ 319644 w 324377"/>
                <a:gd name="connsiteY2" fmla="*/ 441578 h 1419478"/>
                <a:gd name="connsiteX3" fmla="*/ 192644 w 324377"/>
                <a:gd name="connsiteY3" fmla="*/ 35178 h 1419478"/>
                <a:gd name="connsiteX4" fmla="*/ 192644 w 324377"/>
                <a:gd name="connsiteY4" fmla="*/ 47878 h 141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77" h="1419478">
                  <a:moveTo>
                    <a:pt x="205344" y="1419478"/>
                  </a:moveTo>
                  <a:cubicBezTo>
                    <a:pt x="94219" y="1246969"/>
                    <a:pt x="-16906" y="1074461"/>
                    <a:pt x="2144" y="911478"/>
                  </a:cubicBezTo>
                  <a:cubicBezTo>
                    <a:pt x="21194" y="748495"/>
                    <a:pt x="287894" y="587628"/>
                    <a:pt x="319644" y="441578"/>
                  </a:cubicBezTo>
                  <a:cubicBezTo>
                    <a:pt x="351394" y="295528"/>
                    <a:pt x="213811" y="100795"/>
                    <a:pt x="192644" y="35178"/>
                  </a:cubicBezTo>
                  <a:cubicBezTo>
                    <a:pt x="171477" y="-30439"/>
                    <a:pt x="182060" y="8719"/>
                    <a:pt x="192644" y="47878"/>
                  </a:cubicBezTo>
                </a:path>
              </a:pathLst>
            </a:custGeom>
            <a:noFill/>
            <a:ln w="57150">
              <a:gradFill>
                <a:gsLst>
                  <a:gs pos="0">
                    <a:schemeClr val="accent5">
                      <a:lumMod val="20000"/>
                      <a:lumOff val="80000"/>
                    </a:schemeClr>
                  </a:gs>
                  <a:gs pos="35000">
                    <a:schemeClr val="accent5">
                      <a:lumMod val="60000"/>
                      <a:lumOff val="40000"/>
                    </a:schemeClr>
                  </a:gs>
                  <a:gs pos="71000">
                    <a:schemeClr val="accent5">
                      <a:lumMod val="75000"/>
                    </a:schemeClr>
                  </a:gs>
                  <a:gs pos="100000">
                    <a:schemeClr val="accent5">
                      <a:lumMod val="50000"/>
                    </a:schemeClr>
                  </a:gs>
                </a:gsLst>
                <a:lin ang="5400000" scaled="1"/>
              </a:gra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C1602FE7-5255-4EFA-B5A0-A8A680C42E26}"/>
                </a:ext>
              </a:extLst>
            </p:cNvPr>
            <p:cNvSpPr/>
            <p:nvPr/>
          </p:nvSpPr>
          <p:spPr>
            <a:xfrm>
              <a:off x="2024802" y="973738"/>
              <a:ext cx="174660" cy="729637"/>
            </a:xfrm>
            <a:custGeom>
              <a:avLst/>
              <a:gdLst>
                <a:gd name="connsiteX0" fmla="*/ 205344 w 324377"/>
                <a:gd name="connsiteY0" fmla="*/ 1419478 h 1419478"/>
                <a:gd name="connsiteX1" fmla="*/ 2144 w 324377"/>
                <a:gd name="connsiteY1" fmla="*/ 911478 h 1419478"/>
                <a:gd name="connsiteX2" fmla="*/ 319644 w 324377"/>
                <a:gd name="connsiteY2" fmla="*/ 441578 h 1419478"/>
                <a:gd name="connsiteX3" fmla="*/ 192644 w 324377"/>
                <a:gd name="connsiteY3" fmla="*/ 35178 h 1419478"/>
                <a:gd name="connsiteX4" fmla="*/ 192644 w 324377"/>
                <a:gd name="connsiteY4" fmla="*/ 47878 h 141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77" h="1419478">
                  <a:moveTo>
                    <a:pt x="205344" y="1419478"/>
                  </a:moveTo>
                  <a:cubicBezTo>
                    <a:pt x="94219" y="1246969"/>
                    <a:pt x="-16906" y="1074461"/>
                    <a:pt x="2144" y="911478"/>
                  </a:cubicBezTo>
                  <a:cubicBezTo>
                    <a:pt x="21194" y="748495"/>
                    <a:pt x="287894" y="587628"/>
                    <a:pt x="319644" y="441578"/>
                  </a:cubicBezTo>
                  <a:cubicBezTo>
                    <a:pt x="351394" y="295528"/>
                    <a:pt x="213811" y="100795"/>
                    <a:pt x="192644" y="35178"/>
                  </a:cubicBezTo>
                  <a:cubicBezTo>
                    <a:pt x="171477" y="-30439"/>
                    <a:pt x="182060" y="8719"/>
                    <a:pt x="192644" y="47878"/>
                  </a:cubicBezTo>
                </a:path>
              </a:pathLst>
            </a:custGeom>
            <a:noFill/>
            <a:ln w="57150">
              <a:gradFill>
                <a:gsLst>
                  <a:gs pos="0">
                    <a:schemeClr val="accent5">
                      <a:lumMod val="20000"/>
                      <a:lumOff val="80000"/>
                    </a:schemeClr>
                  </a:gs>
                  <a:gs pos="35000">
                    <a:schemeClr val="accent5">
                      <a:lumMod val="60000"/>
                      <a:lumOff val="40000"/>
                    </a:schemeClr>
                  </a:gs>
                  <a:gs pos="71000">
                    <a:schemeClr val="accent5">
                      <a:lumMod val="75000"/>
                    </a:schemeClr>
                  </a:gs>
                  <a:gs pos="100000">
                    <a:schemeClr val="accent5">
                      <a:lumMod val="50000"/>
                    </a:schemeClr>
                  </a:gs>
                </a:gsLst>
                <a:lin ang="5400000" scaled="1"/>
              </a:gra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a:extLst>
                <a:ext uri="{FF2B5EF4-FFF2-40B4-BE49-F238E27FC236}">
                  <a16:creationId xmlns:a16="http://schemas.microsoft.com/office/drawing/2014/main" id="{1EE8CE00-2C65-4B48-B435-402D289818AD}"/>
                </a:ext>
              </a:extLst>
            </p:cNvPr>
            <p:cNvSpPr/>
            <p:nvPr/>
          </p:nvSpPr>
          <p:spPr>
            <a:xfrm>
              <a:off x="1376173" y="1359064"/>
              <a:ext cx="174660" cy="729637"/>
            </a:xfrm>
            <a:custGeom>
              <a:avLst/>
              <a:gdLst>
                <a:gd name="connsiteX0" fmla="*/ 205344 w 324377"/>
                <a:gd name="connsiteY0" fmla="*/ 1419478 h 1419478"/>
                <a:gd name="connsiteX1" fmla="*/ 2144 w 324377"/>
                <a:gd name="connsiteY1" fmla="*/ 911478 h 1419478"/>
                <a:gd name="connsiteX2" fmla="*/ 319644 w 324377"/>
                <a:gd name="connsiteY2" fmla="*/ 441578 h 1419478"/>
                <a:gd name="connsiteX3" fmla="*/ 192644 w 324377"/>
                <a:gd name="connsiteY3" fmla="*/ 35178 h 1419478"/>
                <a:gd name="connsiteX4" fmla="*/ 192644 w 324377"/>
                <a:gd name="connsiteY4" fmla="*/ 47878 h 141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77" h="1419478">
                  <a:moveTo>
                    <a:pt x="205344" y="1419478"/>
                  </a:moveTo>
                  <a:cubicBezTo>
                    <a:pt x="94219" y="1246969"/>
                    <a:pt x="-16906" y="1074461"/>
                    <a:pt x="2144" y="911478"/>
                  </a:cubicBezTo>
                  <a:cubicBezTo>
                    <a:pt x="21194" y="748495"/>
                    <a:pt x="287894" y="587628"/>
                    <a:pt x="319644" y="441578"/>
                  </a:cubicBezTo>
                  <a:cubicBezTo>
                    <a:pt x="351394" y="295528"/>
                    <a:pt x="213811" y="100795"/>
                    <a:pt x="192644" y="35178"/>
                  </a:cubicBezTo>
                  <a:cubicBezTo>
                    <a:pt x="171477" y="-30439"/>
                    <a:pt x="182060" y="8719"/>
                    <a:pt x="192644" y="47878"/>
                  </a:cubicBezTo>
                </a:path>
              </a:pathLst>
            </a:custGeom>
            <a:noFill/>
            <a:ln w="57150">
              <a:gradFill>
                <a:gsLst>
                  <a:gs pos="0">
                    <a:schemeClr val="accent5">
                      <a:lumMod val="20000"/>
                      <a:lumOff val="80000"/>
                    </a:schemeClr>
                  </a:gs>
                  <a:gs pos="35000">
                    <a:schemeClr val="accent5">
                      <a:lumMod val="60000"/>
                      <a:lumOff val="40000"/>
                    </a:schemeClr>
                  </a:gs>
                  <a:gs pos="71000">
                    <a:schemeClr val="accent5">
                      <a:lumMod val="75000"/>
                    </a:schemeClr>
                  </a:gs>
                  <a:gs pos="100000">
                    <a:schemeClr val="accent5">
                      <a:lumMod val="50000"/>
                    </a:schemeClr>
                  </a:gs>
                </a:gsLst>
                <a:lin ang="5400000" scaled="1"/>
              </a:gra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Shape 111">
              <a:extLst>
                <a:ext uri="{FF2B5EF4-FFF2-40B4-BE49-F238E27FC236}">
                  <a16:creationId xmlns:a16="http://schemas.microsoft.com/office/drawing/2014/main" id="{ABBDEF63-2A94-415B-88CE-CF34438DDF20}"/>
                </a:ext>
              </a:extLst>
            </p:cNvPr>
            <p:cNvSpPr/>
            <p:nvPr/>
          </p:nvSpPr>
          <p:spPr>
            <a:xfrm>
              <a:off x="545051" y="2630338"/>
              <a:ext cx="174660" cy="729637"/>
            </a:xfrm>
            <a:custGeom>
              <a:avLst/>
              <a:gdLst>
                <a:gd name="connsiteX0" fmla="*/ 205344 w 324377"/>
                <a:gd name="connsiteY0" fmla="*/ 1419478 h 1419478"/>
                <a:gd name="connsiteX1" fmla="*/ 2144 w 324377"/>
                <a:gd name="connsiteY1" fmla="*/ 911478 h 1419478"/>
                <a:gd name="connsiteX2" fmla="*/ 319644 w 324377"/>
                <a:gd name="connsiteY2" fmla="*/ 441578 h 1419478"/>
                <a:gd name="connsiteX3" fmla="*/ 192644 w 324377"/>
                <a:gd name="connsiteY3" fmla="*/ 35178 h 1419478"/>
                <a:gd name="connsiteX4" fmla="*/ 192644 w 324377"/>
                <a:gd name="connsiteY4" fmla="*/ 47878 h 141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77" h="1419478">
                  <a:moveTo>
                    <a:pt x="205344" y="1419478"/>
                  </a:moveTo>
                  <a:cubicBezTo>
                    <a:pt x="94219" y="1246969"/>
                    <a:pt x="-16906" y="1074461"/>
                    <a:pt x="2144" y="911478"/>
                  </a:cubicBezTo>
                  <a:cubicBezTo>
                    <a:pt x="21194" y="748495"/>
                    <a:pt x="287894" y="587628"/>
                    <a:pt x="319644" y="441578"/>
                  </a:cubicBezTo>
                  <a:cubicBezTo>
                    <a:pt x="351394" y="295528"/>
                    <a:pt x="213811" y="100795"/>
                    <a:pt x="192644" y="35178"/>
                  </a:cubicBezTo>
                  <a:cubicBezTo>
                    <a:pt x="171477" y="-30439"/>
                    <a:pt x="182060" y="8719"/>
                    <a:pt x="192644" y="47878"/>
                  </a:cubicBezTo>
                </a:path>
              </a:pathLst>
            </a:custGeom>
            <a:noFill/>
            <a:ln w="57150">
              <a:gradFill>
                <a:gsLst>
                  <a:gs pos="0">
                    <a:schemeClr val="accent5">
                      <a:lumMod val="20000"/>
                      <a:lumOff val="80000"/>
                    </a:schemeClr>
                  </a:gs>
                  <a:gs pos="35000">
                    <a:schemeClr val="accent5">
                      <a:lumMod val="60000"/>
                      <a:lumOff val="40000"/>
                    </a:schemeClr>
                  </a:gs>
                  <a:gs pos="71000">
                    <a:schemeClr val="accent5">
                      <a:lumMod val="75000"/>
                    </a:schemeClr>
                  </a:gs>
                  <a:gs pos="100000">
                    <a:schemeClr val="accent5">
                      <a:lumMod val="50000"/>
                    </a:schemeClr>
                  </a:gs>
                </a:gsLst>
                <a:lin ang="5400000" scaled="1"/>
              </a:gra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4100ADBB-B520-486F-AD8C-360BFE2A694B}"/>
              </a:ext>
            </a:extLst>
          </p:cNvPr>
          <p:cNvGrpSpPr/>
          <p:nvPr/>
        </p:nvGrpSpPr>
        <p:grpSpPr>
          <a:xfrm>
            <a:off x="7595674" y="2194776"/>
            <a:ext cx="4418791" cy="3408644"/>
            <a:chOff x="7595674" y="2194776"/>
            <a:chExt cx="4418791" cy="3408644"/>
          </a:xfrm>
        </p:grpSpPr>
        <p:grpSp>
          <p:nvGrpSpPr>
            <p:cNvPr id="135" name="Group 134">
              <a:extLst>
                <a:ext uri="{FF2B5EF4-FFF2-40B4-BE49-F238E27FC236}">
                  <a16:creationId xmlns:a16="http://schemas.microsoft.com/office/drawing/2014/main" id="{FEA906B5-4B48-4CB1-84BF-D7FF74FA052A}"/>
                </a:ext>
              </a:extLst>
            </p:cNvPr>
            <p:cNvGrpSpPr/>
            <p:nvPr/>
          </p:nvGrpSpPr>
          <p:grpSpPr>
            <a:xfrm>
              <a:off x="7595674" y="2514857"/>
              <a:ext cx="4418791" cy="3088563"/>
              <a:chOff x="7377731" y="2307601"/>
              <a:chExt cx="4418791" cy="3088563"/>
            </a:xfrm>
          </p:grpSpPr>
          <p:grpSp>
            <p:nvGrpSpPr>
              <p:cNvPr id="136" name="Group 135">
                <a:extLst>
                  <a:ext uri="{FF2B5EF4-FFF2-40B4-BE49-F238E27FC236}">
                    <a16:creationId xmlns:a16="http://schemas.microsoft.com/office/drawing/2014/main" id="{560AF697-18B9-4680-BCD8-A9A13DD72196}"/>
                  </a:ext>
                </a:extLst>
              </p:cNvPr>
              <p:cNvGrpSpPr/>
              <p:nvPr/>
            </p:nvGrpSpPr>
            <p:grpSpPr>
              <a:xfrm>
                <a:off x="7470069" y="2623052"/>
                <a:ext cx="4326453" cy="2773112"/>
                <a:chOff x="5983288" y="2784727"/>
                <a:chExt cx="4326453" cy="2773112"/>
              </a:xfrm>
            </p:grpSpPr>
            <p:grpSp>
              <p:nvGrpSpPr>
                <p:cNvPr id="139" name="Group 138">
                  <a:extLst>
                    <a:ext uri="{FF2B5EF4-FFF2-40B4-BE49-F238E27FC236}">
                      <a16:creationId xmlns:a16="http://schemas.microsoft.com/office/drawing/2014/main" id="{CD7C20EC-E87E-4711-AD81-5D206766039F}"/>
                    </a:ext>
                  </a:extLst>
                </p:cNvPr>
                <p:cNvGrpSpPr/>
                <p:nvPr/>
              </p:nvGrpSpPr>
              <p:grpSpPr>
                <a:xfrm>
                  <a:off x="5983288" y="2784727"/>
                  <a:ext cx="4326453" cy="2773112"/>
                  <a:chOff x="5983288" y="2784727"/>
                  <a:chExt cx="4326453" cy="2773112"/>
                </a:xfrm>
              </p:grpSpPr>
              <p:sp>
                <p:nvSpPr>
                  <p:cNvPr id="142" name="Freeform: Shape 141">
                    <a:extLst>
                      <a:ext uri="{FF2B5EF4-FFF2-40B4-BE49-F238E27FC236}">
                        <a16:creationId xmlns:a16="http://schemas.microsoft.com/office/drawing/2014/main" id="{29AF03D4-E92C-485E-829C-66B5CB218A78}"/>
                      </a:ext>
                    </a:extLst>
                  </p:cNvPr>
                  <p:cNvSpPr/>
                  <p:nvPr/>
                </p:nvSpPr>
                <p:spPr>
                  <a:xfrm>
                    <a:off x="7354111" y="3195639"/>
                    <a:ext cx="2955630" cy="2362200"/>
                  </a:xfrm>
                  <a:custGeom>
                    <a:avLst/>
                    <a:gdLst>
                      <a:gd name="connsiteX0" fmla="*/ 0 w 2879725"/>
                      <a:gd name="connsiteY0" fmla="*/ 1892300 h 1892300"/>
                      <a:gd name="connsiteX1" fmla="*/ 250825 w 2879725"/>
                      <a:gd name="connsiteY1" fmla="*/ 1876425 h 1892300"/>
                      <a:gd name="connsiteX2" fmla="*/ 492125 w 2879725"/>
                      <a:gd name="connsiteY2" fmla="*/ 1803400 h 1892300"/>
                      <a:gd name="connsiteX3" fmla="*/ 673100 w 2879725"/>
                      <a:gd name="connsiteY3" fmla="*/ 1730375 h 1892300"/>
                      <a:gd name="connsiteX4" fmla="*/ 1012825 w 2879725"/>
                      <a:gd name="connsiteY4" fmla="*/ 1565275 h 1892300"/>
                      <a:gd name="connsiteX5" fmla="*/ 1098550 w 2879725"/>
                      <a:gd name="connsiteY5" fmla="*/ 1482725 h 1892300"/>
                      <a:gd name="connsiteX6" fmla="*/ 1225550 w 2879725"/>
                      <a:gd name="connsiteY6" fmla="*/ 1374775 h 1892300"/>
                      <a:gd name="connsiteX7" fmla="*/ 1349375 w 2879725"/>
                      <a:gd name="connsiteY7" fmla="*/ 1270000 h 1892300"/>
                      <a:gd name="connsiteX8" fmla="*/ 1549400 w 2879725"/>
                      <a:gd name="connsiteY8" fmla="*/ 920750 h 1892300"/>
                      <a:gd name="connsiteX9" fmla="*/ 1828800 w 2879725"/>
                      <a:gd name="connsiteY9" fmla="*/ 495300 h 1892300"/>
                      <a:gd name="connsiteX10" fmla="*/ 1968500 w 2879725"/>
                      <a:gd name="connsiteY10" fmla="*/ 279400 h 1892300"/>
                      <a:gd name="connsiteX11" fmla="*/ 2273300 w 2879725"/>
                      <a:gd name="connsiteY11" fmla="*/ 98425 h 1892300"/>
                      <a:gd name="connsiteX12" fmla="*/ 2536825 w 2879725"/>
                      <a:gd name="connsiteY12" fmla="*/ 38100 h 1892300"/>
                      <a:gd name="connsiteX13" fmla="*/ 2717800 w 2879725"/>
                      <a:gd name="connsiteY13" fmla="*/ 0 h 1892300"/>
                      <a:gd name="connsiteX14" fmla="*/ 2879725 w 2879725"/>
                      <a:gd name="connsiteY14" fmla="*/ 12700 h 1892300"/>
                      <a:gd name="connsiteX15" fmla="*/ 2879725 w 2879725"/>
                      <a:gd name="connsiteY15" fmla="*/ 1885950 h 1892300"/>
                      <a:gd name="connsiteX16" fmla="*/ 0 w 2879725"/>
                      <a:gd name="connsiteY16" fmla="*/ 1892300 h 1892300"/>
                      <a:gd name="connsiteX0" fmla="*/ 0 w 2879725"/>
                      <a:gd name="connsiteY0" fmla="*/ 1892300 h 1892300"/>
                      <a:gd name="connsiteX1" fmla="*/ 250825 w 2879725"/>
                      <a:gd name="connsiteY1" fmla="*/ 1876425 h 1892300"/>
                      <a:gd name="connsiteX2" fmla="*/ 492125 w 2879725"/>
                      <a:gd name="connsiteY2" fmla="*/ 1803400 h 1892300"/>
                      <a:gd name="connsiteX3" fmla="*/ 673100 w 2879725"/>
                      <a:gd name="connsiteY3" fmla="*/ 1730375 h 1892300"/>
                      <a:gd name="connsiteX4" fmla="*/ 974725 w 2879725"/>
                      <a:gd name="connsiteY4" fmla="*/ 1565275 h 1892300"/>
                      <a:gd name="connsiteX5" fmla="*/ 1098550 w 2879725"/>
                      <a:gd name="connsiteY5" fmla="*/ 1482725 h 1892300"/>
                      <a:gd name="connsiteX6" fmla="*/ 1225550 w 2879725"/>
                      <a:gd name="connsiteY6" fmla="*/ 1374775 h 1892300"/>
                      <a:gd name="connsiteX7" fmla="*/ 1349375 w 2879725"/>
                      <a:gd name="connsiteY7" fmla="*/ 1270000 h 1892300"/>
                      <a:gd name="connsiteX8" fmla="*/ 1549400 w 2879725"/>
                      <a:gd name="connsiteY8" fmla="*/ 920750 h 1892300"/>
                      <a:gd name="connsiteX9" fmla="*/ 1828800 w 2879725"/>
                      <a:gd name="connsiteY9" fmla="*/ 495300 h 1892300"/>
                      <a:gd name="connsiteX10" fmla="*/ 1968500 w 2879725"/>
                      <a:gd name="connsiteY10" fmla="*/ 279400 h 1892300"/>
                      <a:gd name="connsiteX11" fmla="*/ 2273300 w 2879725"/>
                      <a:gd name="connsiteY11" fmla="*/ 98425 h 1892300"/>
                      <a:gd name="connsiteX12" fmla="*/ 2536825 w 2879725"/>
                      <a:gd name="connsiteY12" fmla="*/ 38100 h 1892300"/>
                      <a:gd name="connsiteX13" fmla="*/ 2717800 w 2879725"/>
                      <a:gd name="connsiteY13" fmla="*/ 0 h 1892300"/>
                      <a:gd name="connsiteX14" fmla="*/ 2879725 w 2879725"/>
                      <a:gd name="connsiteY14" fmla="*/ 12700 h 1892300"/>
                      <a:gd name="connsiteX15" fmla="*/ 2879725 w 2879725"/>
                      <a:gd name="connsiteY15" fmla="*/ 1885950 h 1892300"/>
                      <a:gd name="connsiteX16" fmla="*/ 0 w 2879725"/>
                      <a:gd name="connsiteY16" fmla="*/ 1892300 h 1892300"/>
                      <a:gd name="connsiteX0" fmla="*/ 0 w 2879725"/>
                      <a:gd name="connsiteY0" fmla="*/ 1882775 h 1882775"/>
                      <a:gd name="connsiteX1" fmla="*/ 250825 w 2879725"/>
                      <a:gd name="connsiteY1" fmla="*/ 1866900 h 1882775"/>
                      <a:gd name="connsiteX2" fmla="*/ 492125 w 2879725"/>
                      <a:gd name="connsiteY2" fmla="*/ 1793875 h 1882775"/>
                      <a:gd name="connsiteX3" fmla="*/ 673100 w 2879725"/>
                      <a:gd name="connsiteY3" fmla="*/ 1720850 h 1882775"/>
                      <a:gd name="connsiteX4" fmla="*/ 974725 w 2879725"/>
                      <a:gd name="connsiteY4" fmla="*/ 1555750 h 1882775"/>
                      <a:gd name="connsiteX5" fmla="*/ 1098550 w 2879725"/>
                      <a:gd name="connsiteY5" fmla="*/ 1473200 h 1882775"/>
                      <a:gd name="connsiteX6" fmla="*/ 1225550 w 2879725"/>
                      <a:gd name="connsiteY6" fmla="*/ 1365250 h 1882775"/>
                      <a:gd name="connsiteX7" fmla="*/ 1349375 w 2879725"/>
                      <a:gd name="connsiteY7" fmla="*/ 1260475 h 1882775"/>
                      <a:gd name="connsiteX8" fmla="*/ 1549400 w 2879725"/>
                      <a:gd name="connsiteY8" fmla="*/ 911225 h 1882775"/>
                      <a:gd name="connsiteX9" fmla="*/ 1828800 w 2879725"/>
                      <a:gd name="connsiteY9" fmla="*/ 485775 h 1882775"/>
                      <a:gd name="connsiteX10" fmla="*/ 1968500 w 2879725"/>
                      <a:gd name="connsiteY10" fmla="*/ 269875 h 1882775"/>
                      <a:gd name="connsiteX11" fmla="*/ 2273300 w 2879725"/>
                      <a:gd name="connsiteY11" fmla="*/ 88900 h 1882775"/>
                      <a:gd name="connsiteX12" fmla="*/ 2536825 w 2879725"/>
                      <a:gd name="connsiteY12" fmla="*/ 28575 h 1882775"/>
                      <a:gd name="connsiteX13" fmla="*/ 2689225 w 2879725"/>
                      <a:gd name="connsiteY13" fmla="*/ 0 h 1882775"/>
                      <a:gd name="connsiteX14" fmla="*/ 2879725 w 2879725"/>
                      <a:gd name="connsiteY14" fmla="*/ 3175 h 1882775"/>
                      <a:gd name="connsiteX15" fmla="*/ 2879725 w 2879725"/>
                      <a:gd name="connsiteY15" fmla="*/ 1876425 h 1882775"/>
                      <a:gd name="connsiteX16" fmla="*/ 0 w 2879725"/>
                      <a:gd name="connsiteY16" fmla="*/ 1882775 h 1882775"/>
                      <a:gd name="connsiteX0" fmla="*/ 0 w 2882900"/>
                      <a:gd name="connsiteY0" fmla="*/ 1882775 h 1882775"/>
                      <a:gd name="connsiteX1" fmla="*/ 250825 w 2882900"/>
                      <a:gd name="connsiteY1" fmla="*/ 1866900 h 1882775"/>
                      <a:gd name="connsiteX2" fmla="*/ 492125 w 2882900"/>
                      <a:gd name="connsiteY2" fmla="*/ 1793875 h 1882775"/>
                      <a:gd name="connsiteX3" fmla="*/ 673100 w 2882900"/>
                      <a:gd name="connsiteY3" fmla="*/ 1720850 h 1882775"/>
                      <a:gd name="connsiteX4" fmla="*/ 974725 w 2882900"/>
                      <a:gd name="connsiteY4" fmla="*/ 1555750 h 1882775"/>
                      <a:gd name="connsiteX5" fmla="*/ 1098550 w 2882900"/>
                      <a:gd name="connsiteY5" fmla="*/ 1473200 h 1882775"/>
                      <a:gd name="connsiteX6" fmla="*/ 1225550 w 2882900"/>
                      <a:gd name="connsiteY6" fmla="*/ 1365250 h 1882775"/>
                      <a:gd name="connsiteX7" fmla="*/ 1349375 w 2882900"/>
                      <a:gd name="connsiteY7" fmla="*/ 1260475 h 1882775"/>
                      <a:gd name="connsiteX8" fmla="*/ 1549400 w 2882900"/>
                      <a:gd name="connsiteY8" fmla="*/ 911225 h 1882775"/>
                      <a:gd name="connsiteX9" fmla="*/ 1828800 w 2882900"/>
                      <a:gd name="connsiteY9" fmla="*/ 485775 h 1882775"/>
                      <a:gd name="connsiteX10" fmla="*/ 1968500 w 2882900"/>
                      <a:gd name="connsiteY10" fmla="*/ 269875 h 1882775"/>
                      <a:gd name="connsiteX11" fmla="*/ 2273300 w 2882900"/>
                      <a:gd name="connsiteY11" fmla="*/ 88900 h 1882775"/>
                      <a:gd name="connsiteX12" fmla="*/ 2536825 w 2882900"/>
                      <a:gd name="connsiteY12" fmla="*/ 28575 h 1882775"/>
                      <a:gd name="connsiteX13" fmla="*/ 2689225 w 2882900"/>
                      <a:gd name="connsiteY13" fmla="*/ 0 h 1882775"/>
                      <a:gd name="connsiteX14" fmla="*/ 2882900 w 2882900"/>
                      <a:gd name="connsiteY14" fmla="*/ 9525 h 1882775"/>
                      <a:gd name="connsiteX15" fmla="*/ 2879725 w 2882900"/>
                      <a:gd name="connsiteY15" fmla="*/ 1876425 h 1882775"/>
                      <a:gd name="connsiteX16" fmla="*/ 0 w 2882900"/>
                      <a:gd name="connsiteY16" fmla="*/ 1882775 h 1882775"/>
                      <a:gd name="connsiteX0" fmla="*/ 0 w 2882900"/>
                      <a:gd name="connsiteY0" fmla="*/ 1882775 h 1882775"/>
                      <a:gd name="connsiteX1" fmla="*/ 250825 w 2882900"/>
                      <a:gd name="connsiteY1" fmla="*/ 1866900 h 1882775"/>
                      <a:gd name="connsiteX2" fmla="*/ 492125 w 2882900"/>
                      <a:gd name="connsiteY2" fmla="*/ 1793875 h 1882775"/>
                      <a:gd name="connsiteX3" fmla="*/ 673100 w 2882900"/>
                      <a:gd name="connsiteY3" fmla="*/ 1720850 h 1882775"/>
                      <a:gd name="connsiteX4" fmla="*/ 974725 w 2882900"/>
                      <a:gd name="connsiteY4" fmla="*/ 1555750 h 1882775"/>
                      <a:gd name="connsiteX5" fmla="*/ 1098550 w 2882900"/>
                      <a:gd name="connsiteY5" fmla="*/ 1473200 h 1882775"/>
                      <a:gd name="connsiteX6" fmla="*/ 1225550 w 2882900"/>
                      <a:gd name="connsiteY6" fmla="*/ 1365250 h 1882775"/>
                      <a:gd name="connsiteX7" fmla="*/ 1349375 w 2882900"/>
                      <a:gd name="connsiteY7" fmla="*/ 1260475 h 1882775"/>
                      <a:gd name="connsiteX8" fmla="*/ 1520825 w 2882900"/>
                      <a:gd name="connsiteY8" fmla="*/ 911225 h 1882775"/>
                      <a:gd name="connsiteX9" fmla="*/ 1828800 w 2882900"/>
                      <a:gd name="connsiteY9" fmla="*/ 485775 h 1882775"/>
                      <a:gd name="connsiteX10" fmla="*/ 1968500 w 2882900"/>
                      <a:gd name="connsiteY10" fmla="*/ 269875 h 1882775"/>
                      <a:gd name="connsiteX11" fmla="*/ 2273300 w 2882900"/>
                      <a:gd name="connsiteY11" fmla="*/ 88900 h 1882775"/>
                      <a:gd name="connsiteX12" fmla="*/ 2536825 w 2882900"/>
                      <a:gd name="connsiteY12" fmla="*/ 28575 h 1882775"/>
                      <a:gd name="connsiteX13" fmla="*/ 2689225 w 2882900"/>
                      <a:gd name="connsiteY13" fmla="*/ 0 h 1882775"/>
                      <a:gd name="connsiteX14" fmla="*/ 2882900 w 2882900"/>
                      <a:gd name="connsiteY14" fmla="*/ 9525 h 1882775"/>
                      <a:gd name="connsiteX15" fmla="*/ 2879725 w 2882900"/>
                      <a:gd name="connsiteY15" fmla="*/ 1876425 h 1882775"/>
                      <a:gd name="connsiteX16" fmla="*/ 0 w 2882900"/>
                      <a:gd name="connsiteY16" fmla="*/ 1882775 h 1882775"/>
                      <a:gd name="connsiteX0" fmla="*/ 0 w 2882900"/>
                      <a:gd name="connsiteY0" fmla="*/ 1882775 h 1882775"/>
                      <a:gd name="connsiteX1" fmla="*/ 250825 w 2882900"/>
                      <a:gd name="connsiteY1" fmla="*/ 1866900 h 1882775"/>
                      <a:gd name="connsiteX2" fmla="*/ 492125 w 2882900"/>
                      <a:gd name="connsiteY2" fmla="*/ 1793875 h 1882775"/>
                      <a:gd name="connsiteX3" fmla="*/ 673100 w 2882900"/>
                      <a:gd name="connsiteY3" fmla="*/ 1720850 h 1882775"/>
                      <a:gd name="connsiteX4" fmla="*/ 974725 w 2882900"/>
                      <a:gd name="connsiteY4" fmla="*/ 1555750 h 1882775"/>
                      <a:gd name="connsiteX5" fmla="*/ 1098550 w 2882900"/>
                      <a:gd name="connsiteY5" fmla="*/ 1473200 h 1882775"/>
                      <a:gd name="connsiteX6" fmla="*/ 1225550 w 2882900"/>
                      <a:gd name="connsiteY6" fmla="*/ 1365250 h 1882775"/>
                      <a:gd name="connsiteX7" fmla="*/ 1317625 w 2882900"/>
                      <a:gd name="connsiteY7" fmla="*/ 1254125 h 1882775"/>
                      <a:gd name="connsiteX8" fmla="*/ 1520825 w 2882900"/>
                      <a:gd name="connsiteY8" fmla="*/ 911225 h 1882775"/>
                      <a:gd name="connsiteX9" fmla="*/ 1828800 w 2882900"/>
                      <a:gd name="connsiteY9" fmla="*/ 485775 h 1882775"/>
                      <a:gd name="connsiteX10" fmla="*/ 1968500 w 2882900"/>
                      <a:gd name="connsiteY10" fmla="*/ 269875 h 1882775"/>
                      <a:gd name="connsiteX11" fmla="*/ 2273300 w 2882900"/>
                      <a:gd name="connsiteY11" fmla="*/ 88900 h 1882775"/>
                      <a:gd name="connsiteX12" fmla="*/ 2536825 w 2882900"/>
                      <a:gd name="connsiteY12" fmla="*/ 28575 h 1882775"/>
                      <a:gd name="connsiteX13" fmla="*/ 2689225 w 2882900"/>
                      <a:gd name="connsiteY13" fmla="*/ 0 h 1882775"/>
                      <a:gd name="connsiteX14" fmla="*/ 2882900 w 2882900"/>
                      <a:gd name="connsiteY14" fmla="*/ 9525 h 1882775"/>
                      <a:gd name="connsiteX15" fmla="*/ 2879725 w 2882900"/>
                      <a:gd name="connsiteY15" fmla="*/ 1876425 h 1882775"/>
                      <a:gd name="connsiteX16" fmla="*/ 0 w 2882900"/>
                      <a:gd name="connsiteY16" fmla="*/ 1882775 h 1882775"/>
                      <a:gd name="connsiteX0" fmla="*/ 0 w 2882900"/>
                      <a:gd name="connsiteY0" fmla="*/ 1882775 h 1882775"/>
                      <a:gd name="connsiteX1" fmla="*/ 250825 w 2882900"/>
                      <a:gd name="connsiteY1" fmla="*/ 1866900 h 1882775"/>
                      <a:gd name="connsiteX2" fmla="*/ 492125 w 2882900"/>
                      <a:gd name="connsiteY2" fmla="*/ 1793875 h 1882775"/>
                      <a:gd name="connsiteX3" fmla="*/ 673100 w 2882900"/>
                      <a:gd name="connsiteY3" fmla="*/ 1720850 h 1882775"/>
                      <a:gd name="connsiteX4" fmla="*/ 974725 w 2882900"/>
                      <a:gd name="connsiteY4" fmla="*/ 1555750 h 1882775"/>
                      <a:gd name="connsiteX5" fmla="*/ 1060450 w 2882900"/>
                      <a:gd name="connsiteY5" fmla="*/ 1460500 h 1882775"/>
                      <a:gd name="connsiteX6" fmla="*/ 1225550 w 2882900"/>
                      <a:gd name="connsiteY6" fmla="*/ 1365250 h 1882775"/>
                      <a:gd name="connsiteX7" fmla="*/ 1317625 w 2882900"/>
                      <a:gd name="connsiteY7" fmla="*/ 1254125 h 1882775"/>
                      <a:gd name="connsiteX8" fmla="*/ 1520825 w 2882900"/>
                      <a:gd name="connsiteY8" fmla="*/ 911225 h 1882775"/>
                      <a:gd name="connsiteX9" fmla="*/ 1828800 w 2882900"/>
                      <a:gd name="connsiteY9" fmla="*/ 485775 h 1882775"/>
                      <a:gd name="connsiteX10" fmla="*/ 1968500 w 2882900"/>
                      <a:gd name="connsiteY10" fmla="*/ 269875 h 1882775"/>
                      <a:gd name="connsiteX11" fmla="*/ 2273300 w 2882900"/>
                      <a:gd name="connsiteY11" fmla="*/ 88900 h 1882775"/>
                      <a:gd name="connsiteX12" fmla="*/ 2536825 w 2882900"/>
                      <a:gd name="connsiteY12" fmla="*/ 28575 h 1882775"/>
                      <a:gd name="connsiteX13" fmla="*/ 2689225 w 2882900"/>
                      <a:gd name="connsiteY13" fmla="*/ 0 h 1882775"/>
                      <a:gd name="connsiteX14" fmla="*/ 2882900 w 2882900"/>
                      <a:gd name="connsiteY14" fmla="*/ 9525 h 1882775"/>
                      <a:gd name="connsiteX15" fmla="*/ 2879725 w 2882900"/>
                      <a:gd name="connsiteY15" fmla="*/ 1876425 h 1882775"/>
                      <a:gd name="connsiteX16" fmla="*/ 0 w 2882900"/>
                      <a:gd name="connsiteY16" fmla="*/ 1882775 h 1882775"/>
                      <a:gd name="connsiteX0" fmla="*/ 0 w 2882900"/>
                      <a:gd name="connsiteY0" fmla="*/ 1882775 h 1882775"/>
                      <a:gd name="connsiteX1" fmla="*/ 250825 w 2882900"/>
                      <a:gd name="connsiteY1" fmla="*/ 1866900 h 1882775"/>
                      <a:gd name="connsiteX2" fmla="*/ 492125 w 2882900"/>
                      <a:gd name="connsiteY2" fmla="*/ 1793875 h 1882775"/>
                      <a:gd name="connsiteX3" fmla="*/ 673100 w 2882900"/>
                      <a:gd name="connsiteY3" fmla="*/ 1720850 h 1882775"/>
                      <a:gd name="connsiteX4" fmla="*/ 974725 w 2882900"/>
                      <a:gd name="connsiteY4" fmla="*/ 1555750 h 1882775"/>
                      <a:gd name="connsiteX5" fmla="*/ 1060450 w 2882900"/>
                      <a:gd name="connsiteY5" fmla="*/ 1460500 h 1882775"/>
                      <a:gd name="connsiteX6" fmla="*/ 1209675 w 2882900"/>
                      <a:gd name="connsiteY6" fmla="*/ 1339850 h 1882775"/>
                      <a:gd name="connsiteX7" fmla="*/ 1317625 w 2882900"/>
                      <a:gd name="connsiteY7" fmla="*/ 1254125 h 1882775"/>
                      <a:gd name="connsiteX8" fmla="*/ 1520825 w 2882900"/>
                      <a:gd name="connsiteY8" fmla="*/ 911225 h 1882775"/>
                      <a:gd name="connsiteX9" fmla="*/ 1828800 w 2882900"/>
                      <a:gd name="connsiteY9" fmla="*/ 485775 h 1882775"/>
                      <a:gd name="connsiteX10" fmla="*/ 1968500 w 2882900"/>
                      <a:gd name="connsiteY10" fmla="*/ 269875 h 1882775"/>
                      <a:gd name="connsiteX11" fmla="*/ 2273300 w 2882900"/>
                      <a:gd name="connsiteY11" fmla="*/ 88900 h 1882775"/>
                      <a:gd name="connsiteX12" fmla="*/ 2536825 w 2882900"/>
                      <a:gd name="connsiteY12" fmla="*/ 28575 h 1882775"/>
                      <a:gd name="connsiteX13" fmla="*/ 2689225 w 2882900"/>
                      <a:gd name="connsiteY13" fmla="*/ 0 h 1882775"/>
                      <a:gd name="connsiteX14" fmla="*/ 2882900 w 2882900"/>
                      <a:gd name="connsiteY14" fmla="*/ 9525 h 1882775"/>
                      <a:gd name="connsiteX15" fmla="*/ 2879725 w 2882900"/>
                      <a:gd name="connsiteY15" fmla="*/ 1876425 h 1882775"/>
                      <a:gd name="connsiteX16" fmla="*/ 0 w 2882900"/>
                      <a:gd name="connsiteY16" fmla="*/ 1882775 h 1882775"/>
                      <a:gd name="connsiteX0" fmla="*/ 0 w 2882900"/>
                      <a:gd name="connsiteY0" fmla="*/ 1882775 h 1882775"/>
                      <a:gd name="connsiteX1" fmla="*/ 250825 w 2882900"/>
                      <a:gd name="connsiteY1" fmla="*/ 1866900 h 1882775"/>
                      <a:gd name="connsiteX2" fmla="*/ 460375 w 2882900"/>
                      <a:gd name="connsiteY2" fmla="*/ 1793875 h 1882775"/>
                      <a:gd name="connsiteX3" fmla="*/ 673100 w 2882900"/>
                      <a:gd name="connsiteY3" fmla="*/ 1720850 h 1882775"/>
                      <a:gd name="connsiteX4" fmla="*/ 974725 w 2882900"/>
                      <a:gd name="connsiteY4" fmla="*/ 1555750 h 1882775"/>
                      <a:gd name="connsiteX5" fmla="*/ 1060450 w 2882900"/>
                      <a:gd name="connsiteY5" fmla="*/ 1460500 h 1882775"/>
                      <a:gd name="connsiteX6" fmla="*/ 1209675 w 2882900"/>
                      <a:gd name="connsiteY6" fmla="*/ 1339850 h 1882775"/>
                      <a:gd name="connsiteX7" fmla="*/ 1317625 w 2882900"/>
                      <a:gd name="connsiteY7" fmla="*/ 1254125 h 1882775"/>
                      <a:gd name="connsiteX8" fmla="*/ 1520825 w 2882900"/>
                      <a:gd name="connsiteY8" fmla="*/ 911225 h 1882775"/>
                      <a:gd name="connsiteX9" fmla="*/ 1828800 w 2882900"/>
                      <a:gd name="connsiteY9" fmla="*/ 485775 h 1882775"/>
                      <a:gd name="connsiteX10" fmla="*/ 1968500 w 2882900"/>
                      <a:gd name="connsiteY10" fmla="*/ 269875 h 1882775"/>
                      <a:gd name="connsiteX11" fmla="*/ 2273300 w 2882900"/>
                      <a:gd name="connsiteY11" fmla="*/ 88900 h 1882775"/>
                      <a:gd name="connsiteX12" fmla="*/ 2536825 w 2882900"/>
                      <a:gd name="connsiteY12" fmla="*/ 28575 h 1882775"/>
                      <a:gd name="connsiteX13" fmla="*/ 2689225 w 2882900"/>
                      <a:gd name="connsiteY13" fmla="*/ 0 h 1882775"/>
                      <a:gd name="connsiteX14" fmla="*/ 2882900 w 2882900"/>
                      <a:gd name="connsiteY14" fmla="*/ 9525 h 1882775"/>
                      <a:gd name="connsiteX15" fmla="*/ 2879725 w 2882900"/>
                      <a:gd name="connsiteY15" fmla="*/ 1876425 h 1882775"/>
                      <a:gd name="connsiteX16" fmla="*/ 0 w 2882900"/>
                      <a:gd name="connsiteY16" fmla="*/ 1882775 h 1882775"/>
                      <a:gd name="connsiteX0" fmla="*/ 0 w 2882900"/>
                      <a:gd name="connsiteY0" fmla="*/ 1882775 h 1882775"/>
                      <a:gd name="connsiteX1" fmla="*/ 238125 w 2882900"/>
                      <a:gd name="connsiteY1" fmla="*/ 1863725 h 1882775"/>
                      <a:gd name="connsiteX2" fmla="*/ 460375 w 2882900"/>
                      <a:gd name="connsiteY2" fmla="*/ 1793875 h 1882775"/>
                      <a:gd name="connsiteX3" fmla="*/ 673100 w 2882900"/>
                      <a:gd name="connsiteY3" fmla="*/ 1720850 h 1882775"/>
                      <a:gd name="connsiteX4" fmla="*/ 974725 w 2882900"/>
                      <a:gd name="connsiteY4" fmla="*/ 1555750 h 1882775"/>
                      <a:gd name="connsiteX5" fmla="*/ 1060450 w 2882900"/>
                      <a:gd name="connsiteY5" fmla="*/ 1460500 h 1882775"/>
                      <a:gd name="connsiteX6" fmla="*/ 1209675 w 2882900"/>
                      <a:gd name="connsiteY6" fmla="*/ 1339850 h 1882775"/>
                      <a:gd name="connsiteX7" fmla="*/ 1317625 w 2882900"/>
                      <a:gd name="connsiteY7" fmla="*/ 1254125 h 1882775"/>
                      <a:gd name="connsiteX8" fmla="*/ 1520825 w 2882900"/>
                      <a:gd name="connsiteY8" fmla="*/ 911225 h 1882775"/>
                      <a:gd name="connsiteX9" fmla="*/ 1828800 w 2882900"/>
                      <a:gd name="connsiteY9" fmla="*/ 485775 h 1882775"/>
                      <a:gd name="connsiteX10" fmla="*/ 1968500 w 2882900"/>
                      <a:gd name="connsiteY10" fmla="*/ 269875 h 1882775"/>
                      <a:gd name="connsiteX11" fmla="*/ 2273300 w 2882900"/>
                      <a:gd name="connsiteY11" fmla="*/ 88900 h 1882775"/>
                      <a:gd name="connsiteX12" fmla="*/ 2536825 w 2882900"/>
                      <a:gd name="connsiteY12" fmla="*/ 28575 h 1882775"/>
                      <a:gd name="connsiteX13" fmla="*/ 2689225 w 2882900"/>
                      <a:gd name="connsiteY13" fmla="*/ 0 h 1882775"/>
                      <a:gd name="connsiteX14" fmla="*/ 2882900 w 2882900"/>
                      <a:gd name="connsiteY14" fmla="*/ 9525 h 1882775"/>
                      <a:gd name="connsiteX15" fmla="*/ 2879725 w 2882900"/>
                      <a:gd name="connsiteY15" fmla="*/ 1876425 h 1882775"/>
                      <a:gd name="connsiteX16" fmla="*/ 0 w 2882900"/>
                      <a:gd name="connsiteY16" fmla="*/ 1882775 h 1882775"/>
                      <a:gd name="connsiteX0" fmla="*/ 0 w 2882900"/>
                      <a:gd name="connsiteY0" fmla="*/ 1882775 h 1883568"/>
                      <a:gd name="connsiteX1" fmla="*/ 238125 w 2882900"/>
                      <a:gd name="connsiteY1" fmla="*/ 1863725 h 1883568"/>
                      <a:gd name="connsiteX2" fmla="*/ 460375 w 2882900"/>
                      <a:gd name="connsiteY2" fmla="*/ 1793875 h 1883568"/>
                      <a:gd name="connsiteX3" fmla="*/ 673100 w 2882900"/>
                      <a:gd name="connsiteY3" fmla="*/ 1720850 h 1883568"/>
                      <a:gd name="connsiteX4" fmla="*/ 974725 w 2882900"/>
                      <a:gd name="connsiteY4" fmla="*/ 1555750 h 1883568"/>
                      <a:gd name="connsiteX5" fmla="*/ 1060450 w 2882900"/>
                      <a:gd name="connsiteY5" fmla="*/ 1460500 h 1883568"/>
                      <a:gd name="connsiteX6" fmla="*/ 1209675 w 2882900"/>
                      <a:gd name="connsiteY6" fmla="*/ 1339850 h 1883568"/>
                      <a:gd name="connsiteX7" fmla="*/ 1317625 w 2882900"/>
                      <a:gd name="connsiteY7" fmla="*/ 1254125 h 1883568"/>
                      <a:gd name="connsiteX8" fmla="*/ 1520825 w 2882900"/>
                      <a:gd name="connsiteY8" fmla="*/ 911225 h 1883568"/>
                      <a:gd name="connsiteX9" fmla="*/ 1828800 w 2882900"/>
                      <a:gd name="connsiteY9" fmla="*/ 485775 h 1883568"/>
                      <a:gd name="connsiteX10" fmla="*/ 1968500 w 2882900"/>
                      <a:gd name="connsiteY10" fmla="*/ 269875 h 1883568"/>
                      <a:gd name="connsiteX11" fmla="*/ 2273300 w 2882900"/>
                      <a:gd name="connsiteY11" fmla="*/ 88900 h 1883568"/>
                      <a:gd name="connsiteX12" fmla="*/ 2536825 w 2882900"/>
                      <a:gd name="connsiteY12" fmla="*/ 28575 h 1883568"/>
                      <a:gd name="connsiteX13" fmla="*/ 2689225 w 2882900"/>
                      <a:gd name="connsiteY13" fmla="*/ 0 h 1883568"/>
                      <a:gd name="connsiteX14" fmla="*/ 2882900 w 2882900"/>
                      <a:gd name="connsiteY14" fmla="*/ 9525 h 1883568"/>
                      <a:gd name="connsiteX15" fmla="*/ 2879725 w 2882900"/>
                      <a:gd name="connsiteY15" fmla="*/ 1876425 h 1883568"/>
                      <a:gd name="connsiteX16" fmla="*/ 275430 w 2882900"/>
                      <a:gd name="connsiteY16" fmla="*/ 1883568 h 1883568"/>
                      <a:gd name="connsiteX17" fmla="*/ 0 w 2882900"/>
                      <a:gd name="connsiteY17" fmla="*/ 1882775 h 1883568"/>
                      <a:gd name="connsiteX0" fmla="*/ 7938 w 2890838"/>
                      <a:gd name="connsiteY0" fmla="*/ 1882775 h 2152650"/>
                      <a:gd name="connsiteX1" fmla="*/ 246063 w 2890838"/>
                      <a:gd name="connsiteY1" fmla="*/ 1863725 h 2152650"/>
                      <a:gd name="connsiteX2" fmla="*/ 468313 w 2890838"/>
                      <a:gd name="connsiteY2" fmla="*/ 1793875 h 2152650"/>
                      <a:gd name="connsiteX3" fmla="*/ 681038 w 2890838"/>
                      <a:gd name="connsiteY3" fmla="*/ 1720850 h 2152650"/>
                      <a:gd name="connsiteX4" fmla="*/ 982663 w 2890838"/>
                      <a:gd name="connsiteY4" fmla="*/ 1555750 h 2152650"/>
                      <a:gd name="connsiteX5" fmla="*/ 1068388 w 2890838"/>
                      <a:gd name="connsiteY5" fmla="*/ 1460500 h 2152650"/>
                      <a:gd name="connsiteX6" fmla="*/ 1217613 w 2890838"/>
                      <a:gd name="connsiteY6" fmla="*/ 1339850 h 2152650"/>
                      <a:gd name="connsiteX7" fmla="*/ 1325563 w 2890838"/>
                      <a:gd name="connsiteY7" fmla="*/ 1254125 h 2152650"/>
                      <a:gd name="connsiteX8" fmla="*/ 1528763 w 2890838"/>
                      <a:gd name="connsiteY8" fmla="*/ 911225 h 2152650"/>
                      <a:gd name="connsiteX9" fmla="*/ 1836738 w 2890838"/>
                      <a:gd name="connsiteY9" fmla="*/ 485775 h 2152650"/>
                      <a:gd name="connsiteX10" fmla="*/ 1976438 w 2890838"/>
                      <a:gd name="connsiteY10" fmla="*/ 269875 h 2152650"/>
                      <a:gd name="connsiteX11" fmla="*/ 2281238 w 2890838"/>
                      <a:gd name="connsiteY11" fmla="*/ 88900 h 2152650"/>
                      <a:gd name="connsiteX12" fmla="*/ 2544763 w 2890838"/>
                      <a:gd name="connsiteY12" fmla="*/ 28575 h 2152650"/>
                      <a:gd name="connsiteX13" fmla="*/ 2697163 w 2890838"/>
                      <a:gd name="connsiteY13" fmla="*/ 0 h 2152650"/>
                      <a:gd name="connsiteX14" fmla="*/ 2890838 w 2890838"/>
                      <a:gd name="connsiteY14" fmla="*/ 9525 h 2152650"/>
                      <a:gd name="connsiteX15" fmla="*/ 2887663 w 2890838"/>
                      <a:gd name="connsiteY15" fmla="*/ 1876425 h 2152650"/>
                      <a:gd name="connsiteX16" fmla="*/ 0 w 2890838"/>
                      <a:gd name="connsiteY16" fmla="*/ 2152650 h 2152650"/>
                      <a:gd name="connsiteX17" fmla="*/ 7938 w 2890838"/>
                      <a:gd name="connsiteY17" fmla="*/ 1882775 h 2152650"/>
                      <a:gd name="connsiteX0" fmla="*/ 7938 w 2890838"/>
                      <a:gd name="connsiteY0" fmla="*/ 1882775 h 2152650"/>
                      <a:gd name="connsiteX1" fmla="*/ 246063 w 2890838"/>
                      <a:gd name="connsiteY1" fmla="*/ 1863725 h 2152650"/>
                      <a:gd name="connsiteX2" fmla="*/ 468313 w 2890838"/>
                      <a:gd name="connsiteY2" fmla="*/ 1793875 h 2152650"/>
                      <a:gd name="connsiteX3" fmla="*/ 681038 w 2890838"/>
                      <a:gd name="connsiteY3" fmla="*/ 1720850 h 2152650"/>
                      <a:gd name="connsiteX4" fmla="*/ 982663 w 2890838"/>
                      <a:gd name="connsiteY4" fmla="*/ 1555750 h 2152650"/>
                      <a:gd name="connsiteX5" fmla="*/ 1068388 w 2890838"/>
                      <a:gd name="connsiteY5" fmla="*/ 1460500 h 2152650"/>
                      <a:gd name="connsiteX6" fmla="*/ 1217613 w 2890838"/>
                      <a:gd name="connsiteY6" fmla="*/ 1339850 h 2152650"/>
                      <a:gd name="connsiteX7" fmla="*/ 1325563 w 2890838"/>
                      <a:gd name="connsiteY7" fmla="*/ 1254125 h 2152650"/>
                      <a:gd name="connsiteX8" fmla="*/ 1528763 w 2890838"/>
                      <a:gd name="connsiteY8" fmla="*/ 911225 h 2152650"/>
                      <a:gd name="connsiteX9" fmla="*/ 1836738 w 2890838"/>
                      <a:gd name="connsiteY9" fmla="*/ 485775 h 2152650"/>
                      <a:gd name="connsiteX10" fmla="*/ 1976438 w 2890838"/>
                      <a:gd name="connsiteY10" fmla="*/ 269875 h 2152650"/>
                      <a:gd name="connsiteX11" fmla="*/ 2281238 w 2890838"/>
                      <a:gd name="connsiteY11" fmla="*/ 88900 h 2152650"/>
                      <a:gd name="connsiteX12" fmla="*/ 2544763 w 2890838"/>
                      <a:gd name="connsiteY12" fmla="*/ 28575 h 2152650"/>
                      <a:gd name="connsiteX13" fmla="*/ 2697163 w 2890838"/>
                      <a:gd name="connsiteY13" fmla="*/ 0 h 2152650"/>
                      <a:gd name="connsiteX14" fmla="*/ 2890838 w 2890838"/>
                      <a:gd name="connsiteY14" fmla="*/ 9525 h 2152650"/>
                      <a:gd name="connsiteX15" fmla="*/ 2875757 w 2890838"/>
                      <a:gd name="connsiteY15" fmla="*/ 2145506 h 2152650"/>
                      <a:gd name="connsiteX16" fmla="*/ 0 w 2890838"/>
                      <a:gd name="connsiteY16" fmla="*/ 2152650 h 2152650"/>
                      <a:gd name="connsiteX17" fmla="*/ 7938 w 2890838"/>
                      <a:gd name="connsiteY17" fmla="*/ 1882775 h 2152650"/>
                      <a:gd name="connsiteX0" fmla="*/ 1588 w 2890838"/>
                      <a:gd name="connsiteY0" fmla="*/ 1882775 h 2152650"/>
                      <a:gd name="connsiteX1" fmla="*/ 246063 w 2890838"/>
                      <a:gd name="connsiteY1" fmla="*/ 1863725 h 2152650"/>
                      <a:gd name="connsiteX2" fmla="*/ 468313 w 2890838"/>
                      <a:gd name="connsiteY2" fmla="*/ 1793875 h 2152650"/>
                      <a:gd name="connsiteX3" fmla="*/ 681038 w 2890838"/>
                      <a:gd name="connsiteY3" fmla="*/ 1720850 h 2152650"/>
                      <a:gd name="connsiteX4" fmla="*/ 982663 w 2890838"/>
                      <a:gd name="connsiteY4" fmla="*/ 1555750 h 2152650"/>
                      <a:gd name="connsiteX5" fmla="*/ 1068388 w 2890838"/>
                      <a:gd name="connsiteY5" fmla="*/ 1460500 h 2152650"/>
                      <a:gd name="connsiteX6" fmla="*/ 1217613 w 2890838"/>
                      <a:gd name="connsiteY6" fmla="*/ 1339850 h 2152650"/>
                      <a:gd name="connsiteX7" fmla="*/ 1325563 w 2890838"/>
                      <a:gd name="connsiteY7" fmla="*/ 1254125 h 2152650"/>
                      <a:gd name="connsiteX8" fmla="*/ 1528763 w 2890838"/>
                      <a:gd name="connsiteY8" fmla="*/ 911225 h 2152650"/>
                      <a:gd name="connsiteX9" fmla="*/ 1836738 w 2890838"/>
                      <a:gd name="connsiteY9" fmla="*/ 485775 h 2152650"/>
                      <a:gd name="connsiteX10" fmla="*/ 1976438 w 2890838"/>
                      <a:gd name="connsiteY10" fmla="*/ 269875 h 2152650"/>
                      <a:gd name="connsiteX11" fmla="*/ 2281238 w 2890838"/>
                      <a:gd name="connsiteY11" fmla="*/ 88900 h 2152650"/>
                      <a:gd name="connsiteX12" fmla="*/ 2544763 w 2890838"/>
                      <a:gd name="connsiteY12" fmla="*/ 28575 h 2152650"/>
                      <a:gd name="connsiteX13" fmla="*/ 2697163 w 2890838"/>
                      <a:gd name="connsiteY13" fmla="*/ 0 h 2152650"/>
                      <a:gd name="connsiteX14" fmla="*/ 2890838 w 2890838"/>
                      <a:gd name="connsiteY14" fmla="*/ 9525 h 2152650"/>
                      <a:gd name="connsiteX15" fmla="*/ 2875757 w 2890838"/>
                      <a:gd name="connsiteY15" fmla="*/ 2145506 h 2152650"/>
                      <a:gd name="connsiteX16" fmla="*/ 0 w 2890838"/>
                      <a:gd name="connsiteY16" fmla="*/ 2152650 h 2152650"/>
                      <a:gd name="connsiteX17" fmla="*/ 1588 w 2890838"/>
                      <a:gd name="connsiteY17" fmla="*/ 1882775 h 2152650"/>
                      <a:gd name="connsiteX0" fmla="*/ 1588 w 2890838"/>
                      <a:gd name="connsiteY0" fmla="*/ 1882775 h 2152650"/>
                      <a:gd name="connsiteX1" fmla="*/ 246063 w 2890838"/>
                      <a:gd name="connsiteY1" fmla="*/ 1863725 h 2152650"/>
                      <a:gd name="connsiteX2" fmla="*/ 468313 w 2890838"/>
                      <a:gd name="connsiteY2" fmla="*/ 1793875 h 2152650"/>
                      <a:gd name="connsiteX3" fmla="*/ 681038 w 2890838"/>
                      <a:gd name="connsiteY3" fmla="*/ 1720850 h 2152650"/>
                      <a:gd name="connsiteX4" fmla="*/ 982663 w 2890838"/>
                      <a:gd name="connsiteY4" fmla="*/ 1555750 h 2152650"/>
                      <a:gd name="connsiteX5" fmla="*/ 1068388 w 2890838"/>
                      <a:gd name="connsiteY5" fmla="*/ 1460500 h 2152650"/>
                      <a:gd name="connsiteX6" fmla="*/ 1217613 w 2890838"/>
                      <a:gd name="connsiteY6" fmla="*/ 1339850 h 2152650"/>
                      <a:gd name="connsiteX7" fmla="*/ 1325563 w 2890838"/>
                      <a:gd name="connsiteY7" fmla="*/ 1254125 h 2152650"/>
                      <a:gd name="connsiteX8" fmla="*/ 1528763 w 2890838"/>
                      <a:gd name="connsiteY8" fmla="*/ 911225 h 2152650"/>
                      <a:gd name="connsiteX9" fmla="*/ 1836738 w 2890838"/>
                      <a:gd name="connsiteY9" fmla="*/ 485775 h 2152650"/>
                      <a:gd name="connsiteX10" fmla="*/ 1976438 w 2890838"/>
                      <a:gd name="connsiteY10" fmla="*/ 269875 h 2152650"/>
                      <a:gd name="connsiteX11" fmla="*/ 2281238 w 2890838"/>
                      <a:gd name="connsiteY11" fmla="*/ 88900 h 2152650"/>
                      <a:gd name="connsiteX12" fmla="*/ 2544763 w 2890838"/>
                      <a:gd name="connsiteY12" fmla="*/ 28575 h 2152650"/>
                      <a:gd name="connsiteX13" fmla="*/ 2697163 w 2890838"/>
                      <a:gd name="connsiteY13" fmla="*/ 0 h 2152650"/>
                      <a:gd name="connsiteX14" fmla="*/ 2890838 w 2890838"/>
                      <a:gd name="connsiteY14" fmla="*/ 9525 h 2152650"/>
                      <a:gd name="connsiteX15" fmla="*/ 2875757 w 2890838"/>
                      <a:gd name="connsiteY15" fmla="*/ 2145506 h 2152650"/>
                      <a:gd name="connsiteX16" fmla="*/ 0 w 2890838"/>
                      <a:gd name="connsiteY16" fmla="*/ 2152650 h 2152650"/>
                      <a:gd name="connsiteX17" fmla="*/ 1588 w 2890838"/>
                      <a:gd name="connsiteY17" fmla="*/ 1882775 h 2152650"/>
                      <a:gd name="connsiteX0" fmla="*/ 1588 w 2890838"/>
                      <a:gd name="connsiteY0" fmla="*/ 1882775 h 2152650"/>
                      <a:gd name="connsiteX1" fmla="*/ 246063 w 2890838"/>
                      <a:gd name="connsiteY1" fmla="*/ 1863725 h 2152650"/>
                      <a:gd name="connsiteX2" fmla="*/ 468313 w 2890838"/>
                      <a:gd name="connsiteY2" fmla="*/ 1793875 h 2152650"/>
                      <a:gd name="connsiteX3" fmla="*/ 681038 w 2890838"/>
                      <a:gd name="connsiteY3" fmla="*/ 1720850 h 2152650"/>
                      <a:gd name="connsiteX4" fmla="*/ 982663 w 2890838"/>
                      <a:gd name="connsiteY4" fmla="*/ 1555750 h 2152650"/>
                      <a:gd name="connsiteX5" fmla="*/ 1068388 w 2890838"/>
                      <a:gd name="connsiteY5" fmla="*/ 1460500 h 2152650"/>
                      <a:gd name="connsiteX6" fmla="*/ 1217613 w 2890838"/>
                      <a:gd name="connsiteY6" fmla="*/ 1339850 h 2152650"/>
                      <a:gd name="connsiteX7" fmla="*/ 1325563 w 2890838"/>
                      <a:gd name="connsiteY7" fmla="*/ 1254125 h 2152650"/>
                      <a:gd name="connsiteX8" fmla="*/ 1528763 w 2890838"/>
                      <a:gd name="connsiteY8" fmla="*/ 911225 h 2152650"/>
                      <a:gd name="connsiteX9" fmla="*/ 1836738 w 2890838"/>
                      <a:gd name="connsiteY9" fmla="*/ 485775 h 2152650"/>
                      <a:gd name="connsiteX10" fmla="*/ 1976438 w 2890838"/>
                      <a:gd name="connsiteY10" fmla="*/ 269875 h 2152650"/>
                      <a:gd name="connsiteX11" fmla="*/ 2281238 w 2890838"/>
                      <a:gd name="connsiteY11" fmla="*/ 88900 h 2152650"/>
                      <a:gd name="connsiteX12" fmla="*/ 2544763 w 2890838"/>
                      <a:gd name="connsiteY12" fmla="*/ 28575 h 2152650"/>
                      <a:gd name="connsiteX13" fmla="*/ 2697163 w 2890838"/>
                      <a:gd name="connsiteY13" fmla="*/ 0 h 2152650"/>
                      <a:gd name="connsiteX14" fmla="*/ 2890838 w 2890838"/>
                      <a:gd name="connsiteY14" fmla="*/ 9525 h 2152650"/>
                      <a:gd name="connsiteX15" fmla="*/ 2875757 w 2890838"/>
                      <a:gd name="connsiteY15" fmla="*/ 2145506 h 2152650"/>
                      <a:gd name="connsiteX16" fmla="*/ 852487 w 2890838"/>
                      <a:gd name="connsiteY16" fmla="*/ 2152649 h 2152650"/>
                      <a:gd name="connsiteX17" fmla="*/ 0 w 2890838"/>
                      <a:gd name="connsiteY17" fmla="*/ 2152650 h 2152650"/>
                      <a:gd name="connsiteX18" fmla="*/ 1588 w 2890838"/>
                      <a:gd name="connsiteY18" fmla="*/ 1882775 h 2152650"/>
                      <a:gd name="connsiteX0" fmla="*/ 1588 w 2890838"/>
                      <a:gd name="connsiteY0" fmla="*/ 1882775 h 2152650"/>
                      <a:gd name="connsiteX1" fmla="*/ 246063 w 2890838"/>
                      <a:gd name="connsiteY1" fmla="*/ 1863725 h 2152650"/>
                      <a:gd name="connsiteX2" fmla="*/ 468313 w 2890838"/>
                      <a:gd name="connsiteY2" fmla="*/ 1793875 h 2152650"/>
                      <a:gd name="connsiteX3" fmla="*/ 681038 w 2890838"/>
                      <a:gd name="connsiteY3" fmla="*/ 1720850 h 2152650"/>
                      <a:gd name="connsiteX4" fmla="*/ 982663 w 2890838"/>
                      <a:gd name="connsiteY4" fmla="*/ 1555750 h 2152650"/>
                      <a:gd name="connsiteX5" fmla="*/ 1068388 w 2890838"/>
                      <a:gd name="connsiteY5" fmla="*/ 1460500 h 2152650"/>
                      <a:gd name="connsiteX6" fmla="*/ 1217613 w 2890838"/>
                      <a:gd name="connsiteY6" fmla="*/ 1339850 h 2152650"/>
                      <a:gd name="connsiteX7" fmla="*/ 1325563 w 2890838"/>
                      <a:gd name="connsiteY7" fmla="*/ 1254125 h 2152650"/>
                      <a:gd name="connsiteX8" fmla="*/ 1528763 w 2890838"/>
                      <a:gd name="connsiteY8" fmla="*/ 911225 h 2152650"/>
                      <a:gd name="connsiteX9" fmla="*/ 1836738 w 2890838"/>
                      <a:gd name="connsiteY9" fmla="*/ 485775 h 2152650"/>
                      <a:gd name="connsiteX10" fmla="*/ 1976438 w 2890838"/>
                      <a:gd name="connsiteY10" fmla="*/ 269875 h 2152650"/>
                      <a:gd name="connsiteX11" fmla="*/ 2281238 w 2890838"/>
                      <a:gd name="connsiteY11" fmla="*/ 88900 h 2152650"/>
                      <a:gd name="connsiteX12" fmla="*/ 2544763 w 2890838"/>
                      <a:gd name="connsiteY12" fmla="*/ 28575 h 2152650"/>
                      <a:gd name="connsiteX13" fmla="*/ 2697163 w 2890838"/>
                      <a:gd name="connsiteY13" fmla="*/ 0 h 2152650"/>
                      <a:gd name="connsiteX14" fmla="*/ 2890838 w 2890838"/>
                      <a:gd name="connsiteY14" fmla="*/ 9525 h 2152650"/>
                      <a:gd name="connsiteX15" fmla="*/ 2875757 w 2890838"/>
                      <a:gd name="connsiteY15" fmla="*/ 1693069 h 2152650"/>
                      <a:gd name="connsiteX16" fmla="*/ 852487 w 2890838"/>
                      <a:gd name="connsiteY16" fmla="*/ 2152649 h 2152650"/>
                      <a:gd name="connsiteX17" fmla="*/ 0 w 2890838"/>
                      <a:gd name="connsiteY17" fmla="*/ 2152650 h 2152650"/>
                      <a:gd name="connsiteX18" fmla="*/ 1588 w 2890838"/>
                      <a:gd name="connsiteY18" fmla="*/ 1882775 h 2152650"/>
                      <a:gd name="connsiteX0" fmla="*/ 1588 w 2890838"/>
                      <a:gd name="connsiteY0" fmla="*/ 1882775 h 2152650"/>
                      <a:gd name="connsiteX1" fmla="*/ 246063 w 2890838"/>
                      <a:gd name="connsiteY1" fmla="*/ 1863725 h 2152650"/>
                      <a:gd name="connsiteX2" fmla="*/ 468313 w 2890838"/>
                      <a:gd name="connsiteY2" fmla="*/ 1793875 h 2152650"/>
                      <a:gd name="connsiteX3" fmla="*/ 681038 w 2890838"/>
                      <a:gd name="connsiteY3" fmla="*/ 1720850 h 2152650"/>
                      <a:gd name="connsiteX4" fmla="*/ 982663 w 2890838"/>
                      <a:gd name="connsiteY4" fmla="*/ 1555750 h 2152650"/>
                      <a:gd name="connsiteX5" fmla="*/ 1068388 w 2890838"/>
                      <a:gd name="connsiteY5" fmla="*/ 1460500 h 2152650"/>
                      <a:gd name="connsiteX6" fmla="*/ 1217613 w 2890838"/>
                      <a:gd name="connsiteY6" fmla="*/ 1339850 h 2152650"/>
                      <a:gd name="connsiteX7" fmla="*/ 1325563 w 2890838"/>
                      <a:gd name="connsiteY7" fmla="*/ 1254125 h 2152650"/>
                      <a:gd name="connsiteX8" fmla="*/ 1528763 w 2890838"/>
                      <a:gd name="connsiteY8" fmla="*/ 911225 h 2152650"/>
                      <a:gd name="connsiteX9" fmla="*/ 1836738 w 2890838"/>
                      <a:gd name="connsiteY9" fmla="*/ 485775 h 2152650"/>
                      <a:gd name="connsiteX10" fmla="*/ 1976438 w 2890838"/>
                      <a:gd name="connsiteY10" fmla="*/ 269875 h 2152650"/>
                      <a:gd name="connsiteX11" fmla="*/ 2281238 w 2890838"/>
                      <a:gd name="connsiteY11" fmla="*/ 88900 h 2152650"/>
                      <a:gd name="connsiteX12" fmla="*/ 2544763 w 2890838"/>
                      <a:gd name="connsiteY12" fmla="*/ 28575 h 2152650"/>
                      <a:gd name="connsiteX13" fmla="*/ 2697163 w 2890838"/>
                      <a:gd name="connsiteY13" fmla="*/ 0 h 2152650"/>
                      <a:gd name="connsiteX14" fmla="*/ 2890838 w 2890838"/>
                      <a:gd name="connsiteY14" fmla="*/ 9525 h 2152650"/>
                      <a:gd name="connsiteX15" fmla="*/ 2885282 w 2890838"/>
                      <a:gd name="connsiteY15" fmla="*/ 886619 h 2152650"/>
                      <a:gd name="connsiteX16" fmla="*/ 852487 w 2890838"/>
                      <a:gd name="connsiteY16" fmla="*/ 2152649 h 2152650"/>
                      <a:gd name="connsiteX17" fmla="*/ 0 w 2890838"/>
                      <a:gd name="connsiteY17" fmla="*/ 2152650 h 2152650"/>
                      <a:gd name="connsiteX18" fmla="*/ 1588 w 2890838"/>
                      <a:gd name="connsiteY18" fmla="*/ 1882775 h 2152650"/>
                      <a:gd name="connsiteX0" fmla="*/ 96 w 2891727"/>
                      <a:gd name="connsiteY0" fmla="*/ 1882775 h 2152650"/>
                      <a:gd name="connsiteX1" fmla="*/ 246952 w 2891727"/>
                      <a:gd name="connsiteY1" fmla="*/ 1863725 h 2152650"/>
                      <a:gd name="connsiteX2" fmla="*/ 469202 w 2891727"/>
                      <a:gd name="connsiteY2" fmla="*/ 1793875 h 2152650"/>
                      <a:gd name="connsiteX3" fmla="*/ 681927 w 2891727"/>
                      <a:gd name="connsiteY3" fmla="*/ 1720850 h 2152650"/>
                      <a:gd name="connsiteX4" fmla="*/ 983552 w 2891727"/>
                      <a:gd name="connsiteY4" fmla="*/ 1555750 h 2152650"/>
                      <a:gd name="connsiteX5" fmla="*/ 1069277 w 2891727"/>
                      <a:gd name="connsiteY5" fmla="*/ 1460500 h 2152650"/>
                      <a:gd name="connsiteX6" fmla="*/ 1218502 w 2891727"/>
                      <a:gd name="connsiteY6" fmla="*/ 1339850 h 2152650"/>
                      <a:gd name="connsiteX7" fmla="*/ 1326452 w 2891727"/>
                      <a:gd name="connsiteY7" fmla="*/ 1254125 h 2152650"/>
                      <a:gd name="connsiteX8" fmla="*/ 1529652 w 2891727"/>
                      <a:gd name="connsiteY8" fmla="*/ 911225 h 2152650"/>
                      <a:gd name="connsiteX9" fmla="*/ 1837627 w 2891727"/>
                      <a:gd name="connsiteY9" fmla="*/ 485775 h 2152650"/>
                      <a:gd name="connsiteX10" fmla="*/ 1977327 w 2891727"/>
                      <a:gd name="connsiteY10" fmla="*/ 269875 h 2152650"/>
                      <a:gd name="connsiteX11" fmla="*/ 2282127 w 2891727"/>
                      <a:gd name="connsiteY11" fmla="*/ 88900 h 2152650"/>
                      <a:gd name="connsiteX12" fmla="*/ 2545652 w 2891727"/>
                      <a:gd name="connsiteY12" fmla="*/ 28575 h 2152650"/>
                      <a:gd name="connsiteX13" fmla="*/ 2698052 w 2891727"/>
                      <a:gd name="connsiteY13" fmla="*/ 0 h 2152650"/>
                      <a:gd name="connsiteX14" fmla="*/ 2891727 w 2891727"/>
                      <a:gd name="connsiteY14" fmla="*/ 9525 h 2152650"/>
                      <a:gd name="connsiteX15" fmla="*/ 2886171 w 2891727"/>
                      <a:gd name="connsiteY15" fmla="*/ 886619 h 2152650"/>
                      <a:gd name="connsiteX16" fmla="*/ 853376 w 2891727"/>
                      <a:gd name="connsiteY16" fmla="*/ 2152649 h 2152650"/>
                      <a:gd name="connsiteX17" fmla="*/ 889 w 2891727"/>
                      <a:gd name="connsiteY17" fmla="*/ 2152650 h 2152650"/>
                      <a:gd name="connsiteX18" fmla="*/ 96 w 2891727"/>
                      <a:gd name="connsiteY18" fmla="*/ 1882775 h 2152650"/>
                      <a:gd name="connsiteX0" fmla="*/ 3970 w 2895601"/>
                      <a:gd name="connsiteY0" fmla="*/ 1882775 h 2152650"/>
                      <a:gd name="connsiteX1" fmla="*/ 250826 w 2895601"/>
                      <a:gd name="connsiteY1" fmla="*/ 1863725 h 2152650"/>
                      <a:gd name="connsiteX2" fmla="*/ 473076 w 2895601"/>
                      <a:gd name="connsiteY2" fmla="*/ 1793875 h 2152650"/>
                      <a:gd name="connsiteX3" fmla="*/ 685801 w 2895601"/>
                      <a:gd name="connsiteY3" fmla="*/ 1720850 h 2152650"/>
                      <a:gd name="connsiteX4" fmla="*/ 987426 w 2895601"/>
                      <a:gd name="connsiteY4" fmla="*/ 1555750 h 2152650"/>
                      <a:gd name="connsiteX5" fmla="*/ 1073151 w 2895601"/>
                      <a:gd name="connsiteY5" fmla="*/ 1460500 h 2152650"/>
                      <a:gd name="connsiteX6" fmla="*/ 1222376 w 2895601"/>
                      <a:gd name="connsiteY6" fmla="*/ 1339850 h 2152650"/>
                      <a:gd name="connsiteX7" fmla="*/ 1330326 w 2895601"/>
                      <a:gd name="connsiteY7" fmla="*/ 1254125 h 2152650"/>
                      <a:gd name="connsiteX8" fmla="*/ 1533526 w 2895601"/>
                      <a:gd name="connsiteY8" fmla="*/ 911225 h 2152650"/>
                      <a:gd name="connsiteX9" fmla="*/ 1841501 w 2895601"/>
                      <a:gd name="connsiteY9" fmla="*/ 485775 h 2152650"/>
                      <a:gd name="connsiteX10" fmla="*/ 1981201 w 2895601"/>
                      <a:gd name="connsiteY10" fmla="*/ 269875 h 2152650"/>
                      <a:gd name="connsiteX11" fmla="*/ 2286001 w 2895601"/>
                      <a:gd name="connsiteY11" fmla="*/ 88900 h 2152650"/>
                      <a:gd name="connsiteX12" fmla="*/ 2549526 w 2895601"/>
                      <a:gd name="connsiteY12" fmla="*/ 28575 h 2152650"/>
                      <a:gd name="connsiteX13" fmla="*/ 2701926 w 2895601"/>
                      <a:gd name="connsiteY13" fmla="*/ 0 h 2152650"/>
                      <a:gd name="connsiteX14" fmla="*/ 2895601 w 2895601"/>
                      <a:gd name="connsiteY14" fmla="*/ 9525 h 2152650"/>
                      <a:gd name="connsiteX15" fmla="*/ 2890045 w 2895601"/>
                      <a:gd name="connsiteY15" fmla="*/ 886619 h 2152650"/>
                      <a:gd name="connsiteX16" fmla="*/ 857250 w 2895601"/>
                      <a:gd name="connsiteY16" fmla="*/ 2152649 h 2152650"/>
                      <a:gd name="connsiteX17" fmla="*/ 0 w 2895601"/>
                      <a:gd name="connsiteY17" fmla="*/ 2152650 h 2152650"/>
                      <a:gd name="connsiteX18" fmla="*/ 3970 w 2895601"/>
                      <a:gd name="connsiteY18" fmla="*/ 1882775 h 2152650"/>
                      <a:gd name="connsiteX0" fmla="*/ 1588 w 2895601"/>
                      <a:gd name="connsiteY0" fmla="*/ 1882775 h 2152650"/>
                      <a:gd name="connsiteX1" fmla="*/ 250826 w 2895601"/>
                      <a:gd name="connsiteY1" fmla="*/ 1863725 h 2152650"/>
                      <a:gd name="connsiteX2" fmla="*/ 473076 w 2895601"/>
                      <a:gd name="connsiteY2" fmla="*/ 1793875 h 2152650"/>
                      <a:gd name="connsiteX3" fmla="*/ 685801 w 2895601"/>
                      <a:gd name="connsiteY3" fmla="*/ 1720850 h 2152650"/>
                      <a:gd name="connsiteX4" fmla="*/ 987426 w 2895601"/>
                      <a:gd name="connsiteY4" fmla="*/ 1555750 h 2152650"/>
                      <a:gd name="connsiteX5" fmla="*/ 1073151 w 2895601"/>
                      <a:gd name="connsiteY5" fmla="*/ 1460500 h 2152650"/>
                      <a:gd name="connsiteX6" fmla="*/ 1222376 w 2895601"/>
                      <a:gd name="connsiteY6" fmla="*/ 1339850 h 2152650"/>
                      <a:gd name="connsiteX7" fmla="*/ 1330326 w 2895601"/>
                      <a:gd name="connsiteY7" fmla="*/ 1254125 h 2152650"/>
                      <a:gd name="connsiteX8" fmla="*/ 1533526 w 2895601"/>
                      <a:gd name="connsiteY8" fmla="*/ 911225 h 2152650"/>
                      <a:gd name="connsiteX9" fmla="*/ 1841501 w 2895601"/>
                      <a:gd name="connsiteY9" fmla="*/ 485775 h 2152650"/>
                      <a:gd name="connsiteX10" fmla="*/ 1981201 w 2895601"/>
                      <a:gd name="connsiteY10" fmla="*/ 269875 h 2152650"/>
                      <a:gd name="connsiteX11" fmla="*/ 2286001 w 2895601"/>
                      <a:gd name="connsiteY11" fmla="*/ 88900 h 2152650"/>
                      <a:gd name="connsiteX12" fmla="*/ 2549526 w 2895601"/>
                      <a:gd name="connsiteY12" fmla="*/ 28575 h 2152650"/>
                      <a:gd name="connsiteX13" fmla="*/ 2701926 w 2895601"/>
                      <a:gd name="connsiteY13" fmla="*/ 0 h 2152650"/>
                      <a:gd name="connsiteX14" fmla="*/ 2895601 w 2895601"/>
                      <a:gd name="connsiteY14" fmla="*/ 9525 h 2152650"/>
                      <a:gd name="connsiteX15" fmla="*/ 2890045 w 2895601"/>
                      <a:gd name="connsiteY15" fmla="*/ 886619 h 2152650"/>
                      <a:gd name="connsiteX16" fmla="*/ 857250 w 2895601"/>
                      <a:gd name="connsiteY16" fmla="*/ 2152649 h 2152650"/>
                      <a:gd name="connsiteX17" fmla="*/ 0 w 2895601"/>
                      <a:gd name="connsiteY17" fmla="*/ 2152650 h 2152650"/>
                      <a:gd name="connsiteX18" fmla="*/ 1588 w 2895601"/>
                      <a:gd name="connsiteY18" fmla="*/ 1882775 h 2152650"/>
                      <a:gd name="connsiteX0" fmla="*/ 7938 w 2901951"/>
                      <a:gd name="connsiteY0" fmla="*/ 1882775 h 2362200"/>
                      <a:gd name="connsiteX1" fmla="*/ 257176 w 2901951"/>
                      <a:gd name="connsiteY1" fmla="*/ 1863725 h 2362200"/>
                      <a:gd name="connsiteX2" fmla="*/ 479426 w 2901951"/>
                      <a:gd name="connsiteY2" fmla="*/ 1793875 h 2362200"/>
                      <a:gd name="connsiteX3" fmla="*/ 692151 w 2901951"/>
                      <a:gd name="connsiteY3" fmla="*/ 1720850 h 2362200"/>
                      <a:gd name="connsiteX4" fmla="*/ 993776 w 2901951"/>
                      <a:gd name="connsiteY4" fmla="*/ 1555750 h 2362200"/>
                      <a:gd name="connsiteX5" fmla="*/ 1079501 w 2901951"/>
                      <a:gd name="connsiteY5" fmla="*/ 1460500 h 2362200"/>
                      <a:gd name="connsiteX6" fmla="*/ 1228726 w 2901951"/>
                      <a:gd name="connsiteY6" fmla="*/ 1339850 h 2362200"/>
                      <a:gd name="connsiteX7" fmla="*/ 1336676 w 2901951"/>
                      <a:gd name="connsiteY7" fmla="*/ 1254125 h 2362200"/>
                      <a:gd name="connsiteX8" fmla="*/ 1539876 w 2901951"/>
                      <a:gd name="connsiteY8" fmla="*/ 911225 h 2362200"/>
                      <a:gd name="connsiteX9" fmla="*/ 1847851 w 2901951"/>
                      <a:gd name="connsiteY9" fmla="*/ 485775 h 2362200"/>
                      <a:gd name="connsiteX10" fmla="*/ 1987551 w 2901951"/>
                      <a:gd name="connsiteY10" fmla="*/ 269875 h 2362200"/>
                      <a:gd name="connsiteX11" fmla="*/ 2292351 w 2901951"/>
                      <a:gd name="connsiteY11" fmla="*/ 88900 h 2362200"/>
                      <a:gd name="connsiteX12" fmla="*/ 2555876 w 2901951"/>
                      <a:gd name="connsiteY12" fmla="*/ 28575 h 2362200"/>
                      <a:gd name="connsiteX13" fmla="*/ 2708276 w 2901951"/>
                      <a:gd name="connsiteY13" fmla="*/ 0 h 2362200"/>
                      <a:gd name="connsiteX14" fmla="*/ 2901951 w 2901951"/>
                      <a:gd name="connsiteY14" fmla="*/ 9525 h 2362200"/>
                      <a:gd name="connsiteX15" fmla="*/ 2896395 w 2901951"/>
                      <a:gd name="connsiteY15" fmla="*/ 886619 h 2362200"/>
                      <a:gd name="connsiteX16" fmla="*/ 863600 w 2901951"/>
                      <a:gd name="connsiteY16" fmla="*/ 2152649 h 2362200"/>
                      <a:gd name="connsiteX17" fmla="*/ 0 w 2901951"/>
                      <a:gd name="connsiteY17" fmla="*/ 2362200 h 2362200"/>
                      <a:gd name="connsiteX18" fmla="*/ 7938 w 2901951"/>
                      <a:gd name="connsiteY18" fmla="*/ 1882775 h 2362200"/>
                      <a:gd name="connsiteX0" fmla="*/ 7938 w 2901951"/>
                      <a:gd name="connsiteY0" fmla="*/ 1882775 h 2362200"/>
                      <a:gd name="connsiteX1" fmla="*/ 257176 w 2901951"/>
                      <a:gd name="connsiteY1" fmla="*/ 1863725 h 2362200"/>
                      <a:gd name="connsiteX2" fmla="*/ 479426 w 2901951"/>
                      <a:gd name="connsiteY2" fmla="*/ 1793875 h 2362200"/>
                      <a:gd name="connsiteX3" fmla="*/ 692151 w 2901951"/>
                      <a:gd name="connsiteY3" fmla="*/ 1720850 h 2362200"/>
                      <a:gd name="connsiteX4" fmla="*/ 993776 w 2901951"/>
                      <a:gd name="connsiteY4" fmla="*/ 1555750 h 2362200"/>
                      <a:gd name="connsiteX5" fmla="*/ 1079501 w 2901951"/>
                      <a:gd name="connsiteY5" fmla="*/ 1460500 h 2362200"/>
                      <a:gd name="connsiteX6" fmla="*/ 1228726 w 2901951"/>
                      <a:gd name="connsiteY6" fmla="*/ 1339850 h 2362200"/>
                      <a:gd name="connsiteX7" fmla="*/ 1336676 w 2901951"/>
                      <a:gd name="connsiteY7" fmla="*/ 1254125 h 2362200"/>
                      <a:gd name="connsiteX8" fmla="*/ 1539876 w 2901951"/>
                      <a:gd name="connsiteY8" fmla="*/ 911225 h 2362200"/>
                      <a:gd name="connsiteX9" fmla="*/ 1847851 w 2901951"/>
                      <a:gd name="connsiteY9" fmla="*/ 485775 h 2362200"/>
                      <a:gd name="connsiteX10" fmla="*/ 1987551 w 2901951"/>
                      <a:gd name="connsiteY10" fmla="*/ 269875 h 2362200"/>
                      <a:gd name="connsiteX11" fmla="*/ 2292351 w 2901951"/>
                      <a:gd name="connsiteY11" fmla="*/ 88900 h 2362200"/>
                      <a:gd name="connsiteX12" fmla="*/ 2555876 w 2901951"/>
                      <a:gd name="connsiteY12" fmla="*/ 28575 h 2362200"/>
                      <a:gd name="connsiteX13" fmla="*/ 2708276 w 2901951"/>
                      <a:gd name="connsiteY13" fmla="*/ 0 h 2362200"/>
                      <a:gd name="connsiteX14" fmla="*/ 2901951 w 2901951"/>
                      <a:gd name="connsiteY14" fmla="*/ 9525 h 2362200"/>
                      <a:gd name="connsiteX15" fmla="*/ 2896395 w 2901951"/>
                      <a:gd name="connsiteY15" fmla="*/ 886619 h 2362200"/>
                      <a:gd name="connsiteX16" fmla="*/ 0 w 2901951"/>
                      <a:gd name="connsiteY16" fmla="*/ 2362200 h 2362200"/>
                      <a:gd name="connsiteX17" fmla="*/ 7938 w 2901951"/>
                      <a:gd name="connsiteY17" fmla="*/ 1882775 h 2362200"/>
                      <a:gd name="connsiteX0" fmla="*/ 7938 w 2902980"/>
                      <a:gd name="connsiteY0" fmla="*/ 1882775 h 2362200"/>
                      <a:gd name="connsiteX1" fmla="*/ 257176 w 2902980"/>
                      <a:gd name="connsiteY1" fmla="*/ 1863725 h 2362200"/>
                      <a:gd name="connsiteX2" fmla="*/ 479426 w 2902980"/>
                      <a:gd name="connsiteY2" fmla="*/ 1793875 h 2362200"/>
                      <a:gd name="connsiteX3" fmla="*/ 692151 w 2902980"/>
                      <a:gd name="connsiteY3" fmla="*/ 1720850 h 2362200"/>
                      <a:gd name="connsiteX4" fmla="*/ 993776 w 2902980"/>
                      <a:gd name="connsiteY4" fmla="*/ 1555750 h 2362200"/>
                      <a:gd name="connsiteX5" fmla="*/ 1079501 w 2902980"/>
                      <a:gd name="connsiteY5" fmla="*/ 1460500 h 2362200"/>
                      <a:gd name="connsiteX6" fmla="*/ 1228726 w 2902980"/>
                      <a:gd name="connsiteY6" fmla="*/ 1339850 h 2362200"/>
                      <a:gd name="connsiteX7" fmla="*/ 1336676 w 2902980"/>
                      <a:gd name="connsiteY7" fmla="*/ 1254125 h 2362200"/>
                      <a:gd name="connsiteX8" fmla="*/ 1539876 w 2902980"/>
                      <a:gd name="connsiteY8" fmla="*/ 911225 h 2362200"/>
                      <a:gd name="connsiteX9" fmla="*/ 1847851 w 2902980"/>
                      <a:gd name="connsiteY9" fmla="*/ 485775 h 2362200"/>
                      <a:gd name="connsiteX10" fmla="*/ 1987551 w 2902980"/>
                      <a:gd name="connsiteY10" fmla="*/ 269875 h 2362200"/>
                      <a:gd name="connsiteX11" fmla="*/ 2292351 w 2902980"/>
                      <a:gd name="connsiteY11" fmla="*/ 88900 h 2362200"/>
                      <a:gd name="connsiteX12" fmla="*/ 2555876 w 2902980"/>
                      <a:gd name="connsiteY12" fmla="*/ 28575 h 2362200"/>
                      <a:gd name="connsiteX13" fmla="*/ 2708276 w 2902980"/>
                      <a:gd name="connsiteY13" fmla="*/ 0 h 2362200"/>
                      <a:gd name="connsiteX14" fmla="*/ 2901951 w 2902980"/>
                      <a:gd name="connsiteY14" fmla="*/ 9525 h 2362200"/>
                      <a:gd name="connsiteX15" fmla="*/ 2902745 w 2902980"/>
                      <a:gd name="connsiteY15" fmla="*/ 499269 h 2362200"/>
                      <a:gd name="connsiteX16" fmla="*/ 0 w 2902980"/>
                      <a:gd name="connsiteY16" fmla="*/ 2362200 h 2362200"/>
                      <a:gd name="connsiteX17" fmla="*/ 7938 w 2902980"/>
                      <a:gd name="connsiteY17" fmla="*/ 1882775 h 2362200"/>
                      <a:gd name="connsiteX0" fmla="*/ 7938 w 2902745"/>
                      <a:gd name="connsiteY0" fmla="*/ 1882775 h 2362200"/>
                      <a:gd name="connsiteX1" fmla="*/ 257176 w 2902745"/>
                      <a:gd name="connsiteY1" fmla="*/ 1863725 h 2362200"/>
                      <a:gd name="connsiteX2" fmla="*/ 479426 w 2902745"/>
                      <a:gd name="connsiteY2" fmla="*/ 1793875 h 2362200"/>
                      <a:gd name="connsiteX3" fmla="*/ 692151 w 2902745"/>
                      <a:gd name="connsiteY3" fmla="*/ 1720850 h 2362200"/>
                      <a:gd name="connsiteX4" fmla="*/ 993776 w 2902745"/>
                      <a:gd name="connsiteY4" fmla="*/ 1555750 h 2362200"/>
                      <a:gd name="connsiteX5" fmla="*/ 1079501 w 2902745"/>
                      <a:gd name="connsiteY5" fmla="*/ 1460500 h 2362200"/>
                      <a:gd name="connsiteX6" fmla="*/ 1228726 w 2902745"/>
                      <a:gd name="connsiteY6" fmla="*/ 1339850 h 2362200"/>
                      <a:gd name="connsiteX7" fmla="*/ 1336676 w 2902745"/>
                      <a:gd name="connsiteY7" fmla="*/ 1254125 h 2362200"/>
                      <a:gd name="connsiteX8" fmla="*/ 1539876 w 2902745"/>
                      <a:gd name="connsiteY8" fmla="*/ 911225 h 2362200"/>
                      <a:gd name="connsiteX9" fmla="*/ 1847851 w 2902745"/>
                      <a:gd name="connsiteY9" fmla="*/ 485775 h 2362200"/>
                      <a:gd name="connsiteX10" fmla="*/ 1987551 w 2902745"/>
                      <a:gd name="connsiteY10" fmla="*/ 269875 h 2362200"/>
                      <a:gd name="connsiteX11" fmla="*/ 2292351 w 2902745"/>
                      <a:gd name="connsiteY11" fmla="*/ 88900 h 2362200"/>
                      <a:gd name="connsiteX12" fmla="*/ 2555876 w 2902745"/>
                      <a:gd name="connsiteY12" fmla="*/ 28575 h 2362200"/>
                      <a:gd name="connsiteX13" fmla="*/ 2708276 w 2902745"/>
                      <a:gd name="connsiteY13" fmla="*/ 0 h 2362200"/>
                      <a:gd name="connsiteX14" fmla="*/ 2901951 w 2902745"/>
                      <a:gd name="connsiteY14" fmla="*/ 9525 h 2362200"/>
                      <a:gd name="connsiteX15" fmla="*/ 2902745 w 2902745"/>
                      <a:gd name="connsiteY15" fmla="*/ 499269 h 2362200"/>
                      <a:gd name="connsiteX16" fmla="*/ 0 w 2902745"/>
                      <a:gd name="connsiteY16" fmla="*/ 2362200 h 2362200"/>
                      <a:gd name="connsiteX17" fmla="*/ 7938 w 2902745"/>
                      <a:gd name="connsiteY17" fmla="*/ 1882775 h 2362200"/>
                      <a:gd name="connsiteX0" fmla="*/ 7938 w 2905642"/>
                      <a:gd name="connsiteY0" fmla="*/ 1882775 h 2362200"/>
                      <a:gd name="connsiteX1" fmla="*/ 257176 w 2905642"/>
                      <a:gd name="connsiteY1" fmla="*/ 1863725 h 2362200"/>
                      <a:gd name="connsiteX2" fmla="*/ 479426 w 2905642"/>
                      <a:gd name="connsiteY2" fmla="*/ 1793875 h 2362200"/>
                      <a:gd name="connsiteX3" fmla="*/ 692151 w 2905642"/>
                      <a:gd name="connsiteY3" fmla="*/ 1720850 h 2362200"/>
                      <a:gd name="connsiteX4" fmla="*/ 993776 w 2905642"/>
                      <a:gd name="connsiteY4" fmla="*/ 1555750 h 2362200"/>
                      <a:gd name="connsiteX5" fmla="*/ 1079501 w 2905642"/>
                      <a:gd name="connsiteY5" fmla="*/ 1460500 h 2362200"/>
                      <a:gd name="connsiteX6" fmla="*/ 1228726 w 2905642"/>
                      <a:gd name="connsiteY6" fmla="*/ 1339850 h 2362200"/>
                      <a:gd name="connsiteX7" fmla="*/ 1336676 w 2905642"/>
                      <a:gd name="connsiteY7" fmla="*/ 1254125 h 2362200"/>
                      <a:gd name="connsiteX8" fmla="*/ 1539876 w 2905642"/>
                      <a:gd name="connsiteY8" fmla="*/ 911225 h 2362200"/>
                      <a:gd name="connsiteX9" fmla="*/ 1847851 w 2905642"/>
                      <a:gd name="connsiteY9" fmla="*/ 485775 h 2362200"/>
                      <a:gd name="connsiteX10" fmla="*/ 1987551 w 2905642"/>
                      <a:gd name="connsiteY10" fmla="*/ 269875 h 2362200"/>
                      <a:gd name="connsiteX11" fmla="*/ 2292351 w 2905642"/>
                      <a:gd name="connsiteY11" fmla="*/ 88900 h 2362200"/>
                      <a:gd name="connsiteX12" fmla="*/ 2555876 w 2905642"/>
                      <a:gd name="connsiteY12" fmla="*/ 28575 h 2362200"/>
                      <a:gd name="connsiteX13" fmla="*/ 2708276 w 2905642"/>
                      <a:gd name="connsiteY13" fmla="*/ 0 h 2362200"/>
                      <a:gd name="connsiteX14" fmla="*/ 2901951 w 2905642"/>
                      <a:gd name="connsiteY14" fmla="*/ 9525 h 2362200"/>
                      <a:gd name="connsiteX15" fmla="*/ 2902745 w 2905642"/>
                      <a:gd name="connsiteY15" fmla="*/ 499269 h 2362200"/>
                      <a:gd name="connsiteX16" fmla="*/ 0 w 2905642"/>
                      <a:gd name="connsiteY16" fmla="*/ 2362200 h 2362200"/>
                      <a:gd name="connsiteX17" fmla="*/ 7938 w 2905642"/>
                      <a:gd name="connsiteY17" fmla="*/ 1882775 h 2362200"/>
                      <a:gd name="connsiteX0" fmla="*/ 7938 w 2905642"/>
                      <a:gd name="connsiteY0" fmla="*/ 1875632 h 2362200"/>
                      <a:gd name="connsiteX1" fmla="*/ 257176 w 2905642"/>
                      <a:gd name="connsiteY1" fmla="*/ 1863725 h 2362200"/>
                      <a:gd name="connsiteX2" fmla="*/ 479426 w 2905642"/>
                      <a:gd name="connsiteY2" fmla="*/ 1793875 h 2362200"/>
                      <a:gd name="connsiteX3" fmla="*/ 692151 w 2905642"/>
                      <a:gd name="connsiteY3" fmla="*/ 1720850 h 2362200"/>
                      <a:gd name="connsiteX4" fmla="*/ 993776 w 2905642"/>
                      <a:gd name="connsiteY4" fmla="*/ 1555750 h 2362200"/>
                      <a:gd name="connsiteX5" fmla="*/ 1079501 w 2905642"/>
                      <a:gd name="connsiteY5" fmla="*/ 1460500 h 2362200"/>
                      <a:gd name="connsiteX6" fmla="*/ 1228726 w 2905642"/>
                      <a:gd name="connsiteY6" fmla="*/ 1339850 h 2362200"/>
                      <a:gd name="connsiteX7" fmla="*/ 1336676 w 2905642"/>
                      <a:gd name="connsiteY7" fmla="*/ 1254125 h 2362200"/>
                      <a:gd name="connsiteX8" fmla="*/ 1539876 w 2905642"/>
                      <a:gd name="connsiteY8" fmla="*/ 911225 h 2362200"/>
                      <a:gd name="connsiteX9" fmla="*/ 1847851 w 2905642"/>
                      <a:gd name="connsiteY9" fmla="*/ 485775 h 2362200"/>
                      <a:gd name="connsiteX10" fmla="*/ 1987551 w 2905642"/>
                      <a:gd name="connsiteY10" fmla="*/ 269875 h 2362200"/>
                      <a:gd name="connsiteX11" fmla="*/ 2292351 w 2905642"/>
                      <a:gd name="connsiteY11" fmla="*/ 88900 h 2362200"/>
                      <a:gd name="connsiteX12" fmla="*/ 2555876 w 2905642"/>
                      <a:gd name="connsiteY12" fmla="*/ 28575 h 2362200"/>
                      <a:gd name="connsiteX13" fmla="*/ 2708276 w 2905642"/>
                      <a:gd name="connsiteY13" fmla="*/ 0 h 2362200"/>
                      <a:gd name="connsiteX14" fmla="*/ 2901951 w 2905642"/>
                      <a:gd name="connsiteY14" fmla="*/ 9525 h 2362200"/>
                      <a:gd name="connsiteX15" fmla="*/ 2902745 w 2905642"/>
                      <a:gd name="connsiteY15" fmla="*/ 499269 h 2362200"/>
                      <a:gd name="connsiteX16" fmla="*/ 0 w 2905642"/>
                      <a:gd name="connsiteY16" fmla="*/ 2362200 h 2362200"/>
                      <a:gd name="connsiteX17" fmla="*/ 7938 w 2905642"/>
                      <a:gd name="connsiteY17" fmla="*/ 1875632 h 2362200"/>
                      <a:gd name="connsiteX0" fmla="*/ 70 w 2907299"/>
                      <a:gd name="connsiteY0" fmla="*/ 1875632 h 2362200"/>
                      <a:gd name="connsiteX1" fmla="*/ 258833 w 2907299"/>
                      <a:gd name="connsiteY1" fmla="*/ 1863725 h 2362200"/>
                      <a:gd name="connsiteX2" fmla="*/ 481083 w 2907299"/>
                      <a:gd name="connsiteY2" fmla="*/ 1793875 h 2362200"/>
                      <a:gd name="connsiteX3" fmla="*/ 693808 w 2907299"/>
                      <a:gd name="connsiteY3" fmla="*/ 1720850 h 2362200"/>
                      <a:gd name="connsiteX4" fmla="*/ 995433 w 2907299"/>
                      <a:gd name="connsiteY4" fmla="*/ 1555750 h 2362200"/>
                      <a:gd name="connsiteX5" fmla="*/ 1081158 w 2907299"/>
                      <a:gd name="connsiteY5" fmla="*/ 1460500 h 2362200"/>
                      <a:gd name="connsiteX6" fmla="*/ 1230383 w 2907299"/>
                      <a:gd name="connsiteY6" fmla="*/ 1339850 h 2362200"/>
                      <a:gd name="connsiteX7" fmla="*/ 1338333 w 2907299"/>
                      <a:gd name="connsiteY7" fmla="*/ 1254125 h 2362200"/>
                      <a:gd name="connsiteX8" fmla="*/ 1541533 w 2907299"/>
                      <a:gd name="connsiteY8" fmla="*/ 911225 h 2362200"/>
                      <a:gd name="connsiteX9" fmla="*/ 1849508 w 2907299"/>
                      <a:gd name="connsiteY9" fmla="*/ 485775 h 2362200"/>
                      <a:gd name="connsiteX10" fmla="*/ 1989208 w 2907299"/>
                      <a:gd name="connsiteY10" fmla="*/ 269875 h 2362200"/>
                      <a:gd name="connsiteX11" fmla="*/ 2294008 w 2907299"/>
                      <a:gd name="connsiteY11" fmla="*/ 88900 h 2362200"/>
                      <a:gd name="connsiteX12" fmla="*/ 2557533 w 2907299"/>
                      <a:gd name="connsiteY12" fmla="*/ 28575 h 2362200"/>
                      <a:gd name="connsiteX13" fmla="*/ 2709933 w 2907299"/>
                      <a:gd name="connsiteY13" fmla="*/ 0 h 2362200"/>
                      <a:gd name="connsiteX14" fmla="*/ 2903608 w 2907299"/>
                      <a:gd name="connsiteY14" fmla="*/ 9525 h 2362200"/>
                      <a:gd name="connsiteX15" fmla="*/ 2904402 w 2907299"/>
                      <a:gd name="connsiteY15" fmla="*/ 499269 h 2362200"/>
                      <a:gd name="connsiteX16" fmla="*/ 1657 w 2907299"/>
                      <a:gd name="connsiteY16" fmla="*/ 2362200 h 2362200"/>
                      <a:gd name="connsiteX17" fmla="*/ 70 w 2907299"/>
                      <a:gd name="connsiteY17" fmla="*/ 1875632 h 2362200"/>
                      <a:gd name="connsiteX0" fmla="*/ 214957 w 3122186"/>
                      <a:gd name="connsiteY0" fmla="*/ 1875632 h 2449170"/>
                      <a:gd name="connsiteX1" fmla="*/ 473720 w 3122186"/>
                      <a:gd name="connsiteY1" fmla="*/ 1863725 h 2449170"/>
                      <a:gd name="connsiteX2" fmla="*/ 695970 w 3122186"/>
                      <a:gd name="connsiteY2" fmla="*/ 1793875 h 2449170"/>
                      <a:gd name="connsiteX3" fmla="*/ 908695 w 3122186"/>
                      <a:gd name="connsiteY3" fmla="*/ 1720850 h 2449170"/>
                      <a:gd name="connsiteX4" fmla="*/ 1210320 w 3122186"/>
                      <a:gd name="connsiteY4" fmla="*/ 1555750 h 2449170"/>
                      <a:gd name="connsiteX5" fmla="*/ 1296045 w 3122186"/>
                      <a:gd name="connsiteY5" fmla="*/ 1460500 h 2449170"/>
                      <a:gd name="connsiteX6" fmla="*/ 1445270 w 3122186"/>
                      <a:gd name="connsiteY6" fmla="*/ 1339850 h 2449170"/>
                      <a:gd name="connsiteX7" fmla="*/ 1553220 w 3122186"/>
                      <a:gd name="connsiteY7" fmla="*/ 1254125 h 2449170"/>
                      <a:gd name="connsiteX8" fmla="*/ 1756420 w 3122186"/>
                      <a:gd name="connsiteY8" fmla="*/ 911225 h 2449170"/>
                      <a:gd name="connsiteX9" fmla="*/ 2064395 w 3122186"/>
                      <a:gd name="connsiteY9" fmla="*/ 485775 h 2449170"/>
                      <a:gd name="connsiteX10" fmla="*/ 2204095 w 3122186"/>
                      <a:gd name="connsiteY10" fmla="*/ 269875 h 2449170"/>
                      <a:gd name="connsiteX11" fmla="*/ 2508895 w 3122186"/>
                      <a:gd name="connsiteY11" fmla="*/ 88900 h 2449170"/>
                      <a:gd name="connsiteX12" fmla="*/ 2772420 w 3122186"/>
                      <a:gd name="connsiteY12" fmla="*/ 28575 h 2449170"/>
                      <a:gd name="connsiteX13" fmla="*/ 2924820 w 3122186"/>
                      <a:gd name="connsiteY13" fmla="*/ 0 h 2449170"/>
                      <a:gd name="connsiteX14" fmla="*/ 3118495 w 3122186"/>
                      <a:gd name="connsiteY14" fmla="*/ 9525 h 2449170"/>
                      <a:gd name="connsiteX15" fmla="*/ 3119289 w 3122186"/>
                      <a:gd name="connsiteY15" fmla="*/ 499269 h 2449170"/>
                      <a:gd name="connsiteX16" fmla="*/ 216544 w 3122186"/>
                      <a:gd name="connsiteY16" fmla="*/ 2362200 h 2449170"/>
                      <a:gd name="connsiteX17" fmla="*/ 211809 w 3122186"/>
                      <a:gd name="connsiteY17" fmla="*/ 2115528 h 2449170"/>
                      <a:gd name="connsiteX18" fmla="*/ 214957 w 3122186"/>
                      <a:gd name="connsiteY18" fmla="*/ 1875632 h 2449170"/>
                      <a:gd name="connsiteX0" fmla="*/ 20316 w 2927545"/>
                      <a:gd name="connsiteY0" fmla="*/ 1875632 h 2362200"/>
                      <a:gd name="connsiteX1" fmla="*/ 279079 w 2927545"/>
                      <a:gd name="connsiteY1" fmla="*/ 1863725 h 2362200"/>
                      <a:gd name="connsiteX2" fmla="*/ 501329 w 2927545"/>
                      <a:gd name="connsiteY2" fmla="*/ 1793875 h 2362200"/>
                      <a:gd name="connsiteX3" fmla="*/ 714054 w 2927545"/>
                      <a:gd name="connsiteY3" fmla="*/ 1720850 h 2362200"/>
                      <a:gd name="connsiteX4" fmla="*/ 1015679 w 2927545"/>
                      <a:gd name="connsiteY4" fmla="*/ 1555750 h 2362200"/>
                      <a:gd name="connsiteX5" fmla="*/ 1101404 w 2927545"/>
                      <a:gd name="connsiteY5" fmla="*/ 1460500 h 2362200"/>
                      <a:gd name="connsiteX6" fmla="*/ 1250629 w 2927545"/>
                      <a:gd name="connsiteY6" fmla="*/ 1339850 h 2362200"/>
                      <a:gd name="connsiteX7" fmla="*/ 1358579 w 2927545"/>
                      <a:gd name="connsiteY7" fmla="*/ 1254125 h 2362200"/>
                      <a:gd name="connsiteX8" fmla="*/ 1561779 w 2927545"/>
                      <a:gd name="connsiteY8" fmla="*/ 911225 h 2362200"/>
                      <a:gd name="connsiteX9" fmla="*/ 1869754 w 2927545"/>
                      <a:gd name="connsiteY9" fmla="*/ 485775 h 2362200"/>
                      <a:gd name="connsiteX10" fmla="*/ 2009454 w 2927545"/>
                      <a:gd name="connsiteY10" fmla="*/ 269875 h 2362200"/>
                      <a:gd name="connsiteX11" fmla="*/ 2314254 w 2927545"/>
                      <a:gd name="connsiteY11" fmla="*/ 88900 h 2362200"/>
                      <a:gd name="connsiteX12" fmla="*/ 2577779 w 2927545"/>
                      <a:gd name="connsiteY12" fmla="*/ 28575 h 2362200"/>
                      <a:gd name="connsiteX13" fmla="*/ 2730179 w 2927545"/>
                      <a:gd name="connsiteY13" fmla="*/ 0 h 2362200"/>
                      <a:gd name="connsiteX14" fmla="*/ 2923854 w 2927545"/>
                      <a:gd name="connsiteY14" fmla="*/ 9525 h 2362200"/>
                      <a:gd name="connsiteX15" fmla="*/ 2924648 w 2927545"/>
                      <a:gd name="connsiteY15" fmla="*/ 499269 h 2362200"/>
                      <a:gd name="connsiteX16" fmla="*/ 21903 w 2927545"/>
                      <a:gd name="connsiteY16" fmla="*/ 2362200 h 2362200"/>
                      <a:gd name="connsiteX17" fmla="*/ 17168 w 2927545"/>
                      <a:gd name="connsiteY17" fmla="*/ 2115528 h 2362200"/>
                      <a:gd name="connsiteX18" fmla="*/ 20316 w 2927545"/>
                      <a:gd name="connsiteY18" fmla="*/ 1875632 h 2362200"/>
                      <a:gd name="connsiteX0" fmla="*/ 48401 w 2955630"/>
                      <a:gd name="connsiteY0" fmla="*/ 1875632 h 2362200"/>
                      <a:gd name="connsiteX1" fmla="*/ 307164 w 2955630"/>
                      <a:gd name="connsiteY1" fmla="*/ 1863725 h 2362200"/>
                      <a:gd name="connsiteX2" fmla="*/ 529414 w 2955630"/>
                      <a:gd name="connsiteY2" fmla="*/ 1793875 h 2362200"/>
                      <a:gd name="connsiteX3" fmla="*/ 742139 w 2955630"/>
                      <a:gd name="connsiteY3" fmla="*/ 1720850 h 2362200"/>
                      <a:gd name="connsiteX4" fmla="*/ 1043764 w 2955630"/>
                      <a:gd name="connsiteY4" fmla="*/ 1555750 h 2362200"/>
                      <a:gd name="connsiteX5" fmla="*/ 1129489 w 2955630"/>
                      <a:gd name="connsiteY5" fmla="*/ 1460500 h 2362200"/>
                      <a:gd name="connsiteX6" fmla="*/ 1278714 w 2955630"/>
                      <a:gd name="connsiteY6" fmla="*/ 1339850 h 2362200"/>
                      <a:gd name="connsiteX7" fmla="*/ 1386664 w 2955630"/>
                      <a:gd name="connsiteY7" fmla="*/ 1254125 h 2362200"/>
                      <a:gd name="connsiteX8" fmla="*/ 1589864 w 2955630"/>
                      <a:gd name="connsiteY8" fmla="*/ 911225 h 2362200"/>
                      <a:gd name="connsiteX9" fmla="*/ 1897839 w 2955630"/>
                      <a:gd name="connsiteY9" fmla="*/ 485775 h 2362200"/>
                      <a:gd name="connsiteX10" fmla="*/ 2037539 w 2955630"/>
                      <a:gd name="connsiteY10" fmla="*/ 269875 h 2362200"/>
                      <a:gd name="connsiteX11" fmla="*/ 2342339 w 2955630"/>
                      <a:gd name="connsiteY11" fmla="*/ 88900 h 2362200"/>
                      <a:gd name="connsiteX12" fmla="*/ 2605864 w 2955630"/>
                      <a:gd name="connsiteY12" fmla="*/ 28575 h 2362200"/>
                      <a:gd name="connsiteX13" fmla="*/ 2758264 w 2955630"/>
                      <a:gd name="connsiteY13" fmla="*/ 0 h 2362200"/>
                      <a:gd name="connsiteX14" fmla="*/ 2951939 w 2955630"/>
                      <a:gd name="connsiteY14" fmla="*/ 9525 h 2362200"/>
                      <a:gd name="connsiteX15" fmla="*/ 2952733 w 2955630"/>
                      <a:gd name="connsiteY15" fmla="*/ 499269 h 2362200"/>
                      <a:gd name="connsiteX16" fmla="*/ 49988 w 2955630"/>
                      <a:gd name="connsiteY16" fmla="*/ 2362200 h 2362200"/>
                      <a:gd name="connsiteX17" fmla="*/ 9 w 2955630"/>
                      <a:gd name="connsiteY17" fmla="*/ 2115528 h 2362200"/>
                      <a:gd name="connsiteX18" fmla="*/ 48401 w 2955630"/>
                      <a:gd name="connsiteY18" fmla="*/ 1875632 h 2362200"/>
                      <a:gd name="connsiteX0" fmla="*/ 48401 w 2955630"/>
                      <a:gd name="connsiteY0" fmla="*/ 1875632 h 2362200"/>
                      <a:gd name="connsiteX1" fmla="*/ 307164 w 2955630"/>
                      <a:gd name="connsiteY1" fmla="*/ 1863725 h 2362200"/>
                      <a:gd name="connsiteX2" fmla="*/ 529414 w 2955630"/>
                      <a:gd name="connsiteY2" fmla="*/ 1793875 h 2362200"/>
                      <a:gd name="connsiteX3" fmla="*/ 742139 w 2955630"/>
                      <a:gd name="connsiteY3" fmla="*/ 1720850 h 2362200"/>
                      <a:gd name="connsiteX4" fmla="*/ 1043764 w 2955630"/>
                      <a:gd name="connsiteY4" fmla="*/ 1555750 h 2362200"/>
                      <a:gd name="connsiteX5" fmla="*/ 1129489 w 2955630"/>
                      <a:gd name="connsiteY5" fmla="*/ 1460500 h 2362200"/>
                      <a:gd name="connsiteX6" fmla="*/ 1278714 w 2955630"/>
                      <a:gd name="connsiteY6" fmla="*/ 1339850 h 2362200"/>
                      <a:gd name="connsiteX7" fmla="*/ 1386664 w 2955630"/>
                      <a:gd name="connsiteY7" fmla="*/ 1254125 h 2362200"/>
                      <a:gd name="connsiteX8" fmla="*/ 1589864 w 2955630"/>
                      <a:gd name="connsiteY8" fmla="*/ 911225 h 2362200"/>
                      <a:gd name="connsiteX9" fmla="*/ 1897839 w 2955630"/>
                      <a:gd name="connsiteY9" fmla="*/ 485775 h 2362200"/>
                      <a:gd name="connsiteX10" fmla="*/ 2037539 w 2955630"/>
                      <a:gd name="connsiteY10" fmla="*/ 269875 h 2362200"/>
                      <a:gd name="connsiteX11" fmla="*/ 2342339 w 2955630"/>
                      <a:gd name="connsiteY11" fmla="*/ 88900 h 2362200"/>
                      <a:gd name="connsiteX12" fmla="*/ 2605864 w 2955630"/>
                      <a:gd name="connsiteY12" fmla="*/ 28575 h 2362200"/>
                      <a:gd name="connsiteX13" fmla="*/ 2758264 w 2955630"/>
                      <a:gd name="connsiteY13" fmla="*/ 0 h 2362200"/>
                      <a:gd name="connsiteX14" fmla="*/ 2951939 w 2955630"/>
                      <a:gd name="connsiteY14" fmla="*/ 9525 h 2362200"/>
                      <a:gd name="connsiteX15" fmla="*/ 2952733 w 2955630"/>
                      <a:gd name="connsiteY15" fmla="*/ 499269 h 2362200"/>
                      <a:gd name="connsiteX16" fmla="*/ 49988 w 2955630"/>
                      <a:gd name="connsiteY16" fmla="*/ 2362200 h 2362200"/>
                      <a:gd name="connsiteX17" fmla="*/ 9 w 2955630"/>
                      <a:gd name="connsiteY17" fmla="*/ 2115528 h 2362200"/>
                      <a:gd name="connsiteX18" fmla="*/ 48401 w 2955630"/>
                      <a:gd name="connsiteY18" fmla="*/ 1875632 h 2362200"/>
                      <a:gd name="connsiteX0" fmla="*/ 48401 w 2955630"/>
                      <a:gd name="connsiteY0" fmla="*/ 1875632 h 2362200"/>
                      <a:gd name="connsiteX1" fmla="*/ 307164 w 2955630"/>
                      <a:gd name="connsiteY1" fmla="*/ 1863725 h 2362200"/>
                      <a:gd name="connsiteX2" fmla="*/ 529414 w 2955630"/>
                      <a:gd name="connsiteY2" fmla="*/ 1793875 h 2362200"/>
                      <a:gd name="connsiteX3" fmla="*/ 742139 w 2955630"/>
                      <a:gd name="connsiteY3" fmla="*/ 1720850 h 2362200"/>
                      <a:gd name="connsiteX4" fmla="*/ 1043764 w 2955630"/>
                      <a:gd name="connsiteY4" fmla="*/ 1555750 h 2362200"/>
                      <a:gd name="connsiteX5" fmla="*/ 1129489 w 2955630"/>
                      <a:gd name="connsiteY5" fmla="*/ 1460500 h 2362200"/>
                      <a:gd name="connsiteX6" fmla="*/ 1278714 w 2955630"/>
                      <a:gd name="connsiteY6" fmla="*/ 1339850 h 2362200"/>
                      <a:gd name="connsiteX7" fmla="*/ 1386664 w 2955630"/>
                      <a:gd name="connsiteY7" fmla="*/ 1254125 h 2362200"/>
                      <a:gd name="connsiteX8" fmla="*/ 1589864 w 2955630"/>
                      <a:gd name="connsiteY8" fmla="*/ 911225 h 2362200"/>
                      <a:gd name="connsiteX9" fmla="*/ 1897839 w 2955630"/>
                      <a:gd name="connsiteY9" fmla="*/ 485775 h 2362200"/>
                      <a:gd name="connsiteX10" fmla="*/ 2037539 w 2955630"/>
                      <a:gd name="connsiteY10" fmla="*/ 269875 h 2362200"/>
                      <a:gd name="connsiteX11" fmla="*/ 2342339 w 2955630"/>
                      <a:gd name="connsiteY11" fmla="*/ 88900 h 2362200"/>
                      <a:gd name="connsiteX12" fmla="*/ 2605864 w 2955630"/>
                      <a:gd name="connsiteY12" fmla="*/ 28575 h 2362200"/>
                      <a:gd name="connsiteX13" fmla="*/ 2758264 w 2955630"/>
                      <a:gd name="connsiteY13" fmla="*/ 0 h 2362200"/>
                      <a:gd name="connsiteX14" fmla="*/ 2951939 w 2955630"/>
                      <a:gd name="connsiteY14" fmla="*/ 9525 h 2362200"/>
                      <a:gd name="connsiteX15" fmla="*/ 2952733 w 2955630"/>
                      <a:gd name="connsiteY15" fmla="*/ 499269 h 2362200"/>
                      <a:gd name="connsiteX16" fmla="*/ 49988 w 2955630"/>
                      <a:gd name="connsiteY16" fmla="*/ 2362200 h 2362200"/>
                      <a:gd name="connsiteX17" fmla="*/ 9 w 2955630"/>
                      <a:gd name="connsiteY17" fmla="*/ 2115528 h 2362200"/>
                      <a:gd name="connsiteX18" fmla="*/ 48401 w 2955630"/>
                      <a:gd name="connsiteY18" fmla="*/ 1875632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5630" h="2362200">
                        <a:moveTo>
                          <a:pt x="48401" y="1875632"/>
                        </a:moveTo>
                        <a:lnTo>
                          <a:pt x="307164" y="1863725"/>
                        </a:lnTo>
                        <a:lnTo>
                          <a:pt x="529414" y="1793875"/>
                        </a:lnTo>
                        <a:lnTo>
                          <a:pt x="742139" y="1720850"/>
                        </a:lnTo>
                        <a:lnTo>
                          <a:pt x="1043764" y="1555750"/>
                        </a:lnTo>
                        <a:lnTo>
                          <a:pt x="1129489" y="1460500"/>
                        </a:lnTo>
                        <a:cubicBezTo>
                          <a:pt x="1171822" y="1424517"/>
                          <a:pt x="1235852" y="1374246"/>
                          <a:pt x="1278714" y="1339850"/>
                        </a:cubicBezTo>
                        <a:cubicBezTo>
                          <a:pt x="1321576" y="1305454"/>
                          <a:pt x="1355972" y="1291167"/>
                          <a:pt x="1386664" y="1254125"/>
                        </a:cubicBezTo>
                        <a:lnTo>
                          <a:pt x="1589864" y="911225"/>
                        </a:lnTo>
                        <a:lnTo>
                          <a:pt x="1897839" y="485775"/>
                        </a:lnTo>
                        <a:lnTo>
                          <a:pt x="2037539" y="269875"/>
                        </a:lnTo>
                        <a:lnTo>
                          <a:pt x="2342339" y="88900"/>
                        </a:lnTo>
                        <a:lnTo>
                          <a:pt x="2605864" y="28575"/>
                        </a:lnTo>
                        <a:cubicBezTo>
                          <a:pt x="2656664" y="19050"/>
                          <a:pt x="2700585" y="3175"/>
                          <a:pt x="2758264" y="0"/>
                        </a:cubicBezTo>
                        <a:lnTo>
                          <a:pt x="2951939" y="9525"/>
                        </a:lnTo>
                        <a:cubicBezTo>
                          <a:pt x="2950881" y="631825"/>
                          <a:pt x="2960141" y="143669"/>
                          <a:pt x="2952733" y="499269"/>
                        </a:cubicBezTo>
                        <a:lnTo>
                          <a:pt x="49988" y="2362200"/>
                        </a:lnTo>
                        <a:cubicBezTo>
                          <a:pt x="3558" y="2250577"/>
                          <a:pt x="14560" y="2263298"/>
                          <a:pt x="9" y="2115528"/>
                        </a:cubicBezTo>
                        <a:cubicBezTo>
                          <a:pt x="-256" y="2034433"/>
                          <a:pt x="4749" y="1917599"/>
                          <a:pt x="48401" y="1875632"/>
                        </a:cubicBezTo>
                        <a:close/>
                      </a:path>
                    </a:pathLst>
                  </a:custGeom>
                  <a:solidFill>
                    <a:srgbClr val="A29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686B0110-93CA-4C5B-B6D6-FFC02CDF7042}"/>
                      </a:ext>
                    </a:extLst>
                  </p:cNvPr>
                  <p:cNvSpPr/>
                  <p:nvPr/>
                </p:nvSpPr>
                <p:spPr>
                  <a:xfrm>
                    <a:off x="5987910" y="4637088"/>
                    <a:ext cx="1430478" cy="919162"/>
                  </a:xfrm>
                  <a:custGeom>
                    <a:avLst/>
                    <a:gdLst>
                      <a:gd name="connsiteX0" fmla="*/ 6350 w 1441450"/>
                      <a:gd name="connsiteY0" fmla="*/ 0 h 717550"/>
                      <a:gd name="connsiteX1" fmla="*/ 1441450 w 1441450"/>
                      <a:gd name="connsiteY1" fmla="*/ 454025 h 717550"/>
                      <a:gd name="connsiteX2" fmla="*/ 1441450 w 1441450"/>
                      <a:gd name="connsiteY2" fmla="*/ 717550 h 717550"/>
                      <a:gd name="connsiteX3" fmla="*/ 0 w 1441450"/>
                      <a:gd name="connsiteY3" fmla="*/ 276225 h 717550"/>
                      <a:gd name="connsiteX4" fmla="*/ 6350 w 1441450"/>
                      <a:gd name="connsiteY4" fmla="*/ 0 h 717550"/>
                      <a:gd name="connsiteX0" fmla="*/ 3175 w 1438275"/>
                      <a:gd name="connsiteY0" fmla="*/ 0 h 717550"/>
                      <a:gd name="connsiteX1" fmla="*/ 1438275 w 1438275"/>
                      <a:gd name="connsiteY1" fmla="*/ 454025 h 717550"/>
                      <a:gd name="connsiteX2" fmla="*/ 1438275 w 1438275"/>
                      <a:gd name="connsiteY2" fmla="*/ 717550 h 717550"/>
                      <a:gd name="connsiteX3" fmla="*/ 0 w 1438275"/>
                      <a:gd name="connsiteY3" fmla="*/ 279400 h 717550"/>
                      <a:gd name="connsiteX4" fmla="*/ 3175 w 1438275"/>
                      <a:gd name="connsiteY4" fmla="*/ 0 h 717550"/>
                      <a:gd name="connsiteX0" fmla="*/ 3175 w 1438275"/>
                      <a:gd name="connsiteY0" fmla="*/ 0 h 714375"/>
                      <a:gd name="connsiteX1" fmla="*/ 1438275 w 1438275"/>
                      <a:gd name="connsiteY1" fmla="*/ 454025 h 714375"/>
                      <a:gd name="connsiteX2" fmla="*/ 1435100 w 1438275"/>
                      <a:gd name="connsiteY2" fmla="*/ 714375 h 714375"/>
                      <a:gd name="connsiteX3" fmla="*/ 0 w 1438275"/>
                      <a:gd name="connsiteY3" fmla="*/ 279400 h 714375"/>
                      <a:gd name="connsiteX4" fmla="*/ 3175 w 1438275"/>
                      <a:gd name="connsiteY4" fmla="*/ 0 h 714375"/>
                      <a:gd name="connsiteX0" fmla="*/ 3175 w 1438275"/>
                      <a:gd name="connsiteY0" fmla="*/ 0 h 714375"/>
                      <a:gd name="connsiteX1" fmla="*/ 1438275 w 1438275"/>
                      <a:gd name="connsiteY1" fmla="*/ 444500 h 714375"/>
                      <a:gd name="connsiteX2" fmla="*/ 1435100 w 1438275"/>
                      <a:gd name="connsiteY2" fmla="*/ 714375 h 714375"/>
                      <a:gd name="connsiteX3" fmla="*/ 0 w 1438275"/>
                      <a:gd name="connsiteY3" fmla="*/ 279400 h 714375"/>
                      <a:gd name="connsiteX4" fmla="*/ 3175 w 1438275"/>
                      <a:gd name="connsiteY4" fmla="*/ 0 h 714375"/>
                      <a:gd name="connsiteX0" fmla="*/ 3175 w 1435151"/>
                      <a:gd name="connsiteY0" fmla="*/ 0 h 714375"/>
                      <a:gd name="connsiteX1" fmla="*/ 1421606 w 1435151"/>
                      <a:gd name="connsiteY1" fmla="*/ 470693 h 714375"/>
                      <a:gd name="connsiteX2" fmla="*/ 1435100 w 1435151"/>
                      <a:gd name="connsiteY2" fmla="*/ 714375 h 714375"/>
                      <a:gd name="connsiteX3" fmla="*/ 0 w 1435151"/>
                      <a:gd name="connsiteY3" fmla="*/ 279400 h 714375"/>
                      <a:gd name="connsiteX4" fmla="*/ 3175 w 1435151"/>
                      <a:gd name="connsiteY4" fmla="*/ 0 h 714375"/>
                      <a:gd name="connsiteX0" fmla="*/ 3175 w 1435191"/>
                      <a:gd name="connsiteY0" fmla="*/ 0 h 714375"/>
                      <a:gd name="connsiteX1" fmla="*/ 1428750 w 1435191"/>
                      <a:gd name="connsiteY1" fmla="*/ 446881 h 714375"/>
                      <a:gd name="connsiteX2" fmla="*/ 1435100 w 1435191"/>
                      <a:gd name="connsiteY2" fmla="*/ 714375 h 714375"/>
                      <a:gd name="connsiteX3" fmla="*/ 0 w 1435191"/>
                      <a:gd name="connsiteY3" fmla="*/ 279400 h 714375"/>
                      <a:gd name="connsiteX4" fmla="*/ 3175 w 1435191"/>
                      <a:gd name="connsiteY4" fmla="*/ 0 h 714375"/>
                      <a:gd name="connsiteX0" fmla="*/ 3175 w 1428750"/>
                      <a:gd name="connsiteY0" fmla="*/ 0 h 714375"/>
                      <a:gd name="connsiteX1" fmla="*/ 1428750 w 1428750"/>
                      <a:gd name="connsiteY1" fmla="*/ 446881 h 714375"/>
                      <a:gd name="connsiteX2" fmla="*/ 1427956 w 1428750"/>
                      <a:gd name="connsiteY2" fmla="*/ 714375 h 714375"/>
                      <a:gd name="connsiteX3" fmla="*/ 0 w 1428750"/>
                      <a:gd name="connsiteY3" fmla="*/ 279400 h 714375"/>
                      <a:gd name="connsiteX4" fmla="*/ 3175 w 1428750"/>
                      <a:gd name="connsiteY4" fmla="*/ 0 h 714375"/>
                      <a:gd name="connsiteX0" fmla="*/ 3175 w 1431131"/>
                      <a:gd name="connsiteY0" fmla="*/ 0 h 714375"/>
                      <a:gd name="connsiteX1" fmla="*/ 1431131 w 1431131"/>
                      <a:gd name="connsiteY1" fmla="*/ 451643 h 714375"/>
                      <a:gd name="connsiteX2" fmla="*/ 1427956 w 1431131"/>
                      <a:gd name="connsiteY2" fmla="*/ 714375 h 714375"/>
                      <a:gd name="connsiteX3" fmla="*/ 0 w 1431131"/>
                      <a:gd name="connsiteY3" fmla="*/ 279400 h 714375"/>
                      <a:gd name="connsiteX4" fmla="*/ 3175 w 1431131"/>
                      <a:gd name="connsiteY4" fmla="*/ 0 h 714375"/>
                      <a:gd name="connsiteX0" fmla="*/ 3175 w 1431131"/>
                      <a:gd name="connsiteY0" fmla="*/ 0 h 714375"/>
                      <a:gd name="connsiteX1" fmla="*/ 1431131 w 1431131"/>
                      <a:gd name="connsiteY1" fmla="*/ 444499 h 714375"/>
                      <a:gd name="connsiteX2" fmla="*/ 1427956 w 1431131"/>
                      <a:gd name="connsiteY2" fmla="*/ 714375 h 714375"/>
                      <a:gd name="connsiteX3" fmla="*/ 0 w 1431131"/>
                      <a:gd name="connsiteY3" fmla="*/ 279400 h 714375"/>
                      <a:gd name="connsiteX4" fmla="*/ 3175 w 1431131"/>
                      <a:gd name="connsiteY4" fmla="*/ 0 h 714375"/>
                      <a:gd name="connsiteX0" fmla="*/ 3175 w 1431131"/>
                      <a:gd name="connsiteY0" fmla="*/ 0 h 709612"/>
                      <a:gd name="connsiteX1" fmla="*/ 1431131 w 1431131"/>
                      <a:gd name="connsiteY1" fmla="*/ 439736 h 709612"/>
                      <a:gd name="connsiteX2" fmla="*/ 1427956 w 1431131"/>
                      <a:gd name="connsiteY2" fmla="*/ 709612 h 709612"/>
                      <a:gd name="connsiteX3" fmla="*/ 0 w 1431131"/>
                      <a:gd name="connsiteY3" fmla="*/ 274637 h 709612"/>
                      <a:gd name="connsiteX4" fmla="*/ 3175 w 1431131"/>
                      <a:gd name="connsiteY4" fmla="*/ 0 h 709612"/>
                      <a:gd name="connsiteX0" fmla="*/ 3175 w 1431131"/>
                      <a:gd name="connsiteY0" fmla="*/ 0 h 919162"/>
                      <a:gd name="connsiteX1" fmla="*/ 1431131 w 1431131"/>
                      <a:gd name="connsiteY1" fmla="*/ 439736 h 919162"/>
                      <a:gd name="connsiteX2" fmla="*/ 1424781 w 1431131"/>
                      <a:gd name="connsiteY2" fmla="*/ 919162 h 919162"/>
                      <a:gd name="connsiteX3" fmla="*/ 0 w 1431131"/>
                      <a:gd name="connsiteY3" fmla="*/ 274637 h 919162"/>
                      <a:gd name="connsiteX4" fmla="*/ 3175 w 1431131"/>
                      <a:gd name="connsiteY4" fmla="*/ 0 h 919162"/>
                      <a:gd name="connsiteX0" fmla="*/ 141 w 1428097"/>
                      <a:gd name="connsiteY0" fmla="*/ 0 h 919162"/>
                      <a:gd name="connsiteX1" fmla="*/ 1428097 w 1428097"/>
                      <a:gd name="connsiteY1" fmla="*/ 439736 h 919162"/>
                      <a:gd name="connsiteX2" fmla="*/ 1421747 w 1428097"/>
                      <a:gd name="connsiteY2" fmla="*/ 919162 h 919162"/>
                      <a:gd name="connsiteX3" fmla="*/ 3316 w 1428097"/>
                      <a:gd name="connsiteY3" fmla="*/ 468312 h 919162"/>
                      <a:gd name="connsiteX4" fmla="*/ 141 w 1428097"/>
                      <a:gd name="connsiteY4" fmla="*/ 0 h 919162"/>
                      <a:gd name="connsiteX0" fmla="*/ 6350 w 1434306"/>
                      <a:gd name="connsiteY0" fmla="*/ 0 h 919162"/>
                      <a:gd name="connsiteX1" fmla="*/ 1434306 w 1434306"/>
                      <a:gd name="connsiteY1" fmla="*/ 439736 h 919162"/>
                      <a:gd name="connsiteX2" fmla="*/ 1427956 w 1434306"/>
                      <a:gd name="connsiteY2" fmla="*/ 919162 h 919162"/>
                      <a:gd name="connsiteX3" fmla="*/ 0 w 1434306"/>
                      <a:gd name="connsiteY3" fmla="*/ 484187 h 919162"/>
                      <a:gd name="connsiteX4" fmla="*/ 6350 w 1434306"/>
                      <a:gd name="connsiteY4" fmla="*/ 0 h 919162"/>
                      <a:gd name="connsiteX0" fmla="*/ 141 w 1428097"/>
                      <a:gd name="connsiteY0" fmla="*/ 0 h 919162"/>
                      <a:gd name="connsiteX1" fmla="*/ 1428097 w 1428097"/>
                      <a:gd name="connsiteY1" fmla="*/ 439736 h 919162"/>
                      <a:gd name="connsiteX2" fmla="*/ 1421747 w 1428097"/>
                      <a:gd name="connsiteY2" fmla="*/ 919162 h 919162"/>
                      <a:gd name="connsiteX3" fmla="*/ 3316 w 1428097"/>
                      <a:gd name="connsiteY3" fmla="*/ 484187 h 919162"/>
                      <a:gd name="connsiteX4" fmla="*/ 141 w 1428097"/>
                      <a:gd name="connsiteY4" fmla="*/ 0 h 919162"/>
                      <a:gd name="connsiteX0" fmla="*/ 141 w 1428097"/>
                      <a:gd name="connsiteY0" fmla="*/ 0 h 919162"/>
                      <a:gd name="connsiteX1" fmla="*/ 1428097 w 1428097"/>
                      <a:gd name="connsiteY1" fmla="*/ 439736 h 919162"/>
                      <a:gd name="connsiteX2" fmla="*/ 1424129 w 1428097"/>
                      <a:gd name="connsiteY2" fmla="*/ 919162 h 919162"/>
                      <a:gd name="connsiteX3" fmla="*/ 3316 w 1428097"/>
                      <a:gd name="connsiteY3" fmla="*/ 484187 h 919162"/>
                      <a:gd name="connsiteX4" fmla="*/ 141 w 1428097"/>
                      <a:gd name="connsiteY4" fmla="*/ 0 h 919162"/>
                      <a:gd name="connsiteX0" fmla="*/ 141 w 1430478"/>
                      <a:gd name="connsiteY0" fmla="*/ 0 h 919162"/>
                      <a:gd name="connsiteX1" fmla="*/ 1430478 w 1430478"/>
                      <a:gd name="connsiteY1" fmla="*/ 439736 h 919162"/>
                      <a:gd name="connsiteX2" fmla="*/ 1424129 w 1430478"/>
                      <a:gd name="connsiteY2" fmla="*/ 919162 h 919162"/>
                      <a:gd name="connsiteX3" fmla="*/ 3316 w 1430478"/>
                      <a:gd name="connsiteY3" fmla="*/ 484187 h 919162"/>
                      <a:gd name="connsiteX4" fmla="*/ 141 w 1430478"/>
                      <a:gd name="connsiteY4" fmla="*/ 0 h 919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78" h="919162">
                        <a:moveTo>
                          <a:pt x="141" y="0"/>
                        </a:moveTo>
                        <a:lnTo>
                          <a:pt x="1430478" y="439736"/>
                        </a:lnTo>
                        <a:cubicBezTo>
                          <a:pt x="1429420" y="526519"/>
                          <a:pt x="1425187" y="832379"/>
                          <a:pt x="1424129" y="919162"/>
                        </a:cubicBezTo>
                        <a:lnTo>
                          <a:pt x="3316" y="484187"/>
                        </a:lnTo>
                        <a:cubicBezTo>
                          <a:pt x="4374" y="391054"/>
                          <a:pt x="-917" y="93133"/>
                          <a:pt x="141" y="0"/>
                        </a:cubicBezTo>
                        <a:close/>
                      </a:path>
                    </a:pathLst>
                  </a:custGeom>
                  <a:solidFill>
                    <a:srgbClr val="A29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143">
                    <a:extLst>
                      <a:ext uri="{FF2B5EF4-FFF2-40B4-BE49-F238E27FC236}">
                        <a16:creationId xmlns:a16="http://schemas.microsoft.com/office/drawing/2014/main" id="{7E96D5FA-5435-4730-B84C-08B602FE0EF8}"/>
                      </a:ext>
                    </a:extLst>
                  </p:cNvPr>
                  <p:cNvSpPr/>
                  <p:nvPr/>
                </p:nvSpPr>
                <p:spPr>
                  <a:xfrm>
                    <a:off x="5983288" y="2784727"/>
                    <a:ext cx="4319587" cy="2295525"/>
                  </a:xfrm>
                  <a:custGeom>
                    <a:avLst/>
                    <a:gdLst>
                      <a:gd name="connsiteX0" fmla="*/ 0 w 4319587"/>
                      <a:gd name="connsiteY0" fmla="*/ 1852612 h 2295525"/>
                      <a:gd name="connsiteX1" fmla="*/ 242887 w 4319587"/>
                      <a:gd name="connsiteY1" fmla="*/ 1847850 h 2295525"/>
                      <a:gd name="connsiteX2" fmla="*/ 504825 w 4319587"/>
                      <a:gd name="connsiteY2" fmla="*/ 1785937 h 2295525"/>
                      <a:gd name="connsiteX3" fmla="*/ 719137 w 4319587"/>
                      <a:gd name="connsiteY3" fmla="*/ 1695450 h 2295525"/>
                      <a:gd name="connsiteX4" fmla="*/ 928687 w 4319587"/>
                      <a:gd name="connsiteY4" fmla="*/ 1595437 h 2295525"/>
                      <a:gd name="connsiteX5" fmla="*/ 1114425 w 4319587"/>
                      <a:gd name="connsiteY5" fmla="*/ 1457325 h 2295525"/>
                      <a:gd name="connsiteX6" fmla="*/ 1319212 w 4319587"/>
                      <a:gd name="connsiteY6" fmla="*/ 1290637 h 2295525"/>
                      <a:gd name="connsiteX7" fmla="*/ 1414462 w 4319587"/>
                      <a:gd name="connsiteY7" fmla="*/ 1157287 h 2295525"/>
                      <a:gd name="connsiteX8" fmla="*/ 1581150 w 4319587"/>
                      <a:gd name="connsiteY8" fmla="*/ 876300 h 2295525"/>
                      <a:gd name="connsiteX9" fmla="*/ 1714500 w 4319587"/>
                      <a:gd name="connsiteY9" fmla="*/ 642937 h 2295525"/>
                      <a:gd name="connsiteX10" fmla="*/ 1833562 w 4319587"/>
                      <a:gd name="connsiteY10" fmla="*/ 438150 h 2295525"/>
                      <a:gd name="connsiteX11" fmla="*/ 1962150 w 4319587"/>
                      <a:gd name="connsiteY11" fmla="*/ 290512 h 2295525"/>
                      <a:gd name="connsiteX12" fmla="*/ 2076450 w 4319587"/>
                      <a:gd name="connsiteY12" fmla="*/ 200025 h 2295525"/>
                      <a:gd name="connsiteX13" fmla="*/ 2219325 w 4319587"/>
                      <a:gd name="connsiteY13" fmla="*/ 104775 h 2295525"/>
                      <a:gd name="connsiteX14" fmla="*/ 2443162 w 4319587"/>
                      <a:gd name="connsiteY14" fmla="*/ 38100 h 2295525"/>
                      <a:gd name="connsiteX15" fmla="*/ 2719387 w 4319587"/>
                      <a:gd name="connsiteY15" fmla="*/ 4762 h 2295525"/>
                      <a:gd name="connsiteX16" fmla="*/ 2881312 w 4319587"/>
                      <a:gd name="connsiteY16" fmla="*/ 0 h 2295525"/>
                      <a:gd name="connsiteX17" fmla="*/ 4319587 w 4319587"/>
                      <a:gd name="connsiteY17" fmla="*/ 423862 h 2295525"/>
                      <a:gd name="connsiteX18" fmla="*/ 4124325 w 4319587"/>
                      <a:gd name="connsiteY18" fmla="*/ 423862 h 2295525"/>
                      <a:gd name="connsiteX19" fmla="*/ 3995737 w 4319587"/>
                      <a:gd name="connsiteY19" fmla="*/ 447675 h 2295525"/>
                      <a:gd name="connsiteX20" fmla="*/ 3714750 w 4319587"/>
                      <a:gd name="connsiteY20" fmla="*/ 509587 h 2295525"/>
                      <a:gd name="connsiteX21" fmla="*/ 3481387 w 4319587"/>
                      <a:gd name="connsiteY21" fmla="*/ 657225 h 2295525"/>
                      <a:gd name="connsiteX22" fmla="*/ 3400425 w 4319587"/>
                      <a:gd name="connsiteY22" fmla="*/ 709612 h 2295525"/>
                      <a:gd name="connsiteX23" fmla="*/ 3262312 w 4319587"/>
                      <a:gd name="connsiteY23" fmla="*/ 914400 h 2295525"/>
                      <a:gd name="connsiteX24" fmla="*/ 3028950 w 4319587"/>
                      <a:gd name="connsiteY24" fmla="*/ 1262062 h 2295525"/>
                      <a:gd name="connsiteX25" fmla="*/ 2867025 w 4319587"/>
                      <a:gd name="connsiteY25" fmla="*/ 1514475 h 2295525"/>
                      <a:gd name="connsiteX26" fmla="*/ 2762250 w 4319587"/>
                      <a:gd name="connsiteY26" fmla="*/ 1700212 h 2295525"/>
                      <a:gd name="connsiteX27" fmla="*/ 2609850 w 4319587"/>
                      <a:gd name="connsiteY27" fmla="*/ 1814512 h 2295525"/>
                      <a:gd name="connsiteX28" fmla="*/ 2447925 w 4319587"/>
                      <a:gd name="connsiteY28" fmla="*/ 1952625 h 2295525"/>
                      <a:gd name="connsiteX29" fmla="*/ 2252662 w 4319587"/>
                      <a:gd name="connsiteY29" fmla="*/ 2071687 h 2295525"/>
                      <a:gd name="connsiteX30" fmla="*/ 2076450 w 4319587"/>
                      <a:gd name="connsiteY30" fmla="*/ 2152650 h 2295525"/>
                      <a:gd name="connsiteX31" fmla="*/ 1928812 w 4319587"/>
                      <a:gd name="connsiteY31" fmla="*/ 2205037 h 2295525"/>
                      <a:gd name="connsiteX32" fmla="*/ 1676400 w 4319587"/>
                      <a:gd name="connsiteY32" fmla="*/ 2281237 h 2295525"/>
                      <a:gd name="connsiteX33" fmla="*/ 1428750 w 4319587"/>
                      <a:gd name="connsiteY33" fmla="*/ 2295525 h 2295525"/>
                      <a:gd name="connsiteX34" fmla="*/ 0 w 4319587"/>
                      <a:gd name="connsiteY34" fmla="*/ 1852612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19587" h="2295525">
                        <a:moveTo>
                          <a:pt x="0" y="1852612"/>
                        </a:moveTo>
                        <a:lnTo>
                          <a:pt x="242887" y="1847850"/>
                        </a:lnTo>
                        <a:lnTo>
                          <a:pt x="504825" y="1785937"/>
                        </a:lnTo>
                        <a:lnTo>
                          <a:pt x="719137" y="1695450"/>
                        </a:lnTo>
                        <a:lnTo>
                          <a:pt x="928687" y="1595437"/>
                        </a:lnTo>
                        <a:lnTo>
                          <a:pt x="1114425" y="1457325"/>
                        </a:lnTo>
                        <a:lnTo>
                          <a:pt x="1319212" y="1290637"/>
                        </a:lnTo>
                        <a:lnTo>
                          <a:pt x="1414462" y="1157287"/>
                        </a:lnTo>
                        <a:lnTo>
                          <a:pt x="1581150" y="876300"/>
                        </a:lnTo>
                        <a:lnTo>
                          <a:pt x="1714500" y="642937"/>
                        </a:lnTo>
                        <a:lnTo>
                          <a:pt x="1833562" y="438150"/>
                        </a:lnTo>
                        <a:lnTo>
                          <a:pt x="1962150" y="290512"/>
                        </a:lnTo>
                        <a:lnTo>
                          <a:pt x="2076450" y="200025"/>
                        </a:lnTo>
                        <a:lnTo>
                          <a:pt x="2219325" y="104775"/>
                        </a:lnTo>
                        <a:lnTo>
                          <a:pt x="2443162" y="38100"/>
                        </a:lnTo>
                        <a:lnTo>
                          <a:pt x="2719387" y="4762"/>
                        </a:lnTo>
                        <a:lnTo>
                          <a:pt x="2881312" y="0"/>
                        </a:lnTo>
                        <a:lnTo>
                          <a:pt x="4319587" y="423862"/>
                        </a:lnTo>
                        <a:lnTo>
                          <a:pt x="4124325" y="423862"/>
                        </a:lnTo>
                        <a:lnTo>
                          <a:pt x="3995737" y="447675"/>
                        </a:lnTo>
                        <a:lnTo>
                          <a:pt x="3714750" y="509587"/>
                        </a:lnTo>
                        <a:lnTo>
                          <a:pt x="3481387" y="657225"/>
                        </a:lnTo>
                        <a:lnTo>
                          <a:pt x="3400425" y="709612"/>
                        </a:lnTo>
                        <a:lnTo>
                          <a:pt x="3262312" y="914400"/>
                        </a:lnTo>
                        <a:lnTo>
                          <a:pt x="3028950" y="1262062"/>
                        </a:lnTo>
                        <a:lnTo>
                          <a:pt x="2867025" y="1514475"/>
                        </a:lnTo>
                        <a:lnTo>
                          <a:pt x="2762250" y="1700212"/>
                        </a:lnTo>
                        <a:lnTo>
                          <a:pt x="2609850" y="1814512"/>
                        </a:lnTo>
                        <a:lnTo>
                          <a:pt x="2447925" y="1952625"/>
                        </a:lnTo>
                        <a:lnTo>
                          <a:pt x="2252662" y="2071687"/>
                        </a:lnTo>
                        <a:lnTo>
                          <a:pt x="2076450" y="2152650"/>
                        </a:lnTo>
                        <a:lnTo>
                          <a:pt x="1928812" y="2205037"/>
                        </a:lnTo>
                        <a:lnTo>
                          <a:pt x="1676400" y="2281237"/>
                        </a:lnTo>
                        <a:lnTo>
                          <a:pt x="1428750" y="2295525"/>
                        </a:lnTo>
                        <a:lnTo>
                          <a:pt x="0" y="1852612"/>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0" name="Straight Connector 139">
                  <a:extLst>
                    <a:ext uri="{FF2B5EF4-FFF2-40B4-BE49-F238E27FC236}">
                      <a16:creationId xmlns:a16="http://schemas.microsoft.com/office/drawing/2014/main" id="{AE8A2763-47E2-445C-9512-FBC3D591C2C4}"/>
                    </a:ext>
                  </a:extLst>
                </p:cNvPr>
                <p:cNvCxnSpPr>
                  <a:cxnSpLocks/>
                </p:cNvCxnSpPr>
                <p:nvPr/>
              </p:nvCxnSpPr>
              <p:spPr>
                <a:xfrm flipV="1">
                  <a:off x="7412039" y="3690145"/>
                  <a:ext cx="2894805" cy="1861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30088AE-CCE1-479E-8892-6BF074A06C44}"/>
                    </a:ext>
                  </a:extLst>
                </p:cNvPr>
                <p:cNvCxnSpPr>
                  <a:cxnSpLocks/>
                  <a:endCxn id="143" idx="2"/>
                </p:cNvCxnSpPr>
                <p:nvPr/>
              </p:nvCxnSpPr>
              <p:spPr>
                <a:xfrm>
                  <a:off x="5991226" y="5111749"/>
                  <a:ext cx="1420813" cy="44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7" name="TextBox 136">
                <a:extLst>
                  <a:ext uri="{FF2B5EF4-FFF2-40B4-BE49-F238E27FC236}">
                    <a16:creationId xmlns:a16="http://schemas.microsoft.com/office/drawing/2014/main" id="{6DB3A2B2-5BA2-4F6F-A9FB-90F4D5FC989B}"/>
                  </a:ext>
                </a:extLst>
              </p:cNvPr>
              <p:cNvSpPr txBox="1"/>
              <p:nvPr/>
            </p:nvSpPr>
            <p:spPr>
              <a:xfrm flipH="1">
                <a:off x="7377731" y="2307601"/>
                <a:ext cx="1789387" cy="430887"/>
              </a:xfrm>
              <a:prstGeom prst="rect">
                <a:avLst/>
              </a:prstGeom>
              <a:noFill/>
            </p:spPr>
            <p:txBody>
              <a:bodyPr wrap="square" rtlCol="0">
                <a:spAutoFit/>
              </a:bodyPr>
              <a:lstStyle/>
              <a:p>
                <a:pPr algn="ctr"/>
                <a:r>
                  <a:rPr lang="en-US" sz="2200" b="1" dirty="0">
                    <a:latin typeface="Garamond" panose="02020404030301010803" pitchFamily="18" charset="0"/>
                  </a:rPr>
                  <a:t>Topography</a:t>
                </a:r>
                <a:endParaRPr lang="en-US" sz="2200" b="1" i="1" dirty="0">
                  <a:latin typeface="Garamond" panose="02020404030301010803" pitchFamily="18" charset="0"/>
                </a:endParaRPr>
              </a:p>
            </p:txBody>
          </p:sp>
          <p:sp>
            <p:nvSpPr>
              <p:cNvPr id="138" name="Freeform: Shape 137">
                <a:extLst>
                  <a:ext uri="{FF2B5EF4-FFF2-40B4-BE49-F238E27FC236}">
                    <a16:creationId xmlns:a16="http://schemas.microsoft.com/office/drawing/2014/main" id="{82735D1E-F24D-442C-98C9-B53DDF4E437A}"/>
                  </a:ext>
                </a:extLst>
              </p:cNvPr>
              <p:cNvSpPr/>
              <p:nvPr/>
            </p:nvSpPr>
            <p:spPr>
              <a:xfrm>
                <a:off x="7467600" y="2362200"/>
                <a:ext cx="2552700" cy="1917700"/>
              </a:xfrm>
              <a:custGeom>
                <a:avLst/>
                <a:gdLst>
                  <a:gd name="connsiteX0" fmla="*/ 0 w 2552700"/>
                  <a:gd name="connsiteY0" fmla="*/ 1917700 h 1917700"/>
                  <a:gd name="connsiteX1" fmla="*/ 660400 w 2552700"/>
                  <a:gd name="connsiteY1" fmla="*/ 1714500 h 1917700"/>
                  <a:gd name="connsiteX2" fmla="*/ 1193800 w 2552700"/>
                  <a:gd name="connsiteY2" fmla="*/ 1295400 h 1917700"/>
                  <a:gd name="connsiteX3" fmla="*/ 1409700 w 2552700"/>
                  <a:gd name="connsiteY3" fmla="*/ 787400 h 1917700"/>
                  <a:gd name="connsiteX4" fmla="*/ 1803400 w 2552700"/>
                  <a:gd name="connsiteY4" fmla="*/ 266700 h 1917700"/>
                  <a:gd name="connsiteX5" fmla="*/ 2286000 w 2552700"/>
                  <a:gd name="connsiteY5" fmla="*/ 76200 h 1917700"/>
                  <a:gd name="connsiteX6" fmla="*/ 2552700 w 2552700"/>
                  <a:gd name="connsiteY6" fmla="*/ 0 h 1917700"/>
                  <a:gd name="connsiteX0" fmla="*/ 0 w 2552700"/>
                  <a:gd name="connsiteY0" fmla="*/ 1917700 h 1917700"/>
                  <a:gd name="connsiteX1" fmla="*/ 660400 w 2552700"/>
                  <a:gd name="connsiteY1" fmla="*/ 1714500 h 1917700"/>
                  <a:gd name="connsiteX2" fmla="*/ 1193800 w 2552700"/>
                  <a:gd name="connsiteY2" fmla="*/ 1295400 h 1917700"/>
                  <a:gd name="connsiteX3" fmla="*/ 1466850 w 2552700"/>
                  <a:gd name="connsiteY3" fmla="*/ 792162 h 1917700"/>
                  <a:gd name="connsiteX4" fmla="*/ 1803400 w 2552700"/>
                  <a:gd name="connsiteY4" fmla="*/ 266700 h 1917700"/>
                  <a:gd name="connsiteX5" fmla="*/ 2286000 w 2552700"/>
                  <a:gd name="connsiteY5" fmla="*/ 76200 h 1917700"/>
                  <a:gd name="connsiteX6" fmla="*/ 2552700 w 2552700"/>
                  <a:gd name="connsiteY6" fmla="*/ 0 h 1917700"/>
                  <a:gd name="connsiteX0" fmla="*/ 0 w 2552700"/>
                  <a:gd name="connsiteY0" fmla="*/ 1917700 h 1917700"/>
                  <a:gd name="connsiteX1" fmla="*/ 660400 w 2552700"/>
                  <a:gd name="connsiteY1" fmla="*/ 1714500 h 1917700"/>
                  <a:gd name="connsiteX2" fmla="*/ 1193800 w 2552700"/>
                  <a:gd name="connsiteY2" fmla="*/ 1295400 h 1917700"/>
                  <a:gd name="connsiteX3" fmla="*/ 1466850 w 2552700"/>
                  <a:gd name="connsiteY3" fmla="*/ 792162 h 1917700"/>
                  <a:gd name="connsiteX4" fmla="*/ 1803400 w 2552700"/>
                  <a:gd name="connsiteY4" fmla="*/ 266700 h 1917700"/>
                  <a:gd name="connsiteX5" fmla="*/ 2195512 w 2552700"/>
                  <a:gd name="connsiteY5" fmla="*/ 100012 h 1917700"/>
                  <a:gd name="connsiteX6" fmla="*/ 2552700 w 2552700"/>
                  <a:gd name="connsiteY6" fmla="*/ 0 h 1917700"/>
                  <a:gd name="connsiteX0" fmla="*/ 0 w 2552700"/>
                  <a:gd name="connsiteY0" fmla="*/ 1917700 h 1917700"/>
                  <a:gd name="connsiteX1" fmla="*/ 660400 w 2552700"/>
                  <a:gd name="connsiteY1" fmla="*/ 1714500 h 1917700"/>
                  <a:gd name="connsiteX2" fmla="*/ 1193800 w 2552700"/>
                  <a:gd name="connsiteY2" fmla="*/ 1295400 h 1917700"/>
                  <a:gd name="connsiteX3" fmla="*/ 1466850 w 2552700"/>
                  <a:gd name="connsiteY3" fmla="*/ 792162 h 1917700"/>
                  <a:gd name="connsiteX4" fmla="*/ 1803400 w 2552700"/>
                  <a:gd name="connsiteY4" fmla="*/ 266700 h 1917700"/>
                  <a:gd name="connsiteX5" fmla="*/ 2195512 w 2552700"/>
                  <a:gd name="connsiteY5" fmla="*/ 100012 h 1917700"/>
                  <a:gd name="connsiteX6" fmla="*/ 2552700 w 2552700"/>
                  <a:gd name="connsiteY6" fmla="*/ 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2700" h="1917700">
                    <a:moveTo>
                      <a:pt x="0" y="1917700"/>
                    </a:moveTo>
                    <a:cubicBezTo>
                      <a:pt x="230716" y="1867958"/>
                      <a:pt x="461433" y="1818217"/>
                      <a:pt x="660400" y="1714500"/>
                    </a:cubicBezTo>
                    <a:cubicBezTo>
                      <a:pt x="859367" y="1610783"/>
                      <a:pt x="1059392" y="1449123"/>
                      <a:pt x="1193800" y="1295400"/>
                    </a:cubicBezTo>
                    <a:cubicBezTo>
                      <a:pt x="1328208" y="1141677"/>
                      <a:pt x="1365250" y="963612"/>
                      <a:pt x="1466850" y="792162"/>
                    </a:cubicBezTo>
                    <a:cubicBezTo>
                      <a:pt x="1568450" y="620712"/>
                      <a:pt x="1681956" y="382058"/>
                      <a:pt x="1803400" y="266700"/>
                    </a:cubicBezTo>
                    <a:cubicBezTo>
                      <a:pt x="1924844" y="151342"/>
                      <a:pt x="2051579" y="134937"/>
                      <a:pt x="2195512" y="100012"/>
                    </a:cubicBezTo>
                    <a:cubicBezTo>
                      <a:pt x="2339445" y="65087"/>
                      <a:pt x="2481791" y="15875"/>
                      <a:pt x="2552700" y="0"/>
                    </a:cubicBez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E6BA5370-4204-40B8-AA37-53FDFE31E936}"/>
                </a:ext>
              </a:extLst>
            </p:cNvPr>
            <p:cNvGrpSpPr/>
            <p:nvPr/>
          </p:nvGrpSpPr>
          <p:grpSpPr>
            <a:xfrm>
              <a:off x="7688585" y="2839538"/>
              <a:ext cx="4319587" cy="2639245"/>
              <a:chOff x="7470642" y="2632282"/>
              <a:chExt cx="4319587" cy="2639245"/>
            </a:xfrm>
          </p:grpSpPr>
          <p:sp>
            <p:nvSpPr>
              <p:cNvPr id="146" name="Freeform: Shape 145">
                <a:extLst>
                  <a:ext uri="{FF2B5EF4-FFF2-40B4-BE49-F238E27FC236}">
                    <a16:creationId xmlns:a16="http://schemas.microsoft.com/office/drawing/2014/main" id="{BB6094BD-DC44-4940-80F9-1721F7E96231}"/>
                  </a:ext>
                </a:extLst>
              </p:cNvPr>
              <p:cNvSpPr/>
              <p:nvPr/>
            </p:nvSpPr>
            <p:spPr>
              <a:xfrm>
                <a:off x="7470642" y="2632282"/>
                <a:ext cx="4319587" cy="2295525"/>
              </a:xfrm>
              <a:custGeom>
                <a:avLst/>
                <a:gdLst>
                  <a:gd name="connsiteX0" fmla="*/ 0 w 4319587"/>
                  <a:gd name="connsiteY0" fmla="*/ 1852612 h 2295525"/>
                  <a:gd name="connsiteX1" fmla="*/ 242887 w 4319587"/>
                  <a:gd name="connsiteY1" fmla="*/ 1847850 h 2295525"/>
                  <a:gd name="connsiteX2" fmla="*/ 504825 w 4319587"/>
                  <a:gd name="connsiteY2" fmla="*/ 1785937 h 2295525"/>
                  <a:gd name="connsiteX3" fmla="*/ 719137 w 4319587"/>
                  <a:gd name="connsiteY3" fmla="*/ 1695450 h 2295525"/>
                  <a:gd name="connsiteX4" fmla="*/ 928687 w 4319587"/>
                  <a:gd name="connsiteY4" fmla="*/ 1595437 h 2295525"/>
                  <a:gd name="connsiteX5" fmla="*/ 1114425 w 4319587"/>
                  <a:gd name="connsiteY5" fmla="*/ 1457325 h 2295525"/>
                  <a:gd name="connsiteX6" fmla="*/ 1319212 w 4319587"/>
                  <a:gd name="connsiteY6" fmla="*/ 1290637 h 2295525"/>
                  <a:gd name="connsiteX7" fmla="*/ 1414462 w 4319587"/>
                  <a:gd name="connsiteY7" fmla="*/ 1157287 h 2295525"/>
                  <a:gd name="connsiteX8" fmla="*/ 1581150 w 4319587"/>
                  <a:gd name="connsiteY8" fmla="*/ 876300 h 2295525"/>
                  <a:gd name="connsiteX9" fmla="*/ 1714500 w 4319587"/>
                  <a:gd name="connsiteY9" fmla="*/ 642937 h 2295525"/>
                  <a:gd name="connsiteX10" fmla="*/ 1833562 w 4319587"/>
                  <a:gd name="connsiteY10" fmla="*/ 438150 h 2295525"/>
                  <a:gd name="connsiteX11" fmla="*/ 1962150 w 4319587"/>
                  <a:gd name="connsiteY11" fmla="*/ 290512 h 2295525"/>
                  <a:gd name="connsiteX12" fmla="*/ 2076450 w 4319587"/>
                  <a:gd name="connsiteY12" fmla="*/ 200025 h 2295525"/>
                  <a:gd name="connsiteX13" fmla="*/ 2219325 w 4319587"/>
                  <a:gd name="connsiteY13" fmla="*/ 104775 h 2295525"/>
                  <a:gd name="connsiteX14" fmla="*/ 2443162 w 4319587"/>
                  <a:gd name="connsiteY14" fmla="*/ 38100 h 2295525"/>
                  <a:gd name="connsiteX15" fmla="*/ 2719387 w 4319587"/>
                  <a:gd name="connsiteY15" fmla="*/ 4762 h 2295525"/>
                  <a:gd name="connsiteX16" fmla="*/ 2881312 w 4319587"/>
                  <a:gd name="connsiteY16" fmla="*/ 0 h 2295525"/>
                  <a:gd name="connsiteX17" fmla="*/ 4319587 w 4319587"/>
                  <a:gd name="connsiteY17" fmla="*/ 423862 h 2295525"/>
                  <a:gd name="connsiteX18" fmla="*/ 4124325 w 4319587"/>
                  <a:gd name="connsiteY18" fmla="*/ 423862 h 2295525"/>
                  <a:gd name="connsiteX19" fmla="*/ 3995737 w 4319587"/>
                  <a:gd name="connsiteY19" fmla="*/ 447675 h 2295525"/>
                  <a:gd name="connsiteX20" fmla="*/ 3714750 w 4319587"/>
                  <a:gd name="connsiteY20" fmla="*/ 509587 h 2295525"/>
                  <a:gd name="connsiteX21" fmla="*/ 3481387 w 4319587"/>
                  <a:gd name="connsiteY21" fmla="*/ 657225 h 2295525"/>
                  <a:gd name="connsiteX22" fmla="*/ 3400425 w 4319587"/>
                  <a:gd name="connsiteY22" fmla="*/ 709612 h 2295525"/>
                  <a:gd name="connsiteX23" fmla="*/ 3262312 w 4319587"/>
                  <a:gd name="connsiteY23" fmla="*/ 914400 h 2295525"/>
                  <a:gd name="connsiteX24" fmla="*/ 3028950 w 4319587"/>
                  <a:gd name="connsiteY24" fmla="*/ 1262062 h 2295525"/>
                  <a:gd name="connsiteX25" fmla="*/ 2867025 w 4319587"/>
                  <a:gd name="connsiteY25" fmla="*/ 1514475 h 2295525"/>
                  <a:gd name="connsiteX26" fmla="*/ 2762250 w 4319587"/>
                  <a:gd name="connsiteY26" fmla="*/ 1700212 h 2295525"/>
                  <a:gd name="connsiteX27" fmla="*/ 2609850 w 4319587"/>
                  <a:gd name="connsiteY27" fmla="*/ 1814512 h 2295525"/>
                  <a:gd name="connsiteX28" fmla="*/ 2447925 w 4319587"/>
                  <a:gd name="connsiteY28" fmla="*/ 1952625 h 2295525"/>
                  <a:gd name="connsiteX29" fmla="*/ 2252662 w 4319587"/>
                  <a:gd name="connsiteY29" fmla="*/ 2071687 h 2295525"/>
                  <a:gd name="connsiteX30" fmla="*/ 2076450 w 4319587"/>
                  <a:gd name="connsiteY30" fmla="*/ 2152650 h 2295525"/>
                  <a:gd name="connsiteX31" fmla="*/ 1928812 w 4319587"/>
                  <a:gd name="connsiteY31" fmla="*/ 2205037 h 2295525"/>
                  <a:gd name="connsiteX32" fmla="*/ 1676400 w 4319587"/>
                  <a:gd name="connsiteY32" fmla="*/ 2281237 h 2295525"/>
                  <a:gd name="connsiteX33" fmla="*/ 1428750 w 4319587"/>
                  <a:gd name="connsiteY33" fmla="*/ 2295525 h 2295525"/>
                  <a:gd name="connsiteX34" fmla="*/ 0 w 4319587"/>
                  <a:gd name="connsiteY34" fmla="*/ 1852612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19587" h="2295525">
                    <a:moveTo>
                      <a:pt x="0" y="1852612"/>
                    </a:moveTo>
                    <a:lnTo>
                      <a:pt x="242887" y="1847850"/>
                    </a:lnTo>
                    <a:lnTo>
                      <a:pt x="504825" y="1785937"/>
                    </a:lnTo>
                    <a:lnTo>
                      <a:pt x="719137" y="1695450"/>
                    </a:lnTo>
                    <a:lnTo>
                      <a:pt x="928687" y="1595437"/>
                    </a:lnTo>
                    <a:lnTo>
                      <a:pt x="1114425" y="1457325"/>
                    </a:lnTo>
                    <a:lnTo>
                      <a:pt x="1319212" y="1290637"/>
                    </a:lnTo>
                    <a:lnTo>
                      <a:pt x="1414462" y="1157287"/>
                    </a:lnTo>
                    <a:lnTo>
                      <a:pt x="1581150" y="876300"/>
                    </a:lnTo>
                    <a:lnTo>
                      <a:pt x="1714500" y="642937"/>
                    </a:lnTo>
                    <a:lnTo>
                      <a:pt x="1833562" y="438150"/>
                    </a:lnTo>
                    <a:lnTo>
                      <a:pt x="1962150" y="290512"/>
                    </a:lnTo>
                    <a:lnTo>
                      <a:pt x="2076450" y="200025"/>
                    </a:lnTo>
                    <a:lnTo>
                      <a:pt x="2219325" y="104775"/>
                    </a:lnTo>
                    <a:lnTo>
                      <a:pt x="2443162" y="38100"/>
                    </a:lnTo>
                    <a:lnTo>
                      <a:pt x="2719387" y="4762"/>
                    </a:lnTo>
                    <a:lnTo>
                      <a:pt x="2881312" y="0"/>
                    </a:lnTo>
                    <a:lnTo>
                      <a:pt x="4319587" y="423862"/>
                    </a:lnTo>
                    <a:lnTo>
                      <a:pt x="4124325" y="423862"/>
                    </a:lnTo>
                    <a:lnTo>
                      <a:pt x="3995737" y="447675"/>
                    </a:lnTo>
                    <a:lnTo>
                      <a:pt x="3714750" y="509587"/>
                    </a:lnTo>
                    <a:lnTo>
                      <a:pt x="3481387" y="657225"/>
                    </a:lnTo>
                    <a:lnTo>
                      <a:pt x="3400425" y="709612"/>
                    </a:lnTo>
                    <a:lnTo>
                      <a:pt x="3262312" y="914400"/>
                    </a:lnTo>
                    <a:lnTo>
                      <a:pt x="3028950" y="1262062"/>
                    </a:lnTo>
                    <a:lnTo>
                      <a:pt x="2867025" y="1514475"/>
                    </a:lnTo>
                    <a:lnTo>
                      <a:pt x="2762250" y="1700212"/>
                    </a:lnTo>
                    <a:lnTo>
                      <a:pt x="2609850" y="1814512"/>
                    </a:lnTo>
                    <a:lnTo>
                      <a:pt x="2447925" y="1952625"/>
                    </a:lnTo>
                    <a:lnTo>
                      <a:pt x="2252662" y="2071687"/>
                    </a:lnTo>
                    <a:lnTo>
                      <a:pt x="2076450" y="2152650"/>
                    </a:lnTo>
                    <a:lnTo>
                      <a:pt x="1928812" y="2205037"/>
                    </a:lnTo>
                    <a:lnTo>
                      <a:pt x="1676400" y="2281237"/>
                    </a:lnTo>
                    <a:lnTo>
                      <a:pt x="1428750" y="2295525"/>
                    </a:lnTo>
                    <a:lnTo>
                      <a:pt x="0" y="1852612"/>
                    </a:lnTo>
                    <a:close/>
                  </a:path>
                </a:pathLst>
              </a:custGeom>
              <a:gradFill flip="none" rotWithShape="1">
                <a:gsLst>
                  <a:gs pos="0">
                    <a:schemeClr val="accent5"/>
                  </a:gs>
                  <a:gs pos="42000">
                    <a:schemeClr val="accent5">
                      <a:alpha val="25000"/>
                    </a:schemeClr>
                  </a:gs>
                  <a:gs pos="100000">
                    <a:srgbClr val="C00000"/>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row: Down 146">
                <a:extLst>
                  <a:ext uri="{FF2B5EF4-FFF2-40B4-BE49-F238E27FC236}">
                    <a16:creationId xmlns:a16="http://schemas.microsoft.com/office/drawing/2014/main" id="{16669193-D38F-4B31-B952-DCD3BF28A091}"/>
                  </a:ext>
                </a:extLst>
              </p:cNvPr>
              <p:cNvSpPr/>
              <p:nvPr/>
            </p:nvSpPr>
            <p:spPr>
              <a:xfrm flipH="1">
                <a:off x="11557928" y="3242325"/>
                <a:ext cx="130450" cy="217414"/>
              </a:xfrm>
              <a:prstGeom prst="downArrow">
                <a:avLst/>
              </a:prstGeom>
              <a:solidFill>
                <a:srgbClr val="4DB2E5"/>
              </a:solidFill>
              <a:ln w="9525">
                <a:solidFill>
                  <a:srgbClr val="C9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descr="A picture containing light&#10;&#10;Description automatically generated">
                <a:extLst>
                  <a:ext uri="{FF2B5EF4-FFF2-40B4-BE49-F238E27FC236}">
                    <a16:creationId xmlns:a16="http://schemas.microsoft.com/office/drawing/2014/main" id="{ACF68518-9B45-4848-9018-A29315BE28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10987483" y="2866227"/>
                <a:ext cx="113517" cy="180000"/>
              </a:xfrm>
              <a:prstGeom prst="rect">
                <a:avLst/>
              </a:prstGeom>
            </p:spPr>
          </p:pic>
          <p:pic>
            <p:nvPicPr>
              <p:cNvPr id="149" name="Picture 148" descr="A picture containing light&#10;&#10;Description automatically generated">
                <a:extLst>
                  <a:ext uri="{FF2B5EF4-FFF2-40B4-BE49-F238E27FC236}">
                    <a16:creationId xmlns:a16="http://schemas.microsoft.com/office/drawing/2014/main" id="{D3FC5874-9B85-4CA7-9EE0-411A2A8AB3F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8868413" y="4310892"/>
                <a:ext cx="252273" cy="400021"/>
              </a:xfrm>
              <a:prstGeom prst="rect">
                <a:avLst/>
              </a:prstGeom>
            </p:spPr>
          </p:pic>
          <p:pic>
            <p:nvPicPr>
              <p:cNvPr id="150" name="Picture 149" descr="A picture containing light&#10;&#10;Description automatically generated">
                <a:extLst>
                  <a:ext uri="{FF2B5EF4-FFF2-40B4-BE49-F238E27FC236}">
                    <a16:creationId xmlns:a16="http://schemas.microsoft.com/office/drawing/2014/main" id="{10174426-3E75-44BD-B71A-26ACED32632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8137047" y="4252286"/>
                <a:ext cx="252273" cy="400021"/>
              </a:xfrm>
              <a:prstGeom prst="rect">
                <a:avLst/>
              </a:prstGeom>
            </p:spPr>
          </p:pic>
          <p:pic>
            <p:nvPicPr>
              <p:cNvPr id="151" name="Picture 150" descr="A picture containing light&#10;&#10;Description automatically generated">
                <a:extLst>
                  <a:ext uri="{FF2B5EF4-FFF2-40B4-BE49-F238E27FC236}">
                    <a16:creationId xmlns:a16="http://schemas.microsoft.com/office/drawing/2014/main" id="{7444B9BB-52E2-4D65-ABCB-F4D1BAD26A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10020300" y="2723538"/>
                <a:ext cx="113517" cy="180000"/>
              </a:xfrm>
              <a:prstGeom prst="rect">
                <a:avLst/>
              </a:prstGeom>
            </p:spPr>
          </p:pic>
          <p:pic>
            <p:nvPicPr>
              <p:cNvPr id="152" name="Picture 151" descr="A picture containing light&#10;&#10;Description automatically generated">
                <a:extLst>
                  <a:ext uri="{FF2B5EF4-FFF2-40B4-BE49-F238E27FC236}">
                    <a16:creationId xmlns:a16="http://schemas.microsoft.com/office/drawing/2014/main" id="{FB04FF79-E814-48CE-A0EF-73479BCFB5E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9120686" y="3622081"/>
                <a:ext cx="157413" cy="249605"/>
              </a:xfrm>
              <a:prstGeom prst="rect">
                <a:avLst/>
              </a:prstGeom>
            </p:spPr>
          </p:pic>
          <p:pic>
            <p:nvPicPr>
              <p:cNvPr id="153" name="Picture 152" descr="A picture containing light&#10;&#10;Description automatically generated">
                <a:extLst>
                  <a:ext uri="{FF2B5EF4-FFF2-40B4-BE49-F238E27FC236}">
                    <a16:creationId xmlns:a16="http://schemas.microsoft.com/office/drawing/2014/main" id="{2CC89D5F-B0DB-4F3D-AB67-9C244834B8F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9755762" y="3905336"/>
                <a:ext cx="169989" cy="269546"/>
              </a:xfrm>
              <a:prstGeom prst="rect">
                <a:avLst/>
              </a:prstGeom>
            </p:spPr>
          </p:pic>
          <p:sp>
            <p:nvSpPr>
              <p:cNvPr id="154" name="Arrow: Down 153">
                <a:extLst>
                  <a:ext uri="{FF2B5EF4-FFF2-40B4-BE49-F238E27FC236}">
                    <a16:creationId xmlns:a16="http://schemas.microsoft.com/office/drawing/2014/main" id="{1B33EC05-2B38-4C61-A747-AE6DB32BA257}"/>
                  </a:ext>
                </a:extLst>
              </p:cNvPr>
              <p:cNvSpPr/>
              <p:nvPr/>
            </p:nvSpPr>
            <p:spPr>
              <a:xfrm flipH="1">
                <a:off x="11057694" y="3528470"/>
                <a:ext cx="130450" cy="217414"/>
              </a:xfrm>
              <a:prstGeom prst="downArrow">
                <a:avLst/>
              </a:prstGeom>
              <a:solidFill>
                <a:srgbClr val="4DB2E5"/>
              </a:solidFill>
              <a:ln w="9525">
                <a:solidFill>
                  <a:srgbClr val="C9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Picture 154" descr="A picture containing light&#10;&#10;Description automatically generated">
                <a:extLst>
                  <a:ext uri="{FF2B5EF4-FFF2-40B4-BE49-F238E27FC236}">
                    <a16:creationId xmlns:a16="http://schemas.microsoft.com/office/drawing/2014/main" id="{11E60866-150C-4A2E-B3E5-716ADE40E22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11262128" y="3209409"/>
                <a:ext cx="113517" cy="180000"/>
              </a:xfrm>
              <a:prstGeom prst="rect">
                <a:avLst/>
              </a:prstGeom>
            </p:spPr>
          </p:pic>
          <p:sp>
            <p:nvSpPr>
              <p:cNvPr id="156" name="Arrow: Down 155">
                <a:extLst>
                  <a:ext uri="{FF2B5EF4-FFF2-40B4-BE49-F238E27FC236}">
                    <a16:creationId xmlns:a16="http://schemas.microsoft.com/office/drawing/2014/main" id="{50787C9B-FB43-4D5C-883C-D527AED82E46}"/>
                  </a:ext>
                </a:extLst>
              </p:cNvPr>
              <p:cNvSpPr/>
              <p:nvPr/>
            </p:nvSpPr>
            <p:spPr>
              <a:xfrm flipH="1">
                <a:off x="8897442" y="5150942"/>
                <a:ext cx="59306" cy="120585"/>
              </a:xfrm>
              <a:prstGeom prst="downArrow">
                <a:avLst/>
              </a:prstGeom>
              <a:solidFill>
                <a:srgbClr val="4DB2E5"/>
              </a:solidFill>
              <a:ln w="9525">
                <a:solidFill>
                  <a:srgbClr val="C9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156" descr="A picture containing light&#10;&#10;Description automatically generated">
                <a:extLst>
                  <a:ext uri="{FF2B5EF4-FFF2-40B4-BE49-F238E27FC236}">
                    <a16:creationId xmlns:a16="http://schemas.microsoft.com/office/drawing/2014/main" id="{D9773F6B-3438-4D60-9E6F-ABE107616E1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9028598" y="4964885"/>
                <a:ext cx="113517" cy="180000"/>
              </a:xfrm>
              <a:prstGeom prst="rect">
                <a:avLst/>
              </a:prstGeom>
            </p:spPr>
          </p:pic>
          <p:pic>
            <p:nvPicPr>
              <p:cNvPr id="158" name="Picture 157" descr="A picture containing light&#10;&#10;Description automatically generated">
                <a:extLst>
                  <a:ext uri="{FF2B5EF4-FFF2-40B4-BE49-F238E27FC236}">
                    <a16:creationId xmlns:a16="http://schemas.microsoft.com/office/drawing/2014/main" id="{2B9F0FC1-83BF-420F-80EB-89B0DDB77B6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9501035" y="4782721"/>
                <a:ext cx="113517" cy="180000"/>
              </a:xfrm>
              <a:prstGeom prst="rect">
                <a:avLst/>
              </a:prstGeom>
            </p:spPr>
          </p:pic>
          <p:pic>
            <p:nvPicPr>
              <p:cNvPr id="159" name="Picture 158" descr="A picture containing light&#10;&#10;Description automatically generated">
                <a:extLst>
                  <a:ext uri="{FF2B5EF4-FFF2-40B4-BE49-F238E27FC236}">
                    <a16:creationId xmlns:a16="http://schemas.microsoft.com/office/drawing/2014/main" id="{6B3992AC-EED3-461F-97DB-B2BBFB5AE13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8617148" y="4927807"/>
                <a:ext cx="113517" cy="180000"/>
              </a:xfrm>
              <a:prstGeom prst="rect">
                <a:avLst/>
              </a:prstGeom>
            </p:spPr>
          </p:pic>
          <p:pic>
            <p:nvPicPr>
              <p:cNvPr id="160" name="Picture 159" descr="A picture containing light&#10;&#10;Description automatically generated">
                <a:extLst>
                  <a:ext uri="{FF2B5EF4-FFF2-40B4-BE49-F238E27FC236}">
                    <a16:creationId xmlns:a16="http://schemas.microsoft.com/office/drawing/2014/main" id="{696358E7-0639-4C0B-9E5A-8D60DCA12FC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8145857" y="4781712"/>
                <a:ext cx="113517" cy="180000"/>
              </a:xfrm>
              <a:prstGeom prst="rect">
                <a:avLst/>
              </a:prstGeom>
            </p:spPr>
          </p:pic>
          <p:pic>
            <p:nvPicPr>
              <p:cNvPr id="161" name="Picture 160" descr="A picture containing light&#10;&#10;Description automatically generated">
                <a:extLst>
                  <a:ext uri="{FF2B5EF4-FFF2-40B4-BE49-F238E27FC236}">
                    <a16:creationId xmlns:a16="http://schemas.microsoft.com/office/drawing/2014/main" id="{4C0A0E88-36FE-4563-A92C-EB291131B74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7577323" y="4537689"/>
                <a:ext cx="113517" cy="180000"/>
              </a:xfrm>
              <a:prstGeom prst="rect">
                <a:avLst/>
              </a:prstGeom>
            </p:spPr>
          </p:pic>
          <p:sp>
            <p:nvSpPr>
              <p:cNvPr id="162" name="Arrow: Down 161">
                <a:extLst>
                  <a:ext uri="{FF2B5EF4-FFF2-40B4-BE49-F238E27FC236}">
                    <a16:creationId xmlns:a16="http://schemas.microsoft.com/office/drawing/2014/main" id="{59F6896B-8443-483E-BCD4-19B99288D05A}"/>
                  </a:ext>
                </a:extLst>
              </p:cNvPr>
              <p:cNvSpPr/>
              <p:nvPr/>
            </p:nvSpPr>
            <p:spPr>
              <a:xfrm flipH="1">
                <a:off x="8349302" y="5047514"/>
                <a:ext cx="59306" cy="120585"/>
              </a:xfrm>
              <a:prstGeom prst="downArrow">
                <a:avLst/>
              </a:prstGeom>
              <a:solidFill>
                <a:srgbClr val="4DB2E5"/>
              </a:solidFill>
              <a:ln w="9525">
                <a:solidFill>
                  <a:srgbClr val="C9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Arrow: Down 162">
                <a:extLst>
                  <a:ext uri="{FF2B5EF4-FFF2-40B4-BE49-F238E27FC236}">
                    <a16:creationId xmlns:a16="http://schemas.microsoft.com/office/drawing/2014/main" id="{7FE475E5-B0E1-4F1F-A995-44B210BFD086}"/>
                  </a:ext>
                </a:extLst>
              </p:cNvPr>
              <p:cNvSpPr/>
              <p:nvPr/>
            </p:nvSpPr>
            <p:spPr>
              <a:xfrm flipH="1">
                <a:off x="7814527" y="4804435"/>
                <a:ext cx="59306" cy="120585"/>
              </a:xfrm>
              <a:prstGeom prst="downArrow">
                <a:avLst/>
              </a:prstGeom>
              <a:solidFill>
                <a:srgbClr val="4DB2E5"/>
              </a:solidFill>
              <a:ln w="9525">
                <a:solidFill>
                  <a:srgbClr val="C9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Arrow: Down 163">
                <a:extLst>
                  <a:ext uri="{FF2B5EF4-FFF2-40B4-BE49-F238E27FC236}">
                    <a16:creationId xmlns:a16="http://schemas.microsoft.com/office/drawing/2014/main" id="{77D04EF8-C6D5-4A07-9652-9E5048C64651}"/>
                  </a:ext>
                </a:extLst>
              </p:cNvPr>
              <p:cNvSpPr/>
              <p:nvPr/>
            </p:nvSpPr>
            <p:spPr>
              <a:xfrm flipH="1">
                <a:off x="9304847" y="4941499"/>
                <a:ext cx="59306" cy="120585"/>
              </a:xfrm>
              <a:prstGeom prst="downArrow">
                <a:avLst/>
              </a:prstGeom>
              <a:solidFill>
                <a:srgbClr val="4DB2E5"/>
              </a:solidFill>
              <a:ln w="9525">
                <a:solidFill>
                  <a:srgbClr val="C9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Arrow: Down 164">
                <a:extLst>
                  <a:ext uri="{FF2B5EF4-FFF2-40B4-BE49-F238E27FC236}">
                    <a16:creationId xmlns:a16="http://schemas.microsoft.com/office/drawing/2014/main" id="{951EE3B3-BDE2-4D9C-BA7F-393FB1037081}"/>
                  </a:ext>
                </a:extLst>
              </p:cNvPr>
              <p:cNvSpPr/>
              <p:nvPr/>
            </p:nvSpPr>
            <p:spPr>
              <a:xfrm flipH="1">
                <a:off x="10081427" y="4440801"/>
                <a:ext cx="70810" cy="174145"/>
              </a:xfrm>
              <a:prstGeom prst="downArrow">
                <a:avLst/>
              </a:prstGeom>
              <a:solidFill>
                <a:srgbClr val="4DB2E5"/>
              </a:solidFill>
              <a:ln w="9525">
                <a:solidFill>
                  <a:srgbClr val="C9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Picture 165" descr="A picture containing light&#10;&#10;Description automatically generated">
                <a:extLst>
                  <a:ext uri="{FF2B5EF4-FFF2-40B4-BE49-F238E27FC236}">
                    <a16:creationId xmlns:a16="http://schemas.microsoft.com/office/drawing/2014/main" id="{3852BB6A-7A63-4ADB-9842-43479E510BA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9912796" y="4503523"/>
                <a:ext cx="113517" cy="180000"/>
              </a:xfrm>
              <a:prstGeom prst="rect">
                <a:avLst/>
              </a:prstGeom>
            </p:spPr>
          </p:pic>
          <p:pic>
            <p:nvPicPr>
              <p:cNvPr id="167" name="Picture 166" descr="A picture containing light&#10;&#10;Description automatically generated">
                <a:extLst>
                  <a:ext uri="{FF2B5EF4-FFF2-40B4-BE49-F238E27FC236}">
                    <a16:creationId xmlns:a16="http://schemas.microsoft.com/office/drawing/2014/main" id="{95F9768E-73EC-4A3B-A748-15580DC645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10221834" y="4261392"/>
                <a:ext cx="113517" cy="180000"/>
              </a:xfrm>
              <a:prstGeom prst="rect">
                <a:avLst/>
              </a:prstGeom>
            </p:spPr>
          </p:pic>
        </p:grpSp>
        <p:grpSp>
          <p:nvGrpSpPr>
            <p:cNvPr id="168" name="Group 167">
              <a:extLst>
                <a:ext uri="{FF2B5EF4-FFF2-40B4-BE49-F238E27FC236}">
                  <a16:creationId xmlns:a16="http://schemas.microsoft.com/office/drawing/2014/main" id="{86804240-191F-478E-8AC1-7914D5385E3B}"/>
                </a:ext>
              </a:extLst>
            </p:cNvPr>
            <p:cNvGrpSpPr/>
            <p:nvPr/>
          </p:nvGrpSpPr>
          <p:grpSpPr>
            <a:xfrm>
              <a:off x="8425853" y="2194776"/>
              <a:ext cx="2581203" cy="2710324"/>
              <a:chOff x="8207910" y="1987520"/>
              <a:chExt cx="2581203" cy="2710324"/>
            </a:xfrm>
          </p:grpSpPr>
          <p:pic>
            <p:nvPicPr>
              <p:cNvPr id="169" name="Picture 168" descr="A close up of a tree&#10;&#10;Description automatically generated">
                <a:extLst>
                  <a:ext uri="{FF2B5EF4-FFF2-40B4-BE49-F238E27FC236}">
                    <a16:creationId xmlns:a16="http://schemas.microsoft.com/office/drawing/2014/main" id="{EED0EBFB-BE98-4650-9B81-56CCEDCB60A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975672" y="1987520"/>
                <a:ext cx="813441" cy="821724"/>
              </a:xfrm>
              <a:prstGeom prst="rect">
                <a:avLst/>
              </a:prstGeom>
            </p:spPr>
          </p:pic>
          <p:pic>
            <p:nvPicPr>
              <p:cNvPr id="170" name="Picture 169" descr="A close up of a tree&#10;&#10;Description automatically generated">
                <a:extLst>
                  <a:ext uri="{FF2B5EF4-FFF2-40B4-BE49-F238E27FC236}">
                    <a16:creationId xmlns:a16="http://schemas.microsoft.com/office/drawing/2014/main" id="{2C0252DE-BAA4-4CFF-BA8D-107AC518D9E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223141" y="3086314"/>
                <a:ext cx="813441" cy="821724"/>
              </a:xfrm>
              <a:prstGeom prst="rect">
                <a:avLst/>
              </a:prstGeom>
            </p:spPr>
          </p:pic>
          <p:pic>
            <p:nvPicPr>
              <p:cNvPr id="171" name="Picture 170" descr="A close up of a tree&#10;&#10;Description automatically generated">
                <a:extLst>
                  <a:ext uri="{FF2B5EF4-FFF2-40B4-BE49-F238E27FC236}">
                    <a16:creationId xmlns:a16="http://schemas.microsoft.com/office/drawing/2014/main" id="{23F70D1F-1DF6-45C4-8702-5AC8A3FA294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207910" y="3876120"/>
                <a:ext cx="813441" cy="821724"/>
              </a:xfrm>
              <a:prstGeom prst="rect">
                <a:avLst/>
              </a:prstGeom>
            </p:spPr>
          </p:pic>
        </p:grpSp>
      </p:grpSp>
      <p:sp>
        <p:nvSpPr>
          <p:cNvPr id="172" name="Rectangle 171">
            <a:extLst>
              <a:ext uri="{FF2B5EF4-FFF2-40B4-BE49-F238E27FC236}">
                <a16:creationId xmlns:a16="http://schemas.microsoft.com/office/drawing/2014/main" id="{0BDA4652-AB64-4188-A818-597197EEF82B}"/>
              </a:ext>
            </a:extLst>
          </p:cNvPr>
          <p:cNvSpPr/>
          <p:nvPr/>
        </p:nvSpPr>
        <p:spPr>
          <a:xfrm>
            <a:off x="-4562" y="516191"/>
            <a:ext cx="10135302" cy="400110"/>
          </a:xfrm>
          <a:prstGeom prst="rect">
            <a:avLst/>
          </a:prstGeom>
        </p:spPr>
        <p:txBody>
          <a:bodyPr wrap="square">
            <a:spAutoFit/>
          </a:bodyPr>
          <a:lstStyle/>
          <a:p>
            <a:r>
              <a:rPr lang="en-US" sz="2000" dirty="0">
                <a:latin typeface="Garamond" panose="02020404030301010803" pitchFamily="18" charset="0"/>
                <a:sym typeface="Wingdings" panose="05000000000000000000" pitchFamily="2" charset="2"/>
              </a:rPr>
              <a:t> </a:t>
            </a:r>
            <a:r>
              <a:rPr lang="en-US" sz="2000" dirty="0">
                <a:latin typeface="Garamond" panose="02020404030301010803" pitchFamily="18" charset="0"/>
              </a:rPr>
              <a:t>At the individual tree level, water uptake depends on the combination of the following factors:</a:t>
            </a:r>
          </a:p>
        </p:txBody>
      </p:sp>
      <p:grpSp>
        <p:nvGrpSpPr>
          <p:cNvPr id="113" name="Group 112">
            <a:extLst>
              <a:ext uri="{FF2B5EF4-FFF2-40B4-BE49-F238E27FC236}">
                <a16:creationId xmlns:a16="http://schemas.microsoft.com/office/drawing/2014/main" id="{E5F3FE1C-2A8F-4373-AB24-C4E608BCCE43}"/>
              </a:ext>
            </a:extLst>
          </p:cNvPr>
          <p:cNvGrpSpPr/>
          <p:nvPr/>
        </p:nvGrpSpPr>
        <p:grpSpPr>
          <a:xfrm>
            <a:off x="304889" y="4081194"/>
            <a:ext cx="6729867" cy="2235917"/>
            <a:chOff x="304889" y="4081194"/>
            <a:chExt cx="6729867" cy="2235917"/>
          </a:xfrm>
        </p:grpSpPr>
        <p:grpSp>
          <p:nvGrpSpPr>
            <p:cNvPr id="118" name="Group 117">
              <a:extLst>
                <a:ext uri="{FF2B5EF4-FFF2-40B4-BE49-F238E27FC236}">
                  <a16:creationId xmlns:a16="http://schemas.microsoft.com/office/drawing/2014/main" id="{226B5EF0-365D-4D9E-B21E-97D440695A47}"/>
                </a:ext>
              </a:extLst>
            </p:cNvPr>
            <p:cNvGrpSpPr/>
            <p:nvPr/>
          </p:nvGrpSpPr>
          <p:grpSpPr>
            <a:xfrm>
              <a:off x="304889" y="4877757"/>
              <a:ext cx="2982332" cy="1439354"/>
              <a:chOff x="4404049" y="4323358"/>
              <a:chExt cx="3531312" cy="1704306"/>
            </a:xfrm>
          </p:grpSpPr>
          <p:sp>
            <p:nvSpPr>
              <p:cNvPr id="127" name="Oval 126">
                <a:extLst>
                  <a:ext uri="{FF2B5EF4-FFF2-40B4-BE49-F238E27FC236}">
                    <a16:creationId xmlns:a16="http://schemas.microsoft.com/office/drawing/2014/main" id="{0E022DA3-1025-4E73-A3B2-16D1B9F67ABD}"/>
                  </a:ext>
                </a:extLst>
              </p:cNvPr>
              <p:cNvSpPr/>
              <p:nvPr/>
            </p:nvSpPr>
            <p:spPr>
              <a:xfrm>
                <a:off x="7630178" y="5676623"/>
                <a:ext cx="181408" cy="9579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82DC32D3-97E3-4ADF-BE59-F810B9FE380D}"/>
                  </a:ext>
                </a:extLst>
              </p:cNvPr>
              <p:cNvSpPr/>
              <p:nvPr/>
            </p:nvSpPr>
            <p:spPr>
              <a:xfrm>
                <a:off x="4404049" y="4608757"/>
                <a:ext cx="366644" cy="19133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5D8C1E6-CEA4-4233-AB7B-827255B6F777}"/>
                  </a:ext>
                </a:extLst>
              </p:cNvPr>
              <p:cNvSpPr/>
              <p:nvPr/>
            </p:nvSpPr>
            <p:spPr>
              <a:xfrm>
                <a:off x="7568717" y="4838499"/>
                <a:ext cx="366644" cy="19133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17A1A08B-3862-4AE9-9282-08E595E075B7}"/>
                  </a:ext>
                </a:extLst>
              </p:cNvPr>
              <p:cNvSpPr/>
              <p:nvPr/>
            </p:nvSpPr>
            <p:spPr>
              <a:xfrm>
                <a:off x="4892579" y="5411598"/>
                <a:ext cx="366644" cy="19133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9AB39A38-E9A6-49C1-BBD6-A9DDE65316C3}"/>
                  </a:ext>
                </a:extLst>
              </p:cNvPr>
              <p:cNvSpPr/>
              <p:nvPr/>
            </p:nvSpPr>
            <p:spPr>
              <a:xfrm>
                <a:off x="5947132" y="4990310"/>
                <a:ext cx="366644" cy="19133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72CDFB64-7387-4EBD-8771-15EF1A5D2658}"/>
                  </a:ext>
                </a:extLst>
              </p:cNvPr>
              <p:cNvSpPr/>
              <p:nvPr/>
            </p:nvSpPr>
            <p:spPr>
              <a:xfrm>
                <a:off x="5473607" y="4323358"/>
                <a:ext cx="212573" cy="12131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8E7FA53C-CB5C-4E76-9A52-4748E7F367F6}"/>
                  </a:ext>
                </a:extLst>
              </p:cNvPr>
              <p:cNvSpPr/>
              <p:nvPr/>
            </p:nvSpPr>
            <p:spPr>
              <a:xfrm>
                <a:off x="7145812" y="5223654"/>
                <a:ext cx="212573" cy="12131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989E35D-F709-49C5-95A5-16E8BE9A3309}"/>
                  </a:ext>
                </a:extLst>
              </p:cNvPr>
              <p:cNvSpPr/>
              <p:nvPr/>
            </p:nvSpPr>
            <p:spPr>
              <a:xfrm>
                <a:off x="6152696" y="5649736"/>
                <a:ext cx="957586" cy="37792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1201891D-53F6-468B-A912-1B136D5C1247}"/>
                </a:ext>
              </a:extLst>
            </p:cNvPr>
            <p:cNvGrpSpPr/>
            <p:nvPr/>
          </p:nvGrpSpPr>
          <p:grpSpPr>
            <a:xfrm>
              <a:off x="696825" y="4918311"/>
              <a:ext cx="2694207" cy="1150487"/>
              <a:chOff x="4831412" y="4358225"/>
              <a:chExt cx="3190149" cy="1362266"/>
            </a:xfrm>
          </p:grpSpPr>
          <p:sp>
            <p:nvSpPr>
              <p:cNvPr id="120" name="Arrow: Down 119">
                <a:extLst>
                  <a:ext uri="{FF2B5EF4-FFF2-40B4-BE49-F238E27FC236}">
                    <a16:creationId xmlns:a16="http://schemas.microsoft.com/office/drawing/2014/main" id="{92DC07C5-BC1C-44A9-9223-0F2AACA99713}"/>
                  </a:ext>
                </a:extLst>
              </p:cNvPr>
              <p:cNvSpPr/>
              <p:nvPr/>
            </p:nvSpPr>
            <p:spPr>
              <a:xfrm>
                <a:off x="5716431" y="5469460"/>
                <a:ext cx="150972" cy="251031"/>
              </a:xfrm>
              <a:prstGeom prst="downArrow">
                <a:avLst/>
              </a:prstGeom>
              <a:solidFill>
                <a:schemeClr val="accent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Arrow: Down 120">
                <a:extLst>
                  <a:ext uri="{FF2B5EF4-FFF2-40B4-BE49-F238E27FC236}">
                    <a16:creationId xmlns:a16="http://schemas.microsoft.com/office/drawing/2014/main" id="{1C786FB8-BFD0-44EC-AF96-E1AA7F9FF7D9}"/>
                  </a:ext>
                </a:extLst>
              </p:cNvPr>
              <p:cNvSpPr/>
              <p:nvPr/>
            </p:nvSpPr>
            <p:spPr>
              <a:xfrm>
                <a:off x="7841569" y="4489828"/>
                <a:ext cx="71688" cy="171014"/>
              </a:xfrm>
              <a:prstGeom prst="downArrow">
                <a:avLst/>
              </a:prstGeom>
              <a:solidFill>
                <a:schemeClr val="accent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row: Down 121">
                <a:extLst>
                  <a:ext uri="{FF2B5EF4-FFF2-40B4-BE49-F238E27FC236}">
                    <a16:creationId xmlns:a16="http://schemas.microsoft.com/office/drawing/2014/main" id="{80BC2B34-2EEF-4BF5-8CB8-A79E6C3BADD1}"/>
                  </a:ext>
                </a:extLst>
              </p:cNvPr>
              <p:cNvSpPr/>
              <p:nvPr/>
            </p:nvSpPr>
            <p:spPr>
              <a:xfrm>
                <a:off x="7949873" y="5013527"/>
                <a:ext cx="71688" cy="171014"/>
              </a:xfrm>
              <a:prstGeom prst="downArrow">
                <a:avLst/>
              </a:prstGeom>
              <a:solidFill>
                <a:schemeClr val="accent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Down 122">
                <a:extLst>
                  <a:ext uri="{FF2B5EF4-FFF2-40B4-BE49-F238E27FC236}">
                    <a16:creationId xmlns:a16="http://schemas.microsoft.com/office/drawing/2014/main" id="{FEAA2F66-05D7-4F01-83A5-85F7EB4A76DC}"/>
                  </a:ext>
                </a:extLst>
              </p:cNvPr>
              <p:cNvSpPr/>
              <p:nvPr/>
            </p:nvSpPr>
            <p:spPr>
              <a:xfrm>
                <a:off x="7085310" y="4953743"/>
                <a:ext cx="71688" cy="171014"/>
              </a:xfrm>
              <a:prstGeom prst="downArrow">
                <a:avLst/>
              </a:prstGeom>
              <a:solidFill>
                <a:schemeClr val="accent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Down 123">
                <a:extLst>
                  <a:ext uri="{FF2B5EF4-FFF2-40B4-BE49-F238E27FC236}">
                    <a16:creationId xmlns:a16="http://schemas.microsoft.com/office/drawing/2014/main" id="{1CDF62EB-B6CA-4D70-8192-70E4187B1876}"/>
                  </a:ext>
                </a:extLst>
              </p:cNvPr>
              <p:cNvSpPr/>
              <p:nvPr/>
            </p:nvSpPr>
            <p:spPr>
              <a:xfrm>
                <a:off x="6292233" y="4676083"/>
                <a:ext cx="71688" cy="171014"/>
              </a:xfrm>
              <a:prstGeom prst="downArrow">
                <a:avLst/>
              </a:prstGeom>
              <a:solidFill>
                <a:schemeClr val="accent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Down 124">
                <a:extLst>
                  <a:ext uri="{FF2B5EF4-FFF2-40B4-BE49-F238E27FC236}">
                    <a16:creationId xmlns:a16="http://schemas.microsoft.com/office/drawing/2014/main" id="{95D9FDAF-C7CC-47EE-BC21-486FF2B37692}"/>
                  </a:ext>
                </a:extLst>
              </p:cNvPr>
              <p:cNvSpPr/>
              <p:nvPr/>
            </p:nvSpPr>
            <p:spPr>
              <a:xfrm>
                <a:off x="4831412" y="5067286"/>
                <a:ext cx="71688" cy="171014"/>
              </a:xfrm>
              <a:prstGeom prst="downArrow">
                <a:avLst/>
              </a:prstGeom>
              <a:solidFill>
                <a:schemeClr val="accent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Down 125">
                <a:extLst>
                  <a:ext uri="{FF2B5EF4-FFF2-40B4-BE49-F238E27FC236}">
                    <a16:creationId xmlns:a16="http://schemas.microsoft.com/office/drawing/2014/main" id="{A6CC486C-463F-4E76-B368-471071FA3B93}"/>
                  </a:ext>
                </a:extLst>
              </p:cNvPr>
              <p:cNvSpPr/>
              <p:nvPr/>
            </p:nvSpPr>
            <p:spPr>
              <a:xfrm>
                <a:off x="6934706" y="4358225"/>
                <a:ext cx="45719" cy="75817"/>
              </a:xfrm>
              <a:prstGeom prst="downArrow">
                <a:avLst/>
              </a:prstGeom>
              <a:solidFill>
                <a:schemeClr val="accent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C6B598C1-6909-4522-8499-A8AF769C494C}"/>
                </a:ext>
              </a:extLst>
            </p:cNvPr>
            <p:cNvGrpSpPr/>
            <p:nvPr/>
          </p:nvGrpSpPr>
          <p:grpSpPr>
            <a:xfrm>
              <a:off x="3457855" y="4081194"/>
              <a:ext cx="3533720" cy="2194560"/>
              <a:chOff x="-947391" y="3175817"/>
              <a:chExt cx="3533720" cy="2194560"/>
            </a:xfrm>
          </p:grpSpPr>
          <p:grpSp>
            <p:nvGrpSpPr>
              <p:cNvPr id="181" name="Group 180">
                <a:extLst>
                  <a:ext uri="{FF2B5EF4-FFF2-40B4-BE49-F238E27FC236}">
                    <a16:creationId xmlns:a16="http://schemas.microsoft.com/office/drawing/2014/main" id="{20BDB632-8F94-41BC-A97A-FFAB8A517992}"/>
                  </a:ext>
                </a:extLst>
              </p:cNvPr>
              <p:cNvGrpSpPr/>
              <p:nvPr/>
            </p:nvGrpSpPr>
            <p:grpSpPr>
              <a:xfrm>
                <a:off x="-947391" y="3175817"/>
                <a:ext cx="3533720" cy="2194560"/>
                <a:chOff x="-1044648" y="2775870"/>
                <a:chExt cx="3533720" cy="2194560"/>
              </a:xfrm>
            </p:grpSpPr>
            <p:cxnSp>
              <p:nvCxnSpPr>
                <p:cNvPr id="183" name="Straight Connector 182">
                  <a:extLst>
                    <a:ext uri="{FF2B5EF4-FFF2-40B4-BE49-F238E27FC236}">
                      <a16:creationId xmlns:a16="http://schemas.microsoft.com/office/drawing/2014/main" id="{C08A01D3-E6E5-4327-B420-7716455A82DE}"/>
                    </a:ext>
                  </a:extLst>
                </p:cNvPr>
                <p:cNvCxnSpPr>
                  <a:cxnSpLocks/>
                  <a:stCxn id="184" idx="2"/>
                  <a:endCxn id="6" idx="82"/>
                </p:cNvCxnSpPr>
                <p:nvPr/>
              </p:nvCxnSpPr>
              <p:spPr>
                <a:xfrm flipH="1">
                  <a:off x="-1044648" y="3873150"/>
                  <a:ext cx="1339160" cy="777101"/>
                </a:xfrm>
                <a:prstGeom prst="line">
                  <a:avLst/>
                </a:prstGeom>
                <a:ln>
                  <a:solidFill>
                    <a:srgbClr val="2E1700"/>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140D59C3-CF10-4808-BB32-35CB17ED6B69}"/>
                    </a:ext>
                  </a:extLst>
                </p:cNvPr>
                <p:cNvSpPr>
                  <a:spLocks noChangeAspect="1"/>
                </p:cNvSpPr>
                <p:nvPr/>
              </p:nvSpPr>
              <p:spPr>
                <a:xfrm>
                  <a:off x="294512" y="2775870"/>
                  <a:ext cx="2194560" cy="219456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rgbClr val="2E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FBF9D9B2-5560-488C-9F65-AD600D3D4923}"/>
                    </a:ext>
                  </a:extLst>
                </p:cNvPr>
                <p:cNvCxnSpPr>
                  <a:cxnSpLocks/>
                  <a:stCxn id="184" idx="2"/>
                  <a:endCxn id="5" idx="39"/>
                </p:cNvCxnSpPr>
                <p:nvPr/>
              </p:nvCxnSpPr>
              <p:spPr>
                <a:xfrm flipH="1" flipV="1">
                  <a:off x="-1029243" y="3239786"/>
                  <a:ext cx="1323755" cy="633364"/>
                </a:xfrm>
                <a:prstGeom prst="line">
                  <a:avLst/>
                </a:prstGeom>
                <a:ln>
                  <a:solidFill>
                    <a:srgbClr val="2E1700"/>
                  </a:solidFill>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20D10794-FC53-49BE-A7D1-E0E7B7FF49D2}"/>
                  </a:ext>
                </a:extLst>
              </p:cNvPr>
              <p:cNvSpPr txBox="1"/>
              <p:nvPr/>
            </p:nvSpPr>
            <p:spPr>
              <a:xfrm>
                <a:off x="542835" y="3492511"/>
                <a:ext cx="1944294" cy="430887"/>
              </a:xfrm>
              <a:prstGeom prst="rect">
                <a:avLst/>
              </a:prstGeom>
              <a:noFill/>
            </p:spPr>
            <p:txBody>
              <a:bodyPr wrap="square" rtlCol="0">
                <a:spAutoFit/>
              </a:bodyPr>
              <a:lstStyle/>
              <a:p>
                <a:pPr algn="ctr"/>
                <a:r>
                  <a:rPr lang="en-US" sz="2200" b="1" dirty="0">
                    <a:solidFill>
                      <a:srgbClr val="FFFFFF"/>
                    </a:solidFill>
                    <a:latin typeface="Garamond" panose="02020404030301010803" pitchFamily="18" charset="0"/>
                  </a:rPr>
                  <a:t>Rooting space</a:t>
                </a:r>
                <a:endParaRPr lang="en-US" sz="2200" b="1" i="1" dirty="0">
                  <a:solidFill>
                    <a:srgbClr val="FFFFFF"/>
                  </a:solidFill>
                  <a:latin typeface="Garamond" panose="02020404030301010803" pitchFamily="18" charset="0"/>
                </a:endParaRPr>
              </a:p>
            </p:txBody>
          </p:sp>
        </p:grpSp>
        <p:sp>
          <p:nvSpPr>
            <p:cNvPr id="186" name="TextBox 185">
              <a:extLst>
                <a:ext uri="{FF2B5EF4-FFF2-40B4-BE49-F238E27FC236}">
                  <a16:creationId xmlns:a16="http://schemas.microsoft.com/office/drawing/2014/main" id="{7B792D03-8BAF-4485-812C-7B4DF73C5AEC}"/>
                </a:ext>
              </a:extLst>
            </p:cNvPr>
            <p:cNvSpPr txBox="1"/>
            <p:nvPr/>
          </p:nvSpPr>
          <p:spPr>
            <a:xfrm>
              <a:off x="4840195" y="4911719"/>
              <a:ext cx="2194561" cy="584775"/>
            </a:xfrm>
            <a:prstGeom prst="rect">
              <a:avLst/>
            </a:prstGeom>
            <a:noFill/>
          </p:spPr>
          <p:txBody>
            <a:bodyPr wrap="square" rtlCol="0">
              <a:spAutoFit/>
            </a:bodyPr>
            <a:lstStyle/>
            <a:p>
              <a:pPr algn="ctr"/>
              <a:r>
                <a:rPr lang="en-US" sz="1600" dirty="0">
                  <a:solidFill>
                    <a:schemeClr val="bg1"/>
                  </a:solidFill>
                  <a:latin typeface="Garamond" panose="02020404030301010803" pitchFamily="18" charset="0"/>
                </a:rPr>
                <a:t>Physical &amp; chemical barriers</a:t>
              </a:r>
            </a:p>
          </p:txBody>
        </p:sp>
        <p:sp>
          <p:nvSpPr>
            <p:cNvPr id="187" name="Rectangle 186">
              <a:extLst>
                <a:ext uri="{FF2B5EF4-FFF2-40B4-BE49-F238E27FC236}">
                  <a16:creationId xmlns:a16="http://schemas.microsoft.com/office/drawing/2014/main" id="{460A59BE-309E-4749-9064-AFB8C97169E6}"/>
                </a:ext>
              </a:extLst>
            </p:cNvPr>
            <p:cNvSpPr/>
            <p:nvPr/>
          </p:nvSpPr>
          <p:spPr>
            <a:xfrm>
              <a:off x="4992534" y="5449578"/>
              <a:ext cx="1884170" cy="338554"/>
            </a:xfrm>
            <a:prstGeom prst="rect">
              <a:avLst/>
            </a:prstGeom>
          </p:spPr>
          <p:txBody>
            <a:bodyPr wrap="none">
              <a:spAutoFit/>
            </a:bodyPr>
            <a:lstStyle/>
            <a:p>
              <a:pPr algn="ctr"/>
              <a:r>
                <a:rPr lang="en-US" sz="1600" dirty="0">
                  <a:solidFill>
                    <a:schemeClr val="bg1"/>
                  </a:solidFill>
                  <a:latin typeface="Garamond" panose="02020404030301010803" pitchFamily="18" charset="0"/>
                </a:rPr>
                <a:t>Soil water availability </a:t>
              </a:r>
              <a:endParaRPr lang="en-US" sz="1600" i="1" dirty="0">
                <a:solidFill>
                  <a:schemeClr val="bg1"/>
                </a:solidFill>
                <a:latin typeface="Garamond" panose="02020404030301010803" pitchFamily="18" charset="0"/>
              </a:endParaRPr>
            </a:p>
          </p:txBody>
        </p:sp>
      </p:grpSp>
      <p:sp>
        <p:nvSpPr>
          <p:cNvPr id="190" name="TextBox 189">
            <a:extLst>
              <a:ext uri="{FF2B5EF4-FFF2-40B4-BE49-F238E27FC236}">
                <a16:creationId xmlns:a16="http://schemas.microsoft.com/office/drawing/2014/main" id="{6F7AFF89-F143-4DE1-AC6D-10C413B157CB}"/>
              </a:ext>
            </a:extLst>
          </p:cNvPr>
          <p:cNvSpPr txBox="1"/>
          <p:nvPr/>
        </p:nvSpPr>
        <p:spPr>
          <a:xfrm>
            <a:off x="0" y="0"/>
            <a:ext cx="3730584" cy="523220"/>
          </a:xfrm>
          <a:prstGeom prst="rect">
            <a:avLst/>
          </a:prstGeom>
          <a:noFill/>
        </p:spPr>
        <p:txBody>
          <a:bodyPr wrap="square" rtlCol="0">
            <a:spAutoFit/>
          </a:bodyPr>
          <a:lstStyle/>
          <a:p>
            <a:r>
              <a:rPr lang="en-US" sz="2800" b="1" dirty="0">
                <a:latin typeface="Garamond" panose="02020404030301010803" pitchFamily="18" charset="0"/>
              </a:rPr>
              <a:t>Water transport in trees</a:t>
            </a:r>
          </a:p>
        </p:txBody>
      </p:sp>
      <p:cxnSp>
        <p:nvCxnSpPr>
          <p:cNvPr id="191" name="Straight Connector 190">
            <a:extLst>
              <a:ext uri="{FF2B5EF4-FFF2-40B4-BE49-F238E27FC236}">
                <a16:creationId xmlns:a16="http://schemas.microsoft.com/office/drawing/2014/main" id="{F4FEC197-EF49-4B58-B3C8-4129D77E3171}"/>
              </a:ext>
            </a:extLst>
          </p:cNvPr>
          <p:cNvCxnSpPr>
            <a:cxnSpLocks/>
          </p:cNvCxnSpPr>
          <p:nvPr/>
        </p:nvCxnSpPr>
        <p:spPr>
          <a:xfrm>
            <a:off x="0" y="511969"/>
            <a:ext cx="422482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5177CB92-B882-474C-8A2E-8D2F8CC094E6}"/>
              </a:ext>
            </a:extLst>
          </p:cNvPr>
          <p:cNvGrpSpPr/>
          <p:nvPr/>
        </p:nvGrpSpPr>
        <p:grpSpPr>
          <a:xfrm>
            <a:off x="3421863" y="2565645"/>
            <a:ext cx="1789387" cy="1334591"/>
            <a:chOff x="3421863" y="2565645"/>
            <a:chExt cx="1789387" cy="1334591"/>
          </a:xfrm>
        </p:grpSpPr>
        <p:grpSp>
          <p:nvGrpSpPr>
            <p:cNvPr id="176" name="Group 175">
              <a:extLst>
                <a:ext uri="{FF2B5EF4-FFF2-40B4-BE49-F238E27FC236}">
                  <a16:creationId xmlns:a16="http://schemas.microsoft.com/office/drawing/2014/main" id="{6F0A1874-E8C2-4F77-8586-2AC2213C7991}"/>
                </a:ext>
              </a:extLst>
            </p:cNvPr>
            <p:cNvGrpSpPr/>
            <p:nvPr/>
          </p:nvGrpSpPr>
          <p:grpSpPr>
            <a:xfrm>
              <a:off x="3421863" y="2565645"/>
              <a:ext cx="1789387" cy="1334591"/>
              <a:chOff x="3674354" y="2551238"/>
              <a:chExt cx="1789387" cy="1334591"/>
            </a:xfrm>
          </p:grpSpPr>
          <p:sp>
            <p:nvSpPr>
              <p:cNvPr id="116" name="TextBox 115">
                <a:extLst>
                  <a:ext uri="{FF2B5EF4-FFF2-40B4-BE49-F238E27FC236}">
                    <a16:creationId xmlns:a16="http://schemas.microsoft.com/office/drawing/2014/main" id="{44E3630B-9D9C-48B8-8C19-A64CA81EAFD2}"/>
                  </a:ext>
                </a:extLst>
              </p:cNvPr>
              <p:cNvSpPr txBox="1"/>
              <p:nvPr/>
            </p:nvSpPr>
            <p:spPr>
              <a:xfrm>
                <a:off x="3674354" y="2551238"/>
                <a:ext cx="1789387" cy="430887"/>
              </a:xfrm>
              <a:prstGeom prst="rect">
                <a:avLst/>
              </a:prstGeom>
              <a:noFill/>
            </p:spPr>
            <p:txBody>
              <a:bodyPr wrap="square" rtlCol="0">
                <a:spAutoFit/>
              </a:bodyPr>
              <a:lstStyle/>
              <a:p>
                <a:pPr algn="ctr"/>
                <a:r>
                  <a:rPr lang="en-US" sz="2200" b="1" dirty="0">
                    <a:latin typeface="Garamond" panose="02020404030301010803" pitchFamily="18" charset="0"/>
                  </a:rPr>
                  <a:t>Species</a:t>
                </a:r>
                <a:endParaRPr lang="en-US" sz="2200" b="1" i="1" dirty="0">
                  <a:latin typeface="Garamond" panose="02020404030301010803" pitchFamily="18" charset="0"/>
                </a:endParaRPr>
              </a:p>
            </p:txBody>
          </p:sp>
          <p:pic>
            <p:nvPicPr>
              <p:cNvPr id="174" name="Picture 173" descr="A large tree in a forest&#10;&#10;Description automatically generated">
                <a:extLst>
                  <a:ext uri="{FF2B5EF4-FFF2-40B4-BE49-F238E27FC236}">
                    <a16:creationId xmlns:a16="http://schemas.microsoft.com/office/drawing/2014/main" id="{81C258E7-1FA7-4BBD-8215-15415533665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41828" y="2967004"/>
                <a:ext cx="654995" cy="918825"/>
              </a:xfrm>
              <a:prstGeom prst="rect">
                <a:avLst/>
              </a:prstGeom>
            </p:spPr>
          </p:pic>
        </p:grpSp>
        <p:pic>
          <p:nvPicPr>
            <p:cNvPr id="188" name="Picture 187" descr="A close up of a tree branch&#10;&#10;Description automatically generated">
              <a:extLst>
                <a:ext uri="{FF2B5EF4-FFF2-40B4-BE49-F238E27FC236}">
                  <a16:creationId xmlns:a16="http://schemas.microsoft.com/office/drawing/2014/main" id="{04925B80-D88E-42DA-851B-B3D1E3FF97C3}"/>
                </a:ext>
              </a:extLst>
            </p:cNvPr>
            <p:cNvPicPr>
              <a:picLocks noChangeAspect="1"/>
            </p:cNvPicPr>
            <p:nvPr/>
          </p:nvPicPr>
          <p:blipFill rotWithShape="1">
            <a:blip r:embed="rId13" cstate="hqprint">
              <a:alphaModFix/>
              <a:extLst>
                <a:ext uri="{BEBA8EAE-BF5A-486C-A8C5-ECC9F3942E4B}">
                  <a14:imgProps xmlns:a14="http://schemas.microsoft.com/office/drawing/2010/main">
                    <a14:imgLayer r:embed="rId14">
                      <a14:imgEffect>
                        <a14:backgroundRemoval t="9745" b="99545" l="2949" r="92761">
                          <a14:foregroundMark x1="34316" y1="17760" x2="14879" y2="24499"/>
                          <a14:foregroundMark x1="14879" y1="24499" x2="8311" y2="30510"/>
                          <a14:foregroundMark x1="8311" y1="30510" x2="4960" y2="44718"/>
                          <a14:foregroundMark x1="4960" y1="44718" x2="7105" y2="51548"/>
                          <a14:foregroundMark x1="7105" y1="51548" x2="38472" y2="84426"/>
                          <a14:foregroundMark x1="38472" y1="84426" x2="36729" y2="91894"/>
                          <a14:foregroundMark x1="36729" y1="91894" x2="62601" y2="75956"/>
                          <a14:foregroundMark x1="62601" y1="75956" x2="43968" y2="64208"/>
                          <a14:foregroundMark x1="43968" y1="64208" x2="33512" y2="36521"/>
                          <a14:foregroundMark x1="33512" y1="36521" x2="32842" y2="18761"/>
                          <a14:foregroundMark x1="32842" y1="18761" x2="33512" y2="18215"/>
                          <a14:foregroundMark x1="5496" y1="31967" x2="3217" y2="46812"/>
                          <a14:foregroundMark x1="3217" y1="46812" x2="5094" y2="52186"/>
                          <a14:foregroundMark x1="90214" y1="40437" x2="92895" y2="49271"/>
                          <a14:foregroundMark x1="92895" y1="49271" x2="89008" y2="64026"/>
                          <a14:foregroundMark x1="65282" y1="22222" x2="70643" y2="13206"/>
                          <a14:foregroundMark x1="36595" y1="93169" x2="30965" y2="99545"/>
                        </a14:backgroundRemoval>
                      </a14:imgEffect>
                    </a14:imgLayer>
                  </a14:imgProps>
                </a:ext>
                <a:ext uri="{28A0092B-C50C-407E-A947-70E740481C1C}">
                  <a14:useLocalDpi xmlns:a14="http://schemas.microsoft.com/office/drawing/2010/main"/>
                </a:ext>
              </a:extLst>
            </a:blip>
            <a:srcRect r="-2" b="-2"/>
            <a:stretch/>
          </p:blipFill>
          <p:spPr>
            <a:xfrm>
              <a:off x="4437166" y="2969412"/>
              <a:ext cx="626367" cy="922938"/>
            </a:xfrm>
            <a:prstGeom prst="rect">
              <a:avLst/>
            </a:prstGeom>
          </p:spPr>
        </p:pic>
      </p:grpSp>
    </p:spTree>
    <p:extLst>
      <p:ext uri="{BB962C8B-B14F-4D97-AF65-F5344CB8AC3E}">
        <p14:creationId xmlns:p14="http://schemas.microsoft.com/office/powerpoint/2010/main" val="306544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in a forest&#10;&#10;Description automatically generated">
            <a:extLst>
              <a:ext uri="{FF2B5EF4-FFF2-40B4-BE49-F238E27FC236}">
                <a16:creationId xmlns:a16="http://schemas.microsoft.com/office/drawing/2014/main" id="{FA897F76-8556-417D-942A-46EA9B2ED77E}"/>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7" name="Rectangle: Rounded Corners 6">
            <a:extLst>
              <a:ext uri="{FF2B5EF4-FFF2-40B4-BE49-F238E27FC236}">
                <a16:creationId xmlns:a16="http://schemas.microsoft.com/office/drawing/2014/main" id="{5A38B564-454D-4DEE-B27B-C4A76FB479A4}"/>
              </a:ext>
            </a:extLst>
          </p:cNvPr>
          <p:cNvSpPr/>
          <p:nvPr/>
        </p:nvSpPr>
        <p:spPr>
          <a:xfrm>
            <a:off x="59306" y="280891"/>
            <a:ext cx="6949440" cy="1248971"/>
          </a:xfrm>
          <a:prstGeom prst="roundRect">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Garamond" panose="02020404030301010803" pitchFamily="18" charset="0"/>
              </a:rPr>
              <a:t>Time lag between sap velocity and VPD is quite consistent across species, capping treatments and slope position at the site</a:t>
            </a:r>
            <a:endParaRPr lang="en-US" sz="2000" dirty="0">
              <a:solidFill>
                <a:schemeClr val="tx1"/>
              </a:solidFill>
              <a:latin typeface="Garamond" panose="02020404030301010803" pitchFamily="18" charset="0"/>
            </a:endParaRPr>
          </a:p>
        </p:txBody>
      </p:sp>
      <p:sp>
        <p:nvSpPr>
          <p:cNvPr id="6" name="Rectangle: Rounded Corners 5">
            <a:extLst>
              <a:ext uri="{FF2B5EF4-FFF2-40B4-BE49-F238E27FC236}">
                <a16:creationId xmlns:a16="http://schemas.microsoft.com/office/drawing/2014/main" id="{EC03BB8D-4BE7-495E-8254-F627C1BFDF7D}"/>
              </a:ext>
            </a:extLst>
          </p:cNvPr>
          <p:cNvSpPr/>
          <p:nvPr/>
        </p:nvSpPr>
        <p:spPr>
          <a:xfrm>
            <a:off x="5229872" y="1736092"/>
            <a:ext cx="6949440" cy="1594494"/>
          </a:xfrm>
          <a:prstGeom prst="round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Garamond" panose="02020404030301010803" pitchFamily="18" charset="0"/>
              </a:rPr>
              <a:t>Dynamic development of the environmental controls of daily sap velocity in the rolling correlation analysis, with differences between slope positions, capping treatments and species.</a:t>
            </a:r>
            <a:endParaRPr lang="en-US" sz="2000" dirty="0">
              <a:solidFill>
                <a:schemeClr val="tx1"/>
              </a:solidFill>
              <a:latin typeface="Garamond" panose="02020404030301010803" pitchFamily="18" charset="0"/>
            </a:endParaRPr>
          </a:p>
        </p:txBody>
      </p:sp>
      <p:sp>
        <p:nvSpPr>
          <p:cNvPr id="9" name="Rectangle: Rounded Corners 8">
            <a:extLst>
              <a:ext uri="{FF2B5EF4-FFF2-40B4-BE49-F238E27FC236}">
                <a16:creationId xmlns:a16="http://schemas.microsoft.com/office/drawing/2014/main" id="{608B2B2D-1C4D-43A0-8ECA-F6250DA4B08B}"/>
              </a:ext>
            </a:extLst>
          </p:cNvPr>
          <p:cNvSpPr/>
          <p:nvPr/>
        </p:nvSpPr>
        <p:spPr>
          <a:xfrm>
            <a:off x="59306" y="3536816"/>
            <a:ext cx="6949440" cy="1248971"/>
          </a:xfrm>
          <a:prstGeom prst="roundRect">
            <a:avLst/>
          </a:prstGeom>
          <a:solidFill>
            <a:schemeClr val="accent5">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Garamond" panose="02020404030301010803" pitchFamily="18" charset="0"/>
              </a:rPr>
              <a:t>At the stand level in 2014 and 2015 white spruce represented the bulk of the water uptake on site, especially early in the season.</a:t>
            </a:r>
            <a:endParaRPr lang="en-US" sz="2000" dirty="0">
              <a:solidFill>
                <a:schemeClr val="tx1"/>
              </a:solidFill>
              <a:latin typeface="Garamond" panose="02020404030301010803" pitchFamily="18" charset="0"/>
            </a:endParaRPr>
          </a:p>
        </p:txBody>
      </p:sp>
      <p:grpSp>
        <p:nvGrpSpPr>
          <p:cNvPr id="4" name="Group 3">
            <a:extLst>
              <a:ext uri="{FF2B5EF4-FFF2-40B4-BE49-F238E27FC236}">
                <a16:creationId xmlns:a16="http://schemas.microsoft.com/office/drawing/2014/main" id="{7AB6C34D-159F-4451-BD47-1722D8EC8B2C}"/>
              </a:ext>
            </a:extLst>
          </p:cNvPr>
          <p:cNvGrpSpPr/>
          <p:nvPr/>
        </p:nvGrpSpPr>
        <p:grpSpPr>
          <a:xfrm>
            <a:off x="457200" y="4856125"/>
            <a:ext cx="11078308" cy="1720984"/>
            <a:chOff x="457200" y="4856125"/>
            <a:chExt cx="11078308" cy="1720984"/>
          </a:xfrm>
        </p:grpSpPr>
        <p:sp>
          <p:nvSpPr>
            <p:cNvPr id="10" name="Rectangle: Rounded Corners 9">
              <a:extLst>
                <a:ext uri="{FF2B5EF4-FFF2-40B4-BE49-F238E27FC236}">
                  <a16:creationId xmlns:a16="http://schemas.microsoft.com/office/drawing/2014/main" id="{874557AE-846E-4E90-9686-1B4A01064728}"/>
                </a:ext>
              </a:extLst>
            </p:cNvPr>
            <p:cNvSpPr/>
            <p:nvPr/>
          </p:nvSpPr>
          <p:spPr>
            <a:xfrm>
              <a:off x="457200" y="5750169"/>
              <a:ext cx="11078308" cy="826940"/>
            </a:xfrm>
            <a:prstGeom prst="roundRect">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Garamond" panose="02020404030301010803" pitchFamily="18" charset="0"/>
                </a:rPr>
                <a:t>Continue exploring the data at ½ h timescale, investigate further the results emerging from the rolling correlation analysis and link with eddy covariance measurements</a:t>
              </a:r>
              <a:endParaRPr lang="en-US" sz="2000" dirty="0">
                <a:solidFill>
                  <a:schemeClr val="tx1"/>
                </a:solidFill>
                <a:latin typeface="Garamond" panose="02020404030301010803" pitchFamily="18" charset="0"/>
              </a:endParaRPr>
            </a:p>
          </p:txBody>
        </p:sp>
        <p:sp>
          <p:nvSpPr>
            <p:cNvPr id="3" name="Arrow: Down 2">
              <a:extLst>
                <a:ext uri="{FF2B5EF4-FFF2-40B4-BE49-F238E27FC236}">
                  <a16:creationId xmlns:a16="http://schemas.microsoft.com/office/drawing/2014/main" id="{A002FF38-22A8-44EB-8D95-2BC1D6DA3952}"/>
                </a:ext>
              </a:extLst>
            </p:cNvPr>
            <p:cNvSpPr/>
            <p:nvPr/>
          </p:nvSpPr>
          <p:spPr>
            <a:xfrm>
              <a:off x="5832230" y="4856125"/>
              <a:ext cx="527539" cy="823705"/>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85555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ree in a forest&#10;&#10;Description automatically generated">
            <a:extLst>
              <a:ext uri="{FF2B5EF4-FFF2-40B4-BE49-F238E27FC236}">
                <a16:creationId xmlns:a16="http://schemas.microsoft.com/office/drawing/2014/main" id="{FA897F76-8556-417D-942A-46EA9B2ED77E}"/>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tangle: Rounded Corners 5">
            <a:extLst>
              <a:ext uri="{FF2B5EF4-FFF2-40B4-BE49-F238E27FC236}">
                <a16:creationId xmlns:a16="http://schemas.microsoft.com/office/drawing/2014/main" id="{65E750B9-2CD3-4B01-A108-420971D85947}"/>
              </a:ext>
            </a:extLst>
          </p:cNvPr>
          <p:cNvSpPr/>
          <p:nvPr/>
        </p:nvSpPr>
        <p:spPr>
          <a:xfrm>
            <a:off x="1623070" y="2800350"/>
            <a:ext cx="8704263" cy="1257300"/>
          </a:xfrm>
          <a:prstGeom prst="roundRect">
            <a:avLst/>
          </a:prstGeom>
          <a:solidFill>
            <a:schemeClr val="bg1">
              <a:alpha val="5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Garamond" panose="02020404030301010803" pitchFamily="18" charset="0"/>
              </a:rPr>
              <a:t>We welcome any comments, advice or recommendations !</a:t>
            </a:r>
            <a:endParaRPr lang="en-CA" sz="3600" b="1" dirty="0">
              <a:solidFill>
                <a:schemeClr val="tx1"/>
              </a:solidFill>
              <a:latin typeface="Garamond" panose="02020404030301010803" pitchFamily="18" charset="0"/>
            </a:endParaRPr>
          </a:p>
        </p:txBody>
      </p:sp>
      <p:pic>
        <p:nvPicPr>
          <p:cNvPr id="8" name="Picture 7">
            <a:extLst>
              <a:ext uri="{FF2B5EF4-FFF2-40B4-BE49-F238E27FC236}">
                <a16:creationId xmlns:a16="http://schemas.microsoft.com/office/drawing/2014/main" id="{55D8BE99-B8B7-4AD8-BAAD-E75EBB633E7E}"/>
              </a:ext>
            </a:extLst>
          </p:cNvPr>
          <p:cNvPicPr>
            <a:picLocks noChangeAspect="1"/>
          </p:cNvPicPr>
          <p:nvPr/>
        </p:nvPicPr>
        <p:blipFill>
          <a:blip r:embed="rId4" cstate="email">
            <a:alphaModFix amt="75000"/>
            <a:extLst>
              <a:ext uri="{28A0092B-C50C-407E-A947-70E740481C1C}">
                <a14:useLocalDpi xmlns:a14="http://schemas.microsoft.com/office/drawing/2010/main"/>
              </a:ext>
            </a:extLst>
          </a:blip>
          <a:stretch>
            <a:fillRect/>
          </a:stretch>
        </p:blipFill>
        <p:spPr>
          <a:xfrm>
            <a:off x="2777572" y="6264401"/>
            <a:ext cx="6395258" cy="457240"/>
          </a:xfrm>
          <a:prstGeom prst="rect">
            <a:avLst/>
          </a:prstGeom>
        </p:spPr>
      </p:pic>
    </p:spTree>
    <p:extLst>
      <p:ext uri="{BB962C8B-B14F-4D97-AF65-F5344CB8AC3E}">
        <p14:creationId xmlns:p14="http://schemas.microsoft.com/office/powerpoint/2010/main" val="381952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47ADC5-20B1-4C0E-A4C2-1A51540478CD}"/>
              </a:ext>
            </a:extLst>
          </p:cNvPr>
          <p:cNvSpPr txBox="1"/>
          <p:nvPr/>
        </p:nvSpPr>
        <p:spPr>
          <a:xfrm>
            <a:off x="-2" y="0"/>
            <a:ext cx="11846562" cy="523220"/>
          </a:xfrm>
          <a:prstGeom prst="rect">
            <a:avLst/>
          </a:prstGeom>
          <a:noFill/>
        </p:spPr>
        <p:txBody>
          <a:bodyPr wrap="square" rtlCol="0">
            <a:spAutoFit/>
          </a:bodyPr>
          <a:lstStyle/>
          <a:p>
            <a:r>
              <a:rPr lang="en-US" sz="2800" b="1" dirty="0">
                <a:latin typeface="Garamond" panose="02020404030301010803" pitchFamily="18" charset="0"/>
              </a:rPr>
              <a:t>Disentangling the effects of climate, topography, rooting space &amp; species</a:t>
            </a:r>
          </a:p>
        </p:txBody>
      </p:sp>
      <p:cxnSp>
        <p:nvCxnSpPr>
          <p:cNvPr id="6" name="Straight Connector 5">
            <a:extLst>
              <a:ext uri="{FF2B5EF4-FFF2-40B4-BE49-F238E27FC236}">
                <a16:creationId xmlns:a16="http://schemas.microsoft.com/office/drawing/2014/main" id="{18494199-3FE3-4463-A31B-B77CF1710F6B}"/>
              </a:ext>
            </a:extLst>
          </p:cNvPr>
          <p:cNvCxnSpPr>
            <a:cxnSpLocks/>
          </p:cNvCxnSpPr>
          <p:nvPr/>
        </p:nvCxnSpPr>
        <p:spPr>
          <a:xfrm>
            <a:off x="0" y="511969"/>
            <a:ext cx="1184656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4B0AA52C-5427-426C-94D3-4F8413712C3C}"/>
              </a:ext>
            </a:extLst>
          </p:cNvPr>
          <p:cNvSpPr txBox="1"/>
          <p:nvPr/>
        </p:nvSpPr>
        <p:spPr>
          <a:xfrm>
            <a:off x="2938214" y="837150"/>
            <a:ext cx="9139486" cy="769441"/>
          </a:xfrm>
          <a:prstGeom prst="rect">
            <a:avLst/>
          </a:prstGeom>
          <a:noFill/>
        </p:spPr>
        <p:txBody>
          <a:bodyPr wrap="square" rtlCol="0">
            <a:spAutoFit/>
          </a:bodyPr>
          <a:lstStyle/>
          <a:p>
            <a:pPr algn="ctr"/>
            <a:r>
              <a:rPr lang="en-US" sz="2200" b="1" dirty="0">
                <a:latin typeface="Garamond" panose="02020404030301010803" pitchFamily="18" charset="0"/>
              </a:rPr>
              <a:t>Water uptake = Species </a:t>
            </a:r>
            <a:r>
              <a:rPr lang="en-US" sz="2200" b="1" dirty="0">
                <a:solidFill>
                  <a:srgbClr val="FF0000"/>
                </a:solidFill>
                <a:latin typeface="Garamond" panose="02020404030301010803" pitchFamily="18" charset="0"/>
              </a:rPr>
              <a:t>×</a:t>
            </a:r>
            <a:r>
              <a:rPr lang="en-US" sz="2200" b="1" dirty="0">
                <a:latin typeface="Garamond" panose="02020404030301010803" pitchFamily="18" charset="0"/>
              </a:rPr>
              <a:t> Leaf area </a:t>
            </a:r>
            <a:r>
              <a:rPr lang="en-US" sz="2200" b="1" dirty="0">
                <a:solidFill>
                  <a:srgbClr val="FF0000"/>
                </a:solidFill>
                <a:latin typeface="Garamond" panose="02020404030301010803" pitchFamily="18" charset="0"/>
              </a:rPr>
              <a:t>×</a:t>
            </a:r>
            <a:r>
              <a:rPr lang="en-US" sz="2200" b="1" dirty="0">
                <a:latin typeface="Garamond" panose="02020404030301010803" pitchFamily="18" charset="0"/>
              </a:rPr>
              <a:t> Rooting space </a:t>
            </a:r>
            <a:r>
              <a:rPr lang="en-US" sz="2200" b="1" dirty="0">
                <a:solidFill>
                  <a:srgbClr val="FF0000"/>
                </a:solidFill>
                <a:latin typeface="Garamond" panose="02020404030301010803" pitchFamily="18" charset="0"/>
              </a:rPr>
              <a:t>×</a:t>
            </a:r>
            <a:r>
              <a:rPr lang="en-US" sz="2200" b="1" dirty="0">
                <a:latin typeface="Garamond" panose="02020404030301010803" pitchFamily="18" charset="0"/>
              </a:rPr>
              <a:t> Weather </a:t>
            </a:r>
            <a:r>
              <a:rPr lang="en-US" sz="2200" b="1" dirty="0">
                <a:solidFill>
                  <a:srgbClr val="FF0000"/>
                </a:solidFill>
                <a:latin typeface="Garamond" panose="02020404030301010803" pitchFamily="18" charset="0"/>
              </a:rPr>
              <a:t>× </a:t>
            </a:r>
            <a:r>
              <a:rPr lang="en-US" sz="2200" b="1" dirty="0">
                <a:latin typeface="Garamond" panose="02020404030301010803" pitchFamily="18" charset="0"/>
              </a:rPr>
              <a:t>Topography</a:t>
            </a:r>
            <a:endParaRPr lang="en-US" sz="2200" b="1" i="1" dirty="0">
              <a:latin typeface="Garamond" panose="02020404030301010803" pitchFamily="18" charset="0"/>
            </a:endParaRPr>
          </a:p>
        </p:txBody>
      </p:sp>
      <p:grpSp>
        <p:nvGrpSpPr>
          <p:cNvPr id="175" name="Group 174">
            <a:extLst>
              <a:ext uri="{FF2B5EF4-FFF2-40B4-BE49-F238E27FC236}">
                <a16:creationId xmlns:a16="http://schemas.microsoft.com/office/drawing/2014/main" id="{B79101D4-9578-46FD-9975-415188CAFC54}"/>
              </a:ext>
            </a:extLst>
          </p:cNvPr>
          <p:cNvGrpSpPr/>
          <p:nvPr/>
        </p:nvGrpSpPr>
        <p:grpSpPr>
          <a:xfrm>
            <a:off x="4629616" y="1790778"/>
            <a:ext cx="7304251" cy="4982533"/>
            <a:chOff x="4629616" y="1790778"/>
            <a:chExt cx="7304251" cy="4982533"/>
          </a:xfrm>
        </p:grpSpPr>
        <p:grpSp>
          <p:nvGrpSpPr>
            <p:cNvPr id="14" name="Group 13">
              <a:extLst>
                <a:ext uri="{FF2B5EF4-FFF2-40B4-BE49-F238E27FC236}">
                  <a16:creationId xmlns:a16="http://schemas.microsoft.com/office/drawing/2014/main" id="{65FE921E-901C-441D-805B-E48EDE9882C0}"/>
                </a:ext>
              </a:extLst>
            </p:cNvPr>
            <p:cNvGrpSpPr/>
            <p:nvPr/>
          </p:nvGrpSpPr>
          <p:grpSpPr>
            <a:xfrm>
              <a:off x="4629616" y="1790778"/>
              <a:ext cx="7304251" cy="4982533"/>
              <a:chOff x="4629616" y="1790778"/>
              <a:chExt cx="7304251" cy="4982533"/>
            </a:xfrm>
          </p:grpSpPr>
          <p:grpSp>
            <p:nvGrpSpPr>
              <p:cNvPr id="133" name="Group 132">
                <a:extLst>
                  <a:ext uri="{FF2B5EF4-FFF2-40B4-BE49-F238E27FC236}">
                    <a16:creationId xmlns:a16="http://schemas.microsoft.com/office/drawing/2014/main" id="{A407FF74-2CDC-4B98-BDF7-910A6B4801A1}"/>
                  </a:ext>
                </a:extLst>
              </p:cNvPr>
              <p:cNvGrpSpPr/>
              <p:nvPr/>
            </p:nvGrpSpPr>
            <p:grpSpPr>
              <a:xfrm>
                <a:off x="4679391" y="4541818"/>
                <a:ext cx="3347241" cy="2231493"/>
                <a:chOff x="502325" y="3185695"/>
                <a:chExt cx="3347241" cy="2231493"/>
              </a:xfrm>
            </p:grpSpPr>
            <p:pic>
              <p:nvPicPr>
                <p:cNvPr id="135" name="Content Placeholder 6">
                  <a:extLst>
                    <a:ext uri="{FF2B5EF4-FFF2-40B4-BE49-F238E27FC236}">
                      <a16:creationId xmlns:a16="http://schemas.microsoft.com/office/drawing/2014/main" id="{1106F8AF-779F-4F2F-86AC-DD2EE27501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325" y="3185695"/>
                  <a:ext cx="3347241" cy="2231493"/>
                </a:xfrm>
                <a:prstGeom prst="rect">
                  <a:avLst/>
                </a:prstGeom>
              </p:spPr>
            </p:pic>
            <p:sp>
              <p:nvSpPr>
                <p:cNvPr id="136" name="Rectangle 135">
                  <a:extLst>
                    <a:ext uri="{FF2B5EF4-FFF2-40B4-BE49-F238E27FC236}">
                      <a16:creationId xmlns:a16="http://schemas.microsoft.com/office/drawing/2014/main" id="{F71EF23B-AEF0-4B3B-8B75-BB31106E3FDD}"/>
                    </a:ext>
                  </a:extLst>
                </p:cNvPr>
                <p:cNvSpPr/>
                <p:nvPr/>
              </p:nvSpPr>
              <p:spPr>
                <a:xfrm>
                  <a:off x="2977211" y="5165127"/>
                  <a:ext cx="872355" cy="215444"/>
                </a:xfrm>
                <a:prstGeom prst="rect">
                  <a:avLst/>
                </a:prstGeom>
              </p:spPr>
              <p:txBody>
                <a:bodyPr wrap="none">
                  <a:spAutoFit/>
                </a:bodyPr>
                <a:lstStyle/>
                <a:p>
                  <a:r>
                    <a:rPr lang="en-US" sz="800" dirty="0">
                      <a:solidFill>
                        <a:schemeClr val="bg1"/>
                      </a:solidFill>
                      <a:latin typeface="Garamond" panose="02020404030301010803" pitchFamily="18" charset="0"/>
                    </a:rPr>
                    <a:t>Syncrude Canada</a:t>
                  </a:r>
                </a:p>
              </p:txBody>
            </p:sp>
          </p:grpSp>
          <p:pic>
            <p:nvPicPr>
              <p:cNvPr id="11" name="Picture 10" descr="A close up of a device&#10;&#10;Description automatically generated">
                <a:extLst>
                  <a:ext uri="{FF2B5EF4-FFF2-40B4-BE49-F238E27FC236}">
                    <a16:creationId xmlns:a16="http://schemas.microsoft.com/office/drawing/2014/main" id="{B5BA5466-CFE3-40A8-AE2C-39A72FF185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61717" y="2474536"/>
                <a:ext cx="5572150" cy="1880450"/>
              </a:xfrm>
              <a:prstGeom prst="rect">
                <a:avLst/>
              </a:prstGeom>
            </p:spPr>
          </p:pic>
          <p:sp>
            <p:nvSpPr>
              <p:cNvPr id="13" name="Rectangle 12">
                <a:extLst>
                  <a:ext uri="{FF2B5EF4-FFF2-40B4-BE49-F238E27FC236}">
                    <a16:creationId xmlns:a16="http://schemas.microsoft.com/office/drawing/2014/main" id="{52955271-72B9-42E0-9371-B5323382C933}"/>
                  </a:ext>
                </a:extLst>
              </p:cNvPr>
              <p:cNvSpPr/>
              <p:nvPr/>
            </p:nvSpPr>
            <p:spPr>
              <a:xfrm>
                <a:off x="4629616" y="1790778"/>
                <a:ext cx="4427238" cy="369332"/>
              </a:xfrm>
              <a:prstGeom prst="rect">
                <a:avLst/>
              </a:prstGeom>
            </p:spPr>
            <p:txBody>
              <a:bodyPr wrap="none">
                <a:spAutoFit/>
              </a:bodyPr>
              <a:lstStyle/>
              <a:p>
                <a:r>
                  <a:rPr lang="en-US" b="1" dirty="0" err="1">
                    <a:latin typeface="Garamond" panose="02020404030301010803" pitchFamily="18" charset="0"/>
                  </a:rPr>
                  <a:t>Mixedwood</a:t>
                </a:r>
                <a:r>
                  <a:rPr lang="en-US" b="1" dirty="0">
                    <a:latin typeface="Garamond" panose="02020404030301010803" pitchFamily="18" charset="0"/>
                  </a:rPr>
                  <a:t> Stand Restoration after Mining</a:t>
                </a:r>
                <a:endParaRPr lang="en-US" dirty="0"/>
              </a:p>
            </p:txBody>
          </p:sp>
        </p:grpSp>
        <p:sp>
          <p:nvSpPr>
            <p:cNvPr id="174" name="Rectangle 173">
              <a:extLst>
                <a:ext uri="{FF2B5EF4-FFF2-40B4-BE49-F238E27FC236}">
                  <a16:creationId xmlns:a16="http://schemas.microsoft.com/office/drawing/2014/main" id="{76B66321-501E-4C89-9FD4-45E8344585CD}"/>
                </a:ext>
              </a:extLst>
            </p:cNvPr>
            <p:cNvSpPr/>
            <p:nvPr/>
          </p:nvSpPr>
          <p:spPr>
            <a:xfrm>
              <a:off x="11087978" y="3907226"/>
              <a:ext cx="827471" cy="215444"/>
            </a:xfrm>
            <a:prstGeom prst="rect">
              <a:avLst/>
            </a:prstGeom>
          </p:spPr>
          <p:txBody>
            <a:bodyPr wrap="none">
              <a:spAutoFit/>
            </a:bodyPr>
            <a:lstStyle/>
            <a:p>
              <a:r>
                <a:rPr lang="en-US" sz="800" i="1" dirty="0">
                  <a:solidFill>
                    <a:schemeClr val="bg1"/>
                  </a:solidFill>
                  <a:latin typeface="Garamond" panose="02020404030301010803" pitchFamily="18" charset="0"/>
                </a:rPr>
                <a:t>Favas et al., 2018</a:t>
              </a:r>
            </a:p>
          </p:txBody>
        </p:sp>
      </p:grpSp>
      <p:grpSp>
        <p:nvGrpSpPr>
          <p:cNvPr id="132" name="Group 131">
            <a:extLst>
              <a:ext uri="{FF2B5EF4-FFF2-40B4-BE49-F238E27FC236}">
                <a16:creationId xmlns:a16="http://schemas.microsoft.com/office/drawing/2014/main" id="{B4996F8B-2D5B-4139-ABA9-BBE778390AD5}"/>
              </a:ext>
            </a:extLst>
          </p:cNvPr>
          <p:cNvGrpSpPr/>
          <p:nvPr/>
        </p:nvGrpSpPr>
        <p:grpSpPr>
          <a:xfrm>
            <a:off x="111408" y="756192"/>
            <a:ext cx="4014351" cy="6109638"/>
            <a:chOff x="2114397" y="756192"/>
            <a:chExt cx="4014351" cy="6109638"/>
          </a:xfrm>
        </p:grpSpPr>
        <p:pic>
          <p:nvPicPr>
            <p:cNvPr id="138" name="Picture 137" descr="A close up of a tree&#10;&#10;Description automatically generated">
              <a:extLst>
                <a:ext uri="{FF2B5EF4-FFF2-40B4-BE49-F238E27FC236}">
                  <a16:creationId xmlns:a16="http://schemas.microsoft.com/office/drawing/2014/main" id="{7EC2C449-4BD2-425B-80F2-18860655B8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14397" y="756192"/>
              <a:ext cx="4004084" cy="4044857"/>
            </a:xfrm>
            <a:prstGeom prst="rect">
              <a:avLst/>
            </a:prstGeom>
          </p:spPr>
        </p:pic>
        <p:sp>
          <p:nvSpPr>
            <p:cNvPr id="139" name="Freeform: Shape 138">
              <a:extLst>
                <a:ext uri="{FF2B5EF4-FFF2-40B4-BE49-F238E27FC236}">
                  <a16:creationId xmlns:a16="http://schemas.microsoft.com/office/drawing/2014/main" id="{019485A3-40EE-4A45-AF71-307144FE8105}"/>
                </a:ext>
              </a:extLst>
            </p:cNvPr>
            <p:cNvSpPr/>
            <p:nvPr/>
          </p:nvSpPr>
          <p:spPr>
            <a:xfrm>
              <a:off x="2206307" y="4614946"/>
              <a:ext cx="3902393" cy="2158365"/>
            </a:xfrm>
            <a:custGeom>
              <a:avLst/>
              <a:gdLst>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57150 w 4591050"/>
                <a:gd name="connsiteY94" fmla="*/ 1571625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19050 w 4591050"/>
                <a:gd name="connsiteY94" fmla="*/ 1576388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19050 w 4591050"/>
                <a:gd name="connsiteY94" fmla="*/ 1576388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9525 w 4591050"/>
                <a:gd name="connsiteY94" fmla="*/ 1581151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371475 w 4591050"/>
                <a:gd name="connsiteY93" fmla="*/ 1590675 h 1733550"/>
                <a:gd name="connsiteX94" fmla="*/ 4763 w 4591050"/>
                <a:gd name="connsiteY94" fmla="*/ 1581151 h 1733550"/>
                <a:gd name="connsiteX95" fmla="*/ 0 w 4591050"/>
                <a:gd name="connsiteY95"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38150 w 4591050"/>
                <a:gd name="connsiteY92" fmla="*/ 1600200 h 1733550"/>
                <a:gd name="connsiteX93" fmla="*/ 4763 w 4591050"/>
                <a:gd name="connsiteY93" fmla="*/ 1581151 h 1733550"/>
                <a:gd name="connsiteX94" fmla="*/ 0 w 4591050"/>
                <a:gd name="connsiteY94"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250 w 4591050"/>
                <a:gd name="connsiteY91" fmla="*/ 1619250 h 1733550"/>
                <a:gd name="connsiteX92" fmla="*/ 4763 w 4591050"/>
                <a:gd name="connsiteY92" fmla="*/ 1581151 h 1733550"/>
                <a:gd name="connsiteX93" fmla="*/ 0 w 4591050"/>
                <a:gd name="connsiteY93"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504825 w 4591050"/>
                <a:gd name="connsiteY90" fmla="*/ 1628775 h 1733550"/>
                <a:gd name="connsiteX91" fmla="*/ 4763 w 4591050"/>
                <a:gd name="connsiteY91" fmla="*/ 1581151 h 1733550"/>
                <a:gd name="connsiteX92" fmla="*/ 0 w 4591050"/>
                <a:gd name="connsiteY92"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590550 w 4591050"/>
                <a:gd name="connsiteY89" fmla="*/ 1657350 h 1733550"/>
                <a:gd name="connsiteX90" fmla="*/ 4763 w 4591050"/>
                <a:gd name="connsiteY90" fmla="*/ 1581151 h 1733550"/>
                <a:gd name="connsiteX91" fmla="*/ 0 w 4591050"/>
                <a:gd name="connsiteY91"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628650 w 4591050"/>
                <a:gd name="connsiteY88" fmla="*/ 1666875 h 1733550"/>
                <a:gd name="connsiteX89" fmla="*/ 4763 w 4591050"/>
                <a:gd name="connsiteY89" fmla="*/ 1581151 h 1733550"/>
                <a:gd name="connsiteX90" fmla="*/ 0 w 4591050"/>
                <a:gd name="connsiteY90"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685800 w 4591050"/>
                <a:gd name="connsiteY87" fmla="*/ 1685925 h 1733550"/>
                <a:gd name="connsiteX88" fmla="*/ 4763 w 4591050"/>
                <a:gd name="connsiteY88" fmla="*/ 1581151 h 1733550"/>
                <a:gd name="connsiteX89" fmla="*/ 0 w 4591050"/>
                <a:gd name="connsiteY89" fmla="*/ 219075 h 1733550"/>
                <a:gd name="connsiteX0" fmla="*/ 0 w 4591050"/>
                <a:gd name="connsiteY0" fmla="*/ 219075 h 1733550"/>
                <a:gd name="connsiteX1" fmla="*/ 0 w 4591050"/>
                <a:gd name="connsiteY1" fmla="*/ 219075 h 1733550"/>
                <a:gd name="connsiteX2" fmla="*/ 704850 w 4591050"/>
                <a:gd name="connsiteY2" fmla="*/ 209550 h 1733550"/>
                <a:gd name="connsiteX3" fmla="*/ 990600 w 4591050"/>
                <a:gd name="connsiteY3" fmla="*/ 200025 h 1733550"/>
                <a:gd name="connsiteX4" fmla="*/ 1019175 w 4591050"/>
                <a:gd name="connsiteY4" fmla="*/ 180975 h 1733550"/>
                <a:gd name="connsiteX5" fmla="*/ 1047750 w 4591050"/>
                <a:gd name="connsiteY5" fmla="*/ 171450 h 1733550"/>
                <a:gd name="connsiteX6" fmla="*/ 1104900 w 4591050"/>
                <a:gd name="connsiteY6" fmla="*/ 142875 h 1733550"/>
                <a:gd name="connsiteX7" fmla="*/ 1200150 w 4591050"/>
                <a:gd name="connsiteY7" fmla="*/ 123825 h 1733550"/>
                <a:gd name="connsiteX8" fmla="*/ 1343025 w 4591050"/>
                <a:gd name="connsiteY8" fmla="*/ 85725 h 1733550"/>
                <a:gd name="connsiteX9" fmla="*/ 1514475 w 4591050"/>
                <a:gd name="connsiteY9" fmla="*/ 76200 h 1733550"/>
                <a:gd name="connsiteX10" fmla="*/ 1685925 w 4591050"/>
                <a:gd name="connsiteY10" fmla="*/ 95250 h 1733550"/>
                <a:gd name="connsiteX11" fmla="*/ 1714500 w 4591050"/>
                <a:gd name="connsiteY11" fmla="*/ 114300 h 1733550"/>
                <a:gd name="connsiteX12" fmla="*/ 1743075 w 4591050"/>
                <a:gd name="connsiteY12" fmla="*/ 123825 h 1733550"/>
                <a:gd name="connsiteX13" fmla="*/ 1771650 w 4591050"/>
                <a:gd name="connsiteY13" fmla="*/ 142875 h 1733550"/>
                <a:gd name="connsiteX14" fmla="*/ 1809750 w 4591050"/>
                <a:gd name="connsiteY14" fmla="*/ 161925 h 1733550"/>
                <a:gd name="connsiteX15" fmla="*/ 1838325 w 4591050"/>
                <a:gd name="connsiteY15" fmla="*/ 180975 h 1733550"/>
                <a:gd name="connsiteX16" fmla="*/ 1876425 w 4591050"/>
                <a:gd name="connsiteY16" fmla="*/ 190500 h 1733550"/>
                <a:gd name="connsiteX17" fmla="*/ 1943100 w 4591050"/>
                <a:gd name="connsiteY17" fmla="*/ 209550 h 1733550"/>
                <a:gd name="connsiteX18" fmla="*/ 2400300 w 4591050"/>
                <a:gd name="connsiteY18" fmla="*/ 190500 h 1733550"/>
                <a:gd name="connsiteX19" fmla="*/ 2457450 w 4591050"/>
                <a:gd name="connsiteY19" fmla="*/ 180975 h 1733550"/>
                <a:gd name="connsiteX20" fmla="*/ 2486025 w 4591050"/>
                <a:gd name="connsiteY20" fmla="*/ 171450 h 1733550"/>
                <a:gd name="connsiteX21" fmla="*/ 2571750 w 4591050"/>
                <a:gd name="connsiteY21" fmla="*/ 152400 h 1733550"/>
                <a:gd name="connsiteX22" fmla="*/ 2667000 w 4591050"/>
                <a:gd name="connsiteY22" fmla="*/ 95250 h 1733550"/>
                <a:gd name="connsiteX23" fmla="*/ 2695575 w 4591050"/>
                <a:gd name="connsiteY23" fmla="*/ 85725 h 1733550"/>
                <a:gd name="connsiteX24" fmla="*/ 2790825 w 4591050"/>
                <a:gd name="connsiteY24" fmla="*/ 76200 h 1733550"/>
                <a:gd name="connsiteX25" fmla="*/ 2971800 w 4591050"/>
                <a:gd name="connsiteY25" fmla="*/ 57150 h 1733550"/>
                <a:gd name="connsiteX26" fmla="*/ 3076575 w 4591050"/>
                <a:gd name="connsiteY26" fmla="*/ 28575 h 1733550"/>
                <a:gd name="connsiteX27" fmla="*/ 3143250 w 4591050"/>
                <a:gd name="connsiteY27" fmla="*/ 0 h 1733550"/>
                <a:gd name="connsiteX28" fmla="*/ 3448050 w 4591050"/>
                <a:gd name="connsiteY28" fmla="*/ 19050 h 1733550"/>
                <a:gd name="connsiteX29" fmla="*/ 3619500 w 4591050"/>
                <a:gd name="connsiteY29" fmla="*/ 38100 h 1733550"/>
                <a:gd name="connsiteX30" fmla="*/ 3686175 w 4591050"/>
                <a:gd name="connsiteY30" fmla="*/ 66675 h 1733550"/>
                <a:gd name="connsiteX31" fmla="*/ 3724275 w 4591050"/>
                <a:gd name="connsiteY31" fmla="*/ 76200 h 1733550"/>
                <a:gd name="connsiteX32" fmla="*/ 3781425 w 4591050"/>
                <a:gd name="connsiteY32" fmla="*/ 95250 h 1733550"/>
                <a:gd name="connsiteX33" fmla="*/ 3990975 w 4591050"/>
                <a:gd name="connsiteY33" fmla="*/ 85725 h 1733550"/>
                <a:gd name="connsiteX34" fmla="*/ 4038600 w 4591050"/>
                <a:gd name="connsiteY34" fmla="*/ 66675 h 1733550"/>
                <a:gd name="connsiteX35" fmla="*/ 4124325 w 4591050"/>
                <a:gd name="connsiteY35" fmla="*/ 47625 h 1733550"/>
                <a:gd name="connsiteX36" fmla="*/ 4410075 w 4591050"/>
                <a:gd name="connsiteY36" fmla="*/ 28575 h 1733550"/>
                <a:gd name="connsiteX37" fmla="*/ 4448175 w 4591050"/>
                <a:gd name="connsiteY37" fmla="*/ 19050 h 1733550"/>
                <a:gd name="connsiteX38" fmla="*/ 4505325 w 4591050"/>
                <a:gd name="connsiteY38" fmla="*/ 0 h 1733550"/>
                <a:gd name="connsiteX39" fmla="*/ 4591050 w 4591050"/>
                <a:gd name="connsiteY39" fmla="*/ 0 h 1733550"/>
                <a:gd name="connsiteX40" fmla="*/ 4591050 w 4591050"/>
                <a:gd name="connsiteY40" fmla="*/ 1676400 h 1733550"/>
                <a:gd name="connsiteX41" fmla="*/ 4419600 w 4591050"/>
                <a:gd name="connsiteY41" fmla="*/ 1666875 h 1733550"/>
                <a:gd name="connsiteX42" fmla="*/ 4391025 w 4591050"/>
                <a:gd name="connsiteY42" fmla="*/ 1647825 h 1733550"/>
                <a:gd name="connsiteX43" fmla="*/ 4362450 w 4591050"/>
                <a:gd name="connsiteY43" fmla="*/ 1638300 h 1733550"/>
                <a:gd name="connsiteX44" fmla="*/ 4343400 w 4591050"/>
                <a:gd name="connsiteY44" fmla="*/ 1609725 h 1733550"/>
                <a:gd name="connsiteX45" fmla="*/ 4276725 w 4591050"/>
                <a:gd name="connsiteY45" fmla="*/ 1590675 h 1733550"/>
                <a:gd name="connsiteX46" fmla="*/ 4124325 w 4591050"/>
                <a:gd name="connsiteY46" fmla="*/ 1600200 h 1733550"/>
                <a:gd name="connsiteX47" fmla="*/ 4019550 w 4591050"/>
                <a:gd name="connsiteY47" fmla="*/ 1619250 h 1733550"/>
                <a:gd name="connsiteX48" fmla="*/ 3962400 w 4591050"/>
                <a:gd name="connsiteY48" fmla="*/ 1628775 h 1733550"/>
                <a:gd name="connsiteX49" fmla="*/ 3914775 w 4591050"/>
                <a:gd name="connsiteY49" fmla="*/ 1638300 h 1733550"/>
                <a:gd name="connsiteX50" fmla="*/ 3733800 w 4591050"/>
                <a:gd name="connsiteY50" fmla="*/ 1628775 h 1733550"/>
                <a:gd name="connsiteX51" fmla="*/ 3686175 w 4591050"/>
                <a:gd name="connsiteY51" fmla="*/ 1581150 h 1733550"/>
                <a:gd name="connsiteX52" fmla="*/ 3657600 w 4591050"/>
                <a:gd name="connsiteY52" fmla="*/ 1562100 h 1733550"/>
                <a:gd name="connsiteX53" fmla="*/ 3543300 w 4591050"/>
                <a:gd name="connsiteY53" fmla="*/ 1466850 h 1733550"/>
                <a:gd name="connsiteX54" fmla="*/ 3476625 w 4591050"/>
                <a:gd name="connsiteY54" fmla="*/ 1428750 h 1733550"/>
                <a:gd name="connsiteX55" fmla="*/ 3419475 w 4591050"/>
                <a:gd name="connsiteY55" fmla="*/ 1409700 h 1733550"/>
                <a:gd name="connsiteX56" fmla="*/ 3343275 w 4591050"/>
                <a:gd name="connsiteY56" fmla="*/ 1390650 h 1733550"/>
                <a:gd name="connsiteX57" fmla="*/ 3267075 w 4591050"/>
                <a:gd name="connsiteY57" fmla="*/ 1343025 h 1733550"/>
                <a:gd name="connsiteX58" fmla="*/ 3238500 w 4591050"/>
                <a:gd name="connsiteY58" fmla="*/ 1333500 h 1733550"/>
                <a:gd name="connsiteX59" fmla="*/ 3209925 w 4591050"/>
                <a:gd name="connsiteY59" fmla="*/ 1314450 h 1733550"/>
                <a:gd name="connsiteX60" fmla="*/ 3133725 w 4591050"/>
                <a:gd name="connsiteY60" fmla="*/ 1295400 h 1733550"/>
                <a:gd name="connsiteX61" fmla="*/ 3095625 w 4591050"/>
                <a:gd name="connsiteY61" fmla="*/ 1285875 h 1733550"/>
                <a:gd name="connsiteX62" fmla="*/ 2933700 w 4591050"/>
                <a:gd name="connsiteY62" fmla="*/ 1276350 h 1733550"/>
                <a:gd name="connsiteX63" fmla="*/ 2647950 w 4591050"/>
                <a:gd name="connsiteY63" fmla="*/ 1276350 h 1733550"/>
                <a:gd name="connsiteX64" fmla="*/ 2562225 w 4591050"/>
                <a:gd name="connsiteY64" fmla="*/ 1314450 h 1733550"/>
                <a:gd name="connsiteX65" fmla="*/ 2505075 w 4591050"/>
                <a:gd name="connsiteY65" fmla="*/ 1333500 h 1733550"/>
                <a:gd name="connsiteX66" fmla="*/ 2476500 w 4591050"/>
                <a:gd name="connsiteY66" fmla="*/ 1343025 h 1733550"/>
                <a:gd name="connsiteX67" fmla="*/ 2409825 w 4591050"/>
                <a:gd name="connsiteY67" fmla="*/ 1333500 h 1733550"/>
                <a:gd name="connsiteX68" fmla="*/ 2352675 w 4591050"/>
                <a:gd name="connsiteY68" fmla="*/ 1314450 h 1733550"/>
                <a:gd name="connsiteX69" fmla="*/ 2295525 w 4591050"/>
                <a:gd name="connsiteY69" fmla="*/ 1304925 h 1733550"/>
                <a:gd name="connsiteX70" fmla="*/ 2124075 w 4591050"/>
                <a:gd name="connsiteY70" fmla="*/ 1314450 h 1733550"/>
                <a:gd name="connsiteX71" fmla="*/ 2095500 w 4591050"/>
                <a:gd name="connsiteY71" fmla="*/ 1343025 h 1733550"/>
                <a:gd name="connsiteX72" fmla="*/ 2028825 w 4591050"/>
                <a:gd name="connsiteY72" fmla="*/ 1381125 h 1733550"/>
                <a:gd name="connsiteX73" fmla="*/ 1943100 w 4591050"/>
                <a:gd name="connsiteY73" fmla="*/ 1457325 h 1733550"/>
                <a:gd name="connsiteX74" fmla="*/ 1895475 w 4591050"/>
                <a:gd name="connsiteY74" fmla="*/ 1466850 h 1733550"/>
                <a:gd name="connsiteX75" fmla="*/ 1866900 w 4591050"/>
                <a:gd name="connsiteY75" fmla="*/ 1476375 h 1733550"/>
                <a:gd name="connsiteX76" fmla="*/ 1571625 w 4591050"/>
                <a:gd name="connsiteY76" fmla="*/ 1495425 h 1733550"/>
                <a:gd name="connsiteX77" fmla="*/ 1524000 w 4591050"/>
                <a:gd name="connsiteY77" fmla="*/ 1504950 h 1733550"/>
                <a:gd name="connsiteX78" fmla="*/ 1400175 w 4591050"/>
                <a:gd name="connsiteY78" fmla="*/ 1514475 h 1733550"/>
                <a:gd name="connsiteX79" fmla="*/ 1371600 w 4591050"/>
                <a:gd name="connsiteY79" fmla="*/ 1533525 h 1733550"/>
                <a:gd name="connsiteX80" fmla="*/ 1276350 w 4591050"/>
                <a:gd name="connsiteY80" fmla="*/ 1571625 h 1733550"/>
                <a:gd name="connsiteX81" fmla="*/ 1219200 w 4591050"/>
                <a:gd name="connsiteY81" fmla="*/ 1609725 h 1733550"/>
                <a:gd name="connsiteX82" fmla="*/ 1143000 w 4591050"/>
                <a:gd name="connsiteY82" fmla="*/ 1676400 h 1733550"/>
                <a:gd name="connsiteX83" fmla="*/ 1085850 w 4591050"/>
                <a:gd name="connsiteY83" fmla="*/ 1724025 h 1733550"/>
                <a:gd name="connsiteX84" fmla="*/ 1057275 w 4591050"/>
                <a:gd name="connsiteY84" fmla="*/ 1733550 h 1733550"/>
                <a:gd name="connsiteX85" fmla="*/ 857250 w 4591050"/>
                <a:gd name="connsiteY85" fmla="*/ 1724025 h 1733550"/>
                <a:gd name="connsiteX86" fmla="*/ 771525 w 4591050"/>
                <a:gd name="connsiteY86" fmla="*/ 1695450 h 1733550"/>
                <a:gd name="connsiteX87" fmla="*/ 4763 w 4591050"/>
                <a:gd name="connsiteY87" fmla="*/ 1581151 h 1733550"/>
                <a:gd name="connsiteX88" fmla="*/ 0 w 4591050"/>
                <a:gd name="connsiteY88" fmla="*/ 219075 h 1733550"/>
                <a:gd name="connsiteX0" fmla="*/ 0 w 4591050"/>
                <a:gd name="connsiteY0" fmla="*/ 219075 h 1737446"/>
                <a:gd name="connsiteX1" fmla="*/ 0 w 4591050"/>
                <a:gd name="connsiteY1" fmla="*/ 219075 h 1737446"/>
                <a:gd name="connsiteX2" fmla="*/ 704850 w 4591050"/>
                <a:gd name="connsiteY2" fmla="*/ 209550 h 1737446"/>
                <a:gd name="connsiteX3" fmla="*/ 990600 w 4591050"/>
                <a:gd name="connsiteY3" fmla="*/ 200025 h 1737446"/>
                <a:gd name="connsiteX4" fmla="*/ 1019175 w 4591050"/>
                <a:gd name="connsiteY4" fmla="*/ 180975 h 1737446"/>
                <a:gd name="connsiteX5" fmla="*/ 1047750 w 4591050"/>
                <a:gd name="connsiteY5" fmla="*/ 171450 h 1737446"/>
                <a:gd name="connsiteX6" fmla="*/ 1104900 w 4591050"/>
                <a:gd name="connsiteY6" fmla="*/ 142875 h 1737446"/>
                <a:gd name="connsiteX7" fmla="*/ 1200150 w 4591050"/>
                <a:gd name="connsiteY7" fmla="*/ 123825 h 1737446"/>
                <a:gd name="connsiteX8" fmla="*/ 1343025 w 4591050"/>
                <a:gd name="connsiteY8" fmla="*/ 85725 h 1737446"/>
                <a:gd name="connsiteX9" fmla="*/ 1514475 w 4591050"/>
                <a:gd name="connsiteY9" fmla="*/ 76200 h 1737446"/>
                <a:gd name="connsiteX10" fmla="*/ 1685925 w 4591050"/>
                <a:gd name="connsiteY10" fmla="*/ 95250 h 1737446"/>
                <a:gd name="connsiteX11" fmla="*/ 1714500 w 4591050"/>
                <a:gd name="connsiteY11" fmla="*/ 114300 h 1737446"/>
                <a:gd name="connsiteX12" fmla="*/ 1743075 w 4591050"/>
                <a:gd name="connsiteY12" fmla="*/ 123825 h 1737446"/>
                <a:gd name="connsiteX13" fmla="*/ 1771650 w 4591050"/>
                <a:gd name="connsiteY13" fmla="*/ 142875 h 1737446"/>
                <a:gd name="connsiteX14" fmla="*/ 1809750 w 4591050"/>
                <a:gd name="connsiteY14" fmla="*/ 161925 h 1737446"/>
                <a:gd name="connsiteX15" fmla="*/ 1838325 w 4591050"/>
                <a:gd name="connsiteY15" fmla="*/ 180975 h 1737446"/>
                <a:gd name="connsiteX16" fmla="*/ 1876425 w 4591050"/>
                <a:gd name="connsiteY16" fmla="*/ 190500 h 1737446"/>
                <a:gd name="connsiteX17" fmla="*/ 1943100 w 4591050"/>
                <a:gd name="connsiteY17" fmla="*/ 209550 h 1737446"/>
                <a:gd name="connsiteX18" fmla="*/ 2400300 w 4591050"/>
                <a:gd name="connsiteY18" fmla="*/ 190500 h 1737446"/>
                <a:gd name="connsiteX19" fmla="*/ 2457450 w 4591050"/>
                <a:gd name="connsiteY19" fmla="*/ 180975 h 1737446"/>
                <a:gd name="connsiteX20" fmla="*/ 2486025 w 4591050"/>
                <a:gd name="connsiteY20" fmla="*/ 171450 h 1737446"/>
                <a:gd name="connsiteX21" fmla="*/ 2571750 w 4591050"/>
                <a:gd name="connsiteY21" fmla="*/ 152400 h 1737446"/>
                <a:gd name="connsiteX22" fmla="*/ 2667000 w 4591050"/>
                <a:gd name="connsiteY22" fmla="*/ 95250 h 1737446"/>
                <a:gd name="connsiteX23" fmla="*/ 2695575 w 4591050"/>
                <a:gd name="connsiteY23" fmla="*/ 85725 h 1737446"/>
                <a:gd name="connsiteX24" fmla="*/ 2790825 w 4591050"/>
                <a:gd name="connsiteY24" fmla="*/ 76200 h 1737446"/>
                <a:gd name="connsiteX25" fmla="*/ 2971800 w 4591050"/>
                <a:gd name="connsiteY25" fmla="*/ 57150 h 1737446"/>
                <a:gd name="connsiteX26" fmla="*/ 3076575 w 4591050"/>
                <a:gd name="connsiteY26" fmla="*/ 28575 h 1737446"/>
                <a:gd name="connsiteX27" fmla="*/ 3143250 w 4591050"/>
                <a:gd name="connsiteY27" fmla="*/ 0 h 1737446"/>
                <a:gd name="connsiteX28" fmla="*/ 3448050 w 4591050"/>
                <a:gd name="connsiteY28" fmla="*/ 19050 h 1737446"/>
                <a:gd name="connsiteX29" fmla="*/ 3619500 w 4591050"/>
                <a:gd name="connsiteY29" fmla="*/ 38100 h 1737446"/>
                <a:gd name="connsiteX30" fmla="*/ 3686175 w 4591050"/>
                <a:gd name="connsiteY30" fmla="*/ 66675 h 1737446"/>
                <a:gd name="connsiteX31" fmla="*/ 3724275 w 4591050"/>
                <a:gd name="connsiteY31" fmla="*/ 76200 h 1737446"/>
                <a:gd name="connsiteX32" fmla="*/ 3781425 w 4591050"/>
                <a:gd name="connsiteY32" fmla="*/ 95250 h 1737446"/>
                <a:gd name="connsiteX33" fmla="*/ 3990975 w 4591050"/>
                <a:gd name="connsiteY33" fmla="*/ 85725 h 1737446"/>
                <a:gd name="connsiteX34" fmla="*/ 4038600 w 4591050"/>
                <a:gd name="connsiteY34" fmla="*/ 66675 h 1737446"/>
                <a:gd name="connsiteX35" fmla="*/ 4124325 w 4591050"/>
                <a:gd name="connsiteY35" fmla="*/ 47625 h 1737446"/>
                <a:gd name="connsiteX36" fmla="*/ 4410075 w 4591050"/>
                <a:gd name="connsiteY36" fmla="*/ 28575 h 1737446"/>
                <a:gd name="connsiteX37" fmla="*/ 4448175 w 4591050"/>
                <a:gd name="connsiteY37" fmla="*/ 19050 h 1737446"/>
                <a:gd name="connsiteX38" fmla="*/ 4505325 w 4591050"/>
                <a:gd name="connsiteY38" fmla="*/ 0 h 1737446"/>
                <a:gd name="connsiteX39" fmla="*/ 4591050 w 4591050"/>
                <a:gd name="connsiteY39" fmla="*/ 0 h 1737446"/>
                <a:gd name="connsiteX40" fmla="*/ 4591050 w 4591050"/>
                <a:gd name="connsiteY40" fmla="*/ 1676400 h 1737446"/>
                <a:gd name="connsiteX41" fmla="*/ 4419600 w 4591050"/>
                <a:gd name="connsiteY41" fmla="*/ 1666875 h 1737446"/>
                <a:gd name="connsiteX42" fmla="*/ 4391025 w 4591050"/>
                <a:gd name="connsiteY42" fmla="*/ 1647825 h 1737446"/>
                <a:gd name="connsiteX43" fmla="*/ 4362450 w 4591050"/>
                <a:gd name="connsiteY43" fmla="*/ 1638300 h 1737446"/>
                <a:gd name="connsiteX44" fmla="*/ 4343400 w 4591050"/>
                <a:gd name="connsiteY44" fmla="*/ 1609725 h 1737446"/>
                <a:gd name="connsiteX45" fmla="*/ 4276725 w 4591050"/>
                <a:gd name="connsiteY45" fmla="*/ 1590675 h 1737446"/>
                <a:gd name="connsiteX46" fmla="*/ 4124325 w 4591050"/>
                <a:gd name="connsiteY46" fmla="*/ 1600200 h 1737446"/>
                <a:gd name="connsiteX47" fmla="*/ 4019550 w 4591050"/>
                <a:gd name="connsiteY47" fmla="*/ 1619250 h 1737446"/>
                <a:gd name="connsiteX48" fmla="*/ 3962400 w 4591050"/>
                <a:gd name="connsiteY48" fmla="*/ 1628775 h 1737446"/>
                <a:gd name="connsiteX49" fmla="*/ 3914775 w 4591050"/>
                <a:gd name="connsiteY49" fmla="*/ 1638300 h 1737446"/>
                <a:gd name="connsiteX50" fmla="*/ 3733800 w 4591050"/>
                <a:gd name="connsiteY50" fmla="*/ 1628775 h 1737446"/>
                <a:gd name="connsiteX51" fmla="*/ 3686175 w 4591050"/>
                <a:gd name="connsiteY51" fmla="*/ 1581150 h 1737446"/>
                <a:gd name="connsiteX52" fmla="*/ 3657600 w 4591050"/>
                <a:gd name="connsiteY52" fmla="*/ 1562100 h 1737446"/>
                <a:gd name="connsiteX53" fmla="*/ 3543300 w 4591050"/>
                <a:gd name="connsiteY53" fmla="*/ 1466850 h 1737446"/>
                <a:gd name="connsiteX54" fmla="*/ 3476625 w 4591050"/>
                <a:gd name="connsiteY54" fmla="*/ 1428750 h 1737446"/>
                <a:gd name="connsiteX55" fmla="*/ 3419475 w 4591050"/>
                <a:gd name="connsiteY55" fmla="*/ 1409700 h 1737446"/>
                <a:gd name="connsiteX56" fmla="*/ 3343275 w 4591050"/>
                <a:gd name="connsiteY56" fmla="*/ 1390650 h 1737446"/>
                <a:gd name="connsiteX57" fmla="*/ 3267075 w 4591050"/>
                <a:gd name="connsiteY57" fmla="*/ 1343025 h 1737446"/>
                <a:gd name="connsiteX58" fmla="*/ 3238500 w 4591050"/>
                <a:gd name="connsiteY58" fmla="*/ 1333500 h 1737446"/>
                <a:gd name="connsiteX59" fmla="*/ 3209925 w 4591050"/>
                <a:gd name="connsiteY59" fmla="*/ 1314450 h 1737446"/>
                <a:gd name="connsiteX60" fmla="*/ 3133725 w 4591050"/>
                <a:gd name="connsiteY60" fmla="*/ 1295400 h 1737446"/>
                <a:gd name="connsiteX61" fmla="*/ 3095625 w 4591050"/>
                <a:gd name="connsiteY61" fmla="*/ 1285875 h 1737446"/>
                <a:gd name="connsiteX62" fmla="*/ 2933700 w 4591050"/>
                <a:gd name="connsiteY62" fmla="*/ 1276350 h 1737446"/>
                <a:gd name="connsiteX63" fmla="*/ 2647950 w 4591050"/>
                <a:gd name="connsiteY63" fmla="*/ 1276350 h 1737446"/>
                <a:gd name="connsiteX64" fmla="*/ 2562225 w 4591050"/>
                <a:gd name="connsiteY64" fmla="*/ 1314450 h 1737446"/>
                <a:gd name="connsiteX65" fmla="*/ 2505075 w 4591050"/>
                <a:gd name="connsiteY65" fmla="*/ 1333500 h 1737446"/>
                <a:gd name="connsiteX66" fmla="*/ 2476500 w 4591050"/>
                <a:gd name="connsiteY66" fmla="*/ 1343025 h 1737446"/>
                <a:gd name="connsiteX67" fmla="*/ 2409825 w 4591050"/>
                <a:gd name="connsiteY67" fmla="*/ 1333500 h 1737446"/>
                <a:gd name="connsiteX68" fmla="*/ 2352675 w 4591050"/>
                <a:gd name="connsiteY68" fmla="*/ 1314450 h 1737446"/>
                <a:gd name="connsiteX69" fmla="*/ 2295525 w 4591050"/>
                <a:gd name="connsiteY69" fmla="*/ 1304925 h 1737446"/>
                <a:gd name="connsiteX70" fmla="*/ 2124075 w 4591050"/>
                <a:gd name="connsiteY70" fmla="*/ 1314450 h 1737446"/>
                <a:gd name="connsiteX71" fmla="*/ 2095500 w 4591050"/>
                <a:gd name="connsiteY71" fmla="*/ 1343025 h 1737446"/>
                <a:gd name="connsiteX72" fmla="*/ 2028825 w 4591050"/>
                <a:gd name="connsiteY72" fmla="*/ 1381125 h 1737446"/>
                <a:gd name="connsiteX73" fmla="*/ 1943100 w 4591050"/>
                <a:gd name="connsiteY73" fmla="*/ 1457325 h 1737446"/>
                <a:gd name="connsiteX74" fmla="*/ 1895475 w 4591050"/>
                <a:gd name="connsiteY74" fmla="*/ 1466850 h 1737446"/>
                <a:gd name="connsiteX75" fmla="*/ 1866900 w 4591050"/>
                <a:gd name="connsiteY75" fmla="*/ 1476375 h 1737446"/>
                <a:gd name="connsiteX76" fmla="*/ 1571625 w 4591050"/>
                <a:gd name="connsiteY76" fmla="*/ 1495425 h 1737446"/>
                <a:gd name="connsiteX77" fmla="*/ 1524000 w 4591050"/>
                <a:gd name="connsiteY77" fmla="*/ 1504950 h 1737446"/>
                <a:gd name="connsiteX78" fmla="*/ 1400175 w 4591050"/>
                <a:gd name="connsiteY78" fmla="*/ 1514475 h 1737446"/>
                <a:gd name="connsiteX79" fmla="*/ 1371600 w 4591050"/>
                <a:gd name="connsiteY79" fmla="*/ 1533525 h 1737446"/>
                <a:gd name="connsiteX80" fmla="*/ 1276350 w 4591050"/>
                <a:gd name="connsiteY80" fmla="*/ 1571625 h 1737446"/>
                <a:gd name="connsiteX81" fmla="*/ 1219200 w 4591050"/>
                <a:gd name="connsiteY81" fmla="*/ 1609725 h 1737446"/>
                <a:gd name="connsiteX82" fmla="*/ 1143000 w 4591050"/>
                <a:gd name="connsiteY82" fmla="*/ 1676400 h 1737446"/>
                <a:gd name="connsiteX83" fmla="*/ 1085850 w 4591050"/>
                <a:gd name="connsiteY83" fmla="*/ 1724025 h 1737446"/>
                <a:gd name="connsiteX84" fmla="*/ 1057275 w 4591050"/>
                <a:gd name="connsiteY84" fmla="*/ 1733550 h 1737446"/>
                <a:gd name="connsiteX85" fmla="*/ 857250 w 4591050"/>
                <a:gd name="connsiteY85" fmla="*/ 1724025 h 1737446"/>
                <a:gd name="connsiteX86" fmla="*/ 4763 w 4591050"/>
                <a:gd name="connsiteY86" fmla="*/ 1581151 h 1737446"/>
                <a:gd name="connsiteX87" fmla="*/ 0 w 4591050"/>
                <a:gd name="connsiteY87" fmla="*/ 219075 h 1737446"/>
                <a:gd name="connsiteX0" fmla="*/ 0 w 4591050"/>
                <a:gd name="connsiteY0" fmla="*/ 219075 h 1743428"/>
                <a:gd name="connsiteX1" fmla="*/ 0 w 4591050"/>
                <a:gd name="connsiteY1" fmla="*/ 219075 h 1743428"/>
                <a:gd name="connsiteX2" fmla="*/ 704850 w 4591050"/>
                <a:gd name="connsiteY2" fmla="*/ 209550 h 1743428"/>
                <a:gd name="connsiteX3" fmla="*/ 990600 w 4591050"/>
                <a:gd name="connsiteY3" fmla="*/ 200025 h 1743428"/>
                <a:gd name="connsiteX4" fmla="*/ 1019175 w 4591050"/>
                <a:gd name="connsiteY4" fmla="*/ 180975 h 1743428"/>
                <a:gd name="connsiteX5" fmla="*/ 1047750 w 4591050"/>
                <a:gd name="connsiteY5" fmla="*/ 171450 h 1743428"/>
                <a:gd name="connsiteX6" fmla="*/ 1104900 w 4591050"/>
                <a:gd name="connsiteY6" fmla="*/ 142875 h 1743428"/>
                <a:gd name="connsiteX7" fmla="*/ 1200150 w 4591050"/>
                <a:gd name="connsiteY7" fmla="*/ 123825 h 1743428"/>
                <a:gd name="connsiteX8" fmla="*/ 1343025 w 4591050"/>
                <a:gd name="connsiteY8" fmla="*/ 85725 h 1743428"/>
                <a:gd name="connsiteX9" fmla="*/ 1514475 w 4591050"/>
                <a:gd name="connsiteY9" fmla="*/ 76200 h 1743428"/>
                <a:gd name="connsiteX10" fmla="*/ 1685925 w 4591050"/>
                <a:gd name="connsiteY10" fmla="*/ 95250 h 1743428"/>
                <a:gd name="connsiteX11" fmla="*/ 1714500 w 4591050"/>
                <a:gd name="connsiteY11" fmla="*/ 114300 h 1743428"/>
                <a:gd name="connsiteX12" fmla="*/ 1743075 w 4591050"/>
                <a:gd name="connsiteY12" fmla="*/ 123825 h 1743428"/>
                <a:gd name="connsiteX13" fmla="*/ 1771650 w 4591050"/>
                <a:gd name="connsiteY13" fmla="*/ 142875 h 1743428"/>
                <a:gd name="connsiteX14" fmla="*/ 1809750 w 4591050"/>
                <a:gd name="connsiteY14" fmla="*/ 161925 h 1743428"/>
                <a:gd name="connsiteX15" fmla="*/ 1838325 w 4591050"/>
                <a:gd name="connsiteY15" fmla="*/ 180975 h 1743428"/>
                <a:gd name="connsiteX16" fmla="*/ 1876425 w 4591050"/>
                <a:gd name="connsiteY16" fmla="*/ 190500 h 1743428"/>
                <a:gd name="connsiteX17" fmla="*/ 1943100 w 4591050"/>
                <a:gd name="connsiteY17" fmla="*/ 209550 h 1743428"/>
                <a:gd name="connsiteX18" fmla="*/ 2400300 w 4591050"/>
                <a:gd name="connsiteY18" fmla="*/ 190500 h 1743428"/>
                <a:gd name="connsiteX19" fmla="*/ 2457450 w 4591050"/>
                <a:gd name="connsiteY19" fmla="*/ 180975 h 1743428"/>
                <a:gd name="connsiteX20" fmla="*/ 2486025 w 4591050"/>
                <a:gd name="connsiteY20" fmla="*/ 171450 h 1743428"/>
                <a:gd name="connsiteX21" fmla="*/ 2571750 w 4591050"/>
                <a:gd name="connsiteY21" fmla="*/ 152400 h 1743428"/>
                <a:gd name="connsiteX22" fmla="*/ 2667000 w 4591050"/>
                <a:gd name="connsiteY22" fmla="*/ 95250 h 1743428"/>
                <a:gd name="connsiteX23" fmla="*/ 2695575 w 4591050"/>
                <a:gd name="connsiteY23" fmla="*/ 85725 h 1743428"/>
                <a:gd name="connsiteX24" fmla="*/ 2790825 w 4591050"/>
                <a:gd name="connsiteY24" fmla="*/ 76200 h 1743428"/>
                <a:gd name="connsiteX25" fmla="*/ 2971800 w 4591050"/>
                <a:gd name="connsiteY25" fmla="*/ 57150 h 1743428"/>
                <a:gd name="connsiteX26" fmla="*/ 3076575 w 4591050"/>
                <a:gd name="connsiteY26" fmla="*/ 28575 h 1743428"/>
                <a:gd name="connsiteX27" fmla="*/ 3143250 w 4591050"/>
                <a:gd name="connsiteY27" fmla="*/ 0 h 1743428"/>
                <a:gd name="connsiteX28" fmla="*/ 3448050 w 4591050"/>
                <a:gd name="connsiteY28" fmla="*/ 19050 h 1743428"/>
                <a:gd name="connsiteX29" fmla="*/ 3619500 w 4591050"/>
                <a:gd name="connsiteY29" fmla="*/ 38100 h 1743428"/>
                <a:gd name="connsiteX30" fmla="*/ 3686175 w 4591050"/>
                <a:gd name="connsiteY30" fmla="*/ 66675 h 1743428"/>
                <a:gd name="connsiteX31" fmla="*/ 3724275 w 4591050"/>
                <a:gd name="connsiteY31" fmla="*/ 76200 h 1743428"/>
                <a:gd name="connsiteX32" fmla="*/ 3781425 w 4591050"/>
                <a:gd name="connsiteY32" fmla="*/ 95250 h 1743428"/>
                <a:gd name="connsiteX33" fmla="*/ 3990975 w 4591050"/>
                <a:gd name="connsiteY33" fmla="*/ 85725 h 1743428"/>
                <a:gd name="connsiteX34" fmla="*/ 4038600 w 4591050"/>
                <a:gd name="connsiteY34" fmla="*/ 66675 h 1743428"/>
                <a:gd name="connsiteX35" fmla="*/ 4124325 w 4591050"/>
                <a:gd name="connsiteY35" fmla="*/ 47625 h 1743428"/>
                <a:gd name="connsiteX36" fmla="*/ 4410075 w 4591050"/>
                <a:gd name="connsiteY36" fmla="*/ 28575 h 1743428"/>
                <a:gd name="connsiteX37" fmla="*/ 4448175 w 4591050"/>
                <a:gd name="connsiteY37" fmla="*/ 19050 h 1743428"/>
                <a:gd name="connsiteX38" fmla="*/ 4505325 w 4591050"/>
                <a:gd name="connsiteY38" fmla="*/ 0 h 1743428"/>
                <a:gd name="connsiteX39" fmla="*/ 4591050 w 4591050"/>
                <a:gd name="connsiteY39" fmla="*/ 0 h 1743428"/>
                <a:gd name="connsiteX40" fmla="*/ 4591050 w 4591050"/>
                <a:gd name="connsiteY40" fmla="*/ 1676400 h 1743428"/>
                <a:gd name="connsiteX41" fmla="*/ 4419600 w 4591050"/>
                <a:gd name="connsiteY41" fmla="*/ 1666875 h 1743428"/>
                <a:gd name="connsiteX42" fmla="*/ 4391025 w 4591050"/>
                <a:gd name="connsiteY42" fmla="*/ 1647825 h 1743428"/>
                <a:gd name="connsiteX43" fmla="*/ 4362450 w 4591050"/>
                <a:gd name="connsiteY43" fmla="*/ 1638300 h 1743428"/>
                <a:gd name="connsiteX44" fmla="*/ 4343400 w 4591050"/>
                <a:gd name="connsiteY44" fmla="*/ 1609725 h 1743428"/>
                <a:gd name="connsiteX45" fmla="*/ 4276725 w 4591050"/>
                <a:gd name="connsiteY45" fmla="*/ 1590675 h 1743428"/>
                <a:gd name="connsiteX46" fmla="*/ 4124325 w 4591050"/>
                <a:gd name="connsiteY46" fmla="*/ 1600200 h 1743428"/>
                <a:gd name="connsiteX47" fmla="*/ 4019550 w 4591050"/>
                <a:gd name="connsiteY47" fmla="*/ 1619250 h 1743428"/>
                <a:gd name="connsiteX48" fmla="*/ 3962400 w 4591050"/>
                <a:gd name="connsiteY48" fmla="*/ 1628775 h 1743428"/>
                <a:gd name="connsiteX49" fmla="*/ 3914775 w 4591050"/>
                <a:gd name="connsiteY49" fmla="*/ 1638300 h 1743428"/>
                <a:gd name="connsiteX50" fmla="*/ 3733800 w 4591050"/>
                <a:gd name="connsiteY50" fmla="*/ 1628775 h 1743428"/>
                <a:gd name="connsiteX51" fmla="*/ 3686175 w 4591050"/>
                <a:gd name="connsiteY51" fmla="*/ 1581150 h 1743428"/>
                <a:gd name="connsiteX52" fmla="*/ 3657600 w 4591050"/>
                <a:gd name="connsiteY52" fmla="*/ 1562100 h 1743428"/>
                <a:gd name="connsiteX53" fmla="*/ 3543300 w 4591050"/>
                <a:gd name="connsiteY53" fmla="*/ 1466850 h 1743428"/>
                <a:gd name="connsiteX54" fmla="*/ 3476625 w 4591050"/>
                <a:gd name="connsiteY54" fmla="*/ 1428750 h 1743428"/>
                <a:gd name="connsiteX55" fmla="*/ 3419475 w 4591050"/>
                <a:gd name="connsiteY55" fmla="*/ 1409700 h 1743428"/>
                <a:gd name="connsiteX56" fmla="*/ 3343275 w 4591050"/>
                <a:gd name="connsiteY56" fmla="*/ 1390650 h 1743428"/>
                <a:gd name="connsiteX57" fmla="*/ 3267075 w 4591050"/>
                <a:gd name="connsiteY57" fmla="*/ 1343025 h 1743428"/>
                <a:gd name="connsiteX58" fmla="*/ 3238500 w 4591050"/>
                <a:gd name="connsiteY58" fmla="*/ 1333500 h 1743428"/>
                <a:gd name="connsiteX59" fmla="*/ 3209925 w 4591050"/>
                <a:gd name="connsiteY59" fmla="*/ 1314450 h 1743428"/>
                <a:gd name="connsiteX60" fmla="*/ 3133725 w 4591050"/>
                <a:gd name="connsiteY60" fmla="*/ 1295400 h 1743428"/>
                <a:gd name="connsiteX61" fmla="*/ 3095625 w 4591050"/>
                <a:gd name="connsiteY61" fmla="*/ 1285875 h 1743428"/>
                <a:gd name="connsiteX62" fmla="*/ 2933700 w 4591050"/>
                <a:gd name="connsiteY62" fmla="*/ 1276350 h 1743428"/>
                <a:gd name="connsiteX63" fmla="*/ 2647950 w 4591050"/>
                <a:gd name="connsiteY63" fmla="*/ 1276350 h 1743428"/>
                <a:gd name="connsiteX64" fmla="*/ 2562225 w 4591050"/>
                <a:gd name="connsiteY64" fmla="*/ 1314450 h 1743428"/>
                <a:gd name="connsiteX65" fmla="*/ 2505075 w 4591050"/>
                <a:gd name="connsiteY65" fmla="*/ 1333500 h 1743428"/>
                <a:gd name="connsiteX66" fmla="*/ 2476500 w 4591050"/>
                <a:gd name="connsiteY66" fmla="*/ 1343025 h 1743428"/>
                <a:gd name="connsiteX67" fmla="*/ 2409825 w 4591050"/>
                <a:gd name="connsiteY67" fmla="*/ 1333500 h 1743428"/>
                <a:gd name="connsiteX68" fmla="*/ 2352675 w 4591050"/>
                <a:gd name="connsiteY68" fmla="*/ 1314450 h 1743428"/>
                <a:gd name="connsiteX69" fmla="*/ 2295525 w 4591050"/>
                <a:gd name="connsiteY69" fmla="*/ 1304925 h 1743428"/>
                <a:gd name="connsiteX70" fmla="*/ 2124075 w 4591050"/>
                <a:gd name="connsiteY70" fmla="*/ 1314450 h 1743428"/>
                <a:gd name="connsiteX71" fmla="*/ 2095500 w 4591050"/>
                <a:gd name="connsiteY71" fmla="*/ 1343025 h 1743428"/>
                <a:gd name="connsiteX72" fmla="*/ 2028825 w 4591050"/>
                <a:gd name="connsiteY72" fmla="*/ 1381125 h 1743428"/>
                <a:gd name="connsiteX73" fmla="*/ 1943100 w 4591050"/>
                <a:gd name="connsiteY73" fmla="*/ 1457325 h 1743428"/>
                <a:gd name="connsiteX74" fmla="*/ 1895475 w 4591050"/>
                <a:gd name="connsiteY74" fmla="*/ 1466850 h 1743428"/>
                <a:gd name="connsiteX75" fmla="*/ 1866900 w 4591050"/>
                <a:gd name="connsiteY75" fmla="*/ 1476375 h 1743428"/>
                <a:gd name="connsiteX76" fmla="*/ 1571625 w 4591050"/>
                <a:gd name="connsiteY76" fmla="*/ 1495425 h 1743428"/>
                <a:gd name="connsiteX77" fmla="*/ 1524000 w 4591050"/>
                <a:gd name="connsiteY77" fmla="*/ 1504950 h 1743428"/>
                <a:gd name="connsiteX78" fmla="*/ 1400175 w 4591050"/>
                <a:gd name="connsiteY78" fmla="*/ 1514475 h 1743428"/>
                <a:gd name="connsiteX79" fmla="*/ 1371600 w 4591050"/>
                <a:gd name="connsiteY79" fmla="*/ 1533525 h 1743428"/>
                <a:gd name="connsiteX80" fmla="*/ 1276350 w 4591050"/>
                <a:gd name="connsiteY80" fmla="*/ 1571625 h 1743428"/>
                <a:gd name="connsiteX81" fmla="*/ 1219200 w 4591050"/>
                <a:gd name="connsiteY81" fmla="*/ 1609725 h 1743428"/>
                <a:gd name="connsiteX82" fmla="*/ 1143000 w 4591050"/>
                <a:gd name="connsiteY82" fmla="*/ 1676400 h 1743428"/>
                <a:gd name="connsiteX83" fmla="*/ 1085850 w 4591050"/>
                <a:gd name="connsiteY83" fmla="*/ 1724025 h 1743428"/>
                <a:gd name="connsiteX84" fmla="*/ 1057275 w 4591050"/>
                <a:gd name="connsiteY84" fmla="*/ 1733550 h 1743428"/>
                <a:gd name="connsiteX85" fmla="*/ 4763 w 4591050"/>
                <a:gd name="connsiteY85" fmla="*/ 1581151 h 1743428"/>
                <a:gd name="connsiteX86" fmla="*/ 0 w 4591050"/>
                <a:gd name="connsiteY86" fmla="*/ 219075 h 1743428"/>
                <a:gd name="connsiteX0" fmla="*/ 0 w 4591050"/>
                <a:gd name="connsiteY0" fmla="*/ 219075 h 1740843"/>
                <a:gd name="connsiteX1" fmla="*/ 0 w 4591050"/>
                <a:gd name="connsiteY1" fmla="*/ 219075 h 1740843"/>
                <a:gd name="connsiteX2" fmla="*/ 704850 w 4591050"/>
                <a:gd name="connsiteY2" fmla="*/ 209550 h 1740843"/>
                <a:gd name="connsiteX3" fmla="*/ 990600 w 4591050"/>
                <a:gd name="connsiteY3" fmla="*/ 200025 h 1740843"/>
                <a:gd name="connsiteX4" fmla="*/ 1019175 w 4591050"/>
                <a:gd name="connsiteY4" fmla="*/ 180975 h 1740843"/>
                <a:gd name="connsiteX5" fmla="*/ 1047750 w 4591050"/>
                <a:gd name="connsiteY5" fmla="*/ 171450 h 1740843"/>
                <a:gd name="connsiteX6" fmla="*/ 1104900 w 4591050"/>
                <a:gd name="connsiteY6" fmla="*/ 142875 h 1740843"/>
                <a:gd name="connsiteX7" fmla="*/ 1200150 w 4591050"/>
                <a:gd name="connsiteY7" fmla="*/ 123825 h 1740843"/>
                <a:gd name="connsiteX8" fmla="*/ 1343025 w 4591050"/>
                <a:gd name="connsiteY8" fmla="*/ 85725 h 1740843"/>
                <a:gd name="connsiteX9" fmla="*/ 1514475 w 4591050"/>
                <a:gd name="connsiteY9" fmla="*/ 76200 h 1740843"/>
                <a:gd name="connsiteX10" fmla="*/ 1685925 w 4591050"/>
                <a:gd name="connsiteY10" fmla="*/ 95250 h 1740843"/>
                <a:gd name="connsiteX11" fmla="*/ 1714500 w 4591050"/>
                <a:gd name="connsiteY11" fmla="*/ 114300 h 1740843"/>
                <a:gd name="connsiteX12" fmla="*/ 1743075 w 4591050"/>
                <a:gd name="connsiteY12" fmla="*/ 123825 h 1740843"/>
                <a:gd name="connsiteX13" fmla="*/ 1771650 w 4591050"/>
                <a:gd name="connsiteY13" fmla="*/ 142875 h 1740843"/>
                <a:gd name="connsiteX14" fmla="*/ 1809750 w 4591050"/>
                <a:gd name="connsiteY14" fmla="*/ 161925 h 1740843"/>
                <a:gd name="connsiteX15" fmla="*/ 1838325 w 4591050"/>
                <a:gd name="connsiteY15" fmla="*/ 180975 h 1740843"/>
                <a:gd name="connsiteX16" fmla="*/ 1876425 w 4591050"/>
                <a:gd name="connsiteY16" fmla="*/ 190500 h 1740843"/>
                <a:gd name="connsiteX17" fmla="*/ 1943100 w 4591050"/>
                <a:gd name="connsiteY17" fmla="*/ 209550 h 1740843"/>
                <a:gd name="connsiteX18" fmla="*/ 2400300 w 4591050"/>
                <a:gd name="connsiteY18" fmla="*/ 190500 h 1740843"/>
                <a:gd name="connsiteX19" fmla="*/ 2457450 w 4591050"/>
                <a:gd name="connsiteY19" fmla="*/ 180975 h 1740843"/>
                <a:gd name="connsiteX20" fmla="*/ 2486025 w 4591050"/>
                <a:gd name="connsiteY20" fmla="*/ 171450 h 1740843"/>
                <a:gd name="connsiteX21" fmla="*/ 2571750 w 4591050"/>
                <a:gd name="connsiteY21" fmla="*/ 152400 h 1740843"/>
                <a:gd name="connsiteX22" fmla="*/ 2667000 w 4591050"/>
                <a:gd name="connsiteY22" fmla="*/ 95250 h 1740843"/>
                <a:gd name="connsiteX23" fmla="*/ 2695575 w 4591050"/>
                <a:gd name="connsiteY23" fmla="*/ 85725 h 1740843"/>
                <a:gd name="connsiteX24" fmla="*/ 2790825 w 4591050"/>
                <a:gd name="connsiteY24" fmla="*/ 76200 h 1740843"/>
                <a:gd name="connsiteX25" fmla="*/ 2971800 w 4591050"/>
                <a:gd name="connsiteY25" fmla="*/ 57150 h 1740843"/>
                <a:gd name="connsiteX26" fmla="*/ 3076575 w 4591050"/>
                <a:gd name="connsiteY26" fmla="*/ 28575 h 1740843"/>
                <a:gd name="connsiteX27" fmla="*/ 3143250 w 4591050"/>
                <a:gd name="connsiteY27" fmla="*/ 0 h 1740843"/>
                <a:gd name="connsiteX28" fmla="*/ 3448050 w 4591050"/>
                <a:gd name="connsiteY28" fmla="*/ 19050 h 1740843"/>
                <a:gd name="connsiteX29" fmla="*/ 3619500 w 4591050"/>
                <a:gd name="connsiteY29" fmla="*/ 38100 h 1740843"/>
                <a:gd name="connsiteX30" fmla="*/ 3686175 w 4591050"/>
                <a:gd name="connsiteY30" fmla="*/ 66675 h 1740843"/>
                <a:gd name="connsiteX31" fmla="*/ 3724275 w 4591050"/>
                <a:gd name="connsiteY31" fmla="*/ 76200 h 1740843"/>
                <a:gd name="connsiteX32" fmla="*/ 3781425 w 4591050"/>
                <a:gd name="connsiteY32" fmla="*/ 95250 h 1740843"/>
                <a:gd name="connsiteX33" fmla="*/ 3990975 w 4591050"/>
                <a:gd name="connsiteY33" fmla="*/ 85725 h 1740843"/>
                <a:gd name="connsiteX34" fmla="*/ 4038600 w 4591050"/>
                <a:gd name="connsiteY34" fmla="*/ 66675 h 1740843"/>
                <a:gd name="connsiteX35" fmla="*/ 4124325 w 4591050"/>
                <a:gd name="connsiteY35" fmla="*/ 47625 h 1740843"/>
                <a:gd name="connsiteX36" fmla="*/ 4410075 w 4591050"/>
                <a:gd name="connsiteY36" fmla="*/ 28575 h 1740843"/>
                <a:gd name="connsiteX37" fmla="*/ 4448175 w 4591050"/>
                <a:gd name="connsiteY37" fmla="*/ 19050 h 1740843"/>
                <a:gd name="connsiteX38" fmla="*/ 4505325 w 4591050"/>
                <a:gd name="connsiteY38" fmla="*/ 0 h 1740843"/>
                <a:gd name="connsiteX39" fmla="*/ 4591050 w 4591050"/>
                <a:gd name="connsiteY39" fmla="*/ 0 h 1740843"/>
                <a:gd name="connsiteX40" fmla="*/ 4591050 w 4591050"/>
                <a:gd name="connsiteY40" fmla="*/ 1676400 h 1740843"/>
                <a:gd name="connsiteX41" fmla="*/ 4419600 w 4591050"/>
                <a:gd name="connsiteY41" fmla="*/ 1666875 h 1740843"/>
                <a:gd name="connsiteX42" fmla="*/ 4391025 w 4591050"/>
                <a:gd name="connsiteY42" fmla="*/ 1647825 h 1740843"/>
                <a:gd name="connsiteX43" fmla="*/ 4362450 w 4591050"/>
                <a:gd name="connsiteY43" fmla="*/ 1638300 h 1740843"/>
                <a:gd name="connsiteX44" fmla="*/ 4343400 w 4591050"/>
                <a:gd name="connsiteY44" fmla="*/ 1609725 h 1740843"/>
                <a:gd name="connsiteX45" fmla="*/ 4276725 w 4591050"/>
                <a:gd name="connsiteY45" fmla="*/ 1590675 h 1740843"/>
                <a:gd name="connsiteX46" fmla="*/ 4124325 w 4591050"/>
                <a:gd name="connsiteY46" fmla="*/ 1600200 h 1740843"/>
                <a:gd name="connsiteX47" fmla="*/ 4019550 w 4591050"/>
                <a:gd name="connsiteY47" fmla="*/ 1619250 h 1740843"/>
                <a:gd name="connsiteX48" fmla="*/ 3962400 w 4591050"/>
                <a:gd name="connsiteY48" fmla="*/ 1628775 h 1740843"/>
                <a:gd name="connsiteX49" fmla="*/ 3914775 w 4591050"/>
                <a:gd name="connsiteY49" fmla="*/ 1638300 h 1740843"/>
                <a:gd name="connsiteX50" fmla="*/ 3733800 w 4591050"/>
                <a:gd name="connsiteY50" fmla="*/ 1628775 h 1740843"/>
                <a:gd name="connsiteX51" fmla="*/ 3686175 w 4591050"/>
                <a:gd name="connsiteY51" fmla="*/ 1581150 h 1740843"/>
                <a:gd name="connsiteX52" fmla="*/ 3657600 w 4591050"/>
                <a:gd name="connsiteY52" fmla="*/ 1562100 h 1740843"/>
                <a:gd name="connsiteX53" fmla="*/ 3543300 w 4591050"/>
                <a:gd name="connsiteY53" fmla="*/ 1466850 h 1740843"/>
                <a:gd name="connsiteX54" fmla="*/ 3476625 w 4591050"/>
                <a:gd name="connsiteY54" fmla="*/ 1428750 h 1740843"/>
                <a:gd name="connsiteX55" fmla="*/ 3419475 w 4591050"/>
                <a:gd name="connsiteY55" fmla="*/ 1409700 h 1740843"/>
                <a:gd name="connsiteX56" fmla="*/ 3343275 w 4591050"/>
                <a:gd name="connsiteY56" fmla="*/ 1390650 h 1740843"/>
                <a:gd name="connsiteX57" fmla="*/ 3267075 w 4591050"/>
                <a:gd name="connsiteY57" fmla="*/ 1343025 h 1740843"/>
                <a:gd name="connsiteX58" fmla="*/ 3238500 w 4591050"/>
                <a:gd name="connsiteY58" fmla="*/ 1333500 h 1740843"/>
                <a:gd name="connsiteX59" fmla="*/ 3209925 w 4591050"/>
                <a:gd name="connsiteY59" fmla="*/ 1314450 h 1740843"/>
                <a:gd name="connsiteX60" fmla="*/ 3133725 w 4591050"/>
                <a:gd name="connsiteY60" fmla="*/ 1295400 h 1740843"/>
                <a:gd name="connsiteX61" fmla="*/ 3095625 w 4591050"/>
                <a:gd name="connsiteY61" fmla="*/ 1285875 h 1740843"/>
                <a:gd name="connsiteX62" fmla="*/ 2933700 w 4591050"/>
                <a:gd name="connsiteY62" fmla="*/ 1276350 h 1740843"/>
                <a:gd name="connsiteX63" fmla="*/ 2647950 w 4591050"/>
                <a:gd name="connsiteY63" fmla="*/ 1276350 h 1740843"/>
                <a:gd name="connsiteX64" fmla="*/ 2562225 w 4591050"/>
                <a:gd name="connsiteY64" fmla="*/ 1314450 h 1740843"/>
                <a:gd name="connsiteX65" fmla="*/ 2505075 w 4591050"/>
                <a:gd name="connsiteY65" fmla="*/ 1333500 h 1740843"/>
                <a:gd name="connsiteX66" fmla="*/ 2476500 w 4591050"/>
                <a:gd name="connsiteY66" fmla="*/ 1343025 h 1740843"/>
                <a:gd name="connsiteX67" fmla="*/ 2409825 w 4591050"/>
                <a:gd name="connsiteY67" fmla="*/ 1333500 h 1740843"/>
                <a:gd name="connsiteX68" fmla="*/ 2352675 w 4591050"/>
                <a:gd name="connsiteY68" fmla="*/ 1314450 h 1740843"/>
                <a:gd name="connsiteX69" fmla="*/ 2295525 w 4591050"/>
                <a:gd name="connsiteY69" fmla="*/ 1304925 h 1740843"/>
                <a:gd name="connsiteX70" fmla="*/ 2124075 w 4591050"/>
                <a:gd name="connsiteY70" fmla="*/ 1314450 h 1740843"/>
                <a:gd name="connsiteX71" fmla="*/ 2095500 w 4591050"/>
                <a:gd name="connsiteY71" fmla="*/ 1343025 h 1740843"/>
                <a:gd name="connsiteX72" fmla="*/ 2028825 w 4591050"/>
                <a:gd name="connsiteY72" fmla="*/ 1381125 h 1740843"/>
                <a:gd name="connsiteX73" fmla="*/ 1943100 w 4591050"/>
                <a:gd name="connsiteY73" fmla="*/ 1457325 h 1740843"/>
                <a:gd name="connsiteX74" fmla="*/ 1895475 w 4591050"/>
                <a:gd name="connsiteY74" fmla="*/ 1466850 h 1740843"/>
                <a:gd name="connsiteX75" fmla="*/ 1866900 w 4591050"/>
                <a:gd name="connsiteY75" fmla="*/ 1476375 h 1740843"/>
                <a:gd name="connsiteX76" fmla="*/ 1571625 w 4591050"/>
                <a:gd name="connsiteY76" fmla="*/ 1495425 h 1740843"/>
                <a:gd name="connsiteX77" fmla="*/ 1524000 w 4591050"/>
                <a:gd name="connsiteY77" fmla="*/ 1504950 h 1740843"/>
                <a:gd name="connsiteX78" fmla="*/ 1400175 w 4591050"/>
                <a:gd name="connsiteY78" fmla="*/ 1514475 h 1740843"/>
                <a:gd name="connsiteX79" fmla="*/ 1371600 w 4591050"/>
                <a:gd name="connsiteY79" fmla="*/ 1533525 h 1740843"/>
                <a:gd name="connsiteX80" fmla="*/ 1276350 w 4591050"/>
                <a:gd name="connsiteY80" fmla="*/ 1571625 h 1740843"/>
                <a:gd name="connsiteX81" fmla="*/ 1219200 w 4591050"/>
                <a:gd name="connsiteY81" fmla="*/ 1609725 h 1740843"/>
                <a:gd name="connsiteX82" fmla="*/ 1143000 w 4591050"/>
                <a:gd name="connsiteY82" fmla="*/ 1676400 h 1740843"/>
                <a:gd name="connsiteX83" fmla="*/ 1085850 w 4591050"/>
                <a:gd name="connsiteY83" fmla="*/ 1724025 h 1740843"/>
                <a:gd name="connsiteX84" fmla="*/ 4763 w 4591050"/>
                <a:gd name="connsiteY84" fmla="*/ 1581151 h 1740843"/>
                <a:gd name="connsiteX85" fmla="*/ 0 w 4591050"/>
                <a:gd name="connsiteY85" fmla="*/ 219075 h 1740843"/>
                <a:gd name="connsiteX0" fmla="*/ 0 w 4591050"/>
                <a:gd name="connsiteY0" fmla="*/ 219075 h 1719258"/>
                <a:gd name="connsiteX1" fmla="*/ 0 w 4591050"/>
                <a:gd name="connsiteY1" fmla="*/ 219075 h 1719258"/>
                <a:gd name="connsiteX2" fmla="*/ 704850 w 4591050"/>
                <a:gd name="connsiteY2" fmla="*/ 209550 h 1719258"/>
                <a:gd name="connsiteX3" fmla="*/ 990600 w 4591050"/>
                <a:gd name="connsiteY3" fmla="*/ 200025 h 1719258"/>
                <a:gd name="connsiteX4" fmla="*/ 1019175 w 4591050"/>
                <a:gd name="connsiteY4" fmla="*/ 180975 h 1719258"/>
                <a:gd name="connsiteX5" fmla="*/ 1047750 w 4591050"/>
                <a:gd name="connsiteY5" fmla="*/ 171450 h 1719258"/>
                <a:gd name="connsiteX6" fmla="*/ 1104900 w 4591050"/>
                <a:gd name="connsiteY6" fmla="*/ 142875 h 1719258"/>
                <a:gd name="connsiteX7" fmla="*/ 1200150 w 4591050"/>
                <a:gd name="connsiteY7" fmla="*/ 123825 h 1719258"/>
                <a:gd name="connsiteX8" fmla="*/ 1343025 w 4591050"/>
                <a:gd name="connsiteY8" fmla="*/ 85725 h 1719258"/>
                <a:gd name="connsiteX9" fmla="*/ 1514475 w 4591050"/>
                <a:gd name="connsiteY9" fmla="*/ 76200 h 1719258"/>
                <a:gd name="connsiteX10" fmla="*/ 1685925 w 4591050"/>
                <a:gd name="connsiteY10" fmla="*/ 95250 h 1719258"/>
                <a:gd name="connsiteX11" fmla="*/ 1714500 w 4591050"/>
                <a:gd name="connsiteY11" fmla="*/ 114300 h 1719258"/>
                <a:gd name="connsiteX12" fmla="*/ 1743075 w 4591050"/>
                <a:gd name="connsiteY12" fmla="*/ 123825 h 1719258"/>
                <a:gd name="connsiteX13" fmla="*/ 1771650 w 4591050"/>
                <a:gd name="connsiteY13" fmla="*/ 142875 h 1719258"/>
                <a:gd name="connsiteX14" fmla="*/ 1809750 w 4591050"/>
                <a:gd name="connsiteY14" fmla="*/ 161925 h 1719258"/>
                <a:gd name="connsiteX15" fmla="*/ 1838325 w 4591050"/>
                <a:gd name="connsiteY15" fmla="*/ 180975 h 1719258"/>
                <a:gd name="connsiteX16" fmla="*/ 1876425 w 4591050"/>
                <a:gd name="connsiteY16" fmla="*/ 190500 h 1719258"/>
                <a:gd name="connsiteX17" fmla="*/ 1943100 w 4591050"/>
                <a:gd name="connsiteY17" fmla="*/ 209550 h 1719258"/>
                <a:gd name="connsiteX18" fmla="*/ 2400300 w 4591050"/>
                <a:gd name="connsiteY18" fmla="*/ 190500 h 1719258"/>
                <a:gd name="connsiteX19" fmla="*/ 2457450 w 4591050"/>
                <a:gd name="connsiteY19" fmla="*/ 180975 h 1719258"/>
                <a:gd name="connsiteX20" fmla="*/ 2486025 w 4591050"/>
                <a:gd name="connsiteY20" fmla="*/ 171450 h 1719258"/>
                <a:gd name="connsiteX21" fmla="*/ 2571750 w 4591050"/>
                <a:gd name="connsiteY21" fmla="*/ 152400 h 1719258"/>
                <a:gd name="connsiteX22" fmla="*/ 2667000 w 4591050"/>
                <a:gd name="connsiteY22" fmla="*/ 95250 h 1719258"/>
                <a:gd name="connsiteX23" fmla="*/ 2695575 w 4591050"/>
                <a:gd name="connsiteY23" fmla="*/ 85725 h 1719258"/>
                <a:gd name="connsiteX24" fmla="*/ 2790825 w 4591050"/>
                <a:gd name="connsiteY24" fmla="*/ 76200 h 1719258"/>
                <a:gd name="connsiteX25" fmla="*/ 2971800 w 4591050"/>
                <a:gd name="connsiteY25" fmla="*/ 57150 h 1719258"/>
                <a:gd name="connsiteX26" fmla="*/ 3076575 w 4591050"/>
                <a:gd name="connsiteY26" fmla="*/ 28575 h 1719258"/>
                <a:gd name="connsiteX27" fmla="*/ 3143250 w 4591050"/>
                <a:gd name="connsiteY27" fmla="*/ 0 h 1719258"/>
                <a:gd name="connsiteX28" fmla="*/ 3448050 w 4591050"/>
                <a:gd name="connsiteY28" fmla="*/ 19050 h 1719258"/>
                <a:gd name="connsiteX29" fmla="*/ 3619500 w 4591050"/>
                <a:gd name="connsiteY29" fmla="*/ 38100 h 1719258"/>
                <a:gd name="connsiteX30" fmla="*/ 3686175 w 4591050"/>
                <a:gd name="connsiteY30" fmla="*/ 66675 h 1719258"/>
                <a:gd name="connsiteX31" fmla="*/ 3724275 w 4591050"/>
                <a:gd name="connsiteY31" fmla="*/ 76200 h 1719258"/>
                <a:gd name="connsiteX32" fmla="*/ 3781425 w 4591050"/>
                <a:gd name="connsiteY32" fmla="*/ 95250 h 1719258"/>
                <a:gd name="connsiteX33" fmla="*/ 3990975 w 4591050"/>
                <a:gd name="connsiteY33" fmla="*/ 85725 h 1719258"/>
                <a:gd name="connsiteX34" fmla="*/ 4038600 w 4591050"/>
                <a:gd name="connsiteY34" fmla="*/ 66675 h 1719258"/>
                <a:gd name="connsiteX35" fmla="*/ 4124325 w 4591050"/>
                <a:gd name="connsiteY35" fmla="*/ 47625 h 1719258"/>
                <a:gd name="connsiteX36" fmla="*/ 4410075 w 4591050"/>
                <a:gd name="connsiteY36" fmla="*/ 28575 h 1719258"/>
                <a:gd name="connsiteX37" fmla="*/ 4448175 w 4591050"/>
                <a:gd name="connsiteY37" fmla="*/ 19050 h 1719258"/>
                <a:gd name="connsiteX38" fmla="*/ 4505325 w 4591050"/>
                <a:gd name="connsiteY38" fmla="*/ 0 h 1719258"/>
                <a:gd name="connsiteX39" fmla="*/ 4591050 w 4591050"/>
                <a:gd name="connsiteY39" fmla="*/ 0 h 1719258"/>
                <a:gd name="connsiteX40" fmla="*/ 4591050 w 4591050"/>
                <a:gd name="connsiteY40" fmla="*/ 1676400 h 1719258"/>
                <a:gd name="connsiteX41" fmla="*/ 4419600 w 4591050"/>
                <a:gd name="connsiteY41" fmla="*/ 1666875 h 1719258"/>
                <a:gd name="connsiteX42" fmla="*/ 4391025 w 4591050"/>
                <a:gd name="connsiteY42" fmla="*/ 1647825 h 1719258"/>
                <a:gd name="connsiteX43" fmla="*/ 4362450 w 4591050"/>
                <a:gd name="connsiteY43" fmla="*/ 1638300 h 1719258"/>
                <a:gd name="connsiteX44" fmla="*/ 4343400 w 4591050"/>
                <a:gd name="connsiteY44" fmla="*/ 1609725 h 1719258"/>
                <a:gd name="connsiteX45" fmla="*/ 4276725 w 4591050"/>
                <a:gd name="connsiteY45" fmla="*/ 1590675 h 1719258"/>
                <a:gd name="connsiteX46" fmla="*/ 4124325 w 4591050"/>
                <a:gd name="connsiteY46" fmla="*/ 1600200 h 1719258"/>
                <a:gd name="connsiteX47" fmla="*/ 4019550 w 4591050"/>
                <a:gd name="connsiteY47" fmla="*/ 1619250 h 1719258"/>
                <a:gd name="connsiteX48" fmla="*/ 3962400 w 4591050"/>
                <a:gd name="connsiteY48" fmla="*/ 1628775 h 1719258"/>
                <a:gd name="connsiteX49" fmla="*/ 3914775 w 4591050"/>
                <a:gd name="connsiteY49" fmla="*/ 1638300 h 1719258"/>
                <a:gd name="connsiteX50" fmla="*/ 3733800 w 4591050"/>
                <a:gd name="connsiteY50" fmla="*/ 1628775 h 1719258"/>
                <a:gd name="connsiteX51" fmla="*/ 3686175 w 4591050"/>
                <a:gd name="connsiteY51" fmla="*/ 1581150 h 1719258"/>
                <a:gd name="connsiteX52" fmla="*/ 3657600 w 4591050"/>
                <a:gd name="connsiteY52" fmla="*/ 1562100 h 1719258"/>
                <a:gd name="connsiteX53" fmla="*/ 3543300 w 4591050"/>
                <a:gd name="connsiteY53" fmla="*/ 1466850 h 1719258"/>
                <a:gd name="connsiteX54" fmla="*/ 3476625 w 4591050"/>
                <a:gd name="connsiteY54" fmla="*/ 1428750 h 1719258"/>
                <a:gd name="connsiteX55" fmla="*/ 3419475 w 4591050"/>
                <a:gd name="connsiteY55" fmla="*/ 1409700 h 1719258"/>
                <a:gd name="connsiteX56" fmla="*/ 3343275 w 4591050"/>
                <a:gd name="connsiteY56" fmla="*/ 1390650 h 1719258"/>
                <a:gd name="connsiteX57" fmla="*/ 3267075 w 4591050"/>
                <a:gd name="connsiteY57" fmla="*/ 1343025 h 1719258"/>
                <a:gd name="connsiteX58" fmla="*/ 3238500 w 4591050"/>
                <a:gd name="connsiteY58" fmla="*/ 1333500 h 1719258"/>
                <a:gd name="connsiteX59" fmla="*/ 3209925 w 4591050"/>
                <a:gd name="connsiteY59" fmla="*/ 1314450 h 1719258"/>
                <a:gd name="connsiteX60" fmla="*/ 3133725 w 4591050"/>
                <a:gd name="connsiteY60" fmla="*/ 1295400 h 1719258"/>
                <a:gd name="connsiteX61" fmla="*/ 3095625 w 4591050"/>
                <a:gd name="connsiteY61" fmla="*/ 1285875 h 1719258"/>
                <a:gd name="connsiteX62" fmla="*/ 2933700 w 4591050"/>
                <a:gd name="connsiteY62" fmla="*/ 1276350 h 1719258"/>
                <a:gd name="connsiteX63" fmla="*/ 2647950 w 4591050"/>
                <a:gd name="connsiteY63" fmla="*/ 1276350 h 1719258"/>
                <a:gd name="connsiteX64" fmla="*/ 2562225 w 4591050"/>
                <a:gd name="connsiteY64" fmla="*/ 1314450 h 1719258"/>
                <a:gd name="connsiteX65" fmla="*/ 2505075 w 4591050"/>
                <a:gd name="connsiteY65" fmla="*/ 1333500 h 1719258"/>
                <a:gd name="connsiteX66" fmla="*/ 2476500 w 4591050"/>
                <a:gd name="connsiteY66" fmla="*/ 1343025 h 1719258"/>
                <a:gd name="connsiteX67" fmla="*/ 2409825 w 4591050"/>
                <a:gd name="connsiteY67" fmla="*/ 1333500 h 1719258"/>
                <a:gd name="connsiteX68" fmla="*/ 2352675 w 4591050"/>
                <a:gd name="connsiteY68" fmla="*/ 1314450 h 1719258"/>
                <a:gd name="connsiteX69" fmla="*/ 2295525 w 4591050"/>
                <a:gd name="connsiteY69" fmla="*/ 1304925 h 1719258"/>
                <a:gd name="connsiteX70" fmla="*/ 2124075 w 4591050"/>
                <a:gd name="connsiteY70" fmla="*/ 1314450 h 1719258"/>
                <a:gd name="connsiteX71" fmla="*/ 2095500 w 4591050"/>
                <a:gd name="connsiteY71" fmla="*/ 1343025 h 1719258"/>
                <a:gd name="connsiteX72" fmla="*/ 2028825 w 4591050"/>
                <a:gd name="connsiteY72" fmla="*/ 1381125 h 1719258"/>
                <a:gd name="connsiteX73" fmla="*/ 1943100 w 4591050"/>
                <a:gd name="connsiteY73" fmla="*/ 1457325 h 1719258"/>
                <a:gd name="connsiteX74" fmla="*/ 1895475 w 4591050"/>
                <a:gd name="connsiteY74" fmla="*/ 1466850 h 1719258"/>
                <a:gd name="connsiteX75" fmla="*/ 1866900 w 4591050"/>
                <a:gd name="connsiteY75" fmla="*/ 1476375 h 1719258"/>
                <a:gd name="connsiteX76" fmla="*/ 1571625 w 4591050"/>
                <a:gd name="connsiteY76" fmla="*/ 1495425 h 1719258"/>
                <a:gd name="connsiteX77" fmla="*/ 1524000 w 4591050"/>
                <a:gd name="connsiteY77" fmla="*/ 1504950 h 1719258"/>
                <a:gd name="connsiteX78" fmla="*/ 1400175 w 4591050"/>
                <a:gd name="connsiteY78" fmla="*/ 1514475 h 1719258"/>
                <a:gd name="connsiteX79" fmla="*/ 1371600 w 4591050"/>
                <a:gd name="connsiteY79" fmla="*/ 1533525 h 1719258"/>
                <a:gd name="connsiteX80" fmla="*/ 1276350 w 4591050"/>
                <a:gd name="connsiteY80" fmla="*/ 1571625 h 1719258"/>
                <a:gd name="connsiteX81" fmla="*/ 1219200 w 4591050"/>
                <a:gd name="connsiteY81" fmla="*/ 1609725 h 1719258"/>
                <a:gd name="connsiteX82" fmla="*/ 1143000 w 4591050"/>
                <a:gd name="connsiteY82" fmla="*/ 1676400 h 1719258"/>
                <a:gd name="connsiteX83" fmla="*/ 4763 w 4591050"/>
                <a:gd name="connsiteY83" fmla="*/ 1581151 h 1719258"/>
                <a:gd name="connsiteX84" fmla="*/ 0 w 4591050"/>
                <a:gd name="connsiteY84" fmla="*/ 219075 h 1719258"/>
                <a:gd name="connsiteX0" fmla="*/ 0 w 4591050"/>
                <a:gd name="connsiteY0" fmla="*/ 219075 h 1692531"/>
                <a:gd name="connsiteX1" fmla="*/ 0 w 4591050"/>
                <a:gd name="connsiteY1" fmla="*/ 219075 h 1692531"/>
                <a:gd name="connsiteX2" fmla="*/ 704850 w 4591050"/>
                <a:gd name="connsiteY2" fmla="*/ 209550 h 1692531"/>
                <a:gd name="connsiteX3" fmla="*/ 990600 w 4591050"/>
                <a:gd name="connsiteY3" fmla="*/ 200025 h 1692531"/>
                <a:gd name="connsiteX4" fmla="*/ 1019175 w 4591050"/>
                <a:gd name="connsiteY4" fmla="*/ 180975 h 1692531"/>
                <a:gd name="connsiteX5" fmla="*/ 1047750 w 4591050"/>
                <a:gd name="connsiteY5" fmla="*/ 171450 h 1692531"/>
                <a:gd name="connsiteX6" fmla="*/ 1104900 w 4591050"/>
                <a:gd name="connsiteY6" fmla="*/ 142875 h 1692531"/>
                <a:gd name="connsiteX7" fmla="*/ 1200150 w 4591050"/>
                <a:gd name="connsiteY7" fmla="*/ 123825 h 1692531"/>
                <a:gd name="connsiteX8" fmla="*/ 1343025 w 4591050"/>
                <a:gd name="connsiteY8" fmla="*/ 85725 h 1692531"/>
                <a:gd name="connsiteX9" fmla="*/ 1514475 w 4591050"/>
                <a:gd name="connsiteY9" fmla="*/ 76200 h 1692531"/>
                <a:gd name="connsiteX10" fmla="*/ 1685925 w 4591050"/>
                <a:gd name="connsiteY10" fmla="*/ 95250 h 1692531"/>
                <a:gd name="connsiteX11" fmla="*/ 1714500 w 4591050"/>
                <a:gd name="connsiteY11" fmla="*/ 114300 h 1692531"/>
                <a:gd name="connsiteX12" fmla="*/ 1743075 w 4591050"/>
                <a:gd name="connsiteY12" fmla="*/ 123825 h 1692531"/>
                <a:gd name="connsiteX13" fmla="*/ 1771650 w 4591050"/>
                <a:gd name="connsiteY13" fmla="*/ 142875 h 1692531"/>
                <a:gd name="connsiteX14" fmla="*/ 1809750 w 4591050"/>
                <a:gd name="connsiteY14" fmla="*/ 161925 h 1692531"/>
                <a:gd name="connsiteX15" fmla="*/ 1838325 w 4591050"/>
                <a:gd name="connsiteY15" fmla="*/ 180975 h 1692531"/>
                <a:gd name="connsiteX16" fmla="*/ 1876425 w 4591050"/>
                <a:gd name="connsiteY16" fmla="*/ 190500 h 1692531"/>
                <a:gd name="connsiteX17" fmla="*/ 1943100 w 4591050"/>
                <a:gd name="connsiteY17" fmla="*/ 209550 h 1692531"/>
                <a:gd name="connsiteX18" fmla="*/ 2400300 w 4591050"/>
                <a:gd name="connsiteY18" fmla="*/ 190500 h 1692531"/>
                <a:gd name="connsiteX19" fmla="*/ 2457450 w 4591050"/>
                <a:gd name="connsiteY19" fmla="*/ 180975 h 1692531"/>
                <a:gd name="connsiteX20" fmla="*/ 2486025 w 4591050"/>
                <a:gd name="connsiteY20" fmla="*/ 171450 h 1692531"/>
                <a:gd name="connsiteX21" fmla="*/ 2571750 w 4591050"/>
                <a:gd name="connsiteY21" fmla="*/ 152400 h 1692531"/>
                <a:gd name="connsiteX22" fmla="*/ 2667000 w 4591050"/>
                <a:gd name="connsiteY22" fmla="*/ 95250 h 1692531"/>
                <a:gd name="connsiteX23" fmla="*/ 2695575 w 4591050"/>
                <a:gd name="connsiteY23" fmla="*/ 85725 h 1692531"/>
                <a:gd name="connsiteX24" fmla="*/ 2790825 w 4591050"/>
                <a:gd name="connsiteY24" fmla="*/ 76200 h 1692531"/>
                <a:gd name="connsiteX25" fmla="*/ 2971800 w 4591050"/>
                <a:gd name="connsiteY25" fmla="*/ 57150 h 1692531"/>
                <a:gd name="connsiteX26" fmla="*/ 3076575 w 4591050"/>
                <a:gd name="connsiteY26" fmla="*/ 28575 h 1692531"/>
                <a:gd name="connsiteX27" fmla="*/ 3143250 w 4591050"/>
                <a:gd name="connsiteY27" fmla="*/ 0 h 1692531"/>
                <a:gd name="connsiteX28" fmla="*/ 3448050 w 4591050"/>
                <a:gd name="connsiteY28" fmla="*/ 19050 h 1692531"/>
                <a:gd name="connsiteX29" fmla="*/ 3619500 w 4591050"/>
                <a:gd name="connsiteY29" fmla="*/ 38100 h 1692531"/>
                <a:gd name="connsiteX30" fmla="*/ 3686175 w 4591050"/>
                <a:gd name="connsiteY30" fmla="*/ 66675 h 1692531"/>
                <a:gd name="connsiteX31" fmla="*/ 3724275 w 4591050"/>
                <a:gd name="connsiteY31" fmla="*/ 76200 h 1692531"/>
                <a:gd name="connsiteX32" fmla="*/ 3781425 w 4591050"/>
                <a:gd name="connsiteY32" fmla="*/ 95250 h 1692531"/>
                <a:gd name="connsiteX33" fmla="*/ 3990975 w 4591050"/>
                <a:gd name="connsiteY33" fmla="*/ 85725 h 1692531"/>
                <a:gd name="connsiteX34" fmla="*/ 4038600 w 4591050"/>
                <a:gd name="connsiteY34" fmla="*/ 66675 h 1692531"/>
                <a:gd name="connsiteX35" fmla="*/ 4124325 w 4591050"/>
                <a:gd name="connsiteY35" fmla="*/ 47625 h 1692531"/>
                <a:gd name="connsiteX36" fmla="*/ 4410075 w 4591050"/>
                <a:gd name="connsiteY36" fmla="*/ 28575 h 1692531"/>
                <a:gd name="connsiteX37" fmla="*/ 4448175 w 4591050"/>
                <a:gd name="connsiteY37" fmla="*/ 19050 h 1692531"/>
                <a:gd name="connsiteX38" fmla="*/ 4505325 w 4591050"/>
                <a:gd name="connsiteY38" fmla="*/ 0 h 1692531"/>
                <a:gd name="connsiteX39" fmla="*/ 4591050 w 4591050"/>
                <a:gd name="connsiteY39" fmla="*/ 0 h 1692531"/>
                <a:gd name="connsiteX40" fmla="*/ 4591050 w 4591050"/>
                <a:gd name="connsiteY40" fmla="*/ 1676400 h 1692531"/>
                <a:gd name="connsiteX41" fmla="*/ 4419600 w 4591050"/>
                <a:gd name="connsiteY41" fmla="*/ 1666875 h 1692531"/>
                <a:gd name="connsiteX42" fmla="*/ 4391025 w 4591050"/>
                <a:gd name="connsiteY42" fmla="*/ 1647825 h 1692531"/>
                <a:gd name="connsiteX43" fmla="*/ 4362450 w 4591050"/>
                <a:gd name="connsiteY43" fmla="*/ 1638300 h 1692531"/>
                <a:gd name="connsiteX44" fmla="*/ 4343400 w 4591050"/>
                <a:gd name="connsiteY44" fmla="*/ 1609725 h 1692531"/>
                <a:gd name="connsiteX45" fmla="*/ 4276725 w 4591050"/>
                <a:gd name="connsiteY45" fmla="*/ 1590675 h 1692531"/>
                <a:gd name="connsiteX46" fmla="*/ 4124325 w 4591050"/>
                <a:gd name="connsiteY46" fmla="*/ 1600200 h 1692531"/>
                <a:gd name="connsiteX47" fmla="*/ 4019550 w 4591050"/>
                <a:gd name="connsiteY47" fmla="*/ 1619250 h 1692531"/>
                <a:gd name="connsiteX48" fmla="*/ 3962400 w 4591050"/>
                <a:gd name="connsiteY48" fmla="*/ 1628775 h 1692531"/>
                <a:gd name="connsiteX49" fmla="*/ 3914775 w 4591050"/>
                <a:gd name="connsiteY49" fmla="*/ 1638300 h 1692531"/>
                <a:gd name="connsiteX50" fmla="*/ 3733800 w 4591050"/>
                <a:gd name="connsiteY50" fmla="*/ 1628775 h 1692531"/>
                <a:gd name="connsiteX51" fmla="*/ 3686175 w 4591050"/>
                <a:gd name="connsiteY51" fmla="*/ 1581150 h 1692531"/>
                <a:gd name="connsiteX52" fmla="*/ 3657600 w 4591050"/>
                <a:gd name="connsiteY52" fmla="*/ 1562100 h 1692531"/>
                <a:gd name="connsiteX53" fmla="*/ 3543300 w 4591050"/>
                <a:gd name="connsiteY53" fmla="*/ 1466850 h 1692531"/>
                <a:gd name="connsiteX54" fmla="*/ 3476625 w 4591050"/>
                <a:gd name="connsiteY54" fmla="*/ 1428750 h 1692531"/>
                <a:gd name="connsiteX55" fmla="*/ 3419475 w 4591050"/>
                <a:gd name="connsiteY55" fmla="*/ 1409700 h 1692531"/>
                <a:gd name="connsiteX56" fmla="*/ 3343275 w 4591050"/>
                <a:gd name="connsiteY56" fmla="*/ 1390650 h 1692531"/>
                <a:gd name="connsiteX57" fmla="*/ 3267075 w 4591050"/>
                <a:gd name="connsiteY57" fmla="*/ 1343025 h 1692531"/>
                <a:gd name="connsiteX58" fmla="*/ 3238500 w 4591050"/>
                <a:gd name="connsiteY58" fmla="*/ 1333500 h 1692531"/>
                <a:gd name="connsiteX59" fmla="*/ 3209925 w 4591050"/>
                <a:gd name="connsiteY59" fmla="*/ 1314450 h 1692531"/>
                <a:gd name="connsiteX60" fmla="*/ 3133725 w 4591050"/>
                <a:gd name="connsiteY60" fmla="*/ 1295400 h 1692531"/>
                <a:gd name="connsiteX61" fmla="*/ 3095625 w 4591050"/>
                <a:gd name="connsiteY61" fmla="*/ 1285875 h 1692531"/>
                <a:gd name="connsiteX62" fmla="*/ 2933700 w 4591050"/>
                <a:gd name="connsiteY62" fmla="*/ 1276350 h 1692531"/>
                <a:gd name="connsiteX63" fmla="*/ 2647950 w 4591050"/>
                <a:gd name="connsiteY63" fmla="*/ 1276350 h 1692531"/>
                <a:gd name="connsiteX64" fmla="*/ 2562225 w 4591050"/>
                <a:gd name="connsiteY64" fmla="*/ 1314450 h 1692531"/>
                <a:gd name="connsiteX65" fmla="*/ 2505075 w 4591050"/>
                <a:gd name="connsiteY65" fmla="*/ 1333500 h 1692531"/>
                <a:gd name="connsiteX66" fmla="*/ 2476500 w 4591050"/>
                <a:gd name="connsiteY66" fmla="*/ 1343025 h 1692531"/>
                <a:gd name="connsiteX67" fmla="*/ 2409825 w 4591050"/>
                <a:gd name="connsiteY67" fmla="*/ 1333500 h 1692531"/>
                <a:gd name="connsiteX68" fmla="*/ 2352675 w 4591050"/>
                <a:gd name="connsiteY68" fmla="*/ 1314450 h 1692531"/>
                <a:gd name="connsiteX69" fmla="*/ 2295525 w 4591050"/>
                <a:gd name="connsiteY69" fmla="*/ 1304925 h 1692531"/>
                <a:gd name="connsiteX70" fmla="*/ 2124075 w 4591050"/>
                <a:gd name="connsiteY70" fmla="*/ 1314450 h 1692531"/>
                <a:gd name="connsiteX71" fmla="*/ 2095500 w 4591050"/>
                <a:gd name="connsiteY71" fmla="*/ 1343025 h 1692531"/>
                <a:gd name="connsiteX72" fmla="*/ 2028825 w 4591050"/>
                <a:gd name="connsiteY72" fmla="*/ 1381125 h 1692531"/>
                <a:gd name="connsiteX73" fmla="*/ 1943100 w 4591050"/>
                <a:gd name="connsiteY73" fmla="*/ 1457325 h 1692531"/>
                <a:gd name="connsiteX74" fmla="*/ 1895475 w 4591050"/>
                <a:gd name="connsiteY74" fmla="*/ 1466850 h 1692531"/>
                <a:gd name="connsiteX75" fmla="*/ 1866900 w 4591050"/>
                <a:gd name="connsiteY75" fmla="*/ 1476375 h 1692531"/>
                <a:gd name="connsiteX76" fmla="*/ 1571625 w 4591050"/>
                <a:gd name="connsiteY76" fmla="*/ 1495425 h 1692531"/>
                <a:gd name="connsiteX77" fmla="*/ 1524000 w 4591050"/>
                <a:gd name="connsiteY77" fmla="*/ 1504950 h 1692531"/>
                <a:gd name="connsiteX78" fmla="*/ 1400175 w 4591050"/>
                <a:gd name="connsiteY78" fmla="*/ 1514475 h 1692531"/>
                <a:gd name="connsiteX79" fmla="*/ 1371600 w 4591050"/>
                <a:gd name="connsiteY79" fmla="*/ 1533525 h 1692531"/>
                <a:gd name="connsiteX80" fmla="*/ 1276350 w 4591050"/>
                <a:gd name="connsiteY80" fmla="*/ 1571625 h 1692531"/>
                <a:gd name="connsiteX81" fmla="*/ 1219200 w 4591050"/>
                <a:gd name="connsiteY81" fmla="*/ 1609725 h 1692531"/>
                <a:gd name="connsiteX82" fmla="*/ 4763 w 4591050"/>
                <a:gd name="connsiteY82" fmla="*/ 1581151 h 1692531"/>
                <a:gd name="connsiteX83" fmla="*/ 0 w 4591050"/>
                <a:gd name="connsiteY83" fmla="*/ 219075 h 1692531"/>
                <a:gd name="connsiteX0" fmla="*/ 0 w 4591050"/>
                <a:gd name="connsiteY0" fmla="*/ 219075 h 1680642"/>
                <a:gd name="connsiteX1" fmla="*/ 0 w 4591050"/>
                <a:gd name="connsiteY1" fmla="*/ 219075 h 1680642"/>
                <a:gd name="connsiteX2" fmla="*/ 704850 w 4591050"/>
                <a:gd name="connsiteY2" fmla="*/ 209550 h 1680642"/>
                <a:gd name="connsiteX3" fmla="*/ 990600 w 4591050"/>
                <a:gd name="connsiteY3" fmla="*/ 200025 h 1680642"/>
                <a:gd name="connsiteX4" fmla="*/ 1019175 w 4591050"/>
                <a:gd name="connsiteY4" fmla="*/ 180975 h 1680642"/>
                <a:gd name="connsiteX5" fmla="*/ 1047750 w 4591050"/>
                <a:gd name="connsiteY5" fmla="*/ 171450 h 1680642"/>
                <a:gd name="connsiteX6" fmla="*/ 1104900 w 4591050"/>
                <a:gd name="connsiteY6" fmla="*/ 142875 h 1680642"/>
                <a:gd name="connsiteX7" fmla="*/ 1200150 w 4591050"/>
                <a:gd name="connsiteY7" fmla="*/ 123825 h 1680642"/>
                <a:gd name="connsiteX8" fmla="*/ 1343025 w 4591050"/>
                <a:gd name="connsiteY8" fmla="*/ 85725 h 1680642"/>
                <a:gd name="connsiteX9" fmla="*/ 1514475 w 4591050"/>
                <a:gd name="connsiteY9" fmla="*/ 76200 h 1680642"/>
                <a:gd name="connsiteX10" fmla="*/ 1685925 w 4591050"/>
                <a:gd name="connsiteY10" fmla="*/ 95250 h 1680642"/>
                <a:gd name="connsiteX11" fmla="*/ 1714500 w 4591050"/>
                <a:gd name="connsiteY11" fmla="*/ 114300 h 1680642"/>
                <a:gd name="connsiteX12" fmla="*/ 1743075 w 4591050"/>
                <a:gd name="connsiteY12" fmla="*/ 123825 h 1680642"/>
                <a:gd name="connsiteX13" fmla="*/ 1771650 w 4591050"/>
                <a:gd name="connsiteY13" fmla="*/ 142875 h 1680642"/>
                <a:gd name="connsiteX14" fmla="*/ 1809750 w 4591050"/>
                <a:gd name="connsiteY14" fmla="*/ 161925 h 1680642"/>
                <a:gd name="connsiteX15" fmla="*/ 1838325 w 4591050"/>
                <a:gd name="connsiteY15" fmla="*/ 180975 h 1680642"/>
                <a:gd name="connsiteX16" fmla="*/ 1876425 w 4591050"/>
                <a:gd name="connsiteY16" fmla="*/ 190500 h 1680642"/>
                <a:gd name="connsiteX17" fmla="*/ 1943100 w 4591050"/>
                <a:gd name="connsiteY17" fmla="*/ 209550 h 1680642"/>
                <a:gd name="connsiteX18" fmla="*/ 2400300 w 4591050"/>
                <a:gd name="connsiteY18" fmla="*/ 190500 h 1680642"/>
                <a:gd name="connsiteX19" fmla="*/ 2457450 w 4591050"/>
                <a:gd name="connsiteY19" fmla="*/ 180975 h 1680642"/>
                <a:gd name="connsiteX20" fmla="*/ 2486025 w 4591050"/>
                <a:gd name="connsiteY20" fmla="*/ 171450 h 1680642"/>
                <a:gd name="connsiteX21" fmla="*/ 2571750 w 4591050"/>
                <a:gd name="connsiteY21" fmla="*/ 152400 h 1680642"/>
                <a:gd name="connsiteX22" fmla="*/ 2667000 w 4591050"/>
                <a:gd name="connsiteY22" fmla="*/ 95250 h 1680642"/>
                <a:gd name="connsiteX23" fmla="*/ 2695575 w 4591050"/>
                <a:gd name="connsiteY23" fmla="*/ 85725 h 1680642"/>
                <a:gd name="connsiteX24" fmla="*/ 2790825 w 4591050"/>
                <a:gd name="connsiteY24" fmla="*/ 76200 h 1680642"/>
                <a:gd name="connsiteX25" fmla="*/ 2971800 w 4591050"/>
                <a:gd name="connsiteY25" fmla="*/ 57150 h 1680642"/>
                <a:gd name="connsiteX26" fmla="*/ 3076575 w 4591050"/>
                <a:gd name="connsiteY26" fmla="*/ 28575 h 1680642"/>
                <a:gd name="connsiteX27" fmla="*/ 3143250 w 4591050"/>
                <a:gd name="connsiteY27" fmla="*/ 0 h 1680642"/>
                <a:gd name="connsiteX28" fmla="*/ 3448050 w 4591050"/>
                <a:gd name="connsiteY28" fmla="*/ 19050 h 1680642"/>
                <a:gd name="connsiteX29" fmla="*/ 3619500 w 4591050"/>
                <a:gd name="connsiteY29" fmla="*/ 38100 h 1680642"/>
                <a:gd name="connsiteX30" fmla="*/ 3686175 w 4591050"/>
                <a:gd name="connsiteY30" fmla="*/ 66675 h 1680642"/>
                <a:gd name="connsiteX31" fmla="*/ 3724275 w 4591050"/>
                <a:gd name="connsiteY31" fmla="*/ 76200 h 1680642"/>
                <a:gd name="connsiteX32" fmla="*/ 3781425 w 4591050"/>
                <a:gd name="connsiteY32" fmla="*/ 95250 h 1680642"/>
                <a:gd name="connsiteX33" fmla="*/ 3990975 w 4591050"/>
                <a:gd name="connsiteY33" fmla="*/ 85725 h 1680642"/>
                <a:gd name="connsiteX34" fmla="*/ 4038600 w 4591050"/>
                <a:gd name="connsiteY34" fmla="*/ 66675 h 1680642"/>
                <a:gd name="connsiteX35" fmla="*/ 4124325 w 4591050"/>
                <a:gd name="connsiteY35" fmla="*/ 47625 h 1680642"/>
                <a:gd name="connsiteX36" fmla="*/ 4410075 w 4591050"/>
                <a:gd name="connsiteY36" fmla="*/ 28575 h 1680642"/>
                <a:gd name="connsiteX37" fmla="*/ 4448175 w 4591050"/>
                <a:gd name="connsiteY37" fmla="*/ 19050 h 1680642"/>
                <a:gd name="connsiteX38" fmla="*/ 4505325 w 4591050"/>
                <a:gd name="connsiteY38" fmla="*/ 0 h 1680642"/>
                <a:gd name="connsiteX39" fmla="*/ 4591050 w 4591050"/>
                <a:gd name="connsiteY39" fmla="*/ 0 h 1680642"/>
                <a:gd name="connsiteX40" fmla="*/ 4591050 w 4591050"/>
                <a:gd name="connsiteY40" fmla="*/ 1676400 h 1680642"/>
                <a:gd name="connsiteX41" fmla="*/ 4419600 w 4591050"/>
                <a:gd name="connsiteY41" fmla="*/ 1666875 h 1680642"/>
                <a:gd name="connsiteX42" fmla="*/ 4391025 w 4591050"/>
                <a:gd name="connsiteY42" fmla="*/ 1647825 h 1680642"/>
                <a:gd name="connsiteX43" fmla="*/ 4362450 w 4591050"/>
                <a:gd name="connsiteY43" fmla="*/ 1638300 h 1680642"/>
                <a:gd name="connsiteX44" fmla="*/ 4343400 w 4591050"/>
                <a:gd name="connsiteY44" fmla="*/ 1609725 h 1680642"/>
                <a:gd name="connsiteX45" fmla="*/ 4276725 w 4591050"/>
                <a:gd name="connsiteY45" fmla="*/ 1590675 h 1680642"/>
                <a:gd name="connsiteX46" fmla="*/ 4124325 w 4591050"/>
                <a:gd name="connsiteY46" fmla="*/ 1600200 h 1680642"/>
                <a:gd name="connsiteX47" fmla="*/ 4019550 w 4591050"/>
                <a:gd name="connsiteY47" fmla="*/ 1619250 h 1680642"/>
                <a:gd name="connsiteX48" fmla="*/ 3962400 w 4591050"/>
                <a:gd name="connsiteY48" fmla="*/ 1628775 h 1680642"/>
                <a:gd name="connsiteX49" fmla="*/ 3914775 w 4591050"/>
                <a:gd name="connsiteY49" fmla="*/ 1638300 h 1680642"/>
                <a:gd name="connsiteX50" fmla="*/ 3733800 w 4591050"/>
                <a:gd name="connsiteY50" fmla="*/ 1628775 h 1680642"/>
                <a:gd name="connsiteX51" fmla="*/ 3686175 w 4591050"/>
                <a:gd name="connsiteY51" fmla="*/ 1581150 h 1680642"/>
                <a:gd name="connsiteX52" fmla="*/ 3657600 w 4591050"/>
                <a:gd name="connsiteY52" fmla="*/ 1562100 h 1680642"/>
                <a:gd name="connsiteX53" fmla="*/ 3543300 w 4591050"/>
                <a:gd name="connsiteY53" fmla="*/ 1466850 h 1680642"/>
                <a:gd name="connsiteX54" fmla="*/ 3476625 w 4591050"/>
                <a:gd name="connsiteY54" fmla="*/ 1428750 h 1680642"/>
                <a:gd name="connsiteX55" fmla="*/ 3419475 w 4591050"/>
                <a:gd name="connsiteY55" fmla="*/ 1409700 h 1680642"/>
                <a:gd name="connsiteX56" fmla="*/ 3343275 w 4591050"/>
                <a:gd name="connsiteY56" fmla="*/ 1390650 h 1680642"/>
                <a:gd name="connsiteX57" fmla="*/ 3267075 w 4591050"/>
                <a:gd name="connsiteY57" fmla="*/ 1343025 h 1680642"/>
                <a:gd name="connsiteX58" fmla="*/ 3238500 w 4591050"/>
                <a:gd name="connsiteY58" fmla="*/ 1333500 h 1680642"/>
                <a:gd name="connsiteX59" fmla="*/ 3209925 w 4591050"/>
                <a:gd name="connsiteY59" fmla="*/ 1314450 h 1680642"/>
                <a:gd name="connsiteX60" fmla="*/ 3133725 w 4591050"/>
                <a:gd name="connsiteY60" fmla="*/ 1295400 h 1680642"/>
                <a:gd name="connsiteX61" fmla="*/ 3095625 w 4591050"/>
                <a:gd name="connsiteY61" fmla="*/ 1285875 h 1680642"/>
                <a:gd name="connsiteX62" fmla="*/ 2933700 w 4591050"/>
                <a:gd name="connsiteY62" fmla="*/ 1276350 h 1680642"/>
                <a:gd name="connsiteX63" fmla="*/ 2647950 w 4591050"/>
                <a:gd name="connsiteY63" fmla="*/ 1276350 h 1680642"/>
                <a:gd name="connsiteX64" fmla="*/ 2562225 w 4591050"/>
                <a:gd name="connsiteY64" fmla="*/ 1314450 h 1680642"/>
                <a:gd name="connsiteX65" fmla="*/ 2505075 w 4591050"/>
                <a:gd name="connsiteY65" fmla="*/ 1333500 h 1680642"/>
                <a:gd name="connsiteX66" fmla="*/ 2476500 w 4591050"/>
                <a:gd name="connsiteY66" fmla="*/ 1343025 h 1680642"/>
                <a:gd name="connsiteX67" fmla="*/ 2409825 w 4591050"/>
                <a:gd name="connsiteY67" fmla="*/ 1333500 h 1680642"/>
                <a:gd name="connsiteX68" fmla="*/ 2352675 w 4591050"/>
                <a:gd name="connsiteY68" fmla="*/ 1314450 h 1680642"/>
                <a:gd name="connsiteX69" fmla="*/ 2295525 w 4591050"/>
                <a:gd name="connsiteY69" fmla="*/ 1304925 h 1680642"/>
                <a:gd name="connsiteX70" fmla="*/ 2124075 w 4591050"/>
                <a:gd name="connsiteY70" fmla="*/ 1314450 h 1680642"/>
                <a:gd name="connsiteX71" fmla="*/ 2095500 w 4591050"/>
                <a:gd name="connsiteY71" fmla="*/ 1343025 h 1680642"/>
                <a:gd name="connsiteX72" fmla="*/ 2028825 w 4591050"/>
                <a:gd name="connsiteY72" fmla="*/ 1381125 h 1680642"/>
                <a:gd name="connsiteX73" fmla="*/ 1943100 w 4591050"/>
                <a:gd name="connsiteY73" fmla="*/ 1457325 h 1680642"/>
                <a:gd name="connsiteX74" fmla="*/ 1895475 w 4591050"/>
                <a:gd name="connsiteY74" fmla="*/ 1466850 h 1680642"/>
                <a:gd name="connsiteX75" fmla="*/ 1866900 w 4591050"/>
                <a:gd name="connsiteY75" fmla="*/ 1476375 h 1680642"/>
                <a:gd name="connsiteX76" fmla="*/ 1571625 w 4591050"/>
                <a:gd name="connsiteY76" fmla="*/ 1495425 h 1680642"/>
                <a:gd name="connsiteX77" fmla="*/ 1524000 w 4591050"/>
                <a:gd name="connsiteY77" fmla="*/ 1504950 h 1680642"/>
                <a:gd name="connsiteX78" fmla="*/ 1400175 w 4591050"/>
                <a:gd name="connsiteY78" fmla="*/ 1514475 h 1680642"/>
                <a:gd name="connsiteX79" fmla="*/ 1371600 w 4591050"/>
                <a:gd name="connsiteY79" fmla="*/ 1533525 h 1680642"/>
                <a:gd name="connsiteX80" fmla="*/ 1276350 w 4591050"/>
                <a:gd name="connsiteY80" fmla="*/ 1571625 h 1680642"/>
                <a:gd name="connsiteX81" fmla="*/ 4763 w 4591050"/>
                <a:gd name="connsiteY81" fmla="*/ 1581151 h 1680642"/>
                <a:gd name="connsiteX82" fmla="*/ 0 w 4591050"/>
                <a:gd name="connsiteY82" fmla="*/ 219075 h 1680642"/>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1524000 w 4591050"/>
                <a:gd name="connsiteY77" fmla="*/ 1504950 h 1676400"/>
                <a:gd name="connsiteX78" fmla="*/ 1400175 w 4591050"/>
                <a:gd name="connsiteY78" fmla="*/ 1514475 h 1676400"/>
                <a:gd name="connsiteX79" fmla="*/ 1371600 w 4591050"/>
                <a:gd name="connsiteY79" fmla="*/ 1533525 h 1676400"/>
                <a:gd name="connsiteX80" fmla="*/ 4763 w 4591050"/>
                <a:gd name="connsiteY80" fmla="*/ 1581151 h 1676400"/>
                <a:gd name="connsiteX81" fmla="*/ 0 w 4591050"/>
                <a:gd name="connsiteY81"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1524000 w 4591050"/>
                <a:gd name="connsiteY77" fmla="*/ 1504950 h 1676400"/>
                <a:gd name="connsiteX78" fmla="*/ 1400175 w 4591050"/>
                <a:gd name="connsiteY78" fmla="*/ 1514475 h 1676400"/>
                <a:gd name="connsiteX79" fmla="*/ 4763 w 4591050"/>
                <a:gd name="connsiteY79" fmla="*/ 1581151 h 1676400"/>
                <a:gd name="connsiteX80" fmla="*/ 0 w 4591050"/>
                <a:gd name="connsiteY80"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1524000 w 4591050"/>
                <a:gd name="connsiteY77" fmla="*/ 1504950 h 1676400"/>
                <a:gd name="connsiteX78" fmla="*/ 4763 w 4591050"/>
                <a:gd name="connsiteY78" fmla="*/ 1581151 h 1676400"/>
                <a:gd name="connsiteX79" fmla="*/ 0 w 4591050"/>
                <a:gd name="connsiteY79"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1571625 w 4591050"/>
                <a:gd name="connsiteY76" fmla="*/ 1495425 h 1676400"/>
                <a:gd name="connsiteX77" fmla="*/ 4763 w 4591050"/>
                <a:gd name="connsiteY77" fmla="*/ 1581151 h 1676400"/>
                <a:gd name="connsiteX78" fmla="*/ 0 w 4591050"/>
                <a:gd name="connsiteY78"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1866900 w 4591050"/>
                <a:gd name="connsiteY75" fmla="*/ 1476375 h 1676400"/>
                <a:gd name="connsiteX76" fmla="*/ 4763 w 4591050"/>
                <a:gd name="connsiteY76" fmla="*/ 1581151 h 1676400"/>
                <a:gd name="connsiteX77" fmla="*/ 0 w 4591050"/>
                <a:gd name="connsiteY77"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1895475 w 4591050"/>
                <a:gd name="connsiteY74" fmla="*/ 1466850 h 1676400"/>
                <a:gd name="connsiteX75" fmla="*/ 4763 w 4591050"/>
                <a:gd name="connsiteY75" fmla="*/ 1581151 h 1676400"/>
                <a:gd name="connsiteX76" fmla="*/ 0 w 4591050"/>
                <a:gd name="connsiteY76"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1943100 w 4591050"/>
                <a:gd name="connsiteY73" fmla="*/ 1457325 h 1676400"/>
                <a:gd name="connsiteX74" fmla="*/ 4763 w 4591050"/>
                <a:gd name="connsiteY74" fmla="*/ 1581151 h 1676400"/>
                <a:gd name="connsiteX75" fmla="*/ 0 w 4591050"/>
                <a:gd name="connsiteY75"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2028825 w 4591050"/>
                <a:gd name="connsiteY72" fmla="*/ 1381125 h 1676400"/>
                <a:gd name="connsiteX73" fmla="*/ 4763 w 4591050"/>
                <a:gd name="connsiteY73" fmla="*/ 1581151 h 1676400"/>
                <a:gd name="connsiteX74" fmla="*/ 0 w 4591050"/>
                <a:gd name="connsiteY74"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2095500 w 4591050"/>
                <a:gd name="connsiteY71" fmla="*/ 1343025 h 1676400"/>
                <a:gd name="connsiteX72" fmla="*/ 4763 w 4591050"/>
                <a:gd name="connsiteY72" fmla="*/ 1581151 h 1676400"/>
                <a:gd name="connsiteX73" fmla="*/ 0 w 4591050"/>
                <a:gd name="connsiteY73"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2124075 w 4591050"/>
                <a:gd name="connsiteY70" fmla="*/ 1314450 h 1676400"/>
                <a:gd name="connsiteX71" fmla="*/ 4763 w 4591050"/>
                <a:gd name="connsiteY71" fmla="*/ 1581151 h 1676400"/>
                <a:gd name="connsiteX72" fmla="*/ 0 w 4591050"/>
                <a:gd name="connsiteY72"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2295525 w 4591050"/>
                <a:gd name="connsiteY69" fmla="*/ 1304925 h 1676400"/>
                <a:gd name="connsiteX70" fmla="*/ 4763 w 4591050"/>
                <a:gd name="connsiteY70" fmla="*/ 1581151 h 1676400"/>
                <a:gd name="connsiteX71" fmla="*/ 0 w 4591050"/>
                <a:gd name="connsiteY71"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2352675 w 4591050"/>
                <a:gd name="connsiteY68" fmla="*/ 1314450 h 1676400"/>
                <a:gd name="connsiteX69" fmla="*/ 4763 w 4591050"/>
                <a:gd name="connsiteY69" fmla="*/ 1581151 h 1676400"/>
                <a:gd name="connsiteX70" fmla="*/ 0 w 4591050"/>
                <a:gd name="connsiteY70"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2409825 w 4591050"/>
                <a:gd name="connsiteY67" fmla="*/ 1333500 h 1676400"/>
                <a:gd name="connsiteX68" fmla="*/ 4763 w 4591050"/>
                <a:gd name="connsiteY68" fmla="*/ 1581151 h 1676400"/>
                <a:gd name="connsiteX69" fmla="*/ 0 w 4591050"/>
                <a:gd name="connsiteY69"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2476500 w 4591050"/>
                <a:gd name="connsiteY66" fmla="*/ 1343025 h 1676400"/>
                <a:gd name="connsiteX67" fmla="*/ 4763 w 4591050"/>
                <a:gd name="connsiteY67" fmla="*/ 1581151 h 1676400"/>
                <a:gd name="connsiteX68" fmla="*/ 0 w 4591050"/>
                <a:gd name="connsiteY68"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2505075 w 4591050"/>
                <a:gd name="connsiteY65" fmla="*/ 1333500 h 1676400"/>
                <a:gd name="connsiteX66" fmla="*/ 4763 w 4591050"/>
                <a:gd name="connsiteY66" fmla="*/ 1581151 h 1676400"/>
                <a:gd name="connsiteX67" fmla="*/ 0 w 4591050"/>
                <a:gd name="connsiteY67"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2562225 w 4591050"/>
                <a:gd name="connsiteY64" fmla="*/ 1314450 h 1676400"/>
                <a:gd name="connsiteX65" fmla="*/ 4763 w 4591050"/>
                <a:gd name="connsiteY65" fmla="*/ 1581151 h 1676400"/>
                <a:gd name="connsiteX66" fmla="*/ 0 w 4591050"/>
                <a:gd name="connsiteY66"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2647950 w 4591050"/>
                <a:gd name="connsiteY63" fmla="*/ 1276350 h 1676400"/>
                <a:gd name="connsiteX64" fmla="*/ 4763 w 4591050"/>
                <a:gd name="connsiteY64" fmla="*/ 1581151 h 1676400"/>
                <a:gd name="connsiteX65" fmla="*/ 0 w 4591050"/>
                <a:gd name="connsiteY65"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2933700 w 4591050"/>
                <a:gd name="connsiteY62" fmla="*/ 1276350 h 1676400"/>
                <a:gd name="connsiteX63" fmla="*/ 4763 w 4591050"/>
                <a:gd name="connsiteY63" fmla="*/ 1581151 h 1676400"/>
                <a:gd name="connsiteX64" fmla="*/ 0 w 4591050"/>
                <a:gd name="connsiteY64"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3095625 w 4591050"/>
                <a:gd name="connsiteY61" fmla="*/ 1285875 h 1676400"/>
                <a:gd name="connsiteX62" fmla="*/ 4763 w 4591050"/>
                <a:gd name="connsiteY62" fmla="*/ 1581151 h 1676400"/>
                <a:gd name="connsiteX63" fmla="*/ 0 w 4591050"/>
                <a:gd name="connsiteY63"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3133725 w 4591050"/>
                <a:gd name="connsiteY60" fmla="*/ 1295400 h 1676400"/>
                <a:gd name="connsiteX61" fmla="*/ 4763 w 4591050"/>
                <a:gd name="connsiteY61" fmla="*/ 1581151 h 1676400"/>
                <a:gd name="connsiteX62" fmla="*/ 0 w 4591050"/>
                <a:gd name="connsiteY62"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3209925 w 4591050"/>
                <a:gd name="connsiteY59" fmla="*/ 1314450 h 1676400"/>
                <a:gd name="connsiteX60" fmla="*/ 4763 w 4591050"/>
                <a:gd name="connsiteY60" fmla="*/ 1581151 h 1676400"/>
                <a:gd name="connsiteX61" fmla="*/ 0 w 4591050"/>
                <a:gd name="connsiteY61"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3238500 w 4591050"/>
                <a:gd name="connsiteY58" fmla="*/ 1333500 h 1676400"/>
                <a:gd name="connsiteX59" fmla="*/ 4763 w 4591050"/>
                <a:gd name="connsiteY59" fmla="*/ 1581151 h 1676400"/>
                <a:gd name="connsiteX60" fmla="*/ 0 w 4591050"/>
                <a:gd name="connsiteY60"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3267075 w 4591050"/>
                <a:gd name="connsiteY57" fmla="*/ 1343025 h 1676400"/>
                <a:gd name="connsiteX58" fmla="*/ 4763 w 4591050"/>
                <a:gd name="connsiteY58" fmla="*/ 1581151 h 1676400"/>
                <a:gd name="connsiteX59" fmla="*/ 0 w 4591050"/>
                <a:gd name="connsiteY59"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3343275 w 4591050"/>
                <a:gd name="connsiteY56" fmla="*/ 1390650 h 1676400"/>
                <a:gd name="connsiteX57" fmla="*/ 4763 w 4591050"/>
                <a:gd name="connsiteY57" fmla="*/ 1581151 h 1676400"/>
                <a:gd name="connsiteX58" fmla="*/ 0 w 4591050"/>
                <a:gd name="connsiteY58"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3419475 w 4591050"/>
                <a:gd name="connsiteY55" fmla="*/ 1409700 h 1676400"/>
                <a:gd name="connsiteX56" fmla="*/ 4763 w 4591050"/>
                <a:gd name="connsiteY56" fmla="*/ 1581151 h 1676400"/>
                <a:gd name="connsiteX57" fmla="*/ 0 w 4591050"/>
                <a:gd name="connsiteY57"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3476625 w 4591050"/>
                <a:gd name="connsiteY54" fmla="*/ 1428750 h 1676400"/>
                <a:gd name="connsiteX55" fmla="*/ 4763 w 4591050"/>
                <a:gd name="connsiteY55" fmla="*/ 1581151 h 1676400"/>
                <a:gd name="connsiteX56" fmla="*/ 0 w 4591050"/>
                <a:gd name="connsiteY56"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3543300 w 4591050"/>
                <a:gd name="connsiteY53" fmla="*/ 1466850 h 1676400"/>
                <a:gd name="connsiteX54" fmla="*/ 4763 w 4591050"/>
                <a:gd name="connsiteY54" fmla="*/ 1581151 h 1676400"/>
                <a:gd name="connsiteX55" fmla="*/ 0 w 4591050"/>
                <a:gd name="connsiteY55" fmla="*/ 219075 h 1676400"/>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419600 w 4591050"/>
                <a:gd name="connsiteY41" fmla="*/ 1666875 h 1676400"/>
                <a:gd name="connsiteX42" fmla="*/ 4391025 w 4591050"/>
                <a:gd name="connsiteY42" fmla="*/ 1647825 h 1676400"/>
                <a:gd name="connsiteX43" fmla="*/ 4362450 w 4591050"/>
                <a:gd name="connsiteY43" fmla="*/ 1638300 h 1676400"/>
                <a:gd name="connsiteX44" fmla="*/ 4343400 w 4591050"/>
                <a:gd name="connsiteY44" fmla="*/ 1609725 h 1676400"/>
                <a:gd name="connsiteX45" fmla="*/ 4276725 w 4591050"/>
                <a:gd name="connsiteY45" fmla="*/ 1590675 h 1676400"/>
                <a:gd name="connsiteX46" fmla="*/ 4124325 w 4591050"/>
                <a:gd name="connsiteY46" fmla="*/ 1600200 h 1676400"/>
                <a:gd name="connsiteX47" fmla="*/ 4019550 w 4591050"/>
                <a:gd name="connsiteY47" fmla="*/ 1619250 h 1676400"/>
                <a:gd name="connsiteX48" fmla="*/ 3962400 w 4591050"/>
                <a:gd name="connsiteY48" fmla="*/ 1628775 h 1676400"/>
                <a:gd name="connsiteX49" fmla="*/ 3914775 w 4591050"/>
                <a:gd name="connsiteY49" fmla="*/ 1638300 h 1676400"/>
                <a:gd name="connsiteX50" fmla="*/ 3733800 w 4591050"/>
                <a:gd name="connsiteY50" fmla="*/ 1628775 h 1676400"/>
                <a:gd name="connsiteX51" fmla="*/ 3686175 w 4591050"/>
                <a:gd name="connsiteY51" fmla="*/ 1581150 h 1676400"/>
                <a:gd name="connsiteX52" fmla="*/ 3657600 w 4591050"/>
                <a:gd name="connsiteY52" fmla="*/ 1562100 h 1676400"/>
                <a:gd name="connsiteX53" fmla="*/ 4763 w 4591050"/>
                <a:gd name="connsiteY53" fmla="*/ 1581151 h 1676400"/>
                <a:gd name="connsiteX54" fmla="*/ 0 w 4591050"/>
                <a:gd name="connsiteY54" fmla="*/ 219075 h 1676400"/>
                <a:gd name="connsiteX0" fmla="*/ 0 w 4591050"/>
                <a:gd name="connsiteY0" fmla="*/ 219075 h 1680304"/>
                <a:gd name="connsiteX1" fmla="*/ 0 w 4591050"/>
                <a:gd name="connsiteY1" fmla="*/ 219075 h 1680304"/>
                <a:gd name="connsiteX2" fmla="*/ 704850 w 4591050"/>
                <a:gd name="connsiteY2" fmla="*/ 209550 h 1680304"/>
                <a:gd name="connsiteX3" fmla="*/ 990600 w 4591050"/>
                <a:gd name="connsiteY3" fmla="*/ 200025 h 1680304"/>
                <a:gd name="connsiteX4" fmla="*/ 1019175 w 4591050"/>
                <a:gd name="connsiteY4" fmla="*/ 180975 h 1680304"/>
                <a:gd name="connsiteX5" fmla="*/ 1047750 w 4591050"/>
                <a:gd name="connsiteY5" fmla="*/ 171450 h 1680304"/>
                <a:gd name="connsiteX6" fmla="*/ 1104900 w 4591050"/>
                <a:gd name="connsiteY6" fmla="*/ 142875 h 1680304"/>
                <a:gd name="connsiteX7" fmla="*/ 1200150 w 4591050"/>
                <a:gd name="connsiteY7" fmla="*/ 123825 h 1680304"/>
                <a:gd name="connsiteX8" fmla="*/ 1343025 w 4591050"/>
                <a:gd name="connsiteY8" fmla="*/ 85725 h 1680304"/>
                <a:gd name="connsiteX9" fmla="*/ 1514475 w 4591050"/>
                <a:gd name="connsiteY9" fmla="*/ 76200 h 1680304"/>
                <a:gd name="connsiteX10" fmla="*/ 1685925 w 4591050"/>
                <a:gd name="connsiteY10" fmla="*/ 95250 h 1680304"/>
                <a:gd name="connsiteX11" fmla="*/ 1714500 w 4591050"/>
                <a:gd name="connsiteY11" fmla="*/ 114300 h 1680304"/>
                <a:gd name="connsiteX12" fmla="*/ 1743075 w 4591050"/>
                <a:gd name="connsiteY12" fmla="*/ 123825 h 1680304"/>
                <a:gd name="connsiteX13" fmla="*/ 1771650 w 4591050"/>
                <a:gd name="connsiteY13" fmla="*/ 142875 h 1680304"/>
                <a:gd name="connsiteX14" fmla="*/ 1809750 w 4591050"/>
                <a:gd name="connsiteY14" fmla="*/ 161925 h 1680304"/>
                <a:gd name="connsiteX15" fmla="*/ 1838325 w 4591050"/>
                <a:gd name="connsiteY15" fmla="*/ 180975 h 1680304"/>
                <a:gd name="connsiteX16" fmla="*/ 1876425 w 4591050"/>
                <a:gd name="connsiteY16" fmla="*/ 190500 h 1680304"/>
                <a:gd name="connsiteX17" fmla="*/ 1943100 w 4591050"/>
                <a:gd name="connsiteY17" fmla="*/ 209550 h 1680304"/>
                <a:gd name="connsiteX18" fmla="*/ 2400300 w 4591050"/>
                <a:gd name="connsiteY18" fmla="*/ 190500 h 1680304"/>
                <a:gd name="connsiteX19" fmla="*/ 2457450 w 4591050"/>
                <a:gd name="connsiteY19" fmla="*/ 180975 h 1680304"/>
                <a:gd name="connsiteX20" fmla="*/ 2486025 w 4591050"/>
                <a:gd name="connsiteY20" fmla="*/ 171450 h 1680304"/>
                <a:gd name="connsiteX21" fmla="*/ 2571750 w 4591050"/>
                <a:gd name="connsiteY21" fmla="*/ 152400 h 1680304"/>
                <a:gd name="connsiteX22" fmla="*/ 2667000 w 4591050"/>
                <a:gd name="connsiteY22" fmla="*/ 95250 h 1680304"/>
                <a:gd name="connsiteX23" fmla="*/ 2695575 w 4591050"/>
                <a:gd name="connsiteY23" fmla="*/ 85725 h 1680304"/>
                <a:gd name="connsiteX24" fmla="*/ 2790825 w 4591050"/>
                <a:gd name="connsiteY24" fmla="*/ 76200 h 1680304"/>
                <a:gd name="connsiteX25" fmla="*/ 2971800 w 4591050"/>
                <a:gd name="connsiteY25" fmla="*/ 57150 h 1680304"/>
                <a:gd name="connsiteX26" fmla="*/ 3076575 w 4591050"/>
                <a:gd name="connsiteY26" fmla="*/ 28575 h 1680304"/>
                <a:gd name="connsiteX27" fmla="*/ 3143250 w 4591050"/>
                <a:gd name="connsiteY27" fmla="*/ 0 h 1680304"/>
                <a:gd name="connsiteX28" fmla="*/ 3448050 w 4591050"/>
                <a:gd name="connsiteY28" fmla="*/ 19050 h 1680304"/>
                <a:gd name="connsiteX29" fmla="*/ 3619500 w 4591050"/>
                <a:gd name="connsiteY29" fmla="*/ 38100 h 1680304"/>
                <a:gd name="connsiteX30" fmla="*/ 3686175 w 4591050"/>
                <a:gd name="connsiteY30" fmla="*/ 66675 h 1680304"/>
                <a:gd name="connsiteX31" fmla="*/ 3724275 w 4591050"/>
                <a:gd name="connsiteY31" fmla="*/ 76200 h 1680304"/>
                <a:gd name="connsiteX32" fmla="*/ 3781425 w 4591050"/>
                <a:gd name="connsiteY32" fmla="*/ 95250 h 1680304"/>
                <a:gd name="connsiteX33" fmla="*/ 3990975 w 4591050"/>
                <a:gd name="connsiteY33" fmla="*/ 85725 h 1680304"/>
                <a:gd name="connsiteX34" fmla="*/ 4038600 w 4591050"/>
                <a:gd name="connsiteY34" fmla="*/ 66675 h 1680304"/>
                <a:gd name="connsiteX35" fmla="*/ 4124325 w 4591050"/>
                <a:gd name="connsiteY35" fmla="*/ 47625 h 1680304"/>
                <a:gd name="connsiteX36" fmla="*/ 4410075 w 4591050"/>
                <a:gd name="connsiteY36" fmla="*/ 28575 h 1680304"/>
                <a:gd name="connsiteX37" fmla="*/ 4448175 w 4591050"/>
                <a:gd name="connsiteY37" fmla="*/ 19050 h 1680304"/>
                <a:gd name="connsiteX38" fmla="*/ 4505325 w 4591050"/>
                <a:gd name="connsiteY38" fmla="*/ 0 h 1680304"/>
                <a:gd name="connsiteX39" fmla="*/ 4591050 w 4591050"/>
                <a:gd name="connsiteY39" fmla="*/ 0 h 1680304"/>
                <a:gd name="connsiteX40" fmla="*/ 4591050 w 4591050"/>
                <a:gd name="connsiteY40" fmla="*/ 1676400 h 1680304"/>
                <a:gd name="connsiteX41" fmla="*/ 4419600 w 4591050"/>
                <a:gd name="connsiteY41" fmla="*/ 1666875 h 1680304"/>
                <a:gd name="connsiteX42" fmla="*/ 4391025 w 4591050"/>
                <a:gd name="connsiteY42" fmla="*/ 1647825 h 1680304"/>
                <a:gd name="connsiteX43" fmla="*/ 4362450 w 4591050"/>
                <a:gd name="connsiteY43" fmla="*/ 1638300 h 1680304"/>
                <a:gd name="connsiteX44" fmla="*/ 4343400 w 4591050"/>
                <a:gd name="connsiteY44" fmla="*/ 1609725 h 1680304"/>
                <a:gd name="connsiteX45" fmla="*/ 4276725 w 4591050"/>
                <a:gd name="connsiteY45" fmla="*/ 1590675 h 1680304"/>
                <a:gd name="connsiteX46" fmla="*/ 4124325 w 4591050"/>
                <a:gd name="connsiteY46" fmla="*/ 1600200 h 1680304"/>
                <a:gd name="connsiteX47" fmla="*/ 4019550 w 4591050"/>
                <a:gd name="connsiteY47" fmla="*/ 1619250 h 1680304"/>
                <a:gd name="connsiteX48" fmla="*/ 3962400 w 4591050"/>
                <a:gd name="connsiteY48" fmla="*/ 1628775 h 1680304"/>
                <a:gd name="connsiteX49" fmla="*/ 3914775 w 4591050"/>
                <a:gd name="connsiteY49" fmla="*/ 1638300 h 1680304"/>
                <a:gd name="connsiteX50" fmla="*/ 3733800 w 4591050"/>
                <a:gd name="connsiteY50" fmla="*/ 1628775 h 1680304"/>
                <a:gd name="connsiteX51" fmla="*/ 3686175 w 4591050"/>
                <a:gd name="connsiteY51" fmla="*/ 1581150 h 1680304"/>
                <a:gd name="connsiteX52" fmla="*/ 4763 w 4591050"/>
                <a:gd name="connsiteY52" fmla="*/ 1581151 h 1680304"/>
                <a:gd name="connsiteX53" fmla="*/ 0 w 4591050"/>
                <a:gd name="connsiteY53" fmla="*/ 219075 h 1680304"/>
                <a:gd name="connsiteX0" fmla="*/ 0 w 4591050"/>
                <a:gd name="connsiteY0" fmla="*/ 219075 h 1696960"/>
                <a:gd name="connsiteX1" fmla="*/ 0 w 4591050"/>
                <a:gd name="connsiteY1" fmla="*/ 219075 h 1696960"/>
                <a:gd name="connsiteX2" fmla="*/ 704850 w 4591050"/>
                <a:gd name="connsiteY2" fmla="*/ 209550 h 1696960"/>
                <a:gd name="connsiteX3" fmla="*/ 990600 w 4591050"/>
                <a:gd name="connsiteY3" fmla="*/ 200025 h 1696960"/>
                <a:gd name="connsiteX4" fmla="*/ 1019175 w 4591050"/>
                <a:gd name="connsiteY4" fmla="*/ 180975 h 1696960"/>
                <a:gd name="connsiteX5" fmla="*/ 1047750 w 4591050"/>
                <a:gd name="connsiteY5" fmla="*/ 171450 h 1696960"/>
                <a:gd name="connsiteX6" fmla="*/ 1104900 w 4591050"/>
                <a:gd name="connsiteY6" fmla="*/ 142875 h 1696960"/>
                <a:gd name="connsiteX7" fmla="*/ 1200150 w 4591050"/>
                <a:gd name="connsiteY7" fmla="*/ 123825 h 1696960"/>
                <a:gd name="connsiteX8" fmla="*/ 1343025 w 4591050"/>
                <a:gd name="connsiteY8" fmla="*/ 85725 h 1696960"/>
                <a:gd name="connsiteX9" fmla="*/ 1514475 w 4591050"/>
                <a:gd name="connsiteY9" fmla="*/ 76200 h 1696960"/>
                <a:gd name="connsiteX10" fmla="*/ 1685925 w 4591050"/>
                <a:gd name="connsiteY10" fmla="*/ 95250 h 1696960"/>
                <a:gd name="connsiteX11" fmla="*/ 1714500 w 4591050"/>
                <a:gd name="connsiteY11" fmla="*/ 114300 h 1696960"/>
                <a:gd name="connsiteX12" fmla="*/ 1743075 w 4591050"/>
                <a:gd name="connsiteY12" fmla="*/ 123825 h 1696960"/>
                <a:gd name="connsiteX13" fmla="*/ 1771650 w 4591050"/>
                <a:gd name="connsiteY13" fmla="*/ 142875 h 1696960"/>
                <a:gd name="connsiteX14" fmla="*/ 1809750 w 4591050"/>
                <a:gd name="connsiteY14" fmla="*/ 161925 h 1696960"/>
                <a:gd name="connsiteX15" fmla="*/ 1838325 w 4591050"/>
                <a:gd name="connsiteY15" fmla="*/ 180975 h 1696960"/>
                <a:gd name="connsiteX16" fmla="*/ 1876425 w 4591050"/>
                <a:gd name="connsiteY16" fmla="*/ 190500 h 1696960"/>
                <a:gd name="connsiteX17" fmla="*/ 1943100 w 4591050"/>
                <a:gd name="connsiteY17" fmla="*/ 209550 h 1696960"/>
                <a:gd name="connsiteX18" fmla="*/ 2400300 w 4591050"/>
                <a:gd name="connsiteY18" fmla="*/ 190500 h 1696960"/>
                <a:gd name="connsiteX19" fmla="*/ 2457450 w 4591050"/>
                <a:gd name="connsiteY19" fmla="*/ 180975 h 1696960"/>
                <a:gd name="connsiteX20" fmla="*/ 2486025 w 4591050"/>
                <a:gd name="connsiteY20" fmla="*/ 171450 h 1696960"/>
                <a:gd name="connsiteX21" fmla="*/ 2571750 w 4591050"/>
                <a:gd name="connsiteY21" fmla="*/ 152400 h 1696960"/>
                <a:gd name="connsiteX22" fmla="*/ 2667000 w 4591050"/>
                <a:gd name="connsiteY22" fmla="*/ 95250 h 1696960"/>
                <a:gd name="connsiteX23" fmla="*/ 2695575 w 4591050"/>
                <a:gd name="connsiteY23" fmla="*/ 85725 h 1696960"/>
                <a:gd name="connsiteX24" fmla="*/ 2790825 w 4591050"/>
                <a:gd name="connsiteY24" fmla="*/ 76200 h 1696960"/>
                <a:gd name="connsiteX25" fmla="*/ 2971800 w 4591050"/>
                <a:gd name="connsiteY25" fmla="*/ 57150 h 1696960"/>
                <a:gd name="connsiteX26" fmla="*/ 3076575 w 4591050"/>
                <a:gd name="connsiteY26" fmla="*/ 28575 h 1696960"/>
                <a:gd name="connsiteX27" fmla="*/ 3143250 w 4591050"/>
                <a:gd name="connsiteY27" fmla="*/ 0 h 1696960"/>
                <a:gd name="connsiteX28" fmla="*/ 3448050 w 4591050"/>
                <a:gd name="connsiteY28" fmla="*/ 19050 h 1696960"/>
                <a:gd name="connsiteX29" fmla="*/ 3619500 w 4591050"/>
                <a:gd name="connsiteY29" fmla="*/ 38100 h 1696960"/>
                <a:gd name="connsiteX30" fmla="*/ 3686175 w 4591050"/>
                <a:gd name="connsiteY30" fmla="*/ 66675 h 1696960"/>
                <a:gd name="connsiteX31" fmla="*/ 3724275 w 4591050"/>
                <a:gd name="connsiteY31" fmla="*/ 76200 h 1696960"/>
                <a:gd name="connsiteX32" fmla="*/ 3781425 w 4591050"/>
                <a:gd name="connsiteY32" fmla="*/ 95250 h 1696960"/>
                <a:gd name="connsiteX33" fmla="*/ 3990975 w 4591050"/>
                <a:gd name="connsiteY33" fmla="*/ 85725 h 1696960"/>
                <a:gd name="connsiteX34" fmla="*/ 4038600 w 4591050"/>
                <a:gd name="connsiteY34" fmla="*/ 66675 h 1696960"/>
                <a:gd name="connsiteX35" fmla="*/ 4124325 w 4591050"/>
                <a:gd name="connsiteY35" fmla="*/ 47625 h 1696960"/>
                <a:gd name="connsiteX36" fmla="*/ 4410075 w 4591050"/>
                <a:gd name="connsiteY36" fmla="*/ 28575 h 1696960"/>
                <a:gd name="connsiteX37" fmla="*/ 4448175 w 4591050"/>
                <a:gd name="connsiteY37" fmla="*/ 19050 h 1696960"/>
                <a:gd name="connsiteX38" fmla="*/ 4505325 w 4591050"/>
                <a:gd name="connsiteY38" fmla="*/ 0 h 1696960"/>
                <a:gd name="connsiteX39" fmla="*/ 4591050 w 4591050"/>
                <a:gd name="connsiteY39" fmla="*/ 0 h 1696960"/>
                <a:gd name="connsiteX40" fmla="*/ 4591050 w 4591050"/>
                <a:gd name="connsiteY40" fmla="*/ 1676400 h 1696960"/>
                <a:gd name="connsiteX41" fmla="*/ 4419600 w 4591050"/>
                <a:gd name="connsiteY41" fmla="*/ 1666875 h 1696960"/>
                <a:gd name="connsiteX42" fmla="*/ 4391025 w 4591050"/>
                <a:gd name="connsiteY42" fmla="*/ 1647825 h 1696960"/>
                <a:gd name="connsiteX43" fmla="*/ 4362450 w 4591050"/>
                <a:gd name="connsiteY43" fmla="*/ 1638300 h 1696960"/>
                <a:gd name="connsiteX44" fmla="*/ 4343400 w 4591050"/>
                <a:gd name="connsiteY44" fmla="*/ 1609725 h 1696960"/>
                <a:gd name="connsiteX45" fmla="*/ 4276725 w 4591050"/>
                <a:gd name="connsiteY45" fmla="*/ 1590675 h 1696960"/>
                <a:gd name="connsiteX46" fmla="*/ 4124325 w 4591050"/>
                <a:gd name="connsiteY46" fmla="*/ 1600200 h 1696960"/>
                <a:gd name="connsiteX47" fmla="*/ 4019550 w 4591050"/>
                <a:gd name="connsiteY47" fmla="*/ 1619250 h 1696960"/>
                <a:gd name="connsiteX48" fmla="*/ 3962400 w 4591050"/>
                <a:gd name="connsiteY48" fmla="*/ 1628775 h 1696960"/>
                <a:gd name="connsiteX49" fmla="*/ 3914775 w 4591050"/>
                <a:gd name="connsiteY49" fmla="*/ 1638300 h 1696960"/>
                <a:gd name="connsiteX50" fmla="*/ 3733800 w 4591050"/>
                <a:gd name="connsiteY50" fmla="*/ 1628775 h 1696960"/>
                <a:gd name="connsiteX51" fmla="*/ 4763 w 4591050"/>
                <a:gd name="connsiteY51" fmla="*/ 1581151 h 1696960"/>
                <a:gd name="connsiteX52" fmla="*/ 0 w 4591050"/>
                <a:gd name="connsiteY52" fmla="*/ 219075 h 1696960"/>
                <a:gd name="connsiteX0" fmla="*/ 0 w 4591050"/>
                <a:gd name="connsiteY0" fmla="*/ 219075 h 1697384"/>
                <a:gd name="connsiteX1" fmla="*/ 0 w 4591050"/>
                <a:gd name="connsiteY1" fmla="*/ 219075 h 1697384"/>
                <a:gd name="connsiteX2" fmla="*/ 704850 w 4591050"/>
                <a:gd name="connsiteY2" fmla="*/ 209550 h 1697384"/>
                <a:gd name="connsiteX3" fmla="*/ 990600 w 4591050"/>
                <a:gd name="connsiteY3" fmla="*/ 200025 h 1697384"/>
                <a:gd name="connsiteX4" fmla="*/ 1019175 w 4591050"/>
                <a:gd name="connsiteY4" fmla="*/ 180975 h 1697384"/>
                <a:gd name="connsiteX5" fmla="*/ 1047750 w 4591050"/>
                <a:gd name="connsiteY5" fmla="*/ 171450 h 1697384"/>
                <a:gd name="connsiteX6" fmla="*/ 1104900 w 4591050"/>
                <a:gd name="connsiteY6" fmla="*/ 142875 h 1697384"/>
                <a:gd name="connsiteX7" fmla="*/ 1200150 w 4591050"/>
                <a:gd name="connsiteY7" fmla="*/ 123825 h 1697384"/>
                <a:gd name="connsiteX8" fmla="*/ 1343025 w 4591050"/>
                <a:gd name="connsiteY8" fmla="*/ 85725 h 1697384"/>
                <a:gd name="connsiteX9" fmla="*/ 1514475 w 4591050"/>
                <a:gd name="connsiteY9" fmla="*/ 76200 h 1697384"/>
                <a:gd name="connsiteX10" fmla="*/ 1685925 w 4591050"/>
                <a:gd name="connsiteY10" fmla="*/ 95250 h 1697384"/>
                <a:gd name="connsiteX11" fmla="*/ 1714500 w 4591050"/>
                <a:gd name="connsiteY11" fmla="*/ 114300 h 1697384"/>
                <a:gd name="connsiteX12" fmla="*/ 1743075 w 4591050"/>
                <a:gd name="connsiteY12" fmla="*/ 123825 h 1697384"/>
                <a:gd name="connsiteX13" fmla="*/ 1771650 w 4591050"/>
                <a:gd name="connsiteY13" fmla="*/ 142875 h 1697384"/>
                <a:gd name="connsiteX14" fmla="*/ 1809750 w 4591050"/>
                <a:gd name="connsiteY14" fmla="*/ 161925 h 1697384"/>
                <a:gd name="connsiteX15" fmla="*/ 1838325 w 4591050"/>
                <a:gd name="connsiteY15" fmla="*/ 180975 h 1697384"/>
                <a:gd name="connsiteX16" fmla="*/ 1876425 w 4591050"/>
                <a:gd name="connsiteY16" fmla="*/ 190500 h 1697384"/>
                <a:gd name="connsiteX17" fmla="*/ 1943100 w 4591050"/>
                <a:gd name="connsiteY17" fmla="*/ 209550 h 1697384"/>
                <a:gd name="connsiteX18" fmla="*/ 2400300 w 4591050"/>
                <a:gd name="connsiteY18" fmla="*/ 190500 h 1697384"/>
                <a:gd name="connsiteX19" fmla="*/ 2457450 w 4591050"/>
                <a:gd name="connsiteY19" fmla="*/ 180975 h 1697384"/>
                <a:gd name="connsiteX20" fmla="*/ 2486025 w 4591050"/>
                <a:gd name="connsiteY20" fmla="*/ 171450 h 1697384"/>
                <a:gd name="connsiteX21" fmla="*/ 2571750 w 4591050"/>
                <a:gd name="connsiteY21" fmla="*/ 152400 h 1697384"/>
                <a:gd name="connsiteX22" fmla="*/ 2667000 w 4591050"/>
                <a:gd name="connsiteY22" fmla="*/ 95250 h 1697384"/>
                <a:gd name="connsiteX23" fmla="*/ 2695575 w 4591050"/>
                <a:gd name="connsiteY23" fmla="*/ 85725 h 1697384"/>
                <a:gd name="connsiteX24" fmla="*/ 2790825 w 4591050"/>
                <a:gd name="connsiteY24" fmla="*/ 76200 h 1697384"/>
                <a:gd name="connsiteX25" fmla="*/ 2971800 w 4591050"/>
                <a:gd name="connsiteY25" fmla="*/ 57150 h 1697384"/>
                <a:gd name="connsiteX26" fmla="*/ 3076575 w 4591050"/>
                <a:gd name="connsiteY26" fmla="*/ 28575 h 1697384"/>
                <a:gd name="connsiteX27" fmla="*/ 3143250 w 4591050"/>
                <a:gd name="connsiteY27" fmla="*/ 0 h 1697384"/>
                <a:gd name="connsiteX28" fmla="*/ 3448050 w 4591050"/>
                <a:gd name="connsiteY28" fmla="*/ 19050 h 1697384"/>
                <a:gd name="connsiteX29" fmla="*/ 3619500 w 4591050"/>
                <a:gd name="connsiteY29" fmla="*/ 38100 h 1697384"/>
                <a:gd name="connsiteX30" fmla="*/ 3686175 w 4591050"/>
                <a:gd name="connsiteY30" fmla="*/ 66675 h 1697384"/>
                <a:gd name="connsiteX31" fmla="*/ 3724275 w 4591050"/>
                <a:gd name="connsiteY31" fmla="*/ 76200 h 1697384"/>
                <a:gd name="connsiteX32" fmla="*/ 3781425 w 4591050"/>
                <a:gd name="connsiteY32" fmla="*/ 95250 h 1697384"/>
                <a:gd name="connsiteX33" fmla="*/ 3990975 w 4591050"/>
                <a:gd name="connsiteY33" fmla="*/ 85725 h 1697384"/>
                <a:gd name="connsiteX34" fmla="*/ 4038600 w 4591050"/>
                <a:gd name="connsiteY34" fmla="*/ 66675 h 1697384"/>
                <a:gd name="connsiteX35" fmla="*/ 4124325 w 4591050"/>
                <a:gd name="connsiteY35" fmla="*/ 47625 h 1697384"/>
                <a:gd name="connsiteX36" fmla="*/ 4410075 w 4591050"/>
                <a:gd name="connsiteY36" fmla="*/ 28575 h 1697384"/>
                <a:gd name="connsiteX37" fmla="*/ 4448175 w 4591050"/>
                <a:gd name="connsiteY37" fmla="*/ 19050 h 1697384"/>
                <a:gd name="connsiteX38" fmla="*/ 4505325 w 4591050"/>
                <a:gd name="connsiteY38" fmla="*/ 0 h 1697384"/>
                <a:gd name="connsiteX39" fmla="*/ 4591050 w 4591050"/>
                <a:gd name="connsiteY39" fmla="*/ 0 h 1697384"/>
                <a:gd name="connsiteX40" fmla="*/ 4591050 w 4591050"/>
                <a:gd name="connsiteY40" fmla="*/ 1676400 h 1697384"/>
                <a:gd name="connsiteX41" fmla="*/ 4419600 w 4591050"/>
                <a:gd name="connsiteY41" fmla="*/ 1666875 h 1697384"/>
                <a:gd name="connsiteX42" fmla="*/ 4391025 w 4591050"/>
                <a:gd name="connsiteY42" fmla="*/ 1647825 h 1697384"/>
                <a:gd name="connsiteX43" fmla="*/ 4362450 w 4591050"/>
                <a:gd name="connsiteY43" fmla="*/ 1638300 h 1697384"/>
                <a:gd name="connsiteX44" fmla="*/ 4343400 w 4591050"/>
                <a:gd name="connsiteY44" fmla="*/ 1609725 h 1697384"/>
                <a:gd name="connsiteX45" fmla="*/ 4276725 w 4591050"/>
                <a:gd name="connsiteY45" fmla="*/ 1590675 h 1697384"/>
                <a:gd name="connsiteX46" fmla="*/ 4124325 w 4591050"/>
                <a:gd name="connsiteY46" fmla="*/ 1600200 h 1697384"/>
                <a:gd name="connsiteX47" fmla="*/ 4019550 w 4591050"/>
                <a:gd name="connsiteY47" fmla="*/ 1619250 h 1697384"/>
                <a:gd name="connsiteX48" fmla="*/ 3962400 w 4591050"/>
                <a:gd name="connsiteY48" fmla="*/ 1628775 h 1697384"/>
                <a:gd name="connsiteX49" fmla="*/ 3733800 w 4591050"/>
                <a:gd name="connsiteY49" fmla="*/ 1628775 h 1697384"/>
                <a:gd name="connsiteX50" fmla="*/ 4763 w 4591050"/>
                <a:gd name="connsiteY50" fmla="*/ 1581151 h 1697384"/>
                <a:gd name="connsiteX51" fmla="*/ 0 w 4591050"/>
                <a:gd name="connsiteY51" fmla="*/ 219075 h 1697384"/>
                <a:gd name="connsiteX0" fmla="*/ 0 w 4591050"/>
                <a:gd name="connsiteY0" fmla="*/ 219075 h 1697808"/>
                <a:gd name="connsiteX1" fmla="*/ 0 w 4591050"/>
                <a:gd name="connsiteY1" fmla="*/ 219075 h 1697808"/>
                <a:gd name="connsiteX2" fmla="*/ 704850 w 4591050"/>
                <a:gd name="connsiteY2" fmla="*/ 209550 h 1697808"/>
                <a:gd name="connsiteX3" fmla="*/ 990600 w 4591050"/>
                <a:gd name="connsiteY3" fmla="*/ 200025 h 1697808"/>
                <a:gd name="connsiteX4" fmla="*/ 1019175 w 4591050"/>
                <a:gd name="connsiteY4" fmla="*/ 180975 h 1697808"/>
                <a:gd name="connsiteX5" fmla="*/ 1047750 w 4591050"/>
                <a:gd name="connsiteY5" fmla="*/ 171450 h 1697808"/>
                <a:gd name="connsiteX6" fmla="*/ 1104900 w 4591050"/>
                <a:gd name="connsiteY6" fmla="*/ 142875 h 1697808"/>
                <a:gd name="connsiteX7" fmla="*/ 1200150 w 4591050"/>
                <a:gd name="connsiteY7" fmla="*/ 123825 h 1697808"/>
                <a:gd name="connsiteX8" fmla="*/ 1343025 w 4591050"/>
                <a:gd name="connsiteY8" fmla="*/ 85725 h 1697808"/>
                <a:gd name="connsiteX9" fmla="*/ 1514475 w 4591050"/>
                <a:gd name="connsiteY9" fmla="*/ 76200 h 1697808"/>
                <a:gd name="connsiteX10" fmla="*/ 1685925 w 4591050"/>
                <a:gd name="connsiteY10" fmla="*/ 95250 h 1697808"/>
                <a:gd name="connsiteX11" fmla="*/ 1714500 w 4591050"/>
                <a:gd name="connsiteY11" fmla="*/ 114300 h 1697808"/>
                <a:gd name="connsiteX12" fmla="*/ 1743075 w 4591050"/>
                <a:gd name="connsiteY12" fmla="*/ 123825 h 1697808"/>
                <a:gd name="connsiteX13" fmla="*/ 1771650 w 4591050"/>
                <a:gd name="connsiteY13" fmla="*/ 142875 h 1697808"/>
                <a:gd name="connsiteX14" fmla="*/ 1809750 w 4591050"/>
                <a:gd name="connsiteY14" fmla="*/ 161925 h 1697808"/>
                <a:gd name="connsiteX15" fmla="*/ 1838325 w 4591050"/>
                <a:gd name="connsiteY15" fmla="*/ 180975 h 1697808"/>
                <a:gd name="connsiteX16" fmla="*/ 1876425 w 4591050"/>
                <a:gd name="connsiteY16" fmla="*/ 190500 h 1697808"/>
                <a:gd name="connsiteX17" fmla="*/ 1943100 w 4591050"/>
                <a:gd name="connsiteY17" fmla="*/ 209550 h 1697808"/>
                <a:gd name="connsiteX18" fmla="*/ 2400300 w 4591050"/>
                <a:gd name="connsiteY18" fmla="*/ 190500 h 1697808"/>
                <a:gd name="connsiteX19" fmla="*/ 2457450 w 4591050"/>
                <a:gd name="connsiteY19" fmla="*/ 180975 h 1697808"/>
                <a:gd name="connsiteX20" fmla="*/ 2486025 w 4591050"/>
                <a:gd name="connsiteY20" fmla="*/ 171450 h 1697808"/>
                <a:gd name="connsiteX21" fmla="*/ 2571750 w 4591050"/>
                <a:gd name="connsiteY21" fmla="*/ 152400 h 1697808"/>
                <a:gd name="connsiteX22" fmla="*/ 2667000 w 4591050"/>
                <a:gd name="connsiteY22" fmla="*/ 95250 h 1697808"/>
                <a:gd name="connsiteX23" fmla="*/ 2695575 w 4591050"/>
                <a:gd name="connsiteY23" fmla="*/ 85725 h 1697808"/>
                <a:gd name="connsiteX24" fmla="*/ 2790825 w 4591050"/>
                <a:gd name="connsiteY24" fmla="*/ 76200 h 1697808"/>
                <a:gd name="connsiteX25" fmla="*/ 2971800 w 4591050"/>
                <a:gd name="connsiteY25" fmla="*/ 57150 h 1697808"/>
                <a:gd name="connsiteX26" fmla="*/ 3076575 w 4591050"/>
                <a:gd name="connsiteY26" fmla="*/ 28575 h 1697808"/>
                <a:gd name="connsiteX27" fmla="*/ 3143250 w 4591050"/>
                <a:gd name="connsiteY27" fmla="*/ 0 h 1697808"/>
                <a:gd name="connsiteX28" fmla="*/ 3448050 w 4591050"/>
                <a:gd name="connsiteY28" fmla="*/ 19050 h 1697808"/>
                <a:gd name="connsiteX29" fmla="*/ 3619500 w 4591050"/>
                <a:gd name="connsiteY29" fmla="*/ 38100 h 1697808"/>
                <a:gd name="connsiteX30" fmla="*/ 3686175 w 4591050"/>
                <a:gd name="connsiteY30" fmla="*/ 66675 h 1697808"/>
                <a:gd name="connsiteX31" fmla="*/ 3724275 w 4591050"/>
                <a:gd name="connsiteY31" fmla="*/ 76200 h 1697808"/>
                <a:gd name="connsiteX32" fmla="*/ 3781425 w 4591050"/>
                <a:gd name="connsiteY32" fmla="*/ 95250 h 1697808"/>
                <a:gd name="connsiteX33" fmla="*/ 3990975 w 4591050"/>
                <a:gd name="connsiteY33" fmla="*/ 85725 h 1697808"/>
                <a:gd name="connsiteX34" fmla="*/ 4038600 w 4591050"/>
                <a:gd name="connsiteY34" fmla="*/ 66675 h 1697808"/>
                <a:gd name="connsiteX35" fmla="*/ 4124325 w 4591050"/>
                <a:gd name="connsiteY35" fmla="*/ 47625 h 1697808"/>
                <a:gd name="connsiteX36" fmla="*/ 4410075 w 4591050"/>
                <a:gd name="connsiteY36" fmla="*/ 28575 h 1697808"/>
                <a:gd name="connsiteX37" fmla="*/ 4448175 w 4591050"/>
                <a:gd name="connsiteY37" fmla="*/ 19050 h 1697808"/>
                <a:gd name="connsiteX38" fmla="*/ 4505325 w 4591050"/>
                <a:gd name="connsiteY38" fmla="*/ 0 h 1697808"/>
                <a:gd name="connsiteX39" fmla="*/ 4591050 w 4591050"/>
                <a:gd name="connsiteY39" fmla="*/ 0 h 1697808"/>
                <a:gd name="connsiteX40" fmla="*/ 4591050 w 4591050"/>
                <a:gd name="connsiteY40" fmla="*/ 1676400 h 1697808"/>
                <a:gd name="connsiteX41" fmla="*/ 4419600 w 4591050"/>
                <a:gd name="connsiteY41" fmla="*/ 1666875 h 1697808"/>
                <a:gd name="connsiteX42" fmla="*/ 4391025 w 4591050"/>
                <a:gd name="connsiteY42" fmla="*/ 1647825 h 1697808"/>
                <a:gd name="connsiteX43" fmla="*/ 4362450 w 4591050"/>
                <a:gd name="connsiteY43" fmla="*/ 1638300 h 1697808"/>
                <a:gd name="connsiteX44" fmla="*/ 4343400 w 4591050"/>
                <a:gd name="connsiteY44" fmla="*/ 1609725 h 1697808"/>
                <a:gd name="connsiteX45" fmla="*/ 4276725 w 4591050"/>
                <a:gd name="connsiteY45" fmla="*/ 1590675 h 1697808"/>
                <a:gd name="connsiteX46" fmla="*/ 4124325 w 4591050"/>
                <a:gd name="connsiteY46" fmla="*/ 1600200 h 1697808"/>
                <a:gd name="connsiteX47" fmla="*/ 4019550 w 4591050"/>
                <a:gd name="connsiteY47" fmla="*/ 1619250 h 1697808"/>
                <a:gd name="connsiteX48" fmla="*/ 3962400 w 4591050"/>
                <a:gd name="connsiteY48" fmla="*/ 1628775 h 1697808"/>
                <a:gd name="connsiteX49" fmla="*/ 4763 w 4591050"/>
                <a:gd name="connsiteY49" fmla="*/ 1581151 h 1697808"/>
                <a:gd name="connsiteX50" fmla="*/ 0 w 4591050"/>
                <a:gd name="connsiteY50" fmla="*/ 219075 h 1697808"/>
                <a:gd name="connsiteX0" fmla="*/ 0 w 4591050"/>
                <a:gd name="connsiteY0" fmla="*/ 219075 h 1694927"/>
                <a:gd name="connsiteX1" fmla="*/ 0 w 4591050"/>
                <a:gd name="connsiteY1" fmla="*/ 219075 h 1694927"/>
                <a:gd name="connsiteX2" fmla="*/ 704850 w 4591050"/>
                <a:gd name="connsiteY2" fmla="*/ 209550 h 1694927"/>
                <a:gd name="connsiteX3" fmla="*/ 990600 w 4591050"/>
                <a:gd name="connsiteY3" fmla="*/ 200025 h 1694927"/>
                <a:gd name="connsiteX4" fmla="*/ 1019175 w 4591050"/>
                <a:gd name="connsiteY4" fmla="*/ 180975 h 1694927"/>
                <a:gd name="connsiteX5" fmla="*/ 1047750 w 4591050"/>
                <a:gd name="connsiteY5" fmla="*/ 171450 h 1694927"/>
                <a:gd name="connsiteX6" fmla="*/ 1104900 w 4591050"/>
                <a:gd name="connsiteY6" fmla="*/ 142875 h 1694927"/>
                <a:gd name="connsiteX7" fmla="*/ 1200150 w 4591050"/>
                <a:gd name="connsiteY7" fmla="*/ 123825 h 1694927"/>
                <a:gd name="connsiteX8" fmla="*/ 1343025 w 4591050"/>
                <a:gd name="connsiteY8" fmla="*/ 85725 h 1694927"/>
                <a:gd name="connsiteX9" fmla="*/ 1514475 w 4591050"/>
                <a:gd name="connsiteY9" fmla="*/ 76200 h 1694927"/>
                <a:gd name="connsiteX10" fmla="*/ 1685925 w 4591050"/>
                <a:gd name="connsiteY10" fmla="*/ 95250 h 1694927"/>
                <a:gd name="connsiteX11" fmla="*/ 1714500 w 4591050"/>
                <a:gd name="connsiteY11" fmla="*/ 114300 h 1694927"/>
                <a:gd name="connsiteX12" fmla="*/ 1743075 w 4591050"/>
                <a:gd name="connsiteY12" fmla="*/ 123825 h 1694927"/>
                <a:gd name="connsiteX13" fmla="*/ 1771650 w 4591050"/>
                <a:gd name="connsiteY13" fmla="*/ 142875 h 1694927"/>
                <a:gd name="connsiteX14" fmla="*/ 1809750 w 4591050"/>
                <a:gd name="connsiteY14" fmla="*/ 161925 h 1694927"/>
                <a:gd name="connsiteX15" fmla="*/ 1838325 w 4591050"/>
                <a:gd name="connsiteY15" fmla="*/ 180975 h 1694927"/>
                <a:gd name="connsiteX16" fmla="*/ 1876425 w 4591050"/>
                <a:gd name="connsiteY16" fmla="*/ 190500 h 1694927"/>
                <a:gd name="connsiteX17" fmla="*/ 1943100 w 4591050"/>
                <a:gd name="connsiteY17" fmla="*/ 209550 h 1694927"/>
                <a:gd name="connsiteX18" fmla="*/ 2400300 w 4591050"/>
                <a:gd name="connsiteY18" fmla="*/ 190500 h 1694927"/>
                <a:gd name="connsiteX19" fmla="*/ 2457450 w 4591050"/>
                <a:gd name="connsiteY19" fmla="*/ 180975 h 1694927"/>
                <a:gd name="connsiteX20" fmla="*/ 2486025 w 4591050"/>
                <a:gd name="connsiteY20" fmla="*/ 171450 h 1694927"/>
                <a:gd name="connsiteX21" fmla="*/ 2571750 w 4591050"/>
                <a:gd name="connsiteY21" fmla="*/ 152400 h 1694927"/>
                <a:gd name="connsiteX22" fmla="*/ 2667000 w 4591050"/>
                <a:gd name="connsiteY22" fmla="*/ 95250 h 1694927"/>
                <a:gd name="connsiteX23" fmla="*/ 2695575 w 4591050"/>
                <a:gd name="connsiteY23" fmla="*/ 85725 h 1694927"/>
                <a:gd name="connsiteX24" fmla="*/ 2790825 w 4591050"/>
                <a:gd name="connsiteY24" fmla="*/ 76200 h 1694927"/>
                <a:gd name="connsiteX25" fmla="*/ 2971800 w 4591050"/>
                <a:gd name="connsiteY25" fmla="*/ 57150 h 1694927"/>
                <a:gd name="connsiteX26" fmla="*/ 3076575 w 4591050"/>
                <a:gd name="connsiteY26" fmla="*/ 28575 h 1694927"/>
                <a:gd name="connsiteX27" fmla="*/ 3143250 w 4591050"/>
                <a:gd name="connsiteY27" fmla="*/ 0 h 1694927"/>
                <a:gd name="connsiteX28" fmla="*/ 3448050 w 4591050"/>
                <a:gd name="connsiteY28" fmla="*/ 19050 h 1694927"/>
                <a:gd name="connsiteX29" fmla="*/ 3619500 w 4591050"/>
                <a:gd name="connsiteY29" fmla="*/ 38100 h 1694927"/>
                <a:gd name="connsiteX30" fmla="*/ 3686175 w 4591050"/>
                <a:gd name="connsiteY30" fmla="*/ 66675 h 1694927"/>
                <a:gd name="connsiteX31" fmla="*/ 3724275 w 4591050"/>
                <a:gd name="connsiteY31" fmla="*/ 76200 h 1694927"/>
                <a:gd name="connsiteX32" fmla="*/ 3781425 w 4591050"/>
                <a:gd name="connsiteY32" fmla="*/ 95250 h 1694927"/>
                <a:gd name="connsiteX33" fmla="*/ 3990975 w 4591050"/>
                <a:gd name="connsiteY33" fmla="*/ 85725 h 1694927"/>
                <a:gd name="connsiteX34" fmla="*/ 4038600 w 4591050"/>
                <a:gd name="connsiteY34" fmla="*/ 66675 h 1694927"/>
                <a:gd name="connsiteX35" fmla="*/ 4124325 w 4591050"/>
                <a:gd name="connsiteY35" fmla="*/ 47625 h 1694927"/>
                <a:gd name="connsiteX36" fmla="*/ 4410075 w 4591050"/>
                <a:gd name="connsiteY36" fmla="*/ 28575 h 1694927"/>
                <a:gd name="connsiteX37" fmla="*/ 4448175 w 4591050"/>
                <a:gd name="connsiteY37" fmla="*/ 19050 h 1694927"/>
                <a:gd name="connsiteX38" fmla="*/ 4505325 w 4591050"/>
                <a:gd name="connsiteY38" fmla="*/ 0 h 1694927"/>
                <a:gd name="connsiteX39" fmla="*/ 4591050 w 4591050"/>
                <a:gd name="connsiteY39" fmla="*/ 0 h 1694927"/>
                <a:gd name="connsiteX40" fmla="*/ 4591050 w 4591050"/>
                <a:gd name="connsiteY40" fmla="*/ 1676400 h 1694927"/>
                <a:gd name="connsiteX41" fmla="*/ 4419600 w 4591050"/>
                <a:gd name="connsiteY41" fmla="*/ 1666875 h 1694927"/>
                <a:gd name="connsiteX42" fmla="*/ 4391025 w 4591050"/>
                <a:gd name="connsiteY42" fmla="*/ 1647825 h 1694927"/>
                <a:gd name="connsiteX43" fmla="*/ 4362450 w 4591050"/>
                <a:gd name="connsiteY43" fmla="*/ 1638300 h 1694927"/>
                <a:gd name="connsiteX44" fmla="*/ 4343400 w 4591050"/>
                <a:gd name="connsiteY44" fmla="*/ 1609725 h 1694927"/>
                <a:gd name="connsiteX45" fmla="*/ 4276725 w 4591050"/>
                <a:gd name="connsiteY45" fmla="*/ 1590675 h 1694927"/>
                <a:gd name="connsiteX46" fmla="*/ 4124325 w 4591050"/>
                <a:gd name="connsiteY46" fmla="*/ 1600200 h 1694927"/>
                <a:gd name="connsiteX47" fmla="*/ 4019550 w 4591050"/>
                <a:gd name="connsiteY47" fmla="*/ 1619250 h 1694927"/>
                <a:gd name="connsiteX48" fmla="*/ 4763 w 4591050"/>
                <a:gd name="connsiteY48" fmla="*/ 1581151 h 1694927"/>
                <a:gd name="connsiteX49" fmla="*/ 0 w 4591050"/>
                <a:gd name="connsiteY49" fmla="*/ 219075 h 1694927"/>
                <a:gd name="connsiteX0" fmla="*/ 0 w 4591050"/>
                <a:gd name="connsiteY0" fmla="*/ 219075 h 1688256"/>
                <a:gd name="connsiteX1" fmla="*/ 0 w 4591050"/>
                <a:gd name="connsiteY1" fmla="*/ 219075 h 1688256"/>
                <a:gd name="connsiteX2" fmla="*/ 704850 w 4591050"/>
                <a:gd name="connsiteY2" fmla="*/ 209550 h 1688256"/>
                <a:gd name="connsiteX3" fmla="*/ 990600 w 4591050"/>
                <a:gd name="connsiteY3" fmla="*/ 200025 h 1688256"/>
                <a:gd name="connsiteX4" fmla="*/ 1019175 w 4591050"/>
                <a:gd name="connsiteY4" fmla="*/ 180975 h 1688256"/>
                <a:gd name="connsiteX5" fmla="*/ 1047750 w 4591050"/>
                <a:gd name="connsiteY5" fmla="*/ 171450 h 1688256"/>
                <a:gd name="connsiteX6" fmla="*/ 1104900 w 4591050"/>
                <a:gd name="connsiteY6" fmla="*/ 142875 h 1688256"/>
                <a:gd name="connsiteX7" fmla="*/ 1200150 w 4591050"/>
                <a:gd name="connsiteY7" fmla="*/ 123825 h 1688256"/>
                <a:gd name="connsiteX8" fmla="*/ 1343025 w 4591050"/>
                <a:gd name="connsiteY8" fmla="*/ 85725 h 1688256"/>
                <a:gd name="connsiteX9" fmla="*/ 1514475 w 4591050"/>
                <a:gd name="connsiteY9" fmla="*/ 76200 h 1688256"/>
                <a:gd name="connsiteX10" fmla="*/ 1685925 w 4591050"/>
                <a:gd name="connsiteY10" fmla="*/ 95250 h 1688256"/>
                <a:gd name="connsiteX11" fmla="*/ 1714500 w 4591050"/>
                <a:gd name="connsiteY11" fmla="*/ 114300 h 1688256"/>
                <a:gd name="connsiteX12" fmla="*/ 1743075 w 4591050"/>
                <a:gd name="connsiteY12" fmla="*/ 123825 h 1688256"/>
                <a:gd name="connsiteX13" fmla="*/ 1771650 w 4591050"/>
                <a:gd name="connsiteY13" fmla="*/ 142875 h 1688256"/>
                <a:gd name="connsiteX14" fmla="*/ 1809750 w 4591050"/>
                <a:gd name="connsiteY14" fmla="*/ 161925 h 1688256"/>
                <a:gd name="connsiteX15" fmla="*/ 1838325 w 4591050"/>
                <a:gd name="connsiteY15" fmla="*/ 180975 h 1688256"/>
                <a:gd name="connsiteX16" fmla="*/ 1876425 w 4591050"/>
                <a:gd name="connsiteY16" fmla="*/ 190500 h 1688256"/>
                <a:gd name="connsiteX17" fmla="*/ 1943100 w 4591050"/>
                <a:gd name="connsiteY17" fmla="*/ 209550 h 1688256"/>
                <a:gd name="connsiteX18" fmla="*/ 2400300 w 4591050"/>
                <a:gd name="connsiteY18" fmla="*/ 190500 h 1688256"/>
                <a:gd name="connsiteX19" fmla="*/ 2457450 w 4591050"/>
                <a:gd name="connsiteY19" fmla="*/ 180975 h 1688256"/>
                <a:gd name="connsiteX20" fmla="*/ 2486025 w 4591050"/>
                <a:gd name="connsiteY20" fmla="*/ 171450 h 1688256"/>
                <a:gd name="connsiteX21" fmla="*/ 2571750 w 4591050"/>
                <a:gd name="connsiteY21" fmla="*/ 152400 h 1688256"/>
                <a:gd name="connsiteX22" fmla="*/ 2667000 w 4591050"/>
                <a:gd name="connsiteY22" fmla="*/ 95250 h 1688256"/>
                <a:gd name="connsiteX23" fmla="*/ 2695575 w 4591050"/>
                <a:gd name="connsiteY23" fmla="*/ 85725 h 1688256"/>
                <a:gd name="connsiteX24" fmla="*/ 2790825 w 4591050"/>
                <a:gd name="connsiteY24" fmla="*/ 76200 h 1688256"/>
                <a:gd name="connsiteX25" fmla="*/ 2971800 w 4591050"/>
                <a:gd name="connsiteY25" fmla="*/ 57150 h 1688256"/>
                <a:gd name="connsiteX26" fmla="*/ 3076575 w 4591050"/>
                <a:gd name="connsiteY26" fmla="*/ 28575 h 1688256"/>
                <a:gd name="connsiteX27" fmla="*/ 3143250 w 4591050"/>
                <a:gd name="connsiteY27" fmla="*/ 0 h 1688256"/>
                <a:gd name="connsiteX28" fmla="*/ 3448050 w 4591050"/>
                <a:gd name="connsiteY28" fmla="*/ 19050 h 1688256"/>
                <a:gd name="connsiteX29" fmla="*/ 3619500 w 4591050"/>
                <a:gd name="connsiteY29" fmla="*/ 38100 h 1688256"/>
                <a:gd name="connsiteX30" fmla="*/ 3686175 w 4591050"/>
                <a:gd name="connsiteY30" fmla="*/ 66675 h 1688256"/>
                <a:gd name="connsiteX31" fmla="*/ 3724275 w 4591050"/>
                <a:gd name="connsiteY31" fmla="*/ 76200 h 1688256"/>
                <a:gd name="connsiteX32" fmla="*/ 3781425 w 4591050"/>
                <a:gd name="connsiteY32" fmla="*/ 95250 h 1688256"/>
                <a:gd name="connsiteX33" fmla="*/ 3990975 w 4591050"/>
                <a:gd name="connsiteY33" fmla="*/ 85725 h 1688256"/>
                <a:gd name="connsiteX34" fmla="*/ 4038600 w 4591050"/>
                <a:gd name="connsiteY34" fmla="*/ 66675 h 1688256"/>
                <a:gd name="connsiteX35" fmla="*/ 4124325 w 4591050"/>
                <a:gd name="connsiteY35" fmla="*/ 47625 h 1688256"/>
                <a:gd name="connsiteX36" fmla="*/ 4410075 w 4591050"/>
                <a:gd name="connsiteY36" fmla="*/ 28575 h 1688256"/>
                <a:gd name="connsiteX37" fmla="*/ 4448175 w 4591050"/>
                <a:gd name="connsiteY37" fmla="*/ 19050 h 1688256"/>
                <a:gd name="connsiteX38" fmla="*/ 4505325 w 4591050"/>
                <a:gd name="connsiteY38" fmla="*/ 0 h 1688256"/>
                <a:gd name="connsiteX39" fmla="*/ 4591050 w 4591050"/>
                <a:gd name="connsiteY39" fmla="*/ 0 h 1688256"/>
                <a:gd name="connsiteX40" fmla="*/ 4591050 w 4591050"/>
                <a:gd name="connsiteY40" fmla="*/ 1676400 h 1688256"/>
                <a:gd name="connsiteX41" fmla="*/ 4419600 w 4591050"/>
                <a:gd name="connsiteY41" fmla="*/ 1666875 h 1688256"/>
                <a:gd name="connsiteX42" fmla="*/ 4391025 w 4591050"/>
                <a:gd name="connsiteY42" fmla="*/ 1647825 h 1688256"/>
                <a:gd name="connsiteX43" fmla="*/ 4362450 w 4591050"/>
                <a:gd name="connsiteY43" fmla="*/ 1638300 h 1688256"/>
                <a:gd name="connsiteX44" fmla="*/ 4343400 w 4591050"/>
                <a:gd name="connsiteY44" fmla="*/ 1609725 h 1688256"/>
                <a:gd name="connsiteX45" fmla="*/ 4276725 w 4591050"/>
                <a:gd name="connsiteY45" fmla="*/ 1590675 h 1688256"/>
                <a:gd name="connsiteX46" fmla="*/ 4124325 w 4591050"/>
                <a:gd name="connsiteY46" fmla="*/ 1600200 h 1688256"/>
                <a:gd name="connsiteX47" fmla="*/ 4763 w 4591050"/>
                <a:gd name="connsiteY47" fmla="*/ 1581151 h 1688256"/>
                <a:gd name="connsiteX48" fmla="*/ 0 w 4591050"/>
                <a:gd name="connsiteY48" fmla="*/ 219075 h 1688256"/>
                <a:gd name="connsiteX0" fmla="*/ 0 w 4591050"/>
                <a:gd name="connsiteY0" fmla="*/ 219075 h 1684185"/>
                <a:gd name="connsiteX1" fmla="*/ 0 w 4591050"/>
                <a:gd name="connsiteY1" fmla="*/ 219075 h 1684185"/>
                <a:gd name="connsiteX2" fmla="*/ 704850 w 4591050"/>
                <a:gd name="connsiteY2" fmla="*/ 209550 h 1684185"/>
                <a:gd name="connsiteX3" fmla="*/ 990600 w 4591050"/>
                <a:gd name="connsiteY3" fmla="*/ 200025 h 1684185"/>
                <a:gd name="connsiteX4" fmla="*/ 1019175 w 4591050"/>
                <a:gd name="connsiteY4" fmla="*/ 180975 h 1684185"/>
                <a:gd name="connsiteX5" fmla="*/ 1047750 w 4591050"/>
                <a:gd name="connsiteY5" fmla="*/ 171450 h 1684185"/>
                <a:gd name="connsiteX6" fmla="*/ 1104900 w 4591050"/>
                <a:gd name="connsiteY6" fmla="*/ 142875 h 1684185"/>
                <a:gd name="connsiteX7" fmla="*/ 1200150 w 4591050"/>
                <a:gd name="connsiteY7" fmla="*/ 123825 h 1684185"/>
                <a:gd name="connsiteX8" fmla="*/ 1343025 w 4591050"/>
                <a:gd name="connsiteY8" fmla="*/ 85725 h 1684185"/>
                <a:gd name="connsiteX9" fmla="*/ 1514475 w 4591050"/>
                <a:gd name="connsiteY9" fmla="*/ 76200 h 1684185"/>
                <a:gd name="connsiteX10" fmla="*/ 1685925 w 4591050"/>
                <a:gd name="connsiteY10" fmla="*/ 95250 h 1684185"/>
                <a:gd name="connsiteX11" fmla="*/ 1714500 w 4591050"/>
                <a:gd name="connsiteY11" fmla="*/ 114300 h 1684185"/>
                <a:gd name="connsiteX12" fmla="*/ 1743075 w 4591050"/>
                <a:gd name="connsiteY12" fmla="*/ 123825 h 1684185"/>
                <a:gd name="connsiteX13" fmla="*/ 1771650 w 4591050"/>
                <a:gd name="connsiteY13" fmla="*/ 142875 h 1684185"/>
                <a:gd name="connsiteX14" fmla="*/ 1809750 w 4591050"/>
                <a:gd name="connsiteY14" fmla="*/ 161925 h 1684185"/>
                <a:gd name="connsiteX15" fmla="*/ 1838325 w 4591050"/>
                <a:gd name="connsiteY15" fmla="*/ 180975 h 1684185"/>
                <a:gd name="connsiteX16" fmla="*/ 1876425 w 4591050"/>
                <a:gd name="connsiteY16" fmla="*/ 190500 h 1684185"/>
                <a:gd name="connsiteX17" fmla="*/ 1943100 w 4591050"/>
                <a:gd name="connsiteY17" fmla="*/ 209550 h 1684185"/>
                <a:gd name="connsiteX18" fmla="*/ 2400300 w 4591050"/>
                <a:gd name="connsiteY18" fmla="*/ 190500 h 1684185"/>
                <a:gd name="connsiteX19" fmla="*/ 2457450 w 4591050"/>
                <a:gd name="connsiteY19" fmla="*/ 180975 h 1684185"/>
                <a:gd name="connsiteX20" fmla="*/ 2486025 w 4591050"/>
                <a:gd name="connsiteY20" fmla="*/ 171450 h 1684185"/>
                <a:gd name="connsiteX21" fmla="*/ 2571750 w 4591050"/>
                <a:gd name="connsiteY21" fmla="*/ 152400 h 1684185"/>
                <a:gd name="connsiteX22" fmla="*/ 2667000 w 4591050"/>
                <a:gd name="connsiteY22" fmla="*/ 95250 h 1684185"/>
                <a:gd name="connsiteX23" fmla="*/ 2695575 w 4591050"/>
                <a:gd name="connsiteY23" fmla="*/ 85725 h 1684185"/>
                <a:gd name="connsiteX24" fmla="*/ 2790825 w 4591050"/>
                <a:gd name="connsiteY24" fmla="*/ 76200 h 1684185"/>
                <a:gd name="connsiteX25" fmla="*/ 2971800 w 4591050"/>
                <a:gd name="connsiteY25" fmla="*/ 57150 h 1684185"/>
                <a:gd name="connsiteX26" fmla="*/ 3076575 w 4591050"/>
                <a:gd name="connsiteY26" fmla="*/ 28575 h 1684185"/>
                <a:gd name="connsiteX27" fmla="*/ 3143250 w 4591050"/>
                <a:gd name="connsiteY27" fmla="*/ 0 h 1684185"/>
                <a:gd name="connsiteX28" fmla="*/ 3448050 w 4591050"/>
                <a:gd name="connsiteY28" fmla="*/ 19050 h 1684185"/>
                <a:gd name="connsiteX29" fmla="*/ 3619500 w 4591050"/>
                <a:gd name="connsiteY29" fmla="*/ 38100 h 1684185"/>
                <a:gd name="connsiteX30" fmla="*/ 3686175 w 4591050"/>
                <a:gd name="connsiteY30" fmla="*/ 66675 h 1684185"/>
                <a:gd name="connsiteX31" fmla="*/ 3724275 w 4591050"/>
                <a:gd name="connsiteY31" fmla="*/ 76200 h 1684185"/>
                <a:gd name="connsiteX32" fmla="*/ 3781425 w 4591050"/>
                <a:gd name="connsiteY32" fmla="*/ 95250 h 1684185"/>
                <a:gd name="connsiteX33" fmla="*/ 3990975 w 4591050"/>
                <a:gd name="connsiteY33" fmla="*/ 85725 h 1684185"/>
                <a:gd name="connsiteX34" fmla="*/ 4038600 w 4591050"/>
                <a:gd name="connsiteY34" fmla="*/ 66675 h 1684185"/>
                <a:gd name="connsiteX35" fmla="*/ 4124325 w 4591050"/>
                <a:gd name="connsiteY35" fmla="*/ 47625 h 1684185"/>
                <a:gd name="connsiteX36" fmla="*/ 4410075 w 4591050"/>
                <a:gd name="connsiteY36" fmla="*/ 28575 h 1684185"/>
                <a:gd name="connsiteX37" fmla="*/ 4448175 w 4591050"/>
                <a:gd name="connsiteY37" fmla="*/ 19050 h 1684185"/>
                <a:gd name="connsiteX38" fmla="*/ 4505325 w 4591050"/>
                <a:gd name="connsiteY38" fmla="*/ 0 h 1684185"/>
                <a:gd name="connsiteX39" fmla="*/ 4591050 w 4591050"/>
                <a:gd name="connsiteY39" fmla="*/ 0 h 1684185"/>
                <a:gd name="connsiteX40" fmla="*/ 4591050 w 4591050"/>
                <a:gd name="connsiteY40" fmla="*/ 1676400 h 1684185"/>
                <a:gd name="connsiteX41" fmla="*/ 4419600 w 4591050"/>
                <a:gd name="connsiteY41" fmla="*/ 1666875 h 1684185"/>
                <a:gd name="connsiteX42" fmla="*/ 4391025 w 4591050"/>
                <a:gd name="connsiteY42" fmla="*/ 1647825 h 1684185"/>
                <a:gd name="connsiteX43" fmla="*/ 4362450 w 4591050"/>
                <a:gd name="connsiteY43" fmla="*/ 1638300 h 1684185"/>
                <a:gd name="connsiteX44" fmla="*/ 4343400 w 4591050"/>
                <a:gd name="connsiteY44" fmla="*/ 1609725 h 1684185"/>
                <a:gd name="connsiteX45" fmla="*/ 4276725 w 4591050"/>
                <a:gd name="connsiteY45" fmla="*/ 1590675 h 1684185"/>
                <a:gd name="connsiteX46" fmla="*/ 4763 w 4591050"/>
                <a:gd name="connsiteY46" fmla="*/ 1581151 h 1684185"/>
                <a:gd name="connsiteX47" fmla="*/ 0 w 4591050"/>
                <a:gd name="connsiteY47" fmla="*/ 219075 h 1684185"/>
                <a:gd name="connsiteX0" fmla="*/ 0 w 4669761"/>
                <a:gd name="connsiteY0" fmla="*/ 219075 h 1689766"/>
                <a:gd name="connsiteX1" fmla="*/ 0 w 4669761"/>
                <a:gd name="connsiteY1" fmla="*/ 219075 h 1689766"/>
                <a:gd name="connsiteX2" fmla="*/ 704850 w 4669761"/>
                <a:gd name="connsiteY2" fmla="*/ 209550 h 1689766"/>
                <a:gd name="connsiteX3" fmla="*/ 990600 w 4669761"/>
                <a:gd name="connsiteY3" fmla="*/ 200025 h 1689766"/>
                <a:gd name="connsiteX4" fmla="*/ 1019175 w 4669761"/>
                <a:gd name="connsiteY4" fmla="*/ 180975 h 1689766"/>
                <a:gd name="connsiteX5" fmla="*/ 1047750 w 4669761"/>
                <a:gd name="connsiteY5" fmla="*/ 171450 h 1689766"/>
                <a:gd name="connsiteX6" fmla="*/ 1104900 w 4669761"/>
                <a:gd name="connsiteY6" fmla="*/ 142875 h 1689766"/>
                <a:gd name="connsiteX7" fmla="*/ 1200150 w 4669761"/>
                <a:gd name="connsiteY7" fmla="*/ 123825 h 1689766"/>
                <a:gd name="connsiteX8" fmla="*/ 1343025 w 4669761"/>
                <a:gd name="connsiteY8" fmla="*/ 85725 h 1689766"/>
                <a:gd name="connsiteX9" fmla="*/ 1514475 w 4669761"/>
                <a:gd name="connsiteY9" fmla="*/ 76200 h 1689766"/>
                <a:gd name="connsiteX10" fmla="*/ 1685925 w 4669761"/>
                <a:gd name="connsiteY10" fmla="*/ 95250 h 1689766"/>
                <a:gd name="connsiteX11" fmla="*/ 1714500 w 4669761"/>
                <a:gd name="connsiteY11" fmla="*/ 114300 h 1689766"/>
                <a:gd name="connsiteX12" fmla="*/ 1743075 w 4669761"/>
                <a:gd name="connsiteY12" fmla="*/ 123825 h 1689766"/>
                <a:gd name="connsiteX13" fmla="*/ 1771650 w 4669761"/>
                <a:gd name="connsiteY13" fmla="*/ 142875 h 1689766"/>
                <a:gd name="connsiteX14" fmla="*/ 1809750 w 4669761"/>
                <a:gd name="connsiteY14" fmla="*/ 161925 h 1689766"/>
                <a:gd name="connsiteX15" fmla="*/ 1838325 w 4669761"/>
                <a:gd name="connsiteY15" fmla="*/ 180975 h 1689766"/>
                <a:gd name="connsiteX16" fmla="*/ 1876425 w 4669761"/>
                <a:gd name="connsiteY16" fmla="*/ 190500 h 1689766"/>
                <a:gd name="connsiteX17" fmla="*/ 1943100 w 4669761"/>
                <a:gd name="connsiteY17" fmla="*/ 209550 h 1689766"/>
                <a:gd name="connsiteX18" fmla="*/ 2400300 w 4669761"/>
                <a:gd name="connsiteY18" fmla="*/ 190500 h 1689766"/>
                <a:gd name="connsiteX19" fmla="*/ 2457450 w 4669761"/>
                <a:gd name="connsiteY19" fmla="*/ 180975 h 1689766"/>
                <a:gd name="connsiteX20" fmla="*/ 2486025 w 4669761"/>
                <a:gd name="connsiteY20" fmla="*/ 171450 h 1689766"/>
                <a:gd name="connsiteX21" fmla="*/ 2571750 w 4669761"/>
                <a:gd name="connsiteY21" fmla="*/ 152400 h 1689766"/>
                <a:gd name="connsiteX22" fmla="*/ 2667000 w 4669761"/>
                <a:gd name="connsiteY22" fmla="*/ 95250 h 1689766"/>
                <a:gd name="connsiteX23" fmla="*/ 2695575 w 4669761"/>
                <a:gd name="connsiteY23" fmla="*/ 85725 h 1689766"/>
                <a:gd name="connsiteX24" fmla="*/ 2790825 w 4669761"/>
                <a:gd name="connsiteY24" fmla="*/ 76200 h 1689766"/>
                <a:gd name="connsiteX25" fmla="*/ 2971800 w 4669761"/>
                <a:gd name="connsiteY25" fmla="*/ 57150 h 1689766"/>
                <a:gd name="connsiteX26" fmla="*/ 3076575 w 4669761"/>
                <a:gd name="connsiteY26" fmla="*/ 28575 h 1689766"/>
                <a:gd name="connsiteX27" fmla="*/ 3143250 w 4669761"/>
                <a:gd name="connsiteY27" fmla="*/ 0 h 1689766"/>
                <a:gd name="connsiteX28" fmla="*/ 3448050 w 4669761"/>
                <a:gd name="connsiteY28" fmla="*/ 19050 h 1689766"/>
                <a:gd name="connsiteX29" fmla="*/ 3619500 w 4669761"/>
                <a:gd name="connsiteY29" fmla="*/ 38100 h 1689766"/>
                <a:gd name="connsiteX30" fmla="*/ 3686175 w 4669761"/>
                <a:gd name="connsiteY30" fmla="*/ 66675 h 1689766"/>
                <a:gd name="connsiteX31" fmla="*/ 3724275 w 4669761"/>
                <a:gd name="connsiteY31" fmla="*/ 76200 h 1689766"/>
                <a:gd name="connsiteX32" fmla="*/ 3781425 w 4669761"/>
                <a:gd name="connsiteY32" fmla="*/ 95250 h 1689766"/>
                <a:gd name="connsiteX33" fmla="*/ 3990975 w 4669761"/>
                <a:gd name="connsiteY33" fmla="*/ 85725 h 1689766"/>
                <a:gd name="connsiteX34" fmla="*/ 4038600 w 4669761"/>
                <a:gd name="connsiteY34" fmla="*/ 66675 h 1689766"/>
                <a:gd name="connsiteX35" fmla="*/ 4124325 w 4669761"/>
                <a:gd name="connsiteY35" fmla="*/ 47625 h 1689766"/>
                <a:gd name="connsiteX36" fmla="*/ 4410075 w 4669761"/>
                <a:gd name="connsiteY36" fmla="*/ 28575 h 1689766"/>
                <a:gd name="connsiteX37" fmla="*/ 4448175 w 4669761"/>
                <a:gd name="connsiteY37" fmla="*/ 19050 h 1689766"/>
                <a:gd name="connsiteX38" fmla="*/ 4505325 w 4669761"/>
                <a:gd name="connsiteY38" fmla="*/ 0 h 1689766"/>
                <a:gd name="connsiteX39" fmla="*/ 4591050 w 4669761"/>
                <a:gd name="connsiteY39" fmla="*/ 0 h 1689766"/>
                <a:gd name="connsiteX40" fmla="*/ 4591050 w 4669761"/>
                <a:gd name="connsiteY40" fmla="*/ 1676400 h 1689766"/>
                <a:gd name="connsiteX41" fmla="*/ 4419600 w 4669761"/>
                <a:gd name="connsiteY41" fmla="*/ 1666875 h 1689766"/>
                <a:gd name="connsiteX42" fmla="*/ 4391025 w 4669761"/>
                <a:gd name="connsiteY42" fmla="*/ 1647825 h 1689766"/>
                <a:gd name="connsiteX43" fmla="*/ 4362450 w 4669761"/>
                <a:gd name="connsiteY43" fmla="*/ 1638300 h 1689766"/>
                <a:gd name="connsiteX44" fmla="*/ 4343400 w 4669761"/>
                <a:gd name="connsiteY44" fmla="*/ 1609725 h 1689766"/>
                <a:gd name="connsiteX45" fmla="*/ 4763 w 4669761"/>
                <a:gd name="connsiteY45" fmla="*/ 1581151 h 1689766"/>
                <a:gd name="connsiteX46" fmla="*/ 0 w 4669761"/>
                <a:gd name="connsiteY46" fmla="*/ 219075 h 1689766"/>
                <a:gd name="connsiteX0" fmla="*/ 0 w 4591050"/>
                <a:gd name="connsiteY0" fmla="*/ 219075 h 1700337"/>
                <a:gd name="connsiteX1" fmla="*/ 0 w 4591050"/>
                <a:gd name="connsiteY1" fmla="*/ 219075 h 1700337"/>
                <a:gd name="connsiteX2" fmla="*/ 704850 w 4591050"/>
                <a:gd name="connsiteY2" fmla="*/ 209550 h 1700337"/>
                <a:gd name="connsiteX3" fmla="*/ 990600 w 4591050"/>
                <a:gd name="connsiteY3" fmla="*/ 200025 h 1700337"/>
                <a:gd name="connsiteX4" fmla="*/ 1019175 w 4591050"/>
                <a:gd name="connsiteY4" fmla="*/ 180975 h 1700337"/>
                <a:gd name="connsiteX5" fmla="*/ 1047750 w 4591050"/>
                <a:gd name="connsiteY5" fmla="*/ 171450 h 1700337"/>
                <a:gd name="connsiteX6" fmla="*/ 1104900 w 4591050"/>
                <a:gd name="connsiteY6" fmla="*/ 142875 h 1700337"/>
                <a:gd name="connsiteX7" fmla="*/ 1200150 w 4591050"/>
                <a:gd name="connsiteY7" fmla="*/ 123825 h 1700337"/>
                <a:gd name="connsiteX8" fmla="*/ 1343025 w 4591050"/>
                <a:gd name="connsiteY8" fmla="*/ 85725 h 1700337"/>
                <a:gd name="connsiteX9" fmla="*/ 1514475 w 4591050"/>
                <a:gd name="connsiteY9" fmla="*/ 76200 h 1700337"/>
                <a:gd name="connsiteX10" fmla="*/ 1685925 w 4591050"/>
                <a:gd name="connsiteY10" fmla="*/ 95250 h 1700337"/>
                <a:gd name="connsiteX11" fmla="*/ 1714500 w 4591050"/>
                <a:gd name="connsiteY11" fmla="*/ 114300 h 1700337"/>
                <a:gd name="connsiteX12" fmla="*/ 1743075 w 4591050"/>
                <a:gd name="connsiteY12" fmla="*/ 123825 h 1700337"/>
                <a:gd name="connsiteX13" fmla="*/ 1771650 w 4591050"/>
                <a:gd name="connsiteY13" fmla="*/ 142875 h 1700337"/>
                <a:gd name="connsiteX14" fmla="*/ 1809750 w 4591050"/>
                <a:gd name="connsiteY14" fmla="*/ 161925 h 1700337"/>
                <a:gd name="connsiteX15" fmla="*/ 1838325 w 4591050"/>
                <a:gd name="connsiteY15" fmla="*/ 180975 h 1700337"/>
                <a:gd name="connsiteX16" fmla="*/ 1876425 w 4591050"/>
                <a:gd name="connsiteY16" fmla="*/ 190500 h 1700337"/>
                <a:gd name="connsiteX17" fmla="*/ 1943100 w 4591050"/>
                <a:gd name="connsiteY17" fmla="*/ 209550 h 1700337"/>
                <a:gd name="connsiteX18" fmla="*/ 2400300 w 4591050"/>
                <a:gd name="connsiteY18" fmla="*/ 190500 h 1700337"/>
                <a:gd name="connsiteX19" fmla="*/ 2457450 w 4591050"/>
                <a:gd name="connsiteY19" fmla="*/ 180975 h 1700337"/>
                <a:gd name="connsiteX20" fmla="*/ 2486025 w 4591050"/>
                <a:gd name="connsiteY20" fmla="*/ 171450 h 1700337"/>
                <a:gd name="connsiteX21" fmla="*/ 2571750 w 4591050"/>
                <a:gd name="connsiteY21" fmla="*/ 152400 h 1700337"/>
                <a:gd name="connsiteX22" fmla="*/ 2667000 w 4591050"/>
                <a:gd name="connsiteY22" fmla="*/ 95250 h 1700337"/>
                <a:gd name="connsiteX23" fmla="*/ 2695575 w 4591050"/>
                <a:gd name="connsiteY23" fmla="*/ 85725 h 1700337"/>
                <a:gd name="connsiteX24" fmla="*/ 2790825 w 4591050"/>
                <a:gd name="connsiteY24" fmla="*/ 76200 h 1700337"/>
                <a:gd name="connsiteX25" fmla="*/ 2971800 w 4591050"/>
                <a:gd name="connsiteY25" fmla="*/ 57150 h 1700337"/>
                <a:gd name="connsiteX26" fmla="*/ 3076575 w 4591050"/>
                <a:gd name="connsiteY26" fmla="*/ 28575 h 1700337"/>
                <a:gd name="connsiteX27" fmla="*/ 3143250 w 4591050"/>
                <a:gd name="connsiteY27" fmla="*/ 0 h 1700337"/>
                <a:gd name="connsiteX28" fmla="*/ 3448050 w 4591050"/>
                <a:gd name="connsiteY28" fmla="*/ 19050 h 1700337"/>
                <a:gd name="connsiteX29" fmla="*/ 3619500 w 4591050"/>
                <a:gd name="connsiteY29" fmla="*/ 38100 h 1700337"/>
                <a:gd name="connsiteX30" fmla="*/ 3686175 w 4591050"/>
                <a:gd name="connsiteY30" fmla="*/ 66675 h 1700337"/>
                <a:gd name="connsiteX31" fmla="*/ 3724275 w 4591050"/>
                <a:gd name="connsiteY31" fmla="*/ 76200 h 1700337"/>
                <a:gd name="connsiteX32" fmla="*/ 3781425 w 4591050"/>
                <a:gd name="connsiteY32" fmla="*/ 95250 h 1700337"/>
                <a:gd name="connsiteX33" fmla="*/ 3990975 w 4591050"/>
                <a:gd name="connsiteY33" fmla="*/ 85725 h 1700337"/>
                <a:gd name="connsiteX34" fmla="*/ 4038600 w 4591050"/>
                <a:gd name="connsiteY34" fmla="*/ 66675 h 1700337"/>
                <a:gd name="connsiteX35" fmla="*/ 4124325 w 4591050"/>
                <a:gd name="connsiteY35" fmla="*/ 47625 h 1700337"/>
                <a:gd name="connsiteX36" fmla="*/ 4410075 w 4591050"/>
                <a:gd name="connsiteY36" fmla="*/ 28575 h 1700337"/>
                <a:gd name="connsiteX37" fmla="*/ 4448175 w 4591050"/>
                <a:gd name="connsiteY37" fmla="*/ 19050 h 1700337"/>
                <a:gd name="connsiteX38" fmla="*/ 4505325 w 4591050"/>
                <a:gd name="connsiteY38" fmla="*/ 0 h 1700337"/>
                <a:gd name="connsiteX39" fmla="*/ 4591050 w 4591050"/>
                <a:gd name="connsiteY39" fmla="*/ 0 h 1700337"/>
                <a:gd name="connsiteX40" fmla="*/ 4591050 w 4591050"/>
                <a:gd name="connsiteY40" fmla="*/ 1676400 h 1700337"/>
                <a:gd name="connsiteX41" fmla="*/ 4419600 w 4591050"/>
                <a:gd name="connsiteY41" fmla="*/ 1666875 h 1700337"/>
                <a:gd name="connsiteX42" fmla="*/ 4391025 w 4591050"/>
                <a:gd name="connsiteY42" fmla="*/ 1647825 h 1700337"/>
                <a:gd name="connsiteX43" fmla="*/ 4362450 w 4591050"/>
                <a:gd name="connsiteY43" fmla="*/ 1638300 h 1700337"/>
                <a:gd name="connsiteX44" fmla="*/ 4763 w 4591050"/>
                <a:gd name="connsiteY44" fmla="*/ 1581151 h 1700337"/>
                <a:gd name="connsiteX45" fmla="*/ 0 w 4591050"/>
                <a:gd name="connsiteY45" fmla="*/ 219075 h 1700337"/>
                <a:gd name="connsiteX0" fmla="*/ 0 w 4723022"/>
                <a:gd name="connsiteY0" fmla="*/ 219075 h 1703381"/>
                <a:gd name="connsiteX1" fmla="*/ 0 w 4723022"/>
                <a:gd name="connsiteY1" fmla="*/ 219075 h 1703381"/>
                <a:gd name="connsiteX2" fmla="*/ 704850 w 4723022"/>
                <a:gd name="connsiteY2" fmla="*/ 209550 h 1703381"/>
                <a:gd name="connsiteX3" fmla="*/ 990600 w 4723022"/>
                <a:gd name="connsiteY3" fmla="*/ 200025 h 1703381"/>
                <a:gd name="connsiteX4" fmla="*/ 1019175 w 4723022"/>
                <a:gd name="connsiteY4" fmla="*/ 180975 h 1703381"/>
                <a:gd name="connsiteX5" fmla="*/ 1047750 w 4723022"/>
                <a:gd name="connsiteY5" fmla="*/ 171450 h 1703381"/>
                <a:gd name="connsiteX6" fmla="*/ 1104900 w 4723022"/>
                <a:gd name="connsiteY6" fmla="*/ 142875 h 1703381"/>
                <a:gd name="connsiteX7" fmla="*/ 1200150 w 4723022"/>
                <a:gd name="connsiteY7" fmla="*/ 123825 h 1703381"/>
                <a:gd name="connsiteX8" fmla="*/ 1343025 w 4723022"/>
                <a:gd name="connsiteY8" fmla="*/ 85725 h 1703381"/>
                <a:gd name="connsiteX9" fmla="*/ 1514475 w 4723022"/>
                <a:gd name="connsiteY9" fmla="*/ 76200 h 1703381"/>
                <a:gd name="connsiteX10" fmla="*/ 1685925 w 4723022"/>
                <a:gd name="connsiteY10" fmla="*/ 95250 h 1703381"/>
                <a:gd name="connsiteX11" fmla="*/ 1714500 w 4723022"/>
                <a:gd name="connsiteY11" fmla="*/ 114300 h 1703381"/>
                <a:gd name="connsiteX12" fmla="*/ 1743075 w 4723022"/>
                <a:gd name="connsiteY12" fmla="*/ 123825 h 1703381"/>
                <a:gd name="connsiteX13" fmla="*/ 1771650 w 4723022"/>
                <a:gd name="connsiteY13" fmla="*/ 142875 h 1703381"/>
                <a:gd name="connsiteX14" fmla="*/ 1809750 w 4723022"/>
                <a:gd name="connsiteY14" fmla="*/ 161925 h 1703381"/>
                <a:gd name="connsiteX15" fmla="*/ 1838325 w 4723022"/>
                <a:gd name="connsiteY15" fmla="*/ 180975 h 1703381"/>
                <a:gd name="connsiteX16" fmla="*/ 1876425 w 4723022"/>
                <a:gd name="connsiteY16" fmla="*/ 190500 h 1703381"/>
                <a:gd name="connsiteX17" fmla="*/ 1943100 w 4723022"/>
                <a:gd name="connsiteY17" fmla="*/ 209550 h 1703381"/>
                <a:gd name="connsiteX18" fmla="*/ 2400300 w 4723022"/>
                <a:gd name="connsiteY18" fmla="*/ 190500 h 1703381"/>
                <a:gd name="connsiteX19" fmla="*/ 2457450 w 4723022"/>
                <a:gd name="connsiteY19" fmla="*/ 180975 h 1703381"/>
                <a:gd name="connsiteX20" fmla="*/ 2486025 w 4723022"/>
                <a:gd name="connsiteY20" fmla="*/ 171450 h 1703381"/>
                <a:gd name="connsiteX21" fmla="*/ 2571750 w 4723022"/>
                <a:gd name="connsiteY21" fmla="*/ 152400 h 1703381"/>
                <a:gd name="connsiteX22" fmla="*/ 2667000 w 4723022"/>
                <a:gd name="connsiteY22" fmla="*/ 95250 h 1703381"/>
                <a:gd name="connsiteX23" fmla="*/ 2695575 w 4723022"/>
                <a:gd name="connsiteY23" fmla="*/ 85725 h 1703381"/>
                <a:gd name="connsiteX24" fmla="*/ 2790825 w 4723022"/>
                <a:gd name="connsiteY24" fmla="*/ 76200 h 1703381"/>
                <a:gd name="connsiteX25" fmla="*/ 2971800 w 4723022"/>
                <a:gd name="connsiteY25" fmla="*/ 57150 h 1703381"/>
                <a:gd name="connsiteX26" fmla="*/ 3076575 w 4723022"/>
                <a:gd name="connsiteY26" fmla="*/ 28575 h 1703381"/>
                <a:gd name="connsiteX27" fmla="*/ 3143250 w 4723022"/>
                <a:gd name="connsiteY27" fmla="*/ 0 h 1703381"/>
                <a:gd name="connsiteX28" fmla="*/ 3448050 w 4723022"/>
                <a:gd name="connsiteY28" fmla="*/ 19050 h 1703381"/>
                <a:gd name="connsiteX29" fmla="*/ 3619500 w 4723022"/>
                <a:gd name="connsiteY29" fmla="*/ 38100 h 1703381"/>
                <a:gd name="connsiteX30" fmla="*/ 3686175 w 4723022"/>
                <a:gd name="connsiteY30" fmla="*/ 66675 h 1703381"/>
                <a:gd name="connsiteX31" fmla="*/ 3724275 w 4723022"/>
                <a:gd name="connsiteY31" fmla="*/ 76200 h 1703381"/>
                <a:gd name="connsiteX32" fmla="*/ 3781425 w 4723022"/>
                <a:gd name="connsiteY32" fmla="*/ 95250 h 1703381"/>
                <a:gd name="connsiteX33" fmla="*/ 3990975 w 4723022"/>
                <a:gd name="connsiteY33" fmla="*/ 85725 h 1703381"/>
                <a:gd name="connsiteX34" fmla="*/ 4038600 w 4723022"/>
                <a:gd name="connsiteY34" fmla="*/ 66675 h 1703381"/>
                <a:gd name="connsiteX35" fmla="*/ 4124325 w 4723022"/>
                <a:gd name="connsiteY35" fmla="*/ 47625 h 1703381"/>
                <a:gd name="connsiteX36" fmla="*/ 4410075 w 4723022"/>
                <a:gd name="connsiteY36" fmla="*/ 28575 h 1703381"/>
                <a:gd name="connsiteX37" fmla="*/ 4448175 w 4723022"/>
                <a:gd name="connsiteY37" fmla="*/ 19050 h 1703381"/>
                <a:gd name="connsiteX38" fmla="*/ 4505325 w 4723022"/>
                <a:gd name="connsiteY38" fmla="*/ 0 h 1703381"/>
                <a:gd name="connsiteX39" fmla="*/ 4591050 w 4723022"/>
                <a:gd name="connsiteY39" fmla="*/ 0 h 1703381"/>
                <a:gd name="connsiteX40" fmla="*/ 4591050 w 4723022"/>
                <a:gd name="connsiteY40" fmla="*/ 1676400 h 1703381"/>
                <a:gd name="connsiteX41" fmla="*/ 4419600 w 4723022"/>
                <a:gd name="connsiteY41" fmla="*/ 1666875 h 1703381"/>
                <a:gd name="connsiteX42" fmla="*/ 4391025 w 4723022"/>
                <a:gd name="connsiteY42" fmla="*/ 1647825 h 1703381"/>
                <a:gd name="connsiteX43" fmla="*/ 4763 w 4723022"/>
                <a:gd name="connsiteY43" fmla="*/ 1581151 h 1703381"/>
                <a:gd name="connsiteX44" fmla="*/ 0 w 4723022"/>
                <a:gd name="connsiteY44" fmla="*/ 219075 h 1703381"/>
                <a:gd name="connsiteX0" fmla="*/ 0 w 4794693"/>
                <a:gd name="connsiteY0" fmla="*/ 219075 h 1711220"/>
                <a:gd name="connsiteX1" fmla="*/ 0 w 4794693"/>
                <a:gd name="connsiteY1" fmla="*/ 219075 h 1711220"/>
                <a:gd name="connsiteX2" fmla="*/ 704850 w 4794693"/>
                <a:gd name="connsiteY2" fmla="*/ 209550 h 1711220"/>
                <a:gd name="connsiteX3" fmla="*/ 990600 w 4794693"/>
                <a:gd name="connsiteY3" fmla="*/ 200025 h 1711220"/>
                <a:gd name="connsiteX4" fmla="*/ 1019175 w 4794693"/>
                <a:gd name="connsiteY4" fmla="*/ 180975 h 1711220"/>
                <a:gd name="connsiteX5" fmla="*/ 1047750 w 4794693"/>
                <a:gd name="connsiteY5" fmla="*/ 171450 h 1711220"/>
                <a:gd name="connsiteX6" fmla="*/ 1104900 w 4794693"/>
                <a:gd name="connsiteY6" fmla="*/ 142875 h 1711220"/>
                <a:gd name="connsiteX7" fmla="*/ 1200150 w 4794693"/>
                <a:gd name="connsiteY7" fmla="*/ 123825 h 1711220"/>
                <a:gd name="connsiteX8" fmla="*/ 1343025 w 4794693"/>
                <a:gd name="connsiteY8" fmla="*/ 85725 h 1711220"/>
                <a:gd name="connsiteX9" fmla="*/ 1514475 w 4794693"/>
                <a:gd name="connsiteY9" fmla="*/ 76200 h 1711220"/>
                <a:gd name="connsiteX10" fmla="*/ 1685925 w 4794693"/>
                <a:gd name="connsiteY10" fmla="*/ 95250 h 1711220"/>
                <a:gd name="connsiteX11" fmla="*/ 1714500 w 4794693"/>
                <a:gd name="connsiteY11" fmla="*/ 114300 h 1711220"/>
                <a:gd name="connsiteX12" fmla="*/ 1743075 w 4794693"/>
                <a:gd name="connsiteY12" fmla="*/ 123825 h 1711220"/>
                <a:gd name="connsiteX13" fmla="*/ 1771650 w 4794693"/>
                <a:gd name="connsiteY13" fmla="*/ 142875 h 1711220"/>
                <a:gd name="connsiteX14" fmla="*/ 1809750 w 4794693"/>
                <a:gd name="connsiteY14" fmla="*/ 161925 h 1711220"/>
                <a:gd name="connsiteX15" fmla="*/ 1838325 w 4794693"/>
                <a:gd name="connsiteY15" fmla="*/ 180975 h 1711220"/>
                <a:gd name="connsiteX16" fmla="*/ 1876425 w 4794693"/>
                <a:gd name="connsiteY16" fmla="*/ 190500 h 1711220"/>
                <a:gd name="connsiteX17" fmla="*/ 1943100 w 4794693"/>
                <a:gd name="connsiteY17" fmla="*/ 209550 h 1711220"/>
                <a:gd name="connsiteX18" fmla="*/ 2400300 w 4794693"/>
                <a:gd name="connsiteY18" fmla="*/ 190500 h 1711220"/>
                <a:gd name="connsiteX19" fmla="*/ 2457450 w 4794693"/>
                <a:gd name="connsiteY19" fmla="*/ 180975 h 1711220"/>
                <a:gd name="connsiteX20" fmla="*/ 2486025 w 4794693"/>
                <a:gd name="connsiteY20" fmla="*/ 171450 h 1711220"/>
                <a:gd name="connsiteX21" fmla="*/ 2571750 w 4794693"/>
                <a:gd name="connsiteY21" fmla="*/ 152400 h 1711220"/>
                <a:gd name="connsiteX22" fmla="*/ 2667000 w 4794693"/>
                <a:gd name="connsiteY22" fmla="*/ 95250 h 1711220"/>
                <a:gd name="connsiteX23" fmla="*/ 2695575 w 4794693"/>
                <a:gd name="connsiteY23" fmla="*/ 85725 h 1711220"/>
                <a:gd name="connsiteX24" fmla="*/ 2790825 w 4794693"/>
                <a:gd name="connsiteY24" fmla="*/ 76200 h 1711220"/>
                <a:gd name="connsiteX25" fmla="*/ 2971800 w 4794693"/>
                <a:gd name="connsiteY25" fmla="*/ 57150 h 1711220"/>
                <a:gd name="connsiteX26" fmla="*/ 3076575 w 4794693"/>
                <a:gd name="connsiteY26" fmla="*/ 28575 h 1711220"/>
                <a:gd name="connsiteX27" fmla="*/ 3143250 w 4794693"/>
                <a:gd name="connsiteY27" fmla="*/ 0 h 1711220"/>
                <a:gd name="connsiteX28" fmla="*/ 3448050 w 4794693"/>
                <a:gd name="connsiteY28" fmla="*/ 19050 h 1711220"/>
                <a:gd name="connsiteX29" fmla="*/ 3619500 w 4794693"/>
                <a:gd name="connsiteY29" fmla="*/ 38100 h 1711220"/>
                <a:gd name="connsiteX30" fmla="*/ 3686175 w 4794693"/>
                <a:gd name="connsiteY30" fmla="*/ 66675 h 1711220"/>
                <a:gd name="connsiteX31" fmla="*/ 3724275 w 4794693"/>
                <a:gd name="connsiteY31" fmla="*/ 76200 h 1711220"/>
                <a:gd name="connsiteX32" fmla="*/ 3781425 w 4794693"/>
                <a:gd name="connsiteY32" fmla="*/ 95250 h 1711220"/>
                <a:gd name="connsiteX33" fmla="*/ 3990975 w 4794693"/>
                <a:gd name="connsiteY33" fmla="*/ 85725 h 1711220"/>
                <a:gd name="connsiteX34" fmla="*/ 4038600 w 4794693"/>
                <a:gd name="connsiteY34" fmla="*/ 66675 h 1711220"/>
                <a:gd name="connsiteX35" fmla="*/ 4124325 w 4794693"/>
                <a:gd name="connsiteY35" fmla="*/ 47625 h 1711220"/>
                <a:gd name="connsiteX36" fmla="*/ 4410075 w 4794693"/>
                <a:gd name="connsiteY36" fmla="*/ 28575 h 1711220"/>
                <a:gd name="connsiteX37" fmla="*/ 4448175 w 4794693"/>
                <a:gd name="connsiteY37" fmla="*/ 19050 h 1711220"/>
                <a:gd name="connsiteX38" fmla="*/ 4505325 w 4794693"/>
                <a:gd name="connsiteY38" fmla="*/ 0 h 1711220"/>
                <a:gd name="connsiteX39" fmla="*/ 4591050 w 4794693"/>
                <a:gd name="connsiteY39" fmla="*/ 0 h 1711220"/>
                <a:gd name="connsiteX40" fmla="*/ 4591050 w 4794693"/>
                <a:gd name="connsiteY40" fmla="*/ 1676400 h 1711220"/>
                <a:gd name="connsiteX41" fmla="*/ 4419600 w 4794693"/>
                <a:gd name="connsiteY41" fmla="*/ 1666875 h 1711220"/>
                <a:gd name="connsiteX42" fmla="*/ 4763 w 4794693"/>
                <a:gd name="connsiteY42" fmla="*/ 1581151 h 1711220"/>
                <a:gd name="connsiteX43" fmla="*/ 0 w 4794693"/>
                <a:gd name="connsiteY43" fmla="*/ 219075 h 1711220"/>
                <a:gd name="connsiteX0" fmla="*/ 0 w 4591049"/>
                <a:gd name="connsiteY0" fmla="*/ 219075 h 1826666"/>
                <a:gd name="connsiteX1" fmla="*/ 0 w 4591049"/>
                <a:gd name="connsiteY1" fmla="*/ 219075 h 1826666"/>
                <a:gd name="connsiteX2" fmla="*/ 704850 w 4591049"/>
                <a:gd name="connsiteY2" fmla="*/ 209550 h 1826666"/>
                <a:gd name="connsiteX3" fmla="*/ 990600 w 4591049"/>
                <a:gd name="connsiteY3" fmla="*/ 200025 h 1826666"/>
                <a:gd name="connsiteX4" fmla="*/ 1019175 w 4591049"/>
                <a:gd name="connsiteY4" fmla="*/ 180975 h 1826666"/>
                <a:gd name="connsiteX5" fmla="*/ 1047750 w 4591049"/>
                <a:gd name="connsiteY5" fmla="*/ 171450 h 1826666"/>
                <a:gd name="connsiteX6" fmla="*/ 1104900 w 4591049"/>
                <a:gd name="connsiteY6" fmla="*/ 142875 h 1826666"/>
                <a:gd name="connsiteX7" fmla="*/ 1200150 w 4591049"/>
                <a:gd name="connsiteY7" fmla="*/ 123825 h 1826666"/>
                <a:gd name="connsiteX8" fmla="*/ 1343025 w 4591049"/>
                <a:gd name="connsiteY8" fmla="*/ 85725 h 1826666"/>
                <a:gd name="connsiteX9" fmla="*/ 1514475 w 4591049"/>
                <a:gd name="connsiteY9" fmla="*/ 76200 h 1826666"/>
                <a:gd name="connsiteX10" fmla="*/ 1685925 w 4591049"/>
                <a:gd name="connsiteY10" fmla="*/ 95250 h 1826666"/>
                <a:gd name="connsiteX11" fmla="*/ 1714500 w 4591049"/>
                <a:gd name="connsiteY11" fmla="*/ 114300 h 1826666"/>
                <a:gd name="connsiteX12" fmla="*/ 1743075 w 4591049"/>
                <a:gd name="connsiteY12" fmla="*/ 123825 h 1826666"/>
                <a:gd name="connsiteX13" fmla="*/ 1771650 w 4591049"/>
                <a:gd name="connsiteY13" fmla="*/ 142875 h 1826666"/>
                <a:gd name="connsiteX14" fmla="*/ 1809750 w 4591049"/>
                <a:gd name="connsiteY14" fmla="*/ 161925 h 1826666"/>
                <a:gd name="connsiteX15" fmla="*/ 1838325 w 4591049"/>
                <a:gd name="connsiteY15" fmla="*/ 180975 h 1826666"/>
                <a:gd name="connsiteX16" fmla="*/ 1876425 w 4591049"/>
                <a:gd name="connsiteY16" fmla="*/ 190500 h 1826666"/>
                <a:gd name="connsiteX17" fmla="*/ 1943100 w 4591049"/>
                <a:gd name="connsiteY17" fmla="*/ 209550 h 1826666"/>
                <a:gd name="connsiteX18" fmla="*/ 2400300 w 4591049"/>
                <a:gd name="connsiteY18" fmla="*/ 190500 h 1826666"/>
                <a:gd name="connsiteX19" fmla="*/ 2457450 w 4591049"/>
                <a:gd name="connsiteY19" fmla="*/ 180975 h 1826666"/>
                <a:gd name="connsiteX20" fmla="*/ 2486025 w 4591049"/>
                <a:gd name="connsiteY20" fmla="*/ 171450 h 1826666"/>
                <a:gd name="connsiteX21" fmla="*/ 2571750 w 4591049"/>
                <a:gd name="connsiteY21" fmla="*/ 152400 h 1826666"/>
                <a:gd name="connsiteX22" fmla="*/ 2667000 w 4591049"/>
                <a:gd name="connsiteY22" fmla="*/ 95250 h 1826666"/>
                <a:gd name="connsiteX23" fmla="*/ 2695575 w 4591049"/>
                <a:gd name="connsiteY23" fmla="*/ 85725 h 1826666"/>
                <a:gd name="connsiteX24" fmla="*/ 2790825 w 4591049"/>
                <a:gd name="connsiteY24" fmla="*/ 76200 h 1826666"/>
                <a:gd name="connsiteX25" fmla="*/ 2971800 w 4591049"/>
                <a:gd name="connsiteY25" fmla="*/ 57150 h 1826666"/>
                <a:gd name="connsiteX26" fmla="*/ 3076575 w 4591049"/>
                <a:gd name="connsiteY26" fmla="*/ 28575 h 1826666"/>
                <a:gd name="connsiteX27" fmla="*/ 3143250 w 4591049"/>
                <a:gd name="connsiteY27" fmla="*/ 0 h 1826666"/>
                <a:gd name="connsiteX28" fmla="*/ 3448050 w 4591049"/>
                <a:gd name="connsiteY28" fmla="*/ 19050 h 1826666"/>
                <a:gd name="connsiteX29" fmla="*/ 3619500 w 4591049"/>
                <a:gd name="connsiteY29" fmla="*/ 38100 h 1826666"/>
                <a:gd name="connsiteX30" fmla="*/ 3686175 w 4591049"/>
                <a:gd name="connsiteY30" fmla="*/ 66675 h 1826666"/>
                <a:gd name="connsiteX31" fmla="*/ 3724275 w 4591049"/>
                <a:gd name="connsiteY31" fmla="*/ 76200 h 1826666"/>
                <a:gd name="connsiteX32" fmla="*/ 3781425 w 4591049"/>
                <a:gd name="connsiteY32" fmla="*/ 95250 h 1826666"/>
                <a:gd name="connsiteX33" fmla="*/ 3990975 w 4591049"/>
                <a:gd name="connsiteY33" fmla="*/ 85725 h 1826666"/>
                <a:gd name="connsiteX34" fmla="*/ 4038600 w 4591049"/>
                <a:gd name="connsiteY34" fmla="*/ 66675 h 1826666"/>
                <a:gd name="connsiteX35" fmla="*/ 4124325 w 4591049"/>
                <a:gd name="connsiteY35" fmla="*/ 47625 h 1826666"/>
                <a:gd name="connsiteX36" fmla="*/ 4410075 w 4591049"/>
                <a:gd name="connsiteY36" fmla="*/ 28575 h 1826666"/>
                <a:gd name="connsiteX37" fmla="*/ 4448175 w 4591049"/>
                <a:gd name="connsiteY37" fmla="*/ 19050 h 1826666"/>
                <a:gd name="connsiteX38" fmla="*/ 4505325 w 4591049"/>
                <a:gd name="connsiteY38" fmla="*/ 0 h 1826666"/>
                <a:gd name="connsiteX39" fmla="*/ 4591050 w 4591049"/>
                <a:gd name="connsiteY39" fmla="*/ 0 h 1826666"/>
                <a:gd name="connsiteX40" fmla="*/ 4591050 w 4591049"/>
                <a:gd name="connsiteY40" fmla="*/ 1676400 h 1826666"/>
                <a:gd name="connsiteX41" fmla="*/ 4763 w 4591049"/>
                <a:gd name="connsiteY41" fmla="*/ 1581151 h 1826666"/>
                <a:gd name="connsiteX42" fmla="*/ 0 w 4591049"/>
                <a:gd name="connsiteY42" fmla="*/ 219075 h 1826666"/>
                <a:gd name="connsiteX0" fmla="*/ 0 w 4591050"/>
                <a:gd name="connsiteY0" fmla="*/ 219075 h 1773085"/>
                <a:gd name="connsiteX1" fmla="*/ 0 w 4591050"/>
                <a:gd name="connsiteY1" fmla="*/ 219075 h 1773085"/>
                <a:gd name="connsiteX2" fmla="*/ 704850 w 4591050"/>
                <a:gd name="connsiteY2" fmla="*/ 209550 h 1773085"/>
                <a:gd name="connsiteX3" fmla="*/ 990600 w 4591050"/>
                <a:gd name="connsiteY3" fmla="*/ 200025 h 1773085"/>
                <a:gd name="connsiteX4" fmla="*/ 1019175 w 4591050"/>
                <a:gd name="connsiteY4" fmla="*/ 180975 h 1773085"/>
                <a:gd name="connsiteX5" fmla="*/ 1047750 w 4591050"/>
                <a:gd name="connsiteY5" fmla="*/ 171450 h 1773085"/>
                <a:gd name="connsiteX6" fmla="*/ 1104900 w 4591050"/>
                <a:gd name="connsiteY6" fmla="*/ 142875 h 1773085"/>
                <a:gd name="connsiteX7" fmla="*/ 1200150 w 4591050"/>
                <a:gd name="connsiteY7" fmla="*/ 123825 h 1773085"/>
                <a:gd name="connsiteX8" fmla="*/ 1343025 w 4591050"/>
                <a:gd name="connsiteY8" fmla="*/ 85725 h 1773085"/>
                <a:gd name="connsiteX9" fmla="*/ 1514475 w 4591050"/>
                <a:gd name="connsiteY9" fmla="*/ 76200 h 1773085"/>
                <a:gd name="connsiteX10" fmla="*/ 1685925 w 4591050"/>
                <a:gd name="connsiteY10" fmla="*/ 95250 h 1773085"/>
                <a:gd name="connsiteX11" fmla="*/ 1714500 w 4591050"/>
                <a:gd name="connsiteY11" fmla="*/ 114300 h 1773085"/>
                <a:gd name="connsiteX12" fmla="*/ 1743075 w 4591050"/>
                <a:gd name="connsiteY12" fmla="*/ 123825 h 1773085"/>
                <a:gd name="connsiteX13" fmla="*/ 1771650 w 4591050"/>
                <a:gd name="connsiteY13" fmla="*/ 142875 h 1773085"/>
                <a:gd name="connsiteX14" fmla="*/ 1809750 w 4591050"/>
                <a:gd name="connsiteY14" fmla="*/ 161925 h 1773085"/>
                <a:gd name="connsiteX15" fmla="*/ 1838325 w 4591050"/>
                <a:gd name="connsiteY15" fmla="*/ 180975 h 1773085"/>
                <a:gd name="connsiteX16" fmla="*/ 1876425 w 4591050"/>
                <a:gd name="connsiteY16" fmla="*/ 190500 h 1773085"/>
                <a:gd name="connsiteX17" fmla="*/ 1943100 w 4591050"/>
                <a:gd name="connsiteY17" fmla="*/ 209550 h 1773085"/>
                <a:gd name="connsiteX18" fmla="*/ 2400300 w 4591050"/>
                <a:gd name="connsiteY18" fmla="*/ 190500 h 1773085"/>
                <a:gd name="connsiteX19" fmla="*/ 2457450 w 4591050"/>
                <a:gd name="connsiteY19" fmla="*/ 180975 h 1773085"/>
                <a:gd name="connsiteX20" fmla="*/ 2486025 w 4591050"/>
                <a:gd name="connsiteY20" fmla="*/ 171450 h 1773085"/>
                <a:gd name="connsiteX21" fmla="*/ 2571750 w 4591050"/>
                <a:gd name="connsiteY21" fmla="*/ 152400 h 1773085"/>
                <a:gd name="connsiteX22" fmla="*/ 2667000 w 4591050"/>
                <a:gd name="connsiteY22" fmla="*/ 95250 h 1773085"/>
                <a:gd name="connsiteX23" fmla="*/ 2695575 w 4591050"/>
                <a:gd name="connsiteY23" fmla="*/ 85725 h 1773085"/>
                <a:gd name="connsiteX24" fmla="*/ 2790825 w 4591050"/>
                <a:gd name="connsiteY24" fmla="*/ 76200 h 1773085"/>
                <a:gd name="connsiteX25" fmla="*/ 2971800 w 4591050"/>
                <a:gd name="connsiteY25" fmla="*/ 57150 h 1773085"/>
                <a:gd name="connsiteX26" fmla="*/ 3076575 w 4591050"/>
                <a:gd name="connsiteY26" fmla="*/ 28575 h 1773085"/>
                <a:gd name="connsiteX27" fmla="*/ 3143250 w 4591050"/>
                <a:gd name="connsiteY27" fmla="*/ 0 h 1773085"/>
                <a:gd name="connsiteX28" fmla="*/ 3448050 w 4591050"/>
                <a:gd name="connsiteY28" fmla="*/ 19050 h 1773085"/>
                <a:gd name="connsiteX29" fmla="*/ 3619500 w 4591050"/>
                <a:gd name="connsiteY29" fmla="*/ 38100 h 1773085"/>
                <a:gd name="connsiteX30" fmla="*/ 3686175 w 4591050"/>
                <a:gd name="connsiteY30" fmla="*/ 66675 h 1773085"/>
                <a:gd name="connsiteX31" fmla="*/ 3724275 w 4591050"/>
                <a:gd name="connsiteY31" fmla="*/ 76200 h 1773085"/>
                <a:gd name="connsiteX32" fmla="*/ 3781425 w 4591050"/>
                <a:gd name="connsiteY32" fmla="*/ 95250 h 1773085"/>
                <a:gd name="connsiteX33" fmla="*/ 3990975 w 4591050"/>
                <a:gd name="connsiteY33" fmla="*/ 85725 h 1773085"/>
                <a:gd name="connsiteX34" fmla="*/ 4038600 w 4591050"/>
                <a:gd name="connsiteY34" fmla="*/ 66675 h 1773085"/>
                <a:gd name="connsiteX35" fmla="*/ 4124325 w 4591050"/>
                <a:gd name="connsiteY35" fmla="*/ 47625 h 1773085"/>
                <a:gd name="connsiteX36" fmla="*/ 4410075 w 4591050"/>
                <a:gd name="connsiteY36" fmla="*/ 28575 h 1773085"/>
                <a:gd name="connsiteX37" fmla="*/ 4448175 w 4591050"/>
                <a:gd name="connsiteY37" fmla="*/ 19050 h 1773085"/>
                <a:gd name="connsiteX38" fmla="*/ 4505325 w 4591050"/>
                <a:gd name="connsiteY38" fmla="*/ 0 h 1773085"/>
                <a:gd name="connsiteX39" fmla="*/ 4591050 w 4591050"/>
                <a:gd name="connsiteY39" fmla="*/ 0 h 1773085"/>
                <a:gd name="connsiteX40" fmla="*/ 4591050 w 4591050"/>
                <a:gd name="connsiteY40" fmla="*/ 1676400 h 1773085"/>
                <a:gd name="connsiteX41" fmla="*/ 4763 w 4591050"/>
                <a:gd name="connsiteY41" fmla="*/ 1581151 h 1773085"/>
                <a:gd name="connsiteX42" fmla="*/ 0 w 4591050"/>
                <a:gd name="connsiteY42" fmla="*/ 219075 h 1773085"/>
                <a:gd name="connsiteX0" fmla="*/ 0 w 4591050"/>
                <a:gd name="connsiteY0" fmla="*/ 219075 h 1676400"/>
                <a:gd name="connsiteX1" fmla="*/ 0 w 4591050"/>
                <a:gd name="connsiteY1" fmla="*/ 219075 h 1676400"/>
                <a:gd name="connsiteX2" fmla="*/ 704850 w 4591050"/>
                <a:gd name="connsiteY2" fmla="*/ 209550 h 1676400"/>
                <a:gd name="connsiteX3" fmla="*/ 990600 w 4591050"/>
                <a:gd name="connsiteY3" fmla="*/ 200025 h 1676400"/>
                <a:gd name="connsiteX4" fmla="*/ 1019175 w 4591050"/>
                <a:gd name="connsiteY4" fmla="*/ 180975 h 1676400"/>
                <a:gd name="connsiteX5" fmla="*/ 1047750 w 4591050"/>
                <a:gd name="connsiteY5" fmla="*/ 171450 h 1676400"/>
                <a:gd name="connsiteX6" fmla="*/ 1104900 w 4591050"/>
                <a:gd name="connsiteY6" fmla="*/ 142875 h 1676400"/>
                <a:gd name="connsiteX7" fmla="*/ 1200150 w 4591050"/>
                <a:gd name="connsiteY7" fmla="*/ 123825 h 1676400"/>
                <a:gd name="connsiteX8" fmla="*/ 1343025 w 4591050"/>
                <a:gd name="connsiteY8" fmla="*/ 85725 h 1676400"/>
                <a:gd name="connsiteX9" fmla="*/ 1514475 w 4591050"/>
                <a:gd name="connsiteY9" fmla="*/ 76200 h 1676400"/>
                <a:gd name="connsiteX10" fmla="*/ 1685925 w 4591050"/>
                <a:gd name="connsiteY10" fmla="*/ 95250 h 1676400"/>
                <a:gd name="connsiteX11" fmla="*/ 1714500 w 4591050"/>
                <a:gd name="connsiteY11" fmla="*/ 114300 h 1676400"/>
                <a:gd name="connsiteX12" fmla="*/ 1743075 w 4591050"/>
                <a:gd name="connsiteY12" fmla="*/ 123825 h 1676400"/>
                <a:gd name="connsiteX13" fmla="*/ 1771650 w 4591050"/>
                <a:gd name="connsiteY13" fmla="*/ 142875 h 1676400"/>
                <a:gd name="connsiteX14" fmla="*/ 1809750 w 4591050"/>
                <a:gd name="connsiteY14" fmla="*/ 161925 h 1676400"/>
                <a:gd name="connsiteX15" fmla="*/ 1838325 w 4591050"/>
                <a:gd name="connsiteY15" fmla="*/ 180975 h 1676400"/>
                <a:gd name="connsiteX16" fmla="*/ 1876425 w 4591050"/>
                <a:gd name="connsiteY16" fmla="*/ 190500 h 1676400"/>
                <a:gd name="connsiteX17" fmla="*/ 1943100 w 4591050"/>
                <a:gd name="connsiteY17" fmla="*/ 209550 h 1676400"/>
                <a:gd name="connsiteX18" fmla="*/ 2400300 w 4591050"/>
                <a:gd name="connsiteY18" fmla="*/ 190500 h 1676400"/>
                <a:gd name="connsiteX19" fmla="*/ 2457450 w 4591050"/>
                <a:gd name="connsiteY19" fmla="*/ 180975 h 1676400"/>
                <a:gd name="connsiteX20" fmla="*/ 2486025 w 4591050"/>
                <a:gd name="connsiteY20" fmla="*/ 171450 h 1676400"/>
                <a:gd name="connsiteX21" fmla="*/ 2571750 w 4591050"/>
                <a:gd name="connsiteY21" fmla="*/ 152400 h 1676400"/>
                <a:gd name="connsiteX22" fmla="*/ 2667000 w 4591050"/>
                <a:gd name="connsiteY22" fmla="*/ 95250 h 1676400"/>
                <a:gd name="connsiteX23" fmla="*/ 2695575 w 4591050"/>
                <a:gd name="connsiteY23" fmla="*/ 85725 h 1676400"/>
                <a:gd name="connsiteX24" fmla="*/ 2790825 w 4591050"/>
                <a:gd name="connsiteY24" fmla="*/ 76200 h 1676400"/>
                <a:gd name="connsiteX25" fmla="*/ 2971800 w 4591050"/>
                <a:gd name="connsiteY25" fmla="*/ 57150 h 1676400"/>
                <a:gd name="connsiteX26" fmla="*/ 3076575 w 4591050"/>
                <a:gd name="connsiteY26" fmla="*/ 28575 h 1676400"/>
                <a:gd name="connsiteX27" fmla="*/ 3143250 w 4591050"/>
                <a:gd name="connsiteY27" fmla="*/ 0 h 1676400"/>
                <a:gd name="connsiteX28" fmla="*/ 3448050 w 4591050"/>
                <a:gd name="connsiteY28" fmla="*/ 19050 h 1676400"/>
                <a:gd name="connsiteX29" fmla="*/ 3619500 w 4591050"/>
                <a:gd name="connsiteY29" fmla="*/ 38100 h 1676400"/>
                <a:gd name="connsiteX30" fmla="*/ 3686175 w 4591050"/>
                <a:gd name="connsiteY30" fmla="*/ 66675 h 1676400"/>
                <a:gd name="connsiteX31" fmla="*/ 3724275 w 4591050"/>
                <a:gd name="connsiteY31" fmla="*/ 76200 h 1676400"/>
                <a:gd name="connsiteX32" fmla="*/ 3781425 w 4591050"/>
                <a:gd name="connsiteY32" fmla="*/ 95250 h 1676400"/>
                <a:gd name="connsiteX33" fmla="*/ 3990975 w 4591050"/>
                <a:gd name="connsiteY33" fmla="*/ 85725 h 1676400"/>
                <a:gd name="connsiteX34" fmla="*/ 4038600 w 4591050"/>
                <a:gd name="connsiteY34" fmla="*/ 66675 h 1676400"/>
                <a:gd name="connsiteX35" fmla="*/ 4124325 w 4591050"/>
                <a:gd name="connsiteY35" fmla="*/ 47625 h 1676400"/>
                <a:gd name="connsiteX36" fmla="*/ 4410075 w 4591050"/>
                <a:gd name="connsiteY36" fmla="*/ 28575 h 1676400"/>
                <a:gd name="connsiteX37" fmla="*/ 4448175 w 4591050"/>
                <a:gd name="connsiteY37" fmla="*/ 19050 h 1676400"/>
                <a:gd name="connsiteX38" fmla="*/ 4505325 w 4591050"/>
                <a:gd name="connsiteY38" fmla="*/ 0 h 1676400"/>
                <a:gd name="connsiteX39" fmla="*/ 4591050 w 4591050"/>
                <a:gd name="connsiteY39" fmla="*/ 0 h 1676400"/>
                <a:gd name="connsiteX40" fmla="*/ 4591050 w 4591050"/>
                <a:gd name="connsiteY40" fmla="*/ 1676400 h 1676400"/>
                <a:gd name="connsiteX41" fmla="*/ 4763 w 4591050"/>
                <a:gd name="connsiteY41" fmla="*/ 1581151 h 1676400"/>
                <a:gd name="connsiteX42" fmla="*/ 0 w 4591050"/>
                <a:gd name="connsiteY42" fmla="*/ 219075 h 1676400"/>
                <a:gd name="connsiteX0" fmla="*/ 0 w 4591050"/>
                <a:gd name="connsiteY0" fmla="*/ 219075 h 1590488"/>
                <a:gd name="connsiteX1" fmla="*/ 0 w 4591050"/>
                <a:gd name="connsiteY1" fmla="*/ 219075 h 1590488"/>
                <a:gd name="connsiteX2" fmla="*/ 704850 w 4591050"/>
                <a:gd name="connsiteY2" fmla="*/ 209550 h 1590488"/>
                <a:gd name="connsiteX3" fmla="*/ 990600 w 4591050"/>
                <a:gd name="connsiteY3" fmla="*/ 200025 h 1590488"/>
                <a:gd name="connsiteX4" fmla="*/ 1019175 w 4591050"/>
                <a:gd name="connsiteY4" fmla="*/ 180975 h 1590488"/>
                <a:gd name="connsiteX5" fmla="*/ 1047750 w 4591050"/>
                <a:gd name="connsiteY5" fmla="*/ 171450 h 1590488"/>
                <a:gd name="connsiteX6" fmla="*/ 1104900 w 4591050"/>
                <a:gd name="connsiteY6" fmla="*/ 142875 h 1590488"/>
                <a:gd name="connsiteX7" fmla="*/ 1200150 w 4591050"/>
                <a:gd name="connsiteY7" fmla="*/ 123825 h 1590488"/>
                <a:gd name="connsiteX8" fmla="*/ 1343025 w 4591050"/>
                <a:gd name="connsiteY8" fmla="*/ 85725 h 1590488"/>
                <a:gd name="connsiteX9" fmla="*/ 1514475 w 4591050"/>
                <a:gd name="connsiteY9" fmla="*/ 76200 h 1590488"/>
                <a:gd name="connsiteX10" fmla="*/ 1685925 w 4591050"/>
                <a:gd name="connsiteY10" fmla="*/ 95250 h 1590488"/>
                <a:gd name="connsiteX11" fmla="*/ 1714500 w 4591050"/>
                <a:gd name="connsiteY11" fmla="*/ 114300 h 1590488"/>
                <a:gd name="connsiteX12" fmla="*/ 1743075 w 4591050"/>
                <a:gd name="connsiteY12" fmla="*/ 123825 h 1590488"/>
                <a:gd name="connsiteX13" fmla="*/ 1771650 w 4591050"/>
                <a:gd name="connsiteY13" fmla="*/ 142875 h 1590488"/>
                <a:gd name="connsiteX14" fmla="*/ 1809750 w 4591050"/>
                <a:gd name="connsiteY14" fmla="*/ 161925 h 1590488"/>
                <a:gd name="connsiteX15" fmla="*/ 1838325 w 4591050"/>
                <a:gd name="connsiteY15" fmla="*/ 180975 h 1590488"/>
                <a:gd name="connsiteX16" fmla="*/ 1876425 w 4591050"/>
                <a:gd name="connsiteY16" fmla="*/ 190500 h 1590488"/>
                <a:gd name="connsiteX17" fmla="*/ 1943100 w 4591050"/>
                <a:gd name="connsiteY17" fmla="*/ 209550 h 1590488"/>
                <a:gd name="connsiteX18" fmla="*/ 2400300 w 4591050"/>
                <a:gd name="connsiteY18" fmla="*/ 190500 h 1590488"/>
                <a:gd name="connsiteX19" fmla="*/ 2457450 w 4591050"/>
                <a:gd name="connsiteY19" fmla="*/ 180975 h 1590488"/>
                <a:gd name="connsiteX20" fmla="*/ 2486025 w 4591050"/>
                <a:gd name="connsiteY20" fmla="*/ 171450 h 1590488"/>
                <a:gd name="connsiteX21" fmla="*/ 2571750 w 4591050"/>
                <a:gd name="connsiteY21" fmla="*/ 152400 h 1590488"/>
                <a:gd name="connsiteX22" fmla="*/ 2667000 w 4591050"/>
                <a:gd name="connsiteY22" fmla="*/ 95250 h 1590488"/>
                <a:gd name="connsiteX23" fmla="*/ 2695575 w 4591050"/>
                <a:gd name="connsiteY23" fmla="*/ 85725 h 1590488"/>
                <a:gd name="connsiteX24" fmla="*/ 2790825 w 4591050"/>
                <a:gd name="connsiteY24" fmla="*/ 76200 h 1590488"/>
                <a:gd name="connsiteX25" fmla="*/ 2971800 w 4591050"/>
                <a:gd name="connsiteY25" fmla="*/ 57150 h 1590488"/>
                <a:gd name="connsiteX26" fmla="*/ 3076575 w 4591050"/>
                <a:gd name="connsiteY26" fmla="*/ 28575 h 1590488"/>
                <a:gd name="connsiteX27" fmla="*/ 3143250 w 4591050"/>
                <a:gd name="connsiteY27" fmla="*/ 0 h 1590488"/>
                <a:gd name="connsiteX28" fmla="*/ 3448050 w 4591050"/>
                <a:gd name="connsiteY28" fmla="*/ 19050 h 1590488"/>
                <a:gd name="connsiteX29" fmla="*/ 3619500 w 4591050"/>
                <a:gd name="connsiteY29" fmla="*/ 38100 h 1590488"/>
                <a:gd name="connsiteX30" fmla="*/ 3686175 w 4591050"/>
                <a:gd name="connsiteY30" fmla="*/ 66675 h 1590488"/>
                <a:gd name="connsiteX31" fmla="*/ 3724275 w 4591050"/>
                <a:gd name="connsiteY31" fmla="*/ 76200 h 1590488"/>
                <a:gd name="connsiteX32" fmla="*/ 3781425 w 4591050"/>
                <a:gd name="connsiteY32" fmla="*/ 95250 h 1590488"/>
                <a:gd name="connsiteX33" fmla="*/ 3990975 w 4591050"/>
                <a:gd name="connsiteY33" fmla="*/ 85725 h 1590488"/>
                <a:gd name="connsiteX34" fmla="*/ 4038600 w 4591050"/>
                <a:gd name="connsiteY34" fmla="*/ 66675 h 1590488"/>
                <a:gd name="connsiteX35" fmla="*/ 4124325 w 4591050"/>
                <a:gd name="connsiteY35" fmla="*/ 47625 h 1590488"/>
                <a:gd name="connsiteX36" fmla="*/ 4410075 w 4591050"/>
                <a:gd name="connsiteY36" fmla="*/ 28575 h 1590488"/>
                <a:gd name="connsiteX37" fmla="*/ 4448175 w 4591050"/>
                <a:gd name="connsiteY37" fmla="*/ 19050 h 1590488"/>
                <a:gd name="connsiteX38" fmla="*/ 4505325 w 4591050"/>
                <a:gd name="connsiteY38" fmla="*/ 0 h 1590488"/>
                <a:gd name="connsiteX39" fmla="*/ 4591050 w 4591050"/>
                <a:gd name="connsiteY39" fmla="*/ 0 h 1590488"/>
                <a:gd name="connsiteX40" fmla="*/ 4583579 w 4591050"/>
                <a:gd name="connsiteY40" fmla="*/ 1590488 h 1590488"/>
                <a:gd name="connsiteX41" fmla="*/ 4763 w 4591050"/>
                <a:gd name="connsiteY41" fmla="*/ 1581151 h 1590488"/>
                <a:gd name="connsiteX42" fmla="*/ 0 w 4591050"/>
                <a:gd name="connsiteY42" fmla="*/ 219075 h 1590488"/>
                <a:gd name="connsiteX0" fmla="*/ 0 w 4591050"/>
                <a:gd name="connsiteY0" fmla="*/ 219075 h 1590488"/>
                <a:gd name="connsiteX1" fmla="*/ 0 w 4591050"/>
                <a:gd name="connsiteY1" fmla="*/ 219075 h 1590488"/>
                <a:gd name="connsiteX2" fmla="*/ 704850 w 4591050"/>
                <a:gd name="connsiteY2" fmla="*/ 209550 h 1590488"/>
                <a:gd name="connsiteX3" fmla="*/ 990600 w 4591050"/>
                <a:gd name="connsiteY3" fmla="*/ 200025 h 1590488"/>
                <a:gd name="connsiteX4" fmla="*/ 1019175 w 4591050"/>
                <a:gd name="connsiteY4" fmla="*/ 180975 h 1590488"/>
                <a:gd name="connsiteX5" fmla="*/ 1047750 w 4591050"/>
                <a:gd name="connsiteY5" fmla="*/ 171450 h 1590488"/>
                <a:gd name="connsiteX6" fmla="*/ 1104900 w 4591050"/>
                <a:gd name="connsiteY6" fmla="*/ 142875 h 1590488"/>
                <a:gd name="connsiteX7" fmla="*/ 1200150 w 4591050"/>
                <a:gd name="connsiteY7" fmla="*/ 123825 h 1590488"/>
                <a:gd name="connsiteX8" fmla="*/ 1343025 w 4591050"/>
                <a:gd name="connsiteY8" fmla="*/ 85725 h 1590488"/>
                <a:gd name="connsiteX9" fmla="*/ 1514475 w 4591050"/>
                <a:gd name="connsiteY9" fmla="*/ 76200 h 1590488"/>
                <a:gd name="connsiteX10" fmla="*/ 1685925 w 4591050"/>
                <a:gd name="connsiteY10" fmla="*/ 95250 h 1590488"/>
                <a:gd name="connsiteX11" fmla="*/ 1714500 w 4591050"/>
                <a:gd name="connsiteY11" fmla="*/ 114300 h 1590488"/>
                <a:gd name="connsiteX12" fmla="*/ 1743075 w 4591050"/>
                <a:gd name="connsiteY12" fmla="*/ 123825 h 1590488"/>
                <a:gd name="connsiteX13" fmla="*/ 1771650 w 4591050"/>
                <a:gd name="connsiteY13" fmla="*/ 142875 h 1590488"/>
                <a:gd name="connsiteX14" fmla="*/ 1809750 w 4591050"/>
                <a:gd name="connsiteY14" fmla="*/ 161925 h 1590488"/>
                <a:gd name="connsiteX15" fmla="*/ 1838325 w 4591050"/>
                <a:gd name="connsiteY15" fmla="*/ 180975 h 1590488"/>
                <a:gd name="connsiteX16" fmla="*/ 1876425 w 4591050"/>
                <a:gd name="connsiteY16" fmla="*/ 190500 h 1590488"/>
                <a:gd name="connsiteX17" fmla="*/ 1943100 w 4591050"/>
                <a:gd name="connsiteY17" fmla="*/ 209550 h 1590488"/>
                <a:gd name="connsiteX18" fmla="*/ 2400300 w 4591050"/>
                <a:gd name="connsiteY18" fmla="*/ 190500 h 1590488"/>
                <a:gd name="connsiteX19" fmla="*/ 2457450 w 4591050"/>
                <a:gd name="connsiteY19" fmla="*/ 180975 h 1590488"/>
                <a:gd name="connsiteX20" fmla="*/ 2486025 w 4591050"/>
                <a:gd name="connsiteY20" fmla="*/ 171450 h 1590488"/>
                <a:gd name="connsiteX21" fmla="*/ 2571750 w 4591050"/>
                <a:gd name="connsiteY21" fmla="*/ 152400 h 1590488"/>
                <a:gd name="connsiteX22" fmla="*/ 2667000 w 4591050"/>
                <a:gd name="connsiteY22" fmla="*/ 95250 h 1590488"/>
                <a:gd name="connsiteX23" fmla="*/ 2695575 w 4591050"/>
                <a:gd name="connsiteY23" fmla="*/ 85725 h 1590488"/>
                <a:gd name="connsiteX24" fmla="*/ 2790825 w 4591050"/>
                <a:gd name="connsiteY24" fmla="*/ 76200 h 1590488"/>
                <a:gd name="connsiteX25" fmla="*/ 2971800 w 4591050"/>
                <a:gd name="connsiteY25" fmla="*/ 57150 h 1590488"/>
                <a:gd name="connsiteX26" fmla="*/ 3076575 w 4591050"/>
                <a:gd name="connsiteY26" fmla="*/ 28575 h 1590488"/>
                <a:gd name="connsiteX27" fmla="*/ 3143250 w 4591050"/>
                <a:gd name="connsiteY27" fmla="*/ 0 h 1590488"/>
                <a:gd name="connsiteX28" fmla="*/ 3448050 w 4591050"/>
                <a:gd name="connsiteY28" fmla="*/ 19050 h 1590488"/>
                <a:gd name="connsiteX29" fmla="*/ 3619500 w 4591050"/>
                <a:gd name="connsiteY29" fmla="*/ 38100 h 1590488"/>
                <a:gd name="connsiteX30" fmla="*/ 3686175 w 4591050"/>
                <a:gd name="connsiteY30" fmla="*/ 66675 h 1590488"/>
                <a:gd name="connsiteX31" fmla="*/ 3724275 w 4591050"/>
                <a:gd name="connsiteY31" fmla="*/ 76200 h 1590488"/>
                <a:gd name="connsiteX32" fmla="*/ 3781425 w 4591050"/>
                <a:gd name="connsiteY32" fmla="*/ 95250 h 1590488"/>
                <a:gd name="connsiteX33" fmla="*/ 3990975 w 4591050"/>
                <a:gd name="connsiteY33" fmla="*/ 85725 h 1590488"/>
                <a:gd name="connsiteX34" fmla="*/ 4038600 w 4591050"/>
                <a:gd name="connsiteY34" fmla="*/ 66675 h 1590488"/>
                <a:gd name="connsiteX35" fmla="*/ 4124325 w 4591050"/>
                <a:gd name="connsiteY35" fmla="*/ 47625 h 1590488"/>
                <a:gd name="connsiteX36" fmla="*/ 4410075 w 4591050"/>
                <a:gd name="connsiteY36" fmla="*/ 28575 h 1590488"/>
                <a:gd name="connsiteX37" fmla="*/ 4448175 w 4591050"/>
                <a:gd name="connsiteY37" fmla="*/ 19050 h 1590488"/>
                <a:gd name="connsiteX38" fmla="*/ 4505325 w 4591050"/>
                <a:gd name="connsiteY38" fmla="*/ 0 h 1590488"/>
                <a:gd name="connsiteX39" fmla="*/ 4591050 w 4591050"/>
                <a:gd name="connsiteY39" fmla="*/ 0 h 1590488"/>
                <a:gd name="connsiteX40" fmla="*/ 4583579 w 4591050"/>
                <a:gd name="connsiteY40" fmla="*/ 1590488 h 1590488"/>
                <a:gd name="connsiteX41" fmla="*/ 4763 w 4591050"/>
                <a:gd name="connsiteY41" fmla="*/ 1581151 h 1590488"/>
                <a:gd name="connsiteX42" fmla="*/ 0 w 4591050"/>
                <a:gd name="connsiteY42" fmla="*/ 219075 h 1590488"/>
                <a:gd name="connsiteX0" fmla="*/ 0 w 4591050"/>
                <a:gd name="connsiteY0" fmla="*/ 219075 h 1590488"/>
                <a:gd name="connsiteX1" fmla="*/ 0 w 4591050"/>
                <a:gd name="connsiteY1" fmla="*/ 219075 h 1590488"/>
                <a:gd name="connsiteX2" fmla="*/ 704850 w 4591050"/>
                <a:gd name="connsiteY2" fmla="*/ 209550 h 1590488"/>
                <a:gd name="connsiteX3" fmla="*/ 990600 w 4591050"/>
                <a:gd name="connsiteY3" fmla="*/ 200025 h 1590488"/>
                <a:gd name="connsiteX4" fmla="*/ 1019175 w 4591050"/>
                <a:gd name="connsiteY4" fmla="*/ 180975 h 1590488"/>
                <a:gd name="connsiteX5" fmla="*/ 1047750 w 4591050"/>
                <a:gd name="connsiteY5" fmla="*/ 171450 h 1590488"/>
                <a:gd name="connsiteX6" fmla="*/ 1104900 w 4591050"/>
                <a:gd name="connsiteY6" fmla="*/ 142875 h 1590488"/>
                <a:gd name="connsiteX7" fmla="*/ 1200150 w 4591050"/>
                <a:gd name="connsiteY7" fmla="*/ 123825 h 1590488"/>
                <a:gd name="connsiteX8" fmla="*/ 1343025 w 4591050"/>
                <a:gd name="connsiteY8" fmla="*/ 85725 h 1590488"/>
                <a:gd name="connsiteX9" fmla="*/ 1514475 w 4591050"/>
                <a:gd name="connsiteY9" fmla="*/ 76200 h 1590488"/>
                <a:gd name="connsiteX10" fmla="*/ 1685925 w 4591050"/>
                <a:gd name="connsiteY10" fmla="*/ 95250 h 1590488"/>
                <a:gd name="connsiteX11" fmla="*/ 1714500 w 4591050"/>
                <a:gd name="connsiteY11" fmla="*/ 114300 h 1590488"/>
                <a:gd name="connsiteX12" fmla="*/ 1743075 w 4591050"/>
                <a:gd name="connsiteY12" fmla="*/ 123825 h 1590488"/>
                <a:gd name="connsiteX13" fmla="*/ 1771650 w 4591050"/>
                <a:gd name="connsiteY13" fmla="*/ 142875 h 1590488"/>
                <a:gd name="connsiteX14" fmla="*/ 1809750 w 4591050"/>
                <a:gd name="connsiteY14" fmla="*/ 161925 h 1590488"/>
                <a:gd name="connsiteX15" fmla="*/ 1838325 w 4591050"/>
                <a:gd name="connsiteY15" fmla="*/ 180975 h 1590488"/>
                <a:gd name="connsiteX16" fmla="*/ 1876425 w 4591050"/>
                <a:gd name="connsiteY16" fmla="*/ 190500 h 1590488"/>
                <a:gd name="connsiteX17" fmla="*/ 1943100 w 4591050"/>
                <a:gd name="connsiteY17" fmla="*/ 209550 h 1590488"/>
                <a:gd name="connsiteX18" fmla="*/ 2400300 w 4591050"/>
                <a:gd name="connsiteY18" fmla="*/ 190500 h 1590488"/>
                <a:gd name="connsiteX19" fmla="*/ 2457450 w 4591050"/>
                <a:gd name="connsiteY19" fmla="*/ 180975 h 1590488"/>
                <a:gd name="connsiteX20" fmla="*/ 2486025 w 4591050"/>
                <a:gd name="connsiteY20" fmla="*/ 171450 h 1590488"/>
                <a:gd name="connsiteX21" fmla="*/ 2571750 w 4591050"/>
                <a:gd name="connsiteY21" fmla="*/ 152400 h 1590488"/>
                <a:gd name="connsiteX22" fmla="*/ 2667000 w 4591050"/>
                <a:gd name="connsiteY22" fmla="*/ 95250 h 1590488"/>
                <a:gd name="connsiteX23" fmla="*/ 2695575 w 4591050"/>
                <a:gd name="connsiteY23" fmla="*/ 85725 h 1590488"/>
                <a:gd name="connsiteX24" fmla="*/ 2790825 w 4591050"/>
                <a:gd name="connsiteY24" fmla="*/ 76200 h 1590488"/>
                <a:gd name="connsiteX25" fmla="*/ 2971800 w 4591050"/>
                <a:gd name="connsiteY25" fmla="*/ 57150 h 1590488"/>
                <a:gd name="connsiteX26" fmla="*/ 3076575 w 4591050"/>
                <a:gd name="connsiteY26" fmla="*/ 28575 h 1590488"/>
                <a:gd name="connsiteX27" fmla="*/ 3143250 w 4591050"/>
                <a:gd name="connsiteY27" fmla="*/ 0 h 1590488"/>
                <a:gd name="connsiteX28" fmla="*/ 3448050 w 4591050"/>
                <a:gd name="connsiteY28" fmla="*/ 19050 h 1590488"/>
                <a:gd name="connsiteX29" fmla="*/ 3619500 w 4591050"/>
                <a:gd name="connsiteY29" fmla="*/ 38100 h 1590488"/>
                <a:gd name="connsiteX30" fmla="*/ 3686175 w 4591050"/>
                <a:gd name="connsiteY30" fmla="*/ 66675 h 1590488"/>
                <a:gd name="connsiteX31" fmla="*/ 3724275 w 4591050"/>
                <a:gd name="connsiteY31" fmla="*/ 76200 h 1590488"/>
                <a:gd name="connsiteX32" fmla="*/ 3781425 w 4591050"/>
                <a:gd name="connsiteY32" fmla="*/ 95250 h 1590488"/>
                <a:gd name="connsiteX33" fmla="*/ 3990975 w 4591050"/>
                <a:gd name="connsiteY33" fmla="*/ 85725 h 1590488"/>
                <a:gd name="connsiteX34" fmla="*/ 4038600 w 4591050"/>
                <a:gd name="connsiteY34" fmla="*/ 66675 h 1590488"/>
                <a:gd name="connsiteX35" fmla="*/ 4124325 w 4591050"/>
                <a:gd name="connsiteY35" fmla="*/ 47625 h 1590488"/>
                <a:gd name="connsiteX36" fmla="*/ 4410075 w 4591050"/>
                <a:gd name="connsiteY36" fmla="*/ 28575 h 1590488"/>
                <a:gd name="connsiteX37" fmla="*/ 4448175 w 4591050"/>
                <a:gd name="connsiteY37" fmla="*/ 19050 h 1590488"/>
                <a:gd name="connsiteX38" fmla="*/ 4505325 w 4591050"/>
                <a:gd name="connsiteY38" fmla="*/ 0 h 1590488"/>
                <a:gd name="connsiteX39" fmla="*/ 4591050 w 4591050"/>
                <a:gd name="connsiteY39" fmla="*/ 0 h 1590488"/>
                <a:gd name="connsiteX40" fmla="*/ 4583579 w 4591050"/>
                <a:gd name="connsiteY40" fmla="*/ 1590488 h 1590488"/>
                <a:gd name="connsiteX41" fmla="*/ 4763 w 4591050"/>
                <a:gd name="connsiteY41" fmla="*/ 1581151 h 1590488"/>
                <a:gd name="connsiteX42" fmla="*/ 0 w 4591050"/>
                <a:gd name="connsiteY42" fmla="*/ 219075 h 1590488"/>
                <a:gd name="connsiteX0" fmla="*/ 0 w 4591050"/>
                <a:gd name="connsiteY0" fmla="*/ 219075 h 2533651"/>
                <a:gd name="connsiteX1" fmla="*/ 0 w 4591050"/>
                <a:gd name="connsiteY1" fmla="*/ 219075 h 2533651"/>
                <a:gd name="connsiteX2" fmla="*/ 704850 w 4591050"/>
                <a:gd name="connsiteY2" fmla="*/ 209550 h 2533651"/>
                <a:gd name="connsiteX3" fmla="*/ 990600 w 4591050"/>
                <a:gd name="connsiteY3" fmla="*/ 200025 h 2533651"/>
                <a:gd name="connsiteX4" fmla="*/ 1019175 w 4591050"/>
                <a:gd name="connsiteY4" fmla="*/ 180975 h 2533651"/>
                <a:gd name="connsiteX5" fmla="*/ 1047750 w 4591050"/>
                <a:gd name="connsiteY5" fmla="*/ 171450 h 2533651"/>
                <a:gd name="connsiteX6" fmla="*/ 1104900 w 4591050"/>
                <a:gd name="connsiteY6" fmla="*/ 142875 h 2533651"/>
                <a:gd name="connsiteX7" fmla="*/ 1200150 w 4591050"/>
                <a:gd name="connsiteY7" fmla="*/ 123825 h 2533651"/>
                <a:gd name="connsiteX8" fmla="*/ 1343025 w 4591050"/>
                <a:gd name="connsiteY8" fmla="*/ 85725 h 2533651"/>
                <a:gd name="connsiteX9" fmla="*/ 1514475 w 4591050"/>
                <a:gd name="connsiteY9" fmla="*/ 76200 h 2533651"/>
                <a:gd name="connsiteX10" fmla="*/ 1685925 w 4591050"/>
                <a:gd name="connsiteY10" fmla="*/ 95250 h 2533651"/>
                <a:gd name="connsiteX11" fmla="*/ 1714500 w 4591050"/>
                <a:gd name="connsiteY11" fmla="*/ 114300 h 2533651"/>
                <a:gd name="connsiteX12" fmla="*/ 1743075 w 4591050"/>
                <a:gd name="connsiteY12" fmla="*/ 123825 h 2533651"/>
                <a:gd name="connsiteX13" fmla="*/ 1771650 w 4591050"/>
                <a:gd name="connsiteY13" fmla="*/ 142875 h 2533651"/>
                <a:gd name="connsiteX14" fmla="*/ 1809750 w 4591050"/>
                <a:gd name="connsiteY14" fmla="*/ 161925 h 2533651"/>
                <a:gd name="connsiteX15" fmla="*/ 1838325 w 4591050"/>
                <a:gd name="connsiteY15" fmla="*/ 180975 h 2533651"/>
                <a:gd name="connsiteX16" fmla="*/ 1876425 w 4591050"/>
                <a:gd name="connsiteY16" fmla="*/ 190500 h 2533651"/>
                <a:gd name="connsiteX17" fmla="*/ 1943100 w 4591050"/>
                <a:gd name="connsiteY17" fmla="*/ 209550 h 2533651"/>
                <a:gd name="connsiteX18" fmla="*/ 2400300 w 4591050"/>
                <a:gd name="connsiteY18" fmla="*/ 190500 h 2533651"/>
                <a:gd name="connsiteX19" fmla="*/ 2457450 w 4591050"/>
                <a:gd name="connsiteY19" fmla="*/ 180975 h 2533651"/>
                <a:gd name="connsiteX20" fmla="*/ 2486025 w 4591050"/>
                <a:gd name="connsiteY20" fmla="*/ 171450 h 2533651"/>
                <a:gd name="connsiteX21" fmla="*/ 2571750 w 4591050"/>
                <a:gd name="connsiteY21" fmla="*/ 152400 h 2533651"/>
                <a:gd name="connsiteX22" fmla="*/ 2667000 w 4591050"/>
                <a:gd name="connsiteY22" fmla="*/ 95250 h 2533651"/>
                <a:gd name="connsiteX23" fmla="*/ 2695575 w 4591050"/>
                <a:gd name="connsiteY23" fmla="*/ 85725 h 2533651"/>
                <a:gd name="connsiteX24" fmla="*/ 2790825 w 4591050"/>
                <a:gd name="connsiteY24" fmla="*/ 76200 h 2533651"/>
                <a:gd name="connsiteX25" fmla="*/ 2971800 w 4591050"/>
                <a:gd name="connsiteY25" fmla="*/ 57150 h 2533651"/>
                <a:gd name="connsiteX26" fmla="*/ 3076575 w 4591050"/>
                <a:gd name="connsiteY26" fmla="*/ 28575 h 2533651"/>
                <a:gd name="connsiteX27" fmla="*/ 3143250 w 4591050"/>
                <a:gd name="connsiteY27" fmla="*/ 0 h 2533651"/>
                <a:gd name="connsiteX28" fmla="*/ 3448050 w 4591050"/>
                <a:gd name="connsiteY28" fmla="*/ 19050 h 2533651"/>
                <a:gd name="connsiteX29" fmla="*/ 3619500 w 4591050"/>
                <a:gd name="connsiteY29" fmla="*/ 38100 h 2533651"/>
                <a:gd name="connsiteX30" fmla="*/ 3686175 w 4591050"/>
                <a:gd name="connsiteY30" fmla="*/ 66675 h 2533651"/>
                <a:gd name="connsiteX31" fmla="*/ 3724275 w 4591050"/>
                <a:gd name="connsiteY31" fmla="*/ 76200 h 2533651"/>
                <a:gd name="connsiteX32" fmla="*/ 3781425 w 4591050"/>
                <a:gd name="connsiteY32" fmla="*/ 95250 h 2533651"/>
                <a:gd name="connsiteX33" fmla="*/ 3990975 w 4591050"/>
                <a:gd name="connsiteY33" fmla="*/ 85725 h 2533651"/>
                <a:gd name="connsiteX34" fmla="*/ 4038600 w 4591050"/>
                <a:gd name="connsiteY34" fmla="*/ 66675 h 2533651"/>
                <a:gd name="connsiteX35" fmla="*/ 4124325 w 4591050"/>
                <a:gd name="connsiteY35" fmla="*/ 47625 h 2533651"/>
                <a:gd name="connsiteX36" fmla="*/ 4410075 w 4591050"/>
                <a:gd name="connsiteY36" fmla="*/ 28575 h 2533651"/>
                <a:gd name="connsiteX37" fmla="*/ 4448175 w 4591050"/>
                <a:gd name="connsiteY37" fmla="*/ 19050 h 2533651"/>
                <a:gd name="connsiteX38" fmla="*/ 4505325 w 4591050"/>
                <a:gd name="connsiteY38" fmla="*/ 0 h 2533651"/>
                <a:gd name="connsiteX39" fmla="*/ 4591050 w 4591050"/>
                <a:gd name="connsiteY39" fmla="*/ 0 h 2533651"/>
                <a:gd name="connsiteX40" fmla="*/ 4583579 w 4591050"/>
                <a:gd name="connsiteY40" fmla="*/ 1590488 h 2533651"/>
                <a:gd name="connsiteX41" fmla="*/ 12234 w 4591050"/>
                <a:gd name="connsiteY41" fmla="*/ 2533651 h 2533651"/>
                <a:gd name="connsiteX42" fmla="*/ 0 w 4591050"/>
                <a:gd name="connsiteY42" fmla="*/ 219075 h 2533651"/>
                <a:gd name="connsiteX0" fmla="*/ 0 w 4591050"/>
                <a:gd name="connsiteY0" fmla="*/ 219075 h 2539252"/>
                <a:gd name="connsiteX1" fmla="*/ 0 w 4591050"/>
                <a:gd name="connsiteY1" fmla="*/ 219075 h 2539252"/>
                <a:gd name="connsiteX2" fmla="*/ 704850 w 4591050"/>
                <a:gd name="connsiteY2" fmla="*/ 209550 h 2539252"/>
                <a:gd name="connsiteX3" fmla="*/ 990600 w 4591050"/>
                <a:gd name="connsiteY3" fmla="*/ 200025 h 2539252"/>
                <a:gd name="connsiteX4" fmla="*/ 1019175 w 4591050"/>
                <a:gd name="connsiteY4" fmla="*/ 180975 h 2539252"/>
                <a:gd name="connsiteX5" fmla="*/ 1047750 w 4591050"/>
                <a:gd name="connsiteY5" fmla="*/ 171450 h 2539252"/>
                <a:gd name="connsiteX6" fmla="*/ 1104900 w 4591050"/>
                <a:gd name="connsiteY6" fmla="*/ 142875 h 2539252"/>
                <a:gd name="connsiteX7" fmla="*/ 1200150 w 4591050"/>
                <a:gd name="connsiteY7" fmla="*/ 123825 h 2539252"/>
                <a:gd name="connsiteX8" fmla="*/ 1343025 w 4591050"/>
                <a:gd name="connsiteY8" fmla="*/ 85725 h 2539252"/>
                <a:gd name="connsiteX9" fmla="*/ 1514475 w 4591050"/>
                <a:gd name="connsiteY9" fmla="*/ 76200 h 2539252"/>
                <a:gd name="connsiteX10" fmla="*/ 1685925 w 4591050"/>
                <a:gd name="connsiteY10" fmla="*/ 95250 h 2539252"/>
                <a:gd name="connsiteX11" fmla="*/ 1714500 w 4591050"/>
                <a:gd name="connsiteY11" fmla="*/ 114300 h 2539252"/>
                <a:gd name="connsiteX12" fmla="*/ 1743075 w 4591050"/>
                <a:gd name="connsiteY12" fmla="*/ 123825 h 2539252"/>
                <a:gd name="connsiteX13" fmla="*/ 1771650 w 4591050"/>
                <a:gd name="connsiteY13" fmla="*/ 142875 h 2539252"/>
                <a:gd name="connsiteX14" fmla="*/ 1809750 w 4591050"/>
                <a:gd name="connsiteY14" fmla="*/ 161925 h 2539252"/>
                <a:gd name="connsiteX15" fmla="*/ 1838325 w 4591050"/>
                <a:gd name="connsiteY15" fmla="*/ 180975 h 2539252"/>
                <a:gd name="connsiteX16" fmla="*/ 1876425 w 4591050"/>
                <a:gd name="connsiteY16" fmla="*/ 190500 h 2539252"/>
                <a:gd name="connsiteX17" fmla="*/ 1943100 w 4591050"/>
                <a:gd name="connsiteY17" fmla="*/ 209550 h 2539252"/>
                <a:gd name="connsiteX18" fmla="*/ 2400300 w 4591050"/>
                <a:gd name="connsiteY18" fmla="*/ 190500 h 2539252"/>
                <a:gd name="connsiteX19" fmla="*/ 2457450 w 4591050"/>
                <a:gd name="connsiteY19" fmla="*/ 180975 h 2539252"/>
                <a:gd name="connsiteX20" fmla="*/ 2486025 w 4591050"/>
                <a:gd name="connsiteY20" fmla="*/ 171450 h 2539252"/>
                <a:gd name="connsiteX21" fmla="*/ 2571750 w 4591050"/>
                <a:gd name="connsiteY21" fmla="*/ 152400 h 2539252"/>
                <a:gd name="connsiteX22" fmla="*/ 2667000 w 4591050"/>
                <a:gd name="connsiteY22" fmla="*/ 95250 h 2539252"/>
                <a:gd name="connsiteX23" fmla="*/ 2695575 w 4591050"/>
                <a:gd name="connsiteY23" fmla="*/ 85725 h 2539252"/>
                <a:gd name="connsiteX24" fmla="*/ 2790825 w 4591050"/>
                <a:gd name="connsiteY24" fmla="*/ 76200 h 2539252"/>
                <a:gd name="connsiteX25" fmla="*/ 2971800 w 4591050"/>
                <a:gd name="connsiteY25" fmla="*/ 57150 h 2539252"/>
                <a:gd name="connsiteX26" fmla="*/ 3076575 w 4591050"/>
                <a:gd name="connsiteY26" fmla="*/ 28575 h 2539252"/>
                <a:gd name="connsiteX27" fmla="*/ 3143250 w 4591050"/>
                <a:gd name="connsiteY27" fmla="*/ 0 h 2539252"/>
                <a:gd name="connsiteX28" fmla="*/ 3448050 w 4591050"/>
                <a:gd name="connsiteY28" fmla="*/ 19050 h 2539252"/>
                <a:gd name="connsiteX29" fmla="*/ 3619500 w 4591050"/>
                <a:gd name="connsiteY29" fmla="*/ 38100 h 2539252"/>
                <a:gd name="connsiteX30" fmla="*/ 3686175 w 4591050"/>
                <a:gd name="connsiteY30" fmla="*/ 66675 h 2539252"/>
                <a:gd name="connsiteX31" fmla="*/ 3724275 w 4591050"/>
                <a:gd name="connsiteY31" fmla="*/ 76200 h 2539252"/>
                <a:gd name="connsiteX32" fmla="*/ 3781425 w 4591050"/>
                <a:gd name="connsiteY32" fmla="*/ 95250 h 2539252"/>
                <a:gd name="connsiteX33" fmla="*/ 3990975 w 4591050"/>
                <a:gd name="connsiteY33" fmla="*/ 85725 h 2539252"/>
                <a:gd name="connsiteX34" fmla="*/ 4038600 w 4591050"/>
                <a:gd name="connsiteY34" fmla="*/ 66675 h 2539252"/>
                <a:gd name="connsiteX35" fmla="*/ 4124325 w 4591050"/>
                <a:gd name="connsiteY35" fmla="*/ 47625 h 2539252"/>
                <a:gd name="connsiteX36" fmla="*/ 4410075 w 4591050"/>
                <a:gd name="connsiteY36" fmla="*/ 28575 h 2539252"/>
                <a:gd name="connsiteX37" fmla="*/ 4448175 w 4591050"/>
                <a:gd name="connsiteY37" fmla="*/ 19050 h 2539252"/>
                <a:gd name="connsiteX38" fmla="*/ 4505325 w 4591050"/>
                <a:gd name="connsiteY38" fmla="*/ 0 h 2539252"/>
                <a:gd name="connsiteX39" fmla="*/ 4591050 w 4591050"/>
                <a:gd name="connsiteY39" fmla="*/ 0 h 2539252"/>
                <a:gd name="connsiteX40" fmla="*/ 4576109 w 4591050"/>
                <a:gd name="connsiteY40" fmla="*/ 2539252 h 2539252"/>
                <a:gd name="connsiteX41" fmla="*/ 12234 w 4591050"/>
                <a:gd name="connsiteY41" fmla="*/ 2533651 h 2539252"/>
                <a:gd name="connsiteX42" fmla="*/ 0 w 4591050"/>
                <a:gd name="connsiteY42" fmla="*/ 219075 h 253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91050" h="2539252">
                  <a:moveTo>
                    <a:pt x="0" y="219075"/>
                  </a:moveTo>
                  <a:lnTo>
                    <a:pt x="0" y="219075"/>
                  </a:lnTo>
                  <a:lnTo>
                    <a:pt x="704850" y="209550"/>
                  </a:lnTo>
                  <a:cubicBezTo>
                    <a:pt x="800135" y="207718"/>
                    <a:pt x="895688" y="208653"/>
                    <a:pt x="990600" y="200025"/>
                  </a:cubicBezTo>
                  <a:cubicBezTo>
                    <a:pt x="1002001" y="198989"/>
                    <a:pt x="1008936" y="186095"/>
                    <a:pt x="1019175" y="180975"/>
                  </a:cubicBezTo>
                  <a:cubicBezTo>
                    <a:pt x="1028155" y="176485"/>
                    <a:pt x="1038770" y="175940"/>
                    <a:pt x="1047750" y="171450"/>
                  </a:cubicBezTo>
                  <a:cubicBezTo>
                    <a:pt x="1088851" y="150899"/>
                    <a:pt x="1061806" y="152452"/>
                    <a:pt x="1104900" y="142875"/>
                  </a:cubicBezTo>
                  <a:cubicBezTo>
                    <a:pt x="1171104" y="128163"/>
                    <a:pt x="1145929" y="140091"/>
                    <a:pt x="1200150" y="123825"/>
                  </a:cubicBezTo>
                  <a:cubicBezTo>
                    <a:pt x="1257553" y="106604"/>
                    <a:pt x="1277809" y="92971"/>
                    <a:pt x="1343025" y="85725"/>
                  </a:cubicBezTo>
                  <a:cubicBezTo>
                    <a:pt x="1399913" y="79404"/>
                    <a:pt x="1457325" y="79375"/>
                    <a:pt x="1514475" y="76200"/>
                  </a:cubicBezTo>
                  <a:cubicBezTo>
                    <a:pt x="1522006" y="76779"/>
                    <a:pt x="1649499" y="81590"/>
                    <a:pt x="1685925" y="95250"/>
                  </a:cubicBezTo>
                  <a:cubicBezTo>
                    <a:pt x="1696644" y="99270"/>
                    <a:pt x="1704261" y="109180"/>
                    <a:pt x="1714500" y="114300"/>
                  </a:cubicBezTo>
                  <a:cubicBezTo>
                    <a:pt x="1723480" y="118790"/>
                    <a:pt x="1734095" y="119335"/>
                    <a:pt x="1743075" y="123825"/>
                  </a:cubicBezTo>
                  <a:cubicBezTo>
                    <a:pt x="1753314" y="128945"/>
                    <a:pt x="1761711" y="137195"/>
                    <a:pt x="1771650" y="142875"/>
                  </a:cubicBezTo>
                  <a:cubicBezTo>
                    <a:pt x="1783978" y="149920"/>
                    <a:pt x="1797422" y="154880"/>
                    <a:pt x="1809750" y="161925"/>
                  </a:cubicBezTo>
                  <a:cubicBezTo>
                    <a:pt x="1819689" y="167605"/>
                    <a:pt x="1827803" y="176466"/>
                    <a:pt x="1838325" y="180975"/>
                  </a:cubicBezTo>
                  <a:cubicBezTo>
                    <a:pt x="1850357" y="186132"/>
                    <a:pt x="1863838" y="186904"/>
                    <a:pt x="1876425" y="190500"/>
                  </a:cubicBezTo>
                  <a:cubicBezTo>
                    <a:pt x="1972078" y="217829"/>
                    <a:pt x="1823993" y="179773"/>
                    <a:pt x="1943100" y="209550"/>
                  </a:cubicBezTo>
                  <a:cubicBezTo>
                    <a:pt x="2544449" y="195565"/>
                    <a:pt x="2197949" y="227291"/>
                    <a:pt x="2400300" y="190500"/>
                  </a:cubicBezTo>
                  <a:cubicBezTo>
                    <a:pt x="2419301" y="187045"/>
                    <a:pt x="2438597" y="185165"/>
                    <a:pt x="2457450" y="180975"/>
                  </a:cubicBezTo>
                  <a:cubicBezTo>
                    <a:pt x="2467251" y="178797"/>
                    <a:pt x="2476224" y="173628"/>
                    <a:pt x="2486025" y="171450"/>
                  </a:cubicBezTo>
                  <a:cubicBezTo>
                    <a:pt x="2504116" y="167430"/>
                    <a:pt x="2550308" y="164312"/>
                    <a:pt x="2571750" y="152400"/>
                  </a:cubicBezTo>
                  <a:cubicBezTo>
                    <a:pt x="2647927" y="110079"/>
                    <a:pt x="2603948" y="122272"/>
                    <a:pt x="2667000" y="95250"/>
                  </a:cubicBezTo>
                  <a:cubicBezTo>
                    <a:pt x="2676228" y="91295"/>
                    <a:pt x="2685652" y="87252"/>
                    <a:pt x="2695575" y="85725"/>
                  </a:cubicBezTo>
                  <a:cubicBezTo>
                    <a:pt x="2727112" y="80873"/>
                    <a:pt x="2759075" y="79375"/>
                    <a:pt x="2790825" y="76200"/>
                  </a:cubicBezTo>
                  <a:cubicBezTo>
                    <a:pt x="2877299" y="47375"/>
                    <a:pt x="2760653" y="83543"/>
                    <a:pt x="2971800" y="57150"/>
                  </a:cubicBezTo>
                  <a:cubicBezTo>
                    <a:pt x="2978656" y="56293"/>
                    <a:pt x="3053489" y="38469"/>
                    <a:pt x="3076575" y="28575"/>
                  </a:cubicBezTo>
                  <a:cubicBezTo>
                    <a:pt x="3158965" y="-6735"/>
                    <a:pt x="3076237" y="22338"/>
                    <a:pt x="3143250" y="0"/>
                  </a:cubicBezTo>
                  <a:lnTo>
                    <a:pt x="3448050" y="19050"/>
                  </a:lnTo>
                  <a:cubicBezTo>
                    <a:pt x="3521906" y="43669"/>
                    <a:pt x="3466607" y="27907"/>
                    <a:pt x="3619500" y="38100"/>
                  </a:cubicBezTo>
                  <a:cubicBezTo>
                    <a:pt x="3728883" y="65446"/>
                    <a:pt x="3594085" y="27208"/>
                    <a:pt x="3686175" y="66675"/>
                  </a:cubicBezTo>
                  <a:cubicBezTo>
                    <a:pt x="3698207" y="71832"/>
                    <a:pt x="3711736" y="72438"/>
                    <a:pt x="3724275" y="76200"/>
                  </a:cubicBezTo>
                  <a:cubicBezTo>
                    <a:pt x="3743509" y="81970"/>
                    <a:pt x="3781425" y="95250"/>
                    <a:pt x="3781425" y="95250"/>
                  </a:cubicBezTo>
                  <a:cubicBezTo>
                    <a:pt x="3851275" y="92075"/>
                    <a:pt x="3921481" y="93447"/>
                    <a:pt x="3990975" y="85725"/>
                  </a:cubicBezTo>
                  <a:cubicBezTo>
                    <a:pt x="4007968" y="83837"/>
                    <a:pt x="4022380" y="72082"/>
                    <a:pt x="4038600" y="66675"/>
                  </a:cubicBezTo>
                  <a:cubicBezTo>
                    <a:pt x="4052673" y="61984"/>
                    <a:pt x="4113001" y="48883"/>
                    <a:pt x="4124325" y="47625"/>
                  </a:cubicBezTo>
                  <a:cubicBezTo>
                    <a:pt x="4185848" y="40789"/>
                    <a:pt x="4358607" y="31603"/>
                    <a:pt x="4410075" y="28575"/>
                  </a:cubicBezTo>
                  <a:cubicBezTo>
                    <a:pt x="4422775" y="25400"/>
                    <a:pt x="4435636" y="22812"/>
                    <a:pt x="4448175" y="19050"/>
                  </a:cubicBezTo>
                  <a:cubicBezTo>
                    <a:pt x="4467409" y="13280"/>
                    <a:pt x="4485245" y="0"/>
                    <a:pt x="4505325" y="0"/>
                  </a:cubicBezTo>
                  <a:lnTo>
                    <a:pt x="4591050" y="0"/>
                  </a:lnTo>
                  <a:cubicBezTo>
                    <a:pt x="4588560" y="530163"/>
                    <a:pt x="4578599" y="2009089"/>
                    <a:pt x="4576109" y="2539252"/>
                  </a:cubicBezTo>
                  <a:lnTo>
                    <a:pt x="12234" y="2533651"/>
                  </a:lnTo>
                  <a:cubicBezTo>
                    <a:pt x="10646" y="2079626"/>
                    <a:pt x="1588" y="673100"/>
                    <a:pt x="0" y="219075"/>
                  </a:cubicBezTo>
                  <a:close/>
                </a:path>
              </a:pathLst>
            </a:custGeom>
            <a:gradFill flip="none" rotWithShape="1">
              <a:gsLst>
                <a:gs pos="0">
                  <a:schemeClr val="tx1">
                    <a:lumMod val="85000"/>
                    <a:lumOff val="15000"/>
                  </a:schemeClr>
                </a:gs>
                <a:gs pos="47000">
                  <a:schemeClr val="accent2">
                    <a:lumMod val="75000"/>
                    <a:shade val="67500"/>
                    <a:satMod val="115000"/>
                  </a:schemeClr>
                </a:gs>
                <a:gs pos="100000">
                  <a:schemeClr val="accent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ECCA8BFF-3BCC-4C8E-9532-E9014DDE9716}"/>
                </a:ext>
              </a:extLst>
            </p:cNvPr>
            <p:cNvSpPr/>
            <p:nvPr/>
          </p:nvSpPr>
          <p:spPr>
            <a:xfrm>
              <a:off x="2214093" y="6022247"/>
              <a:ext cx="3876367" cy="843583"/>
            </a:xfrm>
            <a:custGeom>
              <a:avLst/>
              <a:gdLst>
                <a:gd name="connsiteX0" fmla="*/ 0 w 4576762"/>
                <a:gd name="connsiteY0" fmla="*/ 528251 h 1454552"/>
                <a:gd name="connsiteX1" fmla="*/ 0 w 4576762"/>
                <a:gd name="connsiteY1" fmla="*/ 528251 h 1454552"/>
                <a:gd name="connsiteX2" fmla="*/ 523875 w 4576762"/>
                <a:gd name="connsiteY2" fmla="*/ 533013 h 1454552"/>
                <a:gd name="connsiteX3" fmla="*/ 566737 w 4576762"/>
                <a:gd name="connsiteY3" fmla="*/ 542538 h 1454552"/>
                <a:gd name="connsiteX4" fmla="*/ 800100 w 4576762"/>
                <a:gd name="connsiteY4" fmla="*/ 537776 h 1454552"/>
                <a:gd name="connsiteX5" fmla="*/ 814387 w 4576762"/>
                <a:gd name="connsiteY5" fmla="*/ 533013 h 1454552"/>
                <a:gd name="connsiteX6" fmla="*/ 847725 w 4576762"/>
                <a:gd name="connsiteY6" fmla="*/ 523488 h 1454552"/>
                <a:gd name="connsiteX7" fmla="*/ 866775 w 4576762"/>
                <a:gd name="connsiteY7" fmla="*/ 513963 h 1454552"/>
                <a:gd name="connsiteX8" fmla="*/ 900112 w 4576762"/>
                <a:gd name="connsiteY8" fmla="*/ 504438 h 1454552"/>
                <a:gd name="connsiteX9" fmla="*/ 942975 w 4576762"/>
                <a:gd name="connsiteY9" fmla="*/ 490151 h 1454552"/>
                <a:gd name="connsiteX10" fmla="*/ 957262 w 4576762"/>
                <a:gd name="connsiteY10" fmla="*/ 480626 h 1454552"/>
                <a:gd name="connsiteX11" fmla="*/ 962025 w 4576762"/>
                <a:gd name="connsiteY11" fmla="*/ 461576 h 1454552"/>
                <a:gd name="connsiteX12" fmla="*/ 1009650 w 4576762"/>
                <a:gd name="connsiteY12" fmla="*/ 452051 h 1454552"/>
                <a:gd name="connsiteX13" fmla="*/ 1023937 w 4576762"/>
                <a:gd name="connsiteY13" fmla="*/ 442526 h 1454552"/>
                <a:gd name="connsiteX14" fmla="*/ 1081087 w 4576762"/>
                <a:gd name="connsiteY14" fmla="*/ 428238 h 1454552"/>
                <a:gd name="connsiteX15" fmla="*/ 1095375 w 4576762"/>
                <a:gd name="connsiteY15" fmla="*/ 418713 h 1454552"/>
                <a:gd name="connsiteX16" fmla="*/ 1143000 w 4576762"/>
                <a:gd name="connsiteY16" fmla="*/ 390138 h 1454552"/>
                <a:gd name="connsiteX17" fmla="*/ 1157287 w 4576762"/>
                <a:gd name="connsiteY17" fmla="*/ 375851 h 1454552"/>
                <a:gd name="connsiteX18" fmla="*/ 1176337 w 4576762"/>
                <a:gd name="connsiteY18" fmla="*/ 366326 h 1454552"/>
                <a:gd name="connsiteX19" fmla="*/ 1200150 w 4576762"/>
                <a:gd name="connsiteY19" fmla="*/ 352038 h 1454552"/>
                <a:gd name="connsiteX20" fmla="*/ 1214437 w 4576762"/>
                <a:gd name="connsiteY20" fmla="*/ 337751 h 1454552"/>
                <a:gd name="connsiteX21" fmla="*/ 1266825 w 4576762"/>
                <a:gd name="connsiteY21" fmla="*/ 304413 h 1454552"/>
                <a:gd name="connsiteX22" fmla="*/ 1281112 w 4576762"/>
                <a:gd name="connsiteY22" fmla="*/ 294888 h 1454552"/>
                <a:gd name="connsiteX23" fmla="*/ 1290637 w 4576762"/>
                <a:gd name="connsiteY23" fmla="*/ 280601 h 1454552"/>
                <a:gd name="connsiteX24" fmla="*/ 1347787 w 4576762"/>
                <a:gd name="connsiteY24" fmla="*/ 247263 h 1454552"/>
                <a:gd name="connsiteX25" fmla="*/ 1362075 w 4576762"/>
                <a:gd name="connsiteY25" fmla="*/ 242501 h 1454552"/>
                <a:gd name="connsiteX26" fmla="*/ 1400175 w 4576762"/>
                <a:gd name="connsiteY26" fmla="*/ 213926 h 1454552"/>
                <a:gd name="connsiteX27" fmla="*/ 1414462 w 4576762"/>
                <a:gd name="connsiteY27" fmla="*/ 199638 h 1454552"/>
                <a:gd name="connsiteX28" fmla="*/ 1428750 w 4576762"/>
                <a:gd name="connsiteY28" fmla="*/ 180588 h 1454552"/>
                <a:gd name="connsiteX29" fmla="*/ 1452562 w 4576762"/>
                <a:gd name="connsiteY29" fmla="*/ 171063 h 1454552"/>
                <a:gd name="connsiteX30" fmla="*/ 1471612 w 4576762"/>
                <a:gd name="connsiteY30" fmla="*/ 161538 h 1454552"/>
                <a:gd name="connsiteX31" fmla="*/ 1504950 w 4576762"/>
                <a:gd name="connsiteY31" fmla="*/ 137726 h 1454552"/>
                <a:gd name="connsiteX32" fmla="*/ 1538287 w 4576762"/>
                <a:gd name="connsiteY32" fmla="*/ 123438 h 1454552"/>
                <a:gd name="connsiteX33" fmla="*/ 1595437 w 4576762"/>
                <a:gd name="connsiteY33" fmla="*/ 99626 h 1454552"/>
                <a:gd name="connsiteX34" fmla="*/ 1643062 w 4576762"/>
                <a:gd name="connsiteY34" fmla="*/ 85338 h 1454552"/>
                <a:gd name="connsiteX35" fmla="*/ 1676400 w 4576762"/>
                <a:gd name="connsiteY35" fmla="*/ 75813 h 1454552"/>
                <a:gd name="connsiteX36" fmla="*/ 1800225 w 4576762"/>
                <a:gd name="connsiteY36" fmla="*/ 66288 h 1454552"/>
                <a:gd name="connsiteX37" fmla="*/ 1847850 w 4576762"/>
                <a:gd name="connsiteY37" fmla="*/ 52001 h 1454552"/>
                <a:gd name="connsiteX38" fmla="*/ 1928812 w 4576762"/>
                <a:gd name="connsiteY38" fmla="*/ 42476 h 1454552"/>
                <a:gd name="connsiteX39" fmla="*/ 2305050 w 4576762"/>
                <a:gd name="connsiteY39" fmla="*/ 28188 h 1454552"/>
                <a:gd name="connsiteX40" fmla="*/ 2371725 w 4576762"/>
                <a:gd name="connsiteY40" fmla="*/ 32951 h 1454552"/>
                <a:gd name="connsiteX41" fmla="*/ 2400300 w 4576762"/>
                <a:gd name="connsiteY41" fmla="*/ 42476 h 1454552"/>
                <a:gd name="connsiteX42" fmla="*/ 2424112 w 4576762"/>
                <a:gd name="connsiteY42" fmla="*/ 47238 h 1454552"/>
                <a:gd name="connsiteX43" fmla="*/ 2443162 w 4576762"/>
                <a:gd name="connsiteY43" fmla="*/ 52001 h 1454552"/>
                <a:gd name="connsiteX44" fmla="*/ 2471737 w 4576762"/>
                <a:gd name="connsiteY44" fmla="*/ 56763 h 1454552"/>
                <a:gd name="connsiteX45" fmla="*/ 2500312 w 4576762"/>
                <a:gd name="connsiteY45" fmla="*/ 66288 h 1454552"/>
                <a:gd name="connsiteX46" fmla="*/ 2533650 w 4576762"/>
                <a:gd name="connsiteY46" fmla="*/ 75813 h 1454552"/>
                <a:gd name="connsiteX47" fmla="*/ 2552700 w 4576762"/>
                <a:gd name="connsiteY47" fmla="*/ 90101 h 1454552"/>
                <a:gd name="connsiteX48" fmla="*/ 2566987 w 4576762"/>
                <a:gd name="connsiteY48" fmla="*/ 104388 h 1454552"/>
                <a:gd name="connsiteX49" fmla="*/ 2600325 w 4576762"/>
                <a:gd name="connsiteY49" fmla="*/ 113913 h 1454552"/>
                <a:gd name="connsiteX50" fmla="*/ 2647950 w 4576762"/>
                <a:gd name="connsiteY50" fmla="*/ 137726 h 1454552"/>
                <a:gd name="connsiteX51" fmla="*/ 2662237 w 4576762"/>
                <a:gd name="connsiteY51" fmla="*/ 152013 h 1454552"/>
                <a:gd name="connsiteX52" fmla="*/ 2695575 w 4576762"/>
                <a:gd name="connsiteY52" fmla="*/ 175826 h 1454552"/>
                <a:gd name="connsiteX53" fmla="*/ 2714625 w 4576762"/>
                <a:gd name="connsiteY53" fmla="*/ 185351 h 1454552"/>
                <a:gd name="connsiteX54" fmla="*/ 2752725 w 4576762"/>
                <a:gd name="connsiteY54" fmla="*/ 213926 h 1454552"/>
                <a:gd name="connsiteX55" fmla="*/ 2776537 w 4576762"/>
                <a:gd name="connsiteY55" fmla="*/ 218688 h 1454552"/>
                <a:gd name="connsiteX56" fmla="*/ 2809875 w 4576762"/>
                <a:gd name="connsiteY56" fmla="*/ 223451 h 1454552"/>
                <a:gd name="connsiteX57" fmla="*/ 2828925 w 4576762"/>
                <a:gd name="connsiteY57" fmla="*/ 228213 h 1454552"/>
                <a:gd name="connsiteX58" fmla="*/ 2847975 w 4576762"/>
                <a:gd name="connsiteY58" fmla="*/ 237738 h 1454552"/>
                <a:gd name="connsiteX59" fmla="*/ 2871787 w 4576762"/>
                <a:gd name="connsiteY59" fmla="*/ 242501 h 1454552"/>
                <a:gd name="connsiteX60" fmla="*/ 2886075 w 4576762"/>
                <a:gd name="connsiteY60" fmla="*/ 247263 h 1454552"/>
                <a:gd name="connsiteX61" fmla="*/ 2933700 w 4576762"/>
                <a:gd name="connsiteY61" fmla="*/ 256788 h 1454552"/>
                <a:gd name="connsiteX62" fmla="*/ 2995612 w 4576762"/>
                <a:gd name="connsiteY62" fmla="*/ 275838 h 1454552"/>
                <a:gd name="connsiteX63" fmla="*/ 3024187 w 4576762"/>
                <a:gd name="connsiteY63" fmla="*/ 285363 h 1454552"/>
                <a:gd name="connsiteX64" fmla="*/ 3062287 w 4576762"/>
                <a:gd name="connsiteY64" fmla="*/ 294888 h 1454552"/>
                <a:gd name="connsiteX65" fmla="*/ 3100387 w 4576762"/>
                <a:gd name="connsiteY65" fmla="*/ 309176 h 1454552"/>
                <a:gd name="connsiteX66" fmla="*/ 3119437 w 4576762"/>
                <a:gd name="connsiteY66" fmla="*/ 318701 h 1454552"/>
                <a:gd name="connsiteX67" fmla="*/ 3314700 w 4576762"/>
                <a:gd name="connsiteY67" fmla="*/ 313938 h 1454552"/>
                <a:gd name="connsiteX68" fmla="*/ 3371850 w 4576762"/>
                <a:gd name="connsiteY68" fmla="*/ 294888 h 1454552"/>
                <a:gd name="connsiteX69" fmla="*/ 3395662 w 4576762"/>
                <a:gd name="connsiteY69" fmla="*/ 290126 h 1454552"/>
                <a:gd name="connsiteX70" fmla="*/ 3433762 w 4576762"/>
                <a:gd name="connsiteY70" fmla="*/ 271076 h 1454552"/>
                <a:gd name="connsiteX71" fmla="*/ 3471862 w 4576762"/>
                <a:gd name="connsiteY71" fmla="*/ 261551 h 1454552"/>
                <a:gd name="connsiteX72" fmla="*/ 3490912 w 4576762"/>
                <a:gd name="connsiteY72" fmla="*/ 252026 h 1454552"/>
                <a:gd name="connsiteX73" fmla="*/ 3548062 w 4576762"/>
                <a:gd name="connsiteY73" fmla="*/ 242501 h 1454552"/>
                <a:gd name="connsiteX74" fmla="*/ 3871912 w 4576762"/>
                <a:gd name="connsiteY74" fmla="*/ 247263 h 1454552"/>
                <a:gd name="connsiteX75" fmla="*/ 3895725 w 4576762"/>
                <a:gd name="connsiteY75" fmla="*/ 252026 h 1454552"/>
                <a:gd name="connsiteX76" fmla="*/ 3957637 w 4576762"/>
                <a:gd name="connsiteY76" fmla="*/ 256788 h 1454552"/>
                <a:gd name="connsiteX77" fmla="*/ 4076700 w 4576762"/>
                <a:gd name="connsiteY77" fmla="*/ 271076 h 1454552"/>
                <a:gd name="connsiteX78" fmla="*/ 4095750 w 4576762"/>
                <a:gd name="connsiteY78" fmla="*/ 275838 h 1454552"/>
                <a:gd name="connsiteX79" fmla="*/ 4238625 w 4576762"/>
                <a:gd name="connsiteY79" fmla="*/ 294888 h 1454552"/>
                <a:gd name="connsiteX80" fmla="*/ 4271962 w 4576762"/>
                <a:gd name="connsiteY80" fmla="*/ 299651 h 1454552"/>
                <a:gd name="connsiteX81" fmla="*/ 4529137 w 4576762"/>
                <a:gd name="connsiteY81" fmla="*/ 304413 h 1454552"/>
                <a:gd name="connsiteX82" fmla="*/ 4576762 w 4576762"/>
                <a:gd name="connsiteY82" fmla="*/ 309176 h 1454552"/>
                <a:gd name="connsiteX83" fmla="*/ 4562475 w 4576762"/>
                <a:gd name="connsiteY83" fmla="*/ 1228338 h 1454552"/>
                <a:gd name="connsiteX84" fmla="*/ 4562475 w 4576762"/>
                <a:gd name="connsiteY84" fmla="*/ 1228338 h 1454552"/>
                <a:gd name="connsiteX85" fmla="*/ 4505325 w 4576762"/>
                <a:gd name="connsiteY85" fmla="*/ 1209288 h 1454552"/>
                <a:gd name="connsiteX86" fmla="*/ 4476750 w 4576762"/>
                <a:gd name="connsiteY86" fmla="*/ 1199763 h 1454552"/>
                <a:gd name="connsiteX87" fmla="*/ 4448175 w 4576762"/>
                <a:gd name="connsiteY87" fmla="*/ 1195001 h 1454552"/>
                <a:gd name="connsiteX88" fmla="*/ 4433887 w 4576762"/>
                <a:gd name="connsiteY88" fmla="*/ 1190238 h 1454552"/>
                <a:gd name="connsiteX89" fmla="*/ 4367212 w 4576762"/>
                <a:gd name="connsiteY89" fmla="*/ 1180713 h 1454552"/>
                <a:gd name="connsiteX90" fmla="*/ 4062412 w 4576762"/>
                <a:gd name="connsiteY90" fmla="*/ 1185476 h 1454552"/>
                <a:gd name="connsiteX91" fmla="*/ 4033837 w 4576762"/>
                <a:gd name="connsiteY91" fmla="*/ 1190238 h 1454552"/>
                <a:gd name="connsiteX92" fmla="*/ 3943350 w 4576762"/>
                <a:gd name="connsiteY92" fmla="*/ 1195001 h 1454552"/>
                <a:gd name="connsiteX93" fmla="*/ 3890962 w 4576762"/>
                <a:gd name="connsiteY93" fmla="*/ 1204526 h 1454552"/>
                <a:gd name="connsiteX94" fmla="*/ 3876675 w 4576762"/>
                <a:gd name="connsiteY94" fmla="*/ 1209288 h 1454552"/>
                <a:gd name="connsiteX95" fmla="*/ 3852862 w 4576762"/>
                <a:gd name="connsiteY95" fmla="*/ 1214051 h 1454552"/>
                <a:gd name="connsiteX96" fmla="*/ 3824287 w 4576762"/>
                <a:gd name="connsiteY96" fmla="*/ 1223576 h 1454552"/>
                <a:gd name="connsiteX97" fmla="*/ 3795712 w 4576762"/>
                <a:gd name="connsiteY97" fmla="*/ 1228338 h 1454552"/>
                <a:gd name="connsiteX98" fmla="*/ 3757612 w 4576762"/>
                <a:gd name="connsiteY98" fmla="*/ 1237863 h 1454552"/>
                <a:gd name="connsiteX99" fmla="*/ 3552825 w 4576762"/>
                <a:gd name="connsiteY99" fmla="*/ 1242626 h 1454552"/>
                <a:gd name="connsiteX100" fmla="*/ 3490912 w 4576762"/>
                <a:gd name="connsiteY100" fmla="*/ 1261676 h 1454552"/>
                <a:gd name="connsiteX101" fmla="*/ 3476625 w 4576762"/>
                <a:gd name="connsiteY101" fmla="*/ 1266438 h 1454552"/>
                <a:gd name="connsiteX102" fmla="*/ 3438525 w 4576762"/>
                <a:gd name="connsiteY102" fmla="*/ 1275963 h 1454552"/>
                <a:gd name="connsiteX103" fmla="*/ 3424237 w 4576762"/>
                <a:gd name="connsiteY103" fmla="*/ 1280726 h 1454552"/>
                <a:gd name="connsiteX104" fmla="*/ 3405187 w 4576762"/>
                <a:gd name="connsiteY104" fmla="*/ 1285488 h 1454552"/>
                <a:gd name="connsiteX105" fmla="*/ 3390900 w 4576762"/>
                <a:gd name="connsiteY105" fmla="*/ 1290251 h 1454552"/>
                <a:gd name="connsiteX106" fmla="*/ 3357562 w 4576762"/>
                <a:gd name="connsiteY106" fmla="*/ 1295013 h 1454552"/>
                <a:gd name="connsiteX107" fmla="*/ 3300412 w 4576762"/>
                <a:gd name="connsiteY107" fmla="*/ 1304538 h 1454552"/>
                <a:gd name="connsiteX108" fmla="*/ 3095625 w 4576762"/>
                <a:gd name="connsiteY108" fmla="*/ 1309301 h 1454552"/>
                <a:gd name="connsiteX109" fmla="*/ 3024187 w 4576762"/>
                <a:gd name="connsiteY109" fmla="*/ 1323588 h 1454552"/>
                <a:gd name="connsiteX110" fmla="*/ 3000375 w 4576762"/>
                <a:gd name="connsiteY110" fmla="*/ 1328351 h 1454552"/>
                <a:gd name="connsiteX111" fmla="*/ 2981325 w 4576762"/>
                <a:gd name="connsiteY111" fmla="*/ 1333113 h 1454552"/>
                <a:gd name="connsiteX112" fmla="*/ 2952750 w 4576762"/>
                <a:gd name="connsiteY112" fmla="*/ 1337876 h 1454552"/>
                <a:gd name="connsiteX113" fmla="*/ 2914650 w 4576762"/>
                <a:gd name="connsiteY113" fmla="*/ 1347401 h 1454552"/>
                <a:gd name="connsiteX114" fmla="*/ 2900362 w 4576762"/>
                <a:gd name="connsiteY114" fmla="*/ 1352163 h 1454552"/>
                <a:gd name="connsiteX115" fmla="*/ 2876550 w 4576762"/>
                <a:gd name="connsiteY115" fmla="*/ 1356926 h 1454552"/>
                <a:gd name="connsiteX116" fmla="*/ 2790825 w 4576762"/>
                <a:gd name="connsiteY116" fmla="*/ 1375976 h 1454552"/>
                <a:gd name="connsiteX117" fmla="*/ 2733675 w 4576762"/>
                <a:gd name="connsiteY117" fmla="*/ 1385501 h 1454552"/>
                <a:gd name="connsiteX118" fmla="*/ 2667000 w 4576762"/>
                <a:gd name="connsiteY118" fmla="*/ 1395026 h 1454552"/>
                <a:gd name="connsiteX119" fmla="*/ 2643187 w 4576762"/>
                <a:gd name="connsiteY119" fmla="*/ 1399788 h 1454552"/>
                <a:gd name="connsiteX120" fmla="*/ 2571750 w 4576762"/>
                <a:gd name="connsiteY120" fmla="*/ 1404551 h 1454552"/>
                <a:gd name="connsiteX121" fmla="*/ 2538412 w 4576762"/>
                <a:gd name="connsiteY121" fmla="*/ 1414076 h 1454552"/>
                <a:gd name="connsiteX122" fmla="*/ 2509837 w 4576762"/>
                <a:gd name="connsiteY122" fmla="*/ 1418838 h 1454552"/>
                <a:gd name="connsiteX123" fmla="*/ 2190750 w 4576762"/>
                <a:gd name="connsiteY123" fmla="*/ 1423601 h 1454552"/>
                <a:gd name="connsiteX124" fmla="*/ 2128837 w 4576762"/>
                <a:gd name="connsiteY124" fmla="*/ 1433126 h 1454552"/>
                <a:gd name="connsiteX125" fmla="*/ 2076450 w 4576762"/>
                <a:gd name="connsiteY125" fmla="*/ 1442651 h 1454552"/>
                <a:gd name="connsiteX126" fmla="*/ 1752600 w 4576762"/>
                <a:gd name="connsiteY126" fmla="*/ 1437888 h 1454552"/>
                <a:gd name="connsiteX127" fmla="*/ 1738312 w 4576762"/>
                <a:gd name="connsiteY127" fmla="*/ 1433126 h 1454552"/>
                <a:gd name="connsiteX128" fmla="*/ 1719262 w 4576762"/>
                <a:gd name="connsiteY128" fmla="*/ 1428363 h 1454552"/>
                <a:gd name="connsiteX129" fmla="*/ 1666875 w 4576762"/>
                <a:gd name="connsiteY129" fmla="*/ 1414076 h 1454552"/>
                <a:gd name="connsiteX130" fmla="*/ 1295400 w 4576762"/>
                <a:gd name="connsiteY130" fmla="*/ 1409313 h 1454552"/>
                <a:gd name="connsiteX131" fmla="*/ 1042987 w 4576762"/>
                <a:gd name="connsiteY131" fmla="*/ 1414076 h 1454552"/>
                <a:gd name="connsiteX132" fmla="*/ 1000125 w 4576762"/>
                <a:gd name="connsiteY132" fmla="*/ 1428363 h 1454552"/>
                <a:gd name="connsiteX133" fmla="*/ 966787 w 4576762"/>
                <a:gd name="connsiteY133" fmla="*/ 1433126 h 1454552"/>
                <a:gd name="connsiteX134" fmla="*/ 862012 w 4576762"/>
                <a:gd name="connsiteY134" fmla="*/ 1442651 h 1454552"/>
                <a:gd name="connsiteX135" fmla="*/ 814387 w 4576762"/>
                <a:gd name="connsiteY135" fmla="*/ 1433126 h 1454552"/>
                <a:gd name="connsiteX136" fmla="*/ 738187 w 4576762"/>
                <a:gd name="connsiteY136" fmla="*/ 1418838 h 1454552"/>
                <a:gd name="connsiteX137" fmla="*/ 714375 w 4576762"/>
                <a:gd name="connsiteY137" fmla="*/ 1414076 h 1454552"/>
                <a:gd name="connsiteX138" fmla="*/ 471487 w 4576762"/>
                <a:gd name="connsiteY138" fmla="*/ 1404551 h 1454552"/>
                <a:gd name="connsiteX139" fmla="*/ 447675 w 4576762"/>
                <a:gd name="connsiteY139" fmla="*/ 1399788 h 1454552"/>
                <a:gd name="connsiteX140" fmla="*/ 404812 w 4576762"/>
                <a:gd name="connsiteY140" fmla="*/ 1390263 h 1454552"/>
                <a:gd name="connsiteX141" fmla="*/ 371475 w 4576762"/>
                <a:gd name="connsiteY141" fmla="*/ 1385501 h 1454552"/>
                <a:gd name="connsiteX142" fmla="*/ 323850 w 4576762"/>
                <a:gd name="connsiteY142" fmla="*/ 1375976 h 1454552"/>
                <a:gd name="connsiteX143" fmla="*/ 242887 w 4576762"/>
                <a:gd name="connsiteY143" fmla="*/ 1380738 h 1454552"/>
                <a:gd name="connsiteX144" fmla="*/ 214312 w 4576762"/>
                <a:gd name="connsiteY144" fmla="*/ 1385501 h 1454552"/>
                <a:gd name="connsiteX145" fmla="*/ 9525 w 4576762"/>
                <a:gd name="connsiteY145" fmla="*/ 1385501 h 1454552"/>
                <a:gd name="connsiteX146" fmla="*/ 0 w 4576762"/>
                <a:gd name="connsiteY146" fmla="*/ 528251 h 1454552"/>
                <a:gd name="connsiteX0" fmla="*/ 4762 w 4581524"/>
                <a:gd name="connsiteY0" fmla="*/ 528251 h 1454552"/>
                <a:gd name="connsiteX1" fmla="*/ 4762 w 4581524"/>
                <a:gd name="connsiteY1" fmla="*/ 528251 h 1454552"/>
                <a:gd name="connsiteX2" fmla="*/ 528637 w 4581524"/>
                <a:gd name="connsiteY2" fmla="*/ 533013 h 1454552"/>
                <a:gd name="connsiteX3" fmla="*/ 571499 w 4581524"/>
                <a:gd name="connsiteY3" fmla="*/ 542538 h 1454552"/>
                <a:gd name="connsiteX4" fmla="*/ 804862 w 4581524"/>
                <a:gd name="connsiteY4" fmla="*/ 537776 h 1454552"/>
                <a:gd name="connsiteX5" fmla="*/ 819149 w 4581524"/>
                <a:gd name="connsiteY5" fmla="*/ 533013 h 1454552"/>
                <a:gd name="connsiteX6" fmla="*/ 852487 w 4581524"/>
                <a:gd name="connsiteY6" fmla="*/ 523488 h 1454552"/>
                <a:gd name="connsiteX7" fmla="*/ 871537 w 4581524"/>
                <a:gd name="connsiteY7" fmla="*/ 513963 h 1454552"/>
                <a:gd name="connsiteX8" fmla="*/ 904874 w 4581524"/>
                <a:gd name="connsiteY8" fmla="*/ 504438 h 1454552"/>
                <a:gd name="connsiteX9" fmla="*/ 947737 w 4581524"/>
                <a:gd name="connsiteY9" fmla="*/ 490151 h 1454552"/>
                <a:gd name="connsiteX10" fmla="*/ 962024 w 4581524"/>
                <a:gd name="connsiteY10" fmla="*/ 480626 h 1454552"/>
                <a:gd name="connsiteX11" fmla="*/ 966787 w 4581524"/>
                <a:gd name="connsiteY11" fmla="*/ 461576 h 1454552"/>
                <a:gd name="connsiteX12" fmla="*/ 1014412 w 4581524"/>
                <a:gd name="connsiteY12" fmla="*/ 452051 h 1454552"/>
                <a:gd name="connsiteX13" fmla="*/ 1028699 w 4581524"/>
                <a:gd name="connsiteY13" fmla="*/ 442526 h 1454552"/>
                <a:gd name="connsiteX14" fmla="*/ 1085849 w 4581524"/>
                <a:gd name="connsiteY14" fmla="*/ 428238 h 1454552"/>
                <a:gd name="connsiteX15" fmla="*/ 1100137 w 4581524"/>
                <a:gd name="connsiteY15" fmla="*/ 418713 h 1454552"/>
                <a:gd name="connsiteX16" fmla="*/ 1147762 w 4581524"/>
                <a:gd name="connsiteY16" fmla="*/ 390138 h 1454552"/>
                <a:gd name="connsiteX17" fmla="*/ 1162049 w 4581524"/>
                <a:gd name="connsiteY17" fmla="*/ 375851 h 1454552"/>
                <a:gd name="connsiteX18" fmla="*/ 1181099 w 4581524"/>
                <a:gd name="connsiteY18" fmla="*/ 366326 h 1454552"/>
                <a:gd name="connsiteX19" fmla="*/ 1204912 w 4581524"/>
                <a:gd name="connsiteY19" fmla="*/ 352038 h 1454552"/>
                <a:gd name="connsiteX20" fmla="*/ 1219199 w 4581524"/>
                <a:gd name="connsiteY20" fmla="*/ 337751 h 1454552"/>
                <a:gd name="connsiteX21" fmla="*/ 1271587 w 4581524"/>
                <a:gd name="connsiteY21" fmla="*/ 304413 h 1454552"/>
                <a:gd name="connsiteX22" fmla="*/ 1285874 w 4581524"/>
                <a:gd name="connsiteY22" fmla="*/ 294888 h 1454552"/>
                <a:gd name="connsiteX23" fmla="*/ 1295399 w 4581524"/>
                <a:gd name="connsiteY23" fmla="*/ 280601 h 1454552"/>
                <a:gd name="connsiteX24" fmla="*/ 1352549 w 4581524"/>
                <a:gd name="connsiteY24" fmla="*/ 247263 h 1454552"/>
                <a:gd name="connsiteX25" fmla="*/ 1366837 w 4581524"/>
                <a:gd name="connsiteY25" fmla="*/ 242501 h 1454552"/>
                <a:gd name="connsiteX26" fmla="*/ 1404937 w 4581524"/>
                <a:gd name="connsiteY26" fmla="*/ 213926 h 1454552"/>
                <a:gd name="connsiteX27" fmla="*/ 1419224 w 4581524"/>
                <a:gd name="connsiteY27" fmla="*/ 199638 h 1454552"/>
                <a:gd name="connsiteX28" fmla="*/ 1433512 w 4581524"/>
                <a:gd name="connsiteY28" fmla="*/ 180588 h 1454552"/>
                <a:gd name="connsiteX29" fmla="*/ 1457324 w 4581524"/>
                <a:gd name="connsiteY29" fmla="*/ 171063 h 1454552"/>
                <a:gd name="connsiteX30" fmla="*/ 1476374 w 4581524"/>
                <a:gd name="connsiteY30" fmla="*/ 161538 h 1454552"/>
                <a:gd name="connsiteX31" fmla="*/ 1509712 w 4581524"/>
                <a:gd name="connsiteY31" fmla="*/ 137726 h 1454552"/>
                <a:gd name="connsiteX32" fmla="*/ 1543049 w 4581524"/>
                <a:gd name="connsiteY32" fmla="*/ 123438 h 1454552"/>
                <a:gd name="connsiteX33" fmla="*/ 1600199 w 4581524"/>
                <a:gd name="connsiteY33" fmla="*/ 99626 h 1454552"/>
                <a:gd name="connsiteX34" fmla="*/ 1647824 w 4581524"/>
                <a:gd name="connsiteY34" fmla="*/ 85338 h 1454552"/>
                <a:gd name="connsiteX35" fmla="*/ 1681162 w 4581524"/>
                <a:gd name="connsiteY35" fmla="*/ 75813 h 1454552"/>
                <a:gd name="connsiteX36" fmla="*/ 1804987 w 4581524"/>
                <a:gd name="connsiteY36" fmla="*/ 66288 h 1454552"/>
                <a:gd name="connsiteX37" fmla="*/ 1852612 w 4581524"/>
                <a:gd name="connsiteY37" fmla="*/ 52001 h 1454552"/>
                <a:gd name="connsiteX38" fmla="*/ 1933574 w 4581524"/>
                <a:gd name="connsiteY38" fmla="*/ 42476 h 1454552"/>
                <a:gd name="connsiteX39" fmla="*/ 2309812 w 4581524"/>
                <a:gd name="connsiteY39" fmla="*/ 28188 h 1454552"/>
                <a:gd name="connsiteX40" fmla="*/ 2376487 w 4581524"/>
                <a:gd name="connsiteY40" fmla="*/ 32951 h 1454552"/>
                <a:gd name="connsiteX41" fmla="*/ 2405062 w 4581524"/>
                <a:gd name="connsiteY41" fmla="*/ 42476 h 1454552"/>
                <a:gd name="connsiteX42" fmla="*/ 2428874 w 4581524"/>
                <a:gd name="connsiteY42" fmla="*/ 47238 h 1454552"/>
                <a:gd name="connsiteX43" fmla="*/ 2447924 w 4581524"/>
                <a:gd name="connsiteY43" fmla="*/ 52001 h 1454552"/>
                <a:gd name="connsiteX44" fmla="*/ 2476499 w 4581524"/>
                <a:gd name="connsiteY44" fmla="*/ 56763 h 1454552"/>
                <a:gd name="connsiteX45" fmla="*/ 2505074 w 4581524"/>
                <a:gd name="connsiteY45" fmla="*/ 66288 h 1454552"/>
                <a:gd name="connsiteX46" fmla="*/ 2538412 w 4581524"/>
                <a:gd name="connsiteY46" fmla="*/ 75813 h 1454552"/>
                <a:gd name="connsiteX47" fmla="*/ 2557462 w 4581524"/>
                <a:gd name="connsiteY47" fmla="*/ 90101 h 1454552"/>
                <a:gd name="connsiteX48" fmla="*/ 2571749 w 4581524"/>
                <a:gd name="connsiteY48" fmla="*/ 104388 h 1454552"/>
                <a:gd name="connsiteX49" fmla="*/ 2605087 w 4581524"/>
                <a:gd name="connsiteY49" fmla="*/ 113913 h 1454552"/>
                <a:gd name="connsiteX50" fmla="*/ 2652712 w 4581524"/>
                <a:gd name="connsiteY50" fmla="*/ 137726 h 1454552"/>
                <a:gd name="connsiteX51" fmla="*/ 2666999 w 4581524"/>
                <a:gd name="connsiteY51" fmla="*/ 152013 h 1454552"/>
                <a:gd name="connsiteX52" fmla="*/ 2700337 w 4581524"/>
                <a:gd name="connsiteY52" fmla="*/ 175826 h 1454552"/>
                <a:gd name="connsiteX53" fmla="*/ 2719387 w 4581524"/>
                <a:gd name="connsiteY53" fmla="*/ 185351 h 1454552"/>
                <a:gd name="connsiteX54" fmla="*/ 2757487 w 4581524"/>
                <a:gd name="connsiteY54" fmla="*/ 213926 h 1454552"/>
                <a:gd name="connsiteX55" fmla="*/ 2781299 w 4581524"/>
                <a:gd name="connsiteY55" fmla="*/ 218688 h 1454552"/>
                <a:gd name="connsiteX56" fmla="*/ 2814637 w 4581524"/>
                <a:gd name="connsiteY56" fmla="*/ 223451 h 1454552"/>
                <a:gd name="connsiteX57" fmla="*/ 2833687 w 4581524"/>
                <a:gd name="connsiteY57" fmla="*/ 228213 h 1454552"/>
                <a:gd name="connsiteX58" fmla="*/ 2852737 w 4581524"/>
                <a:gd name="connsiteY58" fmla="*/ 237738 h 1454552"/>
                <a:gd name="connsiteX59" fmla="*/ 2876549 w 4581524"/>
                <a:gd name="connsiteY59" fmla="*/ 242501 h 1454552"/>
                <a:gd name="connsiteX60" fmla="*/ 2890837 w 4581524"/>
                <a:gd name="connsiteY60" fmla="*/ 247263 h 1454552"/>
                <a:gd name="connsiteX61" fmla="*/ 2938462 w 4581524"/>
                <a:gd name="connsiteY61" fmla="*/ 256788 h 1454552"/>
                <a:gd name="connsiteX62" fmla="*/ 3000374 w 4581524"/>
                <a:gd name="connsiteY62" fmla="*/ 275838 h 1454552"/>
                <a:gd name="connsiteX63" fmla="*/ 3028949 w 4581524"/>
                <a:gd name="connsiteY63" fmla="*/ 285363 h 1454552"/>
                <a:gd name="connsiteX64" fmla="*/ 3067049 w 4581524"/>
                <a:gd name="connsiteY64" fmla="*/ 294888 h 1454552"/>
                <a:gd name="connsiteX65" fmla="*/ 3105149 w 4581524"/>
                <a:gd name="connsiteY65" fmla="*/ 309176 h 1454552"/>
                <a:gd name="connsiteX66" fmla="*/ 3124199 w 4581524"/>
                <a:gd name="connsiteY66" fmla="*/ 318701 h 1454552"/>
                <a:gd name="connsiteX67" fmla="*/ 3319462 w 4581524"/>
                <a:gd name="connsiteY67" fmla="*/ 313938 h 1454552"/>
                <a:gd name="connsiteX68" fmla="*/ 3376612 w 4581524"/>
                <a:gd name="connsiteY68" fmla="*/ 294888 h 1454552"/>
                <a:gd name="connsiteX69" fmla="*/ 3400424 w 4581524"/>
                <a:gd name="connsiteY69" fmla="*/ 290126 h 1454552"/>
                <a:gd name="connsiteX70" fmla="*/ 3438524 w 4581524"/>
                <a:gd name="connsiteY70" fmla="*/ 271076 h 1454552"/>
                <a:gd name="connsiteX71" fmla="*/ 3476624 w 4581524"/>
                <a:gd name="connsiteY71" fmla="*/ 261551 h 1454552"/>
                <a:gd name="connsiteX72" fmla="*/ 3495674 w 4581524"/>
                <a:gd name="connsiteY72" fmla="*/ 252026 h 1454552"/>
                <a:gd name="connsiteX73" fmla="*/ 3552824 w 4581524"/>
                <a:gd name="connsiteY73" fmla="*/ 242501 h 1454552"/>
                <a:gd name="connsiteX74" fmla="*/ 3876674 w 4581524"/>
                <a:gd name="connsiteY74" fmla="*/ 247263 h 1454552"/>
                <a:gd name="connsiteX75" fmla="*/ 3900487 w 4581524"/>
                <a:gd name="connsiteY75" fmla="*/ 252026 h 1454552"/>
                <a:gd name="connsiteX76" fmla="*/ 3962399 w 4581524"/>
                <a:gd name="connsiteY76" fmla="*/ 256788 h 1454552"/>
                <a:gd name="connsiteX77" fmla="*/ 4081462 w 4581524"/>
                <a:gd name="connsiteY77" fmla="*/ 271076 h 1454552"/>
                <a:gd name="connsiteX78" fmla="*/ 4100512 w 4581524"/>
                <a:gd name="connsiteY78" fmla="*/ 275838 h 1454552"/>
                <a:gd name="connsiteX79" fmla="*/ 4243387 w 4581524"/>
                <a:gd name="connsiteY79" fmla="*/ 294888 h 1454552"/>
                <a:gd name="connsiteX80" fmla="*/ 4276724 w 4581524"/>
                <a:gd name="connsiteY80" fmla="*/ 299651 h 1454552"/>
                <a:gd name="connsiteX81" fmla="*/ 4533899 w 4581524"/>
                <a:gd name="connsiteY81" fmla="*/ 304413 h 1454552"/>
                <a:gd name="connsiteX82" fmla="*/ 4581524 w 4581524"/>
                <a:gd name="connsiteY82" fmla="*/ 309176 h 1454552"/>
                <a:gd name="connsiteX83" fmla="*/ 4567237 w 4581524"/>
                <a:gd name="connsiteY83" fmla="*/ 1228338 h 1454552"/>
                <a:gd name="connsiteX84" fmla="*/ 4567237 w 4581524"/>
                <a:gd name="connsiteY84" fmla="*/ 1228338 h 1454552"/>
                <a:gd name="connsiteX85" fmla="*/ 4510087 w 4581524"/>
                <a:gd name="connsiteY85" fmla="*/ 1209288 h 1454552"/>
                <a:gd name="connsiteX86" fmla="*/ 4481512 w 4581524"/>
                <a:gd name="connsiteY86" fmla="*/ 1199763 h 1454552"/>
                <a:gd name="connsiteX87" fmla="*/ 4452937 w 4581524"/>
                <a:gd name="connsiteY87" fmla="*/ 1195001 h 1454552"/>
                <a:gd name="connsiteX88" fmla="*/ 4438649 w 4581524"/>
                <a:gd name="connsiteY88" fmla="*/ 1190238 h 1454552"/>
                <a:gd name="connsiteX89" fmla="*/ 4371974 w 4581524"/>
                <a:gd name="connsiteY89" fmla="*/ 1180713 h 1454552"/>
                <a:gd name="connsiteX90" fmla="*/ 4067174 w 4581524"/>
                <a:gd name="connsiteY90" fmla="*/ 1185476 h 1454552"/>
                <a:gd name="connsiteX91" fmla="*/ 4038599 w 4581524"/>
                <a:gd name="connsiteY91" fmla="*/ 1190238 h 1454552"/>
                <a:gd name="connsiteX92" fmla="*/ 3948112 w 4581524"/>
                <a:gd name="connsiteY92" fmla="*/ 1195001 h 1454552"/>
                <a:gd name="connsiteX93" fmla="*/ 3895724 w 4581524"/>
                <a:gd name="connsiteY93" fmla="*/ 1204526 h 1454552"/>
                <a:gd name="connsiteX94" fmla="*/ 3881437 w 4581524"/>
                <a:gd name="connsiteY94" fmla="*/ 1209288 h 1454552"/>
                <a:gd name="connsiteX95" fmla="*/ 3857624 w 4581524"/>
                <a:gd name="connsiteY95" fmla="*/ 1214051 h 1454552"/>
                <a:gd name="connsiteX96" fmla="*/ 3829049 w 4581524"/>
                <a:gd name="connsiteY96" fmla="*/ 1223576 h 1454552"/>
                <a:gd name="connsiteX97" fmla="*/ 3800474 w 4581524"/>
                <a:gd name="connsiteY97" fmla="*/ 1228338 h 1454552"/>
                <a:gd name="connsiteX98" fmla="*/ 3762374 w 4581524"/>
                <a:gd name="connsiteY98" fmla="*/ 1237863 h 1454552"/>
                <a:gd name="connsiteX99" fmla="*/ 3557587 w 4581524"/>
                <a:gd name="connsiteY99" fmla="*/ 1242626 h 1454552"/>
                <a:gd name="connsiteX100" fmla="*/ 3495674 w 4581524"/>
                <a:gd name="connsiteY100" fmla="*/ 1261676 h 1454552"/>
                <a:gd name="connsiteX101" fmla="*/ 3481387 w 4581524"/>
                <a:gd name="connsiteY101" fmla="*/ 1266438 h 1454552"/>
                <a:gd name="connsiteX102" fmla="*/ 3443287 w 4581524"/>
                <a:gd name="connsiteY102" fmla="*/ 1275963 h 1454552"/>
                <a:gd name="connsiteX103" fmla="*/ 3428999 w 4581524"/>
                <a:gd name="connsiteY103" fmla="*/ 1280726 h 1454552"/>
                <a:gd name="connsiteX104" fmla="*/ 3409949 w 4581524"/>
                <a:gd name="connsiteY104" fmla="*/ 1285488 h 1454552"/>
                <a:gd name="connsiteX105" fmla="*/ 3395662 w 4581524"/>
                <a:gd name="connsiteY105" fmla="*/ 1290251 h 1454552"/>
                <a:gd name="connsiteX106" fmla="*/ 3362324 w 4581524"/>
                <a:gd name="connsiteY106" fmla="*/ 1295013 h 1454552"/>
                <a:gd name="connsiteX107" fmla="*/ 3305174 w 4581524"/>
                <a:gd name="connsiteY107" fmla="*/ 1304538 h 1454552"/>
                <a:gd name="connsiteX108" fmla="*/ 3100387 w 4581524"/>
                <a:gd name="connsiteY108" fmla="*/ 1309301 h 1454552"/>
                <a:gd name="connsiteX109" fmla="*/ 3028949 w 4581524"/>
                <a:gd name="connsiteY109" fmla="*/ 1323588 h 1454552"/>
                <a:gd name="connsiteX110" fmla="*/ 3005137 w 4581524"/>
                <a:gd name="connsiteY110" fmla="*/ 1328351 h 1454552"/>
                <a:gd name="connsiteX111" fmla="*/ 2986087 w 4581524"/>
                <a:gd name="connsiteY111" fmla="*/ 1333113 h 1454552"/>
                <a:gd name="connsiteX112" fmla="*/ 2957512 w 4581524"/>
                <a:gd name="connsiteY112" fmla="*/ 1337876 h 1454552"/>
                <a:gd name="connsiteX113" fmla="*/ 2919412 w 4581524"/>
                <a:gd name="connsiteY113" fmla="*/ 1347401 h 1454552"/>
                <a:gd name="connsiteX114" fmla="*/ 2905124 w 4581524"/>
                <a:gd name="connsiteY114" fmla="*/ 1352163 h 1454552"/>
                <a:gd name="connsiteX115" fmla="*/ 2881312 w 4581524"/>
                <a:gd name="connsiteY115" fmla="*/ 1356926 h 1454552"/>
                <a:gd name="connsiteX116" fmla="*/ 2795587 w 4581524"/>
                <a:gd name="connsiteY116" fmla="*/ 1375976 h 1454552"/>
                <a:gd name="connsiteX117" fmla="*/ 2738437 w 4581524"/>
                <a:gd name="connsiteY117" fmla="*/ 1385501 h 1454552"/>
                <a:gd name="connsiteX118" fmla="*/ 2671762 w 4581524"/>
                <a:gd name="connsiteY118" fmla="*/ 1395026 h 1454552"/>
                <a:gd name="connsiteX119" fmla="*/ 2647949 w 4581524"/>
                <a:gd name="connsiteY119" fmla="*/ 1399788 h 1454552"/>
                <a:gd name="connsiteX120" fmla="*/ 2576512 w 4581524"/>
                <a:gd name="connsiteY120" fmla="*/ 1404551 h 1454552"/>
                <a:gd name="connsiteX121" fmla="*/ 2543174 w 4581524"/>
                <a:gd name="connsiteY121" fmla="*/ 1414076 h 1454552"/>
                <a:gd name="connsiteX122" fmla="*/ 2514599 w 4581524"/>
                <a:gd name="connsiteY122" fmla="*/ 1418838 h 1454552"/>
                <a:gd name="connsiteX123" fmla="*/ 2195512 w 4581524"/>
                <a:gd name="connsiteY123" fmla="*/ 1423601 h 1454552"/>
                <a:gd name="connsiteX124" fmla="*/ 2133599 w 4581524"/>
                <a:gd name="connsiteY124" fmla="*/ 1433126 h 1454552"/>
                <a:gd name="connsiteX125" fmla="*/ 2081212 w 4581524"/>
                <a:gd name="connsiteY125" fmla="*/ 1442651 h 1454552"/>
                <a:gd name="connsiteX126" fmla="*/ 1757362 w 4581524"/>
                <a:gd name="connsiteY126" fmla="*/ 1437888 h 1454552"/>
                <a:gd name="connsiteX127" fmla="*/ 1743074 w 4581524"/>
                <a:gd name="connsiteY127" fmla="*/ 1433126 h 1454552"/>
                <a:gd name="connsiteX128" fmla="*/ 1724024 w 4581524"/>
                <a:gd name="connsiteY128" fmla="*/ 1428363 h 1454552"/>
                <a:gd name="connsiteX129" fmla="*/ 1671637 w 4581524"/>
                <a:gd name="connsiteY129" fmla="*/ 1414076 h 1454552"/>
                <a:gd name="connsiteX130" fmla="*/ 1300162 w 4581524"/>
                <a:gd name="connsiteY130" fmla="*/ 1409313 h 1454552"/>
                <a:gd name="connsiteX131" fmla="*/ 1047749 w 4581524"/>
                <a:gd name="connsiteY131" fmla="*/ 1414076 h 1454552"/>
                <a:gd name="connsiteX132" fmla="*/ 1004887 w 4581524"/>
                <a:gd name="connsiteY132" fmla="*/ 1428363 h 1454552"/>
                <a:gd name="connsiteX133" fmla="*/ 971549 w 4581524"/>
                <a:gd name="connsiteY133" fmla="*/ 1433126 h 1454552"/>
                <a:gd name="connsiteX134" fmla="*/ 866774 w 4581524"/>
                <a:gd name="connsiteY134" fmla="*/ 1442651 h 1454552"/>
                <a:gd name="connsiteX135" fmla="*/ 819149 w 4581524"/>
                <a:gd name="connsiteY135" fmla="*/ 1433126 h 1454552"/>
                <a:gd name="connsiteX136" fmla="*/ 742949 w 4581524"/>
                <a:gd name="connsiteY136" fmla="*/ 1418838 h 1454552"/>
                <a:gd name="connsiteX137" fmla="*/ 719137 w 4581524"/>
                <a:gd name="connsiteY137" fmla="*/ 1414076 h 1454552"/>
                <a:gd name="connsiteX138" fmla="*/ 476249 w 4581524"/>
                <a:gd name="connsiteY138" fmla="*/ 1404551 h 1454552"/>
                <a:gd name="connsiteX139" fmla="*/ 452437 w 4581524"/>
                <a:gd name="connsiteY139" fmla="*/ 1399788 h 1454552"/>
                <a:gd name="connsiteX140" fmla="*/ 409574 w 4581524"/>
                <a:gd name="connsiteY140" fmla="*/ 1390263 h 1454552"/>
                <a:gd name="connsiteX141" fmla="*/ 376237 w 4581524"/>
                <a:gd name="connsiteY141" fmla="*/ 1385501 h 1454552"/>
                <a:gd name="connsiteX142" fmla="*/ 328612 w 4581524"/>
                <a:gd name="connsiteY142" fmla="*/ 1375976 h 1454552"/>
                <a:gd name="connsiteX143" fmla="*/ 247649 w 4581524"/>
                <a:gd name="connsiteY143" fmla="*/ 1380738 h 1454552"/>
                <a:gd name="connsiteX144" fmla="*/ 219074 w 4581524"/>
                <a:gd name="connsiteY144" fmla="*/ 1385501 h 1454552"/>
                <a:gd name="connsiteX145" fmla="*/ 0 w 4581524"/>
                <a:gd name="connsiteY145" fmla="*/ 1390263 h 1454552"/>
                <a:gd name="connsiteX146" fmla="*/ 4762 w 4581524"/>
                <a:gd name="connsiteY146"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328612 w 4582440"/>
                <a:gd name="connsiteY142" fmla="*/ 1375976 h 1454552"/>
                <a:gd name="connsiteX143" fmla="*/ 247649 w 4582440"/>
                <a:gd name="connsiteY143" fmla="*/ 1380738 h 1454552"/>
                <a:gd name="connsiteX144" fmla="*/ 219074 w 4582440"/>
                <a:gd name="connsiteY144" fmla="*/ 1385501 h 1454552"/>
                <a:gd name="connsiteX145" fmla="*/ 0 w 4582440"/>
                <a:gd name="connsiteY145" fmla="*/ 1390263 h 1454552"/>
                <a:gd name="connsiteX146" fmla="*/ 4762 w 4582440"/>
                <a:gd name="connsiteY146"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328612 w 4582440"/>
                <a:gd name="connsiteY142" fmla="*/ 1375976 h 1454552"/>
                <a:gd name="connsiteX143" fmla="*/ 247649 w 4582440"/>
                <a:gd name="connsiteY143" fmla="*/ 1380738 h 1454552"/>
                <a:gd name="connsiteX144" fmla="*/ 0 w 4582440"/>
                <a:gd name="connsiteY144" fmla="*/ 1390263 h 1454552"/>
                <a:gd name="connsiteX145" fmla="*/ 4762 w 4582440"/>
                <a:gd name="connsiteY145"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328612 w 4582440"/>
                <a:gd name="connsiteY142" fmla="*/ 1375976 h 1454552"/>
                <a:gd name="connsiteX143" fmla="*/ 0 w 4582440"/>
                <a:gd name="connsiteY143" fmla="*/ 1390263 h 1454552"/>
                <a:gd name="connsiteX144" fmla="*/ 4762 w 4582440"/>
                <a:gd name="connsiteY144"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376237 w 4582440"/>
                <a:gd name="connsiteY141" fmla="*/ 1385501 h 1454552"/>
                <a:gd name="connsiteX142" fmla="*/ 0 w 4582440"/>
                <a:gd name="connsiteY142" fmla="*/ 1390263 h 1454552"/>
                <a:gd name="connsiteX143" fmla="*/ 4762 w 4582440"/>
                <a:gd name="connsiteY143" fmla="*/ 528251 h 1454552"/>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452437 w 4582440"/>
                <a:gd name="connsiteY139" fmla="*/ 1399788 h 1454552"/>
                <a:gd name="connsiteX140" fmla="*/ 409574 w 4582440"/>
                <a:gd name="connsiteY140" fmla="*/ 1390263 h 1454552"/>
                <a:gd name="connsiteX141" fmla="*/ 0 w 4582440"/>
                <a:gd name="connsiteY141" fmla="*/ 1390263 h 1454552"/>
                <a:gd name="connsiteX142" fmla="*/ 4762 w 4582440"/>
                <a:gd name="connsiteY142" fmla="*/ 528251 h 1454552"/>
                <a:gd name="connsiteX0" fmla="*/ 4762 w 4582440"/>
                <a:gd name="connsiteY0" fmla="*/ 528251 h 1456824"/>
                <a:gd name="connsiteX1" fmla="*/ 4762 w 4582440"/>
                <a:gd name="connsiteY1" fmla="*/ 528251 h 1456824"/>
                <a:gd name="connsiteX2" fmla="*/ 528637 w 4582440"/>
                <a:gd name="connsiteY2" fmla="*/ 533013 h 1456824"/>
                <a:gd name="connsiteX3" fmla="*/ 571499 w 4582440"/>
                <a:gd name="connsiteY3" fmla="*/ 542538 h 1456824"/>
                <a:gd name="connsiteX4" fmla="*/ 804862 w 4582440"/>
                <a:gd name="connsiteY4" fmla="*/ 537776 h 1456824"/>
                <a:gd name="connsiteX5" fmla="*/ 819149 w 4582440"/>
                <a:gd name="connsiteY5" fmla="*/ 533013 h 1456824"/>
                <a:gd name="connsiteX6" fmla="*/ 852487 w 4582440"/>
                <a:gd name="connsiteY6" fmla="*/ 523488 h 1456824"/>
                <a:gd name="connsiteX7" fmla="*/ 871537 w 4582440"/>
                <a:gd name="connsiteY7" fmla="*/ 513963 h 1456824"/>
                <a:gd name="connsiteX8" fmla="*/ 904874 w 4582440"/>
                <a:gd name="connsiteY8" fmla="*/ 504438 h 1456824"/>
                <a:gd name="connsiteX9" fmla="*/ 947737 w 4582440"/>
                <a:gd name="connsiteY9" fmla="*/ 490151 h 1456824"/>
                <a:gd name="connsiteX10" fmla="*/ 962024 w 4582440"/>
                <a:gd name="connsiteY10" fmla="*/ 480626 h 1456824"/>
                <a:gd name="connsiteX11" fmla="*/ 966787 w 4582440"/>
                <a:gd name="connsiteY11" fmla="*/ 461576 h 1456824"/>
                <a:gd name="connsiteX12" fmla="*/ 1014412 w 4582440"/>
                <a:gd name="connsiteY12" fmla="*/ 452051 h 1456824"/>
                <a:gd name="connsiteX13" fmla="*/ 1028699 w 4582440"/>
                <a:gd name="connsiteY13" fmla="*/ 442526 h 1456824"/>
                <a:gd name="connsiteX14" fmla="*/ 1085849 w 4582440"/>
                <a:gd name="connsiteY14" fmla="*/ 428238 h 1456824"/>
                <a:gd name="connsiteX15" fmla="*/ 1100137 w 4582440"/>
                <a:gd name="connsiteY15" fmla="*/ 418713 h 1456824"/>
                <a:gd name="connsiteX16" fmla="*/ 1147762 w 4582440"/>
                <a:gd name="connsiteY16" fmla="*/ 390138 h 1456824"/>
                <a:gd name="connsiteX17" fmla="*/ 1162049 w 4582440"/>
                <a:gd name="connsiteY17" fmla="*/ 375851 h 1456824"/>
                <a:gd name="connsiteX18" fmla="*/ 1181099 w 4582440"/>
                <a:gd name="connsiteY18" fmla="*/ 366326 h 1456824"/>
                <a:gd name="connsiteX19" fmla="*/ 1204912 w 4582440"/>
                <a:gd name="connsiteY19" fmla="*/ 352038 h 1456824"/>
                <a:gd name="connsiteX20" fmla="*/ 1219199 w 4582440"/>
                <a:gd name="connsiteY20" fmla="*/ 337751 h 1456824"/>
                <a:gd name="connsiteX21" fmla="*/ 1271587 w 4582440"/>
                <a:gd name="connsiteY21" fmla="*/ 304413 h 1456824"/>
                <a:gd name="connsiteX22" fmla="*/ 1285874 w 4582440"/>
                <a:gd name="connsiteY22" fmla="*/ 294888 h 1456824"/>
                <a:gd name="connsiteX23" fmla="*/ 1295399 w 4582440"/>
                <a:gd name="connsiteY23" fmla="*/ 280601 h 1456824"/>
                <a:gd name="connsiteX24" fmla="*/ 1352549 w 4582440"/>
                <a:gd name="connsiteY24" fmla="*/ 247263 h 1456824"/>
                <a:gd name="connsiteX25" fmla="*/ 1366837 w 4582440"/>
                <a:gd name="connsiteY25" fmla="*/ 242501 h 1456824"/>
                <a:gd name="connsiteX26" fmla="*/ 1404937 w 4582440"/>
                <a:gd name="connsiteY26" fmla="*/ 213926 h 1456824"/>
                <a:gd name="connsiteX27" fmla="*/ 1419224 w 4582440"/>
                <a:gd name="connsiteY27" fmla="*/ 199638 h 1456824"/>
                <a:gd name="connsiteX28" fmla="*/ 1433512 w 4582440"/>
                <a:gd name="connsiteY28" fmla="*/ 180588 h 1456824"/>
                <a:gd name="connsiteX29" fmla="*/ 1457324 w 4582440"/>
                <a:gd name="connsiteY29" fmla="*/ 171063 h 1456824"/>
                <a:gd name="connsiteX30" fmla="*/ 1476374 w 4582440"/>
                <a:gd name="connsiteY30" fmla="*/ 161538 h 1456824"/>
                <a:gd name="connsiteX31" fmla="*/ 1509712 w 4582440"/>
                <a:gd name="connsiteY31" fmla="*/ 137726 h 1456824"/>
                <a:gd name="connsiteX32" fmla="*/ 1543049 w 4582440"/>
                <a:gd name="connsiteY32" fmla="*/ 123438 h 1456824"/>
                <a:gd name="connsiteX33" fmla="*/ 1600199 w 4582440"/>
                <a:gd name="connsiteY33" fmla="*/ 99626 h 1456824"/>
                <a:gd name="connsiteX34" fmla="*/ 1647824 w 4582440"/>
                <a:gd name="connsiteY34" fmla="*/ 85338 h 1456824"/>
                <a:gd name="connsiteX35" fmla="*/ 1681162 w 4582440"/>
                <a:gd name="connsiteY35" fmla="*/ 75813 h 1456824"/>
                <a:gd name="connsiteX36" fmla="*/ 1804987 w 4582440"/>
                <a:gd name="connsiteY36" fmla="*/ 66288 h 1456824"/>
                <a:gd name="connsiteX37" fmla="*/ 1852612 w 4582440"/>
                <a:gd name="connsiteY37" fmla="*/ 52001 h 1456824"/>
                <a:gd name="connsiteX38" fmla="*/ 1933574 w 4582440"/>
                <a:gd name="connsiteY38" fmla="*/ 42476 h 1456824"/>
                <a:gd name="connsiteX39" fmla="*/ 2309812 w 4582440"/>
                <a:gd name="connsiteY39" fmla="*/ 28188 h 1456824"/>
                <a:gd name="connsiteX40" fmla="*/ 2376487 w 4582440"/>
                <a:gd name="connsiteY40" fmla="*/ 32951 h 1456824"/>
                <a:gd name="connsiteX41" fmla="*/ 2405062 w 4582440"/>
                <a:gd name="connsiteY41" fmla="*/ 42476 h 1456824"/>
                <a:gd name="connsiteX42" fmla="*/ 2428874 w 4582440"/>
                <a:gd name="connsiteY42" fmla="*/ 47238 h 1456824"/>
                <a:gd name="connsiteX43" fmla="*/ 2447924 w 4582440"/>
                <a:gd name="connsiteY43" fmla="*/ 52001 h 1456824"/>
                <a:gd name="connsiteX44" fmla="*/ 2476499 w 4582440"/>
                <a:gd name="connsiteY44" fmla="*/ 56763 h 1456824"/>
                <a:gd name="connsiteX45" fmla="*/ 2505074 w 4582440"/>
                <a:gd name="connsiteY45" fmla="*/ 66288 h 1456824"/>
                <a:gd name="connsiteX46" fmla="*/ 2538412 w 4582440"/>
                <a:gd name="connsiteY46" fmla="*/ 75813 h 1456824"/>
                <a:gd name="connsiteX47" fmla="*/ 2557462 w 4582440"/>
                <a:gd name="connsiteY47" fmla="*/ 90101 h 1456824"/>
                <a:gd name="connsiteX48" fmla="*/ 2571749 w 4582440"/>
                <a:gd name="connsiteY48" fmla="*/ 104388 h 1456824"/>
                <a:gd name="connsiteX49" fmla="*/ 2605087 w 4582440"/>
                <a:gd name="connsiteY49" fmla="*/ 113913 h 1456824"/>
                <a:gd name="connsiteX50" fmla="*/ 2652712 w 4582440"/>
                <a:gd name="connsiteY50" fmla="*/ 137726 h 1456824"/>
                <a:gd name="connsiteX51" fmla="*/ 2666999 w 4582440"/>
                <a:gd name="connsiteY51" fmla="*/ 152013 h 1456824"/>
                <a:gd name="connsiteX52" fmla="*/ 2700337 w 4582440"/>
                <a:gd name="connsiteY52" fmla="*/ 175826 h 1456824"/>
                <a:gd name="connsiteX53" fmla="*/ 2719387 w 4582440"/>
                <a:gd name="connsiteY53" fmla="*/ 185351 h 1456824"/>
                <a:gd name="connsiteX54" fmla="*/ 2757487 w 4582440"/>
                <a:gd name="connsiteY54" fmla="*/ 213926 h 1456824"/>
                <a:gd name="connsiteX55" fmla="*/ 2781299 w 4582440"/>
                <a:gd name="connsiteY55" fmla="*/ 218688 h 1456824"/>
                <a:gd name="connsiteX56" fmla="*/ 2814637 w 4582440"/>
                <a:gd name="connsiteY56" fmla="*/ 223451 h 1456824"/>
                <a:gd name="connsiteX57" fmla="*/ 2833687 w 4582440"/>
                <a:gd name="connsiteY57" fmla="*/ 228213 h 1456824"/>
                <a:gd name="connsiteX58" fmla="*/ 2852737 w 4582440"/>
                <a:gd name="connsiteY58" fmla="*/ 237738 h 1456824"/>
                <a:gd name="connsiteX59" fmla="*/ 2876549 w 4582440"/>
                <a:gd name="connsiteY59" fmla="*/ 242501 h 1456824"/>
                <a:gd name="connsiteX60" fmla="*/ 2890837 w 4582440"/>
                <a:gd name="connsiteY60" fmla="*/ 247263 h 1456824"/>
                <a:gd name="connsiteX61" fmla="*/ 2938462 w 4582440"/>
                <a:gd name="connsiteY61" fmla="*/ 256788 h 1456824"/>
                <a:gd name="connsiteX62" fmla="*/ 3000374 w 4582440"/>
                <a:gd name="connsiteY62" fmla="*/ 275838 h 1456824"/>
                <a:gd name="connsiteX63" fmla="*/ 3028949 w 4582440"/>
                <a:gd name="connsiteY63" fmla="*/ 285363 h 1456824"/>
                <a:gd name="connsiteX64" fmla="*/ 3067049 w 4582440"/>
                <a:gd name="connsiteY64" fmla="*/ 294888 h 1456824"/>
                <a:gd name="connsiteX65" fmla="*/ 3105149 w 4582440"/>
                <a:gd name="connsiteY65" fmla="*/ 309176 h 1456824"/>
                <a:gd name="connsiteX66" fmla="*/ 3124199 w 4582440"/>
                <a:gd name="connsiteY66" fmla="*/ 318701 h 1456824"/>
                <a:gd name="connsiteX67" fmla="*/ 3319462 w 4582440"/>
                <a:gd name="connsiteY67" fmla="*/ 313938 h 1456824"/>
                <a:gd name="connsiteX68" fmla="*/ 3376612 w 4582440"/>
                <a:gd name="connsiteY68" fmla="*/ 294888 h 1456824"/>
                <a:gd name="connsiteX69" fmla="*/ 3400424 w 4582440"/>
                <a:gd name="connsiteY69" fmla="*/ 290126 h 1456824"/>
                <a:gd name="connsiteX70" fmla="*/ 3438524 w 4582440"/>
                <a:gd name="connsiteY70" fmla="*/ 271076 h 1456824"/>
                <a:gd name="connsiteX71" fmla="*/ 3476624 w 4582440"/>
                <a:gd name="connsiteY71" fmla="*/ 261551 h 1456824"/>
                <a:gd name="connsiteX72" fmla="*/ 3495674 w 4582440"/>
                <a:gd name="connsiteY72" fmla="*/ 252026 h 1456824"/>
                <a:gd name="connsiteX73" fmla="*/ 3552824 w 4582440"/>
                <a:gd name="connsiteY73" fmla="*/ 242501 h 1456824"/>
                <a:gd name="connsiteX74" fmla="*/ 3876674 w 4582440"/>
                <a:gd name="connsiteY74" fmla="*/ 247263 h 1456824"/>
                <a:gd name="connsiteX75" fmla="*/ 3900487 w 4582440"/>
                <a:gd name="connsiteY75" fmla="*/ 252026 h 1456824"/>
                <a:gd name="connsiteX76" fmla="*/ 3962399 w 4582440"/>
                <a:gd name="connsiteY76" fmla="*/ 256788 h 1456824"/>
                <a:gd name="connsiteX77" fmla="*/ 4081462 w 4582440"/>
                <a:gd name="connsiteY77" fmla="*/ 271076 h 1456824"/>
                <a:gd name="connsiteX78" fmla="*/ 4100512 w 4582440"/>
                <a:gd name="connsiteY78" fmla="*/ 275838 h 1456824"/>
                <a:gd name="connsiteX79" fmla="*/ 4243387 w 4582440"/>
                <a:gd name="connsiteY79" fmla="*/ 294888 h 1456824"/>
                <a:gd name="connsiteX80" fmla="*/ 4276724 w 4582440"/>
                <a:gd name="connsiteY80" fmla="*/ 299651 h 1456824"/>
                <a:gd name="connsiteX81" fmla="*/ 4533899 w 4582440"/>
                <a:gd name="connsiteY81" fmla="*/ 304413 h 1456824"/>
                <a:gd name="connsiteX82" fmla="*/ 4581524 w 4582440"/>
                <a:gd name="connsiteY82" fmla="*/ 309176 h 1456824"/>
                <a:gd name="connsiteX83" fmla="*/ 4567237 w 4582440"/>
                <a:gd name="connsiteY83" fmla="*/ 1228338 h 1456824"/>
                <a:gd name="connsiteX84" fmla="*/ 4567237 w 4582440"/>
                <a:gd name="connsiteY84" fmla="*/ 1228338 h 1456824"/>
                <a:gd name="connsiteX85" fmla="*/ 4510087 w 4582440"/>
                <a:gd name="connsiteY85" fmla="*/ 1209288 h 1456824"/>
                <a:gd name="connsiteX86" fmla="*/ 4481512 w 4582440"/>
                <a:gd name="connsiteY86" fmla="*/ 1199763 h 1456824"/>
                <a:gd name="connsiteX87" fmla="*/ 4452937 w 4582440"/>
                <a:gd name="connsiteY87" fmla="*/ 1195001 h 1456824"/>
                <a:gd name="connsiteX88" fmla="*/ 4438649 w 4582440"/>
                <a:gd name="connsiteY88" fmla="*/ 1190238 h 1456824"/>
                <a:gd name="connsiteX89" fmla="*/ 4371974 w 4582440"/>
                <a:gd name="connsiteY89" fmla="*/ 1180713 h 1456824"/>
                <a:gd name="connsiteX90" fmla="*/ 4067174 w 4582440"/>
                <a:gd name="connsiteY90" fmla="*/ 1185476 h 1456824"/>
                <a:gd name="connsiteX91" fmla="*/ 4038599 w 4582440"/>
                <a:gd name="connsiteY91" fmla="*/ 1190238 h 1456824"/>
                <a:gd name="connsiteX92" fmla="*/ 3948112 w 4582440"/>
                <a:gd name="connsiteY92" fmla="*/ 1195001 h 1456824"/>
                <a:gd name="connsiteX93" fmla="*/ 3895724 w 4582440"/>
                <a:gd name="connsiteY93" fmla="*/ 1204526 h 1456824"/>
                <a:gd name="connsiteX94" fmla="*/ 3881437 w 4582440"/>
                <a:gd name="connsiteY94" fmla="*/ 1209288 h 1456824"/>
                <a:gd name="connsiteX95" fmla="*/ 3857624 w 4582440"/>
                <a:gd name="connsiteY95" fmla="*/ 1214051 h 1456824"/>
                <a:gd name="connsiteX96" fmla="*/ 3829049 w 4582440"/>
                <a:gd name="connsiteY96" fmla="*/ 1223576 h 1456824"/>
                <a:gd name="connsiteX97" fmla="*/ 3800474 w 4582440"/>
                <a:gd name="connsiteY97" fmla="*/ 1228338 h 1456824"/>
                <a:gd name="connsiteX98" fmla="*/ 3762374 w 4582440"/>
                <a:gd name="connsiteY98" fmla="*/ 1237863 h 1456824"/>
                <a:gd name="connsiteX99" fmla="*/ 3557587 w 4582440"/>
                <a:gd name="connsiteY99" fmla="*/ 1242626 h 1456824"/>
                <a:gd name="connsiteX100" fmla="*/ 3495674 w 4582440"/>
                <a:gd name="connsiteY100" fmla="*/ 1261676 h 1456824"/>
                <a:gd name="connsiteX101" fmla="*/ 3481387 w 4582440"/>
                <a:gd name="connsiteY101" fmla="*/ 1266438 h 1456824"/>
                <a:gd name="connsiteX102" fmla="*/ 3443287 w 4582440"/>
                <a:gd name="connsiteY102" fmla="*/ 1275963 h 1456824"/>
                <a:gd name="connsiteX103" fmla="*/ 3428999 w 4582440"/>
                <a:gd name="connsiteY103" fmla="*/ 1280726 h 1456824"/>
                <a:gd name="connsiteX104" fmla="*/ 3409949 w 4582440"/>
                <a:gd name="connsiteY104" fmla="*/ 1285488 h 1456824"/>
                <a:gd name="connsiteX105" fmla="*/ 3395662 w 4582440"/>
                <a:gd name="connsiteY105" fmla="*/ 1290251 h 1456824"/>
                <a:gd name="connsiteX106" fmla="*/ 3362324 w 4582440"/>
                <a:gd name="connsiteY106" fmla="*/ 1295013 h 1456824"/>
                <a:gd name="connsiteX107" fmla="*/ 3305174 w 4582440"/>
                <a:gd name="connsiteY107" fmla="*/ 1304538 h 1456824"/>
                <a:gd name="connsiteX108" fmla="*/ 3100387 w 4582440"/>
                <a:gd name="connsiteY108" fmla="*/ 1309301 h 1456824"/>
                <a:gd name="connsiteX109" fmla="*/ 3028949 w 4582440"/>
                <a:gd name="connsiteY109" fmla="*/ 1323588 h 1456824"/>
                <a:gd name="connsiteX110" fmla="*/ 3005137 w 4582440"/>
                <a:gd name="connsiteY110" fmla="*/ 1328351 h 1456824"/>
                <a:gd name="connsiteX111" fmla="*/ 2986087 w 4582440"/>
                <a:gd name="connsiteY111" fmla="*/ 1333113 h 1456824"/>
                <a:gd name="connsiteX112" fmla="*/ 2957512 w 4582440"/>
                <a:gd name="connsiteY112" fmla="*/ 1337876 h 1456824"/>
                <a:gd name="connsiteX113" fmla="*/ 2919412 w 4582440"/>
                <a:gd name="connsiteY113" fmla="*/ 1347401 h 1456824"/>
                <a:gd name="connsiteX114" fmla="*/ 2905124 w 4582440"/>
                <a:gd name="connsiteY114" fmla="*/ 1352163 h 1456824"/>
                <a:gd name="connsiteX115" fmla="*/ 2881312 w 4582440"/>
                <a:gd name="connsiteY115" fmla="*/ 1356926 h 1456824"/>
                <a:gd name="connsiteX116" fmla="*/ 2795587 w 4582440"/>
                <a:gd name="connsiteY116" fmla="*/ 1375976 h 1456824"/>
                <a:gd name="connsiteX117" fmla="*/ 2738437 w 4582440"/>
                <a:gd name="connsiteY117" fmla="*/ 1385501 h 1456824"/>
                <a:gd name="connsiteX118" fmla="*/ 2671762 w 4582440"/>
                <a:gd name="connsiteY118" fmla="*/ 1395026 h 1456824"/>
                <a:gd name="connsiteX119" fmla="*/ 2647949 w 4582440"/>
                <a:gd name="connsiteY119" fmla="*/ 1399788 h 1456824"/>
                <a:gd name="connsiteX120" fmla="*/ 2576512 w 4582440"/>
                <a:gd name="connsiteY120" fmla="*/ 1404551 h 1456824"/>
                <a:gd name="connsiteX121" fmla="*/ 2543174 w 4582440"/>
                <a:gd name="connsiteY121" fmla="*/ 1414076 h 1456824"/>
                <a:gd name="connsiteX122" fmla="*/ 2514599 w 4582440"/>
                <a:gd name="connsiteY122" fmla="*/ 1418838 h 1456824"/>
                <a:gd name="connsiteX123" fmla="*/ 2195512 w 4582440"/>
                <a:gd name="connsiteY123" fmla="*/ 1423601 h 1456824"/>
                <a:gd name="connsiteX124" fmla="*/ 2133599 w 4582440"/>
                <a:gd name="connsiteY124" fmla="*/ 1433126 h 1456824"/>
                <a:gd name="connsiteX125" fmla="*/ 2081212 w 4582440"/>
                <a:gd name="connsiteY125" fmla="*/ 1442651 h 1456824"/>
                <a:gd name="connsiteX126" fmla="*/ 1757362 w 4582440"/>
                <a:gd name="connsiteY126" fmla="*/ 1437888 h 1456824"/>
                <a:gd name="connsiteX127" fmla="*/ 1743074 w 4582440"/>
                <a:gd name="connsiteY127" fmla="*/ 1433126 h 1456824"/>
                <a:gd name="connsiteX128" fmla="*/ 1724024 w 4582440"/>
                <a:gd name="connsiteY128" fmla="*/ 1428363 h 1456824"/>
                <a:gd name="connsiteX129" fmla="*/ 1671637 w 4582440"/>
                <a:gd name="connsiteY129" fmla="*/ 1414076 h 1456824"/>
                <a:gd name="connsiteX130" fmla="*/ 1300162 w 4582440"/>
                <a:gd name="connsiteY130" fmla="*/ 1409313 h 1456824"/>
                <a:gd name="connsiteX131" fmla="*/ 1047749 w 4582440"/>
                <a:gd name="connsiteY131" fmla="*/ 1414076 h 1456824"/>
                <a:gd name="connsiteX132" fmla="*/ 1004887 w 4582440"/>
                <a:gd name="connsiteY132" fmla="*/ 1428363 h 1456824"/>
                <a:gd name="connsiteX133" fmla="*/ 971549 w 4582440"/>
                <a:gd name="connsiteY133" fmla="*/ 1433126 h 1456824"/>
                <a:gd name="connsiteX134" fmla="*/ 866774 w 4582440"/>
                <a:gd name="connsiteY134" fmla="*/ 1442651 h 1456824"/>
                <a:gd name="connsiteX135" fmla="*/ 819149 w 4582440"/>
                <a:gd name="connsiteY135" fmla="*/ 1433126 h 1456824"/>
                <a:gd name="connsiteX136" fmla="*/ 742949 w 4582440"/>
                <a:gd name="connsiteY136" fmla="*/ 1418838 h 1456824"/>
                <a:gd name="connsiteX137" fmla="*/ 719137 w 4582440"/>
                <a:gd name="connsiteY137" fmla="*/ 1414076 h 1456824"/>
                <a:gd name="connsiteX138" fmla="*/ 476249 w 4582440"/>
                <a:gd name="connsiteY138" fmla="*/ 1404551 h 1456824"/>
                <a:gd name="connsiteX139" fmla="*/ 452437 w 4582440"/>
                <a:gd name="connsiteY139" fmla="*/ 1399788 h 1456824"/>
                <a:gd name="connsiteX140" fmla="*/ 0 w 4582440"/>
                <a:gd name="connsiteY140" fmla="*/ 1390263 h 1456824"/>
                <a:gd name="connsiteX141" fmla="*/ 4762 w 4582440"/>
                <a:gd name="connsiteY141" fmla="*/ 528251 h 1456824"/>
                <a:gd name="connsiteX0" fmla="*/ 4762 w 4582440"/>
                <a:gd name="connsiteY0" fmla="*/ 528251 h 1454552"/>
                <a:gd name="connsiteX1" fmla="*/ 4762 w 4582440"/>
                <a:gd name="connsiteY1" fmla="*/ 528251 h 1454552"/>
                <a:gd name="connsiteX2" fmla="*/ 528637 w 4582440"/>
                <a:gd name="connsiteY2" fmla="*/ 533013 h 1454552"/>
                <a:gd name="connsiteX3" fmla="*/ 571499 w 4582440"/>
                <a:gd name="connsiteY3" fmla="*/ 542538 h 1454552"/>
                <a:gd name="connsiteX4" fmla="*/ 804862 w 4582440"/>
                <a:gd name="connsiteY4" fmla="*/ 537776 h 1454552"/>
                <a:gd name="connsiteX5" fmla="*/ 819149 w 4582440"/>
                <a:gd name="connsiteY5" fmla="*/ 533013 h 1454552"/>
                <a:gd name="connsiteX6" fmla="*/ 852487 w 4582440"/>
                <a:gd name="connsiteY6" fmla="*/ 523488 h 1454552"/>
                <a:gd name="connsiteX7" fmla="*/ 871537 w 4582440"/>
                <a:gd name="connsiteY7" fmla="*/ 513963 h 1454552"/>
                <a:gd name="connsiteX8" fmla="*/ 904874 w 4582440"/>
                <a:gd name="connsiteY8" fmla="*/ 504438 h 1454552"/>
                <a:gd name="connsiteX9" fmla="*/ 947737 w 4582440"/>
                <a:gd name="connsiteY9" fmla="*/ 490151 h 1454552"/>
                <a:gd name="connsiteX10" fmla="*/ 962024 w 4582440"/>
                <a:gd name="connsiteY10" fmla="*/ 480626 h 1454552"/>
                <a:gd name="connsiteX11" fmla="*/ 966787 w 4582440"/>
                <a:gd name="connsiteY11" fmla="*/ 461576 h 1454552"/>
                <a:gd name="connsiteX12" fmla="*/ 1014412 w 4582440"/>
                <a:gd name="connsiteY12" fmla="*/ 452051 h 1454552"/>
                <a:gd name="connsiteX13" fmla="*/ 1028699 w 4582440"/>
                <a:gd name="connsiteY13" fmla="*/ 442526 h 1454552"/>
                <a:gd name="connsiteX14" fmla="*/ 1085849 w 4582440"/>
                <a:gd name="connsiteY14" fmla="*/ 428238 h 1454552"/>
                <a:gd name="connsiteX15" fmla="*/ 1100137 w 4582440"/>
                <a:gd name="connsiteY15" fmla="*/ 418713 h 1454552"/>
                <a:gd name="connsiteX16" fmla="*/ 1147762 w 4582440"/>
                <a:gd name="connsiteY16" fmla="*/ 390138 h 1454552"/>
                <a:gd name="connsiteX17" fmla="*/ 1162049 w 4582440"/>
                <a:gd name="connsiteY17" fmla="*/ 375851 h 1454552"/>
                <a:gd name="connsiteX18" fmla="*/ 1181099 w 4582440"/>
                <a:gd name="connsiteY18" fmla="*/ 366326 h 1454552"/>
                <a:gd name="connsiteX19" fmla="*/ 1204912 w 4582440"/>
                <a:gd name="connsiteY19" fmla="*/ 352038 h 1454552"/>
                <a:gd name="connsiteX20" fmla="*/ 1219199 w 4582440"/>
                <a:gd name="connsiteY20" fmla="*/ 337751 h 1454552"/>
                <a:gd name="connsiteX21" fmla="*/ 1271587 w 4582440"/>
                <a:gd name="connsiteY21" fmla="*/ 304413 h 1454552"/>
                <a:gd name="connsiteX22" fmla="*/ 1285874 w 4582440"/>
                <a:gd name="connsiteY22" fmla="*/ 294888 h 1454552"/>
                <a:gd name="connsiteX23" fmla="*/ 1295399 w 4582440"/>
                <a:gd name="connsiteY23" fmla="*/ 280601 h 1454552"/>
                <a:gd name="connsiteX24" fmla="*/ 1352549 w 4582440"/>
                <a:gd name="connsiteY24" fmla="*/ 247263 h 1454552"/>
                <a:gd name="connsiteX25" fmla="*/ 1366837 w 4582440"/>
                <a:gd name="connsiteY25" fmla="*/ 242501 h 1454552"/>
                <a:gd name="connsiteX26" fmla="*/ 1404937 w 4582440"/>
                <a:gd name="connsiteY26" fmla="*/ 213926 h 1454552"/>
                <a:gd name="connsiteX27" fmla="*/ 1419224 w 4582440"/>
                <a:gd name="connsiteY27" fmla="*/ 199638 h 1454552"/>
                <a:gd name="connsiteX28" fmla="*/ 1433512 w 4582440"/>
                <a:gd name="connsiteY28" fmla="*/ 180588 h 1454552"/>
                <a:gd name="connsiteX29" fmla="*/ 1457324 w 4582440"/>
                <a:gd name="connsiteY29" fmla="*/ 171063 h 1454552"/>
                <a:gd name="connsiteX30" fmla="*/ 1476374 w 4582440"/>
                <a:gd name="connsiteY30" fmla="*/ 161538 h 1454552"/>
                <a:gd name="connsiteX31" fmla="*/ 1509712 w 4582440"/>
                <a:gd name="connsiteY31" fmla="*/ 137726 h 1454552"/>
                <a:gd name="connsiteX32" fmla="*/ 1543049 w 4582440"/>
                <a:gd name="connsiteY32" fmla="*/ 123438 h 1454552"/>
                <a:gd name="connsiteX33" fmla="*/ 1600199 w 4582440"/>
                <a:gd name="connsiteY33" fmla="*/ 99626 h 1454552"/>
                <a:gd name="connsiteX34" fmla="*/ 1647824 w 4582440"/>
                <a:gd name="connsiteY34" fmla="*/ 85338 h 1454552"/>
                <a:gd name="connsiteX35" fmla="*/ 1681162 w 4582440"/>
                <a:gd name="connsiteY35" fmla="*/ 75813 h 1454552"/>
                <a:gd name="connsiteX36" fmla="*/ 1804987 w 4582440"/>
                <a:gd name="connsiteY36" fmla="*/ 66288 h 1454552"/>
                <a:gd name="connsiteX37" fmla="*/ 1852612 w 4582440"/>
                <a:gd name="connsiteY37" fmla="*/ 52001 h 1454552"/>
                <a:gd name="connsiteX38" fmla="*/ 1933574 w 4582440"/>
                <a:gd name="connsiteY38" fmla="*/ 42476 h 1454552"/>
                <a:gd name="connsiteX39" fmla="*/ 2309812 w 4582440"/>
                <a:gd name="connsiteY39" fmla="*/ 28188 h 1454552"/>
                <a:gd name="connsiteX40" fmla="*/ 2376487 w 4582440"/>
                <a:gd name="connsiteY40" fmla="*/ 32951 h 1454552"/>
                <a:gd name="connsiteX41" fmla="*/ 2405062 w 4582440"/>
                <a:gd name="connsiteY41" fmla="*/ 42476 h 1454552"/>
                <a:gd name="connsiteX42" fmla="*/ 2428874 w 4582440"/>
                <a:gd name="connsiteY42" fmla="*/ 47238 h 1454552"/>
                <a:gd name="connsiteX43" fmla="*/ 2447924 w 4582440"/>
                <a:gd name="connsiteY43" fmla="*/ 52001 h 1454552"/>
                <a:gd name="connsiteX44" fmla="*/ 2476499 w 4582440"/>
                <a:gd name="connsiteY44" fmla="*/ 56763 h 1454552"/>
                <a:gd name="connsiteX45" fmla="*/ 2505074 w 4582440"/>
                <a:gd name="connsiteY45" fmla="*/ 66288 h 1454552"/>
                <a:gd name="connsiteX46" fmla="*/ 2538412 w 4582440"/>
                <a:gd name="connsiteY46" fmla="*/ 75813 h 1454552"/>
                <a:gd name="connsiteX47" fmla="*/ 2557462 w 4582440"/>
                <a:gd name="connsiteY47" fmla="*/ 90101 h 1454552"/>
                <a:gd name="connsiteX48" fmla="*/ 2571749 w 4582440"/>
                <a:gd name="connsiteY48" fmla="*/ 104388 h 1454552"/>
                <a:gd name="connsiteX49" fmla="*/ 2605087 w 4582440"/>
                <a:gd name="connsiteY49" fmla="*/ 113913 h 1454552"/>
                <a:gd name="connsiteX50" fmla="*/ 2652712 w 4582440"/>
                <a:gd name="connsiteY50" fmla="*/ 137726 h 1454552"/>
                <a:gd name="connsiteX51" fmla="*/ 2666999 w 4582440"/>
                <a:gd name="connsiteY51" fmla="*/ 152013 h 1454552"/>
                <a:gd name="connsiteX52" fmla="*/ 2700337 w 4582440"/>
                <a:gd name="connsiteY52" fmla="*/ 175826 h 1454552"/>
                <a:gd name="connsiteX53" fmla="*/ 2719387 w 4582440"/>
                <a:gd name="connsiteY53" fmla="*/ 185351 h 1454552"/>
                <a:gd name="connsiteX54" fmla="*/ 2757487 w 4582440"/>
                <a:gd name="connsiteY54" fmla="*/ 213926 h 1454552"/>
                <a:gd name="connsiteX55" fmla="*/ 2781299 w 4582440"/>
                <a:gd name="connsiteY55" fmla="*/ 218688 h 1454552"/>
                <a:gd name="connsiteX56" fmla="*/ 2814637 w 4582440"/>
                <a:gd name="connsiteY56" fmla="*/ 223451 h 1454552"/>
                <a:gd name="connsiteX57" fmla="*/ 2833687 w 4582440"/>
                <a:gd name="connsiteY57" fmla="*/ 228213 h 1454552"/>
                <a:gd name="connsiteX58" fmla="*/ 2852737 w 4582440"/>
                <a:gd name="connsiteY58" fmla="*/ 237738 h 1454552"/>
                <a:gd name="connsiteX59" fmla="*/ 2876549 w 4582440"/>
                <a:gd name="connsiteY59" fmla="*/ 242501 h 1454552"/>
                <a:gd name="connsiteX60" fmla="*/ 2890837 w 4582440"/>
                <a:gd name="connsiteY60" fmla="*/ 247263 h 1454552"/>
                <a:gd name="connsiteX61" fmla="*/ 2938462 w 4582440"/>
                <a:gd name="connsiteY61" fmla="*/ 256788 h 1454552"/>
                <a:gd name="connsiteX62" fmla="*/ 3000374 w 4582440"/>
                <a:gd name="connsiteY62" fmla="*/ 275838 h 1454552"/>
                <a:gd name="connsiteX63" fmla="*/ 3028949 w 4582440"/>
                <a:gd name="connsiteY63" fmla="*/ 285363 h 1454552"/>
                <a:gd name="connsiteX64" fmla="*/ 3067049 w 4582440"/>
                <a:gd name="connsiteY64" fmla="*/ 294888 h 1454552"/>
                <a:gd name="connsiteX65" fmla="*/ 3105149 w 4582440"/>
                <a:gd name="connsiteY65" fmla="*/ 309176 h 1454552"/>
                <a:gd name="connsiteX66" fmla="*/ 3124199 w 4582440"/>
                <a:gd name="connsiteY66" fmla="*/ 318701 h 1454552"/>
                <a:gd name="connsiteX67" fmla="*/ 3319462 w 4582440"/>
                <a:gd name="connsiteY67" fmla="*/ 313938 h 1454552"/>
                <a:gd name="connsiteX68" fmla="*/ 3376612 w 4582440"/>
                <a:gd name="connsiteY68" fmla="*/ 294888 h 1454552"/>
                <a:gd name="connsiteX69" fmla="*/ 3400424 w 4582440"/>
                <a:gd name="connsiteY69" fmla="*/ 290126 h 1454552"/>
                <a:gd name="connsiteX70" fmla="*/ 3438524 w 4582440"/>
                <a:gd name="connsiteY70" fmla="*/ 271076 h 1454552"/>
                <a:gd name="connsiteX71" fmla="*/ 3476624 w 4582440"/>
                <a:gd name="connsiteY71" fmla="*/ 261551 h 1454552"/>
                <a:gd name="connsiteX72" fmla="*/ 3495674 w 4582440"/>
                <a:gd name="connsiteY72" fmla="*/ 252026 h 1454552"/>
                <a:gd name="connsiteX73" fmla="*/ 3552824 w 4582440"/>
                <a:gd name="connsiteY73" fmla="*/ 242501 h 1454552"/>
                <a:gd name="connsiteX74" fmla="*/ 3876674 w 4582440"/>
                <a:gd name="connsiteY74" fmla="*/ 247263 h 1454552"/>
                <a:gd name="connsiteX75" fmla="*/ 3900487 w 4582440"/>
                <a:gd name="connsiteY75" fmla="*/ 252026 h 1454552"/>
                <a:gd name="connsiteX76" fmla="*/ 3962399 w 4582440"/>
                <a:gd name="connsiteY76" fmla="*/ 256788 h 1454552"/>
                <a:gd name="connsiteX77" fmla="*/ 4081462 w 4582440"/>
                <a:gd name="connsiteY77" fmla="*/ 271076 h 1454552"/>
                <a:gd name="connsiteX78" fmla="*/ 4100512 w 4582440"/>
                <a:gd name="connsiteY78" fmla="*/ 275838 h 1454552"/>
                <a:gd name="connsiteX79" fmla="*/ 4243387 w 4582440"/>
                <a:gd name="connsiteY79" fmla="*/ 294888 h 1454552"/>
                <a:gd name="connsiteX80" fmla="*/ 4276724 w 4582440"/>
                <a:gd name="connsiteY80" fmla="*/ 299651 h 1454552"/>
                <a:gd name="connsiteX81" fmla="*/ 4533899 w 4582440"/>
                <a:gd name="connsiteY81" fmla="*/ 304413 h 1454552"/>
                <a:gd name="connsiteX82" fmla="*/ 4581524 w 4582440"/>
                <a:gd name="connsiteY82" fmla="*/ 309176 h 1454552"/>
                <a:gd name="connsiteX83" fmla="*/ 4567237 w 4582440"/>
                <a:gd name="connsiteY83" fmla="*/ 1228338 h 1454552"/>
                <a:gd name="connsiteX84" fmla="*/ 4567237 w 4582440"/>
                <a:gd name="connsiteY84" fmla="*/ 1228338 h 1454552"/>
                <a:gd name="connsiteX85" fmla="*/ 4510087 w 4582440"/>
                <a:gd name="connsiteY85" fmla="*/ 1209288 h 1454552"/>
                <a:gd name="connsiteX86" fmla="*/ 4481512 w 4582440"/>
                <a:gd name="connsiteY86" fmla="*/ 1199763 h 1454552"/>
                <a:gd name="connsiteX87" fmla="*/ 4452937 w 4582440"/>
                <a:gd name="connsiteY87" fmla="*/ 1195001 h 1454552"/>
                <a:gd name="connsiteX88" fmla="*/ 4438649 w 4582440"/>
                <a:gd name="connsiteY88" fmla="*/ 1190238 h 1454552"/>
                <a:gd name="connsiteX89" fmla="*/ 4371974 w 4582440"/>
                <a:gd name="connsiteY89" fmla="*/ 1180713 h 1454552"/>
                <a:gd name="connsiteX90" fmla="*/ 4067174 w 4582440"/>
                <a:gd name="connsiteY90" fmla="*/ 1185476 h 1454552"/>
                <a:gd name="connsiteX91" fmla="*/ 4038599 w 4582440"/>
                <a:gd name="connsiteY91" fmla="*/ 1190238 h 1454552"/>
                <a:gd name="connsiteX92" fmla="*/ 3948112 w 4582440"/>
                <a:gd name="connsiteY92" fmla="*/ 1195001 h 1454552"/>
                <a:gd name="connsiteX93" fmla="*/ 3895724 w 4582440"/>
                <a:gd name="connsiteY93" fmla="*/ 1204526 h 1454552"/>
                <a:gd name="connsiteX94" fmla="*/ 3881437 w 4582440"/>
                <a:gd name="connsiteY94" fmla="*/ 1209288 h 1454552"/>
                <a:gd name="connsiteX95" fmla="*/ 3857624 w 4582440"/>
                <a:gd name="connsiteY95" fmla="*/ 1214051 h 1454552"/>
                <a:gd name="connsiteX96" fmla="*/ 3829049 w 4582440"/>
                <a:gd name="connsiteY96" fmla="*/ 1223576 h 1454552"/>
                <a:gd name="connsiteX97" fmla="*/ 3800474 w 4582440"/>
                <a:gd name="connsiteY97" fmla="*/ 1228338 h 1454552"/>
                <a:gd name="connsiteX98" fmla="*/ 3762374 w 4582440"/>
                <a:gd name="connsiteY98" fmla="*/ 1237863 h 1454552"/>
                <a:gd name="connsiteX99" fmla="*/ 3557587 w 4582440"/>
                <a:gd name="connsiteY99" fmla="*/ 1242626 h 1454552"/>
                <a:gd name="connsiteX100" fmla="*/ 3495674 w 4582440"/>
                <a:gd name="connsiteY100" fmla="*/ 1261676 h 1454552"/>
                <a:gd name="connsiteX101" fmla="*/ 3481387 w 4582440"/>
                <a:gd name="connsiteY101" fmla="*/ 1266438 h 1454552"/>
                <a:gd name="connsiteX102" fmla="*/ 3443287 w 4582440"/>
                <a:gd name="connsiteY102" fmla="*/ 1275963 h 1454552"/>
                <a:gd name="connsiteX103" fmla="*/ 3428999 w 4582440"/>
                <a:gd name="connsiteY103" fmla="*/ 1280726 h 1454552"/>
                <a:gd name="connsiteX104" fmla="*/ 3409949 w 4582440"/>
                <a:gd name="connsiteY104" fmla="*/ 1285488 h 1454552"/>
                <a:gd name="connsiteX105" fmla="*/ 3395662 w 4582440"/>
                <a:gd name="connsiteY105" fmla="*/ 1290251 h 1454552"/>
                <a:gd name="connsiteX106" fmla="*/ 3362324 w 4582440"/>
                <a:gd name="connsiteY106" fmla="*/ 1295013 h 1454552"/>
                <a:gd name="connsiteX107" fmla="*/ 3305174 w 4582440"/>
                <a:gd name="connsiteY107" fmla="*/ 1304538 h 1454552"/>
                <a:gd name="connsiteX108" fmla="*/ 3100387 w 4582440"/>
                <a:gd name="connsiteY108" fmla="*/ 1309301 h 1454552"/>
                <a:gd name="connsiteX109" fmla="*/ 3028949 w 4582440"/>
                <a:gd name="connsiteY109" fmla="*/ 1323588 h 1454552"/>
                <a:gd name="connsiteX110" fmla="*/ 3005137 w 4582440"/>
                <a:gd name="connsiteY110" fmla="*/ 1328351 h 1454552"/>
                <a:gd name="connsiteX111" fmla="*/ 2986087 w 4582440"/>
                <a:gd name="connsiteY111" fmla="*/ 1333113 h 1454552"/>
                <a:gd name="connsiteX112" fmla="*/ 2957512 w 4582440"/>
                <a:gd name="connsiteY112" fmla="*/ 1337876 h 1454552"/>
                <a:gd name="connsiteX113" fmla="*/ 2919412 w 4582440"/>
                <a:gd name="connsiteY113" fmla="*/ 1347401 h 1454552"/>
                <a:gd name="connsiteX114" fmla="*/ 2905124 w 4582440"/>
                <a:gd name="connsiteY114" fmla="*/ 1352163 h 1454552"/>
                <a:gd name="connsiteX115" fmla="*/ 2881312 w 4582440"/>
                <a:gd name="connsiteY115" fmla="*/ 1356926 h 1454552"/>
                <a:gd name="connsiteX116" fmla="*/ 2795587 w 4582440"/>
                <a:gd name="connsiteY116" fmla="*/ 1375976 h 1454552"/>
                <a:gd name="connsiteX117" fmla="*/ 2738437 w 4582440"/>
                <a:gd name="connsiteY117" fmla="*/ 1385501 h 1454552"/>
                <a:gd name="connsiteX118" fmla="*/ 2671762 w 4582440"/>
                <a:gd name="connsiteY118" fmla="*/ 1395026 h 1454552"/>
                <a:gd name="connsiteX119" fmla="*/ 2647949 w 4582440"/>
                <a:gd name="connsiteY119" fmla="*/ 1399788 h 1454552"/>
                <a:gd name="connsiteX120" fmla="*/ 2576512 w 4582440"/>
                <a:gd name="connsiteY120" fmla="*/ 1404551 h 1454552"/>
                <a:gd name="connsiteX121" fmla="*/ 2543174 w 4582440"/>
                <a:gd name="connsiteY121" fmla="*/ 1414076 h 1454552"/>
                <a:gd name="connsiteX122" fmla="*/ 2514599 w 4582440"/>
                <a:gd name="connsiteY122" fmla="*/ 1418838 h 1454552"/>
                <a:gd name="connsiteX123" fmla="*/ 2195512 w 4582440"/>
                <a:gd name="connsiteY123" fmla="*/ 1423601 h 1454552"/>
                <a:gd name="connsiteX124" fmla="*/ 2133599 w 4582440"/>
                <a:gd name="connsiteY124" fmla="*/ 1433126 h 1454552"/>
                <a:gd name="connsiteX125" fmla="*/ 2081212 w 4582440"/>
                <a:gd name="connsiteY125" fmla="*/ 1442651 h 1454552"/>
                <a:gd name="connsiteX126" fmla="*/ 1757362 w 4582440"/>
                <a:gd name="connsiteY126" fmla="*/ 1437888 h 1454552"/>
                <a:gd name="connsiteX127" fmla="*/ 1743074 w 4582440"/>
                <a:gd name="connsiteY127" fmla="*/ 1433126 h 1454552"/>
                <a:gd name="connsiteX128" fmla="*/ 1724024 w 4582440"/>
                <a:gd name="connsiteY128" fmla="*/ 1428363 h 1454552"/>
                <a:gd name="connsiteX129" fmla="*/ 1671637 w 4582440"/>
                <a:gd name="connsiteY129" fmla="*/ 1414076 h 1454552"/>
                <a:gd name="connsiteX130" fmla="*/ 1300162 w 4582440"/>
                <a:gd name="connsiteY130" fmla="*/ 1409313 h 1454552"/>
                <a:gd name="connsiteX131" fmla="*/ 1047749 w 4582440"/>
                <a:gd name="connsiteY131" fmla="*/ 1414076 h 1454552"/>
                <a:gd name="connsiteX132" fmla="*/ 1004887 w 4582440"/>
                <a:gd name="connsiteY132" fmla="*/ 1428363 h 1454552"/>
                <a:gd name="connsiteX133" fmla="*/ 971549 w 4582440"/>
                <a:gd name="connsiteY133" fmla="*/ 1433126 h 1454552"/>
                <a:gd name="connsiteX134" fmla="*/ 866774 w 4582440"/>
                <a:gd name="connsiteY134" fmla="*/ 1442651 h 1454552"/>
                <a:gd name="connsiteX135" fmla="*/ 819149 w 4582440"/>
                <a:gd name="connsiteY135" fmla="*/ 1433126 h 1454552"/>
                <a:gd name="connsiteX136" fmla="*/ 742949 w 4582440"/>
                <a:gd name="connsiteY136" fmla="*/ 1418838 h 1454552"/>
                <a:gd name="connsiteX137" fmla="*/ 719137 w 4582440"/>
                <a:gd name="connsiteY137" fmla="*/ 1414076 h 1454552"/>
                <a:gd name="connsiteX138" fmla="*/ 476249 w 4582440"/>
                <a:gd name="connsiteY138" fmla="*/ 1404551 h 1454552"/>
                <a:gd name="connsiteX139" fmla="*/ 0 w 4582440"/>
                <a:gd name="connsiteY139" fmla="*/ 1390263 h 1454552"/>
                <a:gd name="connsiteX140" fmla="*/ 4762 w 4582440"/>
                <a:gd name="connsiteY140" fmla="*/ 528251 h 1454552"/>
                <a:gd name="connsiteX0" fmla="*/ 4762 w 4582440"/>
                <a:gd name="connsiteY0" fmla="*/ 528251 h 1461444"/>
                <a:gd name="connsiteX1" fmla="*/ 4762 w 4582440"/>
                <a:gd name="connsiteY1" fmla="*/ 528251 h 1461444"/>
                <a:gd name="connsiteX2" fmla="*/ 528637 w 4582440"/>
                <a:gd name="connsiteY2" fmla="*/ 533013 h 1461444"/>
                <a:gd name="connsiteX3" fmla="*/ 571499 w 4582440"/>
                <a:gd name="connsiteY3" fmla="*/ 542538 h 1461444"/>
                <a:gd name="connsiteX4" fmla="*/ 804862 w 4582440"/>
                <a:gd name="connsiteY4" fmla="*/ 537776 h 1461444"/>
                <a:gd name="connsiteX5" fmla="*/ 819149 w 4582440"/>
                <a:gd name="connsiteY5" fmla="*/ 533013 h 1461444"/>
                <a:gd name="connsiteX6" fmla="*/ 852487 w 4582440"/>
                <a:gd name="connsiteY6" fmla="*/ 523488 h 1461444"/>
                <a:gd name="connsiteX7" fmla="*/ 871537 w 4582440"/>
                <a:gd name="connsiteY7" fmla="*/ 513963 h 1461444"/>
                <a:gd name="connsiteX8" fmla="*/ 904874 w 4582440"/>
                <a:gd name="connsiteY8" fmla="*/ 504438 h 1461444"/>
                <a:gd name="connsiteX9" fmla="*/ 947737 w 4582440"/>
                <a:gd name="connsiteY9" fmla="*/ 490151 h 1461444"/>
                <a:gd name="connsiteX10" fmla="*/ 962024 w 4582440"/>
                <a:gd name="connsiteY10" fmla="*/ 480626 h 1461444"/>
                <a:gd name="connsiteX11" fmla="*/ 966787 w 4582440"/>
                <a:gd name="connsiteY11" fmla="*/ 461576 h 1461444"/>
                <a:gd name="connsiteX12" fmla="*/ 1014412 w 4582440"/>
                <a:gd name="connsiteY12" fmla="*/ 452051 h 1461444"/>
                <a:gd name="connsiteX13" fmla="*/ 1028699 w 4582440"/>
                <a:gd name="connsiteY13" fmla="*/ 442526 h 1461444"/>
                <a:gd name="connsiteX14" fmla="*/ 1085849 w 4582440"/>
                <a:gd name="connsiteY14" fmla="*/ 428238 h 1461444"/>
                <a:gd name="connsiteX15" fmla="*/ 1100137 w 4582440"/>
                <a:gd name="connsiteY15" fmla="*/ 418713 h 1461444"/>
                <a:gd name="connsiteX16" fmla="*/ 1147762 w 4582440"/>
                <a:gd name="connsiteY16" fmla="*/ 390138 h 1461444"/>
                <a:gd name="connsiteX17" fmla="*/ 1162049 w 4582440"/>
                <a:gd name="connsiteY17" fmla="*/ 375851 h 1461444"/>
                <a:gd name="connsiteX18" fmla="*/ 1181099 w 4582440"/>
                <a:gd name="connsiteY18" fmla="*/ 366326 h 1461444"/>
                <a:gd name="connsiteX19" fmla="*/ 1204912 w 4582440"/>
                <a:gd name="connsiteY19" fmla="*/ 352038 h 1461444"/>
                <a:gd name="connsiteX20" fmla="*/ 1219199 w 4582440"/>
                <a:gd name="connsiteY20" fmla="*/ 337751 h 1461444"/>
                <a:gd name="connsiteX21" fmla="*/ 1271587 w 4582440"/>
                <a:gd name="connsiteY21" fmla="*/ 304413 h 1461444"/>
                <a:gd name="connsiteX22" fmla="*/ 1285874 w 4582440"/>
                <a:gd name="connsiteY22" fmla="*/ 294888 h 1461444"/>
                <a:gd name="connsiteX23" fmla="*/ 1295399 w 4582440"/>
                <a:gd name="connsiteY23" fmla="*/ 280601 h 1461444"/>
                <a:gd name="connsiteX24" fmla="*/ 1352549 w 4582440"/>
                <a:gd name="connsiteY24" fmla="*/ 247263 h 1461444"/>
                <a:gd name="connsiteX25" fmla="*/ 1366837 w 4582440"/>
                <a:gd name="connsiteY25" fmla="*/ 242501 h 1461444"/>
                <a:gd name="connsiteX26" fmla="*/ 1404937 w 4582440"/>
                <a:gd name="connsiteY26" fmla="*/ 213926 h 1461444"/>
                <a:gd name="connsiteX27" fmla="*/ 1419224 w 4582440"/>
                <a:gd name="connsiteY27" fmla="*/ 199638 h 1461444"/>
                <a:gd name="connsiteX28" fmla="*/ 1433512 w 4582440"/>
                <a:gd name="connsiteY28" fmla="*/ 180588 h 1461444"/>
                <a:gd name="connsiteX29" fmla="*/ 1457324 w 4582440"/>
                <a:gd name="connsiteY29" fmla="*/ 171063 h 1461444"/>
                <a:gd name="connsiteX30" fmla="*/ 1476374 w 4582440"/>
                <a:gd name="connsiteY30" fmla="*/ 161538 h 1461444"/>
                <a:gd name="connsiteX31" fmla="*/ 1509712 w 4582440"/>
                <a:gd name="connsiteY31" fmla="*/ 137726 h 1461444"/>
                <a:gd name="connsiteX32" fmla="*/ 1543049 w 4582440"/>
                <a:gd name="connsiteY32" fmla="*/ 123438 h 1461444"/>
                <a:gd name="connsiteX33" fmla="*/ 1600199 w 4582440"/>
                <a:gd name="connsiteY33" fmla="*/ 99626 h 1461444"/>
                <a:gd name="connsiteX34" fmla="*/ 1647824 w 4582440"/>
                <a:gd name="connsiteY34" fmla="*/ 85338 h 1461444"/>
                <a:gd name="connsiteX35" fmla="*/ 1681162 w 4582440"/>
                <a:gd name="connsiteY35" fmla="*/ 75813 h 1461444"/>
                <a:gd name="connsiteX36" fmla="*/ 1804987 w 4582440"/>
                <a:gd name="connsiteY36" fmla="*/ 66288 h 1461444"/>
                <a:gd name="connsiteX37" fmla="*/ 1852612 w 4582440"/>
                <a:gd name="connsiteY37" fmla="*/ 52001 h 1461444"/>
                <a:gd name="connsiteX38" fmla="*/ 1933574 w 4582440"/>
                <a:gd name="connsiteY38" fmla="*/ 42476 h 1461444"/>
                <a:gd name="connsiteX39" fmla="*/ 2309812 w 4582440"/>
                <a:gd name="connsiteY39" fmla="*/ 28188 h 1461444"/>
                <a:gd name="connsiteX40" fmla="*/ 2376487 w 4582440"/>
                <a:gd name="connsiteY40" fmla="*/ 32951 h 1461444"/>
                <a:gd name="connsiteX41" fmla="*/ 2405062 w 4582440"/>
                <a:gd name="connsiteY41" fmla="*/ 42476 h 1461444"/>
                <a:gd name="connsiteX42" fmla="*/ 2428874 w 4582440"/>
                <a:gd name="connsiteY42" fmla="*/ 47238 h 1461444"/>
                <a:gd name="connsiteX43" fmla="*/ 2447924 w 4582440"/>
                <a:gd name="connsiteY43" fmla="*/ 52001 h 1461444"/>
                <a:gd name="connsiteX44" fmla="*/ 2476499 w 4582440"/>
                <a:gd name="connsiteY44" fmla="*/ 56763 h 1461444"/>
                <a:gd name="connsiteX45" fmla="*/ 2505074 w 4582440"/>
                <a:gd name="connsiteY45" fmla="*/ 66288 h 1461444"/>
                <a:gd name="connsiteX46" fmla="*/ 2538412 w 4582440"/>
                <a:gd name="connsiteY46" fmla="*/ 75813 h 1461444"/>
                <a:gd name="connsiteX47" fmla="*/ 2557462 w 4582440"/>
                <a:gd name="connsiteY47" fmla="*/ 90101 h 1461444"/>
                <a:gd name="connsiteX48" fmla="*/ 2571749 w 4582440"/>
                <a:gd name="connsiteY48" fmla="*/ 104388 h 1461444"/>
                <a:gd name="connsiteX49" fmla="*/ 2605087 w 4582440"/>
                <a:gd name="connsiteY49" fmla="*/ 113913 h 1461444"/>
                <a:gd name="connsiteX50" fmla="*/ 2652712 w 4582440"/>
                <a:gd name="connsiteY50" fmla="*/ 137726 h 1461444"/>
                <a:gd name="connsiteX51" fmla="*/ 2666999 w 4582440"/>
                <a:gd name="connsiteY51" fmla="*/ 152013 h 1461444"/>
                <a:gd name="connsiteX52" fmla="*/ 2700337 w 4582440"/>
                <a:gd name="connsiteY52" fmla="*/ 175826 h 1461444"/>
                <a:gd name="connsiteX53" fmla="*/ 2719387 w 4582440"/>
                <a:gd name="connsiteY53" fmla="*/ 185351 h 1461444"/>
                <a:gd name="connsiteX54" fmla="*/ 2757487 w 4582440"/>
                <a:gd name="connsiteY54" fmla="*/ 213926 h 1461444"/>
                <a:gd name="connsiteX55" fmla="*/ 2781299 w 4582440"/>
                <a:gd name="connsiteY55" fmla="*/ 218688 h 1461444"/>
                <a:gd name="connsiteX56" fmla="*/ 2814637 w 4582440"/>
                <a:gd name="connsiteY56" fmla="*/ 223451 h 1461444"/>
                <a:gd name="connsiteX57" fmla="*/ 2833687 w 4582440"/>
                <a:gd name="connsiteY57" fmla="*/ 228213 h 1461444"/>
                <a:gd name="connsiteX58" fmla="*/ 2852737 w 4582440"/>
                <a:gd name="connsiteY58" fmla="*/ 237738 h 1461444"/>
                <a:gd name="connsiteX59" fmla="*/ 2876549 w 4582440"/>
                <a:gd name="connsiteY59" fmla="*/ 242501 h 1461444"/>
                <a:gd name="connsiteX60" fmla="*/ 2890837 w 4582440"/>
                <a:gd name="connsiteY60" fmla="*/ 247263 h 1461444"/>
                <a:gd name="connsiteX61" fmla="*/ 2938462 w 4582440"/>
                <a:gd name="connsiteY61" fmla="*/ 256788 h 1461444"/>
                <a:gd name="connsiteX62" fmla="*/ 3000374 w 4582440"/>
                <a:gd name="connsiteY62" fmla="*/ 275838 h 1461444"/>
                <a:gd name="connsiteX63" fmla="*/ 3028949 w 4582440"/>
                <a:gd name="connsiteY63" fmla="*/ 285363 h 1461444"/>
                <a:gd name="connsiteX64" fmla="*/ 3067049 w 4582440"/>
                <a:gd name="connsiteY64" fmla="*/ 294888 h 1461444"/>
                <a:gd name="connsiteX65" fmla="*/ 3105149 w 4582440"/>
                <a:gd name="connsiteY65" fmla="*/ 309176 h 1461444"/>
                <a:gd name="connsiteX66" fmla="*/ 3124199 w 4582440"/>
                <a:gd name="connsiteY66" fmla="*/ 318701 h 1461444"/>
                <a:gd name="connsiteX67" fmla="*/ 3319462 w 4582440"/>
                <a:gd name="connsiteY67" fmla="*/ 313938 h 1461444"/>
                <a:gd name="connsiteX68" fmla="*/ 3376612 w 4582440"/>
                <a:gd name="connsiteY68" fmla="*/ 294888 h 1461444"/>
                <a:gd name="connsiteX69" fmla="*/ 3400424 w 4582440"/>
                <a:gd name="connsiteY69" fmla="*/ 290126 h 1461444"/>
                <a:gd name="connsiteX70" fmla="*/ 3438524 w 4582440"/>
                <a:gd name="connsiteY70" fmla="*/ 271076 h 1461444"/>
                <a:gd name="connsiteX71" fmla="*/ 3476624 w 4582440"/>
                <a:gd name="connsiteY71" fmla="*/ 261551 h 1461444"/>
                <a:gd name="connsiteX72" fmla="*/ 3495674 w 4582440"/>
                <a:gd name="connsiteY72" fmla="*/ 252026 h 1461444"/>
                <a:gd name="connsiteX73" fmla="*/ 3552824 w 4582440"/>
                <a:gd name="connsiteY73" fmla="*/ 242501 h 1461444"/>
                <a:gd name="connsiteX74" fmla="*/ 3876674 w 4582440"/>
                <a:gd name="connsiteY74" fmla="*/ 247263 h 1461444"/>
                <a:gd name="connsiteX75" fmla="*/ 3900487 w 4582440"/>
                <a:gd name="connsiteY75" fmla="*/ 252026 h 1461444"/>
                <a:gd name="connsiteX76" fmla="*/ 3962399 w 4582440"/>
                <a:gd name="connsiteY76" fmla="*/ 256788 h 1461444"/>
                <a:gd name="connsiteX77" fmla="*/ 4081462 w 4582440"/>
                <a:gd name="connsiteY77" fmla="*/ 271076 h 1461444"/>
                <a:gd name="connsiteX78" fmla="*/ 4100512 w 4582440"/>
                <a:gd name="connsiteY78" fmla="*/ 275838 h 1461444"/>
                <a:gd name="connsiteX79" fmla="*/ 4243387 w 4582440"/>
                <a:gd name="connsiteY79" fmla="*/ 294888 h 1461444"/>
                <a:gd name="connsiteX80" fmla="*/ 4276724 w 4582440"/>
                <a:gd name="connsiteY80" fmla="*/ 299651 h 1461444"/>
                <a:gd name="connsiteX81" fmla="*/ 4533899 w 4582440"/>
                <a:gd name="connsiteY81" fmla="*/ 304413 h 1461444"/>
                <a:gd name="connsiteX82" fmla="*/ 4581524 w 4582440"/>
                <a:gd name="connsiteY82" fmla="*/ 309176 h 1461444"/>
                <a:gd name="connsiteX83" fmla="*/ 4567237 w 4582440"/>
                <a:gd name="connsiteY83" fmla="*/ 1228338 h 1461444"/>
                <a:gd name="connsiteX84" fmla="*/ 4567237 w 4582440"/>
                <a:gd name="connsiteY84" fmla="*/ 1228338 h 1461444"/>
                <a:gd name="connsiteX85" fmla="*/ 4510087 w 4582440"/>
                <a:gd name="connsiteY85" fmla="*/ 1209288 h 1461444"/>
                <a:gd name="connsiteX86" fmla="*/ 4481512 w 4582440"/>
                <a:gd name="connsiteY86" fmla="*/ 1199763 h 1461444"/>
                <a:gd name="connsiteX87" fmla="*/ 4452937 w 4582440"/>
                <a:gd name="connsiteY87" fmla="*/ 1195001 h 1461444"/>
                <a:gd name="connsiteX88" fmla="*/ 4438649 w 4582440"/>
                <a:gd name="connsiteY88" fmla="*/ 1190238 h 1461444"/>
                <a:gd name="connsiteX89" fmla="*/ 4371974 w 4582440"/>
                <a:gd name="connsiteY89" fmla="*/ 1180713 h 1461444"/>
                <a:gd name="connsiteX90" fmla="*/ 4067174 w 4582440"/>
                <a:gd name="connsiteY90" fmla="*/ 1185476 h 1461444"/>
                <a:gd name="connsiteX91" fmla="*/ 4038599 w 4582440"/>
                <a:gd name="connsiteY91" fmla="*/ 1190238 h 1461444"/>
                <a:gd name="connsiteX92" fmla="*/ 3948112 w 4582440"/>
                <a:gd name="connsiteY92" fmla="*/ 1195001 h 1461444"/>
                <a:gd name="connsiteX93" fmla="*/ 3895724 w 4582440"/>
                <a:gd name="connsiteY93" fmla="*/ 1204526 h 1461444"/>
                <a:gd name="connsiteX94" fmla="*/ 3881437 w 4582440"/>
                <a:gd name="connsiteY94" fmla="*/ 1209288 h 1461444"/>
                <a:gd name="connsiteX95" fmla="*/ 3857624 w 4582440"/>
                <a:gd name="connsiteY95" fmla="*/ 1214051 h 1461444"/>
                <a:gd name="connsiteX96" fmla="*/ 3829049 w 4582440"/>
                <a:gd name="connsiteY96" fmla="*/ 1223576 h 1461444"/>
                <a:gd name="connsiteX97" fmla="*/ 3800474 w 4582440"/>
                <a:gd name="connsiteY97" fmla="*/ 1228338 h 1461444"/>
                <a:gd name="connsiteX98" fmla="*/ 3762374 w 4582440"/>
                <a:gd name="connsiteY98" fmla="*/ 1237863 h 1461444"/>
                <a:gd name="connsiteX99" fmla="*/ 3557587 w 4582440"/>
                <a:gd name="connsiteY99" fmla="*/ 1242626 h 1461444"/>
                <a:gd name="connsiteX100" fmla="*/ 3495674 w 4582440"/>
                <a:gd name="connsiteY100" fmla="*/ 1261676 h 1461444"/>
                <a:gd name="connsiteX101" fmla="*/ 3481387 w 4582440"/>
                <a:gd name="connsiteY101" fmla="*/ 1266438 h 1461444"/>
                <a:gd name="connsiteX102" fmla="*/ 3443287 w 4582440"/>
                <a:gd name="connsiteY102" fmla="*/ 1275963 h 1461444"/>
                <a:gd name="connsiteX103" fmla="*/ 3428999 w 4582440"/>
                <a:gd name="connsiteY103" fmla="*/ 1280726 h 1461444"/>
                <a:gd name="connsiteX104" fmla="*/ 3409949 w 4582440"/>
                <a:gd name="connsiteY104" fmla="*/ 1285488 h 1461444"/>
                <a:gd name="connsiteX105" fmla="*/ 3395662 w 4582440"/>
                <a:gd name="connsiteY105" fmla="*/ 1290251 h 1461444"/>
                <a:gd name="connsiteX106" fmla="*/ 3362324 w 4582440"/>
                <a:gd name="connsiteY106" fmla="*/ 1295013 h 1461444"/>
                <a:gd name="connsiteX107" fmla="*/ 3305174 w 4582440"/>
                <a:gd name="connsiteY107" fmla="*/ 1304538 h 1461444"/>
                <a:gd name="connsiteX108" fmla="*/ 3100387 w 4582440"/>
                <a:gd name="connsiteY108" fmla="*/ 1309301 h 1461444"/>
                <a:gd name="connsiteX109" fmla="*/ 3028949 w 4582440"/>
                <a:gd name="connsiteY109" fmla="*/ 1323588 h 1461444"/>
                <a:gd name="connsiteX110" fmla="*/ 3005137 w 4582440"/>
                <a:gd name="connsiteY110" fmla="*/ 1328351 h 1461444"/>
                <a:gd name="connsiteX111" fmla="*/ 2986087 w 4582440"/>
                <a:gd name="connsiteY111" fmla="*/ 1333113 h 1461444"/>
                <a:gd name="connsiteX112" fmla="*/ 2957512 w 4582440"/>
                <a:gd name="connsiteY112" fmla="*/ 1337876 h 1461444"/>
                <a:gd name="connsiteX113" fmla="*/ 2919412 w 4582440"/>
                <a:gd name="connsiteY113" fmla="*/ 1347401 h 1461444"/>
                <a:gd name="connsiteX114" fmla="*/ 2905124 w 4582440"/>
                <a:gd name="connsiteY114" fmla="*/ 1352163 h 1461444"/>
                <a:gd name="connsiteX115" fmla="*/ 2881312 w 4582440"/>
                <a:gd name="connsiteY115" fmla="*/ 1356926 h 1461444"/>
                <a:gd name="connsiteX116" fmla="*/ 2795587 w 4582440"/>
                <a:gd name="connsiteY116" fmla="*/ 1375976 h 1461444"/>
                <a:gd name="connsiteX117" fmla="*/ 2738437 w 4582440"/>
                <a:gd name="connsiteY117" fmla="*/ 1385501 h 1461444"/>
                <a:gd name="connsiteX118" fmla="*/ 2671762 w 4582440"/>
                <a:gd name="connsiteY118" fmla="*/ 1395026 h 1461444"/>
                <a:gd name="connsiteX119" fmla="*/ 2647949 w 4582440"/>
                <a:gd name="connsiteY119" fmla="*/ 1399788 h 1461444"/>
                <a:gd name="connsiteX120" fmla="*/ 2576512 w 4582440"/>
                <a:gd name="connsiteY120" fmla="*/ 1404551 h 1461444"/>
                <a:gd name="connsiteX121" fmla="*/ 2543174 w 4582440"/>
                <a:gd name="connsiteY121" fmla="*/ 1414076 h 1461444"/>
                <a:gd name="connsiteX122" fmla="*/ 2514599 w 4582440"/>
                <a:gd name="connsiteY122" fmla="*/ 1418838 h 1461444"/>
                <a:gd name="connsiteX123" fmla="*/ 2195512 w 4582440"/>
                <a:gd name="connsiteY123" fmla="*/ 1423601 h 1461444"/>
                <a:gd name="connsiteX124" fmla="*/ 2133599 w 4582440"/>
                <a:gd name="connsiteY124" fmla="*/ 1433126 h 1461444"/>
                <a:gd name="connsiteX125" fmla="*/ 2081212 w 4582440"/>
                <a:gd name="connsiteY125" fmla="*/ 1442651 h 1461444"/>
                <a:gd name="connsiteX126" fmla="*/ 1757362 w 4582440"/>
                <a:gd name="connsiteY126" fmla="*/ 1437888 h 1461444"/>
                <a:gd name="connsiteX127" fmla="*/ 1743074 w 4582440"/>
                <a:gd name="connsiteY127" fmla="*/ 1433126 h 1461444"/>
                <a:gd name="connsiteX128" fmla="*/ 1724024 w 4582440"/>
                <a:gd name="connsiteY128" fmla="*/ 1428363 h 1461444"/>
                <a:gd name="connsiteX129" fmla="*/ 1671637 w 4582440"/>
                <a:gd name="connsiteY129" fmla="*/ 1414076 h 1461444"/>
                <a:gd name="connsiteX130" fmla="*/ 1300162 w 4582440"/>
                <a:gd name="connsiteY130" fmla="*/ 1409313 h 1461444"/>
                <a:gd name="connsiteX131" fmla="*/ 1047749 w 4582440"/>
                <a:gd name="connsiteY131" fmla="*/ 1414076 h 1461444"/>
                <a:gd name="connsiteX132" fmla="*/ 1004887 w 4582440"/>
                <a:gd name="connsiteY132" fmla="*/ 1428363 h 1461444"/>
                <a:gd name="connsiteX133" fmla="*/ 971549 w 4582440"/>
                <a:gd name="connsiteY133" fmla="*/ 1433126 h 1461444"/>
                <a:gd name="connsiteX134" fmla="*/ 866774 w 4582440"/>
                <a:gd name="connsiteY134" fmla="*/ 1442651 h 1461444"/>
                <a:gd name="connsiteX135" fmla="*/ 819149 w 4582440"/>
                <a:gd name="connsiteY135" fmla="*/ 1433126 h 1461444"/>
                <a:gd name="connsiteX136" fmla="*/ 742949 w 4582440"/>
                <a:gd name="connsiteY136" fmla="*/ 1418838 h 1461444"/>
                <a:gd name="connsiteX137" fmla="*/ 719137 w 4582440"/>
                <a:gd name="connsiteY137" fmla="*/ 1414076 h 1461444"/>
                <a:gd name="connsiteX138" fmla="*/ 0 w 4582440"/>
                <a:gd name="connsiteY138" fmla="*/ 1390263 h 1461444"/>
                <a:gd name="connsiteX139" fmla="*/ 4762 w 4582440"/>
                <a:gd name="connsiteY139" fmla="*/ 528251 h 1461444"/>
                <a:gd name="connsiteX0" fmla="*/ 4762 w 4582440"/>
                <a:gd name="connsiteY0" fmla="*/ 528251 h 1462650"/>
                <a:gd name="connsiteX1" fmla="*/ 4762 w 4582440"/>
                <a:gd name="connsiteY1" fmla="*/ 528251 h 1462650"/>
                <a:gd name="connsiteX2" fmla="*/ 528637 w 4582440"/>
                <a:gd name="connsiteY2" fmla="*/ 533013 h 1462650"/>
                <a:gd name="connsiteX3" fmla="*/ 571499 w 4582440"/>
                <a:gd name="connsiteY3" fmla="*/ 542538 h 1462650"/>
                <a:gd name="connsiteX4" fmla="*/ 804862 w 4582440"/>
                <a:gd name="connsiteY4" fmla="*/ 537776 h 1462650"/>
                <a:gd name="connsiteX5" fmla="*/ 819149 w 4582440"/>
                <a:gd name="connsiteY5" fmla="*/ 533013 h 1462650"/>
                <a:gd name="connsiteX6" fmla="*/ 852487 w 4582440"/>
                <a:gd name="connsiteY6" fmla="*/ 523488 h 1462650"/>
                <a:gd name="connsiteX7" fmla="*/ 871537 w 4582440"/>
                <a:gd name="connsiteY7" fmla="*/ 513963 h 1462650"/>
                <a:gd name="connsiteX8" fmla="*/ 904874 w 4582440"/>
                <a:gd name="connsiteY8" fmla="*/ 504438 h 1462650"/>
                <a:gd name="connsiteX9" fmla="*/ 947737 w 4582440"/>
                <a:gd name="connsiteY9" fmla="*/ 490151 h 1462650"/>
                <a:gd name="connsiteX10" fmla="*/ 962024 w 4582440"/>
                <a:gd name="connsiteY10" fmla="*/ 480626 h 1462650"/>
                <a:gd name="connsiteX11" fmla="*/ 966787 w 4582440"/>
                <a:gd name="connsiteY11" fmla="*/ 461576 h 1462650"/>
                <a:gd name="connsiteX12" fmla="*/ 1014412 w 4582440"/>
                <a:gd name="connsiteY12" fmla="*/ 452051 h 1462650"/>
                <a:gd name="connsiteX13" fmla="*/ 1028699 w 4582440"/>
                <a:gd name="connsiteY13" fmla="*/ 442526 h 1462650"/>
                <a:gd name="connsiteX14" fmla="*/ 1085849 w 4582440"/>
                <a:gd name="connsiteY14" fmla="*/ 428238 h 1462650"/>
                <a:gd name="connsiteX15" fmla="*/ 1100137 w 4582440"/>
                <a:gd name="connsiteY15" fmla="*/ 418713 h 1462650"/>
                <a:gd name="connsiteX16" fmla="*/ 1147762 w 4582440"/>
                <a:gd name="connsiteY16" fmla="*/ 390138 h 1462650"/>
                <a:gd name="connsiteX17" fmla="*/ 1162049 w 4582440"/>
                <a:gd name="connsiteY17" fmla="*/ 375851 h 1462650"/>
                <a:gd name="connsiteX18" fmla="*/ 1181099 w 4582440"/>
                <a:gd name="connsiteY18" fmla="*/ 366326 h 1462650"/>
                <a:gd name="connsiteX19" fmla="*/ 1204912 w 4582440"/>
                <a:gd name="connsiteY19" fmla="*/ 352038 h 1462650"/>
                <a:gd name="connsiteX20" fmla="*/ 1219199 w 4582440"/>
                <a:gd name="connsiteY20" fmla="*/ 337751 h 1462650"/>
                <a:gd name="connsiteX21" fmla="*/ 1271587 w 4582440"/>
                <a:gd name="connsiteY21" fmla="*/ 304413 h 1462650"/>
                <a:gd name="connsiteX22" fmla="*/ 1285874 w 4582440"/>
                <a:gd name="connsiteY22" fmla="*/ 294888 h 1462650"/>
                <a:gd name="connsiteX23" fmla="*/ 1295399 w 4582440"/>
                <a:gd name="connsiteY23" fmla="*/ 280601 h 1462650"/>
                <a:gd name="connsiteX24" fmla="*/ 1352549 w 4582440"/>
                <a:gd name="connsiteY24" fmla="*/ 247263 h 1462650"/>
                <a:gd name="connsiteX25" fmla="*/ 1366837 w 4582440"/>
                <a:gd name="connsiteY25" fmla="*/ 242501 h 1462650"/>
                <a:gd name="connsiteX26" fmla="*/ 1404937 w 4582440"/>
                <a:gd name="connsiteY26" fmla="*/ 213926 h 1462650"/>
                <a:gd name="connsiteX27" fmla="*/ 1419224 w 4582440"/>
                <a:gd name="connsiteY27" fmla="*/ 199638 h 1462650"/>
                <a:gd name="connsiteX28" fmla="*/ 1433512 w 4582440"/>
                <a:gd name="connsiteY28" fmla="*/ 180588 h 1462650"/>
                <a:gd name="connsiteX29" fmla="*/ 1457324 w 4582440"/>
                <a:gd name="connsiteY29" fmla="*/ 171063 h 1462650"/>
                <a:gd name="connsiteX30" fmla="*/ 1476374 w 4582440"/>
                <a:gd name="connsiteY30" fmla="*/ 161538 h 1462650"/>
                <a:gd name="connsiteX31" fmla="*/ 1509712 w 4582440"/>
                <a:gd name="connsiteY31" fmla="*/ 137726 h 1462650"/>
                <a:gd name="connsiteX32" fmla="*/ 1543049 w 4582440"/>
                <a:gd name="connsiteY32" fmla="*/ 123438 h 1462650"/>
                <a:gd name="connsiteX33" fmla="*/ 1600199 w 4582440"/>
                <a:gd name="connsiteY33" fmla="*/ 99626 h 1462650"/>
                <a:gd name="connsiteX34" fmla="*/ 1647824 w 4582440"/>
                <a:gd name="connsiteY34" fmla="*/ 85338 h 1462650"/>
                <a:gd name="connsiteX35" fmla="*/ 1681162 w 4582440"/>
                <a:gd name="connsiteY35" fmla="*/ 75813 h 1462650"/>
                <a:gd name="connsiteX36" fmla="*/ 1804987 w 4582440"/>
                <a:gd name="connsiteY36" fmla="*/ 66288 h 1462650"/>
                <a:gd name="connsiteX37" fmla="*/ 1852612 w 4582440"/>
                <a:gd name="connsiteY37" fmla="*/ 52001 h 1462650"/>
                <a:gd name="connsiteX38" fmla="*/ 1933574 w 4582440"/>
                <a:gd name="connsiteY38" fmla="*/ 42476 h 1462650"/>
                <a:gd name="connsiteX39" fmla="*/ 2309812 w 4582440"/>
                <a:gd name="connsiteY39" fmla="*/ 28188 h 1462650"/>
                <a:gd name="connsiteX40" fmla="*/ 2376487 w 4582440"/>
                <a:gd name="connsiteY40" fmla="*/ 32951 h 1462650"/>
                <a:gd name="connsiteX41" fmla="*/ 2405062 w 4582440"/>
                <a:gd name="connsiteY41" fmla="*/ 42476 h 1462650"/>
                <a:gd name="connsiteX42" fmla="*/ 2428874 w 4582440"/>
                <a:gd name="connsiteY42" fmla="*/ 47238 h 1462650"/>
                <a:gd name="connsiteX43" fmla="*/ 2447924 w 4582440"/>
                <a:gd name="connsiteY43" fmla="*/ 52001 h 1462650"/>
                <a:gd name="connsiteX44" fmla="*/ 2476499 w 4582440"/>
                <a:gd name="connsiteY44" fmla="*/ 56763 h 1462650"/>
                <a:gd name="connsiteX45" fmla="*/ 2505074 w 4582440"/>
                <a:gd name="connsiteY45" fmla="*/ 66288 h 1462650"/>
                <a:gd name="connsiteX46" fmla="*/ 2538412 w 4582440"/>
                <a:gd name="connsiteY46" fmla="*/ 75813 h 1462650"/>
                <a:gd name="connsiteX47" fmla="*/ 2557462 w 4582440"/>
                <a:gd name="connsiteY47" fmla="*/ 90101 h 1462650"/>
                <a:gd name="connsiteX48" fmla="*/ 2571749 w 4582440"/>
                <a:gd name="connsiteY48" fmla="*/ 104388 h 1462650"/>
                <a:gd name="connsiteX49" fmla="*/ 2605087 w 4582440"/>
                <a:gd name="connsiteY49" fmla="*/ 113913 h 1462650"/>
                <a:gd name="connsiteX50" fmla="*/ 2652712 w 4582440"/>
                <a:gd name="connsiteY50" fmla="*/ 137726 h 1462650"/>
                <a:gd name="connsiteX51" fmla="*/ 2666999 w 4582440"/>
                <a:gd name="connsiteY51" fmla="*/ 152013 h 1462650"/>
                <a:gd name="connsiteX52" fmla="*/ 2700337 w 4582440"/>
                <a:gd name="connsiteY52" fmla="*/ 175826 h 1462650"/>
                <a:gd name="connsiteX53" fmla="*/ 2719387 w 4582440"/>
                <a:gd name="connsiteY53" fmla="*/ 185351 h 1462650"/>
                <a:gd name="connsiteX54" fmla="*/ 2757487 w 4582440"/>
                <a:gd name="connsiteY54" fmla="*/ 213926 h 1462650"/>
                <a:gd name="connsiteX55" fmla="*/ 2781299 w 4582440"/>
                <a:gd name="connsiteY55" fmla="*/ 218688 h 1462650"/>
                <a:gd name="connsiteX56" fmla="*/ 2814637 w 4582440"/>
                <a:gd name="connsiteY56" fmla="*/ 223451 h 1462650"/>
                <a:gd name="connsiteX57" fmla="*/ 2833687 w 4582440"/>
                <a:gd name="connsiteY57" fmla="*/ 228213 h 1462650"/>
                <a:gd name="connsiteX58" fmla="*/ 2852737 w 4582440"/>
                <a:gd name="connsiteY58" fmla="*/ 237738 h 1462650"/>
                <a:gd name="connsiteX59" fmla="*/ 2876549 w 4582440"/>
                <a:gd name="connsiteY59" fmla="*/ 242501 h 1462650"/>
                <a:gd name="connsiteX60" fmla="*/ 2890837 w 4582440"/>
                <a:gd name="connsiteY60" fmla="*/ 247263 h 1462650"/>
                <a:gd name="connsiteX61" fmla="*/ 2938462 w 4582440"/>
                <a:gd name="connsiteY61" fmla="*/ 256788 h 1462650"/>
                <a:gd name="connsiteX62" fmla="*/ 3000374 w 4582440"/>
                <a:gd name="connsiteY62" fmla="*/ 275838 h 1462650"/>
                <a:gd name="connsiteX63" fmla="*/ 3028949 w 4582440"/>
                <a:gd name="connsiteY63" fmla="*/ 285363 h 1462650"/>
                <a:gd name="connsiteX64" fmla="*/ 3067049 w 4582440"/>
                <a:gd name="connsiteY64" fmla="*/ 294888 h 1462650"/>
                <a:gd name="connsiteX65" fmla="*/ 3105149 w 4582440"/>
                <a:gd name="connsiteY65" fmla="*/ 309176 h 1462650"/>
                <a:gd name="connsiteX66" fmla="*/ 3124199 w 4582440"/>
                <a:gd name="connsiteY66" fmla="*/ 318701 h 1462650"/>
                <a:gd name="connsiteX67" fmla="*/ 3319462 w 4582440"/>
                <a:gd name="connsiteY67" fmla="*/ 313938 h 1462650"/>
                <a:gd name="connsiteX68" fmla="*/ 3376612 w 4582440"/>
                <a:gd name="connsiteY68" fmla="*/ 294888 h 1462650"/>
                <a:gd name="connsiteX69" fmla="*/ 3400424 w 4582440"/>
                <a:gd name="connsiteY69" fmla="*/ 290126 h 1462650"/>
                <a:gd name="connsiteX70" fmla="*/ 3438524 w 4582440"/>
                <a:gd name="connsiteY70" fmla="*/ 271076 h 1462650"/>
                <a:gd name="connsiteX71" fmla="*/ 3476624 w 4582440"/>
                <a:gd name="connsiteY71" fmla="*/ 261551 h 1462650"/>
                <a:gd name="connsiteX72" fmla="*/ 3495674 w 4582440"/>
                <a:gd name="connsiteY72" fmla="*/ 252026 h 1462650"/>
                <a:gd name="connsiteX73" fmla="*/ 3552824 w 4582440"/>
                <a:gd name="connsiteY73" fmla="*/ 242501 h 1462650"/>
                <a:gd name="connsiteX74" fmla="*/ 3876674 w 4582440"/>
                <a:gd name="connsiteY74" fmla="*/ 247263 h 1462650"/>
                <a:gd name="connsiteX75" fmla="*/ 3900487 w 4582440"/>
                <a:gd name="connsiteY75" fmla="*/ 252026 h 1462650"/>
                <a:gd name="connsiteX76" fmla="*/ 3962399 w 4582440"/>
                <a:gd name="connsiteY76" fmla="*/ 256788 h 1462650"/>
                <a:gd name="connsiteX77" fmla="*/ 4081462 w 4582440"/>
                <a:gd name="connsiteY77" fmla="*/ 271076 h 1462650"/>
                <a:gd name="connsiteX78" fmla="*/ 4100512 w 4582440"/>
                <a:gd name="connsiteY78" fmla="*/ 275838 h 1462650"/>
                <a:gd name="connsiteX79" fmla="*/ 4243387 w 4582440"/>
                <a:gd name="connsiteY79" fmla="*/ 294888 h 1462650"/>
                <a:gd name="connsiteX80" fmla="*/ 4276724 w 4582440"/>
                <a:gd name="connsiteY80" fmla="*/ 299651 h 1462650"/>
                <a:gd name="connsiteX81" fmla="*/ 4533899 w 4582440"/>
                <a:gd name="connsiteY81" fmla="*/ 304413 h 1462650"/>
                <a:gd name="connsiteX82" fmla="*/ 4581524 w 4582440"/>
                <a:gd name="connsiteY82" fmla="*/ 309176 h 1462650"/>
                <a:gd name="connsiteX83" fmla="*/ 4567237 w 4582440"/>
                <a:gd name="connsiteY83" fmla="*/ 1228338 h 1462650"/>
                <a:gd name="connsiteX84" fmla="*/ 4567237 w 4582440"/>
                <a:gd name="connsiteY84" fmla="*/ 1228338 h 1462650"/>
                <a:gd name="connsiteX85" fmla="*/ 4510087 w 4582440"/>
                <a:gd name="connsiteY85" fmla="*/ 1209288 h 1462650"/>
                <a:gd name="connsiteX86" fmla="*/ 4481512 w 4582440"/>
                <a:gd name="connsiteY86" fmla="*/ 1199763 h 1462650"/>
                <a:gd name="connsiteX87" fmla="*/ 4452937 w 4582440"/>
                <a:gd name="connsiteY87" fmla="*/ 1195001 h 1462650"/>
                <a:gd name="connsiteX88" fmla="*/ 4438649 w 4582440"/>
                <a:gd name="connsiteY88" fmla="*/ 1190238 h 1462650"/>
                <a:gd name="connsiteX89" fmla="*/ 4371974 w 4582440"/>
                <a:gd name="connsiteY89" fmla="*/ 1180713 h 1462650"/>
                <a:gd name="connsiteX90" fmla="*/ 4067174 w 4582440"/>
                <a:gd name="connsiteY90" fmla="*/ 1185476 h 1462650"/>
                <a:gd name="connsiteX91" fmla="*/ 4038599 w 4582440"/>
                <a:gd name="connsiteY91" fmla="*/ 1190238 h 1462650"/>
                <a:gd name="connsiteX92" fmla="*/ 3948112 w 4582440"/>
                <a:gd name="connsiteY92" fmla="*/ 1195001 h 1462650"/>
                <a:gd name="connsiteX93" fmla="*/ 3895724 w 4582440"/>
                <a:gd name="connsiteY93" fmla="*/ 1204526 h 1462650"/>
                <a:gd name="connsiteX94" fmla="*/ 3881437 w 4582440"/>
                <a:gd name="connsiteY94" fmla="*/ 1209288 h 1462650"/>
                <a:gd name="connsiteX95" fmla="*/ 3857624 w 4582440"/>
                <a:gd name="connsiteY95" fmla="*/ 1214051 h 1462650"/>
                <a:gd name="connsiteX96" fmla="*/ 3829049 w 4582440"/>
                <a:gd name="connsiteY96" fmla="*/ 1223576 h 1462650"/>
                <a:gd name="connsiteX97" fmla="*/ 3800474 w 4582440"/>
                <a:gd name="connsiteY97" fmla="*/ 1228338 h 1462650"/>
                <a:gd name="connsiteX98" fmla="*/ 3762374 w 4582440"/>
                <a:gd name="connsiteY98" fmla="*/ 1237863 h 1462650"/>
                <a:gd name="connsiteX99" fmla="*/ 3557587 w 4582440"/>
                <a:gd name="connsiteY99" fmla="*/ 1242626 h 1462650"/>
                <a:gd name="connsiteX100" fmla="*/ 3495674 w 4582440"/>
                <a:gd name="connsiteY100" fmla="*/ 1261676 h 1462650"/>
                <a:gd name="connsiteX101" fmla="*/ 3481387 w 4582440"/>
                <a:gd name="connsiteY101" fmla="*/ 1266438 h 1462650"/>
                <a:gd name="connsiteX102" fmla="*/ 3443287 w 4582440"/>
                <a:gd name="connsiteY102" fmla="*/ 1275963 h 1462650"/>
                <a:gd name="connsiteX103" fmla="*/ 3428999 w 4582440"/>
                <a:gd name="connsiteY103" fmla="*/ 1280726 h 1462650"/>
                <a:gd name="connsiteX104" fmla="*/ 3409949 w 4582440"/>
                <a:gd name="connsiteY104" fmla="*/ 1285488 h 1462650"/>
                <a:gd name="connsiteX105" fmla="*/ 3395662 w 4582440"/>
                <a:gd name="connsiteY105" fmla="*/ 1290251 h 1462650"/>
                <a:gd name="connsiteX106" fmla="*/ 3362324 w 4582440"/>
                <a:gd name="connsiteY106" fmla="*/ 1295013 h 1462650"/>
                <a:gd name="connsiteX107" fmla="*/ 3305174 w 4582440"/>
                <a:gd name="connsiteY107" fmla="*/ 1304538 h 1462650"/>
                <a:gd name="connsiteX108" fmla="*/ 3100387 w 4582440"/>
                <a:gd name="connsiteY108" fmla="*/ 1309301 h 1462650"/>
                <a:gd name="connsiteX109" fmla="*/ 3028949 w 4582440"/>
                <a:gd name="connsiteY109" fmla="*/ 1323588 h 1462650"/>
                <a:gd name="connsiteX110" fmla="*/ 3005137 w 4582440"/>
                <a:gd name="connsiteY110" fmla="*/ 1328351 h 1462650"/>
                <a:gd name="connsiteX111" fmla="*/ 2986087 w 4582440"/>
                <a:gd name="connsiteY111" fmla="*/ 1333113 h 1462650"/>
                <a:gd name="connsiteX112" fmla="*/ 2957512 w 4582440"/>
                <a:gd name="connsiteY112" fmla="*/ 1337876 h 1462650"/>
                <a:gd name="connsiteX113" fmla="*/ 2919412 w 4582440"/>
                <a:gd name="connsiteY113" fmla="*/ 1347401 h 1462650"/>
                <a:gd name="connsiteX114" fmla="*/ 2905124 w 4582440"/>
                <a:gd name="connsiteY114" fmla="*/ 1352163 h 1462650"/>
                <a:gd name="connsiteX115" fmla="*/ 2881312 w 4582440"/>
                <a:gd name="connsiteY115" fmla="*/ 1356926 h 1462650"/>
                <a:gd name="connsiteX116" fmla="*/ 2795587 w 4582440"/>
                <a:gd name="connsiteY116" fmla="*/ 1375976 h 1462650"/>
                <a:gd name="connsiteX117" fmla="*/ 2738437 w 4582440"/>
                <a:gd name="connsiteY117" fmla="*/ 1385501 h 1462650"/>
                <a:gd name="connsiteX118" fmla="*/ 2671762 w 4582440"/>
                <a:gd name="connsiteY118" fmla="*/ 1395026 h 1462650"/>
                <a:gd name="connsiteX119" fmla="*/ 2647949 w 4582440"/>
                <a:gd name="connsiteY119" fmla="*/ 1399788 h 1462650"/>
                <a:gd name="connsiteX120" fmla="*/ 2576512 w 4582440"/>
                <a:gd name="connsiteY120" fmla="*/ 1404551 h 1462650"/>
                <a:gd name="connsiteX121" fmla="*/ 2543174 w 4582440"/>
                <a:gd name="connsiteY121" fmla="*/ 1414076 h 1462650"/>
                <a:gd name="connsiteX122" fmla="*/ 2514599 w 4582440"/>
                <a:gd name="connsiteY122" fmla="*/ 1418838 h 1462650"/>
                <a:gd name="connsiteX123" fmla="*/ 2195512 w 4582440"/>
                <a:gd name="connsiteY123" fmla="*/ 1423601 h 1462650"/>
                <a:gd name="connsiteX124" fmla="*/ 2133599 w 4582440"/>
                <a:gd name="connsiteY124" fmla="*/ 1433126 h 1462650"/>
                <a:gd name="connsiteX125" fmla="*/ 2081212 w 4582440"/>
                <a:gd name="connsiteY125" fmla="*/ 1442651 h 1462650"/>
                <a:gd name="connsiteX126" fmla="*/ 1757362 w 4582440"/>
                <a:gd name="connsiteY126" fmla="*/ 1437888 h 1462650"/>
                <a:gd name="connsiteX127" fmla="*/ 1743074 w 4582440"/>
                <a:gd name="connsiteY127" fmla="*/ 1433126 h 1462650"/>
                <a:gd name="connsiteX128" fmla="*/ 1724024 w 4582440"/>
                <a:gd name="connsiteY128" fmla="*/ 1428363 h 1462650"/>
                <a:gd name="connsiteX129" fmla="*/ 1671637 w 4582440"/>
                <a:gd name="connsiteY129" fmla="*/ 1414076 h 1462650"/>
                <a:gd name="connsiteX130" fmla="*/ 1300162 w 4582440"/>
                <a:gd name="connsiteY130" fmla="*/ 1409313 h 1462650"/>
                <a:gd name="connsiteX131" fmla="*/ 1047749 w 4582440"/>
                <a:gd name="connsiteY131" fmla="*/ 1414076 h 1462650"/>
                <a:gd name="connsiteX132" fmla="*/ 1004887 w 4582440"/>
                <a:gd name="connsiteY132" fmla="*/ 1428363 h 1462650"/>
                <a:gd name="connsiteX133" fmla="*/ 971549 w 4582440"/>
                <a:gd name="connsiteY133" fmla="*/ 1433126 h 1462650"/>
                <a:gd name="connsiteX134" fmla="*/ 866774 w 4582440"/>
                <a:gd name="connsiteY134" fmla="*/ 1442651 h 1462650"/>
                <a:gd name="connsiteX135" fmla="*/ 819149 w 4582440"/>
                <a:gd name="connsiteY135" fmla="*/ 1433126 h 1462650"/>
                <a:gd name="connsiteX136" fmla="*/ 742949 w 4582440"/>
                <a:gd name="connsiteY136" fmla="*/ 1418838 h 1462650"/>
                <a:gd name="connsiteX137" fmla="*/ 0 w 4582440"/>
                <a:gd name="connsiteY137" fmla="*/ 1390263 h 1462650"/>
                <a:gd name="connsiteX138" fmla="*/ 4762 w 4582440"/>
                <a:gd name="connsiteY138" fmla="*/ 528251 h 1462650"/>
                <a:gd name="connsiteX0" fmla="*/ 4762 w 4582440"/>
                <a:gd name="connsiteY0" fmla="*/ 528251 h 1467988"/>
                <a:gd name="connsiteX1" fmla="*/ 4762 w 4582440"/>
                <a:gd name="connsiteY1" fmla="*/ 528251 h 1467988"/>
                <a:gd name="connsiteX2" fmla="*/ 528637 w 4582440"/>
                <a:gd name="connsiteY2" fmla="*/ 533013 h 1467988"/>
                <a:gd name="connsiteX3" fmla="*/ 571499 w 4582440"/>
                <a:gd name="connsiteY3" fmla="*/ 542538 h 1467988"/>
                <a:gd name="connsiteX4" fmla="*/ 804862 w 4582440"/>
                <a:gd name="connsiteY4" fmla="*/ 537776 h 1467988"/>
                <a:gd name="connsiteX5" fmla="*/ 819149 w 4582440"/>
                <a:gd name="connsiteY5" fmla="*/ 533013 h 1467988"/>
                <a:gd name="connsiteX6" fmla="*/ 852487 w 4582440"/>
                <a:gd name="connsiteY6" fmla="*/ 523488 h 1467988"/>
                <a:gd name="connsiteX7" fmla="*/ 871537 w 4582440"/>
                <a:gd name="connsiteY7" fmla="*/ 513963 h 1467988"/>
                <a:gd name="connsiteX8" fmla="*/ 904874 w 4582440"/>
                <a:gd name="connsiteY8" fmla="*/ 504438 h 1467988"/>
                <a:gd name="connsiteX9" fmla="*/ 947737 w 4582440"/>
                <a:gd name="connsiteY9" fmla="*/ 490151 h 1467988"/>
                <a:gd name="connsiteX10" fmla="*/ 962024 w 4582440"/>
                <a:gd name="connsiteY10" fmla="*/ 480626 h 1467988"/>
                <a:gd name="connsiteX11" fmla="*/ 966787 w 4582440"/>
                <a:gd name="connsiteY11" fmla="*/ 461576 h 1467988"/>
                <a:gd name="connsiteX12" fmla="*/ 1014412 w 4582440"/>
                <a:gd name="connsiteY12" fmla="*/ 452051 h 1467988"/>
                <a:gd name="connsiteX13" fmla="*/ 1028699 w 4582440"/>
                <a:gd name="connsiteY13" fmla="*/ 442526 h 1467988"/>
                <a:gd name="connsiteX14" fmla="*/ 1085849 w 4582440"/>
                <a:gd name="connsiteY14" fmla="*/ 428238 h 1467988"/>
                <a:gd name="connsiteX15" fmla="*/ 1100137 w 4582440"/>
                <a:gd name="connsiteY15" fmla="*/ 418713 h 1467988"/>
                <a:gd name="connsiteX16" fmla="*/ 1147762 w 4582440"/>
                <a:gd name="connsiteY16" fmla="*/ 390138 h 1467988"/>
                <a:gd name="connsiteX17" fmla="*/ 1162049 w 4582440"/>
                <a:gd name="connsiteY17" fmla="*/ 375851 h 1467988"/>
                <a:gd name="connsiteX18" fmla="*/ 1181099 w 4582440"/>
                <a:gd name="connsiteY18" fmla="*/ 366326 h 1467988"/>
                <a:gd name="connsiteX19" fmla="*/ 1204912 w 4582440"/>
                <a:gd name="connsiteY19" fmla="*/ 352038 h 1467988"/>
                <a:gd name="connsiteX20" fmla="*/ 1219199 w 4582440"/>
                <a:gd name="connsiteY20" fmla="*/ 337751 h 1467988"/>
                <a:gd name="connsiteX21" fmla="*/ 1271587 w 4582440"/>
                <a:gd name="connsiteY21" fmla="*/ 304413 h 1467988"/>
                <a:gd name="connsiteX22" fmla="*/ 1285874 w 4582440"/>
                <a:gd name="connsiteY22" fmla="*/ 294888 h 1467988"/>
                <a:gd name="connsiteX23" fmla="*/ 1295399 w 4582440"/>
                <a:gd name="connsiteY23" fmla="*/ 280601 h 1467988"/>
                <a:gd name="connsiteX24" fmla="*/ 1352549 w 4582440"/>
                <a:gd name="connsiteY24" fmla="*/ 247263 h 1467988"/>
                <a:gd name="connsiteX25" fmla="*/ 1366837 w 4582440"/>
                <a:gd name="connsiteY25" fmla="*/ 242501 h 1467988"/>
                <a:gd name="connsiteX26" fmla="*/ 1404937 w 4582440"/>
                <a:gd name="connsiteY26" fmla="*/ 213926 h 1467988"/>
                <a:gd name="connsiteX27" fmla="*/ 1419224 w 4582440"/>
                <a:gd name="connsiteY27" fmla="*/ 199638 h 1467988"/>
                <a:gd name="connsiteX28" fmla="*/ 1433512 w 4582440"/>
                <a:gd name="connsiteY28" fmla="*/ 180588 h 1467988"/>
                <a:gd name="connsiteX29" fmla="*/ 1457324 w 4582440"/>
                <a:gd name="connsiteY29" fmla="*/ 171063 h 1467988"/>
                <a:gd name="connsiteX30" fmla="*/ 1476374 w 4582440"/>
                <a:gd name="connsiteY30" fmla="*/ 161538 h 1467988"/>
                <a:gd name="connsiteX31" fmla="*/ 1509712 w 4582440"/>
                <a:gd name="connsiteY31" fmla="*/ 137726 h 1467988"/>
                <a:gd name="connsiteX32" fmla="*/ 1543049 w 4582440"/>
                <a:gd name="connsiteY32" fmla="*/ 123438 h 1467988"/>
                <a:gd name="connsiteX33" fmla="*/ 1600199 w 4582440"/>
                <a:gd name="connsiteY33" fmla="*/ 99626 h 1467988"/>
                <a:gd name="connsiteX34" fmla="*/ 1647824 w 4582440"/>
                <a:gd name="connsiteY34" fmla="*/ 85338 h 1467988"/>
                <a:gd name="connsiteX35" fmla="*/ 1681162 w 4582440"/>
                <a:gd name="connsiteY35" fmla="*/ 75813 h 1467988"/>
                <a:gd name="connsiteX36" fmla="*/ 1804987 w 4582440"/>
                <a:gd name="connsiteY36" fmla="*/ 66288 h 1467988"/>
                <a:gd name="connsiteX37" fmla="*/ 1852612 w 4582440"/>
                <a:gd name="connsiteY37" fmla="*/ 52001 h 1467988"/>
                <a:gd name="connsiteX38" fmla="*/ 1933574 w 4582440"/>
                <a:gd name="connsiteY38" fmla="*/ 42476 h 1467988"/>
                <a:gd name="connsiteX39" fmla="*/ 2309812 w 4582440"/>
                <a:gd name="connsiteY39" fmla="*/ 28188 h 1467988"/>
                <a:gd name="connsiteX40" fmla="*/ 2376487 w 4582440"/>
                <a:gd name="connsiteY40" fmla="*/ 32951 h 1467988"/>
                <a:gd name="connsiteX41" fmla="*/ 2405062 w 4582440"/>
                <a:gd name="connsiteY41" fmla="*/ 42476 h 1467988"/>
                <a:gd name="connsiteX42" fmla="*/ 2428874 w 4582440"/>
                <a:gd name="connsiteY42" fmla="*/ 47238 h 1467988"/>
                <a:gd name="connsiteX43" fmla="*/ 2447924 w 4582440"/>
                <a:gd name="connsiteY43" fmla="*/ 52001 h 1467988"/>
                <a:gd name="connsiteX44" fmla="*/ 2476499 w 4582440"/>
                <a:gd name="connsiteY44" fmla="*/ 56763 h 1467988"/>
                <a:gd name="connsiteX45" fmla="*/ 2505074 w 4582440"/>
                <a:gd name="connsiteY45" fmla="*/ 66288 h 1467988"/>
                <a:gd name="connsiteX46" fmla="*/ 2538412 w 4582440"/>
                <a:gd name="connsiteY46" fmla="*/ 75813 h 1467988"/>
                <a:gd name="connsiteX47" fmla="*/ 2557462 w 4582440"/>
                <a:gd name="connsiteY47" fmla="*/ 90101 h 1467988"/>
                <a:gd name="connsiteX48" fmla="*/ 2571749 w 4582440"/>
                <a:gd name="connsiteY48" fmla="*/ 104388 h 1467988"/>
                <a:gd name="connsiteX49" fmla="*/ 2605087 w 4582440"/>
                <a:gd name="connsiteY49" fmla="*/ 113913 h 1467988"/>
                <a:gd name="connsiteX50" fmla="*/ 2652712 w 4582440"/>
                <a:gd name="connsiteY50" fmla="*/ 137726 h 1467988"/>
                <a:gd name="connsiteX51" fmla="*/ 2666999 w 4582440"/>
                <a:gd name="connsiteY51" fmla="*/ 152013 h 1467988"/>
                <a:gd name="connsiteX52" fmla="*/ 2700337 w 4582440"/>
                <a:gd name="connsiteY52" fmla="*/ 175826 h 1467988"/>
                <a:gd name="connsiteX53" fmla="*/ 2719387 w 4582440"/>
                <a:gd name="connsiteY53" fmla="*/ 185351 h 1467988"/>
                <a:gd name="connsiteX54" fmla="*/ 2757487 w 4582440"/>
                <a:gd name="connsiteY54" fmla="*/ 213926 h 1467988"/>
                <a:gd name="connsiteX55" fmla="*/ 2781299 w 4582440"/>
                <a:gd name="connsiteY55" fmla="*/ 218688 h 1467988"/>
                <a:gd name="connsiteX56" fmla="*/ 2814637 w 4582440"/>
                <a:gd name="connsiteY56" fmla="*/ 223451 h 1467988"/>
                <a:gd name="connsiteX57" fmla="*/ 2833687 w 4582440"/>
                <a:gd name="connsiteY57" fmla="*/ 228213 h 1467988"/>
                <a:gd name="connsiteX58" fmla="*/ 2852737 w 4582440"/>
                <a:gd name="connsiteY58" fmla="*/ 237738 h 1467988"/>
                <a:gd name="connsiteX59" fmla="*/ 2876549 w 4582440"/>
                <a:gd name="connsiteY59" fmla="*/ 242501 h 1467988"/>
                <a:gd name="connsiteX60" fmla="*/ 2890837 w 4582440"/>
                <a:gd name="connsiteY60" fmla="*/ 247263 h 1467988"/>
                <a:gd name="connsiteX61" fmla="*/ 2938462 w 4582440"/>
                <a:gd name="connsiteY61" fmla="*/ 256788 h 1467988"/>
                <a:gd name="connsiteX62" fmla="*/ 3000374 w 4582440"/>
                <a:gd name="connsiteY62" fmla="*/ 275838 h 1467988"/>
                <a:gd name="connsiteX63" fmla="*/ 3028949 w 4582440"/>
                <a:gd name="connsiteY63" fmla="*/ 285363 h 1467988"/>
                <a:gd name="connsiteX64" fmla="*/ 3067049 w 4582440"/>
                <a:gd name="connsiteY64" fmla="*/ 294888 h 1467988"/>
                <a:gd name="connsiteX65" fmla="*/ 3105149 w 4582440"/>
                <a:gd name="connsiteY65" fmla="*/ 309176 h 1467988"/>
                <a:gd name="connsiteX66" fmla="*/ 3124199 w 4582440"/>
                <a:gd name="connsiteY66" fmla="*/ 318701 h 1467988"/>
                <a:gd name="connsiteX67" fmla="*/ 3319462 w 4582440"/>
                <a:gd name="connsiteY67" fmla="*/ 313938 h 1467988"/>
                <a:gd name="connsiteX68" fmla="*/ 3376612 w 4582440"/>
                <a:gd name="connsiteY68" fmla="*/ 294888 h 1467988"/>
                <a:gd name="connsiteX69" fmla="*/ 3400424 w 4582440"/>
                <a:gd name="connsiteY69" fmla="*/ 290126 h 1467988"/>
                <a:gd name="connsiteX70" fmla="*/ 3438524 w 4582440"/>
                <a:gd name="connsiteY70" fmla="*/ 271076 h 1467988"/>
                <a:gd name="connsiteX71" fmla="*/ 3476624 w 4582440"/>
                <a:gd name="connsiteY71" fmla="*/ 261551 h 1467988"/>
                <a:gd name="connsiteX72" fmla="*/ 3495674 w 4582440"/>
                <a:gd name="connsiteY72" fmla="*/ 252026 h 1467988"/>
                <a:gd name="connsiteX73" fmla="*/ 3552824 w 4582440"/>
                <a:gd name="connsiteY73" fmla="*/ 242501 h 1467988"/>
                <a:gd name="connsiteX74" fmla="*/ 3876674 w 4582440"/>
                <a:gd name="connsiteY74" fmla="*/ 247263 h 1467988"/>
                <a:gd name="connsiteX75" fmla="*/ 3900487 w 4582440"/>
                <a:gd name="connsiteY75" fmla="*/ 252026 h 1467988"/>
                <a:gd name="connsiteX76" fmla="*/ 3962399 w 4582440"/>
                <a:gd name="connsiteY76" fmla="*/ 256788 h 1467988"/>
                <a:gd name="connsiteX77" fmla="*/ 4081462 w 4582440"/>
                <a:gd name="connsiteY77" fmla="*/ 271076 h 1467988"/>
                <a:gd name="connsiteX78" fmla="*/ 4100512 w 4582440"/>
                <a:gd name="connsiteY78" fmla="*/ 275838 h 1467988"/>
                <a:gd name="connsiteX79" fmla="*/ 4243387 w 4582440"/>
                <a:gd name="connsiteY79" fmla="*/ 294888 h 1467988"/>
                <a:gd name="connsiteX80" fmla="*/ 4276724 w 4582440"/>
                <a:gd name="connsiteY80" fmla="*/ 299651 h 1467988"/>
                <a:gd name="connsiteX81" fmla="*/ 4533899 w 4582440"/>
                <a:gd name="connsiteY81" fmla="*/ 304413 h 1467988"/>
                <a:gd name="connsiteX82" fmla="*/ 4581524 w 4582440"/>
                <a:gd name="connsiteY82" fmla="*/ 309176 h 1467988"/>
                <a:gd name="connsiteX83" fmla="*/ 4567237 w 4582440"/>
                <a:gd name="connsiteY83" fmla="*/ 1228338 h 1467988"/>
                <a:gd name="connsiteX84" fmla="*/ 4567237 w 4582440"/>
                <a:gd name="connsiteY84" fmla="*/ 1228338 h 1467988"/>
                <a:gd name="connsiteX85" fmla="*/ 4510087 w 4582440"/>
                <a:gd name="connsiteY85" fmla="*/ 1209288 h 1467988"/>
                <a:gd name="connsiteX86" fmla="*/ 4481512 w 4582440"/>
                <a:gd name="connsiteY86" fmla="*/ 1199763 h 1467988"/>
                <a:gd name="connsiteX87" fmla="*/ 4452937 w 4582440"/>
                <a:gd name="connsiteY87" fmla="*/ 1195001 h 1467988"/>
                <a:gd name="connsiteX88" fmla="*/ 4438649 w 4582440"/>
                <a:gd name="connsiteY88" fmla="*/ 1190238 h 1467988"/>
                <a:gd name="connsiteX89" fmla="*/ 4371974 w 4582440"/>
                <a:gd name="connsiteY89" fmla="*/ 1180713 h 1467988"/>
                <a:gd name="connsiteX90" fmla="*/ 4067174 w 4582440"/>
                <a:gd name="connsiteY90" fmla="*/ 1185476 h 1467988"/>
                <a:gd name="connsiteX91" fmla="*/ 4038599 w 4582440"/>
                <a:gd name="connsiteY91" fmla="*/ 1190238 h 1467988"/>
                <a:gd name="connsiteX92" fmla="*/ 3948112 w 4582440"/>
                <a:gd name="connsiteY92" fmla="*/ 1195001 h 1467988"/>
                <a:gd name="connsiteX93" fmla="*/ 3895724 w 4582440"/>
                <a:gd name="connsiteY93" fmla="*/ 1204526 h 1467988"/>
                <a:gd name="connsiteX94" fmla="*/ 3881437 w 4582440"/>
                <a:gd name="connsiteY94" fmla="*/ 1209288 h 1467988"/>
                <a:gd name="connsiteX95" fmla="*/ 3857624 w 4582440"/>
                <a:gd name="connsiteY95" fmla="*/ 1214051 h 1467988"/>
                <a:gd name="connsiteX96" fmla="*/ 3829049 w 4582440"/>
                <a:gd name="connsiteY96" fmla="*/ 1223576 h 1467988"/>
                <a:gd name="connsiteX97" fmla="*/ 3800474 w 4582440"/>
                <a:gd name="connsiteY97" fmla="*/ 1228338 h 1467988"/>
                <a:gd name="connsiteX98" fmla="*/ 3762374 w 4582440"/>
                <a:gd name="connsiteY98" fmla="*/ 1237863 h 1467988"/>
                <a:gd name="connsiteX99" fmla="*/ 3557587 w 4582440"/>
                <a:gd name="connsiteY99" fmla="*/ 1242626 h 1467988"/>
                <a:gd name="connsiteX100" fmla="*/ 3495674 w 4582440"/>
                <a:gd name="connsiteY100" fmla="*/ 1261676 h 1467988"/>
                <a:gd name="connsiteX101" fmla="*/ 3481387 w 4582440"/>
                <a:gd name="connsiteY101" fmla="*/ 1266438 h 1467988"/>
                <a:gd name="connsiteX102" fmla="*/ 3443287 w 4582440"/>
                <a:gd name="connsiteY102" fmla="*/ 1275963 h 1467988"/>
                <a:gd name="connsiteX103" fmla="*/ 3428999 w 4582440"/>
                <a:gd name="connsiteY103" fmla="*/ 1280726 h 1467988"/>
                <a:gd name="connsiteX104" fmla="*/ 3409949 w 4582440"/>
                <a:gd name="connsiteY104" fmla="*/ 1285488 h 1467988"/>
                <a:gd name="connsiteX105" fmla="*/ 3395662 w 4582440"/>
                <a:gd name="connsiteY105" fmla="*/ 1290251 h 1467988"/>
                <a:gd name="connsiteX106" fmla="*/ 3362324 w 4582440"/>
                <a:gd name="connsiteY106" fmla="*/ 1295013 h 1467988"/>
                <a:gd name="connsiteX107" fmla="*/ 3305174 w 4582440"/>
                <a:gd name="connsiteY107" fmla="*/ 1304538 h 1467988"/>
                <a:gd name="connsiteX108" fmla="*/ 3100387 w 4582440"/>
                <a:gd name="connsiteY108" fmla="*/ 1309301 h 1467988"/>
                <a:gd name="connsiteX109" fmla="*/ 3028949 w 4582440"/>
                <a:gd name="connsiteY109" fmla="*/ 1323588 h 1467988"/>
                <a:gd name="connsiteX110" fmla="*/ 3005137 w 4582440"/>
                <a:gd name="connsiteY110" fmla="*/ 1328351 h 1467988"/>
                <a:gd name="connsiteX111" fmla="*/ 2986087 w 4582440"/>
                <a:gd name="connsiteY111" fmla="*/ 1333113 h 1467988"/>
                <a:gd name="connsiteX112" fmla="*/ 2957512 w 4582440"/>
                <a:gd name="connsiteY112" fmla="*/ 1337876 h 1467988"/>
                <a:gd name="connsiteX113" fmla="*/ 2919412 w 4582440"/>
                <a:gd name="connsiteY113" fmla="*/ 1347401 h 1467988"/>
                <a:gd name="connsiteX114" fmla="*/ 2905124 w 4582440"/>
                <a:gd name="connsiteY114" fmla="*/ 1352163 h 1467988"/>
                <a:gd name="connsiteX115" fmla="*/ 2881312 w 4582440"/>
                <a:gd name="connsiteY115" fmla="*/ 1356926 h 1467988"/>
                <a:gd name="connsiteX116" fmla="*/ 2795587 w 4582440"/>
                <a:gd name="connsiteY116" fmla="*/ 1375976 h 1467988"/>
                <a:gd name="connsiteX117" fmla="*/ 2738437 w 4582440"/>
                <a:gd name="connsiteY117" fmla="*/ 1385501 h 1467988"/>
                <a:gd name="connsiteX118" fmla="*/ 2671762 w 4582440"/>
                <a:gd name="connsiteY118" fmla="*/ 1395026 h 1467988"/>
                <a:gd name="connsiteX119" fmla="*/ 2647949 w 4582440"/>
                <a:gd name="connsiteY119" fmla="*/ 1399788 h 1467988"/>
                <a:gd name="connsiteX120" fmla="*/ 2576512 w 4582440"/>
                <a:gd name="connsiteY120" fmla="*/ 1404551 h 1467988"/>
                <a:gd name="connsiteX121" fmla="*/ 2543174 w 4582440"/>
                <a:gd name="connsiteY121" fmla="*/ 1414076 h 1467988"/>
                <a:gd name="connsiteX122" fmla="*/ 2514599 w 4582440"/>
                <a:gd name="connsiteY122" fmla="*/ 1418838 h 1467988"/>
                <a:gd name="connsiteX123" fmla="*/ 2195512 w 4582440"/>
                <a:gd name="connsiteY123" fmla="*/ 1423601 h 1467988"/>
                <a:gd name="connsiteX124" fmla="*/ 2133599 w 4582440"/>
                <a:gd name="connsiteY124" fmla="*/ 1433126 h 1467988"/>
                <a:gd name="connsiteX125" fmla="*/ 2081212 w 4582440"/>
                <a:gd name="connsiteY125" fmla="*/ 1442651 h 1467988"/>
                <a:gd name="connsiteX126" fmla="*/ 1757362 w 4582440"/>
                <a:gd name="connsiteY126" fmla="*/ 1437888 h 1467988"/>
                <a:gd name="connsiteX127" fmla="*/ 1743074 w 4582440"/>
                <a:gd name="connsiteY127" fmla="*/ 1433126 h 1467988"/>
                <a:gd name="connsiteX128" fmla="*/ 1724024 w 4582440"/>
                <a:gd name="connsiteY128" fmla="*/ 1428363 h 1467988"/>
                <a:gd name="connsiteX129" fmla="*/ 1671637 w 4582440"/>
                <a:gd name="connsiteY129" fmla="*/ 1414076 h 1467988"/>
                <a:gd name="connsiteX130" fmla="*/ 1300162 w 4582440"/>
                <a:gd name="connsiteY130" fmla="*/ 1409313 h 1467988"/>
                <a:gd name="connsiteX131" fmla="*/ 1047749 w 4582440"/>
                <a:gd name="connsiteY131" fmla="*/ 1414076 h 1467988"/>
                <a:gd name="connsiteX132" fmla="*/ 1004887 w 4582440"/>
                <a:gd name="connsiteY132" fmla="*/ 1428363 h 1467988"/>
                <a:gd name="connsiteX133" fmla="*/ 971549 w 4582440"/>
                <a:gd name="connsiteY133" fmla="*/ 1433126 h 1467988"/>
                <a:gd name="connsiteX134" fmla="*/ 866774 w 4582440"/>
                <a:gd name="connsiteY134" fmla="*/ 1442651 h 1467988"/>
                <a:gd name="connsiteX135" fmla="*/ 819149 w 4582440"/>
                <a:gd name="connsiteY135" fmla="*/ 1433126 h 1467988"/>
                <a:gd name="connsiteX136" fmla="*/ 0 w 4582440"/>
                <a:gd name="connsiteY136" fmla="*/ 1390263 h 1467988"/>
                <a:gd name="connsiteX137" fmla="*/ 4762 w 4582440"/>
                <a:gd name="connsiteY137" fmla="*/ 528251 h 1467988"/>
                <a:gd name="connsiteX0" fmla="*/ 4762 w 4582440"/>
                <a:gd name="connsiteY0" fmla="*/ 528251 h 1472628"/>
                <a:gd name="connsiteX1" fmla="*/ 4762 w 4582440"/>
                <a:gd name="connsiteY1" fmla="*/ 528251 h 1472628"/>
                <a:gd name="connsiteX2" fmla="*/ 528637 w 4582440"/>
                <a:gd name="connsiteY2" fmla="*/ 533013 h 1472628"/>
                <a:gd name="connsiteX3" fmla="*/ 571499 w 4582440"/>
                <a:gd name="connsiteY3" fmla="*/ 542538 h 1472628"/>
                <a:gd name="connsiteX4" fmla="*/ 804862 w 4582440"/>
                <a:gd name="connsiteY4" fmla="*/ 537776 h 1472628"/>
                <a:gd name="connsiteX5" fmla="*/ 819149 w 4582440"/>
                <a:gd name="connsiteY5" fmla="*/ 533013 h 1472628"/>
                <a:gd name="connsiteX6" fmla="*/ 852487 w 4582440"/>
                <a:gd name="connsiteY6" fmla="*/ 523488 h 1472628"/>
                <a:gd name="connsiteX7" fmla="*/ 871537 w 4582440"/>
                <a:gd name="connsiteY7" fmla="*/ 513963 h 1472628"/>
                <a:gd name="connsiteX8" fmla="*/ 904874 w 4582440"/>
                <a:gd name="connsiteY8" fmla="*/ 504438 h 1472628"/>
                <a:gd name="connsiteX9" fmla="*/ 947737 w 4582440"/>
                <a:gd name="connsiteY9" fmla="*/ 490151 h 1472628"/>
                <a:gd name="connsiteX10" fmla="*/ 962024 w 4582440"/>
                <a:gd name="connsiteY10" fmla="*/ 480626 h 1472628"/>
                <a:gd name="connsiteX11" fmla="*/ 966787 w 4582440"/>
                <a:gd name="connsiteY11" fmla="*/ 461576 h 1472628"/>
                <a:gd name="connsiteX12" fmla="*/ 1014412 w 4582440"/>
                <a:gd name="connsiteY12" fmla="*/ 452051 h 1472628"/>
                <a:gd name="connsiteX13" fmla="*/ 1028699 w 4582440"/>
                <a:gd name="connsiteY13" fmla="*/ 442526 h 1472628"/>
                <a:gd name="connsiteX14" fmla="*/ 1085849 w 4582440"/>
                <a:gd name="connsiteY14" fmla="*/ 428238 h 1472628"/>
                <a:gd name="connsiteX15" fmla="*/ 1100137 w 4582440"/>
                <a:gd name="connsiteY15" fmla="*/ 418713 h 1472628"/>
                <a:gd name="connsiteX16" fmla="*/ 1147762 w 4582440"/>
                <a:gd name="connsiteY16" fmla="*/ 390138 h 1472628"/>
                <a:gd name="connsiteX17" fmla="*/ 1162049 w 4582440"/>
                <a:gd name="connsiteY17" fmla="*/ 375851 h 1472628"/>
                <a:gd name="connsiteX18" fmla="*/ 1181099 w 4582440"/>
                <a:gd name="connsiteY18" fmla="*/ 366326 h 1472628"/>
                <a:gd name="connsiteX19" fmla="*/ 1204912 w 4582440"/>
                <a:gd name="connsiteY19" fmla="*/ 352038 h 1472628"/>
                <a:gd name="connsiteX20" fmla="*/ 1219199 w 4582440"/>
                <a:gd name="connsiteY20" fmla="*/ 337751 h 1472628"/>
                <a:gd name="connsiteX21" fmla="*/ 1271587 w 4582440"/>
                <a:gd name="connsiteY21" fmla="*/ 304413 h 1472628"/>
                <a:gd name="connsiteX22" fmla="*/ 1285874 w 4582440"/>
                <a:gd name="connsiteY22" fmla="*/ 294888 h 1472628"/>
                <a:gd name="connsiteX23" fmla="*/ 1295399 w 4582440"/>
                <a:gd name="connsiteY23" fmla="*/ 280601 h 1472628"/>
                <a:gd name="connsiteX24" fmla="*/ 1352549 w 4582440"/>
                <a:gd name="connsiteY24" fmla="*/ 247263 h 1472628"/>
                <a:gd name="connsiteX25" fmla="*/ 1366837 w 4582440"/>
                <a:gd name="connsiteY25" fmla="*/ 242501 h 1472628"/>
                <a:gd name="connsiteX26" fmla="*/ 1404937 w 4582440"/>
                <a:gd name="connsiteY26" fmla="*/ 213926 h 1472628"/>
                <a:gd name="connsiteX27" fmla="*/ 1419224 w 4582440"/>
                <a:gd name="connsiteY27" fmla="*/ 199638 h 1472628"/>
                <a:gd name="connsiteX28" fmla="*/ 1433512 w 4582440"/>
                <a:gd name="connsiteY28" fmla="*/ 180588 h 1472628"/>
                <a:gd name="connsiteX29" fmla="*/ 1457324 w 4582440"/>
                <a:gd name="connsiteY29" fmla="*/ 171063 h 1472628"/>
                <a:gd name="connsiteX30" fmla="*/ 1476374 w 4582440"/>
                <a:gd name="connsiteY30" fmla="*/ 161538 h 1472628"/>
                <a:gd name="connsiteX31" fmla="*/ 1509712 w 4582440"/>
                <a:gd name="connsiteY31" fmla="*/ 137726 h 1472628"/>
                <a:gd name="connsiteX32" fmla="*/ 1543049 w 4582440"/>
                <a:gd name="connsiteY32" fmla="*/ 123438 h 1472628"/>
                <a:gd name="connsiteX33" fmla="*/ 1600199 w 4582440"/>
                <a:gd name="connsiteY33" fmla="*/ 99626 h 1472628"/>
                <a:gd name="connsiteX34" fmla="*/ 1647824 w 4582440"/>
                <a:gd name="connsiteY34" fmla="*/ 85338 h 1472628"/>
                <a:gd name="connsiteX35" fmla="*/ 1681162 w 4582440"/>
                <a:gd name="connsiteY35" fmla="*/ 75813 h 1472628"/>
                <a:gd name="connsiteX36" fmla="*/ 1804987 w 4582440"/>
                <a:gd name="connsiteY36" fmla="*/ 66288 h 1472628"/>
                <a:gd name="connsiteX37" fmla="*/ 1852612 w 4582440"/>
                <a:gd name="connsiteY37" fmla="*/ 52001 h 1472628"/>
                <a:gd name="connsiteX38" fmla="*/ 1933574 w 4582440"/>
                <a:gd name="connsiteY38" fmla="*/ 42476 h 1472628"/>
                <a:gd name="connsiteX39" fmla="*/ 2309812 w 4582440"/>
                <a:gd name="connsiteY39" fmla="*/ 28188 h 1472628"/>
                <a:gd name="connsiteX40" fmla="*/ 2376487 w 4582440"/>
                <a:gd name="connsiteY40" fmla="*/ 32951 h 1472628"/>
                <a:gd name="connsiteX41" fmla="*/ 2405062 w 4582440"/>
                <a:gd name="connsiteY41" fmla="*/ 42476 h 1472628"/>
                <a:gd name="connsiteX42" fmla="*/ 2428874 w 4582440"/>
                <a:gd name="connsiteY42" fmla="*/ 47238 h 1472628"/>
                <a:gd name="connsiteX43" fmla="*/ 2447924 w 4582440"/>
                <a:gd name="connsiteY43" fmla="*/ 52001 h 1472628"/>
                <a:gd name="connsiteX44" fmla="*/ 2476499 w 4582440"/>
                <a:gd name="connsiteY44" fmla="*/ 56763 h 1472628"/>
                <a:gd name="connsiteX45" fmla="*/ 2505074 w 4582440"/>
                <a:gd name="connsiteY45" fmla="*/ 66288 h 1472628"/>
                <a:gd name="connsiteX46" fmla="*/ 2538412 w 4582440"/>
                <a:gd name="connsiteY46" fmla="*/ 75813 h 1472628"/>
                <a:gd name="connsiteX47" fmla="*/ 2557462 w 4582440"/>
                <a:gd name="connsiteY47" fmla="*/ 90101 h 1472628"/>
                <a:gd name="connsiteX48" fmla="*/ 2571749 w 4582440"/>
                <a:gd name="connsiteY48" fmla="*/ 104388 h 1472628"/>
                <a:gd name="connsiteX49" fmla="*/ 2605087 w 4582440"/>
                <a:gd name="connsiteY49" fmla="*/ 113913 h 1472628"/>
                <a:gd name="connsiteX50" fmla="*/ 2652712 w 4582440"/>
                <a:gd name="connsiteY50" fmla="*/ 137726 h 1472628"/>
                <a:gd name="connsiteX51" fmla="*/ 2666999 w 4582440"/>
                <a:gd name="connsiteY51" fmla="*/ 152013 h 1472628"/>
                <a:gd name="connsiteX52" fmla="*/ 2700337 w 4582440"/>
                <a:gd name="connsiteY52" fmla="*/ 175826 h 1472628"/>
                <a:gd name="connsiteX53" fmla="*/ 2719387 w 4582440"/>
                <a:gd name="connsiteY53" fmla="*/ 185351 h 1472628"/>
                <a:gd name="connsiteX54" fmla="*/ 2757487 w 4582440"/>
                <a:gd name="connsiteY54" fmla="*/ 213926 h 1472628"/>
                <a:gd name="connsiteX55" fmla="*/ 2781299 w 4582440"/>
                <a:gd name="connsiteY55" fmla="*/ 218688 h 1472628"/>
                <a:gd name="connsiteX56" fmla="*/ 2814637 w 4582440"/>
                <a:gd name="connsiteY56" fmla="*/ 223451 h 1472628"/>
                <a:gd name="connsiteX57" fmla="*/ 2833687 w 4582440"/>
                <a:gd name="connsiteY57" fmla="*/ 228213 h 1472628"/>
                <a:gd name="connsiteX58" fmla="*/ 2852737 w 4582440"/>
                <a:gd name="connsiteY58" fmla="*/ 237738 h 1472628"/>
                <a:gd name="connsiteX59" fmla="*/ 2876549 w 4582440"/>
                <a:gd name="connsiteY59" fmla="*/ 242501 h 1472628"/>
                <a:gd name="connsiteX60" fmla="*/ 2890837 w 4582440"/>
                <a:gd name="connsiteY60" fmla="*/ 247263 h 1472628"/>
                <a:gd name="connsiteX61" fmla="*/ 2938462 w 4582440"/>
                <a:gd name="connsiteY61" fmla="*/ 256788 h 1472628"/>
                <a:gd name="connsiteX62" fmla="*/ 3000374 w 4582440"/>
                <a:gd name="connsiteY62" fmla="*/ 275838 h 1472628"/>
                <a:gd name="connsiteX63" fmla="*/ 3028949 w 4582440"/>
                <a:gd name="connsiteY63" fmla="*/ 285363 h 1472628"/>
                <a:gd name="connsiteX64" fmla="*/ 3067049 w 4582440"/>
                <a:gd name="connsiteY64" fmla="*/ 294888 h 1472628"/>
                <a:gd name="connsiteX65" fmla="*/ 3105149 w 4582440"/>
                <a:gd name="connsiteY65" fmla="*/ 309176 h 1472628"/>
                <a:gd name="connsiteX66" fmla="*/ 3124199 w 4582440"/>
                <a:gd name="connsiteY66" fmla="*/ 318701 h 1472628"/>
                <a:gd name="connsiteX67" fmla="*/ 3319462 w 4582440"/>
                <a:gd name="connsiteY67" fmla="*/ 313938 h 1472628"/>
                <a:gd name="connsiteX68" fmla="*/ 3376612 w 4582440"/>
                <a:gd name="connsiteY68" fmla="*/ 294888 h 1472628"/>
                <a:gd name="connsiteX69" fmla="*/ 3400424 w 4582440"/>
                <a:gd name="connsiteY69" fmla="*/ 290126 h 1472628"/>
                <a:gd name="connsiteX70" fmla="*/ 3438524 w 4582440"/>
                <a:gd name="connsiteY70" fmla="*/ 271076 h 1472628"/>
                <a:gd name="connsiteX71" fmla="*/ 3476624 w 4582440"/>
                <a:gd name="connsiteY71" fmla="*/ 261551 h 1472628"/>
                <a:gd name="connsiteX72" fmla="*/ 3495674 w 4582440"/>
                <a:gd name="connsiteY72" fmla="*/ 252026 h 1472628"/>
                <a:gd name="connsiteX73" fmla="*/ 3552824 w 4582440"/>
                <a:gd name="connsiteY73" fmla="*/ 242501 h 1472628"/>
                <a:gd name="connsiteX74" fmla="*/ 3876674 w 4582440"/>
                <a:gd name="connsiteY74" fmla="*/ 247263 h 1472628"/>
                <a:gd name="connsiteX75" fmla="*/ 3900487 w 4582440"/>
                <a:gd name="connsiteY75" fmla="*/ 252026 h 1472628"/>
                <a:gd name="connsiteX76" fmla="*/ 3962399 w 4582440"/>
                <a:gd name="connsiteY76" fmla="*/ 256788 h 1472628"/>
                <a:gd name="connsiteX77" fmla="*/ 4081462 w 4582440"/>
                <a:gd name="connsiteY77" fmla="*/ 271076 h 1472628"/>
                <a:gd name="connsiteX78" fmla="*/ 4100512 w 4582440"/>
                <a:gd name="connsiteY78" fmla="*/ 275838 h 1472628"/>
                <a:gd name="connsiteX79" fmla="*/ 4243387 w 4582440"/>
                <a:gd name="connsiteY79" fmla="*/ 294888 h 1472628"/>
                <a:gd name="connsiteX80" fmla="*/ 4276724 w 4582440"/>
                <a:gd name="connsiteY80" fmla="*/ 299651 h 1472628"/>
                <a:gd name="connsiteX81" fmla="*/ 4533899 w 4582440"/>
                <a:gd name="connsiteY81" fmla="*/ 304413 h 1472628"/>
                <a:gd name="connsiteX82" fmla="*/ 4581524 w 4582440"/>
                <a:gd name="connsiteY82" fmla="*/ 309176 h 1472628"/>
                <a:gd name="connsiteX83" fmla="*/ 4567237 w 4582440"/>
                <a:gd name="connsiteY83" fmla="*/ 1228338 h 1472628"/>
                <a:gd name="connsiteX84" fmla="*/ 4567237 w 4582440"/>
                <a:gd name="connsiteY84" fmla="*/ 1228338 h 1472628"/>
                <a:gd name="connsiteX85" fmla="*/ 4510087 w 4582440"/>
                <a:gd name="connsiteY85" fmla="*/ 1209288 h 1472628"/>
                <a:gd name="connsiteX86" fmla="*/ 4481512 w 4582440"/>
                <a:gd name="connsiteY86" fmla="*/ 1199763 h 1472628"/>
                <a:gd name="connsiteX87" fmla="*/ 4452937 w 4582440"/>
                <a:gd name="connsiteY87" fmla="*/ 1195001 h 1472628"/>
                <a:gd name="connsiteX88" fmla="*/ 4438649 w 4582440"/>
                <a:gd name="connsiteY88" fmla="*/ 1190238 h 1472628"/>
                <a:gd name="connsiteX89" fmla="*/ 4371974 w 4582440"/>
                <a:gd name="connsiteY89" fmla="*/ 1180713 h 1472628"/>
                <a:gd name="connsiteX90" fmla="*/ 4067174 w 4582440"/>
                <a:gd name="connsiteY90" fmla="*/ 1185476 h 1472628"/>
                <a:gd name="connsiteX91" fmla="*/ 4038599 w 4582440"/>
                <a:gd name="connsiteY91" fmla="*/ 1190238 h 1472628"/>
                <a:gd name="connsiteX92" fmla="*/ 3948112 w 4582440"/>
                <a:gd name="connsiteY92" fmla="*/ 1195001 h 1472628"/>
                <a:gd name="connsiteX93" fmla="*/ 3895724 w 4582440"/>
                <a:gd name="connsiteY93" fmla="*/ 1204526 h 1472628"/>
                <a:gd name="connsiteX94" fmla="*/ 3881437 w 4582440"/>
                <a:gd name="connsiteY94" fmla="*/ 1209288 h 1472628"/>
                <a:gd name="connsiteX95" fmla="*/ 3857624 w 4582440"/>
                <a:gd name="connsiteY95" fmla="*/ 1214051 h 1472628"/>
                <a:gd name="connsiteX96" fmla="*/ 3829049 w 4582440"/>
                <a:gd name="connsiteY96" fmla="*/ 1223576 h 1472628"/>
                <a:gd name="connsiteX97" fmla="*/ 3800474 w 4582440"/>
                <a:gd name="connsiteY97" fmla="*/ 1228338 h 1472628"/>
                <a:gd name="connsiteX98" fmla="*/ 3762374 w 4582440"/>
                <a:gd name="connsiteY98" fmla="*/ 1237863 h 1472628"/>
                <a:gd name="connsiteX99" fmla="*/ 3557587 w 4582440"/>
                <a:gd name="connsiteY99" fmla="*/ 1242626 h 1472628"/>
                <a:gd name="connsiteX100" fmla="*/ 3495674 w 4582440"/>
                <a:gd name="connsiteY100" fmla="*/ 1261676 h 1472628"/>
                <a:gd name="connsiteX101" fmla="*/ 3481387 w 4582440"/>
                <a:gd name="connsiteY101" fmla="*/ 1266438 h 1472628"/>
                <a:gd name="connsiteX102" fmla="*/ 3443287 w 4582440"/>
                <a:gd name="connsiteY102" fmla="*/ 1275963 h 1472628"/>
                <a:gd name="connsiteX103" fmla="*/ 3428999 w 4582440"/>
                <a:gd name="connsiteY103" fmla="*/ 1280726 h 1472628"/>
                <a:gd name="connsiteX104" fmla="*/ 3409949 w 4582440"/>
                <a:gd name="connsiteY104" fmla="*/ 1285488 h 1472628"/>
                <a:gd name="connsiteX105" fmla="*/ 3395662 w 4582440"/>
                <a:gd name="connsiteY105" fmla="*/ 1290251 h 1472628"/>
                <a:gd name="connsiteX106" fmla="*/ 3362324 w 4582440"/>
                <a:gd name="connsiteY106" fmla="*/ 1295013 h 1472628"/>
                <a:gd name="connsiteX107" fmla="*/ 3305174 w 4582440"/>
                <a:gd name="connsiteY107" fmla="*/ 1304538 h 1472628"/>
                <a:gd name="connsiteX108" fmla="*/ 3100387 w 4582440"/>
                <a:gd name="connsiteY108" fmla="*/ 1309301 h 1472628"/>
                <a:gd name="connsiteX109" fmla="*/ 3028949 w 4582440"/>
                <a:gd name="connsiteY109" fmla="*/ 1323588 h 1472628"/>
                <a:gd name="connsiteX110" fmla="*/ 3005137 w 4582440"/>
                <a:gd name="connsiteY110" fmla="*/ 1328351 h 1472628"/>
                <a:gd name="connsiteX111" fmla="*/ 2986087 w 4582440"/>
                <a:gd name="connsiteY111" fmla="*/ 1333113 h 1472628"/>
                <a:gd name="connsiteX112" fmla="*/ 2957512 w 4582440"/>
                <a:gd name="connsiteY112" fmla="*/ 1337876 h 1472628"/>
                <a:gd name="connsiteX113" fmla="*/ 2919412 w 4582440"/>
                <a:gd name="connsiteY113" fmla="*/ 1347401 h 1472628"/>
                <a:gd name="connsiteX114" fmla="*/ 2905124 w 4582440"/>
                <a:gd name="connsiteY114" fmla="*/ 1352163 h 1472628"/>
                <a:gd name="connsiteX115" fmla="*/ 2881312 w 4582440"/>
                <a:gd name="connsiteY115" fmla="*/ 1356926 h 1472628"/>
                <a:gd name="connsiteX116" fmla="*/ 2795587 w 4582440"/>
                <a:gd name="connsiteY116" fmla="*/ 1375976 h 1472628"/>
                <a:gd name="connsiteX117" fmla="*/ 2738437 w 4582440"/>
                <a:gd name="connsiteY117" fmla="*/ 1385501 h 1472628"/>
                <a:gd name="connsiteX118" fmla="*/ 2671762 w 4582440"/>
                <a:gd name="connsiteY118" fmla="*/ 1395026 h 1472628"/>
                <a:gd name="connsiteX119" fmla="*/ 2647949 w 4582440"/>
                <a:gd name="connsiteY119" fmla="*/ 1399788 h 1472628"/>
                <a:gd name="connsiteX120" fmla="*/ 2576512 w 4582440"/>
                <a:gd name="connsiteY120" fmla="*/ 1404551 h 1472628"/>
                <a:gd name="connsiteX121" fmla="*/ 2543174 w 4582440"/>
                <a:gd name="connsiteY121" fmla="*/ 1414076 h 1472628"/>
                <a:gd name="connsiteX122" fmla="*/ 2514599 w 4582440"/>
                <a:gd name="connsiteY122" fmla="*/ 1418838 h 1472628"/>
                <a:gd name="connsiteX123" fmla="*/ 2195512 w 4582440"/>
                <a:gd name="connsiteY123" fmla="*/ 1423601 h 1472628"/>
                <a:gd name="connsiteX124" fmla="*/ 2133599 w 4582440"/>
                <a:gd name="connsiteY124" fmla="*/ 1433126 h 1472628"/>
                <a:gd name="connsiteX125" fmla="*/ 2081212 w 4582440"/>
                <a:gd name="connsiteY125" fmla="*/ 1442651 h 1472628"/>
                <a:gd name="connsiteX126" fmla="*/ 1757362 w 4582440"/>
                <a:gd name="connsiteY126" fmla="*/ 1437888 h 1472628"/>
                <a:gd name="connsiteX127" fmla="*/ 1743074 w 4582440"/>
                <a:gd name="connsiteY127" fmla="*/ 1433126 h 1472628"/>
                <a:gd name="connsiteX128" fmla="*/ 1724024 w 4582440"/>
                <a:gd name="connsiteY128" fmla="*/ 1428363 h 1472628"/>
                <a:gd name="connsiteX129" fmla="*/ 1671637 w 4582440"/>
                <a:gd name="connsiteY129" fmla="*/ 1414076 h 1472628"/>
                <a:gd name="connsiteX130" fmla="*/ 1300162 w 4582440"/>
                <a:gd name="connsiteY130" fmla="*/ 1409313 h 1472628"/>
                <a:gd name="connsiteX131" fmla="*/ 1047749 w 4582440"/>
                <a:gd name="connsiteY131" fmla="*/ 1414076 h 1472628"/>
                <a:gd name="connsiteX132" fmla="*/ 1004887 w 4582440"/>
                <a:gd name="connsiteY132" fmla="*/ 1428363 h 1472628"/>
                <a:gd name="connsiteX133" fmla="*/ 971549 w 4582440"/>
                <a:gd name="connsiteY133" fmla="*/ 1433126 h 1472628"/>
                <a:gd name="connsiteX134" fmla="*/ 866774 w 4582440"/>
                <a:gd name="connsiteY134" fmla="*/ 1442651 h 1472628"/>
                <a:gd name="connsiteX135" fmla="*/ 0 w 4582440"/>
                <a:gd name="connsiteY135" fmla="*/ 1390263 h 1472628"/>
                <a:gd name="connsiteX136" fmla="*/ 4762 w 4582440"/>
                <a:gd name="connsiteY136" fmla="*/ 528251 h 1472628"/>
                <a:gd name="connsiteX0" fmla="*/ 4762 w 4582440"/>
                <a:gd name="connsiteY0" fmla="*/ 528251 h 1468674"/>
                <a:gd name="connsiteX1" fmla="*/ 4762 w 4582440"/>
                <a:gd name="connsiteY1" fmla="*/ 528251 h 1468674"/>
                <a:gd name="connsiteX2" fmla="*/ 528637 w 4582440"/>
                <a:gd name="connsiteY2" fmla="*/ 533013 h 1468674"/>
                <a:gd name="connsiteX3" fmla="*/ 571499 w 4582440"/>
                <a:gd name="connsiteY3" fmla="*/ 542538 h 1468674"/>
                <a:gd name="connsiteX4" fmla="*/ 804862 w 4582440"/>
                <a:gd name="connsiteY4" fmla="*/ 537776 h 1468674"/>
                <a:gd name="connsiteX5" fmla="*/ 819149 w 4582440"/>
                <a:gd name="connsiteY5" fmla="*/ 533013 h 1468674"/>
                <a:gd name="connsiteX6" fmla="*/ 852487 w 4582440"/>
                <a:gd name="connsiteY6" fmla="*/ 523488 h 1468674"/>
                <a:gd name="connsiteX7" fmla="*/ 871537 w 4582440"/>
                <a:gd name="connsiteY7" fmla="*/ 513963 h 1468674"/>
                <a:gd name="connsiteX8" fmla="*/ 904874 w 4582440"/>
                <a:gd name="connsiteY8" fmla="*/ 504438 h 1468674"/>
                <a:gd name="connsiteX9" fmla="*/ 947737 w 4582440"/>
                <a:gd name="connsiteY9" fmla="*/ 490151 h 1468674"/>
                <a:gd name="connsiteX10" fmla="*/ 962024 w 4582440"/>
                <a:gd name="connsiteY10" fmla="*/ 480626 h 1468674"/>
                <a:gd name="connsiteX11" fmla="*/ 966787 w 4582440"/>
                <a:gd name="connsiteY11" fmla="*/ 461576 h 1468674"/>
                <a:gd name="connsiteX12" fmla="*/ 1014412 w 4582440"/>
                <a:gd name="connsiteY12" fmla="*/ 452051 h 1468674"/>
                <a:gd name="connsiteX13" fmla="*/ 1028699 w 4582440"/>
                <a:gd name="connsiteY13" fmla="*/ 442526 h 1468674"/>
                <a:gd name="connsiteX14" fmla="*/ 1085849 w 4582440"/>
                <a:gd name="connsiteY14" fmla="*/ 428238 h 1468674"/>
                <a:gd name="connsiteX15" fmla="*/ 1100137 w 4582440"/>
                <a:gd name="connsiteY15" fmla="*/ 418713 h 1468674"/>
                <a:gd name="connsiteX16" fmla="*/ 1147762 w 4582440"/>
                <a:gd name="connsiteY16" fmla="*/ 390138 h 1468674"/>
                <a:gd name="connsiteX17" fmla="*/ 1162049 w 4582440"/>
                <a:gd name="connsiteY17" fmla="*/ 375851 h 1468674"/>
                <a:gd name="connsiteX18" fmla="*/ 1181099 w 4582440"/>
                <a:gd name="connsiteY18" fmla="*/ 366326 h 1468674"/>
                <a:gd name="connsiteX19" fmla="*/ 1204912 w 4582440"/>
                <a:gd name="connsiteY19" fmla="*/ 352038 h 1468674"/>
                <a:gd name="connsiteX20" fmla="*/ 1219199 w 4582440"/>
                <a:gd name="connsiteY20" fmla="*/ 337751 h 1468674"/>
                <a:gd name="connsiteX21" fmla="*/ 1271587 w 4582440"/>
                <a:gd name="connsiteY21" fmla="*/ 304413 h 1468674"/>
                <a:gd name="connsiteX22" fmla="*/ 1285874 w 4582440"/>
                <a:gd name="connsiteY22" fmla="*/ 294888 h 1468674"/>
                <a:gd name="connsiteX23" fmla="*/ 1295399 w 4582440"/>
                <a:gd name="connsiteY23" fmla="*/ 280601 h 1468674"/>
                <a:gd name="connsiteX24" fmla="*/ 1352549 w 4582440"/>
                <a:gd name="connsiteY24" fmla="*/ 247263 h 1468674"/>
                <a:gd name="connsiteX25" fmla="*/ 1366837 w 4582440"/>
                <a:gd name="connsiteY25" fmla="*/ 242501 h 1468674"/>
                <a:gd name="connsiteX26" fmla="*/ 1404937 w 4582440"/>
                <a:gd name="connsiteY26" fmla="*/ 213926 h 1468674"/>
                <a:gd name="connsiteX27" fmla="*/ 1419224 w 4582440"/>
                <a:gd name="connsiteY27" fmla="*/ 199638 h 1468674"/>
                <a:gd name="connsiteX28" fmla="*/ 1433512 w 4582440"/>
                <a:gd name="connsiteY28" fmla="*/ 180588 h 1468674"/>
                <a:gd name="connsiteX29" fmla="*/ 1457324 w 4582440"/>
                <a:gd name="connsiteY29" fmla="*/ 171063 h 1468674"/>
                <a:gd name="connsiteX30" fmla="*/ 1476374 w 4582440"/>
                <a:gd name="connsiteY30" fmla="*/ 161538 h 1468674"/>
                <a:gd name="connsiteX31" fmla="*/ 1509712 w 4582440"/>
                <a:gd name="connsiteY31" fmla="*/ 137726 h 1468674"/>
                <a:gd name="connsiteX32" fmla="*/ 1543049 w 4582440"/>
                <a:gd name="connsiteY32" fmla="*/ 123438 h 1468674"/>
                <a:gd name="connsiteX33" fmla="*/ 1600199 w 4582440"/>
                <a:gd name="connsiteY33" fmla="*/ 99626 h 1468674"/>
                <a:gd name="connsiteX34" fmla="*/ 1647824 w 4582440"/>
                <a:gd name="connsiteY34" fmla="*/ 85338 h 1468674"/>
                <a:gd name="connsiteX35" fmla="*/ 1681162 w 4582440"/>
                <a:gd name="connsiteY35" fmla="*/ 75813 h 1468674"/>
                <a:gd name="connsiteX36" fmla="*/ 1804987 w 4582440"/>
                <a:gd name="connsiteY36" fmla="*/ 66288 h 1468674"/>
                <a:gd name="connsiteX37" fmla="*/ 1852612 w 4582440"/>
                <a:gd name="connsiteY37" fmla="*/ 52001 h 1468674"/>
                <a:gd name="connsiteX38" fmla="*/ 1933574 w 4582440"/>
                <a:gd name="connsiteY38" fmla="*/ 42476 h 1468674"/>
                <a:gd name="connsiteX39" fmla="*/ 2309812 w 4582440"/>
                <a:gd name="connsiteY39" fmla="*/ 28188 h 1468674"/>
                <a:gd name="connsiteX40" fmla="*/ 2376487 w 4582440"/>
                <a:gd name="connsiteY40" fmla="*/ 32951 h 1468674"/>
                <a:gd name="connsiteX41" fmla="*/ 2405062 w 4582440"/>
                <a:gd name="connsiteY41" fmla="*/ 42476 h 1468674"/>
                <a:gd name="connsiteX42" fmla="*/ 2428874 w 4582440"/>
                <a:gd name="connsiteY42" fmla="*/ 47238 h 1468674"/>
                <a:gd name="connsiteX43" fmla="*/ 2447924 w 4582440"/>
                <a:gd name="connsiteY43" fmla="*/ 52001 h 1468674"/>
                <a:gd name="connsiteX44" fmla="*/ 2476499 w 4582440"/>
                <a:gd name="connsiteY44" fmla="*/ 56763 h 1468674"/>
                <a:gd name="connsiteX45" fmla="*/ 2505074 w 4582440"/>
                <a:gd name="connsiteY45" fmla="*/ 66288 h 1468674"/>
                <a:gd name="connsiteX46" fmla="*/ 2538412 w 4582440"/>
                <a:gd name="connsiteY46" fmla="*/ 75813 h 1468674"/>
                <a:gd name="connsiteX47" fmla="*/ 2557462 w 4582440"/>
                <a:gd name="connsiteY47" fmla="*/ 90101 h 1468674"/>
                <a:gd name="connsiteX48" fmla="*/ 2571749 w 4582440"/>
                <a:gd name="connsiteY48" fmla="*/ 104388 h 1468674"/>
                <a:gd name="connsiteX49" fmla="*/ 2605087 w 4582440"/>
                <a:gd name="connsiteY49" fmla="*/ 113913 h 1468674"/>
                <a:gd name="connsiteX50" fmla="*/ 2652712 w 4582440"/>
                <a:gd name="connsiteY50" fmla="*/ 137726 h 1468674"/>
                <a:gd name="connsiteX51" fmla="*/ 2666999 w 4582440"/>
                <a:gd name="connsiteY51" fmla="*/ 152013 h 1468674"/>
                <a:gd name="connsiteX52" fmla="*/ 2700337 w 4582440"/>
                <a:gd name="connsiteY52" fmla="*/ 175826 h 1468674"/>
                <a:gd name="connsiteX53" fmla="*/ 2719387 w 4582440"/>
                <a:gd name="connsiteY53" fmla="*/ 185351 h 1468674"/>
                <a:gd name="connsiteX54" fmla="*/ 2757487 w 4582440"/>
                <a:gd name="connsiteY54" fmla="*/ 213926 h 1468674"/>
                <a:gd name="connsiteX55" fmla="*/ 2781299 w 4582440"/>
                <a:gd name="connsiteY55" fmla="*/ 218688 h 1468674"/>
                <a:gd name="connsiteX56" fmla="*/ 2814637 w 4582440"/>
                <a:gd name="connsiteY56" fmla="*/ 223451 h 1468674"/>
                <a:gd name="connsiteX57" fmla="*/ 2833687 w 4582440"/>
                <a:gd name="connsiteY57" fmla="*/ 228213 h 1468674"/>
                <a:gd name="connsiteX58" fmla="*/ 2852737 w 4582440"/>
                <a:gd name="connsiteY58" fmla="*/ 237738 h 1468674"/>
                <a:gd name="connsiteX59" fmla="*/ 2876549 w 4582440"/>
                <a:gd name="connsiteY59" fmla="*/ 242501 h 1468674"/>
                <a:gd name="connsiteX60" fmla="*/ 2890837 w 4582440"/>
                <a:gd name="connsiteY60" fmla="*/ 247263 h 1468674"/>
                <a:gd name="connsiteX61" fmla="*/ 2938462 w 4582440"/>
                <a:gd name="connsiteY61" fmla="*/ 256788 h 1468674"/>
                <a:gd name="connsiteX62" fmla="*/ 3000374 w 4582440"/>
                <a:gd name="connsiteY62" fmla="*/ 275838 h 1468674"/>
                <a:gd name="connsiteX63" fmla="*/ 3028949 w 4582440"/>
                <a:gd name="connsiteY63" fmla="*/ 285363 h 1468674"/>
                <a:gd name="connsiteX64" fmla="*/ 3067049 w 4582440"/>
                <a:gd name="connsiteY64" fmla="*/ 294888 h 1468674"/>
                <a:gd name="connsiteX65" fmla="*/ 3105149 w 4582440"/>
                <a:gd name="connsiteY65" fmla="*/ 309176 h 1468674"/>
                <a:gd name="connsiteX66" fmla="*/ 3124199 w 4582440"/>
                <a:gd name="connsiteY66" fmla="*/ 318701 h 1468674"/>
                <a:gd name="connsiteX67" fmla="*/ 3319462 w 4582440"/>
                <a:gd name="connsiteY67" fmla="*/ 313938 h 1468674"/>
                <a:gd name="connsiteX68" fmla="*/ 3376612 w 4582440"/>
                <a:gd name="connsiteY68" fmla="*/ 294888 h 1468674"/>
                <a:gd name="connsiteX69" fmla="*/ 3400424 w 4582440"/>
                <a:gd name="connsiteY69" fmla="*/ 290126 h 1468674"/>
                <a:gd name="connsiteX70" fmla="*/ 3438524 w 4582440"/>
                <a:gd name="connsiteY70" fmla="*/ 271076 h 1468674"/>
                <a:gd name="connsiteX71" fmla="*/ 3476624 w 4582440"/>
                <a:gd name="connsiteY71" fmla="*/ 261551 h 1468674"/>
                <a:gd name="connsiteX72" fmla="*/ 3495674 w 4582440"/>
                <a:gd name="connsiteY72" fmla="*/ 252026 h 1468674"/>
                <a:gd name="connsiteX73" fmla="*/ 3552824 w 4582440"/>
                <a:gd name="connsiteY73" fmla="*/ 242501 h 1468674"/>
                <a:gd name="connsiteX74" fmla="*/ 3876674 w 4582440"/>
                <a:gd name="connsiteY74" fmla="*/ 247263 h 1468674"/>
                <a:gd name="connsiteX75" fmla="*/ 3900487 w 4582440"/>
                <a:gd name="connsiteY75" fmla="*/ 252026 h 1468674"/>
                <a:gd name="connsiteX76" fmla="*/ 3962399 w 4582440"/>
                <a:gd name="connsiteY76" fmla="*/ 256788 h 1468674"/>
                <a:gd name="connsiteX77" fmla="*/ 4081462 w 4582440"/>
                <a:gd name="connsiteY77" fmla="*/ 271076 h 1468674"/>
                <a:gd name="connsiteX78" fmla="*/ 4100512 w 4582440"/>
                <a:gd name="connsiteY78" fmla="*/ 275838 h 1468674"/>
                <a:gd name="connsiteX79" fmla="*/ 4243387 w 4582440"/>
                <a:gd name="connsiteY79" fmla="*/ 294888 h 1468674"/>
                <a:gd name="connsiteX80" fmla="*/ 4276724 w 4582440"/>
                <a:gd name="connsiteY80" fmla="*/ 299651 h 1468674"/>
                <a:gd name="connsiteX81" fmla="*/ 4533899 w 4582440"/>
                <a:gd name="connsiteY81" fmla="*/ 304413 h 1468674"/>
                <a:gd name="connsiteX82" fmla="*/ 4581524 w 4582440"/>
                <a:gd name="connsiteY82" fmla="*/ 309176 h 1468674"/>
                <a:gd name="connsiteX83" fmla="*/ 4567237 w 4582440"/>
                <a:gd name="connsiteY83" fmla="*/ 1228338 h 1468674"/>
                <a:gd name="connsiteX84" fmla="*/ 4567237 w 4582440"/>
                <a:gd name="connsiteY84" fmla="*/ 1228338 h 1468674"/>
                <a:gd name="connsiteX85" fmla="*/ 4510087 w 4582440"/>
                <a:gd name="connsiteY85" fmla="*/ 1209288 h 1468674"/>
                <a:gd name="connsiteX86" fmla="*/ 4481512 w 4582440"/>
                <a:gd name="connsiteY86" fmla="*/ 1199763 h 1468674"/>
                <a:gd name="connsiteX87" fmla="*/ 4452937 w 4582440"/>
                <a:gd name="connsiteY87" fmla="*/ 1195001 h 1468674"/>
                <a:gd name="connsiteX88" fmla="*/ 4438649 w 4582440"/>
                <a:gd name="connsiteY88" fmla="*/ 1190238 h 1468674"/>
                <a:gd name="connsiteX89" fmla="*/ 4371974 w 4582440"/>
                <a:gd name="connsiteY89" fmla="*/ 1180713 h 1468674"/>
                <a:gd name="connsiteX90" fmla="*/ 4067174 w 4582440"/>
                <a:gd name="connsiteY90" fmla="*/ 1185476 h 1468674"/>
                <a:gd name="connsiteX91" fmla="*/ 4038599 w 4582440"/>
                <a:gd name="connsiteY91" fmla="*/ 1190238 h 1468674"/>
                <a:gd name="connsiteX92" fmla="*/ 3948112 w 4582440"/>
                <a:gd name="connsiteY92" fmla="*/ 1195001 h 1468674"/>
                <a:gd name="connsiteX93" fmla="*/ 3895724 w 4582440"/>
                <a:gd name="connsiteY93" fmla="*/ 1204526 h 1468674"/>
                <a:gd name="connsiteX94" fmla="*/ 3881437 w 4582440"/>
                <a:gd name="connsiteY94" fmla="*/ 1209288 h 1468674"/>
                <a:gd name="connsiteX95" fmla="*/ 3857624 w 4582440"/>
                <a:gd name="connsiteY95" fmla="*/ 1214051 h 1468674"/>
                <a:gd name="connsiteX96" fmla="*/ 3829049 w 4582440"/>
                <a:gd name="connsiteY96" fmla="*/ 1223576 h 1468674"/>
                <a:gd name="connsiteX97" fmla="*/ 3800474 w 4582440"/>
                <a:gd name="connsiteY97" fmla="*/ 1228338 h 1468674"/>
                <a:gd name="connsiteX98" fmla="*/ 3762374 w 4582440"/>
                <a:gd name="connsiteY98" fmla="*/ 1237863 h 1468674"/>
                <a:gd name="connsiteX99" fmla="*/ 3557587 w 4582440"/>
                <a:gd name="connsiteY99" fmla="*/ 1242626 h 1468674"/>
                <a:gd name="connsiteX100" fmla="*/ 3495674 w 4582440"/>
                <a:gd name="connsiteY100" fmla="*/ 1261676 h 1468674"/>
                <a:gd name="connsiteX101" fmla="*/ 3481387 w 4582440"/>
                <a:gd name="connsiteY101" fmla="*/ 1266438 h 1468674"/>
                <a:gd name="connsiteX102" fmla="*/ 3443287 w 4582440"/>
                <a:gd name="connsiteY102" fmla="*/ 1275963 h 1468674"/>
                <a:gd name="connsiteX103" fmla="*/ 3428999 w 4582440"/>
                <a:gd name="connsiteY103" fmla="*/ 1280726 h 1468674"/>
                <a:gd name="connsiteX104" fmla="*/ 3409949 w 4582440"/>
                <a:gd name="connsiteY104" fmla="*/ 1285488 h 1468674"/>
                <a:gd name="connsiteX105" fmla="*/ 3395662 w 4582440"/>
                <a:gd name="connsiteY105" fmla="*/ 1290251 h 1468674"/>
                <a:gd name="connsiteX106" fmla="*/ 3362324 w 4582440"/>
                <a:gd name="connsiteY106" fmla="*/ 1295013 h 1468674"/>
                <a:gd name="connsiteX107" fmla="*/ 3305174 w 4582440"/>
                <a:gd name="connsiteY107" fmla="*/ 1304538 h 1468674"/>
                <a:gd name="connsiteX108" fmla="*/ 3100387 w 4582440"/>
                <a:gd name="connsiteY108" fmla="*/ 1309301 h 1468674"/>
                <a:gd name="connsiteX109" fmla="*/ 3028949 w 4582440"/>
                <a:gd name="connsiteY109" fmla="*/ 1323588 h 1468674"/>
                <a:gd name="connsiteX110" fmla="*/ 3005137 w 4582440"/>
                <a:gd name="connsiteY110" fmla="*/ 1328351 h 1468674"/>
                <a:gd name="connsiteX111" fmla="*/ 2986087 w 4582440"/>
                <a:gd name="connsiteY111" fmla="*/ 1333113 h 1468674"/>
                <a:gd name="connsiteX112" fmla="*/ 2957512 w 4582440"/>
                <a:gd name="connsiteY112" fmla="*/ 1337876 h 1468674"/>
                <a:gd name="connsiteX113" fmla="*/ 2919412 w 4582440"/>
                <a:gd name="connsiteY113" fmla="*/ 1347401 h 1468674"/>
                <a:gd name="connsiteX114" fmla="*/ 2905124 w 4582440"/>
                <a:gd name="connsiteY114" fmla="*/ 1352163 h 1468674"/>
                <a:gd name="connsiteX115" fmla="*/ 2881312 w 4582440"/>
                <a:gd name="connsiteY115" fmla="*/ 1356926 h 1468674"/>
                <a:gd name="connsiteX116" fmla="*/ 2795587 w 4582440"/>
                <a:gd name="connsiteY116" fmla="*/ 1375976 h 1468674"/>
                <a:gd name="connsiteX117" fmla="*/ 2738437 w 4582440"/>
                <a:gd name="connsiteY117" fmla="*/ 1385501 h 1468674"/>
                <a:gd name="connsiteX118" fmla="*/ 2671762 w 4582440"/>
                <a:gd name="connsiteY118" fmla="*/ 1395026 h 1468674"/>
                <a:gd name="connsiteX119" fmla="*/ 2647949 w 4582440"/>
                <a:gd name="connsiteY119" fmla="*/ 1399788 h 1468674"/>
                <a:gd name="connsiteX120" fmla="*/ 2576512 w 4582440"/>
                <a:gd name="connsiteY120" fmla="*/ 1404551 h 1468674"/>
                <a:gd name="connsiteX121" fmla="*/ 2543174 w 4582440"/>
                <a:gd name="connsiteY121" fmla="*/ 1414076 h 1468674"/>
                <a:gd name="connsiteX122" fmla="*/ 2514599 w 4582440"/>
                <a:gd name="connsiteY122" fmla="*/ 1418838 h 1468674"/>
                <a:gd name="connsiteX123" fmla="*/ 2195512 w 4582440"/>
                <a:gd name="connsiteY123" fmla="*/ 1423601 h 1468674"/>
                <a:gd name="connsiteX124" fmla="*/ 2133599 w 4582440"/>
                <a:gd name="connsiteY124" fmla="*/ 1433126 h 1468674"/>
                <a:gd name="connsiteX125" fmla="*/ 2081212 w 4582440"/>
                <a:gd name="connsiteY125" fmla="*/ 1442651 h 1468674"/>
                <a:gd name="connsiteX126" fmla="*/ 1757362 w 4582440"/>
                <a:gd name="connsiteY126" fmla="*/ 1437888 h 1468674"/>
                <a:gd name="connsiteX127" fmla="*/ 1743074 w 4582440"/>
                <a:gd name="connsiteY127" fmla="*/ 1433126 h 1468674"/>
                <a:gd name="connsiteX128" fmla="*/ 1724024 w 4582440"/>
                <a:gd name="connsiteY128" fmla="*/ 1428363 h 1468674"/>
                <a:gd name="connsiteX129" fmla="*/ 1671637 w 4582440"/>
                <a:gd name="connsiteY129" fmla="*/ 1414076 h 1468674"/>
                <a:gd name="connsiteX130" fmla="*/ 1300162 w 4582440"/>
                <a:gd name="connsiteY130" fmla="*/ 1409313 h 1468674"/>
                <a:gd name="connsiteX131" fmla="*/ 1047749 w 4582440"/>
                <a:gd name="connsiteY131" fmla="*/ 1414076 h 1468674"/>
                <a:gd name="connsiteX132" fmla="*/ 1004887 w 4582440"/>
                <a:gd name="connsiteY132" fmla="*/ 1428363 h 1468674"/>
                <a:gd name="connsiteX133" fmla="*/ 971549 w 4582440"/>
                <a:gd name="connsiteY133" fmla="*/ 1433126 h 1468674"/>
                <a:gd name="connsiteX134" fmla="*/ 0 w 4582440"/>
                <a:gd name="connsiteY134" fmla="*/ 1390263 h 1468674"/>
                <a:gd name="connsiteX135" fmla="*/ 4762 w 4582440"/>
                <a:gd name="connsiteY135" fmla="*/ 528251 h 1468674"/>
                <a:gd name="connsiteX0" fmla="*/ 4762 w 4582440"/>
                <a:gd name="connsiteY0" fmla="*/ 528251 h 1467345"/>
                <a:gd name="connsiteX1" fmla="*/ 4762 w 4582440"/>
                <a:gd name="connsiteY1" fmla="*/ 528251 h 1467345"/>
                <a:gd name="connsiteX2" fmla="*/ 528637 w 4582440"/>
                <a:gd name="connsiteY2" fmla="*/ 533013 h 1467345"/>
                <a:gd name="connsiteX3" fmla="*/ 571499 w 4582440"/>
                <a:gd name="connsiteY3" fmla="*/ 542538 h 1467345"/>
                <a:gd name="connsiteX4" fmla="*/ 804862 w 4582440"/>
                <a:gd name="connsiteY4" fmla="*/ 537776 h 1467345"/>
                <a:gd name="connsiteX5" fmla="*/ 819149 w 4582440"/>
                <a:gd name="connsiteY5" fmla="*/ 533013 h 1467345"/>
                <a:gd name="connsiteX6" fmla="*/ 852487 w 4582440"/>
                <a:gd name="connsiteY6" fmla="*/ 523488 h 1467345"/>
                <a:gd name="connsiteX7" fmla="*/ 871537 w 4582440"/>
                <a:gd name="connsiteY7" fmla="*/ 513963 h 1467345"/>
                <a:gd name="connsiteX8" fmla="*/ 904874 w 4582440"/>
                <a:gd name="connsiteY8" fmla="*/ 504438 h 1467345"/>
                <a:gd name="connsiteX9" fmla="*/ 947737 w 4582440"/>
                <a:gd name="connsiteY9" fmla="*/ 490151 h 1467345"/>
                <a:gd name="connsiteX10" fmla="*/ 962024 w 4582440"/>
                <a:gd name="connsiteY10" fmla="*/ 480626 h 1467345"/>
                <a:gd name="connsiteX11" fmla="*/ 966787 w 4582440"/>
                <a:gd name="connsiteY11" fmla="*/ 461576 h 1467345"/>
                <a:gd name="connsiteX12" fmla="*/ 1014412 w 4582440"/>
                <a:gd name="connsiteY12" fmla="*/ 452051 h 1467345"/>
                <a:gd name="connsiteX13" fmla="*/ 1028699 w 4582440"/>
                <a:gd name="connsiteY13" fmla="*/ 442526 h 1467345"/>
                <a:gd name="connsiteX14" fmla="*/ 1085849 w 4582440"/>
                <a:gd name="connsiteY14" fmla="*/ 428238 h 1467345"/>
                <a:gd name="connsiteX15" fmla="*/ 1100137 w 4582440"/>
                <a:gd name="connsiteY15" fmla="*/ 418713 h 1467345"/>
                <a:gd name="connsiteX16" fmla="*/ 1147762 w 4582440"/>
                <a:gd name="connsiteY16" fmla="*/ 390138 h 1467345"/>
                <a:gd name="connsiteX17" fmla="*/ 1162049 w 4582440"/>
                <a:gd name="connsiteY17" fmla="*/ 375851 h 1467345"/>
                <a:gd name="connsiteX18" fmla="*/ 1181099 w 4582440"/>
                <a:gd name="connsiteY18" fmla="*/ 366326 h 1467345"/>
                <a:gd name="connsiteX19" fmla="*/ 1204912 w 4582440"/>
                <a:gd name="connsiteY19" fmla="*/ 352038 h 1467345"/>
                <a:gd name="connsiteX20" fmla="*/ 1219199 w 4582440"/>
                <a:gd name="connsiteY20" fmla="*/ 337751 h 1467345"/>
                <a:gd name="connsiteX21" fmla="*/ 1271587 w 4582440"/>
                <a:gd name="connsiteY21" fmla="*/ 304413 h 1467345"/>
                <a:gd name="connsiteX22" fmla="*/ 1285874 w 4582440"/>
                <a:gd name="connsiteY22" fmla="*/ 294888 h 1467345"/>
                <a:gd name="connsiteX23" fmla="*/ 1295399 w 4582440"/>
                <a:gd name="connsiteY23" fmla="*/ 280601 h 1467345"/>
                <a:gd name="connsiteX24" fmla="*/ 1352549 w 4582440"/>
                <a:gd name="connsiteY24" fmla="*/ 247263 h 1467345"/>
                <a:gd name="connsiteX25" fmla="*/ 1366837 w 4582440"/>
                <a:gd name="connsiteY25" fmla="*/ 242501 h 1467345"/>
                <a:gd name="connsiteX26" fmla="*/ 1404937 w 4582440"/>
                <a:gd name="connsiteY26" fmla="*/ 213926 h 1467345"/>
                <a:gd name="connsiteX27" fmla="*/ 1419224 w 4582440"/>
                <a:gd name="connsiteY27" fmla="*/ 199638 h 1467345"/>
                <a:gd name="connsiteX28" fmla="*/ 1433512 w 4582440"/>
                <a:gd name="connsiteY28" fmla="*/ 180588 h 1467345"/>
                <a:gd name="connsiteX29" fmla="*/ 1457324 w 4582440"/>
                <a:gd name="connsiteY29" fmla="*/ 171063 h 1467345"/>
                <a:gd name="connsiteX30" fmla="*/ 1476374 w 4582440"/>
                <a:gd name="connsiteY30" fmla="*/ 161538 h 1467345"/>
                <a:gd name="connsiteX31" fmla="*/ 1509712 w 4582440"/>
                <a:gd name="connsiteY31" fmla="*/ 137726 h 1467345"/>
                <a:gd name="connsiteX32" fmla="*/ 1543049 w 4582440"/>
                <a:gd name="connsiteY32" fmla="*/ 123438 h 1467345"/>
                <a:gd name="connsiteX33" fmla="*/ 1600199 w 4582440"/>
                <a:gd name="connsiteY33" fmla="*/ 99626 h 1467345"/>
                <a:gd name="connsiteX34" fmla="*/ 1647824 w 4582440"/>
                <a:gd name="connsiteY34" fmla="*/ 85338 h 1467345"/>
                <a:gd name="connsiteX35" fmla="*/ 1681162 w 4582440"/>
                <a:gd name="connsiteY35" fmla="*/ 75813 h 1467345"/>
                <a:gd name="connsiteX36" fmla="*/ 1804987 w 4582440"/>
                <a:gd name="connsiteY36" fmla="*/ 66288 h 1467345"/>
                <a:gd name="connsiteX37" fmla="*/ 1852612 w 4582440"/>
                <a:gd name="connsiteY37" fmla="*/ 52001 h 1467345"/>
                <a:gd name="connsiteX38" fmla="*/ 1933574 w 4582440"/>
                <a:gd name="connsiteY38" fmla="*/ 42476 h 1467345"/>
                <a:gd name="connsiteX39" fmla="*/ 2309812 w 4582440"/>
                <a:gd name="connsiteY39" fmla="*/ 28188 h 1467345"/>
                <a:gd name="connsiteX40" fmla="*/ 2376487 w 4582440"/>
                <a:gd name="connsiteY40" fmla="*/ 32951 h 1467345"/>
                <a:gd name="connsiteX41" fmla="*/ 2405062 w 4582440"/>
                <a:gd name="connsiteY41" fmla="*/ 42476 h 1467345"/>
                <a:gd name="connsiteX42" fmla="*/ 2428874 w 4582440"/>
                <a:gd name="connsiteY42" fmla="*/ 47238 h 1467345"/>
                <a:gd name="connsiteX43" fmla="*/ 2447924 w 4582440"/>
                <a:gd name="connsiteY43" fmla="*/ 52001 h 1467345"/>
                <a:gd name="connsiteX44" fmla="*/ 2476499 w 4582440"/>
                <a:gd name="connsiteY44" fmla="*/ 56763 h 1467345"/>
                <a:gd name="connsiteX45" fmla="*/ 2505074 w 4582440"/>
                <a:gd name="connsiteY45" fmla="*/ 66288 h 1467345"/>
                <a:gd name="connsiteX46" fmla="*/ 2538412 w 4582440"/>
                <a:gd name="connsiteY46" fmla="*/ 75813 h 1467345"/>
                <a:gd name="connsiteX47" fmla="*/ 2557462 w 4582440"/>
                <a:gd name="connsiteY47" fmla="*/ 90101 h 1467345"/>
                <a:gd name="connsiteX48" fmla="*/ 2571749 w 4582440"/>
                <a:gd name="connsiteY48" fmla="*/ 104388 h 1467345"/>
                <a:gd name="connsiteX49" fmla="*/ 2605087 w 4582440"/>
                <a:gd name="connsiteY49" fmla="*/ 113913 h 1467345"/>
                <a:gd name="connsiteX50" fmla="*/ 2652712 w 4582440"/>
                <a:gd name="connsiteY50" fmla="*/ 137726 h 1467345"/>
                <a:gd name="connsiteX51" fmla="*/ 2666999 w 4582440"/>
                <a:gd name="connsiteY51" fmla="*/ 152013 h 1467345"/>
                <a:gd name="connsiteX52" fmla="*/ 2700337 w 4582440"/>
                <a:gd name="connsiteY52" fmla="*/ 175826 h 1467345"/>
                <a:gd name="connsiteX53" fmla="*/ 2719387 w 4582440"/>
                <a:gd name="connsiteY53" fmla="*/ 185351 h 1467345"/>
                <a:gd name="connsiteX54" fmla="*/ 2757487 w 4582440"/>
                <a:gd name="connsiteY54" fmla="*/ 213926 h 1467345"/>
                <a:gd name="connsiteX55" fmla="*/ 2781299 w 4582440"/>
                <a:gd name="connsiteY55" fmla="*/ 218688 h 1467345"/>
                <a:gd name="connsiteX56" fmla="*/ 2814637 w 4582440"/>
                <a:gd name="connsiteY56" fmla="*/ 223451 h 1467345"/>
                <a:gd name="connsiteX57" fmla="*/ 2833687 w 4582440"/>
                <a:gd name="connsiteY57" fmla="*/ 228213 h 1467345"/>
                <a:gd name="connsiteX58" fmla="*/ 2852737 w 4582440"/>
                <a:gd name="connsiteY58" fmla="*/ 237738 h 1467345"/>
                <a:gd name="connsiteX59" fmla="*/ 2876549 w 4582440"/>
                <a:gd name="connsiteY59" fmla="*/ 242501 h 1467345"/>
                <a:gd name="connsiteX60" fmla="*/ 2890837 w 4582440"/>
                <a:gd name="connsiteY60" fmla="*/ 247263 h 1467345"/>
                <a:gd name="connsiteX61" fmla="*/ 2938462 w 4582440"/>
                <a:gd name="connsiteY61" fmla="*/ 256788 h 1467345"/>
                <a:gd name="connsiteX62" fmla="*/ 3000374 w 4582440"/>
                <a:gd name="connsiteY62" fmla="*/ 275838 h 1467345"/>
                <a:gd name="connsiteX63" fmla="*/ 3028949 w 4582440"/>
                <a:gd name="connsiteY63" fmla="*/ 285363 h 1467345"/>
                <a:gd name="connsiteX64" fmla="*/ 3067049 w 4582440"/>
                <a:gd name="connsiteY64" fmla="*/ 294888 h 1467345"/>
                <a:gd name="connsiteX65" fmla="*/ 3105149 w 4582440"/>
                <a:gd name="connsiteY65" fmla="*/ 309176 h 1467345"/>
                <a:gd name="connsiteX66" fmla="*/ 3124199 w 4582440"/>
                <a:gd name="connsiteY66" fmla="*/ 318701 h 1467345"/>
                <a:gd name="connsiteX67" fmla="*/ 3319462 w 4582440"/>
                <a:gd name="connsiteY67" fmla="*/ 313938 h 1467345"/>
                <a:gd name="connsiteX68" fmla="*/ 3376612 w 4582440"/>
                <a:gd name="connsiteY68" fmla="*/ 294888 h 1467345"/>
                <a:gd name="connsiteX69" fmla="*/ 3400424 w 4582440"/>
                <a:gd name="connsiteY69" fmla="*/ 290126 h 1467345"/>
                <a:gd name="connsiteX70" fmla="*/ 3438524 w 4582440"/>
                <a:gd name="connsiteY70" fmla="*/ 271076 h 1467345"/>
                <a:gd name="connsiteX71" fmla="*/ 3476624 w 4582440"/>
                <a:gd name="connsiteY71" fmla="*/ 261551 h 1467345"/>
                <a:gd name="connsiteX72" fmla="*/ 3495674 w 4582440"/>
                <a:gd name="connsiteY72" fmla="*/ 252026 h 1467345"/>
                <a:gd name="connsiteX73" fmla="*/ 3552824 w 4582440"/>
                <a:gd name="connsiteY73" fmla="*/ 242501 h 1467345"/>
                <a:gd name="connsiteX74" fmla="*/ 3876674 w 4582440"/>
                <a:gd name="connsiteY74" fmla="*/ 247263 h 1467345"/>
                <a:gd name="connsiteX75" fmla="*/ 3900487 w 4582440"/>
                <a:gd name="connsiteY75" fmla="*/ 252026 h 1467345"/>
                <a:gd name="connsiteX76" fmla="*/ 3962399 w 4582440"/>
                <a:gd name="connsiteY76" fmla="*/ 256788 h 1467345"/>
                <a:gd name="connsiteX77" fmla="*/ 4081462 w 4582440"/>
                <a:gd name="connsiteY77" fmla="*/ 271076 h 1467345"/>
                <a:gd name="connsiteX78" fmla="*/ 4100512 w 4582440"/>
                <a:gd name="connsiteY78" fmla="*/ 275838 h 1467345"/>
                <a:gd name="connsiteX79" fmla="*/ 4243387 w 4582440"/>
                <a:gd name="connsiteY79" fmla="*/ 294888 h 1467345"/>
                <a:gd name="connsiteX80" fmla="*/ 4276724 w 4582440"/>
                <a:gd name="connsiteY80" fmla="*/ 299651 h 1467345"/>
                <a:gd name="connsiteX81" fmla="*/ 4533899 w 4582440"/>
                <a:gd name="connsiteY81" fmla="*/ 304413 h 1467345"/>
                <a:gd name="connsiteX82" fmla="*/ 4581524 w 4582440"/>
                <a:gd name="connsiteY82" fmla="*/ 309176 h 1467345"/>
                <a:gd name="connsiteX83" fmla="*/ 4567237 w 4582440"/>
                <a:gd name="connsiteY83" fmla="*/ 1228338 h 1467345"/>
                <a:gd name="connsiteX84" fmla="*/ 4567237 w 4582440"/>
                <a:gd name="connsiteY84" fmla="*/ 1228338 h 1467345"/>
                <a:gd name="connsiteX85" fmla="*/ 4510087 w 4582440"/>
                <a:gd name="connsiteY85" fmla="*/ 1209288 h 1467345"/>
                <a:gd name="connsiteX86" fmla="*/ 4481512 w 4582440"/>
                <a:gd name="connsiteY86" fmla="*/ 1199763 h 1467345"/>
                <a:gd name="connsiteX87" fmla="*/ 4452937 w 4582440"/>
                <a:gd name="connsiteY87" fmla="*/ 1195001 h 1467345"/>
                <a:gd name="connsiteX88" fmla="*/ 4438649 w 4582440"/>
                <a:gd name="connsiteY88" fmla="*/ 1190238 h 1467345"/>
                <a:gd name="connsiteX89" fmla="*/ 4371974 w 4582440"/>
                <a:gd name="connsiteY89" fmla="*/ 1180713 h 1467345"/>
                <a:gd name="connsiteX90" fmla="*/ 4067174 w 4582440"/>
                <a:gd name="connsiteY90" fmla="*/ 1185476 h 1467345"/>
                <a:gd name="connsiteX91" fmla="*/ 4038599 w 4582440"/>
                <a:gd name="connsiteY91" fmla="*/ 1190238 h 1467345"/>
                <a:gd name="connsiteX92" fmla="*/ 3948112 w 4582440"/>
                <a:gd name="connsiteY92" fmla="*/ 1195001 h 1467345"/>
                <a:gd name="connsiteX93" fmla="*/ 3895724 w 4582440"/>
                <a:gd name="connsiteY93" fmla="*/ 1204526 h 1467345"/>
                <a:gd name="connsiteX94" fmla="*/ 3881437 w 4582440"/>
                <a:gd name="connsiteY94" fmla="*/ 1209288 h 1467345"/>
                <a:gd name="connsiteX95" fmla="*/ 3857624 w 4582440"/>
                <a:gd name="connsiteY95" fmla="*/ 1214051 h 1467345"/>
                <a:gd name="connsiteX96" fmla="*/ 3829049 w 4582440"/>
                <a:gd name="connsiteY96" fmla="*/ 1223576 h 1467345"/>
                <a:gd name="connsiteX97" fmla="*/ 3800474 w 4582440"/>
                <a:gd name="connsiteY97" fmla="*/ 1228338 h 1467345"/>
                <a:gd name="connsiteX98" fmla="*/ 3762374 w 4582440"/>
                <a:gd name="connsiteY98" fmla="*/ 1237863 h 1467345"/>
                <a:gd name="connsiteX99" fmla="*/ 3557587 w 4582440"/>
                <a:gd name="connsiteY99" fmla="*/ 1242626 h 1467345"/>
                <a:gd name="connsiteX100" fmla="*/ 3495674 w 4582440"/>
                <a:gd name="connsiteY100" fmla="*/ 1261676 h 1467345"/>
                <a:gd name="connsiteX101" fmla="*/ 3481387 w 4582440"/>
                <a:gd name="connsiteY101" fmla="*/ 1266438 h 1467345"/>
                <a:gd name="connsiteX102" fmla="*/ 3443287 w 4582440"/>
                <a:gd name="connsiteY102" fmla="*/ 1275963 h 1467345"/>
                <a:gd name="connsiteX103" fmla="*/ 3428999 w 4582440"/>
                <a:gd name="connsiteY103" fmla="*/ 1280726 h 1467345"/>
                <a:gd name="connsiteX104" fmla="*/ 3409949 w 4582440"/>
                <a:gd name="connsiteY104" fmla="*/ 1285488 h 1467345"/>
                <a:gd name="connsiteX105" fmla="*/ 3395662 w 4582440"/>
                <a:gd name="connsiteY105" fmla="*/ 1290251 h 1467345"/>
                <a:gd name="connsiteX106" fmla="*/ 3362324 w 4582440"/>
                <a:gd name="connsiteY106" fmla="*/ 1295013 h 1467345"/>
                <a:gd name="connsiteX107" fmla="*/ 3305174 w 4582440"/>
                <a:gd name="connsiteY107" fmla="*/ 1304538 h 1467345"/>
                <a:gd name="connsiteX108" fmla="*/ 3100387 w 4582440"/>
                <a:gd name="connsiteY108" fmla="*/ 1309301 h 1467345"/>
                <a:gd name="connsiteX109" fmla="*/ 3028949 w 4582440"/>
                <a:gd name="connsiteY109" fmla="*/ 1323588 h 1467345"/>
                <a:gd name="connsiteX110" fmla="*/ 3005137 w 4582440"/>
                <a:gd name="connsiteY110" fmla="*/ 1328351 h 1467345"/>
                <a:gd name="connsiteX111" fmla="*/ 2986087 w 4582440"/>
                <a:gd name="connsiteY111" fmla="*/ 1333113 h 1467345"/>
                <a:gd name="connsiteX112" fmla="*/ 2957512 w 4582440"/>
                <a:gd name="connsiteY112" fmla="*/ 1337876 h 1467345"/>
                <a:gd name="connsiteX113" fmla="*/ 2919412 w 4582440"/>
                <a:gd name="connsiteY113" fmla="*/ 1347401 h 1467345"/>
                <a:gd name="connsiteX114" fmla="*/ 2905124 w 4582440"/>
                <a:gd name="connsiteY114" fmla="*/ 1352163 h 1467345"/>
                <a:gd name="connsiteX115" fmla="*/ 2881312 w 4582440"/>
                <a:gd name="connsiteY115" fmla="*/ 1356926 h 1467345"/>
                <a:gd name="connsiteX116" fmla="*/ 2795587 w 4582440"/>
                <a:gd name="connsiteY116" fmla="*/ 1375976 h 1467345"/>
                <a:gd name="connsiteX117" fmla="*/ 2738437 w 4582440"/>
                <a:gd name="connsiteY117" fmla="*/ 1385501 h 1467345"/>
                <a:gd name="connsiteX118" fmla="*/ 2671762 w 4582440"/>
                <a:gd name="connsiteY118" fmla="*/ 1395026 h 1467345"/>
                <a:gd name="connsiteX119" fmla="*/ 2647949 w 4582440"/>
                <a:gd name="connsiteY119" fmla="*/ 1399788 h 1467345"/>
                <a:gd name="connsiteX120" fmla="*/ 2576512 w 4582440"/>
                <a:gd name="connsiteY120" fmla="*/ 1404551 h 1467345"/>
                <a:gd name="connsiteX121" fmla="*/ 2543174 w 4582440"/>
                <a:gd name="connsiteY121" fmla="*/ 1414076 h 1467345"/>
                <a:gd name="connsiteX122" fmla="*/ 2514599 w 4582440"/>
                <a:gd name="connsiteY122" fmla="*/ 1418838 h 1467345"/>
                <a:gd name="connsiteX123" fmla="*/ 2195512 w 4582440"/>
                <a:gd name="connsiteY123" fmla="*/ 1423601 h 1467345"/>
                <a:gd name="connsiteX124" fmla="*/ 2133599 w 4582440"/>
                <a:gd name="connsiteY124" fmla="*/ 1433126 h 1467345"/>
                <a:gd name="connsiteX125" fmla="*/ 2081212 w 4582440"/>
                <a:gd name="connsiteY125" fmla="*/ 1442651 h 1467345"/>
                <a:gd name="connsiteX126" fmla="*/ 1757362 w 4582440"/>
                <a:gd name="connsiteY126" fmla="*/ 1437888 h 1467345"/>
                <a:gd name="connsiteX127" fmla="*/ 1743074 w 4582440"/>
                <a:gd name="connsiteY127" fmla="*/ 1433126 h 1467345"/>
                <a:gd name="connsiteX128" fmla="*/ 1724024 w 4582440"/>
                <a:gd name="connsiteY128" fmla="*/ 1428363 h 1467345"/>
                <a:gd name="connsiteX129" fmla="*/ 1671637 w 4582440"/>
                <a:gd name="connsiteY129" fmla="*/ 1414076 h 1467345"/>
                <a:gd name="connsiteX130" fmla="*/ 1300162 w 4582440"/>
                <a:gd name="connsiteY130" fmla="*/ 1409313 h 1467345"/>
                <a:gd name="connsiteX131" fmla="*/ 1047749 w 4582440"/>
                <a:gd name="connsiteY131" fmla="*/ 1414076 h 1467345"/>
                <a:gd name="connsiteX132" fmla="*/ 1004887 w 4582440"/>
                <a:gd name="connsiteY132" fmla="*/ 1428363 h 1467345"/>
                <a:gd name="connsiteX133" fmla="*/ 0 w 4582440"/>
                <a:gd name="connsiteY133" fmla="*/ 1390263 h 1467345"/>
                <a:gd name="connsiteX134" fmla="*/ 4762 w 4582440"/>
                <a:gd name="connsiteY134" fmla="*/ 528251 h 1467345"/>
                <a:gd name="connsiteX0" fmla="*/ 4762 w 4582440"/>
                <a:gd name="connsiteY0" fmla="*/ 528251 h 1461852"/>
                <a:gd name="connsiteX1" fmla="*/ 4762 w 4582440"/>
                <a:gd name="connsiteY1" fmla="*/ 528251 h 1461852"/>
                <a:gd name="connsiteX2" fmla="*/ 528637 w 4582440"/>
                <a:gd name="connsiteY2" fmla="*/ 533013 h 1461852"/>
                <a:gd name="connsiteX3" fmla="*/ 571499 w 4582440"/>
                <a:gd name="connsiteY3" fmla="*/ 542538 h 1461852"/>
                <a:gd name="connsiteX4" fmla="*/ 804862 w 4582440"/>
                <a:gd name="connsiteY4" fmla="*/ 537776 h 1461852"/>
                <a:gd name="connsiteX5" fmla="*/ 819149 w 4582440"/>
                <a:gd name="connsiteY5" fmla="*/ 533013 h 1461852"/>
                <a:gd name="connsiteX6" fmla="*/ 852487 w 4582440"/>
                <a:gd name="connsiteY6" fmla="*/ 523488 h 1461852"/>
                <a:gd name="connsiteX7" fmla="*/ 871537 w 4582440"/>
                <a:gd name="connsiteY7" fmla="*/ 513963 h 1461852"/>
                <a:gd name="connsiteX8" fmla="*/ 904874 w 4582440"/>
                <a:gd name="connsiteY8" fmla="*/ 504438 h 1461852"/>
                <a:gd name="connsiteX9" fmla="*/ 947737 w 4582440"/>
                <a:gd name="connsiteY9" fmla="*/ 490151 h 1461852"/>
                <a:gd name="connsiteX10" fmla="*/ 962024 w 4582440"/>
                <a:gd name="connsiteY10" fmla="*/ 480626 h 1461852"/>
                <a:gd name="connsiteX11" fmla="*/ 966787 w 4582440"/>
                <a:gd name="connsiteY11" fmla="*/ 461576 h 1461852"/>
                <a:gd name="connsiteX12" fmla="*/ 1014412 w 4582440"/>
                <a:gd name="connsiteY12" fmla="*/ 452051 h 1461852"/>
                <a:gd name="connsiteX13" fmla="*/ 1028699 w 4582440"/>
                <a:gd name="connsiteY13" fmla="*/ 442526 h 1461852"/>
                <a:gd name="connsiteX14" fmla="*/ 1085849 w 4582440"/>
                <a:gd name="connsiteY14" fmla="*/ 428238 h 1461852"/>
                <a:gd name="connsiteX15" fmla="*/ 1100137 w 4582440"/>
                <a:gd name="connsiteY15" fmla="*/ 418713 h 1461852"/>
                <a:gd name="connsiteX16" fmla="*/ 1147762 w 4582440"/>
                <a:gd name="connsiteY16" fmla="*/ 390138 h 1461852"/>
                <a:gd name="connsiteX17" fmla="*/ 1162049 w 4582440"/>
                <a:gd name="connsiteY17" fmla="*/ 375851 h 1461852"/>
                <a:gd name="connsiteX18" fmla="*/ 1181099 w 4582440"/>
                <a:gd name="connsiteY18" fmla="*/ 366326 h 1461852"/>
                <a:gd name="connsiteX19" fmla="*/ 1204912 w 4582440"/>
                <a:gd name="connsiteY19" fmla="*/ 352038 h 1461852"/>
                <a:gd name="connsiteX20" fmla="*/ 1219199 w 4582440"/>
                <a:gd name="connsiteY20" fmla="*/ 337751 h 1461852"/>
                <a:gd name="connsiteX21" fmla="*/ 1271587 w 4582440"/>
                <a:gd name="connsiteY21" fmla="*/ 304413 h 1461852"/>
                <a:gd name="connsiteX22" fmla="*/ 1285874 w 4582440"/>
                <a:gd name="connsiteY22" fmla="*/ 294888 h 1461852"/>
                <a:gd name="connsiteX23" fmla="*/ 1295399 w 4582440"/>
                <a:gd name="connsiteY23" fmla="*/ 280601 h 1461852"/>
                <a:gd name="connsiteX24" fmla="*/ 1352549 w 4582440"/>
                <a:gd name="connsiteY24" fmla="*/ 247263 h 1461852"/>
                <a:gd name="connsiteX25" fmla="*/ 1366837 w 4582440"/>
                <a:gd name="connsiteY25" fmla="*/ 242501 h 1461852"/>
                <a:gd name="connsiteX26" fmla="*/ 1404937 w 4582440"/>
                <a:gd name="connsiteY26" fmla="*/ 213926 h 1461852"/>
                <a:gd name="connsiteX27" fmla="*/ 1419224 w 4582440"/>
                <a:gd name="connsiteY27" fmla="*/ 199638 h 1461852"/>
                <a:gd name="connsiteX28" fmla="*/ 1433512 w 4582440"/>
                <a:gd name="connsiteY28" fmla="*/ 180588 h 1461852"/>
                <a:gd name="connsiteX29" fmla="*/ 1457324 w 4582440"/>
                <a:gd name="connsiteY29" fmla="*/ 171063 h 1461852"/>
                <a:gd name="connsiteX30" fmla="*/ 1476374 w 4582440"/>
                <a:gd name="connsiteY30" fmla="*/ 161538 h 1461852"/>
                <a:gd name="connsiteX31" fmla="*/ 1509712 w 4582440"/>
                <a:gd name="connsiteY31" fmla="*/ 137726 h 1461852"/>
                <a:gd name="connsiteX32" fmla="*/ 1543049 w 4582440"/>
                <a:gd name="connsiteY32" fmla="*/ 123438 h 1461852"/>
                <a:gd name="connsiteX33" fmla="*/ 1600199 w 4582440"/>
                <a:gd name="connsiteY33" fmla="*/ 99626 h 1461852"/>
                <a:gd name="connsiteX34" fmla="*/ 1647824 w 4582440"/>
                <a:gd name="connsiteY34" fmla="*/ 85338 h 1461852"/>
                <a:gd name="connsiteX35" fmla="*/ 1681162 w 4582440"/>
                <a:gd name="connsiteY35" fmla="*/ 75813 h 1461852"/>
                <a:gd name="connsiteX36" fmla="*/ 1804987 w 4582440"/>
                <a:gd name="connsiteY36" fmla="*/ 66288 h 1461852"/>
                <a:gd name="connsiteX37" fmla="*/ 1852612 w 4582440"/>
                <a:gd name="connsiteY37" fmla="*/ 52001 h 1461852"/>
                <a:gd name="connsiteX38" fmla="*/ 1933574 w 4582440"/>
                <a:gd name="connsiteY38" fmla="*/ 42476 h 1461852"/>
                <a:gd name="connsiteX39" fmla="*/ 2309812 w 4582440"/>
                <a:gd name="connsiteY39" fmla="*/ 28188 h 1461852"/>
                <a:gd name="connsiteX40" fmla="*/ 2376487 w 4582440"/>
                <a:gd name="connsiteY40" fmla="*/ 32951 h 1461852"/>
                <a:gd name="connsiteX41" fmla="*/ 2405062 w 4582440"/>
                <a:gd name="connsiteY41" fmla="*/ 42476 h 1461852"/>
                <a:gd name="connsiteX42" fmla="*/ 2428874 w 4582440"/>
                <a:gd name="connsiteY42" fmla="*/ 47238 h 1461852"/>
                <a:gd name="connsiteX43" fmla="*/ 2447924 w 4582440"/>
                <a:gd name="connsiteY43" fmla="*/ 52001 h 1461852"/>
                <a:gd name="connsiteX44" fmla="*/ 2476499 w 4582440"/>
                <a:gd name="connsiteY44" fmla="*/ 56763 h 1461852"/>
                <a:gd name="connsiteX45" fmla="*/ 2505074 w 4582440"/>
                <a:gd name="connsiteY45" fmla="*/ 66288 h 1461852"/>
                <a:gd name="connsiteX46" fmla="*/ 2538412 w 4582440"/>
                <a:gd name="connsiteY46" fmla="*/ 75813 h 1461852"/>
                <a:gd name="connsiteX47" fmla="*/ 2557462 w 4582440"/>
                <a:gd name="connsiteY47" fmla="*/ 90101 h 1461852"/>
                <a:gd name="connsiteX48" fmla="*/ 2571749 w 4582440"/>
                <a:gd name="connsiteY48" fmla="*/ 104388 h 1461852"/>
                <a:gd name="connsiteX49" fmla="*/ 2605087 w 4582440"/>
                <a:gd name="connsiteY49" fmla="*/ 113913 h 1461852"/>
                <a:gd name="connsiteX50" fmla="*/ 2652712 w 4582440"/>
                <a:gd name="connsiteY50" fmla="*/ 137726 h 1461852"/>
                <a:gd name="connsiteX51" fmla="*/ 2666999 w 4582440"/>
                <a:gd name="connsiteY51" fmla="*/ 152013 h 1461852"/>
                <a:gd name="connsiteX52" fmla="*/ 2700337 w 4582440"/>
                <a:gd name="connsiteY52" fmla="*/ 175826 h 1461852"/>
                <a:gd name="connsiteX53" fmla="*/ 2719387 w 4582440"/>
                <a:gd name="connsiteY53" fmla="*/ 185351 h 1461852"/>
                <a:gd name="connsiteX54" fmla="*/ 2757487 w 4582440"/>
                <a:gd name="connsiteY54" fmla="*/ 213926 h 1461852"/>
                <a:gd name="connsiteX55" fmla="*/ 2781299 w 4582440"/>
                <a:gd name="connsiteY55" fmla="*/ 218688 h 1461852"/>
                <a:gd name="connsiteX56" fmla="*/ 2814637 w 4582440"/>
                <a:gd name="connsiteY56" fmla="*/ 223451 h 1461852"/>
                <a:gd name="connsiteX57" fmla="*/ 2833687 w 4582440"/>
                <a:gd name="connsiteY57" fmla="*/ 228213 h 1461852"/>
                <a:gd name="connsiteX58" fmla="*/ 2852737 w 4582440"/>
                <a:gd name="connsiteY58" fmla="*/ 237738 h 1461852"/>
                <a:gd name="connsiteX59" fmla="*/ 2876549 w 4582440"/>
                <a:gd name="connsiteY59" fmla="*/ 242501 h 1461852"/>
                <a:gd name="connsiteX60" fmla="*/ 2890837 w 4582440"/>
                <a:gd name="connsiteY60" fmla="*/ 247263 h 1461852"/>
                <a:gd name="connsiteX61" fmla="*/ 2938462 w 4582440"/>
                <a:gd name="connsiteY61" fmla="*/ 256788 h 1461852"/>
                <a:gd name="connsiteX62" fmla="*/ 3000374 w 4582440"/>
                <a:gd name="connsiteY62" fmla="*/ 275838 h 1461852"/>
                <a:gd name="connsiteX63" fmla="*/ 3028949 w 4582440"/>
                <a:gd name="connsiteY63" fmla="*/ 285363 h 1461852"/>
                <a:gd name="connsiteX64" fmla="*/ 3067049 w 4582440"/>
                <a:gd name="connsiteY64" fmla="*/ 294888 h 1461852"/>
                <a:gd name="connsiteX65" fmla="*/ 3105149 w 4582440"/>
                <a:gd name="connsiteY65" fmla="*/ 309176 h 1461852"/>
                <a:gd name="connsiteX66" fmla="*/ 3124199 w 4582440"/>
                <a:gd name="connsiteY66" fmla="*/ 318701 h 1461852"/>
                <a:gd name="connsiteX67" fmla="*/ 3319462 w 4582440"/>
                <a:gd name="connsiteY67" fmla="*/ 313938 h 1461852"/>
                <a:gd name="connsiteX68" fmla="*/ 3376612 w 4582440"/>
                <a:gd name="connsiteY68" fmla="*/ 294888 h 1461852"/>
                <a:gd name="connsiteX69" fmla="*/ 3400424 w 4582440"/>
                <a:gd name="connsiteY69" fmla="*/ 290126 h 1461852"/>
                <a:gd name="connsiteX70" fmla="*/ 3438524 w 4582440"/>
                <a:gd name="connsiteY70" fmla="*/ 271076 h 1461852"/>
                <a:gd name="connsiteX71" fmla="*/ 3476624 w 4582440"/>
                <a:gd name="connsiteY71" fmla="*/ 261551 h 1461852"/>
                <a:gd name="connsiteX72" fmla="*/ 3495674 w 4582440"/>
                <a:gd name="connsiteY72" fmla="*/ 252026 h 1461852"/>
                <a:gd name="connsiteX73" fmla="*/ 3552824 w 4582440"/>
                <a:gd name="connsiteY73" fmla="*/ 242501 h 1461852"/>
                <a:gd name="connsiteX74" fmla="*/ 3876674 w 4582440"/>
                <a:gd name="connsiteY74" fmla="*/ 247263 h 1461852"/>
                <a:gd name="connsiteX75" fmla="*/ 3900487 w 4582440"/>
                <a:gd name="connsiteY75" fmla="*/ 252026 h 1461852"/>
                <a:gd name="connsiteX76" fmla="*/ 3962399 w 4582440"/>
                <a:gd name="connsiteY76" fmla="*/ 256788 h 1461852"/>
                <a:gd name="connsiteX77" fmla="*/ 4081462 w 4582440"/>
                <a:gd name="connsiteY77" fmla="*/ 271076 h 1461852"/>
                <a:gd name="connsiteX78" fmla="*/ 4100512 w 4582440"/>
                <a:gd name="connsiteY78" fmla="*/ 275838 h 1461852"/>
                <a:gd name="connsiteX79" fmla="*/ 4243387 w 4582440"/>
                <a:gd name="connsiteY79" fmla="*/ 294888 h 1461852"/>
                <a:gd name="connsiteX80" fmla="*/ 4276724 w 4582440"/>
                <a:gd name="connsiteY80" fmla="*/ 299651 h 1461852"/>
                <a:gd name="connsiteX81" fmla="*/ 4533899 w 4582440"/>
                <a:gd name="connsiteY81" fmla="*/ 304413 h 1461852"/>
                <a:gd name="connsiteX82" fmla="*/ 4581524 w 4582440"/>
                <a:gd name="connsiteY82" fmla="*/ 309176 h 1461852"/>
                <a:gd name="connsiteX83" fmla="*/ 4567237 w 4582440"/>
                <a:gd name="connsiteY83" fmla="*/ 1228338 h 1461852"/>
                <a:gd name="connsiteX84" fmla="*/ 4567237 w 4582440"/>
                <a:gd name="connsiteY84" fmla="*/ 1228338 h 1461852"/>
                <a:gd name="connsiteX85" fmla="*/ 4510087 w 4582440"/>
                <a:gd name="connsiteY85" fmla="*/ 1209288 h 1461852"/>
                <a:gd name="connsiteX86" fmla="*/ 4481512 w 4582440"/>
                <a:gd name="connsiteY86" fmla="*/ 1199763 h 1461852"/>
                <a:gd name="connsiteX87" fmla="*/ 4452937 w 4582440"/>
                <a:gd name="connsiteY87" fmla="*/ 1195001 h 1461852"/>
                <a:gd name="connsiteX88" fmla="*/ 4438649 w 4582440"/>
                <a:gd name="connsiteY88" fmla="*/ 1190238 h 1461852"/>
                <a:gd name="connsiteX89" fmla="*/ 4371974 w 4582440"/>
                <a:gd name="connsiteY89" fmla="*/ 1180713 h 1461852"/>
                <a:gd name="connsiteX90" fmla="*/ 4067174 w 4582440"/>
                <a:gd name="connsiteY90" fmla="*/ 1185476 h 1461852"/>
                <a:gd name="connsiteX91" fmla="*/ 4038599 w 4582440"/>
                <a:gd name="connsiteY91" fmla="*/ 1190238 h 1461852"/>
                <a:gd name="connsiteX92" fmla="*/ 3948112 w 4582440"/>
                <a:gd name="connsiteY92" fmla="*/ 1195001 h 1461852"/>
                <a:gd name="connsiteX93" fmla="*/ 3895724 w 4582440"/>
                <a:gd name="connsiteY93" fmla="*/ 1204526 h 1461852"/>
                <a:gd name="connsiteX94" fmla="*/ 3881437 w 4582440"/>
                <a:gd name="connsiteY94" fmla="*/ 1209288 h 1461852"/>
                <a:gd name="connsiteX95" fmla="*/ 3857624 w 4582440"/>
                <a:gd name="connsiteY95" fmla="*/ 1214051 h 1461852"/>
                <a:gd name="connsiteX96" fmla="*/ 3829049 w 4582440"/>
                <a:gd name="connsiteY96" fmla="*/ 1223576 h 1461852"/>
                <a:gd name="connsiteX97" fmla="*/ 3800474 w 4582440"/>
                <a:gd name="connsiteY97" fmla="*/ 1228338 h 1461852"/>
                <a:gd name="connsiteX98" fmla="*/ 3762374 w 4582440"/>
                <a:gd name="connsiteY98" fmla="*/ 1237863 h 1461852"/>
                <a:gd name="connsiteX99" fmla="*/ 3557587 w 4582440"/>
                <a:gd name="connsiteY99" fmla="*/ 1242626 h 1461852"/>
                <a:gd name="connsiteX100" fmla="*/ 3495674 w 4582440"/>
                <a:gd name="connsiteY100" fmla="*/ 1261676 h 1461852"/>
                <a:gd name="connsiteX101" fmla="*/ 3481387 w 4582440"/>
                <a:gd name="connsiteY101" fmla="*/ 1266438 h 1461852"/>
                <a:gd name="connsiteX102" fmla="*/ 3443287 w 4582440"/>
                <a:gd name="connsiteY102" fmla="*/ 1275963 h 1461852"/>
                <a:gd name="connsiteX103" fmla="*/ 3428999 w 4582440"/>
                <a:gd name="connsiteY103" fmla="*/ 1280726 h 1461852"/>
                <a:gd name="connsiteX104" fmla="*/ 3409949 w 4582440"/>
                <a:gd name="connsiteY104" fmla="*/ 1285488 h 1461852"/>
                <a:gd name="connsiteX105" fmla="*/ 3395662 w 4582440"/>
                <a:gd name="connsiteY105" fmla="*/ 1290251 h 1461852"/>
                <a:gd name="connsiteX106" fmla="*/ 3362324 w 4582440"/>
                <a:gd name="connsiteY106" fmla="*/ 1295013 h 1461852"/>
                <a:gd name="connsiteX107" fmla="*/ 3305174 w 4582440"/>
                <a:gd name="connsiteY107" fmla="*/ 1304538 h 1461852"/>
                <a:gd name="connsiteX108" fmla="*/ 3100387 w 4582440"/>
                <a:gd name="connsiteY108" fmla="*/ 1309301 h 1461852"/>
                <a:gd name="connsiteX109" fmla="*/ 3028949 w 4582440"/>
                <a:gd name="connsiteY109" fmla="*/ 1323588 h 1461852"/>
                <a:gd name="connsiteX110" fmla="*/ 3005137 w 4582440"/>
                <a:gd name="connsiteY110" fmla="*/ 1328351 h 1461852"/>
                <a:gd name="connsiteX111" fmla="*/ 2986087 w 4582440"/>
                <a:gd name="connsiteY111" fmla="*/ 1333113 h 1461852"/>
                <a:gd name="connsiteX112" fmla="*/ 2957512 w 4582440"/>
                <a:gd name="connsiteY112" fmla="*/ 1337876 h 1461852"/>
                <a:gd name="connsiteX113" fmla="*/ 2919412 w 4582440"/>
                <a:gd name="connsiteY113" fmla="*/ 1347401 h 1461852"/>
                <a:gd name="connsiteX114" fmla="*/ 2905124 w 4582440"/>
                <a:gd name="connsiteY114" fmla="*/ 1352163 h 1461852"/>
                <a:gd name="connsiteX115" fmla="*/ 2881312 w 4582440"/>
                <a:gd name="connsiteY115" fmla="*/ 1356926 h 1461852"/>
                <a:gd name="connsiteX116" fmla="*/ 2795587 w 4582440"/>
                <a:gd name="connsiteY116" fmla="*/ 1375976 h 1461852"/>
                <a:gd name="connsiteX117" fmla="*/ 2738437 w 4582440"/>
                <a:gd name="connsiteY117" fmla="*/ 1385501 h 1461852"/>
                <a:gd name="connsiteX118" fmla="*/ 2671762 w 4582440"/>
                <a:gd name="connsiteY118" fmla="*/ 1395026 h 1461852"/>
                <a:gd name="connsiteX119" fmla="*/ 2647949 w 4582440"/>
                <a:gd name="connsiteY119" fmla="*/ 1399788 h 1461852"/>
                <a:gd name="connsiteX120" fmla="*/ 2576512 w 4582440"/>
                <a:gd name="connsiteY120" fmla="*/ 1404551 h 1461852"/>
                <a:gd name="connsiteX121" fmla="*/ 2543174 w 4582440"/>
                <a:gd name="connsiteY121" fmla="*/ 1414076 h 1461852"/>
                <a:gd name="connsiteX122" fmla="*/ 2514599 w 4582440"/>
                <a:gd name="connsiteY122" fmla="*/ 1418838 h 1461852"/>
                <a:gd name="connsiteX123" fmla="*/ 2195512 w 4582440"/>
                <a:gd name="connsiteY123" fmla="*/ 1423601 h 1461852"/>
                <a:gd name="connsiteX124" fmla="*/ 2133599 w 4582440"/>
                <a:gd name="connsiteY124" fmla="*/ 1433126 h 1461852"/>
                <a:gd name="connsiteX125" fmla="*/ 2081212 w 4582440"/>
                <a:gd name="connsiteY125" fmla="*/ 1442651 h 1461852"/>
                <a:gd name="connsiteX126" fmla="*/ 1757362 w 4582440"/>
                <a:gd name="connsiteY126" fmla="*/ 1437888 h 1461852"/>
                <a:gd name="connsiteX127" fmla="*/ 1743074 w 4582440"/>
                <a:gd name="connsiteY127" fmla="*/ 1433126 h 1461852"/>
                <a:gd name="connsiteX128" fmla="*/ 1724024 w 4582440"/>
                <a:gd name="connsiteY128" fmla="*/ 1428363 h 1461852"/>
                <a:gd name="connsiteX129" fmla="*/ 1671637 w 4582440"/>
                <a:gd name="connsiteY129" fmla="*/ 1414076 h 1461852"/>
                <a:gd name="connsiteX130" fmla="*/ 1300162 w 4582440"/>
                <a:gd name="connsiteY130" fmla="*/ 1409313 h 1461852"/>
                <a:gd name="connsiteX131" fmla="*/ 1047749 w 4582440"/>
                <a:gd name="connsiteY131" fmla="*/ 1414076 h 1461852"/>
                <a:gd name="connsiteX132" fmla="*/ 0 w 4582440"/>
                <a:gd name="connsiteY132" fmla="*/ 1390263 h 1461852"/>
                <a:gd name="connsiteX133" fmla="*/ 4762 w 4582440"/>
                <a:gd name="connsiteY133" fmla="*/ 528251 h 1461852"/>
                <a:gd name="connsiteX0" fmla="*/ 4762 w 4582440"/>
                <a:gd name="connsiteY0" fmla="*/ 528251 h 1442651"/>
                <a:gd name="connsiteX1" fmla="*/ 4762 w 4582440"/>
                <a:gd name="connsiteY1" fmla="*/ 528251 h 1442651"/>
                <a:gd name="connsiteX2" fmla="*/ 528637 w 4582440"/>
                <a:gd name="connsiteY2" fmla="*/ 533013 h 1442651"/>
                <a:gd name="connsiteX3" fmla="*/ 571499 w 4582440"/>
                <a:gd name="connsiteY3" fmla="*/ 542538 h 1442651"/>
                <a:gd name="connsiteX4" fmla="*/ 804862 w 4582440"/>
                <a:gd name="connsiteY4" fmla="*/ 537776 h 1442651"/>
                <a:gd name="connsiteX5" fmla="*/ 819149 w 4582440"/>
                <a:gd name="connsiteY5" fmla="*/ 533013 h 1442651"/>
                <a:gd name="connsiteX6" fmla="*/ 852487 w 4582440"/>
                <a:gd name="connsiteY6" fmla="*/ 523488 h 1442651"/>
                <a:gd name="connsiteX7" fmla="*/ 871537 w 4582440"/>
                <a:gd name="connsiteY7" fmla="*/ 513963 h 1442651"/>
                <a:gd name="connsiteX8" fmla="*/ 904874 w 4582440"/>
                <a:gd name="connsiteY8" fmla="*/ 504438 h 1442651"/>
                <a:gd name="connsiteX9" fmla="*/ 947737 w 4582440"/>
                <a:gd name="connsiteY9" fmla="*/ 490151 h 1442651"/>
                <a:gd name="connsiteX10" fmla="*/ 962024 w 4582440"/>
                <a:gd name="connsiteY10" fmla="*/ 480626 h 1442651"/>
                <a:gd name="connsiteX11" fmla="*/ 966787 w 4582440"/>
                <a:gd name="connsiteY11" fmla="*/ 461576 h 1442651"/>
                <a:gd name="connsiteX12" fmla="*/ 1014412 w 4582440"/>
                <a:gd name="connsiteY12" fmla="*/ 452051 h 1442651"/>
                <a:gd name="connsiteX13" fmla="*/ 1028699 w 4582440"/>
                <a:gd name="connsiteY13" fmla="*/ 442526 h 1442651"/>
                <a:gd name="connsiteX14" fmla="*/ 1085849 w 4582440"/>
                <a:gd name="connsiteY14" fmla="*/ 428238 h 1442651"/>
                <a:gd name="connsiteX15" fmla="*/ 1100137 w 4582440"/>
                <a:gd name="connsiteY15" fmla="*/ 418713 h 1442651"/>
                <a:gd name="connsiteX16" fmla="*/ 1147762 w 4582440"/>
                <a:gd name="connsiteY16" fmla="*/ 390138 h 1442651"/>
                <a:gd name="connsiteX17" fmla="*/ 1162049 w 4582440"/>
                <a:gd name="connsiteY17" fmla="*/ 375851 h 1442651"/>
                <a:gd name="connsiteX18" fmla="*/ 1181099 w 4582440"/>
                <a:gd name="connsiteY18" fmla="*/ 366326 h 1442651"/>
                <a:gd name="connsiteX19" fmla="*/ 1204912 w 4582440"/>
                <a:gd name="connsiteY19" fmla="*/ 352038 h 1442651"/>
                <a:gd name="connsiteX20" fmla="*/ 1219199 w 4582440"/>
                <a:gd name="connsiteY20" fmla="*/ 337751 h 1442651"/>
                <a:gd name="connsiteX21" fmla="*/ 1271587 w 4582440"/>
                <a:gd name="connsiteY21" fmla="*/ 304413 h 1442651"/>
                <a:gd name="connsiteX22" fmla="*/ 1285874 w 4582440"/>
                <a:gd name="connsiteY22" fmla="*/ 294888 h 1442651"/>
                <a:gd name="connsiteX23" fmla="*/ 1295399 w 4582440"/>
                <a:gd name="connsiteY23" fmla="*/ 280601 h 1442651"/>
                <a:gd name="connsiteX24" fmla="*/ 1352549 w 4582440"/>
                <a:gd name="connsiteY24" fmla="*/ 247263 h 1442651"/>
                <a:gd name="connsiteX25" fmla="*/ 1366837 w 4582440"/>
                <a:gd name="connsiteY25" fmla="*/ 242501 h 1442651"/>
                <a:gd name="connsiteX26" fmla="*/ 1404937 w 4582440"/>
                <a:gd name="connsiteY26" fmla="*/ 213926 h 1442651"/>
                <a:gd name="connsiteX27" fmla="*/ 1419224 w 4582440"/>
                <a:gd name="connsiteY27" fmla="*/ 199638 h 1442651"/>
                <a:gd name="connsiteX28" fmla="*/ 1433512 w 4582440"/>
                <a:gd name="connsiteY28" fmla="*/ 180588 h 1442651"/>
                <a:gd name="connsiteX29" fmla="*/ 1457324 w 4582440"/>
                <a:gd name="connsiteY29" fmla="*/ 171063 h 1442651"/>
                <a:gd name="connsiteX30" fmla="*/ 1476374 w 4582440"/>
                <a:gd name="connsiteY30" fmla="*/ 161538 h 1442651"/>
                <a:gd name="connsiteX31" fmla="*/ 1509712 w 4582440"/>
                <a:gd name="connsiteY31" fmla="*/ 137726 h 1442651"/>
                <a:gd name="connsiteX32" fmla="*/ 1543049 w 4582440"/>
                <a:gd name="connsiteY32" fmla="*/ 123438 h 1442651"/>
                <a:gd name="connsiteX33" fmla="*/ 1600199 w 4582440"/>
                <a:gd name="connsiteY33" fmla="*/ 99626 h 1442651"/>
                <a:gd name="connsiteX34" fmla="*/ 1647824 w 4582440"/>
                <a:gd name="connsiteY34" fmla="*/ 85338 h 1442651"/>
                <a:gd name="connsiteX35" fmla="*/ 1681162 w 4582440"/>
                <a:gd name="connsiteY35" fmla="*/ 75813 h 1442651"/>
                <a:gd name="connsiteX36" fmla="*/ 1804987 w 4582440"/>
                <a:gd name="connsiteY36" fmla="*/ 66288 h 1442651"/>
                <a:gd name="connsiteX37" fmla="*/ 1852612 w 4582440"/>
                <a:gd name="connsiteY37" fmla="*/ 52001 h 1442651"/>
                <a:gd name="connsiteX38" fmla="*/ 1933574 w 4582440"/>
                <a:gd name="connsiteY38" fmla="*/ 42476 h 1442651"/>
                <a:gd name="connsiteX39" fmla="*/ 2309812 w 4582440"/>
                <a:gd name="connsiteY39" fmla="*/ 28188 h 1442651"/>
                <a:gd name="connsiteX40" fmla="*/ 2376487 w 4582440"/>
                <a:gd name="connsiteY40" fmla="*/ 32951 h 1442651"/>
                <a:gd name="connsiteX41" fmla="*/ 2405062 w 4582440"/>
                <a:gd name="connsiteY41" fmla="*/ 42476 h 1442651"/>
                <a:gd name="connsiteX42" fmla="*/ 2428874 w 4582440"/>
                <a:gd name="connsiteY42" fmla="*/ 47238 h 1442651"/>
                <a:gd name="connsiteX43" fmla="*/ 2447924 w 4582440"/>
                <a:gd name="connsiteY43" fmla="*/ 52001 h 1442651"/>
                <a:gd name="connsiteX44" fmla="*/ 2476499 w 4582440"/>
                <a:gd name="connsiteY44" fmla="*/ 56763 h 1442651"/>
                <a:gd name="connsiteX45" fmla="*/ 2505074 w 4582440"/>
                <a:gd name="connsiteY45" fmla="*/ 66288 h 1442651"/>
                <a:gd name="connsiteX46" fmla="*/ 2538412 w 4582440"/>
                <a:gd name="connsiteY46" fmla="*/ 75813 h 1442651"/>
                <a:gd name="connsiteX47" fmla="*/ 2557462 w 4582440"/>
                <a:gd name="connsiteY47" fmla="*/ 90101 h 1442651"/>
                <a:gd name="connsiteX48" fmla="*/ 2571749 w 4582440"/>
                <a:gd name="connsiteY48" fmla="*/ 104388 h 1442651"/>
                <a:gd name="connsiteX49" fmla="*/ 2605087 w 4582440"/>
                <a:gd name="connsiteY49" fmla="*/ 113913 h 1442651"/>
                <a:gd name="connsiteX50" fmla="*/ 2652712 w 4582440"/>
                <a:gd name="connsiteY50" fmla="*/ 137726 h 1442651"/>
                <a:gd name="connsiteX51" fmla="*/ 2666999 w 4582440"/>
                <a:gd name="connsiteY51" fmla="*/ 152013 h 1442651"/>
                <a:gd name="connsiteX52" fmla="*/ 2700337 w 4582440"/>
                <a:gd name="connsiteY52" fmla="*/ 175826 h 1442651"/>
                <a:gd name="connsiteX53" fmla="*/ 2719387 w 4582440"/>
                <a:gd name="connsiteY53" fmla="*/ 185351 h 1442651"/>
                <a:gd name="connsiteX54" fmla="*/ 2757487 w 4582440"/>
                <a:gd name="connsiteY54" fmla="*/ 213926 h 1442651"/>
                <a:gd name="connsiteX55" fmla="*/ 2781299 w 4582440"/>
                <a:gd name="connsiteY55" fmla="*/ 218688 h 1442651"/>
                <a:gd name="connsiteX56" fmla="*/ 2814637 w 4582440"/>
                <a:gd name="connsiteY56" fmla="*/ 223451 h 1442651"/>
                <a:gd name="connsiteX57" fmla="*/ 2833687 w 4582440"/>
                <a:gd name="connsiteY57" fmla="*/ 228213 h 1442651"/>
                <a:gd name="connsiteX58" fmla="*/ 2852737 w 4582440"/>
                <a:gd name="connsiteY58" fmla="*/ 237738 h 1442651"/>
                <a:gd name="connsiteX59" fmla="*/ 2876549 w 4582440"/>
                <a:gd name="connsiteY59" fmla="*/ 242501 h 1442651"/>
                <a:gd name="connsiteX60" fmla="*/ 2890837 w 4582440"/>
                <a:gd name="connsiteY60" fmla="*/ 247263 h 1442651"/>
                <a:gd name="connsiteX61" fmla="*/ 2938462 w 4582440"/>
                <a:gd name="connsiteY61" fmla="*/ 256788 h 1442651"/>
                <a:gd name="connsiteX62" fmla="*/ 3000374 w 4582440"/>
                <a:gd name="connsiteY62" fmla="*/ 275838 h 1442651"/>
                <a:gd name="connsiteX63" fmla="*/ 3028949 w 4582440"/>
                <a:gd name="connsiteY63" fmla="*/ 285363 h 1442651"/>
                <a:gd name="connsiteX64" fmla="*/ 3067049 w 4582440"/>
                <a:gd name="connsiteY64" fmla="*/ 294888 h 1442651"/>
                <a:gd name="connsiteX65" fmla="*/ 3105149 w 4582440"/>
                <a:gd name="connsiteY65" fmla="*/ 309176 h 1442651"/>
                <a:gd name="connsiteX66" fmla="*/ 3124199 w 4582440"/>
                <a:gd name="connsiteY66" fmla="*/ 318701 h 1442651"/>
                <a:gd name="connsiteX67" fmla="*/ 3319462 w 4582440"/>
                <a:gd name="connsiteY67" fmla="*/ 313938 h 1442651"/>
                <a:gd name="connsiteX68" fmla="*/ 3376612 w 4582440"/>
                <a:gd name="connsiteY68" fmla="*/ 294888 h 1442651"/>
                <a:gd name="connsiteX69" fmla="*/ 3400424 w 4582440"/>
                <a:gd name="connsiteY69" fmla="*/ 290126 h 1442651"/>
                <a:gd name="connsiteX70" fmla="*/ 3438524 w 4582440"/>
                <a:gd name="connsiteY70" fmla="*/ 271076 h 1442651"/>
                <a:gd name="connsiteX71" fmla="*/ 3476624 w 4582440"/>
                <a:gd name="connsiteY71" fmla="*/ 261551 h 1442651"/>
                <a:gd name="connsiteX72" fmla="*/ 3495674 w 4582440"/>
                <a:gd name="connsiteY72" fmla="*/ 252026 h 1442651"/>
                <a:gd name="connsiteX73" fmla="*/ 3552824 w 4582440"/>
                <a:gd name="connsiteY73" fmla="*/ 242501 h 1442651"/>
                <a:gd name="connsiteX74" fmla="*/ 3876674 w 4582440"/>
                <a:gd name="connsiteY74" fmla="*/ 247263 h 1442651"/>
                <a:gd name="connsiteX75" fmla="*/ 3900487 w 4582440"/>
                <a:gd name="connsiteY75" fmla="*/ 252026 h 1442651"/>
                <a:gd name="connsiteX76" fmla="*/ 3962399 w 4582440"/>
                <a:gd name="connsiteY76" fmla="*/ 256788 h 1442651"/>
                <a:gd name="connsiteX77" fmla="*/ 4081462 w 4582440"/>
                <a:gd name="connsiteY77" fmla="*/ 271076 h 1442651"/>
                <a:gd name="connsiteX78" fmla="*/ 4100512 w 4582440"/>
                <a:gd name="connsiteY78" fmla="*/ 275838 h 1442651"/>
                <a:gd name="connsiteX79" fmla="*/ 4243387 w 4582440"/>
                <a:gd name="connsiteY79" fmla="*/ 294888 h 1442651"/>
                <a:gd name="connsiteX80" fmla="*/ 4276724 w 4582440"/>
                <a:gd name="connsiteY80" fmla="*/ 299651 h 1442651"/>
                <a:gd name="connsiteX81" fmla="*/ 4533899 w 4582440"/>
                <a:gd name="connsiteY81" fmla="*/ 304413 h 1442651"/>
                <a:gd name="connsiteX82" fmla="*/ 4581524 w 4582440"/>
                <a:gd name="connsiteY82" fmla="*/ 309176 h 1442651"/>
                <a:gd name="connsiteX83" fmla="*/ 4567237 w 4582440"/>
                <a:gd name="connsiteY83" fmla="*/ 1228338 h 1442651"/>
                <a:gd name="connsiteX84" fmla="*/ 4567237 w 4582440"/>
                <a:gd name="connsiteY84" fmla="*/ 1228338 h 1442651"/>
                <a:gd name="connsiteX85" fmla="*/ 4510087 w 4582440"/>
                <a:gd name="connsiteY85" fmla="*/ 1209288 h 1442651"/>
                <a:gd name="connsiteX86" fmla="*/ 4481512 w 4582440"/>
                <a:gd name="connsiteY86" fmla="*/ 1199763 h 1442651"/>
                <a:gd name="connsiteX87" fmla="*/ 4452937 w 4582440"/>
                <a:gd name="connsiteY87" fmla="*/ 1195001 h 1442651"/>
                <a:gd name="connsiteX88" fmla="*/ 4438649 w 4582440"/>
                <a:gd name="connsiteY88" fmla="*/ 1190238 h 1442651"/>
                <a:gd name="connsiteX89" fmla="*/ 4371974 w 4582440"/>
                <a:gd name="connsiteY89" fmla="*/ 1180713 h 1442651"/>
                <a:gd name="connsiteX90" fmla="*/ 4067174 w 4582440"/>
                <a:gd name="connsiteY90" fmla="*/ 1185476 h 1442651"/>
                <a:gd name="connsiteX91" fmla="*/ 4038599 w 4582440"/>
                <a:gd name="connsiteY91" fmla="*/ 1190238 h 1442651"/>
                <a:gd name="connsiteX92" fmla="*/ 3948112 w 4582440"/>
                <a:gd name="connsiteY92" fmla="*/ 1195001 h 1442651"/>
                <a:gd name="connsiteX93" fmla="*/ 3895724 w 4582440"/>
                <a:gd name="connsiteY93" fmla="*/ 1204526 h 1442651"/>
                <a:gd name="connsiteX94" fmla="*/ 3881437 w 4582440"/>
                <a:gd name="connsiteY94" fmla="*/ 1209288 h 1442651"/>
                <a:gd name="connsiteX95" fmla="*/ 3857624 w 4582440"/>
                <a:gd name="connsiteY95" fmla="*/ 1214051 h 1442651"/>
                <a:gd name="connsiteX96" fmla="*/ 3829049 w 4582440"/>
                <a:gd name="connsiteY96" fmla="*/ 1223576 h 1442651"/>
                <a:gd name="connsiteX97" fmla="*/ 3800474 w 4582440"/>
                <a:gd name="connsiteY97" fmla="*/ 1228338 h 1442651"/>
                <a:gd name="connsiteX98" fmla="*/ 3762374 w 4582440"/>
                <a:gd name="connsiteY98" fmla="*/ 1237863 h 1442651"/>
                <a:gd name="connsiteX99" fmla="*/ 3557587 w 4582440"/>
                <a:gd name="connsiteY99" fmla="*/ 1242626 h 1442651"/>
                <a:gd name="connsiteX100" fmla="*/ 3495674 w 4582440"/>
                <a:gd name="connsiteY100" fmla="*/ 1261676 h 1442651"/>
                <a:gd name="connsiteX101" fmla="*/ 3481387 w 4582440"/>
                <a:gd name="connsiteY101" fmla="*/ 1266438 h 1442651"/>
                <a:gd name="connsiteX102" fmla="*/ 3443287 w 4582440"/>
                <a:gd name="connsiteY102" fmla="*/ 1275963 h 1442651"/>
                <a:gd name="connsiteX103" fmla="*/ 3428999 w 4582440"/>
                <a:gd name="connsiteY103" fmla="*/ 1280726 h 1442651"/>
                <a:gd name="connsiteX104" fmla="*/ 3409949 w 4582440"/>
                <a:gd name="connsiteY104" fmla="*/ 1285488 h 1442651"/>
                <a:gd name="connsiteX105" fmla="*/ 3395662 w 4582440"/>
                <a:gd name="connsiteY105" fmla="*/ 1290251 h 1442651"/>
                <a:gd name="connsiteX106" fmla="*/ 3362324 w 4582440"/>
                <a:gd name="connsiteY106" fmla="*/ 1295013 h 1442651"/>
                <a:gd name="connsiteX107" fmla="*/ 3305174 w 4582440"/>
                <a:gd name="connsiteY107" fmla="*/ 1304538 h 1442651"/>
                <a:gd name="connsiteX108" fmla="*/ 3100387 w 4582440"/>
                <a:gd name="connsiteY108" fmla="*/ 1309301 h 1442651"/>
                <a:gd name="connsiteX109" fmla="*/ 3028949 w 4582440"/>
                <a:gd name="connsiteY109" fmla="*/ 1323588 h 1442651"/>
                <a:gd name="connsiteX110" fmla="*/ 3005137 w 4582440"/>
                <a:gd name="connsiteY110" fmla="*/ 1328351 h 1442651"/>
                <a:gd name="connsiteX111" fmla="*/ 2986087 w 4582440"/>
                <a:gd name="connsiteY111" fmla="*/ 1333113 h 1442651"/>
                <a:gd name="connsiteX112" fmla="*/ 2957512 w 4582440"/>
                <a:gd name="connsiteY112" fmla="*/ 1337876 h 1442651"/>
                <a:gd name="connsiteX113" fmla="*/ 2919412 w 4582440"/>
                <a:gd name="connsiteY113" fmla="*/ 1347401 h 1442651"/>
                <a:gd name="connsiteX114" fmla="*/ 2905124 w 4582440"/>
                <a:gd name="connsiteY114" fmla="*/ 1352163 h 1442651"/>
                <a:gd name="connsiteX115" fmla="*/ 2881312 w 4582440"/>
                <a:gd name="connsiteY115" fmla="*/ 1356926 h 1442651"/>
                <a:gd name="connsiteX116" fmla="*/ 2795587 w 4582440"/>
                <a:gd name="connsiteY116" fmla="*/ 1375976 h 1442651"/>
                <a:gd name="connsiteX117" fmla="*/ 2738437 w 4582440"/>
                <a:gd name="connsiteY117" fmla="*/ 1385501 h 1442651"/>
                <a:gd name="connsiteX118" fmla="*/ 2671762 w 4582440"/>
                <a:gd name="connsiteY118" fmla="*/ 1395026 h 1442651"/>
                <a:gd name="connsiteX119" fmla="*/ 2647949 w 4582440"/>
                <a:gd name="connsiteY119" fmla="*/ 1399788 h 1442651"/>
                <a:gd name="connsiteX120" fmla="*/ 2576512 w 4582440"/>
                <a:gd name="connsiteY120" fmla="*/ 1404551 h 1442651"/>
                <a:gd name="connsiteX121" fmla="*/ 2543174 w 4582440"/>
                <a:gd name="connsiteY121" fmla="*/ 1414076 h 1442651"/>
                <a:gd name="connsiteX122" fmla="*/ 2514599 w 4582440"/>
                <a:gd name="connsiteY122" fmla="*/ 1418838 h 1442651"/>
                <a:gd name="connsiteX123" fmla="*/ 2195512 w 4582440"/>
                <a:gd name="connsiteY123" fmla="*/ 1423601 h 1442651"/>
                <a:gd name="connsiteX124" fmla="*/ 2133599 w 4582440"/>
                <a:gd name="connsiteY124" fmla="*/ 1433126 h 1442651"/>
                <a:gd name="connsiteX125" fmla="*/ 2081212 w 4582440"/>
                <a:gd name="connsiteY125" fmla="*/ 1442651 h 1442651"/>
                <a:gd name="connsiteX126" fmla="*/ 1757362 w 4582440"/>
                <a:gd name="connsiteY126" fmla="*/ 1437888 h 1442651"/>
                <a:gd name="connsiteX127" fmla="*/ 1743074 w 4582440"/>
                <a:gd name="connsiteY127" fmla="*/ 1433126 h 1442651"/>
                <a:gd name="connsiteX128" fmla="*/ 1724024 w 4582440"/>
                <a:gd name="connsiteY128" fmla="*/ 1428363 h 1442651"/>
                <a:gd name="connsiteX129" fmla="*/ 1671637 w 4582440"/>
                <a:gd name="connsiteY129" fmla="*/ 1414076 h 1442651"/>
                <a:gd name="connsiteX130" fmla="*/ 1300162 w 4582440"/>
                <a:gd name="connsiteY130" fmla="*/ 1409313 h 1442651"/>
                <a:gd name="connsiteX131" fmla="*/ 0 w 4582440"/>
                <a:gd name="connsiteY131" fmla="*/ 1390263 h 1442651"/>
                <a:gd name="connsiteX132" fmla="*/ 4762 w 4582440"/>
                <a:gd name="connsiteY132" fmla="*/ 528251 h 1442651"/>
                <a:gd name="connsiteX0" fmla="*/ 4762 w 4582440"/>
                <a:gd name="connsiteY0" fmla="*/ 528251 h 1461039"/>
                <a:gd name="connsiteX1" fmla="*/ 4762 w 4582440"/>
                <a:gd name="connsiteY1" fmla="*/ 528251 h 1461039"/>
                <a:gd name="connsiteX2" fmla="*/ 528637 w 4582440"/>
                <a:gd name="connsiteY2" fmla="*/ 533013 h 1461039"/>
                <a:gd name="connsiteX3" fmla="*/ 571499 w 4582440"/>
                <a:gd name="connsiteY3" fmla="*/ 542538 h 1461039"/>
                <a:gd name="connsiteX4" fmla="*/ 804862 w 4582440"/>
                <a:gd name="connsiteY4" fmla="*/ 537776 h 1461039"/>
                <a:gd name="connsiteX5" fmla="*/ 819149 w 4582440"/>
                <a:gd name="connsiteY5" fmla="*/ 533013 h 1461039"/>
                <a:gd name="connsiteX6" fmla="*/ 852487 w 4582440"/>
                <a:gd name="connsiteY6" fmla="*/ 523488 h 1461039"/>
                <a:gd name="connsiteX7" fmla="*/ 871537 w 4582440"/>
                <a:gd name="connsiteY7" fmla="*/ 513963 h 1461039"/>
                <a:gd name="connsiteX8" fmla="*/ 904874 w 4582440"/>
                <a:gd name="connsiteY8" fmla="*/ 504438 h 1461039"/>
                <a:gd name="connsiteX9" fmla="*/ 947737 w 4582440"/>
                <a:gd name="connsiteY9" fmla="*/ 490151 h 1461039"/>
                <a:gd name="connsiteX10" fmla="*/ 962024 w 4582440"/>
                <a:gd name="connsiteY10" fmla="*/ 480626 h 1461039"/>
                <a:gd name="connsiteX11" fmla="*/ 966787 w 4582440"/>
                <a:gd name="connsiteY11" fmla="*/ 461576 h 1461039"/>
                <a:gd name="connsiteX12" fmla="*/ 1014412 w 4582440"/>
                <a:gd name="connsiteY12" fmla="*/ 452051 h 1461039"/>
                <a:gd name="connsiteX13" fmla="*/ 1028699 w 4582440"/>
                <a:gd name="connsiteY13" fmla="*/ 442526 h 1461039"/>
                <a:gd name="connsiteX14" fmla="*/ 1085849 w 4582440"/>
                <a:gd name="connsiteY14" fmla="*/ 428238 h 1461039"/>
                <a:gd name="connsiteX15" fmla="*/ 1100137 w 4582440"/>
                <a:gd name="connsiteY15" fmla="*/ 418713 h 1461039"/>
                <a:gd name="connsiteX16" fmla="*/ 1147762 w 4582440"/>
                <a:gd name="connsiteY16" fmla="*/ 390138 h 1461039"/>
                <a:gd name="connsiteX17" fmla="*/ 1162049 w 4582440"/>
                <a:gd name="connsiteY17" fmla="*/ 375851 h 1461039"/>
                <a:gd name="connsiteX18" fmla="*/ 1181099 w 4582440"/>
                <a:gd name="connsiteY18" fmla="*/ 366326 h 1461039"/>
                <a:gd name="connsiteX19" fmla="*/ 1204912 w 4582440"/>
                <a:gd name="connsiteY19" fmla="*/ 352038 h 1461039"/>
                <a:gd name="connsiteX20" fmla="*/ 1219199 w 4582440"/>
                <a:gd name="connsiteY20" fmla="*/ 337751 h 1461039"/>
                <a:gd name="connsiteX21" fmla="*/ 1271587 w 4582440"/>
                <a:gd name="connsiteY21" fmla="*/ 304413 h 1461039"/>
                <a:gd name="connsiteX22" fmla="*/ 1285874 w 4582440"/>
                <a:gd name="connsiteY22" fmla="*/ 294888 h 1461039"/>
                <a:gd name="connsiteX23" fmla="*/ 1295399 w 4582440"/>
                <a:gd name="connsiteY23" fmla="*/ 280601 h 1461039"/>
                <a:gd name="connsiteX24" fmla="*/ 1352549 w 4582440"/>
                <a:gd name="connsiteY24" fmla="*/ 247263 h 1461039"/>
                <a:gd name="connsiteX25" fmla="*/ 1366837 w 4582440"/>
                <a:gd name="connsiteY25" fmla="*/ 242501 h 1461039"/>
                <a:gd name="connsiteX26" fmla="*/ 1404937 w 4582440"/>
                <a:gd name="connsiteY26" fmla="*/ 213926 h 1461039"/>
                <a:gd name="connsiteX27" fmla="*/ 1419224 w 4582440"/>
                <a:gd name="connsiteY27" fmla="*/ 199638 h 1461039"/>
                <a:gd name="connsiteX28" fmla="*/ 1433512 w 4582440"/>
                <a:gd name="connsiteY28" fmla="*/ 180588 h 1461039"/>
                <a:gd name="connsiteX29" fmla="*/ 1457324 w 4582440"/>
                <a:gd name="connsiteY29" fmla="*/ 171063 h 1461039"/>
                <a:gd name="connsiteX30" fmla="*/ 1476374 w 4582440"/>
                <a:gd name="connsiteY30" fmla="*/ 161538 h 1461039"/>
                <a:gd name="connsiteX31" fmla="*/ 1509712 w 4582440"/>
                <a:gd name="connsiteY31" fmla="*/ 137726 h 1461039"/>
                <a:gd name="connsiteX32" fmla="*/ 1543049 w 4582440"/>
                <a:gd name="connsiteY32" fmla="*/ 123438 h 1461039"/>
                <a:gd name="connsiteX33" fmla="*/ 1600199 w 4582440"/>
                <a:gd name="connsiteY33" fmla="*/ 99626 h 1461039"/>
                <a:gd name="connsiteX34" fmla="*/ 1647824 w 4582440"/>
                <a:gd name="connsiteY34" fmla="*/ 85338 h 1461039"/>
                <a:gd name="connsiteX35" fmla="*/ 1681162 w 4582440"/>
                <a:gd name="connsiteY35" fmla="*/ 75813 h 1461039"/>
                <a:gd name="connsiteX36" fmla="*/ 1804987 w 4582440"/>
                <a:gd name="connsiteY36" fmla="*/ 66288 h 1461039"/>
                <a:gd name="connsiteX37" fmla="*/ 1852612 w 4582440"/>
                <a:gd name="connsiteY37" fmla="*/ 52001 h 1461039"/>
                <a:gd name="connsiteX38" fmla="*/ 1933574 w 4582440"/>
                <a:gd name="connsiteY38" fmla="*/ 42476 h 1461039"/>
                <a:gd name="connsiteX39" fmla="*/ 2309812 w 4582440"/>
                <a:gd name="connsiteY39" fmla="*/ 28188 h 1461039"/>
                <a:gd name="connsiteX40" fmla="*/ 2376487 w 4582440"/>
                <a:gd name="connsiteY40" fmla="*/ 32951 h 1461039"/>
                <a:gd name="connsiteX41" fmla="*/ 2405062 w 4582440"/>
                <a:gd name="connsiteY41" fmla="*/ 42476 h 1461039"/>
                <a:gd name="connsiteX42" fmla="*/ 2428874 w 4582440"/>
                <a:gd name="connsiteY42" fmla="*/ 47238 h 1461039"/>
                <a:gd name="connsiteX43" fmla="*/ 2447924 w 4582440"/>
                <a:gd name="connsiteY43" fmla="*/ 52001 h 1461039"/>
                <a:gd name="connsiteX44" fmla="*/ 2476499 w 4582440"/>
                <a:gd name="connsiteY44" fmla="*/ 56763 h 1461039"/>
                <a:gd name="connsiteX45" fmla="*/ 2505074 w 4582440"/>
                <a:gd name="connsiteY45" fmla="*/ 66288 h 1461039"/>
                <a:gd name="connsiteX46" fmla="*/ 2538412 w 4582440"/>
                <a:gd name="connsiteY46" fmla="*/ 75813 h 1461039"/>
                <a:gd name="connsiteX47" fmla="*/ 2557462 w 4582440"/>
                <a:gd name="connsiteY47" fmla="*/ 90101 h 1461039"/>
                <a:gd name="connsiteX48" fmla="*/ 2571749 w 4582440"/>
                <a:gd name="connsiteY48" fmla="*/ 104388 h 1461039"/>
                <a:gd name="connsiteX49" fmla="*/ 2605087 w 4582440"/>
                <a:gd name="connsiteY49" fmla="*/ 113913 h 1461039"/>
                <a:gd name="connsiteX50" fmla="*/ 2652712 w 4582440"/>
                <a:gd name="connsiteY50" fmla="*/ 137726 h 1461039"/>
                <a:gd name="connsiteX51" fmla="*/ 2666999 w 4582440"/>
                <a:gd name="connsiteY51" fmla="*/ 152013 h 1461039"/>
                <a:gd name="connsiteX52" fmla="*/ 2700337 w 4582440"/>
                <a:gd name="connsiteY52" fmla="*/ 175826 h 1461039"/>
                <a:gd name="connsiteX53" fmla="*/ 2719387 w 4582440"/>
                <a:gd name="connsiteY53" fmla="*/ 185351 h 1461039"/>
                <a:gd name="connsiteX54" fmla="*/ 2757487 w 4582440"/>
                <a:gd name="connsiteY54" fmla="*/ 213926 h 1461039"/>
                <a:gd name="connsiteX55" fmla="*/ 2781299 w 4582440"/>
                <a:gd name="connsiteY55" fmla="*/ 218688 h 1461039"/>
                <a:gd name="connsiteX56" fmla="*/ 2814637 w 4582440"/>
                <a:gd name="connsiteY56" fmla="*/ 223451 h 1461039"/>
                <a:gd name="connsiteX57" fmla="*/ 2833687 w 4582440"/>
                <a:gd name="connsiteY57" fmla="*/ 228213 h 1461039"/>
                <a:gd name="connsiteX58" fmla="*/ 2852737 w 4582440"/>
                <a:gd name="connsiteY58" fmla="*/ 237738 h 1461039"/>
                <a:gd name="connsiteX59" fmla="*/ 2876549 w 4582440"/>
                <a:gd name="connsiteY59" fmla="*/ 242501 h 1461039"/>
                <a:gd name="connsiteX60" fmla="*/ 2890837 w 4582440"/>
                <a:gd name="connsiteY60" fmla="*/ 247263 h 1461039"/>
                <a:gd name="connsiteX61" fmla="*/ 2938462 w 4582440"/>
                <a:gd name="connsiteY61" fmla="*/ 256788 h 1461039"/>
                <a:gd name="connsiteX62" fmla="*/ 3000374 w 4582440"/>
                <a:gd name="connsiteY62" fmla="*/ 275838 h 1461039"/>
                <a:gd name="connsiteX63" fmla="*/ 3028949 w 4582440"/>
                <a:gd name="connsiteY63" fmla="*/ 285363 h 1461039"/>
                <a:gd name="connsiteX64" fmla="*/ 3067049 w 4582440"/>
                <a:gd name="connsiteY64" fmla="*/ 294888 h 1461039"/>
                <a:gd name="connsiteX65" fmla="*/ 3105149 w 4582440"/>
                <a:gd name="connsiteY65" fmla="*/ 309176 h 1461039"/>
                <a:gd name="connsiteX66" fmla="*/ 3124199 w 4582440"/>
                <a:gd name="connsiteY66" fmla="*/ 318701 h 1461039"/>
                <a:gd name="connsiteX67" fmla="*/ 3319462 w 4582440"/>
                <a:gd name="connsiteY67" fmla="*/ 313938 h 1461039"/>
                <a:gd name="connsiteX68" fmla="*/ 3376612 w 4582440"/>
                <a:gd name="connsiteY68" fmla="*/ 294888 h 1461039"/>
                <a:gd name="connsiteX69" fmla="*/ 3400424 w 4582440"/>
                <a:gd name="connsiteY69" fmla="*/ 290126 h 1461039"/>
                <a:gd name="connsiteX70" fmla="*/ 3438524 w 4582440"/>
                <a:gd name="connsiteY70" fmla="*/ 271076 h 1461039"/>
                <a:gd name="connsiteX71" fmla="*/ 3476624 w 4582440"/>
                <a:gd name="connsiteY71" fmla="*/ 261551 h 1461039"/>
                <a:gd name="connsiteX72" fmla="*/ 3495674 w 4582440"/>
                <a:gd name="connsiteY72" fmla="*/ 252026 h 1461039"/>
                <a:gd name="connsiteX73" fmla="*/ 3552824 w 4582440"/>
                <a:gd name="connsiteY73" fmla="*/ 242501 h 1461039"/>
                <a:gd name="connsiteX74" fmla="*/ 3876674 w 4582440"/>
                <a:gd name="connsiteY74" fmla="*/ 247263 h 1461039"/>
                <a:gd name="connsiteX75" fmla="*/ 3900487 w 4582440"/>
                <a:gd name="connsiteY75" fmla="*/ 252026 h 1461039"/>
                <a:gd name="connsiteX76" fmla="*/ 3962399 w 4582440"/>
                <a:gd name="connsiteY76" fmla="*/ 256788 h 1461039"/>
                <a:gd name="connsiteX77" fmla="*/ 4081462 w 4582440"/>
                <a:gd name="connsiteY77" fmla="*/ 271076 h 1461039"/>
                <a:gd name="connsiteX78" fmla="*/ 4100512 w 4582440"/>
                <a:gd name="connsiteY78" fmla="*/ 275838 h 1461039"/>
                <a:gd name="connsiteX79" fmla="*/ 4243387 w 4582440"/>
                <a:gd name="connsiteY79" fmla="*/ 294888 h 1461039"/>
                <a:gd name="connsiteX80" fmla="*/ 4276724 w 4582440"/>
                <a:gd name="connsiteY80" fmla="*/ 299651 h 1461039"/>
                <a:gd name="connsiteX81" fmla="*/ 4533899 w 4582440"/>
                <a:gd name="connsiteY81" fmla="*/ 304413 h 1461039"/>
                <a:gd name="connsiteX82" fmla="*/ 4581524 w 4582440"/>
                <a:gd name="connsiteY82" fmla="*/ 309176 h 1461039"/>
                <a:gd name="connsiteX83" fmla="*/ 4567237 w 4582440"/>
                <a:gd name="connsiteY83" fmla="*/ 1228338 h 1461039"/>
                <a:gd name="connsiteX84" fmla="*/ 4567237 w 4582440"/>
                <a:gd name="connsiteY84" fmla="*/ 1228338 h 1461039"/>
                <a:gd name="connsiteX85" fmla="*/ 4510087 w 4582440"/>
                <a:gd name="connsiteY85" fmla="*/ 1209288 h 1461039"/>
                <a:gd name="connsiteX86" fmla="*/ 4481512 w 4582440"/>
                <a:gd name="connsiteY86" fmla="*/ 1199763 h 1461039"/>
                <a:gd name="connsiteX87" fmla="*/ 4452937 w 4582440"/>
                <a:gd name="connsiteY87" fmla="*/ 1195001 h 1461039"/>
                <a:gd name="connsiteX88" fmla="*/ 4438649 w 4582440"/>
                <a:gd name="connsiteY88" fmla="*/ 1190238 h 1461039"/>
                <a:gd name="connsiteX89" fmla="*/ 4371974 w 4582440"/>
                <a:gd name="connsiteY89" fmla="*/ 1180713 h 1461039"/>
                <a:gd name="connsiteX90" fmla="*/ 4067174 w 4582440"/>
                <a:gd name="connsiteY90" fmla="*/ 1185476 h 1461039"/>
                <a:gd name="connsiteX91" fmla="*/ 4038599 w 4582440"/>
                <a:gd name="connsiteY91" fmla="*/ 1190238 h 1461039"/>
                <a:gd name="connsiteX92" fmla="*/ 3948112 w 4582440"/>
                <a:gd name="connsiteY92" fmla="*/ 1195001 h 1461039"/>
                <a:gd name="connsiteX93" fmla="*/ 3895724 w 4582440"/>
                <a:gd name="connsiteY93" fmla="*/ 1204526 h 1461039"/>
                <a:gd name="connsiteX94" fmla="*/ 3881437 w 4582440"/>
                <a:gd name="connsiteY94" fmla="*/ 1209288 h 1461039"/>
                <a:gd name="connsiteX95" fmla="*/ 3857624 w 4582440"/>
                <a:gd name="connsiteY95" fmla="*/ 1214051 h 1461039"/>
                <a:gd name="connsiteX96" fmla="*/ 3829049 w 4582440"/>
                <a:gd name="connsiteY96" fmla="*/ 1223576 h 1461039"/>
                <a:gd name="connsiteX97" fmla="*/ 3800474 w 4582440"/>
                <a:gd name="connsiteY97" fmla="*/ 1228338 h 1461039"/>
                <a:gd name="connsiteX98" fmla="*/ 3762374 w 4582440"/>
                <a:gd name="connsiteY98" fmla="*/ 1237863 h 1461039"/>
                <a:gd name="connsiteX99" fmla="*/ 3557587 w 4582440"/>
                <a:gd name="connsiteY99" fmla="*/ 1242626 h 1461039"/>
                <a:gd name="connsiteX100" fmla="*/ 3495674 w 4582440"/>
                <a:gd name="connsiteY100" fmla="*/ 1261676 h 1461039"/>
                <a:gd name="connsiteX101" fmla="*/ 3481387 w 4582440"/>
                <a:gd name="connsiteY101" fmla="*/ 1266438 h 1461039"/>
                <a:gd name="connsiteX102" fmla="*/ 3443287 w 4582440"/>
                <a:gd name="connsiteY102" fmla="*/ 1275963 h 1461039"/>
                <a:gd name="connsiteX103" fmla="*/ 3428999 w 4582440"/>
                <a:gd name="connsiteY103" fmla="*/ 1280726 h 1461039"/>
                <a:gd name="connsiteX104" fmla="*/ 3409949 w 4582440"/>
                <a:gd name="connsiteY104" fmla="*/ 1285488 h 1461039"/>
                <a:gd name="connsiteX105" fmla="*/ 3395662 w 4582440"/>
                <a:gd name="connsiteY105" fmla="*/ 1290251 h 1461039"/>
                <a:gd name="connsiteX106" fmla="*/ 3362324 w 4582440"/>
                <a:gd name="connsiteY106" fmla="*/ 1295013 h 1461039"/>
                <a:gd name="connsiteX107" fmla="*/ 3305174 w 4582440"/>
                <a:gd name="connsiteY107" fmla="*/ 1304538 h 1461039"/>
                <a:gd name="connsiteX108" fmla="*/ 3100387 w 4582440"/>
                <a:gd name="connsiteY108" fmla="*/ 1309301 h 1461039"/>
                <a:gd name="connsiteX109" fmla="*/ 3028949 w 4582440"/>
                <a:gd name="connsiteY109" fmla="*/ 1323588 h 1461039"/>
                <a:gd name="connsiteX110" fmla="*/ 3005137 w 4582440"/>
                <a:gd name="connsiteY110" fmla="*/ 1328351 h 1461039"/>
                <a:gd name="connsiteX111" fmla="*/ 2986087 w 4582440"/>
                <a:gd name="connsiteY111" fmla="*/ 1333113 h 1461039"/>
                <a:gd name="connsiteX112" fmla="*/ 2957512 w 4582440"/>
                <a:gd name="connsiteY112" fmla="*/ 1337876 h 1461039"/>
                <a:gd name="connsiteX113" fmla="*/ 2919412 w 4582440"/>
                <a:gd name="connsiteY113" fmla="*/ 1347401 h 1461039"/>
                <a:gd name="connsiteX114" fmla="*/ 2905124 w 4582440"/>
                <a:gd name="connsiteY114" fmla="*/ 1352163 h 1461039"/>
                <a:gd name="connsiteX115" fmla="*/ 2881312 w 4582440"/>
                <a:gd name="connsiteY115" fmla="*/ 1356926 h 1461039"/>
                <a:gd name="connsiteX116" fmla="*/ 2795587 w 4582440"/>
                <a:gd name="connsiteY116" fmla="*/ 1375976 h 1461039"/>
                <a:gd name="connsiteX117" fmla="*/ 2738437 w 4582440"/>
                <a:gd name="connsiteY117" fmla="*/ 1385501 h 1461039"/>
                <a:gd name="connsiteX118" fmla="*/ 2671762 w 4582440"/>
                <a:gd name="connsiteY118" fmla="*/ 1395026 h 1461039"/>
                <a:gd name="connsiteX119" fmla="*/ 2647949 w 4582440"/>
                <a:gd name="connsiteY119" fmla="*/ 1399788 h 1461039"/>
                <a:gd name="connsiteX120" fmla="*/ 2576512 w 4582440"/>
                <a:gd name="connsiteY120" fmla="*/ 1404551 h 1461039"/>
                <a:gd name="connsiteX121" fmla="*/ 2543174 w 4582440"/>
                <a:gd name="connsiteY121" fmla="*/ 1414076 h 1461039"/>
                <a:gd name="connsiteX122" fmla="*/ 2514599 w 4582440"/>
                <a:gd name="connsiteY122" fmla="*/ 1418838 h 1461039"/>
                <a:gd name="connsiteX123" fmla="*/ 2195512 w 4582440"/>
                <a:gd name="connsiteY123" fmla="*/ 1423601 h 1461039"/>
                <a:gd name="connsiteX124" fmla="*/ 2133599 w 4582440"/>
                <a:gd name="connsiteY124" fmla="*/ 1433126 h 1461039"/>
                <a:gd name="connsiteX125" fmla="*/ 2081212 w 4582440"/>
                <a:gd name="connsiteY125" fmla="*/ 1442651 h 1461039"/>
                <a:gd name="connsiteX126" fmla="*/ 1757362 w 4582440"/>
                <a:gd name="connsiteY126" fmla="*/ 1437888 h 1461039"/>
                <a:gd name="connsiteX127" fmla="*/ 1743074 w 4582440"/>
                <a:gd name="connsiteY127" fmla="*/ 1433126 h 1461039"/>
                <a:gd name="connsiteX128" fmla="*/ 1724024 w 4582440"/>
                <a:gd name="connsiteY128" fmla="*/ 1428363 h 1461039"/>
                <a:gd name="connsiteX129" fmla="*/ 1671637 w 4582440"/>
                <a:gd name="connsiteY129" fmla="*/ 1414076 h 1461039"/>
                <a:gd name="connsiteX130" fmla="*/ 0 w 4582440"/>
                <a:gd name="connsiteY130" fmla="*/ 1390263 h 1461039"/>
                <a:gd name="connsiteX131" fmla="*/ 4762 w 4582440"/>
                <a:gd name="connsiteY131" fmla="*/ 528251 h 1461039"/>
                <a:gd name="connsiteX0" fmla="*/ 4762 w 4582440"/>
                <a:gd name="connsiteY0" fmla="*/ 528251 h 1466451"/>
                <a:gd name="connsiteX1" fmla="*/ 4762 w 4582440"/>
                <a:gd name="connsiteY1" fmla="*/ 528251 h 1466451"/>
                <a:gd name="connsiteX2" fmla="*/ 528637 w 4582440"/>
                <a:gd name="connsiteY2" fmla="*/ 533013 h 1466451"/>
                <a:gd name="connsiteX3" fmla="*/ 571499 w 4582440"/>
                <a:gd name="connsiteY3" fmla="*/ 542538 h 1466451"/>
                <a:gd name="connsiteX4" fmla="*/ 804862 w 4582440"/>
                <a:gd name="connsiteY4" fmla="*/ 537776 h 1466451"/>
                <a:gd name="connsiteX5" fmla="*/ 819149 w 4582440"/>
                <a:gd name="connsiteY5" fmla="*/ 533013 h 1466451"/>
                <a:gd name="connsiteX6" fmla="*/ 852487 w 4582440"/>
                <a:gd name="connsiteY6" fmla="*/ 523488 h 1466451"/>
                <a:gd name="connsiteX7" fmla="*/ 871537 w 4582440"/>
                <a:gd name="connsiteY7" fmla="*/ 513963 h 1466451"/>
                <a:gd name="connsiteX8" fmla="*/ 904874 w 4582440"/>
                <a:gd name="connsiteY8" fmla="*/ 504438 h 1466451"/>
                <a:gd name="connsiteX9" fmla="*/ 947737 w 4582440"/>
                <a:gd name="connsiteY9" fmla="*/ 490151 h 1466451"/>
                <a:gd name="connsiteX10" fmla="*/ 962024 w 4582440"/>
                <a:gd name="connsiteY10" fmla="*/ 480626 h 1466451"/>
                <a:gd name="connsiteX11" fmla="*/ 966787 w 4582440"/>
                <a:gd name="connsiteY11" fmla="*/ 461576 h 1466451"/>
                <a:gd name="connsiteX12" fmla="*/ 1014412 w 4582440"/>
                <a:gd name="connsiteY12" fmla="*/ 452051 h 1466451"/>
                <a:gd name="connsiteX13" fmla="*/ 1028699 w 4582440"/>
                <a:gd name="connsiteY13" fmla="*/ 442526 h 1466451"/>
                <a:gd name="connsiteX14" fmla="*/ 1085849 w 4582440"/>
                <a:gd name="connsiteY14" fmla="*/ 428238 h 1466451"/>
                <a:gd name="connsiteX15" fmla="*/ 1100137 w 4582440"/>
                <a:gd name="connsiteY15" fmla="*/ 418713 h 1466451"/>
                <a:gd name="connsiteX16" fmla="*/ 1147762 w 4582440"/>
                <a:gd name="connsiteY16" fmla="*/ 390138 h 1466451"/>
                <a:gd name="connsiteX17" fmla="*/ 1162049 w 4582440"/>
                <a:gd name="connsiteY17" fmla="*/ 375851 h 1466451"/>
                <a:gd name="connsiteX18" fmla="*/ 1181099 w 4582440"/>
                <a:gd name="connsiteY18" fmla="*/ 366326 h 1466451"/>
                <a:gd name="connsiteX19" fmla="*/ 1204912 w 4582440"/>
                <a:gd name="connsiteY19" fmla="*/ 352038 h 1466451"/>
                <a:gd name="connsiteX20" fmla="*/ 1219199 w 4582440"/>
                <a:gd name="connsiteY20" fmla="*/ 337751 h 1466451"/>
                <a:gd name="connsiteX21" fmla="*/ 1271587 w 4582440"/>
                <a:gd name="connsiteY21" fmla="*/ 304413 h 1466451"/>
                <a:gd name="connsiteX22" fmla="*/ 1285874 w 4582440"/>
                <a:gd name="connsiteY22" fmla="*/ 294888 h 1466451"/>
                <a:gd name="connsiteX23" fmla="*/ 1295399 w 4582440"/>
                <a:gd name="connsiteY23" fmla="*/ 280601 h 1466451"/>
                <a:gd name="connsiteX24" fmla="*/ 1352549 w 4582440"/>
                <a:gd name="connsiteY24" fmla="*/ 247263 h 1466451"/>
                <a:gd name="connsiteX25" fmla="*/ 1366837 w 4582440"/>
                <a:gd name="connsiteY25" fmla="*/ 242501 h 1466451"/>
                <a:gd name="connsiteX26" fmla="*/ 1404937 w 4582440"/>
                <a:gd name="connsiteY26" fmla="*/ 213926 h 1466451"/>
                <a:gd name="connsiteX27" fmla="*/ 1419224 w 4582440"/>
                <a:gd name="connsiteY27" fmla="*/ 199638 h 1466451"/>
                <a:gd name="connsiteX28" fmla="*/ 1433512 w 4582440"/>
                <a:gd name="connsiteY28" fmla="*/ 180588 h 1466451"/>
                <a:gd name="connsiteX29" fmla="*/ 1457324 w 4582440"/>
                <a:gd name="connsiteY29" fmla="*/ 171063 h 1466451"/>
                <a:gd name="connsiteX30" fmla="*/ 1476374 w 4582440"/>
                <a:gd name="connsiteY30" fmla="*/ 161538 h 1466451"/>
                <a:gd name="connsiteX31" fmla="*/ 1509712 w 4582440"/>
                <a:gd name="connsiteY31" fmla="*/ 137726 h 1466451"/>
                <a:gd name="connsiteX32" fmla="*/ 1543049 w 4582440"/>
                <a:gd name="connsiteY32" fmla="*/ 123438 h 1466451"/>
                <a:gd name="connsiteX33" fmla="*/ 1600199 w 4582440"/>
                <a:gd name="connsiteY33" fmla="*/ 99626 h 1466451"/>
                <a:gd name="connsiteX34" fmla="*/ 1647824 w 4582440"/>
                <a:gd name="connsiteY34" fmla="*/ 85338 h 1466451"/>
                <a:gd name="connsiteX35" fmla="*/ 1681162 w 4582440"/>
                <a:gd name="connsiteY35" fmla="*/ 75813 h 1466451"/>
                <a:gd name="connsiteX36" fmla="*/ 1804987 w 4582440"/>
                <a:gd name="connsiteY36" fmla="*/ 66288 h 1466451"/>
                <a:gd name="connsiteX37" fmla="*/ 1852612 w 4582440"/>
                <a:gd name="connsiteY37" fmla="*/ 52001 h 1466451"/>
                <a:gd name="connsiteX38" fmla="*/ 1933574 w 4582440"/>
                <a:gd name="connsiteY38" fmla="*/ 42476 h 1466451"/>
                <a:gd name="connsiteX39" fmla="*/ 2309812 w 4582440"/>
                <a:gd name="connsiteY39" fmla="*/ 28188 h 1466451"/>
                <a:gd name="connsiteX40" fmla="*/ 2376487 w 4582440"/>
                <a:gd name="connsiteY40" fmla="*/ 32951 h 1466451"/>
                <a:gd name="connsiteX41" fmla="*/ 2405062 w 4582440"/>
                <a:gd name="connsiteY41" fmla="*/ 42476 h 1466451"/>
                <a:gd name="connsiteX42" fmla="*/ 2428874 w 4582440"/>
                <a:gd name="connsiteY42" fmla="*/ 47238 h 1466451"/>
                <a:gd name="connsiteX43" fmla="*/ 2447924 w 4582440"/>
                <a:gd name="connsiteY43" fmla="*/ 52001 h 1466451"/>
                <a:gd name="connsiteX44" fmla="*/ 2476499 w 4582440"/>
                <a:gd name="connsiteY44" fmla="*/ 56763 h 1466451"/>
                <a:gd name="connsiteX45" fmla="*/ 2505074 w 4582440"/>
                <a:gd name="connsiteY45" fmla="*/ 66288 h 1466451"/>
                <a:gd name="connsiteX46" fmla="*/ 2538412 w 4582440"/>
                <a:gd name="connsiteY46" fmla="*/ 75813 h 1466451"/>
                <a:gd name="connsiteX47" fmla="*/ 2557462 w 4582440"/>
                <a:gd name="connsiteY47" fmla="*/ 90101 h 1466451"/>
                <a:gd name="connsiteX48" fmla="*/ 2571749 w 4582440"/>
                <a:gd name="connsiteY48" fmla="*/ 104388 h 1466451"/>
                <a:gd name="connsiteX49" fmla="*/ 2605087 w 4582440"/>
                <a:gd name="connsiteY49" fmla="*/ 113913 h 1466451"/>
                <a:gd name="connsiteX50" fmla="*/ 2652712 w 4582440"/>
                <a:gd name="connsiteY50" fmla="*/ 137726 h 1466451"/>
                <a:gd name="connsiteX51" fmla="*/ 2666999 w 4582440"/>
                <a:gd name="connsiteY51" fmla="*/ 152013 h 1466451"/>
                <a:gd name="connsiteX52" fmla="*/ 2700337 w 4582440"/>
                <a:gd name="connsiteY52" fmla="*/ 175826 h 1466451"/>
                <a:gd name="connsiteX53" fmla="*/ 2719387 w 4582440"/>
                <a:gd name="connsiteY53" fmla="*/ 185351 h 1466451"/>
                <a:gd name="connsiteX54" fmla="*/ 2757487 w 4582440"/>
                <a:gd name="connsiteY54" fmla="*/ 213926 h 1466451"/>
                <a:gd name="connsiteX55" fmla="*/ 2781299 w 4582440"/>
                <a:gd name="connsiteY55" fmla="*/ 218688 h 1466451"/>
                <a:gd name="connsiteX56" fmla="*/ 2814637 w 4582440"/>
                <a:gd name="connsiteY56" fmla="*/ 223451 h 1466451"/>
                <a:gd name="connsiteX57" fmla="*/ 2833687 w 4582440"/>
                <a:gd name="connsiteY57" fmla="*/ 228213 h 1466451"/>
                <a:gd name="connsiteX58" fmla="*/ 2852737 w 4582440"/>
                <a:gd name="connsiteY58" fmla="*/ 237738 h 1466451"/>
                <a:gd name="connsiteX59" fmla="*/ 2876549 w 4582440"/>
                <a:gd name="connsiteY59" fmla="*/ 242501 h 1466451"/>
                <a:gd name="connsiteX60" fmla="*/ 2890837 w 4582440"/>
                <a:gd name="connsiteY60" fmla="*/ 247263 h 1466451"/>
                <a:gd name="connsiteX61" fmla="*/ 2938462 w 4582440"/>
                <a:gd name="connsiteY61" fmla="*/ 256788 h 1466451"/>
                <a:gd name="connsiteX62" fmla="*/ 3000374 w 4582440"/>
                <a:gd name="connsiteY62" fmla="*/ 275838 h 1466451"/>
                <a:gd name="connsiteX63" fmla="*/ 3028949 w 4582440"/>
                <a:gd name="connsiteY63" fmla="*/ 285363 h 1466451"/>
                <a:gd name="connsiteX64" fmla="*/ 3067049 w 4582440"/>
                <a:gd name="connsiteY64" fmla="*/ 294888 h 1466451"/>
                <a:gd name="connsiteX65" fmla="*/ 3105149 w 4582440"/>
                <a:gd name="connsiteY65" fmla="*/ 309176 h 1466451"/>
                <a:gd name="connsiteX66" fmla="*/ 3124199 w 4582440"/>
                <a:gd name="connsiteY66" fmla="*/ 318701 h 1466451"/>
                <a:gd name="connsiteX67" fmla="*/ 3319462 w 4582440"/>
                <a:gd name="connsiteY67" fmla="*/ 313938 h 1466451"/>
                <a:gd name="connsiteX68" fmla="*/ 3376612 w 4582440"/>
                <a:gd name="connsiteY68" fmla="*/ 294888 h 1466451"/>
                <a:gd name="connsiteX69" fmla="*/ 3400424 w 4582440"/>
                <a:gd name="connsiteY69" fmla="*/ 290126 h 1466451"/>
                <a:gd name="connsiteX70" fmla="*/ 3438524 w 4582440"/>
                <a:gd name="connsiteY70" fmla="*/ 271076 h 1466451"/>
                <a:gd name="connsiteX71" fmla="*/ 3476624 w 4582440"/>
                <a:gd name="connsiteY71" fmla="*/ 261551 h 1466451"/>
                <a:gd name="connsiteX72" fmla="*/ 3495674 w 4582440"/>
                <a:gd name="connsiteY72" fmla="*/ 252026 h 1466451"/>
                <a:gd name="connsiteX73" fmla="*/ 3552824 w 4582440"/>
                <a:gd name="connsiteY73" fmla="*/ 242501 h 1466451"/>
                <a:gd name="connsiteX74" fmla="*/ 3876674 w 4582440"/>
                <a:gd name="connsiteY74" fmla="*/ 247263 h 1466451"/>
                <a:gd name="connsiteX75" fmla="*/ 3900487 w 4582440"/>
                <a:gd name="connsiteY75" fmla="*/ 252026 h 1466451"/>
                <a:gd name="connsiteX76" fmla="*/ 3962399 w 4582440"/>
                <a:gd name="connsiteY76" fmla="*/ 256788 h 1466451"/>
                <a:gd name="connsiteX77" fmla="*/ 4081462 w 4582440"/>
                <a:gd name="connsiteY77" fmla="*/ 271076 h 1466451"/>
                <a:gd name="connsiteX78" fmla="*/ 4100512 w 4582440"/>
                <a:gd name="connsiteY78" fmla="*/ 275838 h 1466451"/>
                <a:gd name="connsiteX79" fmla="*/ 4243387 w 4582440"/>
                <a:gd name="connsiteY79" fmla="*/ 294888 h 1466451"/>
                <a:gd name="connsiteX80" fmla="*/ 4276724 w 4582440"/>
                <a:gd name="connsiteY80" fmla="*/ 299651 h 1466451"/>
                <a:gd name="connsiteX81" fmla="*/ 4533899 w 4582440"/>
                <a:gd name="connsiteY81" fmla="*/ 304413 h 1466451"/>
                <a:gd name="connsiteX82" fmla="*/ 4581524 w 4582440"/>
                <a:gd name="connsiteY82" fmla="*/ 309176 h 1466451"/>
                <a:gd name="connsiteX83" fmla="*/ 4567237 w 4582440"/>
                <a:gd name="connsiteY83" fmla="*/ 1228338 h 1466451"/>
                <a:gd name="connsiteX84" fmla="*/ 4567237 w 4582440"/>
                <a:gd name="connsiteY84" fmla="*/ 1228338 h 1466451"/>
                <a:gd name="connsiteX85" fmla="*/ 4510087 w 4582440"/>
                <a:gd name="connsiteY85" fmla="*/ 1209288 h 1466451"/>
                <a:gd name="connsiteX86" fmla="*/ 4481512 w 4582440"/>
                <a:gd name="connsiteY86" fmla="*/ 1199763 h 1466451"/>
                <a:gd name="connsiteX87" fmla="*/ 4452937 w 4582440"/>
                <a:gd name="connsiteY87" fmla="*/ 1195001 h 1466451"/>
                <a:gd name="connsiteX88" fmla="*/ 4438649 w 4582440"/>
                <a:gd name="connsiteY88" fmla="*/ 1190238 h 1466451"/>
                <a:gd name="connsiteX89" fmla="*/ 4371974 w 4582440"/>
                <a:gd name="connsiteY89" fmla="*/ 1180713 h 1466451"/>
                <a:gd name="connsiteX90" fmla="*/ 4067174 w 4582440"/>
                <a:gd name="connsiteY90" fmla="*/ 1185476 h 1466451"/>
                <a:gd name="connsiteX91" fmla="*/ 4038599 w 4582440"/>
                <a:gd name="connsiteY91" fmla="*/ 1190238 h 1466451"/>
                <a:gd name="connsiteX92" fmla="*/ 3948112 w 4582440"/>
                <a:gd name="connsiteY92" fmla="*/ 1195001 h 1466451"/>
                <a:gd name="connsiteX93" fmla="*/ 3895724 w 4582440"/>
                <a:gd name="connsiteY93" fmla="*/ 1204526 h 1466451"/>
                <a:gd name="connsiteX94" fmla="*/ 3881437 w 4582440"/>
                <a:gd name="connsiteY94" fmla="*/ 1209288 h 1466451"/>
                <a:gd name="connsiteX95" fmla="*/ 3857624 w 4582440"/>
                <a:gd name="connsiteY95" fmla="*/ 1214051 h 1466451"/>
                <a:gd name="connsiteX96" fmla="*/ 3829049 w 4582440"/>
                <a:gd name="connsiteY96" fmla="*/ 1223576 h 1466451"/>
                <a:gd name="connsiteX97" fmla="*/ 3800474 w 4582440"/>
                <a:gd name="connsiteY97" fmla="*/ 1228338 h 1466451"/>
                <a:gd name="connsiteX98" fmla="*/ 3762374 w 4582440"/>
                <a:gd name="connsiteY98" fmla="*/ 1237863 h 1466451"/>
                <a:gd name="connsiteX99" fmla="*/ 3557587 w 4582440"/>
                <a:gd name="connsiteY99" fmla="*/ 1242626 h 1466451"/>
                <a:gd name="connsiteX100" fmla="*/ 3495674 w 4582440"/>
                <a:gd name="connsiteY100" fmla="*/ 1261676 h 1466451"/>
                <a:gd name="connsiteX101" fmla="*/ 3481387 w 4582440"/>
                <a:gd name="connsiteY101" fmla="*/ 1266438 h 1466451"/>
                <a:gd name="connsiteX102" fmla="*/ 3443287 w 4582440"/>
                <a:gd name="connsiteY102" fmla="*/ 1275963 h 1466451"/>
                <a:gd name="connsiteX103" fmla="*/ 3428999 w 4582440"/>
                <a:gd name="connsiteY103" fmla="*/ 1280726 h 1466451"/>
                <a:gd name="connsiteX104" fmla="*/ 3409949 w 4582440"/>
                <a:gd name="connsiteY104" fmla="*/ 1285488 h 1466451"/>
                <a:gd name="connsiteX105" fmla="*/ 3395662 w 4582440"/>
                <a:gd name="connsiteY105" fmla="*/ 1290251 h 1466451"/>
                <a:gd name="connsiteX106" fmla="*/ 3362324 w 4582440"/>
                <a:gd name="connsiteY106" fmla="*/ 1295013 h 1466451"/>
                <a:gd name="connsiteX107" fmla="*/ 3305174 w 4582440"/>
                <a:gd name="connsiteY107" fmla="*/ 1304538 h 1466451"/>
                <a:gd name="connsiteX108" fmla="*/ 3100387 w 4582440"/>
                <a:gd name="connsiteY108" fmla="*/ 1309301 h 1466451"/>
                <a:gd name="connsiteX109" fmla="*/ 3028949 w 4582440"/>
                <a:gd name="connsiteY109" fmla="*/ 1323588 h 1466451"/>
                <a:gd name="connsiteX110" fmla="*/ 3005137 w 4582440"/>
                <a:gd name="connsiteY110" fmla="*/ 1328351 h 1466451"/>
                <a:gd name="connsiteX111" fmla="*/ 2986087 w 4582440"/>
                <a:gd name="connsiteY111" fmla="*/ 1333113 h 1466451"/>
                <a:gd name="connsiteX112" fmla="*/ 2957512 w 4582440"/>
                <a:gd name="connsiteY112" fmla="*/ 1337876 h 1466451"/>
                <a:gd name="connsiteX113" fmla="*/ 2919412 w 4582440"/>
                <a:gd name="connsiteY113" fmla="*/ 1347401 h 1466451"/>
                <a:gd name="connsiteX114" fmla="*/ 2905124 w 4582440"/>
                <a:gd name="connsiteY114" fmla="*/ 1352163 h 1466451"/>
                <a:gd name="connsiteX115" fmla="*/ 2881312 w 4582440"/>
                <a:gd name="connsiteY115" fmla="*/ 1356926 h 1466451"/>
                <a:gd name="connsiteX116" fmla="*/ 2795587 w 4582440"/>
                <a:gd name="connsiteY116" fmla="*/ 1375976 h 1466451"/>
                <a:gd name="connsiteX117" fmla="*/ 2738437 w 4582440"/>
                <a:gd name="connsiteY117" fmla="*/ 1385501 h 1466451"/>
                <a:gd name="connsiteX118" fmla="*/ 2671762 w 4582440"/>
                <a:gd name="connsiteY118" fmla="*/ 1395026 h 1466451"/>
                <a:gd name="connsiteX119" fmla="*/ 2647949 w 4582440"/>
                <a:gd name="connsiteY119" fmla="*/ 1399788 h 1466451"/>
                <a:gd name="connsiteX120" fmla="*/ 2576512 w 4582440"/>
                <a:gd name="connsiteY120" fmla="*/ 1404551 h 1466451"/>
                <a:gd name="connsiteX121" fmla="*/ 2543174 w 4582440"/>
                <a:gd name="connsiteY121" fmla="*/ 1414076 h 1466451"/>
                <a:gd name="connsiteX122" fmla="*/ 2514599 w 4582440"/>
                <a:gd name="connsiteY122" fmla="*/ 1418838 h 1466451"/>
                <a:gd name="connsiteX123" fmla="*/ 2195512 w 4582440"/>
                <a:gd name="connsiteY123" fmla="*/ 1423601 h 1466451"/>
                <a:gd name="connsiteX124" fmla="*/ 2133599 w 4582440"/>
                <a:gd name="connsiteY124" fmla="*/ 1433126 h 1466451"/>
                <a:gd name="connsiteX125" fmla="*/ 2081212 w 4582440"/>
                <a:gd name="connsiteY125" fmla="*/ 1442651 h 1466451"/>
                <a:gd name="connsiteX126" fmla="*/ 1757362 w 4582440"/>
                <a:gd name="connsiteY126" fmla="*/ 1437888 h 1466451"/>
                <a:gd name="connsiteX127" fmla="*/ 1743074 w 4582440"/>
                <a:gd name="connsiteY127" fmla="*/ 1433126 h 1466451"/>
                <a:gd name="connsiteX128" fmla="*/ 1724024 w 4582440"/>
                <a:gd name="connsiteY128" fmla="*/ 1428363 h 1466451"/>
                <a:gd name="connsiteX129" fmla="*/ 0 w 4582440"/>
                <a:gd name="connsiteY129" fmla="*/ 1390263 h 1466451"/>
                <a:gd name="connsiteX130" fmla="*/ 4762 w 4582440"/>
                <a:gd name="connsiteY130" fmla="*/ 528251 h 1466451"/>
                <a:gd name="connsiteX0" fmla="*/ 4762 w 4582440"/>
                <a:gd name="connsiteY0" fmla="*/ 528251 h 1468215"/>
                <a:gd name="connsiteX1" fmla="*/ 4762 w 4582440"/>
                <a:gd name="connsiteY1" fmla="*/ 528251 h 1468215"/>
                <a:gd name="connsiteX2" fmla="*/ 528637 w 4582440"/>
                <a:gd name="connsiteY2" fmla="*/ 533013 h 1468215"/>
                <a:gd name="connsiteX3" fmla="*/ 571499 w 4582440"/>
                <a:gd name="connsiteY3" fmla="*/ 542538 h 1468215"/>
                <a:gd name="connsiteX4" fmla="*/ 804862 w 4582440"/>
                <a:gd name="connsiteY4" fmla="*/ 537776 h 1468215"/>
                <a:gd name="connsiteX5" fmla="*/ 819149 w 4582440"/>
                <a:gd name="connsiteY5" fmla="*/ 533013 h 1468215"/>
                <a:gd name="connsiteX6" fmla="*/ 852487 w 4582440"/>
                <a:gd name="connsiteY6" fmla="*/ 523488 h 1468215"/>
                <a:gd name="connsiteX7" fmla="*/ 871537 w 4582440"/>
                <a:gd name="connsiteY7" fmla="*/ 513963 h 1468215"/>
                <a:gd name="connsiteX8" fmla="*/ 904874 w 4582440"/>
                <a:gd name="connsiteY8" fmla="*/ 504438 h 1468215"/>
                <a:gd name="connsiteX9" fmla="*/ 947737 w 4582440"/>
                <a:gd name="connsiteY9" fmla="*/ 490151 h 1468215"/>
                <a:gd name="connsiteX10" fmla="*/ 962024 w 4582440"/>
                <a:gd name="connsiteY10" fmla="*/ 480626 h 1468215"/>
                <a:gd name="connsiteX11" fmla="*/ 966787 w 4582440"/>
                <a:gd name="connsiteY11" fmla="*/ 461576 h 1468215"/>
                <a:gd name="connsiteX12" fmla="*/ 1014412 w 4582440"/>
                <a:gd name="connsiteY12" fmla="*/ 452051 h 1468215"/>
                <a:gd name="connsiteX13" fmla="*/ 1028699 w 4582440"/>
                <a:gd name="connsiteY13" fmla="*/ 442526 h 1468215"/>
                <a:gd name="connsiteX14" fmla="*/ 1085849 w 4582440"/>
                <a:gd name="connsiteY14" fmla="*/ 428238 h 1468215"/>
                <a:gd name="connsiteX15" fmla="*/ 1100137 w 4582440"/>
                <a:gd name="connsiteY15" fmla="*/ 418713 h 1468215"/>
                <a:gd name="connsiteX16" fmla="*/ 1147762 w 4582440"/>
                <a:gd name="connsiteY16" fmla="*/ 390138 h 1468215"/>
                <a:gd name="connsiteX17" fmla="*/ 1162049 w 4582440"/>
                <a:gd name="connsiteY17" fmla="*/ 375851 h 1468215"/>
                <a:gd name="connsiteX18" fmla="*/ 1181099 w 4582440"/>
                <a:gd name="connsiteY18" fmla="*/ 366326 h 1468215"/>
                <a:gd name="connsiteX19" fmla="*/ 1204912 w 4582440"/>
                <a:gd name="connsiteY19" fmla="*/ 352038 h 1468215"/>
                <a:gd name="connsiteX20" fmla="*/ 1219199 w 4582440"/>
                <a:gd name="connsiteY20" fmla="*/ 337751 h 1468215"/>
                <a:gd name="connsiteX21" fmla="*/ 1271587 w 4582440"/>
                <a:gd name="connsiteY21" fmla="*/ 304413 h 1468215"/>
                <a:gd name="connsiteX22" fmla="*/ 1285874 w 4582440"/>
                <a:gd name="connsiteY22" fmla="*/ 294888 h 1468215"/>
                <a:gd name="connsiteX23" fmla="*/ 1295399 w 4582440"/>
                <a:gd name="connsiteY23" fmla="*/ 280601 h 1468215"/>
                <a:gd name="connsiteX24" fmla="*/ 1352549 w 4582440"/>
                <a:gd name="connsiteY24" fmla="*/ 247263 h 1468215"/>
                <a:gd name="connsiteX25" fmla="*/ 1366837 w 4582440"/>
                <a:gd name="connsiteY25" fmla="*/ 242501 h 1468215"/>
                <a:gd name="connsiteX26" fmla="*/ 1404937 w 4582440"/>
                <a:gd name="connsiteY26" fmla="*/ 213926 h 1468215"/>
                <a:gd name="connsiteX27" fmla="*/ 1419224 w 4582440"/>
                <a:gd name="connsiteY27" fmla="*/ 199638 h 1468215"/>
                <a:gd name="connsiteX28" fmla="*/ 1433512 w 4582440"/>
                <a:gd name="connsiteY28" fmla="*/ 180588 h 1468215"/>
                <a:gd name="connsiteX29" fmla="*/ 1457324 w 4582440"/>
                <a:gd name="connsiteY29" fmla="*/ 171063 h 1468215"/>
                <a:gd name="connsiteX30" fmla="*/ 1476374 w 4582440"/>
                <a:gd name="connsiteY30" fmla="*/ 161538 h 1468215"/>
                <a:gd name="connsiteX31" fmla="*/ 1509712 w 4582440"/>
                <a:gd name="connsiteY31" fmla="*/ 137726 h 1468215"/>
                <a:gd name="connsiteX32" fmla="*/ 1543049 w 4582440"/>
                <a:gd name="connsiteY32" fmla="*/ 123438 h 1468215"/>
                <a:gd name="connsiteX33" fmla="*/ 1600199 w 4582440"/>
                <a:gd name="connsiteY33" fmla="*/ 99626 h 1468215"/>
                <a:gd name="connsiteX34" fmla="*/ 1647824 w 4582440"/>
                <a:gd name="connsiteY34" fmla="*/ 85338 h 1468215"/>
                <a:gd name="connsiteX35" fmla="*/ 1681162 w 4582440"/>
                <a:gd name="connsiteY35" fmla="*/ 75813 h 1468215"/>
                <a:gd name="connsiteX36" fmla="*/ 1804987 w 4582440"/>
                <a:gd name="connsiteY36" fmla="*/ 66288 h 1468215"/>
                <a:gd name="connsiteX37" fmla="*/ 1852612 w 4582440"/>
                <a:gd name="connsiteY37" fmla="*/ 52001 h 1468215"/>
                <a:gd name="connsiteX38" fmla="*/ 1933574 w 4582440"/>
                <a:gd name="connsiteY38" fmla="*/ 42476 h 1468215"/>
                <a:gd name="connsiteX39" fmla="*/ 2309812 w 4582440"/>
                <a:gd name="connsiteY39" fmla="*/ 28188 h 1468215"/>
                <a:gd name="connsiteX40" fmla="*/ 2376487 w 4582440"/>
                <a:gd name="connsiteY40" fmla="*/ 32951 h 1468215"/>
                <a:gd name="connsiteX41" fmla="*/ 2405062 w 4582440"/>
                <a:gd name="connsiteY41" fmla="*/ 42476 h 1468215"/>
                <a:gd name="connsiteX42" fmla="*/ 2428874 w 4582440"/>
                <a:gd name="connsiteY42" fmla="*/ 47238 h 1468215"/>
                <a:gd name="connsiteX43" fmla="*/ 2447924 w 4582440"/>
                <a:gd name="connsiteY43" fmla="*/ 52001 h 1468215"/>
                <a:gd name="connsiteX44" fmla="*/ 2476499 w 4582440"/>
                <a:gd name="connsiteY44" fmla="*/ 56763 h 1468215"/>
                <a:gd name="connsiteX45" fmla="*/ 2505074 w 4582440"/>
                <a:gd name="connsiteY45" fmla="*/ 66288 h 1468215"/>
                <a:gd name="connsiteX46" fmla="*/ 2538412 w 4582440"/>
                <a:gd name="connsiteY46" fmla="*/ 75813 h 1468215"/>
                <a:gd name="connsiteX47" fmla="*/ 2557462 w 4582440"/>
                <a:gd name="connsiteY47" fmla="*/ 90101 h 1468215"/>
                <a:gd name="connsiteX48" fmla="*/ 2571749 w 4582440"/>
                <a:gd name="connsiteY48" fmla="*/ 104388 h 1468215"/>
                <a:gd name="connsiteX49" fmla="*/ 2605087 w 4582440"/>
                <a:gd name="connsiteY49" fmla="*/ 113913 h 1468215"/>
                <a:gd name="connsiteX50" fmla="*/ 2652712 w 4582440"/>
                <a:gd name="connsiteY50" fmla="*/ 137726 h 1468215"/>
                <a:gd name="connsiteX51" fmla="*/ 2666999 w 4582440"/>
                <a:gd name="connsiteY51" fmla="*/ 152013 h 1468215"/>
                <a:gd name="connsiteX52" fmla="*/ 2700337 w 4582440"/>
                <a:gd name="connsiteY52" fmla="*/ 175826 h 1468215"/>
                <a:gd name="connsiteX53" fmla="*/ 2719387 w 4582440"/>
                <a:gd name="connsiteY53" fmla="*/ 185351 h 1468215"/>
                <a:gd name="connsiteX54" fmla="*/ 2757487 w 4582440"/>
                <a:gd name="connsiteY54" fmla="*/ 213926 h 1468215"/>
                <a:gd name="connsiteX55" fmla="*/ 2781299 w 4582440"/>
                <a:gd name="connsiteY55" fmla="*/ 218688 h 1468215"/>
                <a:gd name="connsiteX56" fmla="*/ 2814637 w 4582440"/>
                <a:gd name="connsiteY56" fmla="*/ 223451 h 1468215"/>
                <a:gd name="connsiteX57" fmla="*/ 2833687 w 4582440"/>
                <a:gd name="connsiteY57" fmla="*/ 228213 h 1468215"/>
                <a:gd name="connsiteX58" fmla="*/ 2852737 w 4582440"/>
                <a:gd name="connsiteY58" fmla="*/ 237738 h 1468215"/>
                <a:gd name="connsiteX59" fmla="*/ 2876549 w 4582440"/>
                <a:gd name="connsiteY59" fmla="*/ 242501 h 1468215"/>
                <a:gd name="connsiteX60" fmla="*/ 2890837 w 4582440"/>
                <a:gd name="connsiteY60" fmla="*/ 247263 h 1468215"/>
                <a:gd name="connsiteX61" fmla="*/ 2938462 w 4582440"/>
                <a:gd name="connsiteY61" fmla="*/ 256788 h 1468215"/>
                <a:gd name="connsiteX62" fmla="*/ 3000374 w 4582440"/>
                <a:gd name="connsiteY62" fmla="*/ 275838 h 1468215"/>
                <a:gd name="connsiteX63" fmla="*/ 3028949 w 4582440"/>
                <a:gd name="connsiteY63" fmla="*/ 285363 h 1468215"/>
                <a:gd name="connsiteX64" fmla="*/ 3067049 w 4582440"/>
                <a:gd name="connsiteY64" fmla="*/ 294888 h 1468215"/>
                <a:gd name="connsiteX65" fmla="*/ 3105149 w 4582440"/>
                <a:gd name="connsiteY65" fmla="*/ 309176 h 1468215"/>
                <a:gd name="connsiteX66" fmla="*/ 3124199 w 4582440"/>
                <a:gd name="connsiteY66" fmla="*/ 318701 h 1468215"/>
                <a:gd name="connsiteX67" fmla="*/ 3319462 w 4582440"/>
                <a:gd name="connsiteY67" fmla="*/ 313938 h 1468215"/>
                <a:gd name="connsiteX68" fmla="*/ 3376612 w 4582440"/>
                <a:gd name="connsiteY68" fmla="*/ 294888 h 1468215"/>
                <a:gd name="connsiteX69" fmla="*/ 3400424 w 4582440"/>
                <a:gd name="connsiteY69" fmla="*/ 290126 h 1468215"/>
                <a:gd name="connsiteX70" fmla="*/ 3438524 w 4582440"/>
                <a:gd name="connsiteY70" fmla="*/ 271076 h 1468215"/>
                <a:gd name="connsiteX71" fmla="*/ 3476624 w 4582440"/>
                <a:gd name="connsiteY71" fmla="*/ 261551 h 1468215"/>
                <a:gd name="connsiteX72" fmla="*/ 3495674 w 4582440"/>
                <a:gd name="connsiteY72" fmla="*/ 252026 h 1468215"/>
                <a:gd name="connsiteX73" fmla="*/ 3552824 w 4582440"/>
                <a:gd name="connsiteY73" fmla="*/ 242501 h 1468215"/>
                <a:gd name="connsiteX74" fmla="*/ 3876674 w 4582440"/>
                <a:gd name="connsiteY74" fmla="*/ 247263 h 1468215"/>
                <a:gd name="connsiteX75" fmla="*/ 3900487 w 4582440"/>
                <a:gd name="connsiteY75" fmla="*/ 252026 h 1468215"/>
                <a:gd name="connsiteX76" fmla="*/ 3962399 w 4582440"/>
                <a:gd name="connsiteY76" fmla="*/ 256788 h 1468215"/>
                <a:gd name="connsiteX77" fmla="*/ 4081462 w 4582440"/>
                <a:gd name="connsiteY77" fmla="*/ 271076 h 1468215"/>
                <a:gd name="connsiteX78" fmla="*/ 4100512 w 4582440"/>
                <a:gd name="connsiteY78" fmla="*/ 275838 h 1468215"/>
                <a:gd name="connsiteX79" fmla="*/ 4243387 w 4582440"/>
                <a:gd name="connsiteY79" fmla="*/ 294888 h 1468215"/>
                <a:gd name="connsiteX80" fmla="*/ 4276724 w 4582440"/>
                <a:gd name="connsiteY80" fmla="*/ 299651 h 1468215"/>
                <a:gd name="connsiteX81" fmla="*/ 4533899 w 4582440"/>
                <a:gd name="connsiteY81" fmla="*/ 304413 h 1468215"/>
                <a:gd name="connsiteX82" fmla="*/ 4581524 w 4582440"/>
                <a:gd name="connsiteY82" fmla="*/ 309176 h 1468215"/>
                <a:gd name="connsiteX83" fmla="*/ 4567237 w 4582440"/>
                <a:gd name="connsiteY83" fmla="*/ 1228338 h 1468215"/>
                <a:gd name="connsiteX84" fmla="*/ 4567237 w 4582440"/>
                <a:gd name="connsiteY84" fmla="*/ 1228338 h 1468215"/>
                <a:gd name="connsiteX85" fmla="*/ 4510087 w 4582440"/>
                <a:gd name="connsiteY85" fmla="*/ 1209288 h 1468215"/>
                <a:gd name="connsiteX86" fmla="*/ 4481512 w 4582440"/>
                <a:gd name="connsiteY86" fmla="*/ 1199763 h 1468215"/>
                <a:gd name="connsiteX87" fmla="*/ 4452937 w 4582440"/>
                <a:gd name="connsiteY87" fmla="*/ 1195001 h 1468215"/>
                <a:gd name="connsiteX88" fmla="*/ 4438649 w 4582440"/>
                <a:gd name="connsiteY88" fmla="*/ 1190238 h 1468215"/>
                <a:gd name="connsiteX89" fmla="*/ 4371974 w 4582440"/>
                <a:gd name="connsiteY89" fmla="*/ 1180713 h 1468215"/>
                <a:gd name="connsiteX90" fmla="*/ 4067174 w 4582440"/>
                <a:gd name="connsiteY90" fmla="*/ 1185476 h 1468215"/>
                <a:gd name="connsiteX91" fmla="*/ 4038599 w 4582440"/>
                <a:gd name="connsiteY91" fmla="*/ 1190238 h 1468215"/>
                <a:gd name="connsiteX92" fmla="*/ 3948112 w 4582440"/>
                <a:gd name="connsiteY92" fmla="*/ 1195001 h 1468215"/>
                <a:gd name="connsiteX93" fmla="*/ 3895724 w 4582440"/>
                <a:gd name="connsiteY93" fmla="*/ 1204526 h 1468215"/>
                <a:gd name="connsiteX94" fmla="*/ 3881437 w 4582440"/>
                <a:gd name="connsiteY94" fmla="*/ 1209288 h 1468215"/>
                <a:gd name="connsiteX95" fmla="*/ 3857624 w 4582440"/>
                <a:gd name="connsiteY95" fmla="*/ 1214051 h 1468215"/>
                <a:gd name="connsiteX96" fmla="*/ 3829049 w 4582440"/>
                <a:gd name="connsiteY96" fmla="*/ 1223576 h 1468215"/>
                <a:gd name="connsiteX97" fmla="*/ 3800474 w 4582440"/>
                <a:gd name="connsiteY97" fmla="*/ 1228338 h 1468215"/>
                <a:gd name="connsiteX98" fmla="*/ 3762374 w 4582440"/>
                <a:gd name="connsiteY98" fmla="*/ 1237863 h 1468215"/>
                <a:gd name="connsiteX99" fmla="*/ 3557587 w 4582440"/>
                <a:gd name="connsiteY99" fmla="*/ 1242626 h 1468215"/>
                <a:gd name="connsiteX100" fmla="*/ 3495674 w 4582440"/>
                <a:gd name="connsiteY100" fmla="*/ 1261676 h 1468215"/>
                <a:gd name="connsiteX101" fmla="*/ 3481387 w 4582440"/>
                <a:gd name="connsiteY101" fmla="*/ 1266438 h 1468215"/>
                <a:gd name="connsiteX102" fmla="*/ 3443287 w 4582440"/>
                <a:gd name="connsiteY102" fmla="*/ 1275963 h 1468215"/>
                <a:gd name="connsiteX103" fmla="*/ 3428999 w 4582440"/>
                <a:gd name="connsiteY103" fmla="*/ 1280726 h 1468215"/>
                <a:gd name="connsiteX104" fmla="*/ 3409949 w 4582440"/>
                <a:gd name="connsiteY104" fmla="*/ 1285488 h 1468215"/>
                <a:gd name="connsiteX105" fmla="*/ 3395662 w 4582440"/>
                <a:gd name="connsiteY105" fmla="*/ 1290251 h 1468215"/>
                <a:gd name="connsiteX106" fmla="*/ 3362324 w 4582440"/>
                <a:gd name="connsiteY106" fmla="*/ 1295013 h 1468215"/>
                <a:gd name="connsiteX107" fmla="*/ 3305174 w 4582440"/>
                <a:gd name="connsiteY107" fmla="*/ 1304538 h 1468215"/>
                <a:gd name="connsiteX108" fmla="*/ 3100387 w 4582440"/>
                <a:gd name="connsiteY108" fmla="*/ 1309301 h 1468215"/>
                <a:gd name="connsiteX109" fmla="*/ 3028949 w 4582440"/>
                <a:gd name="connsiteY109" fmla="*/ 1323588 h 1468215"/>
                <a:gd name="connsiteX110" fmla="*/ 3005137 w 4582440"/>
                <a:gd name="connsiteY110" fmla="*/ 1328351 h 1468215"/>
                <a:gd name="connsiteX111" fmla="*/ 2986087 w 4582440"/>
                <a:gd name="connsiteY111" fmla="*/ 1333113 h 1468215"/>
                <a:gd name="connsiteX112" fmla="*/ 2957512 w 4582440"/>
                <a:gd name="connsiteY112" fmla="*/ 1337876 h 1468215"/>
                <a:gd name="connsiteX113" fmla="*/ 2919412 w 4582440"/>
                <a:gd name="connsiteY113" fmla="*/ 1347401 h 1468215"/>
                <a:gd name="connsiteX114" fmla="*/ 2905124 w 4582440"/>
                <a:gd name="connsiteY114" fmla="*/ 1352163 h 1468215"/>
                <a:gd name="connsiteX115" fmla="*/ 2881312 w 4582440"/>
                <a:gd name="connsiteY115" fmla="*/ 1356926 h 1468215"/>
                <a:gd name="connsiteX116" fmla="*/ 2795587 w 4582440"/>
                <a:gd name="connsiteY116" fmla="*/ 1375976 h 1468215"/>
                <a:gd name="connsiteX117" fmla="*/ 2738437 w 4582440"/>
                <a:gd name="connsiteY117" fmla="*/ 1385501 h 1468215"/>
                <a:gd name="connsiteX118" fmla="*/ 2671762 w 4582440"/>
                <a:gd name="connsiteY118" fmla="*/ 1395026 h 1468215"/>
                <a:gd name="connsiteX119" fmla="*/ 2647949 w 4582440"/>
                <a:gd name="connsiteY119" fmla="*/ 1399788 h 1468215"/>
                <a:gd name="connsiteX120" fmla="*/ 2576512 w 4582440"/>
                <a:gd name="connsiteY120" fmla="*/ 1404551 h 1468215"/>
                <a:gd name="connsiteX121" fmla="*/ 2543174 w 4582440"/>
                <a:gd name="connsiteY121" fmla="*/ 1414076 h 1468215"/>
                <a:gd name="connsiteX122" fmla="*/ 2514599 w 4582440"/>
                <a:gd name="connsiteY122" fmla="*/ 1418838 h 1468215"/>
                <a:gd name="connsiteX123" fmla="*/ 2195512 w 4582440"/>
                <a:gd name="connsiteY123" fmla="*/ 1423601 h 1468215"/>
                <a:gd name="connsiteX124" fmla="*/ 2133599 w 4582440"/>
                <a:gd name="connsiteY124" fmla="*/ 1433126 h 1468215"/>
                <a:gd name="connsiteX125" fmla="*/ 2081212 w 4582440"/>
                <a:gd name="connsiteY125" fmla="*/ 1442651 h 1468215"/>
                <a:gd name="connsiteX126" fmla="*/ 1757362 w 4582440"/>
                <a:gd name="connsiteY126" fmla="*/ 1437888 h 1468215"/>
                <a:gd name="connsiteX127" fmla="*/ 1743074 w 4582440"/>
                <a:gd name="connsiteY127" fmla="*/ 1433126 h 1468215"/>
                <a:gd name="connsiteX128" fmla="*/ 0 w 4582440"/>
                <a:gd name="connsiteY128" fmla="*/ 1390263 h 1468215"/>
                <a:gd name="connsiteX129" fmla="*/ 4762 w 4582440"/>
                <a:gd name="connsiteY129" fmla="*/ 528251 h 1468215"/>
                <a:gd name="connsiteX0" fmla="*/ 4762 w 4582440"/>
                <a:gd name="connsiteY0" fmla="*/ 528251 h 1470030"/>
                <a:gd name="connsiteX1" fmla="*/ 4762 w 4582440"/>
                <a:gd name="connsiteY1" fmla="*/ 528251 h 1470030"/>
                <a:gd name="connsiteX2" fmla="*/ 528637 w 4582440"/>
                <a:gd name="connsiteY2" fmla="*/ 533013 h 1470030"/>
                <a:gd name="connsiteX3" fmla="*/ 571499 w 4582440"/>
                <a:gd name="connsiteY3" fmla="*/ 542538 h 1470030"/>
                <a:gd name="connsiteX4" fmla="*/ 804862 w 4582440"/>
                <a:gd name="connsiteY4" fmla="*/ 537776 h 1470030"/>
                <a:gd name="connsiteX5" fmla="*/ 819149 w 4582440"/>
                <a:gd name="connsiteY5" fmla="*/ 533013 h 1470030"/>
                <a:gd name="connsiteX6" fmla="*/ 852487 w 4582440"/>
                <a:gd name="connsiteY6" fmla="*/ 523488 h 1470030"/>
                <a:gd name="connsiteX7" fmla="*/ 871537 w 4582440"/>
                <a:gd name="connsiteY7" fmla="*/ 513963 h 1470030"/>
                <a:gd name="connsiteX8" fmla="*/ 904874 w 4582440"/>
                <a:gd name="connsiteY8" fmla="*/ 504438 h 1470030"/>
                <a:gd name="connsiteX9" fmla="*/ 947737 w 4582440"/>
                <a:gd name="connsiteY9" fmla="*/ 490151 h 1470030"/>
                <a:gd name="connsiteX10" fmla="*/ 962024 w 4582440"/>
                <a:gd name="connsiteY10" fmla="*/ 480626 h 1470030"/>
                <a:gd name="connsiteX11" fmla="*/ 966787 w 4582440"/>
                <a:gd name="connsiteY11" fmla="*/ 461576 h 1470030"/>
                <a:gd name="connsiteX12" fmla="*/ 1014412 w 4582440"/>
                <a:gd name="connsiteY12" fmla="*/ 452051 h 1470030"/>
                <a:gd name="connsiteX13" fmla="*/ 1028699 w 4582440"/>
                <a:gd name="connsiteY13" fmla="*/ 442526 h 1470030"/>
                <a:gd name="connsiteX14" fmla="*/ 1085849 w 4582440"/>
                <a:gd name="connsiteY14" fmla="*/ 428238 h 1470030"/>
                <a:gd name="connsiteX15" fmla="*/ 1100137 w 4582440"/>
                <a:gd name="connsiteY15" fmla="*/ 418713 h 1470030"/>
                <a:gd name="connsiteX16" fmla="*/ 1147762 w 4582440"/>
                <a:gd name="connsiteY16" fmla="*/ 390138 h 1470030"/>
                <a:gd name="connsiteX17" fmla="*/ 1162049 w 4582440"/>
                <a:gd name="connsiteY17" fmla="*/ 375851 h 1470030"/>
                <a:gd name="connsiteX18" fmla="*/ 1181099 w 4582440"/>
                <a:gd name="connsiteY18" fmla="*/ 366326 h 1470030"/>
                <a:gd name="connsiteX19" fmla="*/ 1204912 w 4582440"/>
                <a:gd name="connsiteY19" fmla="*/ 352038 h 1470030"/>
                <a:gd name="connsiteX20" fmla="*/ 1219199 w 4582440"/>
                <a:gd name="connsiteY20" fmla="*/ 337751 h 1470030"/>
                <a:gd name="connsiteX21" fmla="*/ 1271587 w 4582440"/>
                <a:gd name="connsiteY21" fmla="*/ 304413 h 1470030"/>
                <a:gd name="connsiteX22" fmla="*/ 1285874 w 4582440"/>
                <a:gd name="connsiteY22" fmla="*/ 294888 h 1470030"/>
                <a:gd name="connsiteX23" fmla="*/ 1295399 w 4582440"/>
                <a:gd name="connsiteY23" fmla="*/ 280601 h 1470030"/>
                <a:gd name="connsiteX24" fmla="*/ 1352549 w 4582440"/>
                <a:gd name="connsiteY24" fmla="*/ 247263 h 1470030"/>
                <a:gd name="connsiteX25" fmla="*/ 1366837 w 4582440"/>
                <a:gd name="connsiteY25" fmla="*/ 242501 h 1470030"/>
                <a:gd name="connsiteX26" fmla="*/ 1404937 w 4582440"/>
                <a:gd name="connsiteY26" fmla="*/ 213926 h 1470030"/>
                <a:gd name="connsiteX27" fmla="*/ 1419224 w 4582440"/>
                <a:gd name="connsiteY27" fmla="*/ 199638 h 1470030"/>
                <a:gd name="connsiteX28" fmla="*/ 1433512 w 4582440"/>
                <a:gd name="connsiteY28" fmla="*/ 180588 h 1470030"/>
                <a:gd name="connsiteX29" fmla="*/ 1457324 w 4582440"/>
                <a:gd name="connsiteY29" fmla="*/ 171063 h 1470030"/>
                <a:gd name="connsiteX30" fmla="*/ 1476374 w 4582440"/>
                <a:gd name="connsiteY30" fmla="*/ 161538 h 1470030"/>
                <a:gd name="connsiteX31" fmla="*/ 1509712 w 4582440"/>
                <a:gd name="connsiteY31" fmla="*/ 137726 h 1470030"/>
                <a:gd name="connsiteX32" fmla="*/ 1543049 w 4582440"/>
                <a:gd name="connsiteY32" fmla="*/ 123438 h 1470030"/>
                <a:gd name="connsiteX33" fmla="*/ 1600199 w 4582440"/>
                <a:gd name="connsiteY33" fmla="*/ 99626 h 1470030"/>
                <a:gd name="connsiteX34" fmla="*/ 1647824 w 4582440"/>
                <a:gd name="connsiteY34" fmla="*/ 85338 h 1470030"/>
                <a:gd name="connsiteX35" fmla="*/ 1681162 w 4582440"/>
                <a:gd name="connsiteY35" fmla="*/ 75813 h 1470030"/>
                <a:gd name="connsiteX36" fmla="*/ 1804987 w 4582440"/>
                <a:gd name="connsiteY36" fmla="*/ 66288 h 1470030"/>
                <a:gd name="connsiteX37" fmla="*/ 1852612 w 4582440"/>
                <a:gd name="connsiteY37" fmla="*/ 52001 h 1470030"/>
                <a:gd name="connsiteX38" fmla="*/ 1933574 w 4582440"/>
                <a:gd name="connsiteY38" fmla="*/ 42476 h 1470030"/>
                <a:gd name="connsiteX39" fmla="*/ 2309812 w 4582440"/>
                <a:gd name="connsiteY39" fmla="*/ 28188 h 1470030"/>
                <a:gd name="connsiteX40" fmla="*/ 2376487 w 4582440"/>
                <a:gd name="connsiteY40" fmla="*/ 32951 h 1470030"/>
                <a:gd name="connsiteX41" fmla="*/ 2405062 w 4582440"/>
                <a:gd name="connsiteY41" fmla="*/ 42476 h 1470030"/>
                <a:gd name="connsiteX42" fmla="*/ 2428874 w 4582440"/>
                <a:gd name="connsiteY42" fmla="*/ 47238 h 1470030"/>
                <a:gd name="connsiteX43" fmla="*/ 2447924 w 4582440"/>
                <a:gd name="connsiteY43" fmla="*/ 52001 h 1470030"/>
                <a:gd name="connsiteX44" fmla="*/ 2476499 w 4582440"/>
                <a:gd name="connsiteY44" fmla="*/ 56763 h 1470030"/>
                <a:gd name="connsiteX45" fmla="*/ 2505074 w 4582440"/>
                <a:gd name="connsiteY45" fmla="*/ 66288 h 1470030"/>
                <a:gd name="connsiteX46" fmla="*/ 2538412 w 4582440"/>
                <a:gd name="connsiteY46" fmla="*/ 75813 h 1470030"/>
                <a:gd name="connsiteX47" fmla="*/ 2557462 w 4582440"/>
                <a:gd name="connsiteY47" fmla="*/ 90101 h 1470030"/>
                <a:gd name="connsiteX48" fmla="*/ 2571749 w 4582440"/>
                <a:gd name="connsiteY48" fmla="*/ 104388 h 1470030"/>
                <a:gd name="connsiteX49" fmla="*/ 2605087 w 4582440"/>
                <a:gd name="connsiteY49" fmla="*/ 113913 h 1470030"/>
                <a:gd name="connsiteX50" fmla="*/ 2652712 w 4582440"/>
                <a:gd name="connsiteY50" fmla="*/ 137726 h 1470030"/>
                <a:gd name="connsiteX51" fmla="*/ 2666999 w 4582440"/>
                <a:gd name="connsiteY51" fmla="*/ 152013 h 1470030"/>
                <a:gd name="connsiteX52" fmla="*/ 2700337 w 4582440"/>
                <a:gd name="connsiteY52" fmla="*/ 175826 h 1470030"/>
                <a:gd name="connsiteX53" fmla="*/ 2719387 w 4582440"/>
                <a:gd name="connsiteY53" fmla="*/ 185351 h 1470030"/>
                <a:gd name="connsiteX54" fmla="*/ 2757487 w 4582440"/>
                <a:gd name="connsiteY54" fmla="*/ 213926 h 1470030"/>
                <a:gd name="connsiteX55" fmla="*/ 2781299 w 4582440"/>
                <a:gd name="connsiteY55" fmla="*/ 218688 h 1470030"/>
                <a:gd name="connsiteX56" fmla="*/ 2814637 w 4582440"/>
                <a:gd name="connsiteY56" fmla="*/ 223451 h 1470030"/>
                <a:gd name="connsiteX57" fmla="*/ 2833687 w 4582440"/>
                <a:gd name="connsiteY57" fmla="*/ 228213 h 1470030"/>
                <a:gd name="connsiteX58" fmla="*/ 2852737 w 4582440"/>
                <a:gd name="connsiteY58" fmla="*/ 237738 h 1470030"/>
                <a:gd name="connsiteX59" fmla="*/ 2876549 w 4582440"/>
                <a:gd name="connsiteY59" fmla="*/ 242501 h 1470030"/>
                <a:gd name="connsiteX60" fmla="*/ 2890837 w 4582440"/>
                <a:gd name="connsiteY60" fmla="*/ 247263 h 1470030"/>
                <a:gd name="connsiteX61" fmla="*/ 2938462 w 4582440"/>
                <a:gd name="connsiteY61" fmla="*/ 256788 h 1470030"/>
                <a:gd name="connsiteX62" fmla="*/ 3000374 w 4582440"/>
                <a:gd name="connsiteY62" fmla="*/ 275838 h 1470030"/>
                <a:gd name="connsiteX63" fmla="*/ 3028949 w 4582440"/>
                <a:gd name="connsiteY63" fmla="*/ 285363 h 1470030"/>
                <a:gd name="connsiteX64" fmla="*/ 3067049 w 4582440"/>
                <a:gd name="connsiteY64" fmla="*/ 294888 h 1470030"/>
                <a:gd name="connsiteX65" fmla="*/ 3105149 w 4582440"/>
                <a:gd name="connsiteY65" fmla="*/ 309176 h 1470030"/>
                <a:gd name="connsiteX66" fmla="*/ 3124199 w 4582440"/>
                <a:gd name="connsiteY66" fmla="*/ 318701 h 1470030"/>
                <a:gd name="connsiteX67" fmla="*/ 3319462 w 4582440"/>
                <a:gd name="connsiteY67" fmla="*/ 313938 h 1470030"/>
                <a:gd name="connsiteX68" fmla="*/ 3376612 w 4582440"/>
                <a:gd name="connsiteY68" fmla="*/ 294888 h 1470030"/>
                <a:gd name="connsiteX69" fmla="*/ 3400424 w 4582440"/>
                <a:gd name="connsiteY69" fmla="*/ 290126 h 1470030"/>
                <a:gd name="connsiteX70" fmla="*/ 3438524 w 4582440"/>
                <a:gd name="connsiteY70" fmla="*/ 271076 h 1470030"/>
                <a:gd name="connsiteX71" fmla="*/ 3476624 w 4582440"/>
                <a:gd name="connsiteY71" fmla="*/ 261551 h 1470030"/>
                <a:gd name="connsiteX72" fmla="*/ 3495674 w 4582440"/>
                <a:gd name="connsiteY72" fmla="*/ 252026 h 1470030"/>
                <a:gd name="connsiteX73" fmla="*/ 3552824 w 4582440"/>
                <a:gd name="connsiteY73" fmla="*/ 242501 h 1470030"/>
                <a:gd name="connsiteX74" fmla="*/ 3876674 w 4582440"/>
                <a:gd name="connsiteY74" fmla="*/ 247263 h 1470030"/>
                <a:gd name="connsiteX75" fmla="*/ 3900487 w 4582440"/>
                <a:gd name="connsiteY75" fmla="*/ 252026 h 1470030"/>
                <a:gd name="connsiteX76" fmla="*/ 3962399 w 4582440"/>
                <a:gd name="connsiteY76" fmla="*/ 256788 h 1470030"/>
                <a:gd name="connsiteX77" fmla="*/ 4081462 w 4582440"/>
                <a:gd name="connsiteY77" fmla="*/ 271076 h 1470030"/>
                <a:gd name="connsiteX78" fmla="*/ 4100512 w 4582440"/>
                <a:gd name="connsiteY78" fmla="*/ 275838 h 1470030"/>
                <a:gd name="connsiteX79" fmla="*/ 4243387 w 4582440"/>
                <a:gd name="connsiteY79" fmla="*/ 294888 h 1470030"/>
                <a:gd name="connsiteX80" fmla="*/ 4276724 w 4582440"/>
                <a:gd name="connsiteY80" fmla="*/ 299651 h 1470030"/>
                <a:gd name="connsiteX81" fmla="*/ 4533899 w 4582440"/>
                <a:gd name="connsiteY81" fmla="*/ 304413 h 1470030"/>
                <a:gd name="connsiteX82" fmla="*/ 4581524 w 4582440"/>
                <a:gd name="connsiteY82" fmla="*/ 309176 h 1470030"/>
                <a:gd name="connsiteX83" fmla="*/ 4567237 w 4582440"/>
                <a:gd name="connsiteY83" fmla="*/ 1228338 h 1470030"/>
                <a:gd name="connsiteX84" fmla="*/ 4567237 w 4582440"/>
                <a:gd name="connsiteY84" fmla="*/ 1228338 h 1470030"/>
                <a:gd name="connsiteX85" fmla="*/ 4510087 w 4582440"/>
                <a:gd name="connsiteY85" fmla="*/ 1209288 h 1470030"/>
                <a:gd name="connsiteX86" fmla="*/ 4481512 w 4582440"/>
                <a:gd name="connsiteY86" fmla="*/ 1199763 h 1470030"/>
                <a:gd name="connsiteX87" fmla="*/ 4452937 w 4582440"/>
                <a:gd name="connsiteY87" fmla="*/ 1195001 h 1470030"/>
                <a:gd name="connsiteX88" fmla="*/ 4438649 w 4582440"/>
                <a:gd name="connsiteY88" fmla="*/ 1190238 h 1470030"/>
                <a:gd name="connsiteX89" fmla="*/ 4371974 w 4582440"/>
                <a:gd name="connsiteY89" fmla="*/ 1180713 h 1470030"/>
                <a:gd name="connsiteX90" fmla="*/ 4067174 w 4582440"/>
                <a:gd name="connsiteY90" fmla="*/ 1185476 h 1470030"/>
                <a:gd name="connsiteX91" fmla="*/ 4038599 w 4582440"/>
                <a:gd name="connsiteY91" fmla="*/ 1190238 h 1470030"/>
                <a:gd name="connsiteX92" fmla="*/ 3948112 w 4582440"/>
                <a:gd name="connsiteY92" fmla="*/ 1195001 h 1470030"/>
                <a:gd name="connsiteX93" fmla="*/ 3895724 w 4582440"/>
                <a:gd name="connsiteY93" fmla="*/ 1204526 h 1470030"/>
                <a:gd name="connsiteX94" fmla="*/ 3881437 w 4582440"/>
                <a:gd name="connsiteY94" fmla="*/ 1209288 h 1470030"/>
                <a:gd name="connsiteX95" fmla="*/ 3857624 w 4582440"/>
                <a:gd name="connsiteY95" fmla="*/ 1214051 h 1470030"/>
                <a:gd name="connsiteX96" fmla="*/ 3829049 w 4582440"/>
                <a:gd name="connsiteY96" fmla="*/ 1223576 h 1470030"/>
                <a:gd name="connsiteX97" fmla="*/ 3800474 w 4582440"/>
                <a:gd name="connsiteY97" fmla="*/ 1228338 h 1470030"/>
                <a:gd name="connsiteX98" fmla="*/ 3762374 w 4582440"/>
                <a:gd name="connsiteY98" fmla="*/ 1237863 h 1470030"/>
                <a:gd name="connsiteX99" fmla="*/ 3557587 w 4582440"/>
                <a:gd name="connsiteY99" fmla="*/ 1242626 h 1470030"/>
                <a:gd name="connsiteX100" fmla="*/ 3495674 w 4582440"/>
                <a:gd name="connsiteY100" fmla="*/ 1261676 h 1470030"/>
                <a:gd name="connsiteX101" fmla="*/ 3481387 w 4582440"/>
                <a:gd name="connsiteY101" fmla="*/ 1266438 h 1470030"/>
                <a:gd name="connsiteX102" fmla="*/ 3443287 w 4582440"/>
                <a:gd name="connsiteY102" fmla="*/ 1275963 h 1470030"/>
                <a:gd name="connsiteX103" fmla="*/ 3428999 w 4582440"/>
                <a:gd name="connsiteY103" fmla="*/ 1280726 h 1470030"/>
                <a:gd name="connsiteX104" fmla="*/ 3409949 w 4582440"/>
                <a:gd name="connsiteY104" fmla="*/ 1285488 h 1470030"/>
                <a:gd name="connsiteX105" fmla="*/ 3395662 w 4582440"/>
                <a:gd name="connsiteY105" fmla="*/ 1290251 h 1470030"/>
                <a:gd name="connsiteX106" fmla="*/ 3362324 w 4582440"/>
                <a:gd name="connsiteY106" fmla="*/ 1295013 h 1470030"/>
                <a:gd name="connsiteX107" fmla="*/ 3305174 w 4582440"/>
                <a:gd name="connsiteY107" fmla="*/ 1304538 h 1470030"/>
                <a:gd name="connsiteX108" fmla="*/ 3100387 w 4582440"/>
                <a:gd name="connsiteY108" fmla="*/ 1309301 h 1470030"/>
                <a:gd name="connsiteX109" fmla="*/ 3028949 w 4582440"/>
                <a:gd name="connsiteY109" fmla="*/ 1323588 h 1470030"/>
                <a:gd name="connsiteX110" fmla="*/ 3005137 w 4582440"/>
                <a:gd name="connsiteY110" fmla="*/ 1328351 h 1470030"/>
                <a:gd name="connsiteX111" fmla="*/ 2986087 w 4582440"/>
                <a:gd name="connsiteY111" fmla="*/ 1333113 h 1470030"/>
                <a:gd name="connsiteX112" fmla="*/ 2957512 w 4582440"/>
                <a:gd name="connsiteY112" fmla="*/ 1337876 h 1470030"/>
                <a:gd name="connsiteX113" fmla="*/ 2919412 w 4582440"/>
                <a:gd name="connsiteY113" fmla="*/ 1347401 h 1470030"/>
                <a:gd name="connsiteX114" fmla="*/ 2905124 w 4582440"/>
                <a:gd name="connsiteY114" fmla="*/ 1352163 h 1470030"/>
                <a:gd name="connsiteX115" fmla="*/ 2881312 w 4582440"/>
                <a:gd name="connsiteY115" fmla="*/ 1356926 h 1470030"/>
                <a:gd name="connsiteX116" fmla="*/ 2795587 w 4582440"/>
                <a:gd name="connsiteY116" fmla="*/ 1375976 h 1470030"/>
                <a:gd name="connsiteX117" fmla="*/ 2738437 w 4582440"/>
                <a:gd name="connsiteY117" fmla="*/ 1385501 h 1470030"/>
                <a:gd name="connsiteX118" fmla="*/ 2671762 w 4582440"/>
                <a:gd name="connsiteY118" fmla="*/ 1395026 h 1470030"/>
                <a:gd name="connsiteX119" fmla="*/ 2647949 w 4582440"/>
                <a:gd name="connsiteY119" fmla="*/ 1399788 h 1470030"/>
                <a:gd name="connsiteX120" fmla="*/ 2576512 w 4582440"/>
                <a:gd name="connsiteY120" fmla="*/ 1404551 h 1470030"/>
                <a:gd name="connsiteX121" fmla="*/ 2543174 w 4582440"/>
                <a:gd name="connsiteY121" fmla="*/ 1414076 h 1470030"/>
                <a:gd name="connsiteX122" fmla="*/ 2514599 w 4582440"/>
                <a:gd name="connsiteY122" fmla="*/ 1418838 h 1470030"/>
                <a:gd name="connsiteX123" fmla="*/ 2195512 w 4582440"/>
                <a:gd name="connsiteY123" fmla="*/ 1423601 h 1470030"/>
                <a:gd name="connsiteX124" fmla="*/ 2133599 w 4582440"/>
                <a:gd name="connsiteY124" fmla="*/ 1433126 h 1470030"/>
                <a:gd name="connsiteX125" fmla="*/ 2081212 w 4582440"/>
                <a:gd name="connsiteY125" fmla="*/ 1442651 h 1470030"/>
                <a:gd name="connsiteX126" fmla="*/ 1757362 w 4582440"/>
                <a:gd name="connsiteY126" fmla="*/ 1437888 h 1470030"/>
                <a:gd name="connsiteX127" fmla="*/ 0 w 4582440"/>
                <a:gd name="connsiteY127" fmla="*/ 1390263 h 1470030"/>
                <a:gd name="connsiteX128" fmla="*/ 4762 w 4582440"/>
                <a:gd name="connsiteY128" fmla="*/ 528251 h 1470030"/>
                <a:gd name="connsiteX0" fmla="*/ 4762 w 4582440"/>
                <a:gd name="connsiteY0" fmla="*/ 528251 h 1442651"/>
                <a:gd name="connsiteX1" fmla="*/ 4762 w 4582440"/>
                <a:gd name="connsiteY1" fmla="*/ 528251 h 1442651"/>
                <a:gd name="connsiteX2" fmla="*/ 528637 w 4582440"/>
                <a:gd name="connsiteY2" fmla="*/ 533013 h 1442651"/>
                <a:gd name="connsiteX3" fmla="*/ 571499 w 4582440"/>
                <a:gd name="connsiteY3" fmla="*/ 542538 h 1442651"/>
                <a:gd name="connsiteX4" fmla="*/ 804862 w 4582440"/>
                <a:gd name="connsiteY4" fmla="*/ 537776 h 1442651"/>
                <a:gd name="connsiteX5" fmla="*/ 819149 w 4582440"/>
                <a:gd name="connsiteY5" fmla="*/ 533013 h 1442651"/>
                <a:gd name="connsiteX6" fmla="*/ 852487 w 4582440"/>
                <a:gd name="connsiteY6" fmla="*/ 523488 h 1442651"/>
                <a:gd name="connsiteX7" fmla="*/ 871537 w 4582440"/>
                <a:gd name="connsiteY7" fmla="*/ 513963 h 1442651"/>
                <a:gd name="connsiteX8" fmla="*/ 904874 w 4582440"/>
                <a:gd name="connsiteY8" fmla="*/ 504438 h 1442651"/>
                <a:gd name="connsiteX9" fmla="*/ 947737 w 4582440"/>
                <a:gd name="connsiteY9" fmla="*/ 490151 h 1442651"/>
                <a:gd name="connsiteX10" fmla="*/ 962024 w 4582440"/>
                <a:gd name="connsiteY10" fmla="*/ 480626 h 1442651"/>
                <a:gd name="connsiteX11" fmla="*/ 966787 w 4582440"/>
                <a:gd name="connsiteY11" fmla="*/ 461576 h 1442651"/>
                <a:gd name="connsiteX12" fmla="*/ 1014412 w 4582440"/>
                <a:gd name="connsiteY12" fmla="*/ 452051 h 1442651"/>
                <a:gd name="connsiteX13" fmla="*/ 1028699 w 4582440"/>
                <a:gd name="connsiteY13" fmla="*/ 442526 h 1442651"/>
                <a:gd name="connsiteX14" fmla="*/ 1085849 w 4582440"/>
                <a:gd name="connsiteY14" fmla="*/ 428238 h 1442651"/>
                <a:gd name="connsiteX15" fmla="*/ 1100137 w 4582440"/>
                <a:gd name="connsiteY15" fmla="*/ 418713 h 1442651"/>
                <a:gd name="connsiteX16" fmla="*/ 1147762 w 4582440"/>
                <a:gd name="connsiteY16" fmla="*/ 390138 h 1442651"/>
                <a:gd name="connsiteX17" fmla="*/ 1162049 w 4582440"/>
                <a:gd name="connsiteY17" fmla="*/ 375851 h 1442651"/>
                <a:gd name="connsiteX18" fmla="*/ 1181099 w 4582440"/>
                <a:gd name="connsiteY18" fmla="*/ 366326 h 1442651"/>
                <a:gd name="connsiteX19" fmla="*/ 1204912 w 4582440"/>
                <a:gd name="connsiteY19" fmla="*/ 352038 h 1442651"/>
                <a:gd name="connsiteX20" fmla="*/ 1219199 w 4582440"/>
                <a:gd name="connsiteY20" fmla="*/ 337751 h 1442651"/>
                <a:gd name="connsiteX21" fmla="*/ 1271587 w 4582440"/>
                <a:gd name="connsiteY21" fmla="*/ 304413 h 1442651"/>
                <a:gd name="connsiteX22" fmla="*/ 1285874 w 4582440"/>
                <a:gd name="connsiteY22" fmla="*/ 294888 h 1442651"/>
                <a:gd name="connsiteX23" fmla="*/ 1295399 w 4582440"/>
                <a:gd name="connsiteY23" fmla="*/ 280601 h 1442651"/>
                <a:gd name="connsiteX24" fmla="*/ 1352549 w 4582440"/>
                <a:gd name="connsiteY24" fmla="*/ 247263 h 1442651"/>
                <a:gd name="connsiteX25" fmla="*/ 1366837 w 4582440"/>
                <a:gd name="connsiteY25" fmla="*/ 242501 h 1442651"/>
                <a:gd name="connsiteX26" fmla="*/ 1404937 w 4582440"/>
                <a:gd name="connsiteY26" fmla="*/ 213926 h 1442651"/>
                <a:gd name="connsiteX27" fmla="*/ 1419224 w 4582440"/>
                <a:gd name="connsiteY27" fmla="*/ 199638 h 1442651"/>
                <a:gd name="connsiteX28" fmla="*/ 1433512 w 4582440"/>
                <a:gd name="connsiteY28" fmla="*/ 180588 h 1442651"/>
                <a:gd name="connsiteX29" fmla="*/ 1457324 w 4582440"/>
                <a:gd name="connsiteY29" fmla="*/ 171063 h 1442651"/>
                <a:gd name="connsiteX30" fmla="*/ 1476374 w 4582440"/>
                <a:gd name="connsiteY30" fmla="*/ 161538 h 1442651"/>
                <a:gd name="connsiteX31" fmla="*/ 1509712 w 4582440"/>
                <a:gd name="connsiteY31" fmla="*/ 137726 h 1442651"/>
                <a:gd name="connsiteX32" fmla="*/ 1543049 w 4582440"/>
                <a:gd name="connsiteY32" fmla="*/ 123438 h 1442651"/>
                <a:gd name="connsiteX33" fmla="*/ 1600199 w 4582440"/>
                <a:gd name="connsiteY33" fmla="*/ 99626 h 1442651"/>
                <a:gd name="connsiteX34" fmla="*/ 1647824 w 4582440"/>
                <a:gd name="connsiteY34" fmla="*/ 85338 h 1442651"/>
                <a:gd name="connsiteX35" fmla="*/ 1681162 w 4582440"/>
                <a:gd name="connsiteY35" fmla="*/ 75813 h 1442651"/>
                <a:gd name="connsiteX36" fmla="*/ 1804987 w 4582440"/>
                <a:gd name="connsiteY36" fmla="*/ 66288 h 1442651"/>
                <a:gd name="connsiteX37" fmla="*/ 1852612 w 4582440"/>
                <a:gd name="connsiteY37" fmla="*/ 52001 h 1442651"/>
                <a:gd name="connsiteX38" fmla="*/ 1933574 w 4582440"/>
                <a:gd name="connsiteY38" fmla="*/ 42476 h 1442651"/>
                <a:gd name="connsiteX39" fmla="*/ 2309812 w 4582440"/>
                <a:gd name="connsiteY39" fmla="*/ 28188 h 1442651"/>
                <a:gd name="connsiteX40" fmla="*/ 2376487 w 4582440"/>
                <a:gd name="connsiteY40" fmla="*/ 32951 h 1442651"/>
                <a:gd name="connsiteX41" fmla="*/ 2405062 w 4582440"/>
                <a:gd name="connsiteY41" fmla="*/ 42476 h 1442651"/>
                <a:gd name="connsiteX42" fmla="*/ 2428874 w 4582440"/>
                <a:gd name="connsiteY42" fmla="*/ 47238 h 1442651"/>
                <a:gd name="connsiteX43" fmla="*/ 2447924 w 4582440"/>
                <a:gd name="connsiteY43" fmla="*/ 52001 h 1442651"/>
                <a:gd name="connsiteX44" fmla="*/ 2476499 w 4582440"/>
                <a:gd name="connsiteY44" fmla="*/ 56763 h 1442651"/>
                <a:gd name="connsiteX45" fmla="*/ 2505074 w 4582440"/>
                <a:gd name="connsiteY45" fmla="*/ 66288 h 1442651"/>
                <a:gd name="connsiteX46" fmla="*/ 2538412 w 4582440"/>
                <a:gd name="connsiteY46" fmla="*/ 75813 h 1442651"/>
                <a:gd name="connsiteX47" fmla="*/ 2557462 w 4582440"/>
                <a:gd name="connsiteY47" fmla="*/ 90101 h 1442651"/>
                <a:gd name="connsiteX48" fmla="*/ 2571749 w 4582440"/>
                <a:gd name="connsiteY48" fmla="*/ 104388 h 1442651"/>
                <a:gd name="connsiteX49" fmla="*/ 2605087 w 4582440"/>
                <a:gd name="connsiteY49" fmla="*/ 113913 h 1442651"/>
                <a:gd name="connsiteX50" fmla="*/ 2652712 w 4582440"/>
                <a:gd name="connsiteY50" fmla="*/ 137726 h 1442651"/>
                <a:gd name="connsiteX51" fmla="*/ 2666999 w 4582440"/>
                <a:gd name="connsiteY51" fmla="*/ 152013 h 1442651"/>
                <a:gd name="connsiteX52" fmla="*/ 2700337 w 4582440"/>
                <a:gd name="connsiteY52" fmla="*/ 175826 h 1442651"/>
                <a:gd name="connsiteX53" fmla="*/ 2719387 w 4582440"/>
                <a:gd name="connsiteY53" fmla="*/ 185351 h 1442651"/>
                <a:gd name="connsiteX54" fmla="*/ 2757487 w 4582440"/>
                <a:gd name="connsiteY54" fmla="*/ 213926 h 1442651"/>
                <a:gd name="connsiteX55" fmla="*/ 2781299 w 4582440"/>
                <a:gd name="connsiteY55" fmla="*/ 218688 h 1442651"/>
                <a:gd name="connsiteX56" fmla="*/ 2814637 w 4582440"/>
                <a:gd name="connsiteY56" fmla="*/ 223451 h 1442651"/>
                <a:gd name="connsiteX57" fmla="*/ 2833687 w 4582440"/>
                <a:gd name="connsiteY57" fmla="*/ 228213 h 1442651"/>
                <a:gd name="connsiteX58" fmla="*/ 2852737 w 4582440"/>
                <a:gd name="connsiteY58" fmla="*/ 237738 h 1442651"/>
                <a:gd name="connsiteX59" fmla="*/ 2876549 w 4582440"/>
                <a:gd name="connsiteY59" fmla="*/ 242501 h 1442651"/>
                <a:gd name="connsiteX60" fmla="*/ 2890837 w 4582440"/>
                <a:gd name="connsiteY60" fmla="*/ 247263 h 1442651"/>
                <a:gd name="connsiteX61" fmla="*/ 2938462 w 4582440"/>
                <a:gd name="connsiteY61" fmla="*/ 256788 h 1442651"/>
                <a:gd name="connsiteX62" fmla="*/ 3000374 w 4582440"/>
                <a:gd name="connsiteY62" fmla="*/ 275838 h 1442651"/>
                <a:gd name="connsiteX63" fmla="*/ 3028949 w 4582440"/>
                <a:gd name="connsiteY63" fmla="*/ 285363 h 1442651"/>
                <a:gd name="connsiteX64" fmla="*/ 3067049 w 4582440"/>
                <a:gd name="connsiteY64" fmla="*/ 294888 h 1442651"/>
                <a:gd name="connsiteX65" fmla="*/ 3105149 w 4582440"/>
                <a:gd name="connsiteY65" fmla="*/ 309176 h 1442651"/>
                <a:gd name="connsiteX66" fmla="*/ 3124199 w 4582440"/>
                <a:gd name="connsiteY66" fmla="*/ 318701 h 1442651"/>
                <a:gd name="connsiteX67" fmla="*/ 3319462 w 4582440"/>
                <a:gd name="connsiteY67" fmla="*/ 313938 h 1442651"/>
                <a:gd name="connsiteX68" fmla="*/ 3376612 w 4582440"/>
                <a:gd name="connsiteY68" fmla="*/ 294888 h 1442651"/>
                <a:gd name="connsiteX69" fmla="*/ 3400424 w 4582440"/>
                <a:gd name="connsiteY69" fmla="*/ 290126 h 1442651"/>
                <a:gd name="connsiteX70" fmla="*/ 3438524 w 4582440"/>
                <a:gd name="connsiteY70" fmla="*/ 271076 h 1442651"/>
                <a:gd name="connsiteX71" fmla="*/ 3476624 w 4582440"/>
                <a:gd name="connsiteY71" fmla="*/ 261551 h 1442651"/>
                <a:gd name="connsiteX72" fmla="*/ 3495674 w 4582440"/>
                <a:gd name="connsiteY72" fmla="*/ 252026 h 1442651"/>
                <a:gd name="connsiteX73" fmla="*/ 3552824 w 4582440"/>
                <a:gd name="connsiteY73" fmla="*/ 242501 h 1442651"/>
                <a:gd name="connsiteX74" fmla="*/ 3876674 w 4582440"/>
                <a:gd name="connsiteY74" fmla="*/ 247263 h 1442651"/>
                <a:gd name="connsiteX75" fmla="*/ 3900487 w 4582440"/>
                <a:gd name="connsiteY75" fmla="*/ 252026 h 1442651"/>
                <a:gd name="connsiteX76" fmla="*/ 3962399 w 4582440"/>
                <a:gd name="connsiteY76" fmla="*/ 256788 h 1442651"/>
                <a:gd name="connsiteX77" fmla="*/ 4081462 w 4582440"/>
                <a:gd name="connsiteY77" fmla="*/ 271076 h 1442651"/>
                <a:gd name="connsiteX78" fmla="*/ 4100512 w 4582440"/>
                <a:gd name="connsiteY78" fmla="*/ 275838 h 1442651"/>
                <a:gd name="connsiteX79" fmla="*/ 4243387 w 4582440"/>
                <a:gd name="connsiteY79" fmla="*/ 294888 h 1442651"/>
                <a:gd name="connsiteX80" fmla="*/ 4276724 w 4582440"/>
                <a:gd name="connsiteY80" fmla="*/ 299651 h 1442651"/>
                <a:gd name="connsiteX81" fmla="*/ 4533899 w 4582440"/>
                <a:gd name="connsiteY81" fmla="*/ 304413 h 1442651"/>
                <a:gd name="connsiteX82" fmla="*/ 4581524 w 4582440"/>
                <a:gd name="connsiteY82" fmla="*/ 309176 h 1442651"/>
                <a:gd name="connsiteX83" fmla="*/ 4567237 w 4582440"/>
                <a:gd name="connsiteY83" fmla="*/ 1228338 h 1442651"/>
                <a:gd name="connsiteX84" fmla="*/ 4567237 w 4582440"/>
                <a:gd name="connsiteY84" fmla="*/ 1228338 h 1442651"/>
                <a:gd name="connsiteX85" fmla="*/ 4510087 w 4582440"/>
                <a:gd name="connsiteY85" fmla="*/ 1209288 h 1442651"/>
                <a:gd name="connsiteX86" fmla="*/ 4481512 w 4582440"/>
                <a:gd name="connsiteY86" fmla="*/ 1199763 h 1442651"/>
                <a:gd name="connsiteX87" fmla="*/ 4452937 w 4582440"/>
                <a:gd name="connsiteY87" fmla="*/ 1195001 h 1442651"/>
                <a:gd name="connsiteX88" fmla="*/ 4438649 w 4582440"/>
                <a:gd name="connsiteY88" fmla="*/ 1190238 h 1442651"/>
                <a:gd name="connsiteX89" fmla="*/ 4371974 w 4582440"/>
                <a:gd name="connsiteY89" fmla="*/ 1180713 h 1442651"/>
                <a:gd name="connsiteX90" fmla="*/ 4067174 w 4582440"/>
                <a:gd name="connsiteY90" fmla="*/ 1185476 h 1442651"/>
                <a:gd name="connsiteX91" fmla="*/ 4038599 w 4582440"/>
                <a:gd name="connsiteY91" fmla="*/ 1190238 h 1442651"/>
                <a:gd name="connsiteX92" fmla="*/ 3948112 w 4582440"/>
                <a:gd name="connsiteY92" fmla="*/ 1195001 h 1442651"/>
                <a:gd name="connsiteX93" fmla="*/ 3895724 w 4582440"/>
                <a:gd name="connsiteY93" fmla="*/ 1204526 h 1442651"/>
                <a:gd name="connsiteX94" fmla="*/ 3881437 w 4582440"/>
                <a:gd name="connsiteY94" fmla="*/ 1209288 h 1442651"/>
                <a:gd name="connsiteX95" fmla="*/ 3857624 w 4582440"/>
                <a:gd name="connsiteY95" fmla="*/ 1214051 h 1442651"/>
                <a:gd name="connsiteX96" fmla="*/ 3829049 w 4582440"/>
                <a:gd name="connsiteY96" fmla="*/ 1223576 h 1442651"/>
                <a:gd name="connsiteX97" fmla="*/ 3800474 w 4582440"/>
                <a:gd name="connsiteY97" fmla="*/ 1228338 h 1442651"/>
                <a:gd name="connsiteX98" fmla="*/ 3762374 w 4582440"/>
                <a:gd name="connsiteY98" fmla="*/ 1237863 h 1442651"/>
                <a:gd name="connsiteX99" fmla="*/ 3557587 w 4582440"/>
                <a:gd name="connsiteY99" fmla="*/ 1242626 h 1442651"/>
                <a:gd name="connsiteX100" fmla="*/ 3495674 w 4582440"/>
                <a:gd name="connsiteY100" fmla="*/ 1261676 h 1442651"/>
                <a:gd name="connsiteX101" fmla="*/ 3481387 w 4582440"/>
                <a:gd name="connsiteY101" fmla="*/ 1266438 h 1442651"/>
                <a:gd name="connsiteX102" fmla="*/ 3443287 w 4582440"/>
                <a:gd name="connsiteY102" fmla="*/ 1275963 h 1442651"/>
                <a:gd name="connsiteX103" fmla="*/ 3428999 w 4582440"/>
                <a:gd name="connsiteY103" fmla="*/ 1280726 h 1442651"/>
                <a:gd name="connsiteX104" fmla="*/ 3409949 w 4582440"/>
                <a:gd name="connsiteY104" fmla="*/ 1285488 h 1442651"/>
                <a:gd name="connsiteX105" fmla="*/ 3395662 w 4582440"/>
                <a:gd name="connsiteY105" fmla="*/ 1290251 h 1442651"/>
                <a:gd name="connsiteX106" fmla="*/ 3362324 w 4582440"/>
                <a:gd name="connsiteY106" fmla="*/ 1295013 h 1442651"/>
                <a:gd name="connsiteX107" fmla="*/ 3305174 w 4582440"/>
                <a:gd name="connsiteY107" fmla="*/ 1304538 h 1442651"/>
                <a:gd name="connsiteX108" fmla="*/ 3100387 w 4582440"/>
                <a:gd name="connsiteY108" fmla="*/ 1309301 h 1442651"/>
                <a:gd name="connsiteX109" fmla="*/ 3028949 w 4582440"/>
                <a:gd name="connsiteY109" fmla="*/ 1323588 h 1442651"/>
                <a:gd name="connsiteX110" fmla="*/ 3005137 w 4582440"/>
                <a:gd name="connsiteY110" fmla="*/ 1328351 h 1442651"/>
                <a:gd name="connsiteX111" fmla="*/ 2986087 w 4582440"/>
                <a:gd name="connsiteY111" fmla="*/ 1333113 h 1442651"/>
                <a:gd name="connsiteX112" fmla="*/ 2957512 w 4582440"/>
                <a:gd name="connsiteY112" fmla="*/ 1337876 h 1442651"/>
                <a:gd name="connsiteX113" fmla="*/ 2919412 w 4582440"/>
                <a:gd name="connsiteY113" fmla="*/ 1347401 h 1442651"/>
                <a:gd name="connsiteX114" fmla="*/ 2905124 w 4582440"/>
                <a:gd name="connsiteY114" fmla="*/ 1352163 h 1442651"/>
                <a:gd name="connsiteX115" fmla="*/ 2881312 w 4582440"/>
                <a:gd name="connsiteY115" fmla="*/ 1356926 h 1442651"/>
                <a:gd name="connsiteX116" fmla="*/ 2795587 w 4582440"/>
                <a:gd name="connsiteY116" fmla="*/ 1375976 h 1442651"/>
                <a:gd name="connsiteX117" fmla="*/ 2738437 w 4582440"/>
                <a:gd name="connsiteY117" fmla="*/ 1385501 h 1442651"/>
                <a:gd name="connsiteX118" fmla="*/ 2671762 w 4582440"/>
                <a:gd name="connsiteY118" fmla="*/ 1395026 h 1442651"/>
                <a:gd name="connsiteX119" fmla="*/ 2647949 w 4582440"/>
                <a:gd name="connsiteY119" fmla="*/ 1399788 h 1442651"/>
                <a:gd name="connsiteX120" fmla="*/ 2576512 w 4582440"/>
                <a:gd name="connsiteY120" fmla="*/ 1404551 h 1442651"/>
                <a:gd name="connsiteX121" fmla="*/ 2543174 w 4582440"/>
                <a:gd name="connsiteY121" fmla="*/ 1414076 h 1442651"/>
                <a:gd name="connsiteX122" fmla="*/ 2514599 w 4582440"/>
                <a:gd name="connsiteY122" fmla="*/ 1418838 h 1442651"/>
                <a:gd name="connsiteX123" fmla="*/ 2195512 w 4582440"/>
                <a:gd name="connsiteY123" fmla="*/ 1423601 h 1442651"/>
                <a:gd name="connsiteX124" fmla="*/ 2133599 w 4582440"/>
                <a:gd name="connsiteY124" fmla="*/ 1433126 h 1442651"/>
                <a:gd name="connsiteX125" fmla="*/ 2081212 w 4582440"/>
                <a:gd name="connsiteY125" fmla="*/ 1442651 h 1442651"/>
                <a:gd name="connsiteX126" fmla="*/ 0 w 4582440"/>
                <a:gd name="connsiteY126" fmla="*/ 1390263 h 1442651"/>
                <a:gd name="connsiteX127" fmla="*/ 4762 w 4582440"/>
                <a:gd name="connsiteY127" fmla="*/ 528251 h 1442651"/>
                <a:gd name="connsiteX0" fmla="*/ 4762 w 4582440"/>
                <a:gd name="connsiteY0" fmla="*/ 528251 h 1468904"/>
                <a:gd name="connsiteX1" fmla="*/ 4762 w 4582440"/>
                <a:gd name="connsiteY1" fmla="*/ 528251 h 1468904"/>
                <a:gd name="connsiteX2" fmla="*/ 528637 w 4582440"/>
                <a:gd name="connsiteY2" fmla="*/ 533013 h 1468904"/>
                <a:gd name="connsiteX3" fmla="*/ 571499 w 4582440"/>
                <a:gd name="connsiteY3" fmla="*/ 542538 h 1468904"/>
                <a:gd name="connsiteX4" fmla="*/ 804862 w 4582440"/>
                <a:gd name="connsiteY4" fmla="*/ 537776 h 1468904"/>
                <a:gd name="connsiteX5" fmla="*/ 819149 w 4582440"/>
                <a:gd name="connsiteY5" fmla="*/ 533013 h 1468904"/>
                <a:gd name="connsiteX6" fmla="*/ 852487 w 4582440"/>
                <a:gd name="connsiteY6" fmla="*/ 523488 h 1468904"/>
                <a:gd name="connsiteX7" fmla="*/ 871537 w 4582440"/>
                <a:gd name="connsiteY7" fmla="*/ 513963 h 1468904"/>
                <a:gd name="connsiteX8" fmla="*/ 904874 w 4582440"/>
                <a:gd name="connsiteY8" fmla="*/ 504438 h 1468904"/>
                <a:gd name="connsiteX9" fmla="*/ 947737 w 4582440"/>
                <a:gd name="connsiteY9" fmla="*/ 490151 h 1468904"/>
                <a:gd name="connsiteX10" fmla="*/ 962024 w 4582440"/>
                <a:gd name="connsiteY10" fmla="*/ 480626 h 1468904"/>
                <a:gd name="connsiteX11" fmla="*/ 966787 w 4582440"/>
                <a:gd name="connsiteY11" fmla="*/ 461576 h 1468904"/>
                <a:gd name="connsiteX12" fmla="*/ 1014412 w 4582440"/>
                <a:gd name="connsiteY12" fmla="*/ 452051 h 1468904"/>
                <a:gd name="connsiteX13" fmla="*/ 1028699 w 4582440"/>
                <a:gd name="connsiteY13" fmla="*/ 442526 h 1468904"/>
                <a:gd name="connsiteX14" fmla="*/ 1085849 w 4582440"/>
                <a:gd name="connsiteY14" fmla="*/ 428238 h 1468904"/>
                <a:gd name="connsiteX15" fmla="*/ 1100137 w 4582440"/>
                <a:gd name="connsiteY15" fmla="*/ 418713 h 1468904"/>
                <a:gd name="connsiteX16" fmla="*/ 1147762 w 4582440"/>
                <a:gd name="connsiteY16" fmla="*/ 390138 h 1468904"/>
                <a:gd name="connsiteX17" fmla="*/ 1162049 w 4582440"/>
                <a:gd name="connsiteY17" fmla="*/ 375851 h 1468904"/>
                <a:gd name="connsiteX18" fmla="*/ 1181099 w 4582440"/>
                <a:gd name="connsiteY18" fmla="*/ 366326 h 1468904"/>
                <a:gd name="connsiteX19" fmla="*/ 1204912 w 4582440"/>
                <a:gd name="connsiteY19" fmla="*/ 352038 h 1468904"/>
                <a:gd name="connsiteX20" fmla="*/ 1219199 w 4582440"/>
                <a:gd name="connsiteY20" fmla="*/ 337751 h 1468904"/>
                <a:gd name="connsiteX21" fmla="*/ 1271587 w 4582440"/>
                <a:gd name="connsiteY21" fmla="*/ 304413 h 1468904"/>
                <a:gd name="connsiteX22" fmla="*/ 1285874 w 4582440"/>
                <a:gd name="connsiteY22" fmla="*/ 294888 h 1468904"/>
                <a:gd name="connsiteX23" fmla="*/ 1295399 w 4582440"/>
                <a:gd name="connsiteY23" fmla="*/ 280601 h 1468904"/>
                <a:gd name="connsiteX24" fmla="*/ 1352549 w 4582440"/>
                <a:gd name="connsiteY24" fmla="*/ 247263 h 1468904"/>
                <a:gd name="connsiteX25" fmla="*/ 1366837 w 4582440"/>
                <a:gd name="connsiteY25" fmla="*/ 242501 h 1468904"/>
                <a:gd name="connsiteX26" fmla="*/ 1404937 w 4582440"/>
                <a:gd name="connsiteY26" fmla="*/ 213926 h 1468904"/>
                <a:gd name="connsiteX27" fmla="*/ 1419224 w 4582440"/>
                <a:gd name="connsiteY27" fmla="*/ 199638 h 1468904"/>
                <a:gd name="connsiteX28" fmla="*/ 1433512 w 4582440"/>
                <a:gd name="connsiteY28" fmla="*/ 180588 h 1468904"/>
                <a:gd name="connsiteX29" fmla="*/ 1457324 w 4582440"/>
                <a:gd name="connsiteY29" fmla="*/ 171063 h 1468904"/>
                <a:gd name="connsiteX30" fmla="*/ 1476374 w 4582440"/>
                <a:gd name="connsiteY30" fmla="*/ 161538 h 1468904"/>
                <a:gd name="connsiteX31" fmla="*/ 1509712 w 4582440"/>
                <a:gd name="connsiteY31" fmla="*/ 137726 h 1468904"/>
                <a:gd name="connsiteX32" fmla="*/ 1543049 w 4582440"/>
                <a:gd name="connsiteY32" fmla="*/ 123438 h 1468904"/>
                <a:gd name="connsiteX33" fmla="*/ 1600199 w 4582440"/>
                <a:gd name="connsiteY33" fmla="*/ 99626 h 1468904"/>
                <a:gd name="connsiteX34" fmla="*/ 1647824 w 4582440"/>
                <a:gd name="connsiteY34" fmla="*/ 85338 h 1468904"/>
                <a:gd name="connsiteX35" fmla="*/ 1681162 w 4582440"/>
                <a:gd name="connsiteY35" fmla="*/ 75813 h 1468904"/>
                <a:gd name="connsiteX36" fmla="*/ 1804987 w 4582440"/>
                <a:gd name="connsiteY36" fmla="*/ 66288 h 1468904"/>
                <a:gd name="connsiteX37" fmla="*/ 1852612 w 4582440"/>
                <a:gd name="connsiteY37" fmla="*/ 52001 h 1468904"/>
                <a:gd name="connsiteX38" fmla="*/ 1933574 w 4582440"/>
                <a:gd name="connsiteY38" fmla="*/ 42476 h 1468904"/>
                <a:gd name="connsiteX39" fmla="*/ 2309812 w 4582440"/>
                <a:gd name="connsiteY39" fmla="*/ 28188 h 1468904"/>
                <a:gd name="connsiteX40" fmla="*/ 2376487 w 4582440"/>
                <a:gd name="connsiteY40" fmla="*/ 32951 h 1468904"/>
                <a:gd name="connsiteX41" fmla="*/ 2405062 w 4582440"/>
                <a:gd name="connsiteY41" fmla="*/ 42476 h 1468904"/>
                <a:gd name="connsiteX42" fmla="*/ 2428874 w 4582440"/>
                <a:gd name="connsiteY42" fmla="*/ 47238 h 1468904"/>
                <a:gd name="connsiteX43" fmla="*/ 2447924 w 4582440"/>
                <a:gd name="connsiteY43" fmla="*/ 52001 h 1468904"/>
                <a:gd name="connsiteX44" fmla="*/ 2476499 w 4582440"/>
                <a:gd name="connsiteY44" fmla="*/ 56763 h 1468904"/>
                <a:gd name="connsiteX45" fmla="*/ 2505074 w 4582440"/>
                <a:gd name="connsiteY45" fmla="*/ 66288 h 1468904"/>
                <a:gd name="connsiteX46" fmla="*/ 2538412 w 4582440"/>
                <a:gd name="connsiteY46" fmla="*/ 75813 h 1468904"/>
                <a:gd name="connsiteX47" fmla="*/ 2557462 w 4582440"/>
                <a:gd name="connsiteY47" fmla="*/ 90101 h 1468904"/>
                <a:gd name="connsiteX48" fmla="*/ 2571749 w 4582440"/>
                <a:gd name="connsiteY48" fmla="*/ 104388 h 1468904"/>
                <a:gd name="connsiteX49" fmla="*/ 2605087 w 4582440"/>
                <a:gd name="connsiteY49" fmla="*/ 113913 h 1468904"/>
                <a:gd name="connsiteX50" fmla="*/ 2652712 w 4582440"/>
                <a:gd name="connsiteY50" fmla="*/ 137726 h 1468904"/>
                <a:gd name="connsiteX51" fmla="*/ 2666999 w 4582440"/>
                <a:gd name="connsiteY51" fmla="*/ 152013 h 1468904"/>
                <a:gd name="connsiteX52" fmla="*/ 2700337 w 4582440"/>
                <a:gd name="connsiteY52" fmla="*/ 175826 h 1468904"/>
                <a:gd name="connsiteX53" fmla="*/ 2719387 w 4582440"/>
                <a:gd name="connsiteY53" fmla="*/ 185351 h 1468904"/>
                <a:gd name="connsiteX54" fmla="*/ 2757487 w 4582440"/>
                <a:gd name="connsiteY54" fmla="*/ 213926 h 1468904"/>
                <a:gd name="connsiteX55" fmla="*/ 2781299 w 4582440"/>
                <a:gd name="connsiteY55" fmla="*/ 218688 h 1468904"/>
                <a:gd name="connsiteX56" fmla="*/ 2814637 w 4582440"/>
                <a:gd name="connsiteY56" fmla="*/ 223451 h 1468904"/>
                <a:gd name="connsiteX57" fmla="*/ 2833687 w 4582440"/>
                <a:gd name="connsiteY57" fmla="*/ 228213 h 1468904"/>
                <a:gd name="connsiteX58" fmla="*/ 2852737 w 4582440"/>
                <a:gd name="connsiteY58" fmla="*/ 237738 h 1468904"/>
                <a:gd name="connsiteX59" fmla="*/ 2876549 w 4582440"/>
                <a:gd name="connsiteY59" fmla="*/ 242501 h 1468904"/>
                <a:gd name="connsiteX60" fmla="*/ 2890837 w 4582440"/>
                <a:gd name="connsiteY60" fmla="*/ 247263 h 1468904"/>
                <a:gd name="connsiteX61" fmla="*/ 2938462 w 4582440"/>
                <a:gd name="connsiteY61" fmla="*/ 256788 h 1468904"/>
                <a:gd name="connsiteX62" fmla="*/ 3000374 w 4582440"/>
                <a:gd name="connsiteY62" fmla="*/ 275838 h 1468904"/>
                <a:gd name="connsiteX63" fmla="*/ 3028949 w 4582440"/>
                <a:gd name="connsiteY63" fmla="*/ 285363 h 1468904"/>
                <a:gd name="connsiteX64" fmla="*/ 3067049 w 4582440"/>
                <a:gd name="connsiteY64" fmla="*/ 294888 h 1468904"/>
                <a:gd name="connsiteX65" fmla="*/ 3105149 w 4582440"/>
                <a:gd name="connsiteY65" fmla="*/ 309176 h 1468904"/>
                <a:gd name="connsiteX66" fmla="*/ 3124199 w 4582440"/>
                <a:gd name="connsiteY66" fmla="*/ 318701 h 1468904"/>
                <a:gd name="connsiteX67" fmla="*/ 3319462 w 4582440"/>
                <a:gd name="connsiteY67" fmla="*/ 313938 h 1468904"/>
                <a:gd name="connsiteX68" fmla="*/ 3376612 w 4582440"/>
                <a:gd name="connsiteY68" fmla="*/ 294888 h 1468904"/>
                <a:gd name="connsiteX69" fmla="*/ 3400424 w 4582440"/>
                <a:gd name="connsiteY69" fmla="*/ 290126 h 1468904"/>
                <a:gd name="connsiteX70" fmla="*/ 3438524 w 4582440"/>
                <a:gd name="connsiteY70" fmla="*/ 271076 h 1468904"/>
                <a:gd name="connsiteX71" fmla="*/ 3476624 w 4582440"/>
                <a:gd name="connsiteY71" fmla="*/ 261551 h 1468904"/>
                <a:gd name="connsiteX72" fmla="*/ 3495674 w 4582440"/>
                <a:gd name="connsiteY72" fmla="*/ 252026 h 1468904"/>
                <a:gd name="connsiteX73" fmla="*/ 3552824 w 4582440"/>
                <a:gd name="connsiteY73" fmla="*/ 242501 h 1468904"/>
                <a:gd name="connsiteX74" fmla="*/ 3876674 w 4582440"/>
                <a:gd name="connsiteY74" fmla="*/ 247263 h 1468904"/>
                <a:gd name="connsiteX75" fmla="*/ 3900487 w 4582440"/>
                <a:gd name="connsiteY75" fmla="*/ 252026 h 1468904"/>
                <a:gd name="connsiteX76" fmla="*/ 3962399 w 4582440"/>
                <a:gd name="connsiteY76" fmla="*/ 256788 h 1468904"/>
                <a:gd name="connsiteX77" fmla="*/ 4081462 w 4582440"/>
                <a:gd name="connsiteY77" fmla="*/ 271076 h 1468904"/>
                <a:gd name="connsiteX78" fmla="*/ 4100512 w 4582440"/>
                <a:gd name="connsiteY78" fmla="*/ 275838 h 1468904"/>
                <a:gd name="connsiteX79" fmla="*/ 4243387 w 4582440"/>
                <a:gd name="connsiteY79" fmla="*/ 294888 h 1468904"/>
                <a:gd name="connsiteX80" fmla="*/ 4276724 w 4582440"/>
                <a:gd name="connsiteY80" fmla="*/ 299651 h 1468904"/>
                <a:gd name="connsiteX81" fmla="*/ 4533899 w 4582440"/>
                <a:gd name="connsiteY81" fmla="*/ 304413 h 1468904"/>
                <a:gd name="connsiteX82" fmla="*/ 4581524 w 4582440"/>
                <a:gd name="connsiteY82" fmla="*/ 309176 h 1468904"/>
                <a:gd name="connsiteX83" fmla="*/ 4567237 w 4582440"/>
                <a:gd name="connsiteY83" fmla="*/ 1228338 h 1468904"/>
                <a:gd name="connsiteX84" fmla="*/ 4567237 w 4582440"/>
                <a:gd name="connsiteY84" fmla="*/ 1228338 h 1468904"/>
                <a:gd name="connsiteX85" fmla="*/ 4510087 w 4582440"/>
                <a:gd name="connsiteY85" fmla="*/ 1209288 h 1468904"/>
                <a:gd name="connsiteX86" fmla="*/ 4481512 w 4582440"/>
                <a:gd name="connsiteY86" fmla="*/ 1199763 h 1468904"/>
                <a:gd name="connsiteX87" fmla="*/ 4452937 w 4582440"/>
                <a:gd name="connsiteY87" fmla="*/ 1195001 h 1468904"/>
                <a:gd name="connsiteX88" fmla="*/ 4438649 w 4582440"/>
                <a:gd name="connsiteY88" fmla="*/ 1190238 h 1468904"/>
                <a:gd name="connsiteX89" fmla="*/ 4371974 w 4582440"/>
                <a:gd name="connsiteY89" fmla="*/ 1180713 h 1468904"/>
                <a:gd name="connsiteX90" fmla="*/ 4067174 w 4582440"/>
                <a:gd name="connsiteY90" fmla="*/ 1185476 h 1468904"/>
                <a:gd name="connsiteX91" fmla="*/ 4038599 w 4582440"/>
                <a:gd name="connsiteY91" fmla="*/ 1190238 h 1468904"/>
                <a:gd name="connsiteX92" fmla="*/ 3948112 w 4582440"/>
                <a:gd name="connsiteY92" fmla="*/ 1195001 h 1468904"/>
                <a:gd name="connsiteX93" fmla="*/ 3895724 w 4582440"/>
                <a:gd name="connsiteY93" fmla="*/ 1204526 h 1468904"/>
                <a:gd name="connsiteX94" fmla="*/ 3881437 w 4582440"/>
                <a:gd name="connsiteY94" fmla="*/ 1209288 h 1468904"/>
                <a:gd name="connsiteX95" fmla="*/ 3857624 w 4582440"/>
                <a:gd name="connsiteY95" fmla="*/ 1214051 h 1468904"/>
                <a:gd name="connsiteX96" fmla="*/ 3829049 w 4582440"/>
                <a:gd name="connsiteY96" fmla="*/ 1223576 h 1468904"/>
                <a:gd name="connsiteX97" fmla="*/ 3800474 w 4582440"/>
                <a:gd name="connsiteY97" fmla="*/ 1228338 h 1468904"/>
                <a:gd name="connsiteX98" fmla="*/ 3762374 w 4582440"/>
                <a:gd name="connsiteY98" fmla="*/ 1237863 h 1468904"/>
                <a:gd name="connsiteX99" fmla="*/ 3557587 w 4582440"/>
                <a:gd name="connsiteY99" fmla="*/ 1242626 h 1468904"/>
                <a:gd name="connsiteX100" fmla="*/ 3495674 w 4582440"/>
                <a:gd name="connsiteY100" fmla="*/ 1261676 h 1468904"/>
                <a:gd name="connsiteX101" fmla="*/ 3481387 w 4582440"/>
                <a:gd name="connsiteY101" fmla="*/ 1266438 h 1468904"/>
                <a:gd name="connsiteX102" fmla="*/ 3443287 w 4582440"/>
                <a:gd name="connsiteY102" fmla="*/ 1275963 h 1468904"/>
                <a:gd name="connsiteX103" fmla="*/ 3428999 w 4582440"/>
                <a:gd name="connsiteY103" fmla="*/ 1280726 h 1468904"/>
                <a:gd name="connsiteX104" fmla="*/ 3409949 w 4582440"/>
                <a:gd name="connsiteY104" fmla="*/ 1285488 h 1468904"/>
                <a:gd name="connsiteX105" fmla="*/ 3395662 w 4582440"/>
                <a:gd name="connsiteY105" fmla="*/ 1290251 h 1468904"/>
                <a:gd name="connsiteX106" fmla="*/ 3362324 w 4582440"/>
                <a:gd name="connsiteY106" fmla="*/ 1295013 h 1468904"/>
                <a:gd name="connsiteX107" fmla="*/ 3305174 w 4582440"/>
                <a:gd name="connsiteY107" fmla="*/ 1304538 h 1468904"/>
                <a:gd name="connsiteX108" fmla="*/ 3100387 w 4582440"/>
                <a:gd name="connsiteY108" fmla="*/ 1309301 h 1468904"/>
                <a:gd name="connsiteX109" fmla="*/ 3028949 w 4582440"/>
                <a:gd name="connsiteY109" fmla="*/ 1323588 h 1468904"/>
                <a:gd name="connsiteX110" fmla="*/ 3005137 w 4582440"/>
                <a:gd name="connsiteY110" fmla="*/ 1328351 h 1468904"/>
                <a:gd name="connsiteX111" fmla="*/ 2986087 w 4582440"/>
                <a:gd name="connsiteY111" fmla="*/ 1333113 h 1468904"/>
                <a:gd name="connsiteX112" fmla="*/ 2957512 w 4582440"/>
                <a:gd name="connsiteY112" fmla="*/ 1337876 h 1468904"/>
                <a:gd name="connsiteX113" fmla="*/ 2919412 w 4582440"/>
                <a:gd name="connsiteY113" fmla="*/ 1347401 h 1468904"/>
                <a:gd name="connsiteX114" fmla="*/ 2905124 w 4582440"/>
                <a:gd name="connsiteY114" fmla="*/ 1352163 h 1468904"/>
                <a:gd name="connsiteX115" fmla="*/ 2881312 w 4582440"/>
                <a:gd name="connsiteY115" fmla="*/ 1356926 h 1468904"/>
                <a:gd name="connsiteX116" fmla="*/ 2795587 w 4582440"/>
                <a:gd name="connsiteY116" fmla="*/ 1375976 h 1468904"/>
                <a:gd name="connsiteX117" fmla="*/ 2738437 w 4582440"/>
                <a:gd name="connsiteY117" fmla="*/ 1385501 h 1468904"/>
                <a:gd name="connsiteX118" fmla="*/ 2671762 w 4582440"/>
                <a:gd name="connsiteY118" fmla="*/ 1395026 h 1468904"/>
                <a:gd name="connsiteX119" fmla="*/ 2647949 w 4582440"/>
                <a:gd name="connsiteY119" fmla="*/ 1399788 h 1468904"/>
                <a:gd name="connsiteX120" fmla="*/ 2576512 w 4582440"/>
                <a:gd name="connsiteY120" fmla="*/ 1404551 h 1468904"/>
                <a:gd name="connsiteX121" fmla="*/ 2543174 w 4582440"/>
                <a:gd name="connsiteY121" fmla="*/ 1414076 h 1468904"/>
                <a:gd name="connsiteX122" fmla="*/ 2514599 w 4582440"/>
                <a:gd name="connsiteY122" fmla="*/ 1418838 h 1468904"/>
                <a:gd name="connsiteX123" fmla="*/ 2195512 w 4582440"/>
                <a:gd name="connsiteY123" fmla="*/ 1423601 h 1468904"/>
                <a:gd name="connsiteX124" fmla="*/ 2133599 w 4582440"/>
                <a:gd name="connsiteY124" fmla="*/ 1433126 h 1468904"/>
                <a:gd name="connsiteX125" fmla="*/ 0 w 4582440"/>
                <a:gd name="connsiteY125" fmla="*/ 1390263 h 1468904"/>
                <a:gd name="connsiteX126" fmla="*/ 4762 w 4582440"/>
                <a:gd name="connsiteY126" fmla="*/ 528251 h 1468904"/>
                <a:gd name="connsiteX0" fmla="*/ 4762 w 4582440"/>
                <a:gd name="connsiteY0" fmla="*/ 528251 h 1465169"/>
                <a:gd name="connsiteX1" fmla="*/ 4762 w 4582440"/>
                <a:gd name="connsiteY1" fmla="*/ 528251 h 1465169"/>
                <a:gd name="connsiteX2" fmla="*/ 528637 w 4582440"/>
                <a:gd name="connsiteY2" fmla="*/ 533013 h 1465169"/>
                <a:gd name="connsiteX3" fmla="*/ 571499 w 4582440"/>
                <a:gd name="connsiteY3" fmla="*/ 542538 h 1465169"/>
                <a:gd name="connsiteX4" fmla="*/ 804862 w 4582440"/>
                <a:gd name="connsiteY4" fmla="*/ 537776 h 1465169"/>
                <a:gd name="connsiteX5" fmla="*/ 819149 w 4582440"/>
                <a:gd name="connsiteY5" fmla="*/ 533013 h 1465169"/>
                <a:gd name="connsiteX6" fmla="*/ 852487 w 4582440"/>
                <a:gd name="connsiteY6" fmla="*/ 523488 h 1465169"/>
                <a:gd name="connsiteX7" fmla="*/ 871537 w 4582440"/>
                <a:gd name="connsiteY7" fmla="*/ 513963 h 1465169"/>
                <a:gd name="connsiteX8" fmla="*/ 904874 w 4582440"/>
                <a:gd name="connsiteY8" fmla="*/ 504438 h 1465169"/>
                <a:gd name="connsiteX9" fmla="*/ 947737 w 4582440"/>
                <a:gd name="connsiteY9" fmla="*/ 490151 h 1465169"/>
                <a:gd name="connsiteX10" fmla="*/ 962024 w 4582440"/>
                <a:gd name="connsiteY10" fmla="*/ 480626 h 1465169"/>
                <a:gd name="connsiteX11" fmla="*/ 966787 w 4582440"/>
                <a:gd name="connsiteY11" fmla="*/ 461576 h 1465169"/>
                <a:gd name="connsiteX12" fmla="*/ 1014412 w 4582440"/>
                <a:gd name="connsiteY12" fmla="*/ 452051 h 1465169"/>
                <a:gd name="connsiteX13" fmla="*/ 1028699 w 4582440"/>
                <a:gd name="connsiteY13" fmla="*/ 442526 h 1465169"/>
                <a:gd name="connsiteX14" fmla="*/ 1085849 w 4582440"/>
                <a:gd name="connsiteY14" fmla="*/ 428238 h 1465169"/>
                <a:gd name="connsiteX15" fmla="*/ 1100137 w 4582440"/>
                <a:gd name="connsiteY15" fmla="*/ 418713 h 1465169"/>
                <a:gd name="connsiteX16" fmla="*/ 1147762 w 4582440"/>
                <a:gd name="connsiteY16" fmla="*/ 390138 h 1465169"/>
                <a:gd name="connsiteX17" fmla="*/ 1162049 w 4582440"/>
                <a:gd name="connsiteY17" fmla="*/ 375851 h 1465169"/>
                <a:gd name="connsiteX18" fmla="*/ 1181099 w 4582440"/>
                <a:gd name="connsiteY18" fmla="*/ 366326 h 1465169"/>
                <a:gd name="connsiteX19" fmla="*/ 1204912 w 4582440"/>
                <a:gd name="connsiteY19" fmla="*/ 352038 h 1465169"/>
                <a:gd name="connsiteX20" fmla="*/ 1219199 w 4582440"/>
                <a:gd name="connsiteY20" fmla="*/ 337751 h 1465169"/>
                <a:gd name="connsiteX21" fmla="*/ 1271587 w 4582440"/>
                <a:gd name="connsiteY21" fmla="*/ 304413 h 1465169"/>
                <a:gd name="connsiteX22" fmla="*/ 1285874 w 4582440"/>
                <a:gd name="connsiteY22" fmla="*/ 294888 h 1465169"/>
                <a:gd name="connsiteX23" fmla="*/ 1295399 w 4582440"/>
                <a:gd name="connsiteY23" fmla="*/ 280601 h 1465169"/>
                <a:gd name="connsiteX24" fmla="*/ 1352549 w 4582440"/>
                <a:gd name="connsiteY24" fmla="*/ 247263 h 1465169"/>
                <a:gd name="connsiteX25" fmla="*/ 1366837 w 4582440"/>
                <a:gd name="connsiteY25" fmla="*/ 242501 h 1465169"/>
                <a:gd name="connsiteX26" fmla="*/ 1404937 w 4582440"/>
                <a:gd name="connsiteY26" fmla="*/ 213926 h 1465169"/>
                <a:gd name="connsiteX27" fmla="*/ 1419224 w 4582440"/>
                <a:gd name="connsiteY27" fmla="*/ 199638 h 1465169"/>
                <a:gd name="connsiteX28" fmla="*/ 1433512 w 4582440"/>
                <a:gd name="connsiteY28" fmla="*/ 180588 h 1465169"/>
                <a:gd name="connsiteX29" fmla="*/ 1457324 w 4582440"/>
                <a:gd name="connsiteY29" fmla="*/ 171063 h 1465169"/>
                <a:gd name="connsiteX30" fmla="*/ 1476374 w 4582440"/>
                <a:gd name="connsiteY30" fmla="*/ 161538 h 1465169"/>
                <a:gd name="connsiteX31" fmla="*/ 1509712 w 4582440"/>
                <a:gd name="connsiteY31" fmla="*/ 137726 h 1465169"/>
                <a:gd name="connsiteX32" fmla="*/ 1543049 w 4582440"/>
                <a:gd name="connsiteY32" fmla="*/ 123438 h 1465169"/>
                <a:gd name="connsiteX33" fmla="*/ 1600199 w 4582440"/>
                <a:gd name="connsiteY33" fmla="*/ 99626 h 1465169"/>
                <a:gd name="connsiteX34" fmla="*/ 1647824 w 4582440"/>
                <a:gd name="connsiteY34" fmla="*/ 85338 h 1465169"/>
                <a:gd name="connsiteX35" fmla="*/ 1681162 w 4582440"/>
                <a:gd name="connsiteY35" fmla="*/ 75813 h 1465169"/>
                <a:gd name="connsiteX36" fmla="*/ 1804987 w 4582440"/>
                <a:gd name="connsiteY36" fmla="*/ 66288 h 1465169"/>
                <a:gd name="connsiteX37" fmla="*/ 1852612 w 4582440"/>
                <a:gd name="connsiteY37" fmla="*/ 52001 h 1465169"/>
                <a:gd name="connsiteX38" fmla="*/ 1933574 w 4582440"/>
                <a:gd name="connsiteY38" fmla="*/ 42476 h 1465169"/>
                <a:gd name="connsiteX39" fmla="*/ 2309812 w 4582440"/>
                <a:gd name="connsiteY39" fmla="*/ 28188 h 1465169"/>
                <a:gd name="connsiteX40" fmla="*/ 2376487 w 4582440"/>
                <a:gd name="connsiteY40" fmla="*/ 32951 h 1465169"/>
                <a:gd name="connsiteX41" fmla="*/ 2405062 w 4582440"/>
                <a:gd name="connsiteY41" fmla="*/ 42476 h 1465169"/>
                <a:gd name="connsiteX42" fmla="*/ 2428874 w 4582440"/>
                <a:gd name="connsiteY42" fmla="*/ 47238 h 1465169"/>
                <a:gd name="connsiteX43" fmla="*/ 2447924 w 4582440"/>
                <a:gd name="connsiteY43" fmla="*/ 52001 h 1465169"/>
                <a:gd name="connsiteX44" fmla="*/ 2476499 w 4582440"/>
                <a:gd name="connsiteY44" fmla="*/ 56763 h 1465169"/>
                <a:gd name="connsiteX45" fmla="*/ 2505074 w 4582440"/>
                <a:gd name="connsiteY45" fmla="*/ 66288 h 1465169"/>
                <a:gd name="connsiteX46" fmla="*/ 2538412 w 4582440"/>
                <a:gd name="connsiteY46" fmla="*/ 75813 h 1465169"/>
                <a:gd name="connsiteX47" fmla="*/ 2557462 w 4582440"/>
                <a:gd name="connsiteY47" fmla="*/ 90101 h 1465169"/>
                <a:gd name="connsiteX48" fmla="*/ 2571749 w 4582440"/>
                <a:gd name="connsiteY48" fmla="*/ 104388 h 1465169"/>
                <a:gd name="connsiteX49" fmla="*/ 2605087 w 4582440"/>
                <a:gd name="connsiteY49" fmla="*/ 113913 h 1465169"/>
                <a:gd name="connsiteX50" fmla="*/ 2652712 w 4582440"/>
                <a:gd name="connsiteY50" fmla="*/ 137726 h 1465169"/>
                <a:gd name="connsiteX51" fmla="*/ 2666999 w 4582440"/>
                <a:gd name="connsiteY51" fmla="*/ 152013 h 1465169"/>
                <a:gd name="connsiteX52" fmla="*/ 2700337 w 4582440"/>
                <a:gd name="connsiteY52" fmla="*/ 175826 h 1465169"/>
                <a:gd name="connsiteX53" fmla="*/ 2719387 w 4582440"/>
                <a:gd name="connsiteY53" fmla="*/ 185351 h 1465169"/>
                <a:gd name="connsiteX54" fmla="*/ 2757487 w 4582440"/>
                <a:gd name="connsiteY54" fmla="*/ 213926 h 1465169"/>
                <a:gd name="connsiteX55" fmla="*/ 2781299 w 4582440"/>
                <a:gd name="connsiteY55" fmla="*/ 218688 h 1465169"/>
                <a:gd name="connsiteX56" fmla="*/ 2814637 w 4582440"/>
                <a:gd name="connsiteY56" fmla="*/ 223451 h 1465169"/>
                <a:gd name="connsiteX57" fmla="*/ 2833687 w 4582440"/>
                <a:gd name="connsiteY57" fmla="*/ 228213 h 1465169"/>
                <a:gd name="connsiteX58" fmla="*/ 2852737 w 4582440"/>
                <a:gd name="connsiteY58" fmla="*/ 237738 h 1465169"/>
                <a:gd name="connsiteX59" fmla="*/ 2876549 w 4582440"/>
                <a:gd name="connsiteY59" fmla="*/ 242501 h 1465169"/>
                <a:gd name="connsiteX60" fmla="*/ 2890837 w 4582440"/>
                <a:gd name="connsiteY60" fmla="*/ 247263 h 1465169"/>
                <a:gd name="connsiteX61" fmla="*/ 2938462 w 4582440"/>
                <a:gd name="connsiteY61" fmla="*/ 256788 h 1465169"/>
                <a:gd name="connsiteX62" fmla="*/ 3000374 w 4582440"/>
                <a:gd name="connsiteY62" fmla="*/ 275838 h 1465169"/>
                <a:gd name="connsiteX63" fmla="*/ 3028949 w 4582440"/>
                <a:gd name="connsiteY63" fmla="*/ 285363 h 1465169"/>
                <a:gd name="connsiteX64" fmla="*/ 3067049 w 4582440"/>
                <a:gd name="connsiteY64" fmla="*/ 294888 h 1465169"/>
                <a:gd name="connsiteX65" fmla="*/ 3105149 w 4582440"/>
                <a:gd name="connsiteY65" fmla="*/ 309176 h 1465169"/>
                <a:gd name="connsiteX66" fmla="*/ 3124199 w 4582440"/>
                <a:gd name="connsiteY66" fmla="*/ 318701 h 1465169"/>
                <a:gd name="connsiteX67" fmla="*/ 3319462 w 4582440"/>
                <a:gd name="connsiteY67" fmla="*/ 313938 h 1465169"/>
                <a:gd name="connsiteX68" fmla="*/ 3376612 w 4582440"/>
                <a:gd name="connsiteY68" fmla="*/ 294888 h 1465169"/>
                <a:gd name="connsiteX69" fmla="*/ 3400424 w 4582440"/>
                <a:gd name="connsiteY69" fmla="*/ 290126 h 1465169"/>
                <a:gd name="connsiteX70" fmla="*/ 3438524 w 4582440"/>
                <a:gd name="connsiteY70" fmla="*/ 271076 h 1465169"/>
                <a:gd name="connsiteX71" fmla="*/ 3476624 w 4582440"/>
                <a:gd name="connsiteY71" fmla="*/ 261551 h 1465169"/>
                <a:gd name="connsiteX72" fmla="*/ 3495674 w 4582440"/>
                <a:gd name="connsiteY72" fmla="*/ 252026 h 1465169"/>
                <a:gd name="connsiteX73" fmla="*/ 3552824 w 4582440"/>
                <a:gd name="connsiteY73" fmla="*/ 242501 h 1465169"/>
                <a:gd name="connsiteX74" fmla="*/ 3876674 w 4582440"/>
                <a:gd name="connsiteY74" fmla="*/ 247263 h 1465169"/>
                <a:gd name="connsiteX75" fmla="*/ 3900487 w 4582440"/>
                <a:gd name="connsiteY75" fmla="*/ 252026 h 1465169"/>
                <a:gd name="connsiteX76" fmla="*/ 3962399 w 4582440"/>
                <a:gd name="connsiteY76" fmla="*/ 256788 h 1465169"/>
                <a:gd name="connsiteX77" fmla="*/ 4081462 w 4582440"/>
                <a:gd name="connsiteY77" fmla="*/ 271076 h 1465169"/>
                <a:gd name="connsiteX78" fmla="*/ 4100512 w 4582440"/>
                <a:gd name="connsiteY78" fmla="*/ 275838 h 1465169"/>
                <a:gd name="connsiteX79" fmla="*/ 4243387 w 4582440"/>
                <a:gd name="connsiteY79" fmla="*/ 294888 h 1465169"/>
                <a:gd name="connsiteX80" fmla="*/ 4276724 w 4582440"/>
                <a:gd name="connsiteY80" fmla="*/ 299651 h 1465169"/>
                <a:gd name="connsiteX81" fmla="*/ 4533899 w 4582440"/>
                <a:gd name="connsiteY81" fmla="*/ 304413 h 1465169"/>
                <a:gd name="connsiteX82" fmla="*/ 4581524 w 4582440"/>
                <a:gd name="connsiteY82" fmla="*/ 309176 h 1465169"/>
                <a:gd name="connsiteX83" fmla="*/ 4567237 w 4582440"/>
                <a:gd name="connsiteY83" fmla="*/ 1228338 h 1465169"/>
                <a:gd name="connsiteX84" fmla="*/ 4567237 w 4582440"/>
                <a:gd name="connsiteY84" fmla="*/ 1228338 h 1465169"/>
                <a:gd name="connsiteX85" fmla="*/ 4510087 w 4582440"/>
                <a:gd name="connsiteY85" fmla="*/ 1209288 h 1465169"/>
                <a:gd name="connsiteX86" fmla="*/ 4481512 w 4582440"/>
                <a:gd name="connsiteY86" fmla="*/ 1199763 h 1465169"/>
                <a:gd name="connsiteX87" fmla="*/ 4452937 w 4582440"/>
                <a:gd name="connsiteY87" fmla="*/ 1195001 h 1465169"/>
                <a:gd name="connsiteX88" fmla="*/ 4438649 w 4582440"/>
                <a:gd name="connsiteY88" fmla="*/ 1190238 h 1465169"/>
                <a:gd name="connsiteX89" fmla="*/ 4371974 w 4582440"/>
                <a:gd name="connsiteY89" fmla="*/ 1180713 h 1465169"/>
                <a:gd name="connsiteX90" fmla="*/ 4067174 w 4582440"/>
                <a:gd name="connsiteY90" fmla="*/ 1185476 h 1465169"/>
                <a:gd name="connsiteX91" fmla="*/ 4038599 w 4582440"/>
                <a:gd name="connsiteY91" fmla="*/ 1190238 h 1465169"/>
                <a:gd name="connsiteX92" fmla="*/ 3948112 w 4582440"/>
                <a:gd name="connsiteY92" fmla="*/ 1195001 h 1465169"/>
                <a:gd name="connsiteX93" fmla="*/ 3895724 w 4582440"/>
                <a:gd name="connsiteY93" fmla="*/ 1204526 h 1465169"/>
                <a:gd name="connsiteX94" fmla="*/ 3881437 w 4582440"/>
                <a:gd name="connsiteY94" fmla="*/ 1209288 h 1465169"/>
                <a:gd name="connsiteX95" fmla="*/ 3857624 w 4582440"/>
                <a:gd name="connsiteY95" fmla="*/ 1214051 h 1465169"/>
                <a:gd name="connsiteX96" fmla="*/ 3829049 w 4582440"/>
                <a:gd name="connsiteY96" fmla="*/ 1223576 h 1465169"/>
                <a:gd name="connsiteX97" fmla="*/ 3800474 w 4582440"/>
                <a:gd name="connsiteY97" fmla="*/ 1228338 h 1465169"/>
                <a:gd name="connsiteX98" fmla="*/ 3762374 w 4582440"/>
                <a:gd name="connsiteY98" fmla="*/ 1237863 h 1465169"/>
                <a:gd name="connsiteX99" fmla="*/ 3557587 w 4582440"/>
                <a:gd name="connsiteY99" fmla="*/ 1242626 h 1465169"/>
                <a:gd name="connsiteX100" fmla="*/ 3495674 w 4582440"/>
                <a:gd name="connsiteY100" fmla="*/ 1261676 h 1465169"/>
                <a:gd name="connsiteX101" fmla="*/ 3481387 w 4582440"/>
                <a:gd name="connsiteY101" fmla="*/ 1266438 h 1465169"/>
                <a:gd name="connsiteX102" fmla="*/ 3443287 w 4582440"/>
                <a:gd name="connsiteY102" fmla="*/ 1275963 h 1465169"/>
                <a:gd name="connsiteX103" fmla="*/ 3428999 w 4582440"/>
                <a:gd name="connsiteY103" fmla="*/ 1280726 h 1465169"/>
                <a:gd name="connsiteX104" fmla="*/ 3409949 w 4582440"/>
                <a:gd name="connsiteY104" fmla="*/ 1285488 h 1465169"/>
                <a:gd name="connsiteX105" fmla="*/ 3395662 w 4582440"/>
                <a:gd name="connsiteY105" fmla="*/ 1290251 h 1465169"/>
                <a:gd name="connsiteX106" fmla="*/ 3362324 w 4582440"/>
                <a:gd name="connsiteY106" fmla="*/ 1295013 h 1465169"/>
                <a:gd name="connsiteX107" fmla="*/ 3305174 w 4582440"/>
                <a:gd name="connsiteY107" fmla="*/ 1304538 h 1465169"/>
                <a:gd name="connsiteX108" fmla="*/ 3100387 w 4582440"/>
                <a:gd name="connsiteY108" fmla="*/ 1309301 h 1465169"/>
                <a:gd name="connsiteX109" fmla="*/ 3028949 w 4582440"/>
                <a:gd name="connsiteY109" fmla="*/ 1323588 h 1465169"/>
                <a:gd name="connsiteX110" fmla="*/ 3005137 w 4582440"/>
                <a:gd name="connsiteY110" fmla="*/ 1328351 h 1465169"/>
                <a:gd name="connsiteX111" fmla="*/ 2986087 w 4582440"/>
                <a:gd name="connsiteY111" fmla="*/ 1333113 h 1465169"/>
                <a:gd name="connsiteX112" fmla="*/ 2957512 w 4582440"/>
                <a:gd name="connsiteY112" fmla="*/ 1337876 h 1465169"/>
                <a:gd name="connsiteX113" fmla="*/ 2919412 w 4582440"/>
                <a:gd name="connsiteY113" fmla="*/ 1347401 h 1465169"/>
                <a:gd name="connsiteX114" fmla="*/ 2905124 w 4582440"/>
                <a:gd name="connsiteY114" fmla="*/ 1352163 h 1465169"/>
                <a:gd name="connsiteX115" fmla="*/ 2881312 w 4582440"/>
                <a:gd name="connsiteY115" fmla="*/ 1356926 h 1465169"/>
                <a:gd name="connsiteX116" fmla="*/ 2795587 w 4582440"/>
                <a:gd name="connsiteY116" fmla="*/ 1375976 h 1465169"/>
                <a:gd name="connsiteX117" fmla="*/ 2738437 w 4582440"/>
                <a:gd name="connsiteY117" fmla="*/ 1385501 h 1465169"/>
                <a:gd name="connsiteX118" fmla="*/ 2671762 w 4582440"/>
                <a:gd name="connsiteY118" fmla="*/ 1395026 h 1465169"/>
                <a:gd name="connsiteX119" fmla="*/ 2647949 w 4582440"/>
                <a:gd name="connsiteY119" fmla="*/ 1399788 h 1465169"/>
                <a:gd name="connsiteX120" fmla="*/ 2576512 w 4582440"/>
                <a:gd name="connsiteY120" fmla="*/ 1404551 h 1465169"/>
                <a:gd name="connsiteX121" fmla="*/ 2543174 w 4582440"/>
                <a:gd name="connsiteY121" fmla="*/ 1414076 h 1465169"/>
                <a:gd name="connsiteX122" fmla="*/ 2514599 w 4582440"/>
                <a:gd name="connsiteY122" fmla="*/ 1418838 h 1465169"/>
                <a:gd name="connsiteX123" fmla="*/ 2195512 w 4582440"/>
                <a:gd name="connsiteY123" fmla="*/ 1423601 h 1465169"/>
                <a:gd name="connsiteX124" fmla="*/ 0 w 4582440"/>
                <a:gd name="connsiteY124" fmla="*/ 1390263 h 1465169"/>
                <a:gd name="connsiteX125" fmla="*/ 4762 w 4582440"/>
                <a:gd name="connsiteY125" fmla="*/ 528251 h 1465169"/>
                <a:gd name="connsiteX0" fmla="*/ 4762 w 4582440"/>
                <a:gd name="connsiteY0" fmla="*/ 528251 h 1463487"/>
                <a:gd name="connsiteX1" fmla="*/ 4762 w 4582440"/>
                <a:gd name="connsiteY1" fmla="*/ 528251 h 1463487"/>
                <a:gd name="connsiteX2" fmla="*/ 528637 w 4582440"/>
                <a:gd name="connsiteY2" fmla="*/ 533013 h 1463487"/>
                <a:gd name="connsiteX3" fmla="*/ 571499 w 4582440"/>
                <a:gd name="connsiteY3" fmla="*/ 542538 h 1463487"/>
                <a:gd name="connsiteX4" fmla="*/ 804862 w 4582440"/>
                <a:gd name="connsiteY4" fmla="*/ 537776 h 1463487"/>
                <a:gd name="connsiteX5" fmla="*/ 819149 w 4582440"/>
                <a:gd name="connsiteY5" fmla="*/ 533013 h 1463487"/>
                <a:gd name="connsiteX6" fmla="*/ 852487 w 4582440"/>
                <a:gd name="connsiteY6" fmla="*/ 523488 h 1463487"/>
                <a:gd name="connsiteX7" fmla="*/ 871537 w 4582440"/>
                <a:gd name="connsiteY7" fmla="*/ 513963 h 1463487"/>
                <a:gd name="connsiteX8" fmla="*/ 904874 w 4582440"/>
                <a:gd name="connsiteY8" fmla="*/ 504438 h 1463487"/>
                <a:gd name="connsiteX9" fmla="*/ 947737 w 4582440"/>
                <a:gd name="connsiteY9" fmla="*/ 490151 h 1463487"/>
                <a:gd name="connsiteX10" fmla="*/ 962024 w 4582440"/>
                <a:gd name="connsiteY10" fmla="*/ 480626 h 1463487"/>
                <a:gd name="connsiteX11" fmla="*/ 966787 w 4582440"/>
                <a:gd name="connsiteY11" fmla="*/ 461576 h 1463487"/>
                <a:gd name="connsiteX12" fmla="*/ 1014412 w 4582440"/>
                <a:gd name="connsiteY12" fmla="*/ 452051 h 1463487"/>
                <a:gd name="connsiteX13" fmla="*/ 1028699 w 4582440"/>
                <a:gd name="connsiteY13" fmla="*/ 442526 h 1463487"/>
                <a:gd name="connsiteX14" fmla="*/ 1085849 w 4582440"/>
                <a:gd name="connsiteY14" fmla="*/ 428238 h 1463487"/>
                <a:gd name="connsiteX15" fmla="*/ 1100137 w 4582440"/>
                <a:gd name="connsiteY15" fmla="*/ 418713 h 1463487"/>
                <a:gd name="connsiteX16" fmla="*/ 1147762 w 4582440"/>
                <a:gd name="connsiteY16" fmla="*/ 390138 h 1463487"/>
                <a:gd name="connsiteX17" fmla="*/ 1162049 w 4582440"/>
                <a:gd name="connsiteY17" fmla="*/ 375851 h 1463487"/>
                <a:gd name="connsiteX18" fmla="*/ 1181099 w 4582440"/>
                <a:gd name="connsiteY18" fmla="*/ 366326 h 1463487"/>
                <a:gd name="connsiteX19" fmla="*/ 1204912 w 4582440"/>
                <a:gd name="connsiteY19" fmla="*/ 352038 h 1463487"/>
                <a:gd name="connsiteX20" fmla="*/ 1219199 w 4582440"/>
                <a:gd name="connsiteY20" fmla="*/ 337751 h 1463487"/>
                <a:gd name="connsiteX21" fmla="*/ 1271587 w 4582440"/>
                <a:gd name="connsiteY21" fmla="*/ 304413 h 1463487"/>
                <a:gd name="connsiteX22" fmla="*/ 1285874 w 4582440"/>
                <a:gd name="connsiteY22" fmla="*/ 294888 h 1463487"/>
                <a:gd name="connsiteX23" fmla="*/ 1295399 w 4582440"/>
                <a:gd name="connsiteY23" fmla="*/ 280601 h 1463487"/>
                <a:gd name="connsiteX24" fmla="*/ 1352549 w 4582440"/>
                <a:gd name="connsiteY24" fmla="*/ 247263 h 1463487"/>
                <a:gd name="connsiteX25" fmla="*/ 1366837 w 4582440"/>
                <a:gd name="connsiteY25" fmla="*/ 242501 h 1463487"/>
                <a:gd name="connsiteX26" fmla="*/ 1404937 w 4582440"/>
                <a:gd name="connsiteY26" fmla="*/ 213926 h 1463487"/>
                <a:gd name="connsiteX27" fmla="*/ 1419224 w 4582440"/>
                <a:gd name="connsiteY27" fmla="*/ 199638 h 1463487"/>
                <a:gd name="connsiteX28" fmla="*/ 1433512 w 4582440"/>
                <a:gd name="connsiteY28" fmla="*/ 180588 h 1463487"/>
                <a:gd name="connsiteX29" fmla="*/ 1457324 w 4582440"/>
                <a:gd name="connsiteY29" fmla="*/ 171063 h 1463487"/>
                <a:gd name="connsiteX30" fmla="*/ 1476374 w 4582440"/>
                <a:gd name="connsiteY30" fmla="*/ 161538 h 1463487"/>
                <a:gd name="connsiteX31" fmla="*/ 1509712 w 4582440"/>
                <a:gd name="connsiteY31" fmla="*/ 137726 h 1463487"/>
                <a:gd name="connsiteX32" fmla="*/ 1543049 w 4582440"/>
                <a:gd name="connsiteY32" fmla="*/ 123438 h 1463487"/>
                <a:gd name="connsiteX33" fmla="*/ 1600199 w 4582440"/>
                <a:gd name="connsiteY33" fmla="*/ 99626 h 1463487"/>
                <a:gd name="connsiteX34" fmla="*/ 1647824 w 4582440"/>
                <a:gd name="connsiteY34" fmla="*/ 85338 h 1463487"/>
                <a:gd name="connsiteX35" fmla="*/ 1681162 w 4582440"/>
                <a:gd name="connsiteY35" fmla="*/ 75813 h 1463487"/>
                <a:gd name="connsiteX36" fmla="*/ 1804987 w 4582440"/>
                <a:gd name="connsiteY36" fmla="*/ 66288 h 1463487"/>
                <a:gd name="connsiteX37" fmla="*/ 1852612 w 4582440"/>
                <a:gd name="connsiteY37" fmla="*/ 52001 h 1463487"/>
                <a:gd name="connsiteX38" fmla="*/ 1933574 w 4582440"/>
                <a:gd name="connsiteY38" fmla="*/ 42476 h 1463487"/>
                <a:gd name="connsiteX39" fmla="*/ 2309812 w 4582440"/>
                <a:gd name="connsiteY39" fmla="*/ 28188 h 1463487"/>
                <a:gd name="connsiteX40" fmla="*/ 2376487 w 4582440"/>
                <a:gd name="connsiteY40" fmla="*/ 32951 h 1463487"/>
                <a:gd name="connsiteX41" fmla="*/ 2405062 w 4582440"/>
                <a:gd name="connsiteY41" fmla="*/ 42476 h 1463487"/>
                <a:gd name="connsiteX42" fmla="*/ 2428874 w 4582440"/>
                <a:gd name="connsiteY42" fmla="*/ 47238 h 1463487"/>
                <a:gd name="connsiteX43" fmla="*/ 2447924 w 4582440"/>
                <a:gd name="connsiteY43" fmla="*/ 52001 h 1463487"/>
                <a:gd name="connsiteX44" fmla="*/ 2476499 w 4582440"/>
                <a:gd name="connsiteY44" fmla="*/ 56763 h 1463487"/>
                <a:gd name="connsiteX45" fmla="*/ 2505074 w 4582440"/>
                <a:gd name="connsiteY45" fmla="*/ 66288 h 1463487"/>
                <a:gd name="connsiteX46" fmla="*/ 2538412 w 4582440"/>
                <a:gd name="connsiteY46" fmla="*/ 75813 h 1463487"/>
                <a:gd name="connsiteX47" fmla="*/ 2557462 w 4582440"/>
                <a:gd name="connsiteY47" fmla="*/ 90101 h 1463487"/>
                <a:gd name="connsiteX48" fmla="*/ 2571749 w 4582440"/>
                <a:gd name="connsiteY48" fmla="*/ 104388 h 1463487"/>
                <a:gd name="connsiteX49" fmla="*/ 2605087 w 4582440"/>
                <a:gd name="connsiteY49" fmla="*/ 113913 h 1463487"/>
                <a:gd name="connsiteX50" fmla="*/ 2652712 w 4582440"/>
                <a:gd name="connsiteY50" fmla="*/ 137726 h 1463487"/>
                <a:gd name="connsiteX51" fmla="*/ 2666999 w 4582440"/>
                <a:gd name="connsiteY51" fmla="*/ 152013 h 1463487"/>
                <a:gd name="connsiteX52" fmla="*/ 2700337 w 4582440"/>
                <a:gd name="connsiteY52" fmla="*/ 175826 h 1463487"/>
                <a:gd name="connsiteX53" fmla="*/ 2719387 w 4582440"/>
                <a:gd name="connsiteY53" fmla="*/ 185351 h 1463487"/>
                <a:gd name="connsiteX54" fmla="*/ 2757487 w 4582440"/>
                <a:gd name="connsiteY54" fmla="*/ 213926 h 1463487"/>
                <a:gd name="connsiteX55" fmla="*/ 2781299 w 4582440"/>
                <a:gd name="connsiteY55" fmla="*/ 218688 h 1463487"/>
                <a:gd name="connsiteX56" fmla="*/ 2814637 w 4582440"/>
                <a:gd name="connsiteY56" fmla="*/ 223451 h 1463487"/>
                <a:gd name="connsiteX57" fmla="*/ 2833687 w 4582440"/>
                <a:gd name="connsiteY57" fmla="*/ 228213 h 1463487"/>
                <a:gd name="connsiteX58" fmla="*/ 2852737 w 4582440"/>
                <a:gd name="connsiteY58" fmla="*/ 237738 h 1463487"/>
                <a:gd name="connsiteX59" fmla="*/ 2876549 w 4582440"/>
                <a:gd name="connsiteY59" fmla="*/ 242501 h 1463487"/>
                <a:gd name="connsiteX60" fmla="*/ 2890837 w 4582440"/>
                <a:gd name="connsiteY60" fmla="*/ 247263 h 1463487"/>
                <a:gd name="connsiteX61" fmla="*/ 2938462 w 4582440"/>
                <a:gd name="connsiteY61" fmla="*/ 256788 h 1463487"/>
                <a:gd name="connsiteX62" fmla="*/ 3000374 w 4582440"/>
                <a:gd name="connsiteY62" fmla="*/ 275838 h 1463487"/>
                <a:gd name="connsiteX63" fmla="*/ 3028949 w 4582440"/>
                <a:gd name="connsiteY63" fmla="*/ 285363 h 1463487"/>
                <a:gd name="connsiteX64" fmla="*/ 3067049 w 4582440"/>
                <a:gd name="connsiteY64" fmla="*/ 294888 h 1463487"/>
                <a:gd name="connsiteX65" fmla="*/ 3105149 w 4582440"/>
                <a:gd name="connsiteY65" fmla="*/ 309176 h 1463487"/>
                <a:gd name="connsiteX66" fmla="*/ 3124199 w 4582440"/>
                <a:gd name="connsiteY66" fmla="*/ 318701 h 1463487"/>
                <a:gd name="connsiteX67" fmla="*/ 3319462 w 4582440"/>
                <a:gd name="connsiteY67" fmla="*/ 313938 h 1463487"/>
                <a:gd name="connsiteX68" fmla="*/ 3376612 w 4582440"/>
                <a:gd name="connsiteY68" fmla="*/ 294888 h 1463487"/>
                <a:gd name="connsiteX69" fmla="*/ 3400424 w 4582440"/>
                <a:gd name="connsiteY69" fmla="*/ 290126 h 1463487"/>
                <a:gd name="connsiteX70" fmla="*/ 3438524 w 4582440"/>
                <a:gd name="connsiteY70" fmla="*/ 271076 h 1463487"/>
                <a:gd name="connsiteX71" fmla="*/ 3476624 w 4582440"/>
                <a:gd name="connsiteY71" fmla="*/ 261551 h 1463487"/>
                <a:gd name="connsiteX72" fmla="*/ 3495674 w 4582440"/>
                <a:gd name="connsiteY72" fmla="*/ 252026 h 1463487"/>
                <a:gd name="connsiteX73" fmla="*/ 3552824 w 4582440"/>
                <a:gd name="connsiteY73" fmla="*/ 242501 h 1463487"/>
                <a:gd name="connsiteX74" fmla="*/ 3876674 w 4582440"/>
                <a:gd name="connsiteY74" fmla="*/ 247263 h 1463487"/>
                <a:gd name="connsiteX75" fmla="*/ 3900487 w 4582440"/>
                <a:gd name="connsiteY75" fmla="*/ 252026 h 1463487"/>
                <a:gd name="connsiteX76" fmla="*/ 3962399 w 4582440"/>
                <a:gd name="connsiteY76" fmla="*/ 256788 h 1463487"/>
                <a:gd name="connsiteX77" fmla="*/ 4081462 w 4582440"/>
                <a:gd name="connsiteY77" fmla="*/ 271076 h 1463487"/>
                <a:gd name="connsiteX78" fmla="*/ 4100512 w 4582440"/>
                <a:gd name="connsiteY78" fmla="*/ 275838 h 1463487"/>
                <a:gd name="connsiteX79" fmla="*/ 4243387 w 4582440"/>
                <a:gd name="connsiteY79" fmla="*/ 294888 h 1463487"/>
                <a:gd name="connsiteX80" fmla="*/ 4276724 w 4582440"/>
                <a:gd name="connsiteY80" fmla="*/ 299651 h 1463487"/>
                <a:gd name="connsiteX81" fmla="*/ 4533899 w 4582440"/>
                <a:gd name="connsiteY81" fmla="*/ 304413 h 1463487"/>
                <a:gd name="connsiteX82" fmla="*/ 4581524 w 4582440"/>
                <a:gd name="connsiteY82" fmla="*/ 309176 h 1463487"/>
                <a:gd name="connsiteX83" fmla="*/ 4567237 w 4582440"/>
                <a:gd name="connsiteY83" fmla="*/ 1228338 h 1463487"/>
                <a:gd name="connsiteX84" fmla="*/ 4567237 w 4582440"/>
                <a:gd name="connsiteY84" fmla="*/ 1228338 h 1463487"/>
                <a:gd name="connsiteX85" fmla="*/ 4510087 w 4582440"/>
                <a:gd name="connsiteY85" fmla="*/ 1209288 h 1463487"/>
                <a:gd name="connsiteX86" fmla="*/ 4481512 w 4582440"/>
                <a:gd name="connsiteY86" fmla="*/ 1199763 h 1463487"/>
                <a:gd name="connsiteX87" fmla="*/ 4452937 w 4582440"/>
                <a:gd name="connsiteY87" fmla="*/ 1195001 h 1463487"/>
                <a:gd name="connsiteX88" fmla="*/ 4438649 w 4582440"/>
                <a:gd name="connsiteY88" fmla="*/ 1190238 h 1463487"/>
                <a:gd name="connsiteX89" fmla="*/ 4371974 w 4582440"/>
                <a:gd name="connsiteY89" fmla="*/ 1180713 h 1463487"/>
                <a:gd name="connsiteX90" fmla="*/ 4067174 w 4582440"/>
                <a:gd name="connsiteY90" fmla="*/ 1185476 h 1463487"/>
                <a:gd name="connsiteX91" fmla="*/ 4038599 w 4582440"/>
                <a:gd name="connsiteY91" fmla="*/ 1190238 h 1463487"/>
                <a:gd name="connsiteX92" fmla="*/ 3948112 w 4582440"/>
                <a:gd name="connsiteY92" fmla="*/ 1195001 h 1463487"/>
                <a:gd name="connsiteX93" fmla="*/ 3895724 w 4582440"/>
                <a:gd name="connsiteY93" fmla="*/ 1204526 h 1463487"/>
                <a:gd name="connsiteX94" fmla="*/ 3881437 w 4582440"/>
                <a:gd name="connsiteY94" fmla="*/ 1209288 h 1463487"/>
                <a:gd name="connsiteX95" fmla="*/ 3857624 w 4582440"/>
                <a:gd name="connsiteY95" fmla="*/ 1214051 h 1463487"/>
                <a:gd name="connsiteX96" fmla="*/ 3829049 w 4582440"/>
                <a:gd name="connsiteY96" fmla="*/ 1223576 h 1463487"/>
                <a:gd name="connsiteX97" fmla="*/ 3800474 w 4582440"/>
                <a:gd name="connsiteY97" fmla="*/ 1228338 h 1463487"/>
                <a:gd name="connsiteX98" fmla="*/ 3762374 w 4582440"/>
                <a:gd name="connsiteY98" fmla="*/ 1237863 h 1463487"/>
                <a:gd name="connsiteX99" fmla="*/ 3557587 w 4582440"/>
                <a:gd name="connsiteY99" fmla="*/ 1242626 h 1463487"/>
                <a:gd name="connsiteX100" fmla="*/ 3495674 w 4582440"/>
                <a:gd name="connsiteY100" fmla="*/ 1261676 h 1463487"/>
                <a:gd name="connsiteX101" fmla="*/ 3481387 w 4582440"/>
                <a:gd name="connsiteY101" fmla="*/ 1266438 h 1463487"/>
                <a:gd name="connsiteX102" fmla="*/ 3443287 w 4582440"/>
                <a:gd name="connsiteY102" fmla="*/ 1275963 h 1463487"/>
                <a:gd name="connsiteX103" fmla="*/ 3428999 w 4582440"/>
                <a:gd name="connsiteY103" fmla="*/ 1280726 h 1463487"/>
                <a:gd name="connsiteX104" fmla="*/ 3409949 w 4582440"/>
                <a:gd name="connsiteY104" fmla="*/ 1285488 h 1463487"/>
                <a:gd name="connsiteX105" fmla="*/ 3395662 w 4582440"/>
                <a:gd name="connsiteY105" fmla="*/ 1290251 h 1463487"/>
                <a:gd name="connsiteX106" fmla="*/ 3362324 w 4582440"/>
                <a:gd name="connsiteY106" fmla="*/ 1295013 h 1463487"/>
                <a:gd name="connsiteX107" fmla="*/ 3305174 w 4582440"/>
                <a:gd name="connsiteY107" fmla="*/ 1304538 h 1463487"/>
                <a:gd name="connsiteX108" fmla="*/ 3100387 w 4582440"/>
                <a:gd name="connsiteY108" fmla="*/ 1309301 h 1463487"/>
                <a:gd name="connsiteX109" fmla="*/ 3028949 w 4582440"/>
                <a:gd name="connsiteY109" fmla="*/ 1323588 h 1463487"/>
                <a:gd name="connsiteX110" fmla="*/ 3005137 w 4582440"/>
                <a:gd name="connsiteY110" fmla="*/ 1328351 h 1463487"/>
                <a:gd name="connsiteX111" fmla="*/ 2986087 w 4582440"/>
                <a:gd name="connsiteY111" fmla="*/ 1333113 h 1463487"/>
                <a:gd name="connsiteX112" fmla="*/ 2957512 w 4582440"/>
                <a:gd name="connsiteY112" fmla="*/ 1337876 h 1463487"/>
                <a:gd name="connsiteX113" fmla="*/ 2919412 w 4582440"/>
                <a:gd name="connsiteY113" fmla="*/ 1347401 h 1463487"/>
                <a:gd name="connsiteX114" fmla="*/ 2905124 w 4582440"/>
                <a:gd name="connsiteY114" fmla="*/ 1352163 h 1463487"/>
                <a:gd name="connsiteX115" fmla="*/ 2881312 w 4582440"/>
                <a:gd name="connsiteY115" fmla="*/ 1356926 h 1463487"/>
                <a:gd name="connsiteX116" fmla="*/ 2795587 w 4582440"/>
                <a:gd name="connsiteY116" fmla="*/ 1375976 h 1463487"/>
                <a:gd name="connsiteX117" fmla="*/ 2738437 w 4582440"/>
                <a:gd name="connsiteY117" fmla="*/ 1385501 h 1463487"/>
                <a:gd name="connsiteX118" fmla="*/ 2671762 w 4582440"/>
                <a:gd name="connsiteY118" fmla="*/ 1395026 h 1463487"/>
                <a:gd name="connsiteX119" fmla="*/ 2647949 w 4582440"/>
                <a:gd name="connsiteY119" fmla="*/ 1399788 h 1463487"/>
                <a:gd name="connsiteX120" fmla="*/ 2576512 w 4582440"/>
                <a:gd name="connsiteY120" fmla="*/ 1404551 h 1463487"/>
                <a:gd name="connsiteX121" fmla="*/ 2543174 w 4582440"/>
                <a:gd name="connsiteY121" fmla="*/ 1414076 h 1463487"/>
                <a:gd name="connsiteX122" fmla="*/ 2514599 w 4582440"/>
                <a:gd name="connsiteY122" fmla="*/ 1418838 h 1463487"/>
                <a:gd name="connsiteX123" fmla="*/ 0 w 4582440"/>
                <a:gd name="connsiteY123" fmla="*/ 1390263 h 1463487"/>
                <a:gd name="connsiteX124" fmla="*/ 4762 w 4582440"/>
                <a:gd name="connsiteY124" fmla="*/ 528251 h 1463487"/>
                <a:gd name="connsiteX0" fmla="*/ 4762 w 4582440"/>
                <a:gd name="connsiteY0" fmla="*/ 528251 h 1462058"/>
                <a:gd name="connsiteX1" fmla="*/ 4762 w 4582440"/>
                <a:gd name="connsiteY1" fmla="*/ 528251 h 1462058"/>
                <a:gd name="connsiteX2" fmla="*/ 528637 w 4582440"/>
                <a:gd name="connsiteY2" fmla="*/ 533013 h 1462058"/>
                <a:gd name="connsiteX3" fmla="*/ 571499 w 4582440"/>
                <a:gd name="connsiteY3" fmla="*/ 542538 h 1462058"/>
                <a:gd name="connsiteX4" fmla="*/ 804862 w 4582440"/>
                <a:gd name="connsiteY4" fmla="*/ 537776 h 1462058"/>
                <a:gd name="connsiteX5" fmla="*/ 819149 w 4582440"/>
                <a:gd name="connsiteY5" fmla="*/ 533013 h 1462058"/>
                <a:gd name="connsiteX6" fmla="*/ 852487 w 4582440"/>
                <a:gd name="connsiteY6" fmla="*/ 523488 h 1462058"/>
                <a:gd name="connsiteX7" fmla="*/ 871537 w 4582440"/>
                <a:gd name="connsiteY7" fmla="*/ 513963 h 1462058"/>
                <a:gd name="connsiteX8" fmla="*/ 904874 w 4582440"/>
                <a:gd name="connsiteY8" fmla="*/ 504438 h 1462058"/>
                <a:gd name="connsiteX9" fmla="*/ 947737 w 4582440"/>
                <a:gd name="connsiteY9" fmla="*/ 490151 h 1462058"/>
                <a:gd name="connsiteX10" fmla="*/ 962024 w 4582440"/>
                <a:gd name="connsiteY10" fmla="*/ 480626 h 1462058"/>
                <a:gd name="connsiteX11" fmla="*/ 966787 w 4582440"/>
                <a:gd name="connsiteY11" fmla="*/ 461576 h 1462058"/>
                <a:gd name="connsiteX12" fmla="*/ 1014412 w 4582440"/>
                <a:gd name="connsiteY12" fmla="*/ 452051 h 1462058"/>
                <a:gd name="connsiteX13" fmla="*/ 1028699 w 4582440"/>
                <a:gd name="connsiteY13" fmla="*/ 442526 h 1462058"/>
                <a:gd name="connsiteX14" fmla="*/ 1085849 w 4582440"/>
                <a:gd name="connsiteY14" fmla="*/ 428238 h 1462058"/>
                <a:gd name="connsiteX15" fmla="*/ 1100137 w 4582440"/>
                <a:gd name="connsiteY15" fmla="*/ 418713 h 1462058"/>
                <a:gd name="connsiteX16" fmla="*/ 1147762 w 4582440"/>
                <a:gd name="connsiteY16" fmla="*/ 390138 h 1462058"/>
                <a:gd name="connsiteX17" fmla="*/ 1162049 w 4582440"/>
                <a:gd name="connsiteY17" fmla="*/ 375851 h 1462058"/>
                <a:gd name="connsiteX18" fmla="*/ 1181099 w 4582440"/>
                <a:gd name="connsiteY18" fmla="*/ 366326 h 1462058"/>
                <a:gd name="connsiteX19" fmla="*/ 1204912 w 4582440"/>
                <a:gd name="connsiteY19" fmla="*/ 352038 h 1462058"/>
                <a:gd name="connsiteX20" fmla="*/ 1219199 w 4582440"/>
                <a:gd name="connsiteY20" fmla="*/ 337751 h 1462058"/>
                <a:gd name="connsiteX21" fmla="*/ 1271587 w 4582440"/>
                <a:gd name="connsiteY21" fmla="*/ 304413 h 1462058"/>
                <a:gd name="connsiteX22" fmla="*/ 1285874 w 4582440"/>
                <a:gd name="connsiteY22" fmla="*/ 294888 h 1462058"/>
                <a:gd name="connsiteX23" fmla="*/ 1295399 w 4582440"/>
                <a:gd name="connsiteY23" fmla="*/ 280601 h 1462058"/>
                <a:gd name="connsiteX24" fmla="*/ 1352549 w 4582440"/>
                <a:gd name="connsiteY24" fmla="*/ 247263 h 1462058"/>
                <a:gd name="connsiteX25" fmla="*/ 1366837 w 4582440"/>
                <a:gd name="connsiteY25" fmla="*/ 242501 h 1462058"/>
                <a:gd name="connsiteX26" fmla="*/ 1404937 w 4582440"/>
                <a:gd name="connsiteY26" fmla="*/ 213926 h 1462058"/>
                <a:gd name="connsiteX27" fmla="*/ 1419224 w 4582440"/>
                <a:gd name="connsiteY27" fmla="*/ 199638 h 1462058"/>
                <a:gd name="connsiteX28" fmla="*/ 1433512 w 4582440"/>
                <a:gd name="connsiteY28" fmla="*/ 180588 h 1462058"/>
                <a:gd name="connsiteX29" fmla="*/ 1457324 w 4582440"/>
                <a:gd name="connsiteY29" fmla="*/ 171063 h 1462058"/>
                <a:gd name="connsiteX30" fmla="*/ 1476374 w 4582440"/>
                <a:gd name="connsiteY30" fmla="*/ 161538 h 1462058"/>
                <a:gd name="connsiteX31" fmla="*/ 1509712 w 4582440"/>
                <a:gd name="connsiteY31" fmla="*/ 137726 h 1462058"/>
                <a:gd name="connsiteX32" fmla="*/ 1543049 w 4582440"/>
                <a:gd name="connsiteY32" fmla="*/ 123438 h 1462058"/>
                <a:gd name="connsiteX33" fmla="*/ 1600199 w 4582440"/>
                <a:gd name="connsiteY33" fmla="*/ 99626 h 1462058"/>
                <a:gd name="connsiteX34" fmla="*/ 1647824 w 4582440"/>
                <a:gd name="connsiteY34" fmla="*/ 85338 h 1462058"/>
                <a:gd name="connsiteX35" fmla="*/ 1681162 w 4582440"/>
                <a:gd name="connsiteY35" fmla="*/ 75813 h 1462058"/>
                <a:gd name="connsiteX36" fmla="*/ 1804987 w 4582440"/>
                <a:gd name="connsiteY36" fmla="*/ 66288 h 1462058"/>
                <a:gd name="connsiteX37" fmla="*/ 1852612 w 4582440"/>
                <a:gd name="connsiteY37" fmla="*/ 52001 h 1462058"/>
                <a:gd name="connsiteX38" fmla="*/ 1933574 w 4582440"/>
                <a:gd name="connsiteY38" fmla="*/ 42476 h 1462058"/>
                <a:gd name="connsiteX39" fmla="*/ 2309812 w 4582440"/>
                <a:gd name="connsiteY39" fmla="*/ 28188 h 1462058"/>
                <a:gd name="connsiteX40" fmla="*/ 2376487 w 4582440"/>
                <a:gd name="connsiteY40" fmla="*/ 32951 h 1462058"/>
                <a:gd name="connsiteX41" fmla="*/ 2405062 w 4582440"/>
                <a:gd name="connsiteY41" fmla="*/ 42476 h 1462058"/>
                <a:gd name="connsiteX42" fmla="*/ 2428874 w 4582440"/>
                <a:gd name="connsiteY42" fmla="*/ 47238 h 1462058"/>
                <a:gd name="connsiteX43" fmla="*/ 2447924 w 4582440"/>
                <a:gd name="connsiteY43" fmla="*/ 52001 h 1462058"/>
                <a:gd name="connsiteX44" fmla="*/ 2476499 w 4582440"/>
                <a:gd name="connsiteY44" fmla="*/ 56763 h 1462058"/>
                <a:gd name="connsiteX45" fmla="*/ 2505074 w 4582440"/>
                <a:gd name="connsiteY45" fmla="*/ 66288 h 1462058"/>
                <a:gd name="connsiteX46" fmla="*/ 2538412 w 4582440"/>
                <a:gd name="connsiteY46" fmla="*/ 75813 h 1462058"/>
                <a:gd name="connsiteX47" fmla="*/ 2557462 w 4582440"/>
                <a:gd name="connsiteY47" fmla="*/ 90101 h 1462058"/>
                <a:gd name="connsiteX48" fmla="*/ 2571749 w 4582440"/>
                <a:gd name="connsiteY48" fmla="*/ 104388 h 1462058"/>
                <a:gd name="connsiteX49" fmla="*/ 2605087 w 4582440"/>
                <a:gd name="connsiteY49" fmla="*/ 113913 h 1462058"/>
                <a:gd name="connsiteX50" fmla="*/ 2652712 w 4582440"/>
                <a:gd name="connsiteY50" fmla="*/ 137726 h 1462058"/>
                <a:gd name="connsiteX51" fmla="*/ 2666999 w 4582440"/>
                <a:gd name="connsiteY51" fmla="*/ 152013 h 1462058"/>
                <a:gd name="connsiteX52" fmla="*/ 2700337 w 4582440"/>
                <a:gd name="connsiteY52" fmla="*/ 175826 h 1462058"/>
                <a:gd name="connsiteX53" fmla="*/ 2719387 w 4582440"/>
                <a:gd name="connsiteY53" fmla="*/ 185351 h 1462058"/>
                <a:gd name="connsiteX54" fmla="*/ 2757487 w 4582440"/>
                <a:gd name="connsiteY54" fmla="*/ 213926 h 1462058"/>
                <a:gd name="connsiteX55" fmla="*/ 2781299 w 4582440"/>
                <a:gd name="connsiteY55" fmla="*/ 218688 h 1462058"/>
                <a:gd name="connsiteX56" fmla="*/ 2814637 w 4582440"/>
                <a:gd name="connsiteY56" fmla="*/ 223451 h 1462058"/>
                <a:gd name="connsiteX57" fmla="*/ 2833687 w 4582440"/>
                <a:gd name="connsiteY57" fmla="*/ 228213 h 1462058"/>
                <a:gd name="connsiteX58" fmla="*/ 2852737 w 4582440"/>
                <a:gd name="connsiteY58" fmla="*/ 237738 h 1462058"/>
                <a:gd name="connsiteX59" fmla="*/ 2876549 w 4582440"/>
                <a:gd name="connsiteY59" fmla="*/ 242501 h 1462058"/>
                <a:gd name="connsiteX60" fmla="*/ 2890837 w 4582440"/>
                <a:gd name="connsiteY60" fmla="*/ 247263 h 1462058"/>
                <a:gd name="connsiteX61" fmla="*/ 2938462 w 4582440"/>
                <a:gd name="connsiteY61" fmla="*/ 256788 h 1462058"/>
                <a:gd name="connsiteX62" fmla="*/ 3000374 w 4582440"/>
                <a:gd name="connsiteY62" fmla="*/ 275838 h 1462058"/>
                <a:gd name="connsiteX63" fmla="*/ 3028949 w 4582440"/>
                <a:gd name="connsiteY63" fmla="*/ 285363 h 1462058"/>
                <a:gd name="connsiteX64" fmla="*/ 3067049 w 4582440"/>
                <a:gd name="connsiteY64" fmla="*/ 294888 h 1462058"/>
                <a:gd name="connsiteX65" fmla="*/ 3105149 w 4582440"/>
                <a:gd name="connsiteY65" fmla="*/ 309176 h 1462058"/>
                <a:gd name="connsiteX66" fmla="*/ 3124199 w 4582440"/>
                <a:gd name="connsiteY66" fmla="*/ 318701 h 1462058"/>
                <a:gd name="connsiteX67" fmla="*/ 3319462 w 4582440"/>
                <a:gd name="connsiteY67" fmla="*/ 313938 h 1462058"/>
                <a:gd name="connsiteX68" fmla="*/ 3376612 w 4582440"/>
                <a:gd name="connsiteY68" fmla="*/ 294888 h 1462058"/>
                <a:gd name="connsiteX69" fmla="*/ 3400424 w 4582440"/>
                <a:gd name="connsiteY69" fmla="*/ 290126 h 1462058"/>
                <a:gd name="connsiteX70" fmla="*/ 3438524 w 4582440"/>
                <a:gd name="connsiteY70" fmla="*/ 271076 h 1462058"/>
                <a:gd name="connsiteX71" fmla="*/ 3476624 w 4582440"/>
                <a:gd name="connsiteY71" fmla="*/ 261551 h 1462058"/>
                <a:gd name="connsiteX72" fmla="*/ 3495674 w 4582440"/>
                <a:gd name="connsiteY72" fmla="*/ 252026 h 1462058"/>
                <a:gd name="connsiteX73" fmla="*/ 3552824 w 4582440"/>
                <a:gd name="connsiteY73" fmla="*/ 242501 h 1462058"/>
                <a:gd name="connsiteX74" fmla="*/ 3876674 w 4582440"/>
                <a:gd name="connsiteY74" fmla="*/ 247263 h 1462058"/>
                <a:gd name="connsiteX75" fmla="*/ 3900487 w 4582440"/>
                <a:gd name="connsiteY75" fmla="*/ 252026 h 1462058"/>
                <a:gd name="connsiteX76" fmla="*/ 3962399 w 4582440"/>
                <a:gd name="connsiteY76" fmla="*/ 256788 h 1462058"/>
                <a:gd name="connsiteX77" fmla="*/ 4081462 w 4582440"/>
                <a:gd name="connsiteY77" fmla="*/ 271076 h 1462058"/>
                <a:gd name="connsiteX78" fmla="*/ 4100512 w 4582440"/>
                <a:gd name="connsiteY78" fmla="*/ 275838 h 1462058"/>
                <a:gd name="connsiteX79" fmla="*/ 4243387 w 4582440"/>
                <a:gd name="connsiteY79" fmla="*/ 294888 h 1462058"/>
                <a:gd name="connsiteX80" fmla="*/ 4276724 w 4582440"/>
                <a:gd name="connsiteY80" fmla="*/ 299651 h 1462058"/>
                <a:gd name="connsiteX81" fmla="*/ 4533899 w 4582440"/>
                <a:gd name="connsiteY81" fmla="*/ 304413 h 1462058"/>
                <a:gd name="connsiteX82" fmla="*/ 4581524 w 4582440"/>
                <a:gd name="connsiteY82" fmla="*/ 309176 h 1462058"/>
                <a:gd name="connsiteX83" fmla="*/ 4567237 w 4582440"/>
                <a:gd name="connsiteY83" fmla="*/ 1228338 h 1462058"/>
                <a:gd name="connsiteX84" fmla="*/ 4567237 w 4582440"/>
                <a:gd name="connsiteY84" fmla="*/ 1228338 h 1462058"/>
                <a:gd name="connsiteX85" fmla="*/ 4510087 w 4582440"/>
                <a:gd name="connsiteY85" fmla="*/ 1209288 h 1462058"/>
                <a:gd name="connsiteX86" fmla="*/ 4481512 w 4582440"/>
                <a:gd name="connsiteY86" fmla="*/ 1199763 h 1462058"/>
                <a:gd name="connsiteX87" fmla="*/ 4452937 w 4582440"/>
                <a:gd name="connsiteY87" fmla="*/ 1195001 h 1462058"/>
                <a:gd name="connsiteX88" fmla="*/ 4438649 w 4582440"/>
                <a:gd name="connsiteY88" fmla="*/ 1190238 h 1462058"/>
                <a:gd name="connsiteX89" fmla="*/ 4371974 w 4582440"/>
                <a:gd name="connsiteY89" fmla="*/ 1180713 h 1462058"/>
                <a:gd name="connsiteX90" fmla="*/ 4067174 w 4582440"/>
                <a:gd name="connsiteY90" fmla="*/ 1185476 h 1462058"/>
                <a:gd name="connsiteX91" fmla="*/ 4038599 w 4582440"/>
                <a:gd name="connsiteY91" fmla="*/ 1190238 h 1462058"/>
                <a:gd name="connsiteX92" fmla="*/ 3948112 w 4582440"/>
                <a:gd name="connsiteY92" fmla="*/ 1195001 h 1462058"/>
                <a:gd name="connsiteX93" fmla="*/ 3895724 w 4582440"/>
                <a:gd name="connsiteY93" fmla="*/ 1204526 h 1462058"/>
                <a:gd name="connsiteX94" fmla="*/ 3881437 w 4582440"/>
                <a:gd name="connsiteY94" fmla="*/ 1209288 h 1462058"/>
                <a:gd name="connsiteX95" fmla="*/ 3857624 w 4582440"/>
                <a:gd name="connsiteY95" fmla="*/ 1214051 h 1462058"/>
                <a:gd name="connsiteX96" fmla="*/ 3829049 w 4582440"/>
                <a:gd name="connsiteY96" fmla="*/ 1223576 h 1462058"/>
                <a:gd name="connsiteX97" fmla="*/ 3800474 w 4582440"/>
                <a:gd name="connsiteY97" fmla="*/ 1228338 h 1462058"/>
                <a:gd name="connsiteX98" fmla="*/ 3762374 w 4582440"/>
                <a:gd name="connsiteY98" fmla="*/ 1237863 h 1462058"/>
                <a:gd name="connsiteX99" fmla="*/ 3557587 w 4582440"/>
                <a:gd name="connsiteY99" fmla="*/ 1242626 h 1462058"/>
                <a:gd name="connsiteX100" fmla="*/ 3495674 w 4582440"/>
                <a:gd name="connsiteY100" fmla="*/ 1261676 h 1462058"/>
                <a:gd name="connsiteX101" fmla="*/ 3481387 w 4582440"/>
                <a:gd name="connsiteY101" fmla="*/ 1266438 h 1462058"/>
                <a:gd name="connsiteX102" fmla="*/ 3443287 w 4582440"/>
                <a:gd name="connsiteY102" fmla="*/ 1275963 h 1462058"/>
                <a:gd name="connsiteX103" fmla="*/ 3428999 w 4582440"/>
                <a:gd name="connsiteY103" fmla="*/ 1280726 h 1462058"/>
                <a:gd name="connsiteX104" fmla="*/ 3409949 w 4582440"/>
                <a:gd name="connsiteY104" fmla="*/ 1285488 h 1462058"/>
                <a:gd name="connsiteX105" fmla="*/ 3395662 w 4582440"/>
                <a:gd name="connsiteY105" fmla="*/ 1290251 h 1462058"/>
                <a:gd name="connsiteX106" fmla="*/ 3362324 w 4582440"/>
                <a:gd name="connsiteY106" fmla="*/ 1295013 h 1462058"/>
                <a:gd name="connsiteX107" fmla="*/ 3305174 w 4582440"/>
                <a:gd name="connsiteY107" fmla="*/ 1304538 h 1462058"/>
                <a:gd name="connsiteX108" fmla="*/ 3100387 w 4582440"/>
                <a:gd name="connsiteY108" fmla="*/ 1309301 h 1462058"/>
                <a:gd name="connsiteX109" fmla="*/ 3028949 w 4582440"/>
                <a:gd name="connsiteY109" fmla="*/ 1323588 h 1462058"/>
                <a:gd name="connsiteX110" fmla="*/ 3005137 w 4582440"/>
                <a:gd name="connsiteY110" fmla="*/ 1328351 h 1462058"/>
                <a:gd name="connsiteX111" fmla="*/ 2986087 w 4582440"/>
                <a:gd name="connsiteY111" fmla="*/ 1333113 h 1462058"/>
                <a:gd name="connsiteX112" fmla="*/ 2957512 w 4582440"/>
                <a:gd name="connsiteY112" fmla="*/ 1337876 h 1462058"/>
                <a:gd name="connsiteX113" fmla="*/ 2919412 w 4582440"/>
                <a:gd name="connsiteY113" fmla="*/ 1347401 h 1462058"/>
                <a:gd name="connsiteX114" fmla="*/ 2905124 w 4582440"/>
                <a:gd name="connsiteY114" fmla="*/ 1352163 h 1462058"/>
                <a:gd name="connsiteX115" fmla="*/ 2881312 w 4582440"/>
                <a:gd name="connsiteY115" fmla="*/ 1356926 h 1462058"/>
                <a:gd name="connsiteX116" fmla="*/ 2795587 w 4582440"/>
                <a:gd name="connsiteY116" fmla="*/ 1375976 h 1462058"/>
                <a:gd name="connsiteX117" fmla="*/ 2738437 w 4582440"/>
                <a:gd name="connsiteY117" fmla="*/ 1385501 h 1462058"/>
                <a:gd name="connsiteX118" fmla="*/ 2671762 w 4582440"/>
                <a:gd name="connsiteY118" fmla="*/ 1395026 h 1462058"/>
                <a:gd name="connsiteX119" fmla="*/ 2647949 w 4582440"/>
                <a:gd name="connsiteY119" fmla="*/ 1399788 h 1462058"/>
                <a:gd name="connsiteX120" fmla="*/ 2576512 w 4582440"/>
                <a:gd name="connsiteY120" fmla="*/ 1404551 h 1462058"/>
                <a:gd name="connsiteX121" fmla="*/ 2543174 w 4582440"/>
                <a:gd name="connsiteY121" fmla="*/ 1414076 h 1462058"/>
                <a:gd name="connsiteX122" fmla="*/ 0 w 4582440"/>
                <a:gd name="connsiteY122" fmla="*/ 1390263 h 1462058"/>
                <a:gd name="connsiteX123" fmla="*/ 4762 w 4582440"/>
                <a:gd name="connsiteY123" fmla="*/ 528251 h 1462058"/>
                <a:gd name="connsiteX0" fmla="*/ 4762 w 4582440"/>
                <a:gd name="connsiteY0" fmla="*/ 528251 h 1458709"/>
                <a:gd name="connsiteX1" fmla="*/ 4762 w 4582440"/>
                <a:gd name="connsiteY1" fmla="*/ 528251 h 1458709"/>
                <a:gd name="connsiteX2" fmla="*/ 528637 w 4582440"/>
                <a:gd name="connsiteY2" fmla="*/ 533013 h 1458709"/>
                <a:gd name="connsiteX3" fmla="*/ 571499 w 4582440"/>
                <a:gd name="connsiteY3" fmla="*/ 542538 h 1458709"/>
                <a:gd name="connsiteX4" fmla="*/ 804862 w 4582440"/>
                <a:gd name="connsiteY4" fmla="*/ 537776 h 1458709"/>
                <a:gd name="connsiteX5" fmla="*/ 819149 w 4582440"/>
                <a:gd name="connsiteY5" fmla="*/ 533013 h 1458709"/>
                <a:gd name="connsiteX6" fmla="*/ 852487 w 4582440"/>
                <a:gd name="connsiteY6" fmla="*/ 523488 h 1458709"/>
                <a:gd name="connsiteX7" fmla="*/ 871537 w 4582440"/>
                <a:gd name="connsiteY7" fmla="*/ 513963 h 1458709"/>
                <a:gd name="connsiteX8" fmla="*/ 904874 w 4582440"/>
                <a:gd name="connsiteY8" fmla="*/ 504438 h 1458709"/>
                <a:gd name="connsiteX9" fmla="*/ 947737 w 4582440"/>
                <a:gd name="connsiteY9" fmla="*/ 490151 h 1458709"/>
                <a:gd name="connsiteX10" fmla="*/ 962024 w 4582440"/>
                <a:gd name="connsiteY10" fmla="*/ 480626 h 1458709"/>
                <a:gd name="connsiteX11" fmla="*/ 966787 w 4582440"/>
                <a:gd name="connsiteY11" fmla="*/ 461576 h 1458709"/>
                <a:gd name="connsiteX12" fmla="*/ 1014412 w 4582440"/>
                <a:gd name="connsiteY12" fmla="*/ 452051 h 1458709"/>
                <a:gd name="connsiteX13" fmla="*/ 1028699 w 4582440"/>
                <a:gd name="connsiteY13" fmla="*/ 442526 h 1458709"/>
                <a:gd name="connsiteX14" fmla="*/ 1085849 w 4582440"/>
                <a:gd name="connsiteY14" fmla="*/ 428238 h 1458709"/>
                <a:gd name="connsiteX15" fmla="*/ 1100137 w 4582440"/>
                <a:gd name="connsiteY15" fmla="*/ 418713 h 1458709"/>
                <a:gd name="connsiteX16" fmla="*/ 1147762 w 4582440"/>
                <a:gd name="connsiteY16" fmla="*/ 390138 h 1458709"/>
                <a:gd name="connsiteX17" fmla="*/ 1162049 w 4582440"/>
                <a:gd name="connsiteY17" fmla="*/ 375851 h 1458709"/>
                <a:gd name="connsiteX18" fmla="*/ 1181099 w 4582440"/>
                <a:gd name="connsiteY18" fmla="*/ 366326 h 1458709"/>
                <a:gd name="connsiteX19" fmla="*/ 1204912 w 4582440"/>
                <a:gd name="connsiteY19" fmla="*/ 352038 h 1458709"/>
                <a:gd name="connsiteX20" fmla="*/ 1219199 w 4582440"/>
                <a:gd name="connsiteY20" fmla="*/ 337751 h 1458709"/>
                <a:gd name="connsiteX21" fmla="*/ 1271587 w 4582440"/>
                <a:gd name="connsiteY21" fmla="*/ 304413 h 1458709"/>
                <a:gd name="connsiteX22" fmla="*/ 1285874 w 4582440"/>
                <a:gd name="connsiteY22" fmla="*/ 294888 h 1458709"/>
                <a:gd name="connsiteX23" fmla="*/ 1295399 w 4582440"/>
                <a:gd name="connsiteY23" fmla="*/ 280601 h 1458709"/>
                <a:gd name="connsiteX24" fmla="*/ 1352549 w 4582440"/>
                <a:gd name="connsiteY24" fmla="*/ 247263 h 1458709"/>
                <a:gd name="connsiteX25" fmla="*/ 1366837 w 4582440"/>
                <a:gd name="connsiteY25" fmla="*/ 242501 h 1458709"/>
                <a:gd name="connsiteX26" fmla="*/ 1404937 w 4582440"/>
                <a:gd name="connsiteY26" fmla="*/ 213926 h 1458709"/>
                <a:gd name="connsiteX27" fmla="*/ 1419224 w 4582440"/>
                <a:gd name="connsiteY27" fmla="*/ 199638 h 1458709"/>
                <a:gd name="connsiteX28" fmla="*/ 1433512 w 4582440"/>
                <a:gd name="connsiteY28" fmla="*/ 180588 h 1458709"/>
                <a:gd name="connsiteX29" fmla="*/ 1457324 w 4582440"/>
                <a:gd name="connsiteY29" fmla="*/ 171063 h 1458709"/>
                <a:gd name="connsiteX30" fmla="*/ 1476374 w 4582440"/>
                <a:gd name="connsiteY30" fmla="*/ 161538 h 1458709"/>
                <a:gd name="connsiteX31" fmla="*/ 1509712 w 4582440"/>
                <a:gd name="connsiteY31" fmla="*/ 137726 h 1458709"/>
                <a:gd name="connsiteX32" fmla="*/ 1543049 w 4582440"/>
                <a:gd name="connsiteY32" fmla="*/ 123438 h 1458709"/>
                <a:gd name="connsiteX33" fmla="*/ 1600199 w 4582440"/>
                <a:gd name="connsiteY33" fmla="*/ 99626 h 1458709"/>
                <a:gd name="connsiteX34" fmla="*/ 1647824 w 4582440"/>
                <a:gd name="connsiteY34" fmla="*/ 85338 h 1458709"/>
                <a:gd name="connsiteX35" fmla="*/ 1681162 w 4582440"/>
                <a:gd name="connsiteY35" fmla="*/ 75813 h 1458709"/>
                <a:gd name="connsiteX36" fmla="*/ 1804987 w 4582440"/>
                <a:gd name="connsiteY36" fmla="*/ 66288 h 1458709"/>
                <a:gd name="connsiteX37" fmla="*/ 1852612 w 4582440"/>
                <a:gd name="connsiteY37" fmla="*/ 52001 h 1458709"/>
                <a:gd name="connsiteX38" fmla="*/ 1933574 w 4582440"/>
                <a:gd name="connsiteY38" fmla="*/ 42476 h 1458709"/>
                <a:gd name="connsiteX39" fmla="*/ 2309812 w 4582440"/>
                <a:gd name="connsiteY39" fmla="*/ 28188 h 1458709"/>
                <a:gd name="connsiteX40" fmla="*/ 2376487 w 4582440"/>
                <a:gd name="connsiteY40" fmla="*/ 32951 h 1458709"/>
                <a:gd name="connsiteX41" fmla="*/ 2405062 w 4582440"/>
                <a:gd name="connsiteY41" fmla="*/ 42476 h 1458709"/>
                <a:gd name="connsiteX42" fmla="*/ 2428874 w 4582440"/>
                <a:gd name="connsiteY42" fmla="*/ 47238 h 1458709"/>
                <a:gd name="connsiteX43" fmla="*/ 2447924 w 4582440"/>
                <a:gd name="connsiteY43" fmla="*/ 52001 h 1458709"/>
                <a:gd name="connsiteX44" fmla="*/ 2476499 w 4582440"/>
                <a:gd name="connsiteY44" fmla="*/ 56763 h 1458709"/>
                <a:gd name="connsiteX45" fmla="*/ 2505074 w 4582440"/>
                <a:gd name="connsiteY45" fmla="*/ 66288 h 1458709"/>
                <a:gd name="connsiteX46" fmla="*/ 2538412 w 4582440"/>
                <a:gd name="connsiteY46" fmla="*/ 75813 h 1458709"/>
                <a:gd name="connsiteX47" fmla="*/ 2557462 w 4582440"/>
                <a:gd name="connsiteY47" fmla="*/ 90101 h 1458709"/>
                <a:gd name="connsiteX48" fmla="*/ 2571749 w 4582440"/>
                <a:gd name="connsiteY48" fmla="*/ 104388 h 1458709"/>
                <a:gd name="connsiteX49" fmla="*/ 2605087 w 4582440"/>
                <a:gd name="connsiteY49" fmla="*/ 113913 h 1458709"/>
                <a:gd name="connsiteX50" fmla="*/ 2652712 w 4582440"/>
                <a:gd name="connsiteY50" fmla="*/ 137726 h 1458709"/>
                <a:gd name="connsiteX51" fmla="*/ 2666999 w 4582440"/>
                <a:gd name="connsiteY51" fmla="*/ 152013 h 1458709"/>
                <a:gd name="connsiteX52" fmla="*/ 2700337 w 4582440"/>
                <a:gd name="connsiteY52" fmla="*/ 175826 h 1458709"/>
                <a:gd name="connsiteX53" fmla="*/ 2719387 w 4582440"/>
                <a:gd name="connsiteY53" fmla="*/ 185351 h 1458709"/>
                <a:gd name="connsiteX54" fmla="*/ 2757487 w 4582440"/>
                <a:gd name="connsiteY54" fmla="*/ 213926 h 1458709"/>
                <a:gd name="connsiteX55" fmla="*/ 2781299 w 4582440"/>
                <a:gd name="connsiteY55" fmla="*/ 218688 h 1458709"/>
                <a:gd name="connsiteX56" fmla="*/ 2814637 w 4582440"/>
                <a:gd name="connsiteY56" fmla="*/ 223451 h 1458709"/>
                <a:gd name="connsiteX57" fmla="*/ 2833687 w 4582440"/>
                <a:gd name="connsiteY57" fmla="*/ 228213 h 1458709"/>
                <a:gd name="connsiteX58" fmla="*/ 2852737 w 4582440"/>
                <a:gd name="connsiteY58" fmla="*/ 237738 h 1458709"/>
                <a:gd name="connsiteX59" fmla="*/ 2876549 w 4582440"/>
                <a:gd name="connsiteY59" fmla="*/ 242501 h 1458709"/>
                <a:gd name="connsiteX60" fmla="*/ 2890837 w 4582440"/>
                <a:gd name="connsiteY60" fmla="*/ 247263 h 1458709"/>
                <a:gd name="connsiteX61" fmla="*/ 2938462 w 4582440"/>
                <a:gd name="connsiteY61" fmla="*/ 256788 h 1458709"/>
                <a:gd name="connsiteX62" fmla="*/ 3000374 w 4582440"/>
                <a:gd name="connsiteY62" fmla="*/ 275838 h 1458709"/>
                <a:gd name="connsiteX63" fmla="*/ 3028949 w 4582440"/>
                <a:gd name="connsiteY63" fmla="*/ 285363 h 1458709"/>
                <a:gd name="connsiteX64" fmla="*/ 3067049 w 4582440"/>
                <a:gd name="connsiteY64" fmla="*/ 294888 h 1458709"/>
                <a:gd name="connsiteX65" fmla="*/ 3105149 w 4582440"/>
                <a:gd name="connsiteY65" fmla="*/ 309176 h 1458709"/>
                <a:gd name="connsiteX66" fmla="*/ 3124199 w 4582440"/>
                <a:gd name="connsiteY66" fmla="*/ 318701 h 1458709"/>
                <a:gd name="connsiteX67" fmla="*/ 3319462 w 4582440"/>
                <a:gd name="connsiteY67" fmla="*/ 313938 h 1458709"/>
                <a:gd name="connsiteX68" fmla="*/ 3376612 w 4582440"/>
                <a:gd name="connsiteY68" fmla="*/ 294888 h 1458709"/>
                <a:gd name="connsiteX69" fmla="*/ 3400424 w 4582440"/>
                <a:gd name="connsiteY69" fmla="*/ 290126 h 1458709"/>
                <a:gd name="connsiteX70" fmla="*/ 3438524 w 4582440"/>
                <a:gd name="connsiteY70" fmla="*/ 271076 h 1458709"/>
                <a:gd name="connsiteX71" fmla="*/ 3476624 w 4582440"/>
                <a:gd name="connsiteY71" fmla="*/ 261551 h 1458709"/>
                <a:gd name="connsiteX72" fmla="*/ 3495674 w 4582440"/>
                <a:gd name="connsiteY72" fmla="*/ 252026 h 1458709"/>
                <a:gd name="connsiteX73" fmla="*/ 3552824 w 4582440"/>
                <a:gd name="connsiteY73" fmla="*/ 242501 h 1458709"/>
                <a:gd name="connsiteX74" fmla="*/ 3876674 w 4582440"/>
                <a:gd name="connsiteY74" fmla="*/ 247263 h 1458709"/>
                <a:gd name="connsiteX75" fmla="*/ 3900487 w 4582440"/>
                <a:gd name="connsiteY75" fmla="*/ 252026 h 1458709"/>
                <a:gd name="connsiteX76" fmla="*/ 3962399 w 4582440"/>
                <a:gd name="connsiteY76" fmla="*/ 256788 h 1458709"/>
                <a:gd name="connsiteX77" fmla="*/ 4081462 w 4582440"/>
                <a:gd name="connsiteY77" fmla="*/ 271076 h 1458709"/>
                <a:gd name="connsiteX78" fmla="*/ 4100512 w 4582440"/>
                <a:gd name="connsiteY78" fmla="*/ 275838 h 1458709"/>
                <a:gd name="connsiteX79" fmla="*/ 4243387 w 4582440"/>
                <a:gd name="connsiteY79" fmla="*/ 294888 h 1458709"/>
                <a:gd name="connsiteX80" fmla="*/ 4276724 w 4582440"/>
                <a:gd name="connsiteY80" fmla="*/ 299651 h 1458709"/>
                <a:gd name="connsiteX81" fmla="*/ 4533899 w 4582440"/>
                <a:gd name="connsiteY81" fmla="*/ 304413 h 1458709"/>
                <a:gd name="connsiteX82" fmla="*/ 4581524 w 4582440"/>
                <a:gd name="connsiteY82" fmla="*/ 309176 h 1458709"/>
                <a:gd name="connsiteX83" fmla="*/ 4567237 w 4582440"/>
                <a:gd name="connsiteY83" fmla="*/ 1228338 h 1458709"/>
                <a:gd name="connsiteX84" fmla="*/ 4567237 w 4582440"/>
                <a:gd name="connsiteY84" fmla="*/ 1228338 h 1458709"/>
                <a:gd name="connsiteX85" fmla="*/ 4510087 w 4582440"/>
                <a:gd name="connsiteY85" fmla="*/ 1209288 h 1458709"/>
                <a:gd name="connsiteX86" fmla="*/ 4481512 w 4582440"/>
                <a:gd name="connsiteY86" fmla="*/ 1199763 h 1458709"/>
                <a:gd name="connsiteX87" fmla="*/ 4452937 w 4582440"/>
                <a:gd name="connsiteY87" fmla="*/ 1195001 h 1458709"/>
                <a:gd name="connsiteX88" fmla="*/ 4438649 w 4582440"/>
                <a:gd name="connsiteY88" fmla="*/ 1190238 h 1458709"/>
                <a:gd name="connsiteX89" fmla="*/ 4371974 w 4582440"/>
                <a:gd name="connsiteY89" fmla="*/ 1180713 h 1458709"/>
                <a:gd name="connsiteX90" fmla="*/ 4067174 w 4582440"/>
                <a:gd name="connsiteY90" fmla="*/ 1185476 h 1458709"/>
                <a:gd name="connsiteX91" fmla="*/ 4038599 w 4582440"/>
                <a:gd name="connsiteY91" fmla="*/ 1190238 h 1458709"/>
                <a:gd name="connsiteX92" fmla="*/ 3948112 w 4582440"/>
                <a:gd name="connsiteY92" fmla="*/ 1195001 h 1458709"/>
                <a:gd name="connsiteX93" fmla="*/ 3895724 w 4582440"/>
                <a:gd name="connsiteY93" fmla="*/ 1204526 h 1458709"/>
                <a:gd name="connsiteX94" fmla="*/ 3881437 w 4582440"/>
                <a:gd name="connsiteY94" fmla="*/ 1209288 h 1458709"/>
                <a:gd name="connsiteX95" fmla="*/ 3857624 w 4582440"/>
                <a:gd name="connsiteY95" fmla="*/ 1214051 h 1458709"/>
                <a:gd name="connsiteX96" fmla="*/ 3829049 w 4582440"/>
                <a:gd name="connsiteY96" fmla="*/ 1223576 h 1458709"/>
                <a:gd name="connsiteX97" fmla="*/ 3800474 w 4582440"/>
                <a:gd name="connsiteY97" fmla="*/ 1228338 h 1458709"/>
                <a:gd name="connsiteX98" fmla="*/ 3762374 w 4582440"/>
                <a:gd name="connsiteY98" fmla="*/ 1237863 h 1458709"/>
                <a:gd name="connsiteX99" fmla="*/ 3557587 w 4582440"/>
                <a:gd name="connsiteY99" fmla="*/ 1242626 h 1458709"/>
                <a:gd name="connsiteX100" fmla="*/ 3495674 w 4582440"/>
                <a:gd name="connsiteY100" fmla="*/ 1261676 h 1458709"/>
                <a:gd name="connsiteX101" fmla="*/ 3481387 w 4582440"/>
                <a:gd name="connsiteY101" fmla="*/ 1266438 h 1458709"/>
                <a:gd name="connsiteX102" fmla="*/ 3443287 w 4582440"/>
                <a:gd name="connsiteY102" fmla="*/ 1275963 h 1458709"/>
                <a:gd name="connsiteX103" fmla="*/ 3428999 w 4582440"/>
                <a:gd name="connsiteY103" fmla="*/ 1280726 h 1458709"/>
                <a:gd name="connsiteX104" fmla="*/ 3409949 w 4582440"/>
                <a:gd name="connsiteY104" fmla="*/ 1285488 h 1458709"/>
                <a:gd name="connsiteX105" fmla="*/ 3395662 w 4582440"/>
                <a:gd name="connsiteY105" fmla="*/ 1290251 h 1458709"/>
                <a:gd name="connsiteX106" fmla="*/ 3362324 w 4582440"/>
                <a:gd name="connsiteY106" fmla="*/ 1295013 h 1458709"/>
                <a:gd name="connsiteX107" fmla="*/ 3305174 w 4582440"/>
                <a:gd name="connsiteY107" fmla="*/ 1304538 h 1458709"/>
                <a:gd name="connsiteX108" fmla="*/ 3100387 w 4582440"/>
                <a:gd name="connsiteY108" fmla="*/ 1309301 h 1458709"/>
                <a:gd name="connsiteX109" fmla="*/ 3028949 w 4582440"/>
                <a:gd name="connsiteY109" fmla="*/ 1323588 h 1458709"/>
                <a:gd name="connsiteX110" fmla="*/ 3005137 w 4582440"/>
                <a:gd name="connsiteY110" fmla="*/ 1328351 h 1458709"/>
                <a:gd name="connsiteX111" fmla="*/ 2986087 w 4582440"/>
                <a:gd name="connsiteY111" fmla="*/ 1333113 h 1458709"/>
                <a:gd name="connsiteX112" fmla="*/ 2957512 w 4582440"/>
                <a:gd name="connsiteY112" fmla="*/ 1337876 h 1458709"/>
                <a:gd name="connsiteX113" fmla="*/ 2919412 w 4582440"/>
                <a:gd name="connsiteY113" fmla="*/ 1347401 h 1458709"/>
                <a:gd name="connsiteX114" fmla="*/ 2905124 w 4582440"/>
                <a:gd name="connsiteY114" fmla="*/ 1352163 h 1458709"/>
                <a:gd name="connsiteX115" fmla="*/ 2881312 w 4582440"/>
                <a:gd name="connsiteY115" fmla="*/ 1356926 h 1458709"/>
                <a:gd name="connsiteX116" fmla="*/ 2795587 w 4582440"/>
                <a:gd name="connsiteY116" fmla="*/ 1375976 h 1458709"/>
                <a:gd name="connsiteX117" fmla="*/ 2738437 w 4582440"/>
                <a:gd name="connsiteY117" fmla="*/ 1385501 h 1458709"/>
                <a:gd name="connsiteX118" fmla="*/ 2671762 w 4582440"/>
                <a:gd name="connsiteY118" fmla="*/ 1395026 h 1458709"/>
                <a:gd name="connsiteX119" fmla="*/ 2647949 w 4582440"/>
                <a:gd name="connsiteY119" fmla="*/ 1399788 h 1458709"/>
                <a:gd name="connsiteX120" fmla="*/ 2576512 w 4582440"/>
                <a:gd name="connsiteY120" fmla="*/ 1404551 h 1458709"/>
                <a:gd name="connsiteX121" fmla="*/ 0 w 4582440"/>
                <a:gd name="connsiteY121" fmla="*/ 1390263 h 1458709"/>
                <a:gd name="connsiteX122" fmla="*/ 4762 w 4582440"/>
                <a:gd name="connsiteY122" fmla="*/ 528251 h 1458709"/>
                <a:gd name="connsiteX0" fmla="*/ 4762 w 4582440"/>
                <a:gd name="connsiteY0" fmla="*/ 528251 h 1458709"/>
                <a:gd name="connsiteX1" fmla="*/ 4762 w 4582440"/>
                <a:gd name="connsiteY1" fmla="*/ 528251 h 1458709"/>
                <a:gd name="connsiteX2" fmla="*/ 528637 w 4582440"/>
                <a:gd name="connsiteY2" fmla="*/ 533013 h 1458709"/>
                <a:gd name="connsiteX3" fmla="*/ 571499 w 4582440"/>
                <a:gd name="connsiteY3" fmla="*/ 542538 h 1458709"/>
                <a:gd name="connsiteX4" fmla="*/ 804862 w 4582440"/>
                <a:gd name="connsiteY4" fmla="*/ 537776 h 1458709"/>
                <a:gd name="connsiteX5" fmla="*/ 819149 w 4582440"/>
                <a:gd name="connsiteY5" fmla="*/ 533013 h 1458709"/>
                <a:gd name="connsiteX6" fmla="*/ 852487 w 4582440"/>
                <a:gd name="connsiteY6" fmla="*/ 523488 h 1458709"/>
                <a:gd name="connsiteX7" fmla="*/ 871537 w 4582440"/>
                <a:gd name="connsiteY7" fmla="*/ 513963 h 1458709"/>
                <a:gd name="connsiteX8" fmla="*/ 904874 w 4582440"/>
                <a:gd name="connsiteY8" fmla="*/ 504438 h 1458709"/>
                <a:gd name="connsiteX9" fmla="*/ 947737 w 4582440"/>
                <a:gd name="connsiteY9" fmla="*/ 490151 h 1458709"/>
                <a:gd name="connsiteX10" fmla="*/ 962024 w 4582440"/>
                <a:gd name="connsiteY10" fmla="*/ 480626 h 1458709"/>
                <a:gd name="connsiteX11" fmla="*/ 966787 w 4582440"/>
                <a:gd name="connsiteY11" fmla="*/ 461576 h 1458709"/>
                <a:gd name="connsiteX12" fmla="*/ 1014412 w 4582440"/>
                <a:gd name="connsiteY12" fmla="*/ 452051 h 1458709"/>
                <a:gd name="connsiteX13" fmla="*/ 1028699 w 4582440"/>
                <a:gd name="connsiteY13" fmla="*/ 442526 h 1458709"/>
                <a:gd name="connsiteX14" fmla="*/ 1085849 w 4582440"/>
                <a:gd name="connsiteY14" fmla="*/ 428238 h 1458709"/>
                <a:gd name="connsiteX15" fmla="*/ 1100137 w 4582440"/>
                <a:gd name="connsiteY15" fmla="*/ 418713 h 1458709"/>
                <a:gd name="connsiteX16" fmla="*/ 1147762 w 4582440"/>
                <a:gd name="connsiteY16" fmla="*/ 390138 h 1458709"/>
                <a:gd name="connsiteX17" fmla="*/ 1162049 w 4582440"/>
                <a:gd name="connsiteY17" fmla="*/ 375851 h 1458709"/>
                <a:gd name="connsiteX18" fmla="*/ 1181099 w 4582440"/>
                <a:gd name="connsiteY18" fmla="*/ 366326 h 1458709"/>
                <a:gd name="connsiteX19" fmla="*/ 1204912 w 4582440"/>
                <a:gd name="connsiteY19" fmla="*/ 352038 h 1458709"/>
                <a:gd name="connsiteX20" fmla="*/ 1219199 w 4582440"/>
                <a:gd name="connsiteY20" fmla="*/ 337751 h 1458709"/>
                <a:gd name="connsiteX21" fmla="*/ 1271587 w 4582440"/>
                <a:gd name="connsiteY21" fmla="*/ 304413 h 1458709"/>
                <a:gd name="connsiteX22" fmla="*/ 1285874 w 4582440"/>
                <a:gd name="connsiteY22" fmla="*/ 294888 h 1458709"/>
                <a:gd name="connsiteX23" fmla="*/ 1295399 w 4582440"/>
                <a:gd name="connsiteY23" fmla="*/ 280601 h 1458709"/>
                <a:gd name="connsiteX24" fmla="*/ 1352549 w 4582440"/>
                <a:gd name="connsiteY24" fmla="*/ 247263 h 1458709"/>
                <a:gd name="connsiteX25" fmla="*/ 1366837 w 4582440"/>
                <a:gd name="connsiteY25" fmla="*/ 242501 h 1458709"/>
                <a:gd name="connsiteX26" fmla="*/ 1404937 w 4582440"/>
                <a:gd name="connsiteY26" fmla="*/ 213926 h 1458709"/>
                <a:gd name="connsiteX27" fmla="*/ 1419224 w 4582440"/>
                <a:gd name="connsiteY27" fmla="*/ 199638 h 1458709"/>
                <a:gd name="connsiteX28" fmla="*/ 1433512 w 4582440"/>
                <a:gd name="connsiteY28" fmla="*/ 180588 h 1458709"/>
                <a:gd name="connsiteX29" fmla="*/ 1457324 w 4582440"/>
                <a:gd name="connsiteY29" fmla="*/ 171063 h 1458709"/>
                <a:gd name="connsiteX30" fmla="*/ 1476374 w 4582440"/>
                <a:gd name="connsiteY30" fmla="*/ 161538 h 1458709"/>
                <a:gd name="connsiteX31" fmla="*/ 1509712 w 4582440"/>
                <a:gd name="connsiteY31" fmla="*/ 137726 h 1458709"/>
                <a:gd name="connsiteX32" fmla="*/ 1543049 w 4582440"/>
                <a:gd name="connsiteY32" fmla="*/ 123438 h 1458709"/>
                <a:gd name="connsiteX33" fmla="*/ 1600199 w 4582440"/>
                <a:gd name="connsiteY33" fmla="*/ 99626 h 1458709"/>
                <a:gd name="connsiteX34" fmla="*/ 1647824 w 4582440"/>
                <a:gd name="connsiteY34" fmla="*/ 85338 h 1458709"/>
                <a:gd name="connsiteX35" fmla="*/ 1681162 w 4582440"/>
                <a:gd name="connsiteY35" fmla="*/ 75813 h 1458709"/>
                <a:gd name="connsiteX36" fmla="*/ 1804987 w 4582440"/>
                <a:gd name="connsiteY36" fmla="*/ 66288 h 1458709"/>
                <a:gd name="connsiteX37" fmla="*/ 1852612 w 4582440"/>
                <a:gd name="connsiteY37" fmla="*/ 52001 h 1458709"/>
                <a:gd name="connsiteX38" fmla="*/ 1933574 w 4582440"/>
                <a:gd name="connsiteY38" fmla="*/ 42476 h 1458709"/>
                <a:gd name="connsiteX39" fmla="*/ 2309812 w 4582440"/>
                <a:gd name="connsiteY39" fmla="*/ 28188 h 1458709"/>
                <a:gd name="connsiteX40" fmla="*/ 2376487 w 4582440"/>
                <a:gd name="connsiteY40" fmla="*/ 32951 h 1458709"/>
                <a:gd name="connsiteX41" fmla="*/ 2405062 w 4582440"/>
                <a:gd name="connsiteY41" fmla="*/ 42476 h 1458709"/>
                <a:gd name="connsiteX42" fmla="*/ 2428874 w 4582440"/>
                <a:gd name="connsiteY42" fmla="*/ 47238 h 1458709"/>
                <a:gd name="connsiteX43" fmla="*/ 2447924 w 4582440"/>
                <a:gd name="connsiteY43" fmla="*/ 52001 h 1458709"/>
                <a:gd name="connsiteX44" fmla="*/ 2476499 w 4582440"/>
                <a:gd name="connsiteY44" fmla="*/ 56763 h 1458709"/>
                <a:gd name="connsiteX45" fmla="*/ 2505074 w 4582440"/>
                <a:gd name="connsiteY45" fmla="*/ 66288 h 1458709"/>
                <a:gd name="connsiteX46" fmla="*/ 2538412 w 4582440"/>
                <a:gd name="connsiteY46" fmla="*/ 75813 h 1458709"/>
                <a:gd name="connsiteX47" fmla="*/ 2557462 w 4582440"/>
                <a:gd name="connsiteY47" fmla="*/ 90101 h 1458709"/>
                <a:gd name="connsiteX48" fmla="*/ 2571749 w 4582440"/>
                <a:gd name="connsiteY48" fmla="*/ 104388 h 1458709"/>
                <a:gd name="connsiteX49" fmla="*/ 2605087 w 4582440"/>
                <a:gd name="connsiteY49" fmla="*/ 113913 h 1458709"/>
                <a:gd name="connsiteX50" fmla="*/ 2652712 w 4582440"/>
                <a:gd name="connsiteY50" fmla="*/ 137726 h 1458709"/>
                <a:gd name="connsiteX51" fmla="*/ 2666999 w 4582440"/>
                <a:gd name="connsiteY51" fmla="*/ 152013 h 1458709"/>
                <a:gd name="connsiteX52" fmla="*/ 2700337 w 4582440"/>
                <a:gd name="connsiteY52" fmla="*/ 175826 h 1458709"/>
                <a:gd name="connsiteX53" fmla="*/ 2719387 w 4582440"/>
                <a:gd name="connsiteY53" fmla="*/ 185351 h 1458709"/>
                <a:gd name="connsiteX54" fmla="*/ 2757487 w 4582440"/>
                <a:gd name="connsiteY54" fmla="*/ 213926 h 1458709"/>
                <a:gd name="connsiteX55" fmla="*/ 2781299 w 4582440"/>
                <a:gd name="connsiteY55" fmla="*/ 218688 h 1458709"/>
                <a:gd name="connsiteX56" fmla="*/ 2814637 w 4582440"/>
                <a:gd name="connsiteY56" fmla="*/ 223451 h 1458709"/>
                <a:gd name="connsiteX57" fmla="*/ 2833687 w 4582440"/>
                <a:gd name="connsiteY57" fmla="*/ 228213 h 1458709"/>
                <a:gd name="connsiteX58" fmla="*/ 2852737 w 4582440"/>
                <a:gd name="connsiteY58" fmla="*/ 237738 h 1458709"/>
                <a:gd name="connsiteX59" fmla="*/ 2876549 w 4582440"/>
                <a:gd name="connsiteY59" fmla="*/ 242501 h 1458709"/>
                <a:gd name="connsiteX60" fmla="*/ 2890837 w 4582440"/>
                <a:gd name="connsiteY60" fmla="*/ 247263 h 1458709"/>
                <a:gd name="connsiteX61" fmla="*/ 2938462 w 4582440"/>
                <a:gd name="connsiteY61" fmla="*/ 256788 h 1458709"/>
                <a:gd name="connsiteX62" fmla="*/ 3000374 w 4582440"/>
                <a:gd name="connsiteY62" fmla="*/ 275838 h 1458709"/>
                <a:gd name="connsiteX63" fmla="*/ 3028949 w 4582440"/>
                <a:gd name="connsiteY63" fmla="*/ 285363 h 1458709"/>
                <a:gd name="connsiteX64" fmla="*/ 3067049 w 4582440"/>
                <a:gd name="connsiteY64" fmla="*/ 294888 h 1458709"/>
                <a:gd name="connsiteX65" fmla="*/ 3105149 w 4582440"/>
                <a:gd name="connsiteY65" fmla="*/ 309176 h 1458709"/>
                <a:gd name="connsiteX66" fmla="*/ 3124199 w 4582440"/>
                <a:gd name="connsiteY66" fmla="*/ 318701 h 1458709"/>
                <a:gd name="connsiteX67" fmla="*/ 3319462 w 4582440"/>
                <a:gd name="connsiteY67" fmla="*/ 313938 h 1458709"/>
                <a:gd name="connsiteX68" fmla="*/ 3376612 w 4582440"/>
                <a:gd name="connsiteY68" fmla="*/ 294888 h 1458709"/>
                <a:gd name="connsiteX69" fmla="*/ 3400424 w 4582440"/>
                <a:gd name="connsiteY69" fmla="*/ 290126 h 1458709"/>
                <a:gd name="connsiteX70" fmla="*/ 3438524 w 4582440"/>
                <a:gd name="connsiteY70" fmla="*/ 271076 h 1458709"/>
                <a:gd name="connsiteX71" fmla="*/ 3476624 w 4582440"/>
                <a:gd name="connsiteY71" fmla="*/ 261551 h 1458709"/>
                <a:gd name="connsiteX72" fmla="*/ 3495674 w 4582440"/>
                <a:gd name="connsiteY72" fmla="*/ 252026 h 1458709"/>
                <a:gd name="connsiteX73" fmla="*/ 3552824 w 4582440"/>
                <a:gd name="connsiteY73" fmla="*/ 242501 h 1458709"/>
                <a:gd name="connsiteX74" fmla="*/ 3876674 w 4582440"/>
                <a:gd name="connsiteY74" fmla="*/ 247263 h 1458709"/>
                <a:gd name="connsiteX75" fmla="*/ 3900487 w 4582440"/>
                <a:gd name="connsiteY75" fmla="*/ 252026 h 1458709"/>
                <a:gd name="connsiteX76" fmla="*/ 3962399 w 4582440"/>
                <a:gd name="connsiteY76" fmla="*/ 256788 h 1458709"/>
                <a:gd name="connsiteX77" fmla="*/ 4081462 w 4582440"/>
                <a:gd name="connsiteY77" fmla="*/ 271076 h 1458709"/>
                <a:gd name="connsiteX78" fmla="*/ 4100512 w 4582440"/>
                <a:gd name="connsiteY78" fmla="*/ 275838 h 1458709"/>
                <a:gd name="connsiteX79" fmla="*/ 4243387 w 4582440"/>
                <a:gd name="connsiteY79" fmla="*/ 294888 h 1458709"/>
                <a:gd name="connsiteX80" fmla="*/ 4276724 w 4582440"/>
                <a:gd name="connsiteY80" fmla="*/ 299651 h 1458709"/>
                <a:gd name="connsiteX81" fmla="*/ 4533899 w 4582440"/>
                <a:gd name="connsiteY81" fmla="*/ 304413 h 1458709"/>
                <a:gd name="connsiteX82" fmla="*/ 4581524 w 4582440"/>
                <a:gd name="connsiteY82" fmla="*/ 309176 h 1458709"/>
                <a:gd name="connsiteX83" fmla="*/ 4567237 w 4582440"/>
                <a:gd name="connsiteY83" fmla="*/ 1228338 h 1458709"/>
                <a:gd name="connsiteX84" fmla="*/ 4567237 w 4582440"/>
                <a:gd name="connsiteY84" fmla="*/ 1228338 h 1458709"/>
                <a:gd name="connsiteX85" fmla="*/ 4510087 w 4582440"/>
                <a:gd name="connsiteY85" fmla="*/ 1209288 h 1458709"/>
                <a:gd name="connsiteX86" fmla="*/ 4481512 w 4582440"/>
                <a:gd name="connsiteY86" fmla="*/ 1199763 h 1458709"/>
                <a:gd name="connsiteX87" fmla="*/ 4452937 w 4582440"/>
                <a:gd name="connsiteY87" fmla="*/ 1195001 h 1458709"/>
                <a:gd name="connsiteX88" fmla="*/ 4438649 w 4582440"/>
                <a:gd name="connsiteY88" fmla="*/ 1190238 h 1458709"/>
                <a:gd name="connsiteX89" fmla="*/ 4371974 w 4582440"/>
                <a:gd name="connsiteY89" fmla="*/ 1180713 h 1458709"/>
                <a:gd name="connsiteX90" fmla="*/ 4067174 w 4582440"/>
                <a:gd name="connsiteY90" fmla="*/ 1185476 h 1458709"/>
                <a:gd name="connsiteX91" fmla="*/ 4038599 w 4582440"/>
                <a:gd name="connsiteY91" fmla="*/ 1190238 h 1458709"/>
                <a:gd name="connsiteX92" fmla="*/ 3948112 w 4582440"/>
                <a:gd name="connsiteY92" fmla="*/ 1195001 h 1458709"/>
                <a:gd name="connsiteX93" fmla="*/ 3895724 w 4582440"/>
                <a:gd name="connsiteY93" fmla="*/ 1204526 h 1458709"/>
                <a:gd name="connsiteX94" fmla="*/ 3881437 w 4582440"/>
                <a:gd name="connsiteY94" fmla="*/ 1209288 h 1458709"/>
                <a:gd name="connsiteX95" fmla="*/ 3857624 w 4582440"/>
                <a:gd name="connsiteY95" fmla="*/ 1214051 h 1458709"/>
                <a:gd name="connsiteX96" fmla="*/ 3829049 w 4582440"/>
                <a:gd name="connsiteY96" fmla="*/ 1223576 h 1458709"/>
                <a:gd name="connsiteX97" fmla="*/ 3800474 w 4582440"/>
                <a:gd name="connsiteY97" fmla="*/ 1228338 h 1458709"/>
                <a:gd name="connsiteX98" fmla="*/ 3762374 w 4582440"/>
                <a:gd name="connsiteY98" fmla="*/ 1237863 h 1458709"/>
                <a:gd name="connsiteX99" fmla="*/ 3557587 w 4582440"/>
                <a:gd name="connsiteY99" fmla="*/ 1242626 h 1458709"/>
                <a:gd name="connsiteX100" fmla="*/ 3495674 w 4582440"/>
                <a:gd name="connsiteY100" fmla="*/ 1261676 h 1458709"/>
                <a:gd name="connsiteX101" fmla="*/ 3481387 w 4582440"/>
                <a:gd name="connsiteY101" fmla="*/ 1266438 h 1458709"/>
                <a:gd name="connsiteX102" fmla="*/ 3443287 w 4582440"/>
                <a:gd name="connsiteY102" fmla="*/ 1275963 h 1458709"/>
                <a:gd name="connsiteX103" fmla="*/ 3428999 w 4582440"/>
                <a:gd name="connsiteY103" fmla="*/ 1280726 h 1458709"/>
                <a:gd name="connsiteX104" fmla="*/ 3409949 w 4582440"/>
                <a:gd name="connsiteY104" fmla="*/ 1285488 h 1458709"/>
                <a:gd name="connsiteX105" fmla="*/ 3395662 w 4582440"/>
                <a:gd name="connsiteY105" fmla="*/ 1290251 h 1458709"/>
                <a:gd name="connsiteX106" fmla="*/ 3362324 w 4582440"/>
                <a:gd name="connsiteY106" fmla="*/ 1295013 h 1458709"/>
                <a:gd name="connsiteX107" fmla="*/ 3305174 w 4582440"/>
                <a:gd name="connsiteY107" fmla="*/ 1304538 h 1458709"/>
                <a:gd name="connsiteX108" fmla="*/ 3100387 w 4582440"/>
                <a:gd name="connsiteY108" fmla="*/ 1309301 h 1458709"/>
                <a:gd name="connsiteX109" fmla="*/ 3028949 w 4582440"/>
                <a:gd name="connsiteY109" fmla="*/ 1323588 h 1458709"/>
                <a:gd name="connsiteX110" fmla="*/ 3005137 w 4582440"/>
                <a:gd name="connsiteY110" fmla="*/ 1328351 h 1458709"/>
                <a:gd name="connsiteX111" fmla="*/ 2986087 w 4582440"/>
                <a:gd name="connsiteY111" fmla="*/ 1333113 h 1458709"/>
                <a:gd name="connsiteX112" fmla="*/ 2957512 w 4582440"/>
                <a:gd name="connsiteY112" fmla="*/ 1337876 h 1458709"/>
                <a:gd name="connsiteX113" fmla="*/ 2919412 w 4582440"/>
                <a:gd name="connsiteY113" fmla="*/ 1347401 h 1458709"/>
                <a:gd name="connsiteX114" fmla="*/ 2905124 w 4582440"/>
                <a:gd name="connsiteY114" fmla="*/ 1352163 h 1458709"/>
                <a:gd name="connsiteX115" fmla="*/ 2881312 w 4582440"/>
                <a:gd name="connsiteY115" fmla="*/ 1356926 h 1458709"/>
                <a:gd name="connsiteX116" fmla="*/ 2795587 w 4582440"/>
                <a:gd name="connsiteY116" fmla="*/ 1375976 h 1458709"/>
                <a:gd name="connsiteX117" fmla="*/ 2738437 w 4582440"/>
                <a:gd name="connsiteY117" fmla="*/ 1385501 h 1458709"/>
                <a:gd name="connsiteX118" fmla="*/ 2671762 w 4582440"/>
                <a:gd name="connsiteY118" fmla="*/ 1395026 h 1458709"/>
                <a:gd name="connsiteX119" fmla="*/ 2576512 w 4582440"/>
                <a:gd name="connsiteY119" fmla="*/ 1404551 h 1458709"/>
                <a:gd name="connsiteX120" fmla="*/ 0 w 4582440"/>
                <a:gd name="connsiteY120" fmla="*/ 1390263 h 1458709"/>
                <a:gd name="connsiteX121" fmla="*/ 4762 w 4582440"/>
                <a:gd name="connsiteY121" fmla="*/ 528251 h 1458709"/>
                <a:gd name="connsiteX0" fmla="*/ 4762 w 4582440"/>
                <a:gd name="connsiteY0" fmla="*/ 528251 h 1455909"/>
                <a:gd name="connsiteX1" fmla="*/ 4762 w 4582440"/>
                <a:gd name="connsiteY1" fmla="*/ 528251 h 1455909"/>
                <a:gd name="connsiteX2" fmla="*/ 528637 w 4582440"/>
                <a:gd name="connsiteY2" fmla="*/ 533013 h 1455909"/>
                <a:gd name="connsiteX3" fmla="*/ 571499 w 4582440"/>
                <a:gd name="connsiteY3" fmla="*/ 542538 h 1455909"/>
                <a:gd name="connsiteX4" fmla="*/ 804862 w 4582440"/>
                <a:gd name="connsiteY4" fmla="*/ 537776 h 1455909"/>
                <a:gd name="connsiteX5" fmla="*/ 819149 w 4582440"/>
                <a:gd name="connsiteY5" fmla="*/ 533013 h 1455909"/>
                <a:gd name="connsiteX6" fmla="*/ 852487 w 4582440"/>
                <a:gd name="connsiteY6" fmla="*/ 523488 h 1455909"/>
                <a:gd name="connsiteX7" fmla="*/ 871537 w 4582440"/>
                <a:gd name="connsiteY7" fmla="*/ 513963 h 1455909"/>
                <a:gd name="connsiteX8" fmla="*/ 904874 w 4582440"/>
                <a:gd name="connsiteY8" fmla="*/ 504438 h 1455909"/>
                <a:gd name="connsiteX9" fmla="*/ 947737 w 4582440"/>
                <a:gd name="connsiteY9" fmla="*/ 490151 h 1455909"/>
                <a:gd name="connsiteX10" fmla="*/ 962024 w 4582440"/>
                <a:gd name="connsiteY10" fmla="*/ 480626 h 1455909"/>
                <a:gd name="connsiteX11" fmla="*/ 966787 w 4582440"/>
                <a:gd name="connsiteY11" fmla="*/ 461576 h 1455909"/>
                <a:gd name="connsiteX12" fmla="*/ 1014412 w 4582440"/>
                <a:gd name="connsiteY12" fmla="*/ 452051 h 1455909"/>
                <a:gd name="connsiteX13" fmla="*/ 1028699 w 4582440"/>
                <a:gd name="connsiteY13" fmla="*/ 442526 h 1455909"/>
                <a:gd name="connsiteX14" fmla="*/ 1085849 w 4582440"/>
                <a:gd name="connsiteY14" fmla="*/ 428238 h 1455909"/>
                <a:gd name="connsiteX15" fmla="*/ 1100137 w 4582440"/>
                <a:gd name="connsiteY15" fmla="*/ 418713 h 1455909"/>
                <a:gd name="connsiteX16" fmla="*/ 1147762 w 4582440"/>
                <a:gd name="connsiteY16" fmla="*/ 390138 h 1455909"/>
                <a:gd name="connsiteX17" fmla="*/ 1162049 w 4582440"/>
                <a:gd name="connsiteY17" fmla="*/ 375851 h 1455909"/>
                <a:gd name="connsiteX18" fmla="*/ 1181099 w 4582440"/>
                <a:gd name="connsiteY18" fmla="*/ 366326 h 1455909"/>
                <a:gd name="connsiteX19" fmla="*/ 1204912 w 4582440"/>
                <a:gd name="connsiteY19" fmla="*/ 352038 h 1455909"/>
                <a:gd name="connsiteX20" fmla="*/ 1219199 w 4582440"/>
                <a:gd name="connsiteY20" fmla="*/ 337751 h 1455909"/>
                <a:gd name="connsiteX21" fmla="*/ 1271587 w 4582440"/>
                <a:gd name="connsiteY21" fmla="*/ 304413 h 1455909"/>
                <a:gd name="connsiteX22" fmla="*/ 1285874 w 4582440"/>
                <a:gd name="connsiteY22" fmla="*/ 294888 h 1455909"/>
                <a:gd name="connsiteX23" fmla="*/ 1295399 w 4582440"/>
                <a:gd name="connsiteY23" fmla="*/ 280601 h 1455909"/>
                <a:gd name="connsiteX24" fmla="*/ 1352549 w 4582440"/>
                <a:gd name="connsiteY24" fmla="*/ 247263 h 1455909"/>
                <a:gd name="connsiteX25" fmla="*/ 1366837 w 4582440"/>
                <a:gd name="connsiteY25" fmla="*/ 242501 h 1455909"/>
                <a:gd name="connsiteX26" fmla="*/ 1404937 w 4582440"/>
                <a:gd name="connsiteY26" fmla="*/ 213926 h 1455909"/>
                <a:gd name="connsiteX27" fmla="*/ 1419224 w 4582440"/>
                <a:gd name="connsiteY27" fmla="*/ 199638 h 1455909"/>
                <a:gd name="connsiteX28" fmla="*/ 1433512 w 4582440"/>
                <a:gd name="connsiteY28" fmla="*/ 180588 h 1455909"/>
                <a:gd name="connsiteX29" fmla="*/ 1457324 w 4582440"/>
                <a:gd name="connsiteY29" fmla="*/ 171063 h 1455909"/>
                <a:gd name="connsiteX30" fmla="*/ 1476374 w 4582440"/>
                <a:gd name="connsiteY30" fmla="*/ 161538 h 1455909"/>
                <a:gd name="connsiteX31" fmla="*/ 1509712 w 4582440"/>
                <a:gd name="connsiteY31" fmla="*/ 137726 h 1455909"/>
                <a:gd name="connsiteX32" fmla="*/ 1543049 w 4582440"/>
                <a:gd name="connsiteY32" fmla="*/ 123438 h 1455909"/>
                <a:gd name="connsiteX33" fmla="*/ 1600199 w 4582440"/>
                <a:gd name="connsiteY33" fmla="*/ 99626 h 1455909"/>
                <a:gd name="connsiteX34" fmla="*/ 1647824 w 4582440"/>
                <a:gd name="connsiteY34" fmla="*/ 85338 h 1455909"/>
                <a:gd name="connsiteX35" fmla="*/ 1681162 w 4582440"/>
                <a:gd name="connsiteY35" fmla="*/ 75813 h 1455909"/>
                <a:gd name="connsiteX36" fmla="*/ 1804987 w 4582440"/>
                <a:gd name="connsiteY36" fmla="*/ 66288 h 1455909"/>
                <a:gd name="connsiteX37" fmla="*/ 1852612 w 4582440"/>
                <a:gd name="connsiteY37" fmla="*/ 52001 h 1455909"/>
                <a:gd name="connsiteX38" fmla="*/ 1933574 w 4582440"/>
                <a:gd name="connsiteY38" fmla="*/ 42476 h 1455909"/>
                <a:gd name="connsiteX39" fmla="*/ 2309812 w 4582440"/>
                <a:gd name="connsiteY39" fmla="*/ 28188 h 1455909"/>
                <a:gd name="connsiteX40" fmla="*/ 2376487 w 4582440"/>
                <a:gd name="connsiteY40" fmla="*/ 32951 h 1455909"/>
                <a:gd name="connsiteX41" fmla="*/ 2405062 w 4582440"/>
                <a:gd name="connsiteY41" fmla="*/ 42476 h 1455909"/>
                <a:gd name="connsiteX42" fmla="*/ 2428874 w 4582440"/>
                <a:gd name="connsiteY42" fmla="*/ 47238 h 1455909"/>
                <a:gd name="connsiteX43" fmla="*/ 2447924 w 4582440"/>
                <a:gd name="connsiteY43" fmla="*/ 52001 h 1455909"/>
                <a:gd name="connsiteX44" fmla="*/ 2476499 w 4582440"/>
                <a:gd name="connsiteY44" fmla="*/ 56763 h 1455909"/>
                <a:gd name="connsiteX45" fmla="*/ 2505074 w 4582440"/>
                <a:gd name="connsiteY45" fmla="*/ 66288 h 1455909"/>
                <a:gd name="connsiteX46" fmla="*/ 2538412 w 4582440"/>
                <a:gd name="connsiteY46" fmla="*/ 75813 h 1455909"/>
                <a:gd name="connsiteX47" fmla="*/ 2557462 w 4582440"/>
                <a:gd name="connsiteY47" fmla="*/ 90101 h 1455909"/>
                <a:gd name="connsiteX48" fmla="*/ 2571749 w 4582440"/>
                <a:gd name="connsiteY48" fmla="*/ 104388 h 1455909"/>
                <a:gd name="connsiteX49" fmla="*/ 2605087 w 4582440"/>
                <a:gd name="connsiteY49" fmla="*/ 113913 h 1455909"/>
                <a:gd name="connsiteX50" fmla="*/ 2652712 w 4582440"/>
                <a:gd name="connsiteY50" fmla="*/ 137726 h 1455909"/>
                <a:gd name="connsiteX51" fmla="*/ 2666999 w 4582440"/>
                <a:gd name="connsiteY51" fmla="*/ 152013 h 1455909"/>
                <a:gd name="connsiteX52" fmla="*/ 2700337 w 4582440"/>
                <a:gd name="connsiteY52" fmla="*/ 175826 h 1455909"/>
                <a:gd name="connsiteX53" fmla="*/ 2719387 w 4582440"/>
                <a:gd name="connsiteY53" fmla="*/ 185351 h 1455909"/>
                <a:gd name="connsiteX54" fmla="*/ 2757487 w 4582440"/>
                <a:gd name="connsiteY54" fmla="*/ 213926 h 1455909"/>
                <a:gd name="connsiteX55" fmla="*/ 2781299 w 4582440"/>
                <a:gd name="connsiteY55" fmla="*/ 218688 h 1455909"/>
                <a:gd name="connsiteX56" fmla="*/ 2814637 w 4582440"/>
                <a:gd name="connsiteY56" fmla="*/ 223451 h 1455909"/>
                <a:gd name="connsiteX57" fmla="*/ 2833687 w 4582440"/>
                <a:gd name="connsiteY57" fmla="*/ 228213 h 1455909"/>
                <a:gd name="connsiteX58" fmla="*/ 2852737 w 4582440"/>
                <a:gd name="connsiteY58" fmla="*/ 237738 h 1455909"/>
                <a:gd name="connsiteX59" fmla="*/ 2876549 w 4582440"/>
                <a:gd name="connsiteY59" fmla="*/ 242501 h 1455909"/>
                <a:gd name="connsiteX60" fmla="*/ 2890837 w 4582440"/>
                <a:gd name="connsiteY60" fmla="*/ 247263 h 1455909"/>
                <a:gd name="connsiteX61" fmla="*/ 2938462 w 4582440"/>
                <a:gd name="connsiteY61" fmla="*/ 256788 h 1455909"/>
                <a:gd name="connsiteX62" fmla="*/ 3000374 w 4582440"/>
                <a:gd name="connsiteY62" fmla="*/ 275838 h 1455909"/>
                <a:gd name="connsiteX63" fmla="*/ 3028949 w 4582440"/>
                <a:gd name="connsiteY63" fmla="*/ 285363 h 1455909"/>
                <a:gd name="connsiteX64" fmla="*/ 3067049 w 4582440"/>
                <a:gd name="connsiteY64" fmla="*/ 294888 h 1455909"/>
                <a:gd name="connsiteX65" fmla="*/ 3105149 w 4582440"/>
                <a:gd name="connsiteY65" fmla="*/ 309176 h 1455909"/>
                <a:gd name="connsiteX66" fmla="*/ 3124199 w 4582440"/>
                <a:gd name="connsiteY66" fmla="*/ 318701 h 1455909"/>
                <a:gd name="connsiteX67" fmla="*/ 3319462 w 4582440"/>
                <a:gd name="connsiteY67" fmla="*/ 313938 h 1455909"/>
                <a:gd name="connsiteX68" fmla="*/ 3376612 w 4582440"/>
                <a:gd name="connsiteY68" fmla="*/ 294888 h 1455909"/>
                <a:gd name="connsiteX69" fmla="*/ 3400424 w 4582440"/>
                <a:gd name="connsiteY69" fmla="*/ 290126 h 1455909"/>
                <a:gd name="connsiteX70" fmla="*/ 3438524 w 4582440"/>
                <a:gd name="connsiteY70" fmla="*/ 271076 h 1455909"/>
                <a:gd name="connsiteX71" fmla="*/ 3476624 w 4582440"/>
                <a:gd name="connsiteY71" fmla="*/ 261551 h 1455909"/>
                <a:gd name="connsiteX72" fmla="*/ 3495674 w 4582440"/>
                <a:gd name="connsiteY72" fmla="*/ 252026 h 1455909"/>
                <a:gd name="connsiteX73" fmla="*/ 3552824 w 4582440"/>
                <a:gd name="connsiteY73" fmla="*/ 242501 h 1455909"/>
                <a:gd name="connsiteX74" fmla="*/ 3876674 w 4582440"/>
                <a:gd name="connsiteY74" fmla="*/ 247263 h 1455909"/>
                <a:gd name="connsiteX75" fmla="*/ 3900487 w 4582440"/>
                <a:gd name="connsiteY75" fmla="*/ 252026 h 1455909"/>
                <a:gd name="connsiteX76" fmla="*/ 3962399 w 4582440"/>
                <a:gd name="connsiteY76" fmla="*/ 256788 h 1455909"/>
                <a:gd name="connsiteX77" fmla="*/ 4081462 w 4582440"/>
                <a:gd name="connsiteY77" fmla="*/ 271076 h 1455909"/>
                <a:gd name="connsiteX78" fmla="*/ 4100512 w 4582440"/>
                <a:gd name="connsiteY78" fmla="*/ 275838 h 1455909"/>
                <a:gd name="connsiteX79" fmla="*/ 4243387 w 4582440"/>
                <a:gd name="connsiteY79" fmla="*/ 294888 h 1455909"/>
                <a:gd name="connsiteX80" fmla="*/ 4276724 w 4582440"/>
                <a:gd name="connsiteY80" fmla="*/ 299651 h 1455909"/>
                <a:gd name="connsiteX81" fmla="*/ 4533899 w 4582440"/>
                <a:gd name="connsiteY81" fmla="*/ 304413 h 1455909"/>
                <a:gd name="connsiteX82" fmla="*/ 4581524 w 4582440"/>
                <a:gd name="connsiteY82" fmla="*/ 309176 h 1455909"/>
                <a:gd name="connsiteX83" fmla="*/ 4567237 w 4582440"/>
                <a:gd name="connsiteY83" fmla="*/ 1228338 h 1455909"/>
                <a:gd name="connsiteX84" fmla="*/ 4567237 w 4582440"/>
                <a:gd name="connsiteY84" fmla="*/ 1228338 h 1455909"/>
                <a:gd name="connsiteX85" fmla="*/ 4510087 w 4582440"/>
                <a:gd name="connsiteY85" fmla="*/ 1209288 h 1455909"/>
                <a:gd name="connsiteX86" fmla="*/ 4481512 w 4582440"/>
                <a:gd name="connsiteY86" fmla="*/ 1199763 h 1455909"/>
                <a:gd name="connsiteX87" fmla="*/ 4452937 w 4582440"/>
                <a:gd name="connsiteY87" fmla="*/ 1195001 h 1455909"/>
                <a:gd name="connsiteX88" fmla="*/ 4438649 w 4582440"/>
                <a:gd name="connsiteY88" fmla="*/ 1190238 h 1455909"/>
                <a:gd name="connsiteX89" fmla="*/ 4371974 w 4582440"/>
                <a:gd name="connsiteY89" fmla="*/ 1180713 h 1455909"/>
                <a:gd name="connsiteX90" fmla="*/ 4067174 w 4582440"/>
                <a:gd name="connsiteY90" fmla="*/ 1185476 h 1455909"/>
                <a:gd name="connsiteX91" fmla="*/ 4038599 w 4582440"/>
                <a:gd name="connsiteY91" fmla="*/ 1190238 h 1455909"/>
                <a:gd name="connsiteX92" fmla="*/ 3948112 w 4582440"/>
                <a:gd name="connsiteY92" fmla="*/ 1195001 h 1455909"/>
                <a:gd name="connsiteX93" fmla="*/ 3895724 w 4582440"/>
                <a:gd name="connsiteY93" fmla="*/ 1204526 h 1455909"/>
                <a:gd name="connsiteX94" fmla="*/ 3881437 w 4582440"/>
                <a:gd name="connsiteY94" fmla="*/ 1209288 h 1455909"/>
                <a:gd name="connsiteX95" fmla="*/ 3857624 w 4582440"/>
                <a:gd name="connsiteY95" fmla="*/ 1214051 h 1455909"/>
                <a:gd name="connsiteX96" fmla="*/ 3829049 w 4582440"/>
                <a:gd name="connsiteY96" fmla="*/ 1223576 h 1455909"/>
                <a:gd name="connsiteX97" fmla="*/ 3800474 w 4582440"/>
                <a:gd name="connsiteY97" fmla="*/ 1228338 h 1455909"/>
                <a:gd name="connsiteX98" fmla="*/ 3762374 w 4582440"/>
                <a:gd name="connsiteY98" fmla="*/ 1237863 h 1455909"/>
                <a:gd name="connsiteX99" fmla="*/ 3557587 w 4582440"/>
                <a:gd name="connsiteY99" fmla="*/ 1242626 h 1455909"/>
                <a:gd name="connsiteX100" fmla="*/ 3495674 w 4582440"/>
                <a:gd name="connsiteY100" fmla="*/ 1261676 h 1455909"/>
                <a:gd name="connsiteX101" fmla="*/ 3481387 w 4582440"/>
                <a:gd name="connsiteY101" fmla="*/ 1266438 h 1455909"/>
                <a:gd name="connsiteX102" fmla="*/ 3443287 w 4582440"/>
                <a:gd name="connsiteY102" fmla="*/ 1275963 h 1455909"/>
                <a:gd name="connsiteX103" fmla="*/ 3428999 w 4582440"/>
                <a:gd name="connsiteY103" fmla="*/ 1280726 h 1455909"/>
                <a:gd name="connsiteX104" fmla="*/ 3409949 w 4582440"/>
                <a:gd name="connsiteY104" fmla="*/ 1285488 h 1455909"/>
                <a:gd name="connsiteX105" fmla="*/ 3395662 w 4582440"/>
                <a:gd name="connsiteY105" fmla="*/ 1290251 h 1455909"/>
                <a:gd name="connsiteX106" fmla="*/ 3362324 w 4582440"/>
                <a:gd name="connsiteY106" fmla="*/ 1295013 h 1455909"/>
                <a:gd name="connsiteX107" fmla="*/ 3305174 w 4582440"/>
                <a:gd name="connsiteY107" fmla="*/ 1304538 h 1455909"/>
                <a:gd name="connsiteX108" fmla="*/ 3100387 w 4582440"/>
                <a:gd name="connsiteY108" fmla="*/ 1309301 h 1455909"/>
                <a:gd name="connsiteX109" fmla="*/ 3028949 w 4582440"/>
                <a:gd name="connsiteY109" fmla="*/ 1323588 h 1455909"/>
                <a:gd name="connsiteX110" fmla="*/ 3005137 w 4582440"/>
                <a:gd name="connsiteY110" fmla="*/ 1328351 h 1455909"/>
                <a:gd name="connsiteX111" fmla="*/ 2986087 w 4582440"/>
                <a:gd name="connsiteY111" fmla="*/ 1333113 h 1455909"/>
                <a:gd name="connsiteX112" fmla="*/ 2957512 w 4582440"/>
                <a:gd name="connsiteY112" fmla="*/ 1337876 h 1455909"/>
                <a:gd name="connsiteX113" fmla="*/ 2919412 w 4582440"/>
                <a:gd name="connsiteY113" fmla="*/ 1347401 h 1455909"/>
                <a:gd name="connsiteX114" fmla="*/ 2905124 w 4582440"/>
                <a:gd name="connsiteY114" fmla="*/ 1352163 h 1455909"/>
                <a:gd name="connsiteX115" fmla="*/ 2881312 w 4582440"/>
                <a:gd name="connsiteY115" fmla="*/ 1356926 h 1455909"/>
                <a:gd name="connsiteX116" fmla="*/ 2795587 w 4582440"/>
                <a:gd name="connsiteY116" fmla="*/ 1375976 h 1455909"/>
                <a:gd name="connsiteX117" fmla="*/ 2738437 w 4582440"/>
                <a:gd name="connsiteY117" fmla="*/ 1385501 h 1455909"/>
                <a:gd name="connsiteX118" fmla="*/ 2671762 w 4582440"/>
                <a:gd name="connsiteY118" fmla="*/ 1395026 h 1455909"/>
                <a:gd name="connsiteX119" fmla="*/ 0 w 4582440"/>
                <a:gd name="connsiteY119" fmla="*/ 1390263 h 1455909"/>
                <a:gd name="connsiteX120" fmla="*/ 4762 w 4582440"/>
                <a:gd name="connsiteY120" fmla="*/ 528251 h 1455909"/>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4510087 w 4582440"/>
                <a:gd name="connsiteY85" fmla="*/ 1209288 h 1390263"/>
                <a:gd name="connsiteX86" fmla="*/ 4481512 w 4582440"/>
                <a:gd name="connsiteY86" fmla="*/ 1199763 h 1390263"/>
                <a:gd name="connsiteX87" fmla="*/ 4452937 w 4582440"/>
                <a:gd name="connsiteY87" fmla="*/ 1195001 h 1390263"/>
                <a:gd name="connsiteX88" fmla="*/ 4438649 w 4582440"/>
                <a:gd name="connsiteY88" fmla="*/ 1190238 h 1390263"/>
                <a:gd name="connsiteX89" fmla="*/ 4371974 w 4582440"/>
                <a:gd name="connsiteY89" fmla="*/ 1180713 h 1390263"/>
                <a:gd name="connsiteX90" fmla="*/ 4067174 w 4582440"/>
                <a:gd name="connsiteY90" fmla="*/ 1185476 h 1390263"/>
                <a:gd name="connsiteX91" fmla="*/ 4038599 w 4582440"/>
                <a:gd name="connsiteY91" fmla="*/ 1190238 h 1390263"/>
                <a:gd name="connsiteX92" fmla="*/ 3948112 w 4582440"/>
                <a:gd name="connsiteY92" fmla="*/ 1195001 h 1390263"/>
                <a:gd name="connsiteX93" fmla="*/ 3895724 w 4582440"/>
                <a:gd name="connsiteY93" fmla="*/ 1204526 h 1390263"/>
                <a:gd name="connsiteX94" fmla="*/ 3881437 w 4582440"/>
                <a:gd name="connsiteY94" fmla="*/ 1209288 h 1390263"/>
                <a:gd name="connsiteX95" fmla="*/ 3857624 w 4582440"/>
                <a:gd name="connsiteY95" fmla="*/ 1214051 h 1390263"/>
                <a:gd name="connsiteX96" fmla="*/ 3829049 w 4582440"/>
                <a:gd name="connsiteY96" fmla="*/ 1223576 h 1390263"/>
                <a:gd name="connsiteX97" fmla="*/ 3800474 w 4582440"/>
                <a:gd name="connsiteY97" fmla="*/ 1228338 h 1390263"/>
                <a:gd name="connsiteX98" fmla="*/ 3762374 w 4582440"/>
                <a:gd name="connsiteY98" fmla="*/ 1237863 h 1390263"/>
                <a:gd name="connsiteX99" fmla="*/ 3557587 w 4582440"/>
                <a:gd name="connsiteY99" fmla="*/ 1242626 h 1390263"/>
                <a:gd name="connsiteX100" fmla="*/ 3495674 w 4582440"/>
                <a:gd name="connsiteY100" fmla="*/ 1261676 h 1390263"/>
                <a:gd name="connsiteX101" fmla="*/ 3481387 w 4582440"/>
                <a:gd name="connsiteY101" fmla="*/ 1266438 h 1390263"/>
                <a:gd name="connsiteX102" fmla="*/ 3443287 w 4582440"/>
                <a:gd name="connsiteY102" fmla="*/ 1275963 h 1390263"/>
                <a:gd name="connsiteX103" fmla="*/ 3428999 w 4582440"/>
                <a:gd name="connsiteY103" fmla="*/ 1280726 h 1390263"/>
                <a:gd name="connsiteX104" fmla="*/ 3409949 w 4582440"/>
                <a:gd name="connsiteY104" fmla="*/ 1285488 h 1390263"/>
                <a:gd name="connsiteX105" fmla="*/ 3395662 w 4582440"/>
                <a:gd name="connsiteY105" fmla="*/ 1290251 h 1390263"/>
                <a:gd name="connsiteX106" fmla="*/ 3362324 w 4582440"/>
                <a:gd name="connsiteY106" fmla="*/ 1295013 h 1390263"/>
                <a:gd name="connsiteX107" fmla="*/ 3305174 w 4582440"/>
                <a:gd name="connsiteY107" fmla="*/ 1304538 h 1390263"/>
                <a:gd name="connsiteX108" fmla="*/ 3100387 w 4582440"/>
                <a:gd name="connsiteY108" fmla="*/ 1309301 h 1390263"/>
                <a:gd name="connsiteX109" fmla="*/ 3028949 w 4582440"/>
                <a:gd name="connsiteY109" fmla="*/ 1323588 h 1390263"/>
                <a:gd name="connsiteX110" fmla="*/ 3005137 w 4582440"/>
                <a:gd name="connsiteY110" fmla="*/ 1328351 h 1390263"/>
                <a:gd name="connsiteX111" fmla="*/ 2986087 w 4582440"/>
                <a:gd name="connsiteY111" fmla="*/ 1333113 h 1390263"/>
                <a:gd name="connsiteX112" fmla="*/ 2957512 w 4582440"/>
                <a:gd name="connsiteY112" fmla="*/ 1337876 h 1390263"/>
                <a:gd name="connsiteX113" fmla="*/ 2919412 w 4582440"/>
                <a:gd name="connsiteY113" fmla="*/ 1347401 h 1390263"/>
                <a:gd name="connsiteX114" fmla="*/ 2905124 w 4582440"/>
                <a:gd name="connsiteY114" fmla="*/ 1352163 h 1390263"/>
                <a:gd name="connsiteX115" fmla="*/ 2881312 w 4582440"/>
                <a:gd name="connsiteY115" fmla="*/ 1356926 h 1390263"/>
                <a:gd name="connsiteX116" fmla="*/ 2795587 w 4582440"/>
                <a:gd name="connsiteY116" fmla="*/ 1375976 h 1390263"/>
                <a:gd name="connsiteX117" fmla="*/ 2738437 w 4582440"/>
                <a:gd name="connsiteY117" fmla="*/ 1385501 h 1390263"/>
                <a:gd name="connsiteX118" fmla="*/ 0 w 4582440"/>
                <a:gd name="connsiteY118" fmla="*/ 1390263 h 1390263"/>
                <a:gd name="connsiteX119" fmla="*/ 4762 w 4582440"/>
                <a:gd name="connsiteY119" fmla="*/ 528251 h 1390263"/>
                <a:gd name="connsiteX0" fmla="*/ 4762 w 4582440"/>
                <a:gd name="connsiteY0" fmla="*/ 528251 h 1450690"/>
                <a:gd name="connsiteX1" fmla="*/ 4762 w 4582440"/>
                <a:gd name="connsiteY1" fmla="*/ 528251 h 1450690"/>
                <a:gd name="connsiteX2" fmla="*/ 528637 w 4582440"/>
                <a:gd name="connsiteY2" fmla="*/ 533013 h 1450690"/>
                <a:gd name="connsiteX3" fmla="*/ 571499 w 4582440"/>
                <a:gd name="connsiteY3" fmla="*/ 542538 h 1450690"/>
                <a:gd name="connsiteX4" fmla="*/ 804862 w 4582440"/>
                <a:gd name="connsiteY4" fmla="*/ 537776 h 1450690"/>
                <a:gd name="connsiteX5" fmla="*/ 819149 w 4582440"/>
                <a:gd name="connsiteY5" fmla="*/ 533013 h 1450690"/>
                <a:gd name="connsiteX6" fmla="*/ 852487 w 4582440"/>
                <a:gd name="connsiteY6" fmla="*/ 523488 h 1450690"/>
                <a:gd name="connsiteX7" fmla="*/ 871537 w 4582440"/>
                <a:gd name="connsiteY7" fmla="*/ 513963 h 1450690"/>
                <a:gd name="connsiteX8" fmla="*/ 904874 w 4582440"/>
                <a:gd name="connsiteY8" fmla="*/ 504438 h 1450690"/>
                <a:gd name="connsiteX9" fmla="*/ 947737 w 4582440"/>
                <a:gd name="connsiteY9" fmla="*/ 490151 h 1450690"/>
                <a:gd name="connsiteX10" fmla="*/ 962024 w 4582440"/>
                <a:gd name="connsiteY10" fmla="*/ 480626 h 1450690"/>
                <a:gd name="connsiteX11" fmla="*/ 966787 w 4582440"/>
                <a:gd name="connsiteY11" fmla="*/ 461576 h 1450690"/>
                <a:gd name="connsiteX12" fmla="*/ 1014412 w 4582440"/>
                <a:gd name="connsiteY12" fmla="*/ 452051 h 1450690"/>
                <a:gd name="connsiteX13" fmla="*/ 1028699 w 4582440"/>
                <a:gd name="connsiteY13" fmla="*/ 442526 h 1450690"/>
                <a:gd name="connsiteX14" fmla="*/ 1085849 w 4582440"/>
                <a:gd name="connsiteY14" fmla="*/ 428238 h 1450690"/>
                <a:gd name="connsiteX15" fmla="*/ 1100137 w 4582440"/>
                <a:gd name="connsiteY15" fmla="*/ 418713 h 1450690"/>
                <a:gd name="connsiteX16" fmla="*/ 1147762 w 4582440"/>
                <a:gd name="connsiteY16" fmla="*/ 390138 h 1450690"/>
                <a:gd name="connsiteX17" fmla="*/ 1162049 w 4582440"/>
                <a:gd name="connsiteY17" fmla="*/ 375851 h 1450690"/>
                <a:gd name="connsiteX18" fmla="*/ 1181099 w 4582440"/>
                <a:gd name="connsiteY18" fmla="*/ 366326 h 1450690"/>
                <a:gd name="connsiteX19" fmla="*/ 1204912 w 4582440"/>
                <a:gd name="connsiteY19" fmla="*/ 352038 h 1450690"/>
                <a:gd name="connsiteX20" fmla="*/ 1219199 w 4582440"/>
                <a:gd name="connsiteY20" fmla="*/ 337751 h 1450690"/>
                <a:gd name="connsiteX21" fmla="*/ 1271587 w 4582440"/>
                <a:gd name="connsiteY21" fmla="*/ 304413 h 1450690"/>
                <a:gd name="connsiteX22" fmla="*/ 1285874 w 4582440"/>
                <a:gd name="connsiteY22" fmla="*/ 294888 h 1450690"/>
                <a:gd name="connsiteX23" fmla="*/ 1295399 w 4582440"/>
                <a:gd name="connsiteY23" fmla="*/ 280601 h 1450690"/>
                <a:gd name="connsiteX24" fmla="*/ 1352549 w 4582440"/>
                <a:gd name="connsiteY24" fmla="*/ 247263 h 1450690"/>
                <a:gd name="connsiteX25" fmla="*/ 1366837 w 4582440"/>
                <a:gd name="connsiteY25" fmla="*/ 242501 h 1450690"/>
                <a:gd name="connsiteX26" fmla="*/ 1404937 w 4582440"/>
                <a:gd name="connsiteY26" fmla="*/ 213926 h 1450690"/>
                <a:gd name="connsiteX27" fmla="*/ 1419224 w 4582440"/>
                <a:gd name="connsiteY27" fmla="*/ 199638 h 1450690"/>
                <a:gd name="connsiteX28" fmla="*/ 1433512 w 4582440"/>
                <a:gd name="connsiteY28" fmla="*/ 180588 h 1450690"/>
                <a:gd name="connsiteX29" fmla="*/ 1457324 w 4582440"/>
                <a:gd name="connsiteY29" fmla="*/ 171063 h 1450690"/>
                <a:gd name="connsiteX30" fmla="*/ 1476374 w 4582440"/>
                <a:gd name="connsiteY30" fmla="*/ 161538 h 1450690"/>
                <a:gd name="connsiteX31" fmla="*/ 1509712 w 4582440"/>
                <a:gd name="connsiteY31" fmla="*/ 137726 h 1450690"/>
                <a:gd name="connsiteX32" fmla="*/ 1543049 w 4582440"/>
                <a:gd name="connsiteY32" fmla="*/ 123438 h 1450690"/>
                <a:gd name="connsiteX33" fmla="*/ 1600199 w 4582440"/>
                <a:gd name="connsiteY33" fmla="*/ 99626 h 1450690"/>
                <a:gd name="connsiteX34" fmla="*/ 1647824 w 4582440"/>
                <a:gd name="connsiteY34" fmla="*/ 85338 h 1450690"/>
                <a:gd name="connsiteX35" fmla="*/ 1681162 w 4582440"/>
                <a:gd name="connsiteY35" fmla="*/ 75813 h 1450690"/>
                <a:gd name="connsiteX36" fmla="*/ 1804987 w 4582440"/>
                <a:gd name="connsiteY36" fmla="*/ 66288 h 1450690"/>
                <a:gd name="connsiteX37" fmla="*/ 1852612 w 4582440"/>
                <a:gd name="connsiteY37" fmla="*/ 52001 h 1450690"/>
                <a:gd name="connsiteX38" fmla="*/ 1933574 w 4582440"/>
                <a:gd name="connsiteY38" fmla="*/ 42476 h 1450690"/>
                <a:gd name="connsiteX39" fmla="*/ 2309812 w 4582440"/>
                <a:gd name="connsiteY39" fmla="*/ 28188 h 1450690"/>
                <a:gd name="connsiteX40" fmla="*/ 2376487 w 4582440"/>
                <a:gd name="connsiteY40" fmla="*/ 32951 h 1450690"/>
                <a:gd name="connsiteX41" fmla="*/ 2405062 w 4582440"/>
                <a:gd name="connsiteY41" fmla="*/ 42476 h 1450690"/>
                <a:gd name="connsiteX42" fmla="*/ 2428874 w 4582440"/>
                <a:gd name="connsiteY42" fmla="*/ 47238 h 1450690"/>
                <a:gd name="connsiteX43" fmla="*/ 2447924 w 4582440"/>
                <a:gd name="connsiteY43" fmla="*/ 52001 h 1450690"/>
                <a:gd name="connsiteX44" fmla="*/ 2476499 w 4582440"/>
                <a:gd name="connsiteY44" fmla="*/ 56763 h 1450690"/>
                <a:gd name="connsiteX45" fmla="*/ 2505074 w 4582440"/>
                <a:gd name="connsiteY45" fmla="*/ 66288 h 1450690"/>
                <a:gd name="connsiteX46" fmla="*/ 2538412 w 4582440"/>
                <a:gd name="connsiteY46" fmla="*/ 75813 h 1450690"/>
                <a:gd name="connsiteX47" fmla="*/ 2557462 w 4582440"/>
                <a:gd name="connsiteY47" fmla="*/ 90101 h 1450690"/>
                <a:gd name="connsiteX48" fmla="*/ 2571749 w 4582440"/>
                <a:gd name="connsiteY48" fmla="*/ 104388 h 1450690"/>
                <a:gd name="connsiteX49" fmla="*/ 2605087 w 4582440"/>
                <a:gd name="connsiteY49" fmla="*/ 113913 h 1450690"/>
                <a:gd name="connsiteX50" fmla="*/ 2652712 w 4582440"/>
                <a:gd name="connsiteY50" fmla="*/ 137726 h 1450690"/>
                <a:gd name="connsiteX51" fmla="*/ 2666999 w 4582440"/>
                <a:gd name="connsiteY51" fmla="*/ 152013 h 1450690"/>
                <a:gd name="connsiteX52" fmla="*/ 2700337 w 4582440"/>
                <a:gd name="connsiteY52" fmla="*/ 175826 h 1450690"/>
                <a:gd name="connsiteX53" fmla="*/ 2719387 w 4582440"/>
                <a:gd name="connsiteY53" fmla="*/ 185351 h 1450690"/>
                <a:gd name="connsiteX54" fmla="*/ 2757487 w 4582440"/>
                <a:gd name="connsiteY54" fmla="*/ 213926 h 1450690"/>
                <a:gd name="connsiteX55" fmla="*/ 2781299 w 4582440"/>
                <a:gd name="connsiteY55" fmla="*/ 218688 h 1450690"/>
                <a:gd name="connsiteX56" fmla="*/ 2814637 w 4582440"/>
                <a:gd name="connsiteY56" fmla="*/ 223451 h 1450690"/>
                <a:gd name="connsiteX57" fmla="*/ 2833687 w 4582440"/>
                <a:gd name="connsiteY57" fmla="*/ 228213 h 1450690"/>
                <a:gd name="connsiteX58" fmla="*/ 2852737 w 4582440"/>
                <a:gd name="connsiteY58" fmla="*/ 237738 h 1450690"/>
                <a:gd name="connsiteX59" fmla="*/ 2876549 w 4582440"/>
                <a:gd name="connsiteY59" fmla="*/ 242501 h 1450690"/>
                <a:gd name="connsiteX60" fmla="*/ 2890837 w 4582440"/>
                <a:gd name="connsiteY60" fmla="*/ 247263 h 1450690"/>
                <a:gd name="connsiteX61" fmla="*/ 2938462 w 4582440"/>
                <a:gd name="connsiteY61" fmla="*/ 256788 h 1450690"/>
                <a:gd name="connsiteX62" fmla="*/ 3000374 w 4582440"/>
                <a:gd name="connsiteY62" fmla="*/ 275838 h 1450690"/>
                <a:gd name="connsiteX63" fmla="*/ 3028949 w 4582440"/>
                <a:gd name="connsiteY63" fmla="*/ 285363 h 1450690"/>
                <a:gd name="connsiteX64" fmla="*/ 3067049 w 4582440"/>
                <a:gd name="connsiteY64" fmla="*/ 294888 h 1450690"/>
                <a:gd name="connsiteX65" fmla="*/ 3105149 w 4582440"/>
                <a:gd name="connsiteY65" fmla="*/ 309176 h 1450690"/>
                <a:gd name="connsiteX66" fmla="*/ 3124199 w 4582440"/>
                <a:gd name="connsiteY66" fmla="*/ 318701 h 1450690"/>
                <a:gd name="connsiteX67" fmla="*/ 3319462 w 4582440"/>
                <a:gd name="connsiteY67" fmla="*/ 313938 h 1450690"/>
                <a:gd name="connsiteX68" fmla="*/ 3376612 w 4582440"/>
                <a:gd name="connsiteY68" fmla="*/ 294888 h 1450690"/>
                <a:gd name="connsiteX69" fmla="*/ 3400424 w 4582440"/>
                <a:gd name="connsiteY69" fmla="*/ 290126 h 1450690"/>
                <a:gd name="connsiteX70" fmla="*/ 3438524 w 4582440"/>
                <a:gd name="connsiteY70" fmla="*/ 271076 h 1450690"/>
                <a:gd name="connsiteX71" fmla="*/ 3476624 w 4582440"/>
                <a:gd name="connsiteY71" fmla="*/ 261551 h 1450690"/>
                <a:gd name="connsiteX72" fmla="*/ 3495674 w 4582440"/>
                <a:gd name="connsiteY72" fmla="*/ 252026 h 1450690"/>
                <a:gd name="connsiteX73" fmla="*/ 3552824 w 4582440"/>
                <a:gd name="connsiteY73" fmla="*/ 242501 h 1450690"/>
                <a:gd name="connsiteX74" fmla="*/ 3876674 w 4582440"/>
                <a:gd name="connsiteY74" fmla="*/ 247263 h 1450690"/>
                <a:gd name="connsiteX75" fmla="*/ 3900487 w 4582440"/>
                <a:gd name="connsiteY75" fmla="*/ 252026 h 1450690"/>
                <a:gd name="connsiteX76" fmla="*/ 3962399 w 4582440"/>
                <a:gd name="connsiteY76" fmla="*/ 256788 h 1450690"/>
                <a:gd name="connsiteX77" fmla="*/ 4081462 w 4582440"/>
                <a:gd name="connsiteY77" fmla="*/ 271076 h 1450690"/>
                <a:gd name="connsiteX78" fmla="*/ 4100512 w 4582440"/>
                <a:gd name="connsiteY78" fmla="*/ 275838 h 1450690"/>
                <a:gd name="connsiteX79" fmla="*/ 4243387 w 4582440"/>
                <a:gd name="connsiteY79" fmla="*/ 294888 h 1450690"/>
                <a:gd name="connsiteX80" fmla="*/ 4276724 w 4582440"/>
                <a:gd name="connsiteY80" fmla="*/ 299651 h 1450690"/>
                <a:gd name="connsiteX81" fmla="*/ 4533899 w 4582440"/>
                <a:gd name="connsiteY81" fmla="*/ 304413 h 1450690"/>
                <a:gd name="connsiteX82" fmla="*/ 4581524 w 4582440"/>
                <a:gd name="connsiteY82" fmla="*/ 309176 h 1450690"/>
                <a:gd name="connsiteX83" fmla="*/ 4567237 w 4582440"/>
                <a:gd name="connsiteY83" fmla="*/ 1228338 h 1450690"/>
                <a:gd name="connsiteX84" fmla="*/ 4567237 w 4582440"/>
                <a:gd name="connsiteY84" fmla="*/ 1228338 h 1450690"/>
                <a:gd name="connsiteX85" fmla="*/ 4510087 w 4582440"/>
                <a:gd name="connsiteY85" fmla="*/ 1209288 h 1450690"/>
                <a:gd name="connsiteX86" fmla="*/ 4481512 w 4582440"/>
                <a:gd name="connsiteY86" fmla="*/ 1199763 h 1450690"/>
                <a:gd name="connsiteX87" fmla="*/ 4452937 w 4582440"/>
                <a:gd name="connsiteY87" fmla="*/ 1195001 h 1450690"/>
                <a:gd name="connsiteX88" fmla="*/ 4438649 w 4582440"/>
                <a:gd name="connsiteY88" fmla="*/ 1190238 h 1450690"/>
                <a:gd name="connsiteX89" fmla="*/ 4371974 w 4582440"/>
                <a:gd name="connsiteY89" fmla="*/ 1180713 h 1450690"/>
                <a:gd name="connsiteX90" fmla="*/ 4067174 w 4582440"/>
                <a:gd name="connsiteY90" fmla="*/ 1185476 h 1450690"/>
                <a:gd name="connsiteX91" fmla="*/ 4038599 w 4582440"/>
                <a:gd name="connsiteY91" fmla="*/ 1190238 h 1450690"/>
                <a:gd name="connsiteX92" fmla="*/ 3948112 w 4582440"/>
                <a:gd name="connsiteY92" fmla="*/ 1195001 h 1450690"/>
                <a:gd name="connsiteX93" fmla="*/ 3895724 w 4582440"/>
                <a:gd name="connsiteY93" fmla="*/ 1204526 h 1450690"/>
                <a:gd name="connsiteX94" fmla="*/ 3881437 w 4582440"/>
                <a:gd name="connsiteY94" fmla="*/ 1209288 h 1450690"/>
                <a:gd name="connsiteX95" fmla="*/ 3857624 w 4582440"/>
                <a:gd name="connsiteY95" fmla="*/ 1214051 h 1450690"/>
                <a:gd name="connsiteX96" fmla="*/ 3829049 w 4582440"/>
                <a:gd name="connsiteY96" fmla="*/ 1223576 h 1450690"/>
                <a:gd name="connsiteX97" fmla="*/ 3800474 w 4582440"/>
                <a:gd name="connsiteY97" fmla="*/ 1228338 h 1450690"/>
                <a:gd name="connsiteX98" fmla="*/ 3762374 w 4582440"/>
                <a:gd name="connsiteY98" fmla="*/ 1237863 h 1450690"/>
                <a:gd name="connsiteX99" fmla="*/ 3557587 w 4582440"/>
                <a:gd name="connsiteY99" fmla="*/ 1242626 h 1450690"/>
                <a:gd name="connsiteX100" fmla="*/ 3495674 w 4582440"/>
                <a:gd name="connsiteY100" fmla="*/ 1261676 h 1450690"/>
                <a:gd name="connsiteX101" fmla="*/ 3481387 w 4582440"/>
                <a:gd name="connsiteY101" fmla="*/ 1266438 h 1450690"/>
                <a:gd name="connsiteX102" fmla="*/ 3443287 w 4582440"/>
                <a:gd name="connsiteY102" fmla="*/ 1275963 h 1450690"/>
                <a:gd name="connsiteX103" fmla="*/ 3428999 w 4582440"/>
                <a:gd name="connsiteY103" fmla="*/ 1280726 h 1450690"/>
                <a:gd name="connsiteX104" fmla="*/ 3409949 w 4582440"/>
                <a:gd name="connsiteY104" fmla="*/ 1285488 h 1450690"/>
                <a:gd name="connsiteX105" fmla="*/ 3395662 w 4582440"/>
                <a:gd name="connsiteY105" fmla="*/ 1290251 h 1450690"/>
                <a:gd name="connsiteX106" fmla="*/ 3362324 w 4582440"/>
                <a:gd name="connsiteY106" fmla="*/ 1295013 h 1450690"/>
                <a:gd name="connsiteX107" fmla="*/ 3305174 w 4582440"/>
                <a:gd name="connsiteY107" fmla="*/ 1304538 h 1450690"/>
                <a:gd name="connsiteX108" fmla="*/ 3100387 w 4582440"/>
                <a:gd name="connsiteY108" fmla="*/ 1309301 h 1450690"/>
                <a:gd name="connsiteX109" fmla="*/ 3028949 w 4582440"/>
                <a:gd name="connsiteY109" fmla="*/ 1323588 h 1450690"/>
                <a:gd name="connsiteX110" fmla="*/ 3005137 w 4582440"/>
                <a:gd name="connsiteY110" fmla="*/ 1328351 h 1450690"/>
                <a:gd name="connsiteX111" fmla="*/ 2986087 w 4582440"/>
                <a:gd name="connsiteY111" fmla="*/ 1333113 h 1450690"/>
                <a:gd name="connsiteX112" fmla="*/ 2957512 w 4582440"/>
                <a:gd name="connsiteY112" fmla="*/ 1337876 h 1450690"/>
                <a:gd name="connsiteX113" fmla="*/ 2919412 w 4582440"/>
                <a:gd name="connsiteY113" fmla="*/ 1347401 h 1450690"/>
                <a:gd name="connsiteX114" fmla="*/ 2905124 w 4582440"/>
                <a:gd name="connsiteY114" fmla="*/ 1352163 h 1450690"/>
                <a:gd name="connsiteX115" fmla="*/ 2881312 w 4582440"/>
                <a:gd name="connsiteY115" fmla="*/ 1356926 h 1450690"/>
                <a:gd name="connsiteX116" fmla="*/ 2795587 w 4582440"/>
                <a:gd name="connsiteY116" fmla="*/ 1375976 h 1450690"/>
                <a:gd name="connsiteX117" fmla="*/ 0 w 4582440"/>
                <a:gd name="connsiteY117" fmla="*/ 1390263 h 1450690"/>
                <a:gd name="connsiteX118" fmla="*/ 4762 w 4582440"/>
                <a:gd name="connsiteY118" fmla="*/ 528251 h 1450690"/>
                <a:gd name="connsiteX0" fmla="*/ 4762 w 4582440"/>
                <a:gd name="connsiteY0" fmla="*/ 528251 h 1445192"/>
                <a:gd name="connsiteX1" fmla="*/ 4762 w 4582440"/>
                <a:gd name="connsiteY1" fmla="*/ 528251 h 1445192"/>
                <a:gd name="connsiteX2" fmla="*/ 528637 w 4582440"/>
                <a:gd name="connsiteY2" fmla="*/ 533013 h 1445192"/>
                <a:gd name="connsiteX3" fmla="*/ 571499 w 4582440"/>
                <a:gd name="connsiteY3" fmla="*/ 542538 h 1445192"/>
                <a:gd name="connsiteX4" fmla="*/ 804862 w 4582440"/>
                <a:gd name="connsiteY4" fmla="*/ 537776 h 1445192"/>
                <a:gd name="connsiteX5" fmla="*/ 819149 w 4582440"/>
                <a:gd name="connsiteY5" fmla="*/ 533013 h 1445192"/>
                <a:gd name="connsiteX6" fmla="*/ 852487 w 4582440"/>
                <a:gd name="connsiteY6" fmla="*/ 523488 h 1445192"/>
                <a:gd name="connsiteX7" fmla="*/ 871537 w 4582440"/>
                <a:gd name="connsiteY7" fmla="*/ 513963 h 1445192"/>
                <a:gd name="connsiteX8" fmla="*/ 904874 w 4582440"/>
                <a:gd name="connsiteY8" fmla="*/ 504438 h 1445192"/>
                <a:gd name="connsiteX9" fmla="*/ 947737 w 4582440"/>
                <a:gd name="connsiteY9" fmla="*/ 490151 h 1445192"/>
                <a:gd name="connsiteX10" fmla="*/ 962024 w 4582440"/>
                <a:gd name="connsiteY10" fmla="*/ 480626 h 1445192"/>
                <a:gd name="connsiteX11" fmla="*/ 966787 w 4582440"/>
                <a:gd name="connsiteY11" fmla="*/ 461576 h 1445192"/>
                <a:gd name="connsiteX12" fmla="*/ 1014412 w 4582440"/>
                <a:gd name="connsiteY12" fmla="*/ 452051 h 1445192"/>
                <a:gd name="connsiteX13" fmla="*/ 1028699 w 4582440"/>
                <a:gd name="connsiteY13" fmla="*/ 442526 h 1445192"/>
                <a:gd name="connsiteX14" fmla="*/ 1085849 w 4582440"/>
                <a:gd name="connsiteY14" fmla="*/ 428238 h 1445192"/>
                <a:gd name="connsiteX15" fmla="*/ 1100137 w 4582440"/>
                <a:gd name="connsiteY15" fmla="*/ 418713 h 1445192"/>
                <a:gd name="connsiteX16" fmla="*/ 1147762 w 4582440"/>
                <a:gd name="connsiteY16" fmla="*/ 390138 h 1445192"/>
                <a:gd name="connsiteX17" fmla="*/ 1162049 w 4582440"/>
                <a:gd name="connsiteY17" fmla="*/ 375851 h 1445192"/>
                <a:gd name="connsiteX18" fmla="*/ 1181099 w 4582440"/>
                <a:gd name="connsiteY18" fmla="*/ 366326 h 1445192"/>
                <a:gd name="connsiteX19" fmla="*/ 1204912 w 4582440"/>
                <a:gd name="connsiteY19" fmla="*/ 352038 h 1445192"/>
                <a:gd name="connsiteX20" fmla="*/ 1219199 w 4582440"/>
                <a:gd name="connsiteY20" fmla="*/ 337751 h 1445192"/>
                <a:gd name="connsiteX21" fmla="*/ 1271587 w 4582440"/>
                <a:gd name="connsiteY21" fmla="*/ 304413 h 1445192"/>
                <a:gd name="connsiteX22" fmla="*/ 1285874 w 4582440"/>
                <a:gd name="connsiteY22" fmla="*/ 294888 h 1445192"/>
                <a:gd name="connsiteX23" fmla="*/ 1295399 w 4582440"/>
                <a:gd name="connsiteY23" fmla="*/ 280601 h 1445192"/>
                <a:gd name="connsiteX24" fmla="*/ 1352549 w 4582440"/>
                <a:gd name="connsiteY24" fmla="*/ 247263 h 1445192"/>
                <a:gd name="connsiteX25" fmla="*/ 1366837 w 4582440"/>
                <a:gd name="connsiteY25" fmla="*/ 242501 h 1445192"/>
                <a:gd name="connsiteX26" fmla="*/ 1404937 w 4582440"/>
                <a:gd name="connsiteY26" fmla="*/ 213926 h 1445192"/>
                <a:gd name="connsiteX27" fmla="*/ 1419224 w 4582440"/>
                <a:gd name="connsiteY27" fmla="*/ 199638 h 1445192"/>
                <a:gd name="connsiteX28" fmla="*/ 1433512 w 4582440"/>
                <a:gd name="connsiteY28" fmla="*/ 180588 h 1445192"/>
                <a:gd name="connsiteX29" fmla="*/ 1457324 w 4582440"/>
                <a:gd name="connsiteY29" fmla="*/ 171063 h 1445192"/>
                <a:gd name="connsiteX30" fmla="*/ 1476374 w 4582440"/>
                <a:gd name="connsiteY30" fmla="*/ 161538 h 1445192"/>
                <a:gd name="connsiteX31" fmla="*/ 1509712 w 4582440"/>
                <a:gd name="connsiteY31" fmla="*/ 137726 h 1445192"/>
                <a:gd name="connsiteX32" fmla="*/ 1543049 w 4582440"/>
                <a:gd name="connsiteY32" fmla="*/ 123438 h 1445192"/>
                <a:gd name="connsiteX33" fmla="*/ 1600199 w 4582440"/>
                <a:gd name="connsiteY33" fmla="*/ 99626 h 1445192"/>
                <a:gd name="connsiteX34" fmla="*/ 1647824 w 4582440"/>
                <a:gd name="connsiteY34" fmla="*/ 85338 h 1445192"/>
                <a:gd name="connsiteX35" fmla="*/ 1681162 w 4582440"/>
                <a:gd name="connsiteY35" fmla="*/ 75813 h 1445192"/>
                <a:gd name="connsiteX36" fmla="*/ 1804987 w 4582440"/>
                <a:gd name="connsiteY36" fmla="*/ 66288 h 1445192"/>
                <a:gd name="connsiteX37" fmla="*/ 1852612 w 4582440"/>
                <a:gd name="connsiteY37" fmla="*/ 52001 h 1445192"/>
                <a:gd name="connsiteX38" fmla="*/ 1933574 w 4582440"/>
                <a:gd name="connsiteY38" fmla="*/ 42476 h 1445192"/>
                <a:gd name="connsiteX39" fmla="*/ 2309812 w 4582440"/>
                <a:gd name="connsiteY39" fmla="*/ 28188 h 1445192"/>
                <a:gd name="connsiteX40" fmla="*/ 2376487 w 4582440"/>
                <a:gd name="connsiteY40" fmla="*/ 32951 h 1445192"/>
                <a:gd name="connsiteX41" fmla="*/ 2405062 w 4582440"/>
                <a:gd name="connsiteY41" fmla="*/ 42476 h 1445192"/>
                <a:gd name="connsiteX42" fmla="*/ 2428874 w 4582440"/>
                <a:gd name="connsiteY42" fmla="*/ 47238 h 1445192"/>
                <a:gd name="connsiteX43" fmla="*/ 2447924 w 4582440"/>
                <a:gd name="connsiteY43" fmla="*/ 52001 h 1445192"/>
                <a:gd name="connsiteX44" fmla="*/ 2476499 w 4582440"/>
                <a:gd name="connsiteY44" fmla="*/ 56763 h 1445192"/>
                <a:gd name="connsiteX45" fmla="*/ 2505074 w 4582440"/>
                <a:gd name="connsiteY45" fmla="*/ 66288 h 1445192"/>
                <a:gd name="connsiteX46" fmla="*/ 2538412 w 4582440"/>
                <a:gd name="connsiteY46" fmla="*/ 75813 h 1445192"/>
                <a:gd name="connsiteX47" fmla="*/ 2557462 w 4582440"/>
                <a:gd name="connsiteY47" fmla="*/ 90101 h 1445192"/>
                <a:gd name="connsiteX48" fmla="*/ 2571749 w 4582440"/>
                <a:gd name="connsiteY48" fmla="*/ 104388 h 1445192"/>
                <a:gd name="connsiteX49" fmla="*/ 2605087 w 4582440"/>
                <a:gd name="connsiteY49" fmla="*/ 113913 h 1445192"/>
                <a:gd name="connsiteX50" fmla="*/ 2652712 w 4582440"/>
                <a:gd name="connsiteY50" fmla="*/ 137726 h 1445192"/>
                <a:gd name="connsiteX51" fmla="*/ 2666999 w 4582440"/>
                <a:gd name="connsiteY51" fmla="*/ 152013 h 1445192"/>
                <a:gd name="connsiteX52" fmla="*/ 2700337 w 4582440"/>
                <a:gd name="connsiteY52" fmla="*/ 175826 h 1445192"/>
                <a:gd name="connsiteX53" fmla="*/ 2719387 w 4582440"/>
                <a:gd name="connsiteY53" fmla="*/ 185351 h 1445192"/>
                <a:gd name="connsiteX54" fmla="*/ 2757487 w 4582440"/>
                <a:gd name="connsiteY54" fmla="*/ 213926 h 1445192"/>
                <a:gd name="connsiteX55" fmla="*/ 2781299 w 4582440"/>
                <a:gd name="connsiteY55" fmla="*/ 218688 h 1445192"/>
                <a:gd name="connsiteX56" fmla="*/ 2814637 w 4582440"/>
                <a:gd name="connsiteY56" fmla="*/ 223451 h 1445192"/>
                <a:gd name="connsiteX57" fmla="*/ 2833687 w 4582440"/>
                <a:gd name="connsiteY57" fmla="*/ 228213 h 1445192"/>
                <a:gd name="connsiteX58" fmla="*/ 2852737 w 4582440"/>
                <a:gd name="connsiteY58" fmla="*/ 237738 h 1445192"/>
                <a:gd name="connsiteX59" fmla="*/ 2876549 w 4582440"/>
                <a:gd name="connsiteY59" fmla="*/ 242501 h 1445192"/>
                <a:gd name="connsiteX60" fmla="*/ 2890837 w 4582440"/>
                <a:gd name="connsiteY60" fmla="*/ 247263 h 1445192"/>
                <a:gd name="connsiteX61" fmla="*/ 2938462 w 4582440"/>
                <a:gd name="connsiteY61" fmla="*/ 256788 h 1445192"/>
                <a:gd name="connsiteX62" fmla="*/ 3000374 w 4582440"/>
                <a:gd name="connsiteY62" fmla="*/ 275838 h 1445192"/>
                <a:gd name="connsiteX63" fmla="*/ 3028949 w 4582440"/>
                <a:gd name="connsiteY63" fmla="*/ 285363 h 1445192"/>
                <a:gd name="connsiteX64" fmla="*/ 3067049 w 4582440"/>
                <a:gd name="connsiteY64" fmla="*/ 294888 h 1445192"/>
                <a:gd name="connsiteX65" fmla="*/ 3105149 w 4582440"/>
                <a:gd name="connsiteY65" fmla="*/ 309176 h 1445192"/>
                <a:gd name="connsiteX66" fmla="*/ 3124199 w 4582440"/>
                <a:gd name="connsiteY66" fmla="*/ 318701 h 1445192"/>
                <a:gd name="connsiteX67" fmla="*/ 3319462 w 4582440"/>
                <a:gd name="connsiteY67" fmla="*/ 313938 h 1445192"/>
                <a:gd name="connsiteX68" fmla="*/ 3376612 w 4582440"/>
                <a:gd name="connsiteY68" fmla="*/ 294888 h 1445192"/>
                <a:gd name="connsiteX69" fmla="*/ 3400424 w 4582440"/>
                <a:gd name="connsiteY69" fmla="*/ 290126 h 1445192"/>
                <a:gd name="connsiteX70" fmla="*/ 3438524 w 4582440"/>
                <a:gd name="connsiteY70" fmla="*/ 271076 h 1445192"/>
                <a:gd name="connsiteX71" fmla="*/ 3476624 w 4582440"/>
                <a:gd name="connsiteY71" fmla="*/ 261551 h 1445192"/>
                <a:gd name="connsiteX72" fmla="*/ 3495674 w 4582440"/>
                <a:gd name="connsiteY72" fmla="*/ 252026 h 1445192"/>
                <a:gd name="connsiteX73" fmla="*/ 3552824 w 4582440"/>
                <a:gd name="connsiteY73" fmla="*/ 242501 h 1445192"/>
                <a:gd name="connsiteX74" fmla="*/ 3876674 w 4582440"/>
                <a:gd name="connsiteY74" fmla="*/ 247263 h 1445192"/>
                <a:gd name="connsiteX75" fmla="*/ 3900487 w 4582440"/>
                <a:gd name="connsiteY75" fmla="*/ 252026 h 1445192"/>
                <a:gd name="connsiteX76" fmla="*/ 3962399 w 4582440"/>
                <a:gd name="connsiteY76" fmla="*/ 256788 h 1445192"/>
                <a:gd name="connsiteX77" fmla="*/ 4081462 w 4582440"/>
                <a:gd name="connsiteY77" fmla="*/ 271076 h 1445192"/>
                <a:gd name="connsiteX78" fmla="*/ 4100512 w 4582440"/>
                <a:gd name="connsiteY78" fmla="*/ 275838 h 1445192"/>
                <a:gd name="connsiteX79" fmla="*/ 4243387 w 4582440"/>
                <a:gd name="connsiteY79" fmla="*/ 294888 h 1445192"/>
                <a:gd name="connsiteX80" fmla="*/ 4276724 w 4582440"/>
                <a:gd name="connsiteY80" fmla="*/ 299651 h 1445192"/>
                <a:gd name="connsiteX81" fmla="*/ 4533899 w 4582440"/>
                <a:gd name="connsiteY81" fmla="*/ 304413 h 1445192"/>
                <a:gd name="connsiteX82" fmla="*/ 4581524 w 4582440"/>
                <a:gd name="connsiteY82" fmla="*/ 309176 h 1445192"/>
                <a:gd name="connsiteX83" fmla="*/ 4567237 w 4582440"/>
                <a:gd name="connsiteY83" fmla="*/ 1228338 h 1445192"/>
                <a:gd name="connsiteX84" fmla="*/ 4567237 w 4582440"/>
                <a:gd name="connsiteY84" fmla="*/ 1228338 h 1445192"/>
                <a:gd name="connsiteX85" fmla="*/ 4510087 w 4582440"/>
                <a:gd name="connsiteY85" fmla="*/ 1209288 h 1445192"/>
                <a:gd name="connsiteX86" fmla="*/ 4481512 w 4582440"/>
                <a:gd name="connsiteY86" fmla="*/ 1199763 h 1445192"/>
                <a:gd name="connsiteX87" fmla="*/ 4452937 w 4582440"/>
                <a:gd name="connsiteY87" fmla="*/ 1195001 h 1445192"/>
                <a:gd name="connsiteX88" fmla="*/ 4438649 w 4582440"/>
                <a:gd name="connsiteY88" fmla="*/ 1190238 h 1445192"/>
                <a:gd name="connsiteX89" fmla="*/ 4371974 w 4582440"/>
                <a:gd name="connsiteY89" fmla="*/ 1180713 h 1445192"/>
                <a:gd name="connsiteX90" fmla="*/ 4067174 w 4582440"/>
                <a:gd name="connsiteY90" fmla="*/ 1185476 h 1445192"/>
                <a:gd name="connsiteX91" fmla="*/ 4038599 w 4582440"/>
                <a:gd name="connsiteY91" fmla="*/ 1190238 h 1445192"/>
                <a:gd name="connsiteX92" fmla="*/ 3948112 w 4582440"/>
                <a:gd name="connsiteY92" fmla="*/ 1195001 h 1445192"/>
                <a:gd name="connsiteX93" fmla="*/ 3895724 w 4582440"/>
                <a:gd name="connsiteY93" fmla="*/ 1204526 h 1445192"/>
                <a:gd name="connsiteX94" fmla="*/ 3881437 w 4582440"/>
                <a:gd name="connsiteY94" fmla="*/ 1209288 h 1445192"/>
                <a:gd name="connsiteX95" fmla="*/ 3857624 w 4582440"/>
                <a:gd name="connsiteY95" fmla="*/ 1214051 h 1445192"/>
                <a:gd name="connsiteX96" fmla="*/ 3829049 w 4582440"/>
                <a:gd name="connsiteY96" fmla="*/ 1223576 h 1445192"/>
                <a:gd name="connsiteX97" fmla="*/ 3800474 w 4582440"/>
                <a:gd name="connsiteY97" fmla="*/ 1228338 h 1445192"/>
                <a:gd name="connsiteX98" fmla="*/ 3762374 w 4582440"/>
                <a:gd name="connsiteY98" fmla="*/ 1237863 h 1445192"/>
                <a:gd name="connsiteX99" fmla="*/ 3557587 w 4582440"/>
                <a:gd name="connsiteY99" fmla="*/ 1242626 h 1445192"/>
                <a:gd name="connsiteX100" fmla="*/ 3495674 w 4582440"/>
                <a:gd name="connsiteY100" fmla="*/ 1261676 h 1445192"/>
                <a:gd name="connsiteX101" fmla="*/ 3481387 w 4582440"/>
                <a:gd name="connsiteY101" fmla="*/ 1266438 h 1445192"/>
                <a:gd name="connsiteX102" fmla="*/ 3443287 w 4582440"/>
                <a:gd name="connsiteY102" fmla="*/ 1275963 h 1445192"/>
                <a:gd name="connsiteX103" fmla="*/ 3428999 w 4582440"/>
                <a:gd name="connsiteY103" fmla="*/ 1280726 h 1445192"/>
                <a:gd name="connsiteX104" fmla="*/ 3409949 w 4582440"/>
                <a:gd name="connsiteY104" fmla="*/ 1285488 h 1445192"/>
                <a:gd name="connsiteX105" fmla="*/ 3395662 w 4582440"/>
                <a:gd name="connsiteY105" fmla="*/ 1290251 h 1445192"/>
                <a:gd name="connsiteX106" fmla="*/ 3362324 w 4582440"/>
                <a:gd name="connsiteY106" fmla="*/ 1295013 h 1445192"/>
                <a:gd name="connsiteX107" fmla="*/ 3305174 w 4582440"/>
                <a:gd name="connsiteY107" fmla="*/ 1304538 h 1445192"/>
                <a:gd name="connsiteX108" fmla="*/ 3100387 w 4582440"/>
                <a:gd name="connsiteY108" fmla="*/ 1309301 h 1445192"/>
                <a:gd name="connsiteX109" fmla="*/ 3028949 w 4582440"/>
                <a:gd name="connsiteY109" fmla="*/ 1323588 h 1445192"/>
                <a:gd name="connsiteX110" fmla="*/ 3005137 w 4582440"/>
                <a:gd name="connsiteY110" fmla="*/ 1328351 h 1445192"/>
                <a:gd name="connsiteX111" fmla="*/ 2986087 w 4582440"/>
                <a:gd name="connsiteY111" fmla="*/ 1333113 h 1445192"/>
                <a:gd name="connsiteX112" fmla="*/ 2957512 w 4582440"/>
                <a:gd name="connsiteY112" fmla="*/ 1337876 h 1445192"/>
                <a:gd name="connsiteX113" fmla="*/ 2919412 w 4582440"/>
                <a:gd name="connsiteY113" fmla="*/ 1347401 h 1445192"/>
                <a:gd name="connsiteX114" fmla="*/ 2905124 w 4582440"/>
                <a:gd name="connsiteY114" fmla="*/ 1352163 h 1445192"/>
                <a:gd name="connsiteX115" fmla="*/ 2881312 w 4582440"/>
                <a:gd name="connsiteY115" fmla="*/ 1356926 h 1445192"/>
                <a:gd name="connsiteX116" fmla="*/ 0 w 4582440"/>
                <a:gd name="connsiteY116" fmla="*/ 1390263 h 1445192"/>
                <a:gd name="connsiteX117" fmla="*/ 4762 w 4582440"/>
                <a:gd name="connsiteY117" fmla="*/ 528251 h 1445192"/>
                <a:gd name="connsiteX0" fmla="*/ 4762 w 4582440"/>
                <a:gd name="connsiteY0" fmla="*/ 528251 h 1444014"/>
                <a:gd name="connsiteX1" fmla="*/ 4762 w 4582440"/>
                <a:gd name="connsiteY1" fmla="*/ 528251 h 1444014"/>
                <a:gd name="connsiteX2" fmla="*/ 528637 w 4582440"/>
                <a:gd name="connsiteY2" fmla="*/ 533013 h 1444014"/>
                <a:gd name="connsiteX3" fmla="*/ 571499 w 4582440"/>
                <a:gd name="connsiteY3" fmla="*/ 542538 h 1444014"/>
                <a:gd name="connsiteX4" fmla="*/ 804862 w 4582440"/>
                <a:gd name="connsiteY4" fmla="*/ 537776 h 1444014"/>
                <a:gd name="connsiteX5" fmla="*/ 819149 w 4582440"/>
                <a:gd name="connsiteY5" fmla="*/ 533013 h 1444014"/>
                <a:gd name="connsiteX6" fmla="*/ 852487 w 4582440"/>
                <a:gd name="connsiteY6" fmla="*/ 523488 h 1444014"/>
                <a:gd name="connsiteX7" fmla="*/ 871537 w 4582440"/>
                <a:gd name="connsiteY7" fmla="*/ 513963 h 1444014"/>
                <a:gd name="connsiteX8" fmla="*/ 904874 w 4582440"/>
                <a:gd name="connsiteY8" fmla="*/ 504438 h 1444014"/>
                <a:gd name="connsiteX9" fmla="*/ 947737 w 4582440"/>
                <a:gd name="connsiteY9" fmla="*/ 490151 h 1444014"/>
                <a:gd name="connsiteX10" fmla="*/ 962024 w 4582440"/>
                <a:gd name="connsiteY10" fmla="*/ 480626 h 1444014"/>
                <a:gd name="connsiteX11" fmla="*/ 966787 w 4582440"/>
                <a:gd name="connsiteY11" fmla="*/ 461576 h 1444014"/>
                <a:gd name="connsiteX12" fmla="*/ 1014412 w 4582440"/>
                <a:gd name="connsiteY12" fmla="*/ 452051 h 1444014"/>
                <a:gd name="connsiteX13" fmla="*/ 1028699 w 4582440"/>
                <a:gd name="connsiteY13" fmla="*/ 442526 h 1444014"/>
                <a:gd name="connsiteX14" fmla="*/ 1085849 w 4582440"/>
                <a:gd name="connsiteY14" fmla="*/ 428238 h 1444014"/>
                <a:gd name="connsiteX15" fmla="*/ 1100137 w 4582440"/>
                <a:gd name="connsiteY15" fmla="*/ 418713 h 1444014"/>
                <a:gd name="connsiteX16" fmla="*/ 1147762 w 4582440"/>
                <a:gd name="connsiteY16" fmla="*/ 390138 h 1444014"/>
                <a:gd name="connsiteX17" fmla="*/ 1162049 w 4582440"/>
                <a:gd name="connsiteY17" fmla="*/ 375851 h 1444014"/>
                <a:gd name="connsiteX18" fmla="*/ 1181099 w 4582440"/>
                <a:gd name="connsiteY18" fmla="*/ 366326 h 1444014"/>
                <a:gd name="connsiteX19" fmla="*/ 1204912 w 4582440"/>
                <a:gd name="connsiteY19" fmla="*/ 352038 h 1444014"/>
                <a:gd name="connsiteX20" fmla="*/ 1219199 w 4582440"/>
                <a:gd name="connsiteY20" fmla="*/ 337751 h 1444014"/>
                <a:gd name="connsiteX21" fmla="*/ 1271587 w 4582440"/>
                <a:gd name="connsiteY21" fmla="*/ 304413 h 1444014"/>
                <a:gd name="connsiteX22" fmla="*/ 1285874 w 4582440"/>
                <a:gd name="connsiteY22" fmla="*/ 294888 h 1444014"/>
                <a:gd name="connsiteX23" fmla="*/ 1295399 w 4582440"/>
                <a:gd name="connsiteY23" fmla="*/ 280601 h 1444014"/>
                <a:gd name="connsiteX24" fmla="*/ 1352549 w 4582440"/>
                <a:gd name="connsiteY24" fmla="*/ 247263 h 1444014"/>
                <a:gd name="connsiteX25" fmla="*/ 1366837 w 4582440"/>
                <a:gd name="connsiteY25" fmla="*/ 242501 h 1444014"/>
                <a:gd name="connsiteX26" fmla="*/ 1404937 w 4582440"/>
                <a:gd name="connsiteY26" fmla="*/ 213926 h 1444014"/>
                <a:gd name="connsiteX27" fmla="*/ 1419224 w 4582440"/>
                <a:gd name="connsiteY27" fmla="*/ 199638 h 1444014"/>
                <a:gd name="connsiteX28" fmla="*/ 1433512 w 4582440"/>
                <a:gd name="connsiteY28" fmla="*/ 180588 h 1444014"/>
                <a:gd name="connsiteX29" fmla="*/ 1457324 w 4582440"/>
                <a:gd name="connsiteY29" fmla="*/ 171063 h 1444014"/>
                <a:gd name="connsiteX30" fmla="*/ 1476374 w 4582440"/>
                <a:gd name="connsiteY30" fmla="*/ 161538 h 1444014"/>
                <a:gd name="connsiteX31" fmla="*/ 1509712 w 4582440"/>
                <a:gd name="connsiteY31" fmla="*/ 137726 h 1444014"/>
                <a:gd name="connsiteX32" fmla="*/ 1543049 w 4582440"/>
                <a:gd name="connsiteY32" fmla="*/ 123438 h 1444014"/>
                <a:gd name="connsiteX33" fmla="*/ 1600199 w 4582440"/>
                <a:gd name="connsiteY33" fmla="*/ 99626 h 1444014"/>
                <a:gd name="connsiteX34" fmla="*/ 1647824 w 4582440"/>
                <a:gd name="connsiteY34" fmla="*/ 85338 h 1444014"/>
                <a:gd name="connsiteX35" fmla="*/ 1681162 w 4582440"/>
                <a:gd name="connsiteY35" fmla="*/ 75813 h 1444014"/>
                <a:gd name="connsiteX36" fmla="*/ 1804987 w 4582440"/>
                <a:gd name="connsiteY36" fmla="*/ 66288 h 1444014"/>
                <a:gd name="connsiteX37" fmla="*/ 1852612 w 4582440"/>
                <a:gd name="connsiteY37" fmla="*/ 52001 h 1444014"/>
                <a:gd name="connsiteX38" fmla="*/ 1933574 w 4582440"/>
                <a:gd name="connsiteY38" fmla="*/ 42476 h 1444014"/>
                <a:gd name="connsiteX39" fmla="*/ 2309812 w 4582440"/>
                <a:gd name="connsiteY39" fmla="*/ 28188 h 1444014"/>
                <a:gd name="connsiteX40" fmla="*/ 2376487 w 4582440"/>
                <a:gd name="connsiteY40" fmla="*/ 32951 h 1444014"/>
                <a:gd name="connsiteX41" fmla="*/ 2405062 w 4582440"/>
                <a:gd name="connsiteY41" fmla="*/ 42476 h 1444014"/>
                <a:gd name="connsiteX42" fmla="*/ 2428874 w 4582440"/>
                <a:gd name="connsiteY42" fmla="*/ 47238 h 1444014"/>
                <a:gd name="connsiteX43" fmla="*/ 2447924 w 4582440"/>
                <a:gd name="connsiteY43" fmla="*/ 52001 h 1444014"/>
                <a:gd name="connsiteX44" fmla="*/ 2476499 w 4582440"/>
                <a:gd name="connsiteY44" fmla="*/ 56763 h 1444014"/>
                <a:gd name="connsiteX45" fmla="*/ 2505074 w 4582440"/>
                <a:gd name="connsiteY45" fmla="*/ 66288 h 1444014"/>
                <a:gd name="connsiteX46" fmla="*/ 2538412 w 4582440"/>
                <a:gd name="connsiteY46" fmla="*/ 75813 h 1444014"/>
                <a:gd name="connsiteX47" fmla="*/ 2557462 w 4582440"/>
                <a:gd name="connsiteY47" fmla="*/ 90101 h 1444014"/>
                <a:gd name="connsiteX48" fmla="*/ 2571749 w 4582440"/>
                <a:gd name="connsiteY48" fmla="*/ 104388 h 1444014"/>
                <a:gd name="connsiteX49" fmla="*/ 2605087 w 4582440"/>
                <a:gd name="connsiteY49" fmla="*/ 113913 h 1444014"/>
                <a:gd name="connsiteX50" fmla="*/ 2652712 w 4582440"/>
                <a:gd name="connsiteY50" fmla="*/ 137726 h 1444014"/>
                <a:gd name="connsiteX51" fmla="*/ 2666999 w 4582440"/>
                <a:gd name="connsiteY51" fmla="*/ 152013 h 1444014"/>
                <a:gd name="connsiteX52" fmla="*/ 2700337 w 4582440"/>
                <a:gd name="connsiteY52" fmla="*/ 175826 h 1444014"/>
                <a:gd name="connsiteX53" fmla="*/ 2719387 w 4582440"/>
                <a:gd name="connsiteY53" fmla="*/ 185351 h 1444014"/>
                <a:gd name="connsiteX54" fmla="*/ 2757487 w 4582440"/>
                <a:gd name="connsiteY54" fmla="*/ 213926 h 1444014"/>
                <a:gd name="connsiteX55" fmla="*/ 2781299 w 4582440"/>
                <a:gd name="connsiteY55" fmla="*/ 218688 h 1444014"/>
                <a:gd name="connsiteX56" fmla="*/ 2814637 w 4582440"/>
                <a:gd name="connsiteY56" fmla="*/ 223451 h 1444014"/>
                <a:gd name="connsiteX57" fmla="*/ 2833687 w 4582440"/>
                <a:gd name="connsiteY57" fmla="*/ 228213 h 1444014"/>
                <a:gd name="connsiteX58" fmla="*/ 2852737 w 4582440"/>
                <a:gd name="connsiteY58" fmla="*/ 237738 h 1444014"/>
                <a:gd name="connsiteX59" fmla="*/ 2876549 w 4582440"/>
                <a:gd name="connsiteY59" fmla="*/ 242501 h 1444014"/>
                <a:gd name="connsiteX60" fmla="*/ 2890837 w 4582440"/>
                <a:gd name="connsiteY60" fmla="*/ 247263 h 1444014"/>
                <a:gd name="connsiteX61" fmla="*/ 2938462 w 4582440"/>
                <a:gd name="connsiteY61" fmla="*/ 256788 h 1444014"/>
                <a:gd name="connsiteX62" fmla="*/ 3000374 w 4582440"/>
                <a:gd name="connsiteY62" fmla="*/ 275838 h 1444014"/>
                <a:gd name="connsiteX63" fmla="*/ 3028949 w 4582440"/>
                <a:gd name="connsiteY63" fmla="*/ 285363 h 1444014"/>
                <a:gd name="connsiteX64" fmla="*/ 3067049 w 4582440"/>
                <a:gd name="connsiteY64" fmla="*/ 294888 h 1444014"/>
                <a:gd name="connsiteX65" fmla="*/ 3105149 w 4582440"/>
                <a:gd name="connsiteY65" fmla="*/ 309176 h 1444014"/>
                <a:gd name="connsiteX66" fmla="*/ 3124199 w 4582440"/>
                <a:gd name="connsiteY66" fmla="*/ 318701 h 1444014"/>
                <a:gd name="connsiteX67" fmla="*/ 3319462 w 4582440"/>
                <a:gd name="connsiteY67" fmla="*/ 313938 h 1444014"/>
                <a:gd name="connsiteX68" fmla="*/ 3376612 w 4582440"/>
                <a:gd name="connsiteY68" fmla="*/ 294888 h 1444014"/>
                <a:gd name="connsiteX69" fmla="*/ 3400424 w 4582440"/>
                <a:gd name="connsiteY69" fmla="*/ 290126 h 1444014"/>
                <a:gd name="connsiteX70" fmla="*/ 3438524 w 4582440"/>
                <a:gd name="connsiteY70" fmla="*/ 271076 h 1444014"/>
                <a:gd name="connsiteX71" fmla="*/ 3476624 w 4582440"/>
                <a:gd name="connsiteY71" fmla="*/ 261551 h 1444014"/>
                <a:gd name="connsiteX72" fmla="*/ 3495674 w 4582440"/>
                <a:gd name="connsiteY72" fmla="*/ 252026 h 1444014"/>
                <a:gd name="connsiteX73" fmla="*/ 3552824 w 4582440"/>
                <a:gd name="connsiteY73" fmla="*/ 242501 h 1444014"/>
                <a:gd name="connsiteX74" fmla="*/ 3876674 w 4582440"/>
                <a:gd name="connsiteY74" fmla="*/ 247263 h 1444014"/>
                <a:gd name="connsiteX75" fmla="*/ 3900487 w 4582440"/>
                <a:gd name="connsiteY75" fmla="*/ 252026 h 1444014"/>
                <a:gd name="connsiteX76" fmla="*/ 3962399 w 4582440"/>
                <a:gd name="connsiteY76" fmla="*/ 256788 h 1444014"/>
                <a:gd name="connsiteX77" fmla="*/ 4081462 w 4582440"/>
                <a:gd name="connsiteY77" fmla="*/ 271076 h 1444014"/>
                <a:gd name="connsiteX78" fmla="*/ 4100512 w 4582440"/>
                <a:gd name="connsiteY78" fmla="*/ 275838 h 1444014"/>
                <a:gd name="connsiteX79" fmla="*/ 4243387 w 4582440"/>
                <a:gd name="connsiteY79" fmla="*/ 294888 h 1444014"/>
                <a:gd name="connsiteX80" fmla="*/ 4276724 w 4582440"/>
                <a:gd name="connsiteY80" fmla="*/ 299651 h 1444014"/>
                <a:gd name="connsiteX81" fmla="*/ 4533899 w 4582440"/>
                <a:gd name="connsiteY81" fmla="*/ 304413 h 1444014"/>
                <a:gd name="connsiteX82" fmla="*/ 4581524 w 4582440"/>
                <a:gd name="connsiteY82" fmla="*/ 309176 h 1444014"/>
                <a:gd name="connsiteX83" fmla="*/ 4567237 w 4582440"/>
                <a:gd name="connsiteY83" fmla="*/ 1228338 h 1444014"/>
                <a:gd name="connsiteX84" fmla="*/ 4567237 w 4582440"/>
                <a:gd name="connsiteY84" fmla="*/ 1228338 h 1444014"/>
                <a:gd name="connsiteX85" fmla="*/ 4510087 w 4582440"/>
                <a:gd name="connsiteY85" fmla="*/ 1209288 h 1444014"/>
                <a:gd name="connsiteX86" fmla="*/ 4481512 w 4582440"/>
                <a:gd name="connsiteY86" fmla="*/ 1199763 h 1444014"/>
                <a:gd name="connsiteX87" fmla="*/ 4452937 w 4582440"/>
                <a:gd name="connsiteY87" fmla="*/ 1195001 h 1444014"/>
                <a:gd name="connsiteX88" fmla="*/ 4438649 w 4582440"/>
                <a:gd name="connsiteY88" fmla="*/ 1190238 h 1444014"/>
                <a:gd name="connsiteX89" fmla="*/ 4371974 w 4582440"/>
                <a:gd name="connsiteY89" fmla="*/ 1180713 h 1444014"/>
                <a:gd name="connsiteX90" fmla="*/ 4067174 w 4582440"/>
                <a:gd name="connsiteY90" fmla="*/ 1185476 h 1444014"/>
                <a:gd name="connsiteX91" fmla="*/ 4038599 w 4582440"/>
                <a:gd name="connsiteY91" fmla="*/ 1190238 h 1444014"/>
                <a:gd name="connsiteX92" fmla="*/ 3948112 w 4582440"/>
                <a:gd name="connsiteY92" fmla="*/ 1195001 h 1444014"/>
                <a:gd name="connsiteX93" fmla="*/ 3895724 w 4582440"/>
                <a:gd name="connsiteY93" fmla="*/ 1204526 h 1444014"/>
                <a:gd name="connsiteX94" fmla="*/ 3881437 w 4582440"/>
                <a:gd name="connsiteY94" fmla="*/ 1209288 h 1444014"/>
                <a:gd name="connsiteX95" fmla="*/ 3857624 w 4582440"/>
                <a:gd name="connsiteY95" fmla="*/ 1214051 h 1444014"/>
                <a:gd name="connsiteX96" fmla="*/ 3829049 w 4582440"/>
                <a:gd name="connsiteY96" fmla="*/ 1223576 h 1444014"/>
                <a:gd name="connsiteX97" fmla="*/ 3800474 w 4582440"/>
                <a:gd name="connsiteY97" fmla="*/ 1228338 h 1444014"/>
                <a:gd name="connsiteX98" fmla="*/ 3762374 w 4582440"/>
                <a:gd name="connsiteY98" fmla="*/ 1237863 h 1444014"/>
                <a:gd name="connsiteX99" fmla="*/ 3557587 w 4582440"/>
                <a:gd name="connsiteY99" fmla="*/ 1242626 h 1444014"/>
                <a:gd name="connsiteX100" fmla="*/ 3495674 w 4582440"/>
                <a:gd name="connsiteY100" fmla="*/ 1261676 h 1444014"/>
                <a:gd name="connsiteX101" fmla="*/ 3481387 w 4582440"/>
                <a:gd name="connsiteY101" fmla="*/ 1266438 h 1444014"/>
                <a:gd name="connsiteX102" fmla="*/ 3443287 w 4582440"/>
                <a:gd name="connsiteY102" fmla="*/ 1275963 h 1444014"/>
                <a:gd name="connsiteX103" fmla="*/ 3428999 w 4582440"/>
                <a:gd name="connsiteY103" fmla="*/ 1280726 h 1444014"/>
                <a:gd name="connsiteX104" fmla="*/ 3409949 w 4582440"/>
                <a:gd name="connsiteY104" fmla="*/ 1285488 h 1444014"/>
                <a:gd name="connsiteX105" fmla="*/ 3395662 w 4582440"/>
                <a:gd name="connsiteY105" fmla="*/ 1290251 h 1444014"/>
                <a:gd name="connsiteX106" fmla="*/ 3362324 w 4582440"/>
                <a:gd name="connsiteY106" fmla="*/ 1295013 h 1444014"/>
                <a:gd name="connsiteX107" fmla="*/ 3305174 w 4582440"/>
                <a:gd name="connsiteY107" fmla="*/ 1304538 h 1444014"/>
                <a:gd name="connsiteX108" fmla="*/ 3100387 w 4582440"/>
                <a:gd name="connsiteY108" fmla="*/ 1309301 h 1444014"/>
                <a:gd name="connsiteX109" fmla="*/ 3028949 w 4582440"/>
                <a:gd name="connsiteY109" fmla="*/ 1323588 h 1444014"/>
                <a:gd name="connsiteX110" fmla="*/ 3005137 w 4582440"/>
                <a:gd name="connsiteY110" fmla="*/ 1328351 h 1444014"/>
                <a:gd name="connsiteX111" fmla="*/ 2986087 w 4582440"/>
                <a:gd name="connsiteY111" fmla="*/ 1333113 h 1444014"/>
                <a:gd name="connsiteX112" fmla="*/ 2957512 w 4582440"/>
                <a:gd name="connsiteY112" fmla="*/ 1337876 h 1444014"/>
                <a:gd name="connsiteX113" fmla="*/ 2919412 w 4582440"/>
                <a:gd name="connsiteY113" fmla="*/ 1347401 h 1444014"/>
                <a:gd name="connsiteX114" fmla="*/ 2905124 w 4582440"/>
                <a:gd name="connsiteY114" fmla="*/ 1352163 h 1444014"/>
                <a:gd name="connsiteX115" fmla="*/ 0 w 4582440"/>
                <a:gd name="connsiteY115" fmla="*/ 1390263 h 1444014"/>
                <a:gd name="connsiteX116" fmla="*/ 4762 w 4582440"/>
                <a:gd name="connsiteY116" fmla="*/ 528251 h 1444014"/>
                <a:gd name="connsiteX0" fmla="*/ 4762 w 4582440"/>
                <a:gd name="connsiteY0" fmla="*/ 528251 h 1444296"/>
                <a:gd name="connsiteX1" fmla="*/ 4762 w 4582440"/>
                <a:gd name="connsiteY1" fmla="*/ 528251 h 1444296"/>
                <a:gd name="connsiteX2" fmla="*/ 528637 w 4582440"/>
                <a:gd name="connsiteY2" fmla="*/ 533013 h 1444296"/>
                <a:gd name="connsiteX3" fmla="*/ 571499 w 4582440"/>
                <a:gd name="connsiteY3" fmla="*/ 542538 h 1444296"/>
                <a:gd name="connsiteX4" fmla="*/ 804862 w 4582440"/>
                <a:gd name="connsiteY4" fmla="*/ 537776 h 1444296"/>
                <a:gd name="connsiteX5" fmla="*/ 819149 w 4582440"/>
                <a:gd name="connsiteY5" fmla="*/ 533013 h 1444296"/>
                <a:gd name="connsiteX6" fmla="*/ 852487 w 4582440"/>
                <a:gd name="connsiteY6" fmla="*/ 523488 h 1444296"/>
                <a:gd name="connsiteX7" fmla="*/ 871537 w 4582440"/>
                <a:gd name="connsiteY7" fmla="*/ 513963 h 1444296"/>
                <a:gd name="connsiteX8" fmla="*/ 904874 w 4582440"/>
                <a:gd name="connsiteY8" fmla="*/ 504438 h 1444296"/>
                <a:gd name="connsiteX9" fmla="*/ 947737 w 4582440"/>
                <a:gd name="connsiteY9" fmla="*/ 490151 h 1444296"/>
                <a:gd name="connsiteX10" fmla="*/ 962024 w 4582440"/>
                <a:gd name="connsiteY10" fmla="*/ 480626 h 1444296"/>
                <a:gd name="connsiteX11" fmla="*/ 966787 w 4582440"/>
                <a:gd name="connsiteY11" fmla="*/ 461576 h 1444296"/>
                <a:gd name="connsiteX12" fmla="*/ 1014412 w 4582440"/>
                <a:gd name="connsiteY12" fmla="*/ 452051 h 1444296"/>
                <a:gd name="connsiteX13" fmla="*/ 1028699 w 4582440"/>
                <a:gd name="connsiteY13" fmla="*/ 442526 h 1444296"/>
                <a:gd name="connsiteX14" fmla="*/ 1085849 w 4582440"/>
                <a:gd name="connsiteY14" fmla="*/ 428238 h 1444296"/>
                <a:gd name="connsiteX15" fmla="*/ 1100137 w 4582440"/>
                <a:gd name="connsiteY15" fmla="*/ 418713 h 1444296"/>
                <a:gd name="connsiteX16" fmla="*/ 1147762 w 4582440"/>
                <a:gd name="connsiteY16" fmla="*/ 390138 h 1444296"/>
                <a:gd name="connsiteX17" fmla="*/ 1162049 w 4582440"/>
                <a:gd name="connsiteY17" fmla="*/ 375851 h 1444296"/>
                <a:gd name="connsiteX18" fmla="*/ 1181099 w 4582440"/>
                <a:gd name="connsiteY18" fmla="*/ 366326 h 1444296"/>
                <a:gd name="connsiteX19" fmla="*/ 1204912 w 4582440"/>
                <a:gd name="connsiteY19" fmla="*/ 352038 h 1444296"/>
                <a:gd name="connsiteX20" fmla="*/ 1219199 w 4582440"/>
                <a:gd name="connsiteY20" fmla="*/ 337751 h 1444296"/>
                <a:gd name="connsiteX21" fmla="*/ 1271587 w 4582440"/>
                <a:gd name="connsiteY21" fmla="*/ 304413 h 1444296"/>
                <a:gd name="connsiteX22" fmla="*/ 1285874 w 4582440"/>
                <a:gd name="connsiteY22" fmla="*/ 294888 h 1444296"/>
                <a:gd name="connsiteX23" fmla="*/ 1295399 w 4582440"/>
                <a:gd name="connsiteY23" fmla="*/ 280601 h 1444296"/>
                <a:gd name="connsiteX24" fmla="*/ 1352549 w 4582440"/>
                <a:gd name="connsiteY24" fmla="*/ 247263 h 1444296"/>
                <a:gd name="connsiteX25" fmla="*/ 1366837 w 4582440"/>
                <a:gd name="connsiteY25" fmla="*/ 242501 h 1444296"/>
                <a:gd name="connsiteX26" fmla="*/ 1404937 w 4582440"/>
                <a:gd name="connsiteY26" fmla="*/ 213926 h 1444296"/>
                <a:gd name="connsiteX27" fmla="*/ 1419224 w 4582440"/>
                <a:gd name="connsiteY27" fmla="*/ 199638 h 1444296"/>
                <a:gd name="connsiteX28" fmla="*/ 1433512 w 4582440"/>
                <a:gd name="connsiteY28" fmla="*/ 180588 h 1444296"/>
                <a:gd name="connsiteX29" fmla="*/ 1457324 w 4582440"/>
                <a:gd name="connsiteY29" fmla="*/ 171063 h 1444296"/>
                <a:gd name="connsiteX30" fmla="*/ 1476374 w 4582440"/>
                <a:gd name="connsiteY30" fmla="*/ 161538 h 1444296"/>
                <a:gd name="connsiteX31" fmla="*/ 1509712 w 4582440"/>
                <a:gd name="connsiteY31" fmla="*/ 137726 h 1444296"/>
                <a:gd name="connsiteX32" fmla="*/ 1543049 w 4582440"/>
                <a:gd name="connsiteY32" fmla="*/ 123438 h 1444296"/>
                <a:gd name="connsiteX33" fmla="*/ 1600199 w 4582440"/>
                <a:gd name="connsiteY33" fmla="*/ 99626 h 1444296"/>
                <a:gd name="connsiteX34" fmla="*/ 1647824 w 4582440"/>
                <a:gd name="connsiteY34" fmla="*/ 85338 h 1444296"/>
                <a:gd name="connsiteX35" fmla="*/ 1681162 w 4582440"/>
                <a:gd name="connsiteY35" fmla="*/ 75813 h 1444296"/>
                <a:gd name="connsiteX36" fmla="*/ 1804987 w 4582440"/>
                <a:gd name="connsiteY36" fmla="*/ 66288 h 1444296"/>
                <a:gd name="connsiteX37" fmla="*/ 1852612 w 4582440"/>
                <a:gd name="connsiteY37" fmla="*/ 52001 h 1444296"/>
                <a:gd name="connsiteX38" fmla="*/ 1933574 w 4582440"/>
                <a:gd name="connsiteY38" fmla="*/ 42476 h 1444296"/>
                <a:gd name="connsiteX39" fmla="*/ 2309812 w 4582440"/>
                <a:gd name="connsiteY39" fmla="*/ 28188 h 1444296"/>
                <a:gd name="connsiteX40" fmla="*/ 2376487 w 4582440"/>
                <a:gd name="connsiteY40" fmla="*/ 32951 h 1444296"/>
                <a:gd name="connsiteX41" fmla="*/ 2405062 w 4582440"/>
                <a:gd name="connsiteY41" fmla="*/ 42476 h 1444296"/>
                <a:gd name="connsiteX42" fmla="*/ 2428874 w 4582440"/>
                <a:gd name="connsiteY42" fmla="*/ 47238 h 1444296"/>
                <a:gd name="connsiteX43" fmla="*/ 2447924 w 4582440"/>
                <a:gd name="connsiteY43" fmla="*/ 52001 h 1444296"/>
                <a:gd name="connsiteX44" fmla="*/ 2476499 w 4582440"/>
                <a:gd name="connsiteY44" fmla="*/ 56763 h 1444296"/>
                <a:gd name="connsiteX45" fmla="*/ 2505074 w 4582440"/>
                <a:gd name="connsiteY45" fmla="*/ 66288 h 1444296"/>
                <a:gd name="connsiteX46" fmla="*/ 2538412 w 4582440"/>
                <a:gd name="connsiteY46" fmla="*/ 75813 h 1444296"/>
                <a:gd name="connsiteX47" fmla="*/ 2557462 w 4582440"/>
                <a:gd name="connsiteY47" fmla="*/ 90101 h 1444296"/>
                <a:gd name="connsiteX48" fmla="*/ 2571749 w 4582440"/>
                <a:gd name="connsiteY48" fmla="*/ 104388 h 1444296"/>
                <a:gd name="connsiteX49" fmla="*/ 2605087 w 4582440"/>
                <a:gd name="connsiteY49" fmla="*/ 113913 h 1444296"/>
                <a:gd name="connsiteX50" fmla="*/ 2652712 w 4582440"/>
                <a:gd name="connsiteY50" fmla="*/ 137726 h 1444296"/>
                <a:gd name="connsiteX51" fmla="*/ 2666999 w 4582440"/>
                <a:gd name="connsiteY51" fmla="*/ 152013 h 1444296"/>
                <a:gd name="connsiteX52" fmla="*/ 2700337 w 4582440"/>
                <a:gd name="connsiteY52" fmla="*/ 175826 h 1444296"/>
                <a:gd name="connsiteX53" fmla="*/ 2719387 w 4582440"/>
                <a:gd name="connsiteY53" fmla="*/ 185351 h 1444296"/>
                <a:gd name="connsiteX54" fmla="*/ 2757487 w 4582440"/>
                <a:gd name="connsiteY54" fmla="*/ 213926 h 1444296"/>
                <a:gd name="connsiteX55" fmla="*/ 2781299 w 4582440"/>
                <a:gd name="connsiteY55" fmla="*/ 218688 h 1444296"/>
                <a:gd name="connsiteX56" fmla="*/ 2814637 w 4582440"/>
                <a:gd name="connsiteY56" fmla="*/ 223451 h 1444296"/>
                <a:gd name="connsiteX57" fmla="*/ 2833687 w 4582440"/>
                <a:gd name="connsiteY57" fmla="*/ 228213 h 1444296"/>
                <a:gd name="connsiteX58" fmla="*/ 2852737 w 4582440"/>
                <a:gd name="connsiteY58" fmla="*/ 237738 h 1444296"/>
                <a:gd name="connsiteX59" fmla="*/ 2876549 w 4582440"/>
                <a:gd name="connsiteY59" fmla="*/ 242501 h 1444296"/>
                <a:gd name="connsiteX60" fmla="*/ 2890837 w 4582440"/>
                <a:gd name="connsiteY60" fmla="*/ 247263 h 1444296"/>
                <a:gd name="connsiteX61" fmla="*/ 2938462 w 4582440"/>
                <a:gd name="connsiteY61" fmla="*/ 256788 h 1444296"/>
                <a:gd name="connsiteX62" fmla="*/ 3000374 w 4582440"/>
                <a:gd name="connsiteY62" fmla="*/ 275838 h 1444296"/>
                <a:gd name="connsiteX63" fmla="*/ 3028949 w 4582440"/>
                <a:gd name="connsiteY63" fmla="*/ 285363 h 1444296"/>
                <a:gd name="connsiteX64" fmla="*/ 3067049 w 4582440"/>
                <a:gd name="connsiteY64" fmla="*/ 294888 h 1444296"/>
                <a:gd name="connsiteX65" fmla="*/ 3105149 w 4582440"/>
                <a:gd name="connsiteY65" fmla="*/ 309176 h 1444296"/>
                <a:gd name="connsiteX66" fmla="*/ 3124199 w 4582440"/>
                <a:gd name="connsiteY66" fmla="*/ 318701 h 1444296"/>
                <a:gd name="connsiteX67" fmla="*/ 3319462 w 4582440"/>
                <a:gd name="connsiteY67" fmla="*/ 313938 h 1444296"/>
                <a:gd name="connsiteX68" fmla="*/ 3376612 w 4582440"/>
                <a:gd name="connsiteY68" fmla="*/ 294888 h 1444296"/>
                <a:gd name="connsiteX69" fmla="*/ 3400424 w 4582440"/>
                <a:gd name="connsiteY69" fmla="*/ 290126 h 1444296"/>
                <a:gd name="connsiteX70" fmla="*/ 3438524 w 4582440"/>
                <a:gd name="connsiteY70" fmla="*/ 271076 h 1444296"/>
                <a:gd name="connsiteX71" fmla="*/ 3476624 w 4582440"/>
                <a:gd name="connsiteY71" fmla="*/ 261551 h 1444296"/>
                <a:gd name="connsiteX72" fmla="*/ 3495674 w 4582440"/>
                <a:gd name="connsiteY72" fmla="*/ 252026 h 1444296"/>
                <a:gd name="connsiteX73" fmla="*/ 3552824 w 4582440"/>
                <a:gd name="connsiteY73" fmla="*/ 242501 h 1444296"/>
                <a:gd name="connsiteX74" fmla="*/ 3876674 w 4582440"/>
                <a:gd name="connsiteY74" fmla="*/ 247263 h 1444296"/>
                <a:gd name="connsiteX75" fmla="*/ 3900487 w 4582440"/>
                <a:gd name="connsiteY75" fmla="*/ 252026 h 1444296"/>
                <a:gd name="connsiteX76" fmla="*/ 3962399 w 4582440"/>
                <a:gd name="connsiteY76" fmla="*/ 256788 h 1444296"/>
                <a:gd name="connsiteX77" fmla="*/ 4081462 w 4582440"/>
                <a:gd name="connsiteY77" fmla="*/ 271076 h 1444296"/>
                <a:gd name="connsiteX78" fmla="*/ 4100512 w 4582440"/>
                <a:gd name="connsiteY78" fmla="*/ 275838 h 1444296"/>
                <a:gd name="connsiteX79" fmla="*/ 4243387 w 4582440"/>
                <a:gd name="connsiteY79" fmla="*/ 294888 h 1444296"/>
                <a:gd name="connsiteX80" fmla="*/ 4276724 w 4582440"/>
                <a:gd name="connsiteY80" fmla="*/ 299651 h 1444296"/>
                <a:gd name="connsiteX81" fmla="*/ 4533899 w 4582440"/>
                <a:gd name="connsiteY81" fmla="*/ 304413 h 1444296"/>
                <a:gd name="connsiteX82" fmla="*/ 4581524 w 4582440"/>
                <a:gd name="connsiteY82" fmla="*/ 309176 h 1444296"/>
                <a:gd name="connsiteX83" fmla="*/ 4567237 w 4582440"/>
                <a:gd name="connsiteY83" fmla="*/ 1228338 h 1444296"/>
                <a:gd name="connsiteX84" fmla="*/ 4567237 w 4582440"/>
                <a:gd name="connsiteY84" fmla="*/ 1228338 h 1444296"/>
                <a:gd name="connsiteX85" fmla="*/ 4510087 w 4582440"/>
                <a:gd name="connsiteY85" fmla="*/ 1209288 h 1444296"/>
                <a:gd name="connsiteX86" fmla="*/ 4481512 w 4582440"/>
                <a:gd name="connsiteY86" fmla="*/ 1199763 h 1444296"/>
                <a:gd name="connsiteX87" fmla="*/ 4452937 w 4582440"/>
                <a:gd name="connsiteY87" fmla="*/ 1195001 h 1444296"/>
                <a:gd name="connsiteX88" fmla="*/ 4438649 w 4582440"/>
                <a:gd name="connsiteY88" fmla="*/ 1190238 h 1444296"/>
                <a:gd name="connsiteX89" fmla="*/ 4371974 w 4582440"/>
                <a:gd name="connsiteY89" fmla="*/ 1180713 h 1444296"/>
                <a:gd name="connsiteX90" fmla="*/ 4067174 w 4582440"/>
                <a:gd name="connsiteY90" fmla="*/ 1185476 h 1444296"/>
                <a:gd name="connsiteX91" fmla="*/ 4038599 w 4582440"/>
                <a:gd name="connsiteY91" fmla="*/ 1190238 h 1444296"/>
                <a:gd name="connsiteX92" fmla="*/ 3948112 w 4582440"/>
                <a:gd name="connsiteY92" fmla="*/ 1195001 h 1444296"/>
                <a:gd name="connsiteX93" fmla="*/ 3895724 w 4582440"/>
                <a:gd name="connsiteY93" fmla="*/ 1204526 h 1444296"/>
                <a:gd name="connsiteX94" fmla="*/ 3881437 w 4582440"/>
                <a:gd name="connsiteY94" fmla="*/ 1209288 h 1444296"/>
                <a:gd name="connsiteX95" fmla="*/ 3857624 w 4582440"/>
                <a:gd name="connsiteY95" fmla="*/ 1214051 h 1444296"/>
                <a:gd name="connsiteX96" fmla="*/ 3829049 w 4582440"/>
                <a:gd name="connsiteY96" fmla="*/ 1223576 h 1444296"/>
                <a:gd name="connsiteX97" fmla="*/ 3800474 w 4582440"/>
                <a:gd name="connsiteY97" fmla="*/ 1228338 h 1444296"/>
                <a:gd name="connsiteX98" fmla="*/ 3762374 w 4582440"/>
                <a:gd name="connsiteY98" fmla="*/ 1237863 h 1444296"/>
                <a:gd name="connsiteX99" fmla="*/ 3557587 w 4582440"/>
                <a:gd name="connsiteY99" fmla="*/ 1242626 h 1444296"/>
                <a:gd name="connsiteX100" fmla="*/ 3495674 w 4582440"/>
                <a:gd name="connsiteY100" fmla="*/ 1261676 h 1444296"/>
                <a:gd name="connsiteX101" fmla="*/ 3481387 w 4582440"/>
                <a:gd name="connsiteY101" fmla="*/ 1266438 h 1444296"/>
                <a:gd name="connsiteX102" fmla="*/ 3443287 w 4582440"/>
                <a:gd name="connsiteY102" fmla="*/ 1275963 h 1444296"/>
                <a:gd name="connsiteX103" fmla="*/ 3428999 w 4582440"/>
                <a:gd name="connsiteY103" fmla="*/ 1280726 h 1444296"/>
                <a:gd name="connsiteX104" fmla="*/ 3409949 w 4582440"/>
                <a:gd name="connsiteY104" fmla="*/ 1285488 h 1444296"/>
                <a:gd name="connsiteX105" fmla="*/ 3395662 w 4582440"/>
                <a:gd name="connsiteY105" fmla="*/ 1290251 h 1444296"/>
                <a:gd name="connsiteX106" fmla="*/ 3362324 w 4582440"/>
                <a:gd name="connsiteY106" fmla="*/ 1295013 h 1444296"/>
                <a:gd name="connsiteX107" fmla="*/ 3305174 w 4582440"/>
                <a:gd name="connsiteY107" fmla="*/ 1304538 h 1444296"/>
                <a:gd name="connsiteX108" fmla="*/ 3100387 w 4582440"/>
                <a:gd name="connsiteY108" fmla="*/ 1309301 h 1444296"/>
                <a:gd name="connsiteX109" fmla="*/ 3028949 w 4582440"/>
                <a:gd name="connsiteY109" fmla="*/ 1323588 h 1444296"/>
                <a:gd name="connsiteX110" fmla="*/ 3005137 w 4582440"/>
                <a:gd name="connsiteY110" fmla="*/ 1328351 h 1444296"/>
                <a:gd name="connsiteX111" fmla="*/ 2986087 w 4582440"/>
                <a:gd name="connsiteY111" fmla="*/ 1333113 h 1444296"/>
                <a:gd name="connsiteX112" fmla="*/ 2957512 w 4582440"/>
                <a:gd name="connsiteY112" fmla="*/ 1337876 h 1444296"/>
                <a:gd name="connsiteX113" fmla="*/ 2905124 w 4582440"/>
                <a:gd name="connsiteY113" fmla="*/ 1352163 h 1444296"/>
                <a:gd name="connsiteX114" fmla="*/ 0 w 4582440"/>
                <a:gd name="connsiteY114" fmla="*/ 1390263 h 1444296"/>
                <a:gd name="connsiteX115" fmla="*/ 4762 w 4582440"/>
                <a:gd name="connsiteY115" fmla="*/ 528251 h 1444296"/>
                <a:gd name="connsiteX0" fmla="*/ 4762 w 4582440"/>
                <a:gd name="connsiteY0" fmla="*/ 528251 h 1440640"/>
                <a:gd name="connsiteX1" fmla="*/ 4762 w 4582440"/>
                <a:gd name="connsiteY1" fmla="*/ 528251 h 1440640"/>
                <a:gd name="connsiteX2" fmla="*/ 528637 w 4582440"/>
                <a:gd name="connsiteY2" fmla="*/ 533013 h 1440640"/>
                <a:gd name="connsiteX3" fmla="*/ 571499 w 4582440"/>
                <a:gd name="connsiteY3" fmla="*/ 542538 h 1440640"/>
                <a:gd name="connsiteX4" fmla="*/ 804862 w 4582440"/>
                <a:gd name="connsiteY4" fmla="*/ 537776 h 1440640"/>
                <a:gd name="connsiteX5" fmla="*/ 819149 w 4582440"/>
                <a:gd name="connsiteY5" fmla="*/ 533013 h 1440640"/>
                <a:gd name="connsiteX6" fmla="*/ 852487 w 4582440"/>
                <a:gd name="connsiteY6" fmla="*/ 523488 h 1440640"/>
                <a:gd name="connsiteX7" fmla="*/ 871537 w 4582440"/>
                <a:gd name="connsiteY7" fmla="*/ 513963 h 1440640"/>
                <a:gd name="connsiteX8" fmla="*/ 904874 w 4582440"/>
                <a:gd name="connsiteY8" fmla="*/ 504438 h 1440640"/>
                <a:gd name="connsiteX9" fmla="*/ 947737 w 4582440"/>
                <a:gd name="connsiteY9" fmla="*/ 490151 h 1440640"/>
                <a:gd name="connsiteX10" fmla="*/ 962024 w 4582440"/>
                <a:gd name="connsiteY10" fmla="*/ 480626 h 1440640"/>
                <a:gd name="connsiteX11" fmla="*/ 966787 w 4582440"/>
                <a:gd name="connsiteY11" fmla="*/ 461576 h 1440640"/>
                <a:gd name="connsiteX12" fmla="*/ 1014412 w 4582440"/>
                <a:gd name="connsiteY12" fmla="*/ 452051 h 1440640"/>
                <a:gd name="connsiteX13" fmla="*/ 1028699 w 4582440"/>
                <a:gd name="connsiteY13" fmla="*/ 442526 h 1440640"/>
                <a:gd name="connsiteX14" fmla="*/ 1085849 w 4582440"/>
                <a:gd name="connsiteY14" fmla="*/ 428238 h 1440640"/>
                <a:gd name="connsiteX15" fmla="*/ 1100137 w 4582440"/>
                <a:gd name="connsiteY15" fmla="*/ 418713 h 1440640"/>
                <a:gd name="connsiteX16" fmla="*/ 1147762 w 4582440"/>
                <a:gd name="connsiteY16" fmla="*/ 390138 h 1440640"/>
                <a:gd name="connsiteX17" fmla="*/ 1162049 w 4582440"/>
                <a:gd name="connsiteY17" fmla="*/ 375851 h 1440640"/>
                <a:gd name="connsiteX18" fmla="*/ 1181099 w 4582440"/>
                <a:gd name="connsiteY18" fmla="*/ 366326 h 1440640"/>
                <a:gd name="connsiteX19" fmla="*/ 1204912 w 4582440"/>
                <a:gd name="connsiteY19" fmla="*/ 352038 h 1440640"/>
                <a:gd name="connsiteX20" fmla="*/ 1219199 w 4582440"/>
                <a:gd name="connsiteY20" fmla="*/ 337751 h 1440640"/>
                <a:gd name="connsiteX21" fmla="*/ 1271587 w 4582440"/>
                <a:gd name="connsiteY21" fmla="*/ 304413 h 1440640"/>
                <a:gd name="connsiteX22" fmla="*/ 1285874 w 4582440"/>
                <a:gd name="connsiteY22" fmla="*/ 294888 h 1440640"/>
                <a:gd name="connsiteX23" fmla="*/ 1295399 w 4582440"/>
                <a:gd name="connsiteY23" fmla="*/ 280601 h 1440640"/>
                <a:gd name="connsiteX24" fmla="*/ 1352549 w 4582440"/>
                <a:gd name="connsiteY24" fmla="*/ 247263 h 1440640"/>
                <a:gd name="connsiteX25" fmla="*/ 1366837 w 4582440"/>
                <a:gd name="connsiteY25" fmla="*/ 242501 h 1440640"/>
                <a:gd name="connsiteX26" fmla="*/ 1404937 w 4582440"/>
                <a:gd name="connsiteY26" fmla="*/ 213926 h 1440640"/>
                <a:gd name="connsiteX27" fmla="*/ 1419224 w 4582440"/>
                <a:gd name="connsiteY27" fmla="*/ 199638 h 1440640"/>
                <a:gd name="connsiteX28" fmla="*/ 1433512 w 4582440"/>
                <a:gd name="connsiteY28" fmla="*/ 180588 h 1440640"/>
                <a:gd name="connsiteX29" fmla="*/ 1457324 w 4582440"/>
                <a:gd name="connsiteY29" fmla="*/ 171063 h 1440640"/>
                <a:gd name="connsiteX30" fmla="*/ 1476374 w 4582440"/>
                <a:gd name="connsiteY30" fmla="*/ 161538 h 1440640"/>
                <a:gd name="connsiteX31" fmla="*/ 1509712 w 4582440"/>
                <a:gd name="connsiteY31" fmla="*/ 137726 h 1440640"/>
                <a:gd name="connsiteX32" fmla="*/ 1543049 w 4582440"/>
                <a:gd name="connsiteY32" fmla="*/ 123438 h 1440640"/>
                <a:gd name="connsiteX33" fmla="*/ 1600199 w 4582440"/>
                <a:gd name="connsiteY33" fmla="*/ 99626 h 1440640"/>
                <a:gd name="connsiteX34" fmla="*/ 1647824 w 4582440"/>
                <a:gd name="connsiteY34" fmla="*/ 85338 h 1440640"/>
                <a:gd name="connsiteX35" fmla="*/ 1681162 w 4582440"/>
                <a:gd name="connsiteY35" fmla="*/ 75813 h 1440640"/>
                <a:gd name="connsiteX36" fmla="*/ 1804987 w 4582440"/>
                <a:gd name="connsiteY36" fmla="*/ 66288 h 1440640"/>
                <a:gd name="connsiteX37" fmla="*/ 1852612 w 4582440"/>
                <a:gd name="connsiteY37" fmla="*/ 52001 h 1440640"/>
                <a:gd name="connsiteX38" fmla="*/ 1933574 w 4582440"/>
                <a:gd name="connsiteY38" fmla="*/ 42476 h 1440640"/>
                <a:gd name="connsiteX39" fmla="*/ 2309812 w 4582440"/>
                <a:gd name="connsiteY39" fmla="*/ 28188 h 1440640"/>
                <a:gd name="connsiteX40" fmla="*/ 2376487 w 4582440"/>
                <a:gd name="connsiteY40" fmla="*/ 32951 h 1440640"/>
                <a:gd name="connsiteX41" fmla="*/ 2405062 w 4582440"/>
                <a:gd name="connsiteY41" fmla="*/ 42476 h 1440640"/>
                <a:gd name="connsiteX42" fmla="*/ 2428874 w 4582440"/>
                <a:gd name="connsiteY42" fmla="*/ 47238 h 1440640"/>
                <a:gd name="connsiteX43" fmla="*/ 2447924 w 4582440"/>
                <a:gd name="connsiteY43" fmla="*/ 52001 h 1440640"/>
                <a:gd name="connsiteX44" fmla="*/ 2476499 w 4582440"/>
                <a:gd name="connsiteY44" fmla="*/ 56763 h 1440640"/>
                <a:gd name="connsiteX45" fmla="*/ 2505074 w 4582440"/>
                <a:gd name="connsiteY45" fmla="*/ 66288 h 1440640"/>
                <a:gd name="connsiteX46" fmla="*/ 2538412 w 4582440"/>
                <a:gd name="connsiteY46" fmla="*/ 75813 h 1440640"/>
                <a:gd name="connsiteX47" fmla="*/ 2557462 w 4582440"/>
                <a:gd name="connsiteY47" fmla="*/ 90101 h 1440640"/>
                <a:gd name="connsiteX48" fmla="*/ 2571749 w 4582440"/>
                <a:gd name="connsiteY48" fmla="*/ 104388 h 1440640"/>
                <a:gd name="connsiteX49" fmla="*/ 2605087 w 4582440"/>
                <a:gd name="connsiteY49" fmla="*/ 113913 h 1440640"/>
                <a:gd name="connsiteX50" fmla="*/ 2652712 w 4582440"/>
                <a:gd name="connsiteY50" fmla="*/ 137726 h 1440640"/>
                <a:gd name="connsiteX51" fmla="*/ 2666999 w 4582440"/>
                <a:gd name="connsiteY51" fmla="*/ 152013 h 1440640"/>
                <a:gd name="connsiteX52" fmla="*/ 2700337 w 4582440"/>
                <a:gd name="connsiteY52" fmla="*/ 175826 h 1440640"/>
                <a:gd name="connsiteX53" fmla="*/ 2719387 w 4582440"/>
                <a:gd name="connsiteY53" fmla="*/ 185351 h 1440640"/>
                <a:gd name="connsiteX54" fmla="*/ 2757487 w 4582440"/>
                <a:gd name="connsiteY54" fmla="*/ 213926 h 1440640"/>
                <a:gd name="connsiteX55" fmla="*/ 2781299 w 4582440"/>
                <a:gd name="connsiteY55" fmla="*/ 218688 h 1440640"/>
                <a:gd name="connsiteX56" fmla="*/ 2814637 w 4582440"/>
                <a:gd name="connsiteY56" fmla="*/ 223451 h 1440640"/>
                <a:gd name="connsiteX57" fmla="*/ 2833687 w 4582440"/>
                <a:gd name="connsiteY57" fmla="*/ 228213 h 1440640"/>
                <a:gd name="connsiteX58" fmla="*/ 2852737 w 4582440"/>
                <a:gd name="connsiteY58" fmla="*/ 237738 h 1440640"/>
                <a:gd name="connsiteX59" fmla="*/ 2876549 w 4582440"/>
                <a:gd name="connsiteY59" fmla="*/ 242501 h 1440640"/>
                <a:gd name="connsiteX60" fmla="*/ 2890837 w 4582440"/>
                <a:gd name="connsiteY60" fmla="*/ 247263 h 1440640"/>
                <a:gd name="connsiteX61" fmla="*/ 2938462 w 4582440"/>
                <a:gd name="connsiteY61" fmla="*/ 256788 h 1440640"/>
                <a:gd name="connsiteX62" fmla="*/ 3000374 w 4582440"/>
                <a:gd name="connsiteY62" fmla="*/ 275838 h 1440640"/>
                <a:gd name="connsiteX63" fmla="*/ 3028949 w 4582440"/>
                <a:gd name="connsiteY63" fmla="*/ 285363 h 1440640"/>
                <a:gd name="connsiteX64" fmla="*/ 3067049 w 4582440"/>
                <a:gd name="connsiteY64" fmla="*/ 294888 h 1440640"/>
                <a:gd name="connsiteX65" fmla="*/ 3105149 w 4582440"/>
                <a:gd name="connsiteY65" fmla="*/ 309176 h 1440640"/>
                <a:gd name="connsiteX66" fmla="*/ 3124199 w 4582440"/>
                <a:gd name="connsiteY66" fmla="*/ 318701 h 1440640"/>
                <a:gd name="connsiteX67" fmla="*/ 3319462 w 4582440"/>
                <a:gd name="connsiteY67" fmla="*/ 313938 h 1440640"/>
                <a:gd name="connsiteX68" fmla="*/ 3376612 w 4582440"/>
                <a:gd name="connsiteY68" fmla="*/ 294888 h 1440640"/>
                <a:gd name="connsiteX69" fmla="*/ 3400424 w 4582440"/>
                <a:gd name="connsiteY69" fmla="*/ 290126 h 1440640"/>
                <a:gd name="connsiteX70" fmla="*/ 3438524 w 4582440"/>
                <a:gd name="connsiteY70" fmla="*/ 271076 h 1440640"/>
                <a:gd name="connsiteX71" fmla="*/ 3476624 w 4582440"/>
                <a:gd name="connsiteY71" fmla="*/ 261551 h 1440640"/>
                <a:gd name="connsiteX72" fmla="*/ 3495674 w 4582440"/>
                <a:gd name="connsiteY72" fmla="*/ 252026 h 1440640"/>
                <a:gd name="connsiteX73" fmla="*/ 3552824 w 4582440"/>
                <a:gd name="connsiteY73" fmla="*/ 242501 h 1440640"/>
                <a:gd name="connsiteX74" fmla="*/ 3876674 w 4582440"/>
                <a:gd name="connsiteY74" fmla="*/ 247263 h 1440640"/>
                <a:gd name="connsiteX75" fmla="*/ 3900487 w 4582440"/>
                <a:gd name="connsiteY75" fmla="*/ 252026 h 1440640"/>
                <a:gd name="connsiteX76" fmla="*/ 3962399 w 4582440"/>
                <a:gd name="connsiteY76" fmla="*/ 256788 h 1440640"/>
                <a:gd name="connsiteX77" fmla="*/ 4081462 w 4582440"/>
                <a:gd name="connsiteY77" fmla="*/ 271076 h 1440640"/>
                <a:gd name="connsiteX78" fmla="*/ 4100512 w 4582440"/>
                <a:gd name="connsiteY78" fmla="*/ 275838 h 1440640"/>
                <a:gd name="connsiteX79" fmla="*/ 4243387 w 4582440"/>
                <a:gd name="connsiteY79" fmla="*/ 294888 h 1440640"/>
                <a:gd name="connsiteX80" fmla="*/ 4276724 w 4582440"/>
                <a:gd name="connsiteY80" fmla="*/ 299651 h 1440640"/>
                <a:gd name="connsiteX81" fmla="*/ 4533899 w 4582440"/>
                <a:gd name="connsiteY81" fmla="*/ 304413 h 1440640"/>
                <a:gd name="connsiteX82" fmla="*/ 4581524 w 4582440"/>
                <a:gd name="connsiteY82" fmla="*/ 309176 h 1440640"/>
                <a:gd name="connsiteX83" fmla="*/ 4567237 w 4582440"/>
                <a:gd name="connsiteY83" fmla="*/ 1228338 h 1440640"/>
                <a:gd name="connsiteX84" fmla="*/ 4567237 w 4582440"/>
                <a:gd name="connsiteY84" fmla="*/ 1228338 h 1440640"/>
                <a:gd name="connsiteX85" fmla="*/ 4510087 w 4582440"/>
                <a:gd name="connsiteY85" fmla="*/ 1209288 h 1440640"/>
                <a:gd name="connsiteX86" fmla="*/ 4481512 w 4582440"/>
                <a:gd name="connsiteY86" fmla="*/ 1199763 h 1440640"/>
                <a:gd name="connsiteX87" fmla="*/ 4452937 w 4582440"/>
                <a:gd name="connsiteY87" fmla="*/ 1195001 h 1440640"/>
                <a:gd name="connsiteX88" fmla="*/ 4438649 w 4582440"/>
                <a:gd name="connsiteY88" fmla="*/ 1190238 h 1440640"/>
                <a:gd name="connsiteX89" fmla="*/ 4371974 w 4582440"/>
                <a:gd name="connsiteY89" fmla="*/ 1180713 h 1440640"/>
                <a:gd name="connsiteX90" fmla="*/ 4067174 w 4582440"/>
                <a:gd name="connsiteY90" fmla="*/ 1185476 h 1440640"/>
                <a:gd name="connsiteX91" fmla="*/ 4038599 w 4582440"/>
                <a:gd name="connsiteY91" fmla="*/ 1190238 h 1440640"/>
                <a:gd name="connsiteX92" fmla="*/ 3948112 w 4582440"/>
                <a:gd name="connsiteY92" fmla="*/ 1195001 h 1440640"/>
                <a:gd name="connsiteX93" fmla="*/ 3895724 w 4582440"/>
                <a:gd name="connsiteY93" fmla="*/ 1204526 h 1440640"/>
                <a:gd name="connsiteX94" fmla="*/ 3881437 w 4582440"/>
                <a:gd name="connsiteY94" fmla="*/ 1209288 h 1440640"/>
                <a:gd name="connsiteX95" fmla="*/ 3857624 w 4582440"/>
                <a:gd name="connsiteY95" fmla="*/ 1214051 h 1440640"/>
                <a:gd name="connsiteX96" fmla="*/ 3829049 w 4582440"/>
                <a:gd name="connsiteY96" fmla="*/ 1223576 h 1440640"/>
                <a:gd name="connsiteX97" fmla="*/ 3800474 w 4582440"/>
                <a:gd name="connsiteY97" fmla="*/ 1228338 h 1440640"/>
                <a:gd name="connsiteX98" fmla="*/ 3762374 w 4582440"/>
                <a:gd name="connsiteY98" fmla="*/ 1237863 h 1440640"/>
                <a:gd name="connsiteX99" fmla="*/ 3557587 w 4582440"/>
                <a:gd name="connsiteY99" fmla="*/ 1242626 h 1440640"/>
                <a:gd name="connsiteX100" fmla="*/ 3495674 w 4582440"/>
                <a:gd name="connsiteY100" fmla="*/ 1261676 h 1440640"/>
                <a:gd name="connsiteX101" fmla="*/ 3481387 w 4582440"/>
                <a:gd name="connsiteY101" fmla="*/ 1266438 h 1440640"/>
                <a:gd name="connsiteX102" fmla="*/ 3443287 w 4582440"/>
                <a:gd name="connsiteY102" fmla="*/ 1275963 h 1440640"/>
                <a:gd name="connsiteX103" fmla="*/ 3428999 w 4582440"/>
                <a:gd name="connsiteY103" fmla="*/ 1280726 h 1440640"/>
                <a:gd name="connsiteX104" fmla="*/ 3409949 w 4582440"/>
                <a:gd name="connsiteY104" fmla="*/ 1285488 h 1440640"/>
                <a:gd name="connsiteX105" fmla="*/ 3395662 w 4582440"/>
                <a:gd name="connsiteY105" fmla="*/ 1290251 h 1440640"/>
                <a:gd name="connsiteX106" fmla="*/ 3362324 w 4582440"/>
                <a:gd name="connsiteY106" fmla="*/ 1295013 h 1440640"/>
                <a:gd name="connsiteX107" fmla="*/ 3305174 w 4582440"/>
                <a:gd name="connsiteY107" fmla="*/ 1304538 h 1440640"/>
                <a:gd name="connsiteX108" fmla="*/ 3100387 w 4582440"/>
                <a:gd name="connsiteY108" fmla="*/ 1309301 h 1440640"/>
                <a:gd name="connsiteX109" fmla="*/ 3028949 w 4582440"/>
                <a:gd name="connsiteY109" fmla="*/ 1323588 h 1440640"/>
                <a:gd name="connsiteX110" fmla="*/ 3005137 w 4582440"/>
                <a:gd name="connsiteY110" fmla="*/ 1328351 h 1440640"/>
                <a:gd name="connsiteX111" fmla="*/ 2986087 w 4582440"/>
                <a:gd name="connsiteY111" fmla="*/ 1333113 h 1440640"/>
                <a:gd name="connsiteX112" fmla="*/ 2957512 w 4582440"/>
                <a:gd name="connsiteY112" fmla="*/ 1337876 h 1440640"/>
                <a:gd name="connsiteX113" fmla="*/ 0 w 4582440"/>
                <a:gd name="connsiteY113" fmla="*/ 1390263 h 1440640"/>
                <a:gd name="connsiteX114" fmla="*/ 4762 w 4582440"/>
                <a:gd name="connsiteY114" fmla="*/ 528251 h 1440640"/>
                <a:gd name="connsiteX0" fmla="*/ 4762 w 4582440"/>
                <a:gd name="connsiteY0" fmla="*/ 528251 h 1439566"/>
                <a:gd name="connsiteX1" fmla="*/ 4762 w 4582440"/>
                <a:gd name="connsiteY1" fmla="*/ 528251 h 1439566"/>
                <a:gd name="connsiteX2" fmla="*/ 528637 w 4582440"/>
                <a:gd name="connsiteY2" fmla="*/ 533013 h 1439566"/>
                <a:gd name="connsiteX3" fmla="*/ 571499 w 4582440"/>
                <a:gd name="connsiteY3" fmla="*/ 542538 h 1439566"/>
                <a:gd name="connsiteX4" fmla="*/ 804862 w 4582440"/>
                <a:gd name="connsiteY4" fmla="*/ 537776 h 1439566"/>
                <a:gd name="connsiteX5" fmla="*/ 819149 w 4582440"/>
                <a:gd name="connsiteY5" fmla="*/ 533013 h 1439566"/>
                <a:gd name="connsiteX6" fmla="*/ 852487 w 4582440"/>
                <a:gd name="connsiteY6" fmla="*/ 523488 h 1439566"/>
                <a:gd name="connsiteX7" fmla="*/ 871537 w 4582440"/>
                <a:gd name="connsiteY7" fmla="*/ 513963 h 1439566"/>
                <a:gd name="connsiteX8" fmla="*/ 904874 w 4582440"/>
                <a:gd name="connsiteY8" fmla="*/ 504438 h 1439566"/>
                <a:gd name="connsiteX9" fmla="*/ 947737 w 4582440"/>
                <a:gd name="connsiteY9" fmla="*/ 490151 h 1439566"/>
                <a:gd name="connsiteX10" fmla="*/ 962024 w 4582440"/>
                <a:gd name="connsiteY10" fmla="*/ 480626 h 1439566"/>
                <a:gd name="connsiteX11" fmla="*/ 966787 w 4582440"/>
                <a:gd name="connsiteY11" fmla="*/ 461576 h 1439566"/>
                <a:gd name="connsiteX12" fmla="*/ 1014412 w 4582440"/>
                <a:gd name="connsiteY12" fmla="*/ 452051 h 1439566"/>
                <a:gd name="connsiteX13" fmla="*/ 1028699 w 4582440"/>
                <a:gd name="connsiteY13" fmla="*/ 442526 h 1439566"/>
                <a:gd name="connsiteX14" fmla="*/ 1085849 w 4582440"/>
                <a:gd name="connsiteY14" fmla="*/ 428238 h 1439566"/>
                <a:gd name="connsiteX15" fmla="*/ 1100137 w 4582440"/>
                <a:gd name="connsiteY15" fmla="*/ 418713 h 1439566"/>
                <a:gd name="connsiteX16" fmla="*/ 1147762 w 4582440"/>
                <a:gd name="connsiteY16" fmla="*/ 390138 h 1439566"/>
                <a:gd name="connsiteX17" fmla="*/ 1162049 w 4582440"/>
                <a:gd name="connsiteY17" fmla="*/ 375851 h 1439566"/>
                <a:gd name="connsiteX18" fmla="*/ 1181099 w 4582440"/>
                <a:gd name="connsiteY18" fmla="*/ 366326 h 1439566"/>
                <a:gd name="connsiteX19" fmla="*/ 1204912 w 4582440"/>
                <a:gd name="connsiteY19" fmla="*/ 352038 h 1439566"/>
                <a:gd name="connsiteX20" fmla="*/ 1219199 w 4582440"/>
                <a:gd name="connsiteY20" fmla="*/ 337751 h 1439566"/>
                <a:gd name="connsiteX21" fmla="*/ 1271587 w 4582440"/>
                <a:gd name="connsiteY21" fmla="*/ 304413 h 1439566"/>
                <a:gd name="connsiteX22" fmla="*/ 1285874 w 4582440"/>
                <a:gd name="connsiteY22" fmla="*/ 294888 h 1439566"/>
                <a:gd name="connsiteX23" fmla="*/ 1295399 w 4582440"/>
                <a:gd name="connsiteY23" fmla="*/ 280601 h 1439566"/>
                <a:gd name="connsiteX24" fmla="*/ 1352549 w 4582440"/>
                <a:gd name="connsiteY24" fmla="*/ 247263 h 1439566"/>
                <a:gd name="connsiteX25" fmla="*/ 1366837 w 4582440"/>
                <a:gd name="connsiteY25" fmla="*/ 242501 h 1439566"/>
                <a:gd name="connsiteX26" fmla="*/ 1404937 w 4582440"/>
                <a:gd name="connsiteY26" fmla="*/ 213926 h 1439566"/>
                <a:gd name="connsiteX27" fmla="*/ 1419224 w 4582440"/>
                <a:gd name="connsiteY27" fmla="*/ 199638 h 1439566"/>
                <a:gd name="connsiteX28" fmla="*/ 1433512 w 4582440"/>
                <a:gd name="connsiteY28" fmla="*/ 180588 h 1439566"/>
                <a:gd name="connsiteX29" fmla="*/ 1457324 w 4582440"/>
                <a:gd name="connsiteY29" fmla="*/ 171063 h 1439566"/>
                <a:gd name="connsiteX30" fmla="*/ 1476374 w 4582440"/>
                <a:gd name="connsiteY30" fmla="*/ 161538 h 1439566"/>
                <a:gd name="connsiteX31" fmla="*/ 1509712 w 4582440"/>
                <a:gd name="connsiteY31" fmla="*/ 137726 h 1439566"/>
                <a:gd name="connsiteX32" fmla="*/ 1543049 w 4582440"/>
                <a:gd name="connsiteY32" fmla="*/ 123438 h 1439566"/>
                <a:gd name="connsiteX33" fmla="*/ 1600199 w 4582440"/>
                <a:gd name="connsiteY33" fmla="*/ 99626 h 1439566"/>
                <a:gd name="connsiteX34" fmla="*/ 1647824 w 4582440"/>
                <a:gd name="connsiteY34" fmla="*/ 85338 h 1439566"/>
                <a:gd name="connsiteX35" fmla="*/ 1681162 w 4582440"/>
                <a:gd name="connsiteY35" fmla="*/ 75813 h 1439566"/>
                <a:gd name="connsiteX36" fmla="*/ 1804987 w 4582440"/>
                <a:gd name="connsiteY36" fmla="*/ 66288 h 1439566"/>
                <a:gd name="connsiteX37" fmla="*/ 1852612 w 4582440"/>
                <a:gd name="connsiteY37" fmla="*/ 52001 h 1439566"/>
                <a:gd name="connsiteX38" fmla="*/ 1933574 w 4582440"/>
                <a:gd name="connsiteY38" fmla="*/ 42476 h 1439566"/>
                <a:gd name="connsiteX39" fmla="*/ 2309812 w 4582440"/>
                <a:gd name="connsiteY39" fmla="*/ 28188 h 1439566"/>
                <a:gd name="connsiteX40" fmla="*/ 2376487 w 4582440"/>
                <a:gd name="connsiteY40" fmla="*/ 32951 h 1439566"/>
                <a:gd name="connsiteX41" fmla="*/ 2405062 w 4582440"/>
                <a:gd name="connsiteY41" fmla="*/ 42476 h 1439566"/>
                <a:gd name="connsiteX42" fmla="*/ 2428874 w 4582440"/>
                <a:gd name="connsiteY42" fmla="*/ 47238 h 1439566"/>
                <a:gd name="connsiteX43" fmla="*/ 2447924 w 4582440"/>
                <a:gd name="connsiteY43" fmla="*/ 52001 h 1439566"/>
                <a:gd name="connsiteX44" fmla="*/ 2476499 w 4582440"/>
                <a:gd name="connsiteY44" fmla="*/ 56763 h 1439566"/>
                <a:gd name="connsiteX45" fmla="*/ 2505074 w 4582440"/>
                <a:gd name="connsiteY45" fmla="*/ 66288 h 1439566"/>
                <a:gd name="connsiteX46" fmla="*/ 2538412 w 4582440"/>
                <a:gd name="connsiteY46" fmla="*/ 75813 h 1439566"/>
                <a:gd name="connsiteX47" fmla="*/ 2557462 w 4582440"/>
                <a:gd name="connsiteY47" fmla="*/ 90101 h 1439566"/>
                <a:gd name="connsiteX48" fmla="*/ 2571749 w 4582440"/>
                <a:gd name="connsiteY48" fmla="*/ 104388 h 1439566"/>
                <a:gd name="connsiteX49" fmla="*/ 2605087 w 4582440"/>
                <a:gd name="connsiteY49" fmla="*/ 113913 h 1439566"/>
                <a:gd name="connsiteX50" fmla="*/ 2652712 w 4582440"/>
                <a:gd name="connsiteY50" fmla="*/ 137726 h 1439566"/>
                <a:gd name="connsiteX51" fmla="*/ 2666999 w 4582440"/>
                <a:gd name="connsiteY51" fmla="*/ 152013 h 1439566"/>
                <a:gd name="connsiteX52" fmla="*/ 2700337 w 4582440"/>
                <a:gd name="connsiteY52" fmla="*/ 175826 h 1439566"/>
                <a:gd name="connsiteX53" fmla="*/ 2719387 w 4582440"/>
                <a:gd name="connsiteY53" fmla="*/ 185351 h 1439566"/>
                <a:gd name="connsiteX54" fmla="*/ 2757487 w 4582440"/>
                <a:gd name="connsiteY54" fmla="*/ 213926 h 1439566"/>
                <a:gd name="connsiteX55" fmla="*/ 2781299 w 4582440"/>
                <a:gd name="connsiteY55" fmla="*/ 218688 h 1439566"/>
                <a:gd name="connsiteX56" fmla="*/ 2814637 w 4582440"/>
                <a:gd name="connsiteY56" fmla="*/ 223451 h 1439566"/>
                <a:gd name="connsiteX57" fmla="*/ 2833687 w 4582440"/>
                <a:gd name="connsiteY57" fmla="*/ 228213 h 1439566"/>
                <a:gd name="connsiteX58" fmla="*/ 2852737 w 4582440"/>
                <a:gd name="connsiteY58" fmla="*/ 237738 h 1439566"/>
                <a:gd name="connsiteX59" fmla="*/ 2876549 w 4582440"/>
                <a:gd name="connsiteY59" fmla="*/ 242501 h 1439566"/>
                <a:gd name="connsiteX60" fmla="*/ 2890837 w 4582440"/>
                <a:gd name="connsiteY60" fmla="*/ 247263 h 1439566"/>
                <a:gd name="connsiteX61" fmla="*/ 2938462 w 4582440"/>
                <a:gd name="connsiteY61" fmla="*/ 256788 h 1439566"/>
                <a:gd name="connsiteX62" fmla="*/ 3000374 w 4582440"/>
                <a:gd name="connsiteY62" fmla="*/ 275838 h 1439566"/>
                <a:gd name="connsiteX63" fmla="*/ 3028949 w 4582440"/>
                <a:gd name="connsiteY63" fmla="*/ 285363 h 1439566"/>
                <a:gd name="connsiteX64" fmla="*/ 3067049 w 4582440"/>
                <a:gd name="connsiteY64" fmla="*/ 294888 h 1439566"/>
                <a:gd name="connsiteX65" fmla="*/ 3105149 w 4582440"/>
                <a:gd name="connsiteY65" fmla="*/ 309176 h 1439566"/>
                <a:gd name="connsiteX66" fmla="*/ 3124199 w 4582440"/>
                <a:gd name="connsiteY66" fmla="*/ 318701 h 1439566"/>
                <a:gd name="connsiteX67" fmla="*/ 3319462 w 4582440"/>
                <a:gd name="connsiteY67" fmla="*/ 313938 h 1439566"/>
                <a:gd name="connsiteX68" fmla="*/ 3376612 w 4582440"/>
                <a:gd name="connsiteY68" fmla="*/ 294888 h 1439566"/>
                <a:gd name="connsiteX69" fmla="*/ 3400424 w 4582440"/>
                <a:gd name="connsiteY69" fmla="*/ 290126 h 1439566"/>
                <a:gd name="connsiteX70" fmla="*/ 3438524 w 4582440"/>
                <a:gd name="connsiteY70" fmla="*/ 271076 h 1439566"/>
                <a:gd name="connsiteX71" fmla="*/ 3476624 w 4582440"/>
                <a:gd name="connsiteY71" fmla="*/ 261551 h 1439566"/>
                <a:gd name="connsiteX72" fmla="*/ 3495674 w 4582440"/>
                <a:gd name="connsiteY72" fmla="*/ 252026 h 1439566"/>
                <a:gd name="connsiteX73" fmla="*/ 3552824 w 4582440"/>
                <a:gd name="connsiteY73" fmla="*/ 242501 h 1439566"/>
                <a:gd name="connsiteX74" fmla="*/ 3876674 w 4582440"/>
                <a:gd name="connsiteY74" fmla="*/ 247263 h 1439566"/>
                <a:gd name="connsiteX75" fmla="*/ 3900487 w 4582440"/>
                <a:gd name="connsiteY75" fmla="*/ 252026 h 1439566"/>
                <a:gd name="connsiteX76" fmla="*/ 3962399 w 4582440"/>
                <a:gd name="connsiteY76" fmla="*/ 256788 h 1439566"/>
                <a:gd name="connsiteX77" fmla="*/ 4081462 w 4582440"/>
                <a:gd name="connsiteY77" fmla="*/ 271076 h 1439566"/>
                <a:gd name="connsiteX78" fmla="*/ 4100512 w 4582440"/>
                <a:gd name="connsiteY78" fmla="*/ 275838 h 1439566"/>
                <a:gd name="connsiteX79" fmla="*/ 4243387 w 4582440"/>
                <a:gd name="connsiteY79" fmla="*/ 294888 h 1439566"/>
                <a:gd name="connsiteX80" fmla="*/ 4276724 w 4582440"/>
                <a:gd name="connsiteY80" fmla="*/ 299651 h 1439566"/>
                <a:gd name="connsiteX81" fmla="*/ 4533899 w 4582440"/>
                <a:gd name="connsiteY81" fmla="*/ 304413 h 1439566"/>
                <a:gd name="connsiteX82" fmla="*/ 4581524 w 4582440"/>
                <a:gd name="connsiteY82" fmla="*/ 309176 h 1439566"/>
                <a:gd name="connsiteX83" fmla="*/ 4567237 w 4582440"/>
                <a:gd name="connsiteY83" fmla="*/ 1228338 h 1439566"/>
                <a:gd name="connsiteX84" fmla="*/ 4567237 w 4582440"/>
                <a:gd name="connsiteY84" fmla="*/ 1228338 h 1439566"/>
                <a:gd name="connsiteX85" fmla="*/ 4510087 w 4582440"/>
                <a:gd name="connsiteY85" fmla="*/ 1209288 h 1439566"/>
                <a:gd name="connsiteX86" fmla="*/ 4481512 w 4582440"/>
                <a:gd name="connsiteY86" fmla="*/ 1199763 h 1439566"/>
                <a:gd name="connsiteX87" fmla="*/ 4452937 w 4582440"/>
                <a:gd name="connsiteY87" fmla="*/ 1195001 h 1439566"/>
                <a:gd name="connsiteX88" fmla="*/ 4438649 w 4582440"/>
                <a:gd name="connsiteY88" fmla="*/ 1190238 h 1439566"/>
                <a:gd name="connsiteX89" fmla="*/ 4371974 w 4582440"/>
                <a:gd name="connsiteY89" fmla="*/ 1180713 h 1439566"/>
                <a:gd name="connsiteX90" fmla="*/ 4067174 w 4582440"/>
                <a:gd name="connsiteY90" fmla="*/ 1185476 h 1439566"/>
                <a:gd name="connsiteX91" fmla="*/ 4038599 w 4582440"/>
                <a:gd name="connsiteY91" fmla="*/ 1190238 h 1439566"/>
                <a:gd name="connsiteX92" fmla="*/ 3948112 w 4582440"/>
                <a:gd name="connsiteY92" fmla="*/ 1195001 h 1439566"/>
                <a:gd name="connsiteX93" fmla="*/ 3895724 w 4582440"/>
                <a:gd name="connsiteY93" fmla="*/ 1204526 h 1439566"/>
                <a:gd name="connsiteX94" fmla="*/ 3881437 w 4582440"/>
                <a:gd name="connsiteY94" fmla="*/ 1209288 h 1439566"/>
                <a:gd name="connsiteX95" fmla="*/ 3857624 w 4582440"/>
                <a:gd name="connsiteY95" fmla="*/ 1214051 h 1439566"/>
                <a:gd name="connsiteX96" fmla="*/ 3829049 w 4582440"/>
                <a:gd name="connsiteY96" fmla="*/ 1223576 h 1439566"/>
                <a:gd name="connsiteX97" fmla="*/ 3800474 w 4582440"/>
                <a:gd name="connsiteY97" fmla="*/ 1228338 h 1439566"/>
                <a:gd name="connsiteX98" fmla="*/ 3762374 w 4582440"/>
                <a:gd name="connsiteY98" fmla="*/ 1237863 h 1439566"/>
                <a:gd name="connsiteX99" fmla="*/ 3557587 w 4582440"/>
                <a:gd name="connsiteY99" fmla="*/ 1242626 h 1439566"/>
                <a:gd name="connsiteX100" fmla="*/ 3495674 w 4582440"/>
                <a:gd name="connsiteY100" fmla="*/ 1261676 h 1439566"/>
                <a:gd name="connsiteX101" fmla="*/ 3481387 w 4582440"/>
                <a:gd name="connsiteY101" fmla="*/ 1266438 h 1439566"/>
                <a:gd name="connsiteX102" fmla="*/ 3443287 w 4582440"/>
                <a:gd name="connsiteY102" fmla="*/ 1275963 h 1439566"/>
                <a:gd name="connsiteX103" fmla="*/ 3428999 w 4582440"/>
                <a:gd name="connsiteY103" fmla="*/ 1280726 h 1439566"/>
                <a:gd name="connsiteX104" fmla="*/ 3409949 w 4582440"/>
                <a:gd name="connsiteY104" fmla="*/ 1285488 h 1439566"/>
                <a:gd name="connsiteX105" fmla="*/ 3395662 w 4582440"/>
                <a:gd name="connsiteY105" fmla="*/ 1290251 h 1439566"/>
                <a:gd name="connsiteX106" fmla="*/ 3362324 w 4582440"/>
                <a:gd name="connsiteY106" fmla="*/ 1295013 h 1439566"/>
                <a:gd name="connsiteX107" fmla="*/ 3305174 w 4582440"/>
                <a:gd name="connsiteY107" fmla="*/ 1304538 h 1439566"/>
                <a:gd name="connsiteX108" fmla="*/ 3100387 w 4582440"/>
                <a:gd name="connsiteY108" fmla="*/ 1309301 h 1439566"/>
                <a:gd name="connsiteX109" fmla="*/ 3028949 w 4582440"/>
                <a:gd name="connsiteY109" fmla="*/ 1323588 h 1439566"/>
                <a:gd name="connsiteX110" fmla="*/ 3005137 w 4582440"/>
                <a:gd name="connsiteY110" fmla="*/ 1328351 h 1439566"/>
                <a:gd name="connsiteX111" fmla="*/ 2986087 w 4582440"/>
                <a:gd name="connsiteY111" fmla="*/ 1333113 h 1439566"/>
                <a:gd name="connsiteX112" fmla="*/ 0 w 4582440"/>
                <a:gd name="connsiteY112" fmla="*/ 1390263 h 1439566"/>
                <a:gd name="connsiteX113" fmla="*/ 4762 w 4582440"/>
                <a:gd name="connsiteY113" fmla="*/ 528251 h 1439566"/>
                <a:gd name="connsiteX0" fmla="*/ 4762 w 4582440"/>
                <a:gd name="connsiteY0" fmla="*/ 528251 h 1438517"/>
                <a:gd name="connsiteX1" fmla="*/ 4762 w 4582440"/>
                <a:gd name="connsiteY1" fmla="*/ 528251 h 1438517"/>
                <a:gd name="connsiteX2" fmla="*/ 528637 w 4582440"/>
                <a:gd name="connsiteY2" fmla="*/ 533013 h 1438517"/>
                <a:gd name="connsiteX3" fmla="*/ 571499 w 4582440"/>
                <a:gd name="connsiteY3" fmla="*/ 542538 h 1438517"/>
                <a:gd name="connsiteX4" fmla="*/ 804862 w 4582440"/>
                <a:gd name="connsiteY4" fmla="*/ 537776 h 1438517"/>
                <a:gd name="connsiteX5" fmla="*/ 819149 w 4582440"/>
                <a:gd name="connsiteY5" fmla="*/ 533013 h 1438517"/>
                <a:gd name="connsiteX6" fmla="*/ 852487 w 4582440"/>
                <a:gd name="connsiteY6" fmla="*/ 523488 h 1438517"/>
                <a:gd name="connsiteX7" fmla="*/ 871537 w 4582440"/>
                <a:gd name="connsiteY7" fmla="*/ 513963 h 1438517"/>
                <a:gd name="connsiteX8" fmla="*/ 904874 w 4582440"/>
                <a:gd name="connsiteY8" fmla="*/ 504438 h 1438517"/>
                <a:gd name="connsiteX9" fmla="*/ 947737 w 4582440"/>
                <a:gd name="connsiteY9" fmla="*/ 490151 h 1438517"/>
                <a:gd name="connsiteX10" fmla="*/ 962024 w 4582440"/>
                <a:gd name="connsiteY10" fmla="*/ 480626 h 1438517"/>
                <a:gd name="connsiteX11" fmla="*/ 966787 w 4582440"/>
                <a:gd name="connsiteY11" fmla="*/ 461576 h 1438517"/>
                <a:gd name="connsiteX12" fmla="*/ 1014412 w 4582440"/>
                <a:gd name="connsiteY12" fmla="*/ 452051 h 1438517"/>
                <a:gd name="connsiteX13" fmla="*/ 1028699 w 4582440"/>
                <a:gd name="connsiteY13" fmla="*/ 442526 h 1438517"/>
                <a:gd name="connsiteX14" fmla="*/ 1085849 w 4582440"/>
                <a:gd name="connsiteY14" fmla="*/ 428238 h 1438517"/>
                <a:gd name="connsiteX15" fmla="*/ 1100137 w 4582440"/>
                <a:gd name="connsiteY15" fmla="*/ 418713 h 1438517"/>
                <a:gd name="connsiteX16" fmla="*/ 1147762 w 4582440"/>
                <a:gd name="connsiteY16" fmla="*/ 390138 h 1438517"/>
                <a:gd name="connsiteX17" fmla="*/ 1162049 w 4582440"/>
                <a:gd name="connsiteY17" fmla="*/ 375851 h 1438517"/>
                <a:gd name="connsiteX18" fmla="*/ 1181099 w 4582440"/>
                <a:gd name="connsiteY18" fmla="*/ 366326 h 1438517"/>
                <a:gd name="connsiteX19" fmla="*/ 1204912 w 4582440"/>
                <a:gd name="connsiteY19" fmla="*/ 352038 h 1438517"/>
                <a:gd name="connsiteX20" fmla="*/ 1219199 w 4582440"/>
                <a:gd name="connsiteY20" fmla="*/ 337751 h 1438517"/>
                <a:gd name="connsiteX21" fmla="*/ 1271587 w 4582440"/>
                <a:gd name="connsiteY21" fmla="*/ 304413 h 1438517"/>
                <a:gd name="connsiteX22" fmla="*/ 1285874 w 4582440"/>
                <a:gd name="connsiteY22" fmla="*/ 294888 h 1438517"/>
                <a:gd name="connsiteX23" fmla="*/ 1295399 w 4582440"/>
                <a:gd name="connsiteY23" fmla="*/ 280601 h 1438517"/>
                <a:gd name="connsiteX24" fmla="*/ 1352549 w 4582440"/>
                <a:gd name="connsiteY24" fmla="*/ 247263 h 1438517"/>
                <a:gd name="connsiteX25" fmla="*/ 1366837 w 4582440"/>
                <a:gd name="connsiteY25" fmla="*/ 242501 h 1438517"/>
                <a:gd name="connsiteX26" fmla="*/ 1404937 w 4582440"/>
                <a:gd name="connsiteY26" fmla="*/ 213926 h 1438517"/>
                <a:gd name="connsiteX27" fmla="*/ 1419224 w 4582440"/>
                <a:gd name="connsiteY27" fmla="*/ 199638 h 1438517"/>
                <a:gd name="connsiteX28" fmla="*/ 1433512 w 4582440"/>
                <a:gd name="connsiteY28" fmla="*/ 180588 h 1438517"/>
                <a:gd name="connsiteX29" fmla="*/ 1457324 w 4582440"/>
                <a:gd name="connsiteY29" fmla="*/ 171063 h 1438517"/>
                <a:gd name="connsiteX30" fmla="*/ 1476374 w 4582440"/>
                <a:gd name="connsiteY30" fmla="*/ 161538 h 1438517"/>
                <a:gd name="connsiteX31" fmla="*/ 1509712 w 4582440"/>
                <a:gd name="connsiteY31" fmla="*/ 137726 h 1438517"/>
                <a:gd name="connsiteX32" fmla="*/ 1543049 w 4582440"/>
                <a:gd name="connsiteY32" fmla="*/ 123438 h 1438517"/>
                <a:gd name="connsiteX33" fmla="*/ 1600199 w 4582440"/>
                <a:gd name="connsiteY33" fmla="*/ 99626 h 1438517"/>
                <a:gd name="connsiteX34" fmla="*/ 1647824 w 4582440"/>
                <a:gd name="connsiteY34" fmla="*/ 85338 h 1438517"/>
                <a:gd name="connsiteX35" fmla="*/ 1681162 w 4582440"/>
                <a:gd name="connsiteY35" fmla="*/ 75813 h 1438517"/>
                <a:gd name="connsiteX36" fmla="*/ 1804987 w 4582440"/>
                <a:gd name="connsiteY36" fmla="*/ 66288 h 1438517"/>
                <a:gd name="connsiteX37" fmla="*/ 1852612 w 4582440"/>
                <a:gd name="connsiteY37" fmla="*/ 52001 h 1438517"/>
                <a:gd name="connsiteX38" fmla="*/ 1933574 w 4582440"/>
                <a:gd name="connsiteY38" fmla="*/ 42476 h 1438517"/>
                <a:gd name="connsiteX39" fmla="*/ 2309812 w 4582440"/>
                <a:gd name="connsiteY39" fmla="*/ 28188 h 1438517"/>
                <a:gd name="connsiteX40" fmla="*/ 2376487 w 4582440"/>
                <a:gd name="connsiteY40" fmla="*/ 32951 h 1438517"/>
                <a:gd name="connsiteX41" fmla="*/ 2405062 w 4582440"/>
                <a:gd name="connsiteY41" fmla="*/ 42476 h 1438517"/>
                <a:gd name="connsiteX42" fmla="*/ 2428874 w 4582440"/>
                <a:gd name="connsiteY42" fmla="*/ 47238 h 1438517"/>
                <a:gd name="connsiteX43" fmla="*/ 2447924 w 4582440"/>
                <a:gd name="connsiteY43" fmla="*/ 52001 h 1438517"/>
                <a:gd name="connsiteX44" fmla="*/ 2476499 w 4582440"/>
                <a:gd name="connsiteY44" fmla="*/ 56763 h 1438517"/>
                <a:gd name="connsiteX45" fmla="*/ 2505074 w 4582440"/>
                <a:gd name="connsiteY45" fmla="*/ 66288 h 1438517"/>
                <a:gd name="connsiteX46" fmla="*/ 2538412 w 4582440"/>
                <a:gd name="connsiteY46" fmla="*/ 75813 h 1438517"/>
                <a:gd name="connsiteX47" fmla="*/ 2557462 w 4582440"/>
                <a:gd name="connsiteY47" fmla="*/ 90101 h 1438517"/>
                <a:gd name="connsiteX48" fmla="*/ 2571749 w 4582440"/>
                <a:gd name="connsiteY48" fmla="*/ 104388 h 1438517"/>
                <a:gd name="connsiteX49" fmla="*/ 2605087 w 4582440"/>
                <a:gd name="connsiteY49" fmla="*/ 113913 h 1438517"/>
                <a:gd name="connsiteX50" fmla="*/ 2652712 w 4582440"/>
                <a:gd name="connsiteY50" fmla="*/ 137726 h 1438517"/>
                <a:gd name="connsiteX51" fmla="*/ 2666999 w 4582440"/>
                <a:gd name="connsiteY51" fmla="*/ 152013 h 1438517"/>
                <a:gd name="connsiteX52" fmla="*/ 2700337 w 4582440"/>
                <a:gd name="connsiteY52" fmla="*/ 175826 h 1438517"/>
                <a:gd name="connsiteX53" fmla="*/ 2719387 w 4582440"/>
                <a:gd name="connsiteY53" fmla="*/ 185351 h 1438517"/>
                <a:gd name="connsiteX54" fmla="*/ 2757487 w 4582440"/>
                <a:gd name="connsiteY54" fmla="*/ 213926 h 1438517"/>
                <a:gd name="connsiteX55" fmla="*/ 2781299 w 4582440"/>
                <a:gd name="connsiteY55" fmla="*/ 218688 h 1438517"/>
                <a:gd name="connsiteX56" fmla="*/ 2814637 w 4582440"/>
                <a:gd name="connsiteY56" fmla="*/ 223451 h 1438517"/>
                <a:gd name="connsiteX57" fmla="*/ 2833687 w 4582440"/>
                <a:gd name="connsiteY57" fmla="*/ 228213 h 1438517"/>
                <a:gd name="connsiteX58" fmla="*/ 2852737 w 4582440"/>
                <a:gd name="connsiteY58" fmla="*/ 237738 h 1438517"/>
                <a:gd name="connsiteX59" fmla="*/ 2876549 w 4582440"/>
                <a:gd name="connsiteY59" fmla="*/ 242501 h 1438517"/>
                <a:gd name="connsiteX60" fmla="*/ 2890837 w 4582440"/>
                <a:gd name="connsiteY60" fmla="*/ 247263 h 1438517"/>
                <a:gd name="connsiteX61" fmla="*/ 2938462 w 4582440"/>
                <a:gd name="connsiteY61" fmla="*/ 256788 h 1438517"/>
                <a:gd name="connsiteX62" fmla="*/ 3000374 w 4582440"/>
                <a:gd name="connsiteY62" fmla="*/ 275838 h 1438517"/>
                <a:gd name="connsiteX63" fmla="*/ 3028949 w 4582440"/>
                <a:gd name="connsiteY63" fmla="*/ 285363 h 1438517"/>
                <a:gd name="connsiteX64" fmla="*/ 3067049 w 4582440"/>
                <a:gd name="connsiteY64" fmla="*/ 294888 h 1438517"/>
                <a:gd name="connsiteX65" fmla="*/ 3105149 w 4582440"/>
                <a:gd name="connsiteY65" fmla="*/ 309176 h 1438517"/>
                <a:gd name="connsiteX66" fmla="*/ 3124199 w 4582440"/>
                <a:gd name="connsiteY66" fmla="*/ 318701 h 1438517"/>
                <a:gd name="connsiteX67" fmla="*/ 3319462 w 4582440"/>
                <a:gd name="connsiteY67" fmla="*/ 313938 h 1438517"/>
                <a:gd name="connsiteX68" fmla="*/ 3376612 w 4582440"/>
                <a:gd name="connsiteY68" fmla="*/ 294888 h 1438517"/>
                <a:gd name="connsiteX69" fmla="*/ 3400424 w 4582440"/>
                <a:gd name="connsiteY69" fmla="*/ 290126 h 1438517"/>
                <a:gd name="connsiteX70" fmla="*/ 3438524 w 4582440"/>
                <a:gd name="connsiteY70" fmla="*/ 271076 h 1438517"/>
                <a:gd name="connsiteX71" fmla="*/ 3476624 w 4582440"/>
                <a:gd name="connsiteY71" fmla="*/ 261551 h 1438517"/>
                <a:gd name="connsiteX72" fmla="*/ 3495674 w 4582440"/>
                <a:gd name="connsiteY72" fmla="*/ 252026 h 1438517"/>
                <a:gd name="connsiteX73" fmla="*/ 3552824 w 4582440"/>
                <a:gd name="connsiteY73" fmla="*/ 242501 h 1438517"/>
                <a:gd name="connsiteX74" fmla="*/ 3876674 w 4582440"/>
                <a:gd name="connsiteY74" fmla="*/ 247263 h 1438517"/>
                <a:gd name="connsiteX75" fmla="*/ 3900487 w 4582440"/>
                <a:gd name="connsiteY75" fmla="*/ 252026 h 1438517"/>
                <a:gd name="connsiteX76" fmla="*/ 3962399 w 4582440"/>
                <a:gd name="connsiteY76" fmla="*/ 256788 h 1438517"/>
                <a:gd name="connsiteX77" fmla="*/ 4081462 w 4582440"/>
                <a:gd name="connsiteY77" fmla="*/ 271076 h 1438517"/>
                <a:gd name="connsiteX78" fmla="*/ 4100512 w 4582440"/>
                <a:gd name="connsiteY78" fmla="*/ 275838 h 1438517"/>
                <a:gd name="connsiteX79" fmla="*/ 4243387 w 4582440"/>
                <a:gd name="connsiteY79" fmla="*/ 294888 h 1438517"/>
                <a:gd name="connsiteX80" fmla="*/ 4276724 w 4582440"/>
                <a:gd name="connsiteY80" fmla="*/ 299651 h 1438517"/>
                <a:gd name="connsiteX81" fmla="*/ 4533899 w 4582440"/>
                <a:gd name="connsiteY81" fmla="*/ 304413 h 1438517"/>
                <a:gd name="connsiteX82" fmla="*/ 4581524 w 4582440"/>
                <a:gd name="connsiteY82" fmla="*/ 309176 h 1438517"/>
                <a:gd name="connsiteX83" fmla="*/ 4567237 w 4582440"/>
                <a:gd name="connsiteY83" fmla="*/ 1228338 h 1438517"/>
                <a:gd name="connsiteX84" fmla="*/ 4567237 w 4582440"/>
                <a:gd name="connsiteY84" fmla="*/ 1228338 h 1438517"/>
                <a:gd name="connsiteX85" fmla="*/ 4510087 w 4582440"/>
                <a:gd name="connsiteY85" fmla="*/ 1209288 h 1438517"/>
                <a:gd name="connsiteX86" fmla="*/ 4481512 w 4582440"/>
                <a:gd name="connsiteY86" fmla="*/ 1199763 h 1438517"/>
                <a:gd name="connsiteX87" fmla="*/ 4452937 w 4582440"/>
                <a:gd name="connsiteY87" fmla="*/ 1195001 h 1438517"/>
                <a:gd name="connsiteX88" fmla="*/ 4438649 w 4582440"/>
                <a:gd name="connsiteY88" fmla="*/ 1190238 h 1438517"/>
                <a:gd name="connsiteX89" fmla="*/ 4371974 w 4582440"/>
                <a:gd name="connsiteY89" fmla="*/ 1180713 h 1438517"/>
                <a:gd name="connsiteX90" fmla="*/ 4067174 w 4582440"/>
                <a:gd name="connsiteY90" fmla="*/ 1185476 h 1438517"/>
                <a:gd name="connsiteX91" fmla="*/ 4038599 w 4582440"/>
                <a:gd name="connsiteY91" fmla="*/ 1190238 h 1438517"/>
                <a:gd name="connsiteX92" fmla="*/ 3948112 w 4582440"/>
                <a:gd name="connsiteY92" fmla="*/ 1195001 h 1438517"/>
                <a:gd name="connsiteX93" fmla="*/ 3895724 w 4582440"/>
                <a:gd name="connsiteY93" fmla="*/ 1204526 h 1438517"/>
                <a:gd name="connsiteX94" fmla="*/ 3881437 w 4582440"/>
                <a:gd name="connsiteY94" fmla="*/ 1209288 h 1438517"/>
                <a:gd name="connsiteX95" fmla="*/ 3857624 w 4582440"/>
                <a:gd name="connsiteY95" fmla="*/ 1214051 h 1438517"/>
                <a:gd name="connsiteX96" fmla="*/ 3829049 w 4582440"/>
                <a:gd name="connsiteY96" fmla="*/ 1223576 h 1438517"/>
                <a:gd name="connsiteX97" fmla="*/ 3800474 w 4582440"/>
                <a:gd name="connsiteY97" fmla="*/ 1228338 h 1438517"/>
                <a:gd name="connsiteX98" fmla="*/ 3762374 w 4582440"/>
                <a:gd name="connsiteY98" fmla="*/ 1237863 h 1438517"/>
                <a:gd name="connsiteX99" fmla="*/ 3557587 w 4582440"/>
                <a:gd name="connsiteY99" fmla="*/ 1242626 h 1438517"/>
                <a:gd name="connsiteX100" fmla="*/ 3495674 w 4582440"/>
                <a:gd name="connsiteY100" fmla="*/ 1261676 h 1438517"/>
                <a:gd name="connsiteX101" fmla="*/ 3481387 w 4582440"/>
                <a:gd name="connsiteY101" fmla="*/ 1266438 h 1438517"/>
                <a:gd name="connsiteX102" fmla="*/ 3443287 w 4582440"/>
                <a:gd name="connsiteY102" fmla="*/ 1275963 h 1438517"/>
                <a:gd name="connsiteX103" fmla="*/ 3428999 w 4582440"/>
                <a:gd name="connsiteY103" fmla="*/ 1280726 h 1438517"/>
                <a:gd name="connsiteX104" fmla="*/ 3409949 w 4582440"/>
                <a:gd name="connsiteY104" fmla="*/ 1285488 h 1438517"/>
                <a:gd name="connsiteX105" fmla="*/ 3395662 w 4582440"/>
                <a:gd name="connsiteY105" fmla="*/ 1290251 h 1438517"/>
                <a:gd name="connsiteX106" fmla="*/ 3362324 w 4582440"/>
                <a:gd name="connsiteY106" fmla="*/ 1295013 h 1438517"/>
                <a:gd name="connsiteX107" fmla="*/ 3305174 w 4582440"/>
                <a:gd name="connsiteY107" fmla="*/ 1304538 h 1438517"/>
                <a:gd name="connsiteX108" fmla="*/ 3100387 w 4582440"/>
                <a:gd name="connsiteY108" fmla="*/ 1309301 h 1438517"/>
                <a:gd name="connsiteX109" fmla="*/ 3028949 w 4582440"/>
                <a:gd name="connsiteY109" fmla="*/ 1323588 h 1438517"/>
                <a:gd name="connsiteX110" fmla="*/ 3005137 w 4582440"/>
                <a:gd name="connsiteY110" fmla="*/ 1328351 h 1438517"/>
                <a:gd name="connsiteX111" fmla="*/ 0 w 4582440"/>
                <a:gd name="connsiteY111" fmla="*/ 1390263 h 1438517"/>
                <a:gd name="connsiteX112" fmla="*/ 4762 w 4582440"/>
                <a:gd name="connsiteY112" fmla="*/ 528251 h 1438517"/>
                <a:gd name="connsiteX0" fmla="*/ 4762 w 4582440"/>
                <a:gd name="connsiteY0" fmla="*/ 528251 h 1437728"/>
                <a:gd name="connsiteX1" fmla="*/ 4762 w 4582440"/>
                <a:gd name="connsiteY1" fmla="*/ 528251 h 1437728"/>
                <a:gd name="connsiteX2" fmla="*/ 528637 w 4582440"/>
                <a:gd name="connsiteY2" fmla="*/ 533013 h 1437728"/>
                <a:gd name="connsiteX3" fmla="*/ 571499 w 4582440"/>
                <a:gd name="connsiteY3" fmla="*/ 542538 h 1437728"/>
                <a:gd name="connsiteX4" fmla="*/ 804862 w 4582440"/>
                <a:gd name="connsiteY4" fmla="*/ 537776 h 1437728"/>
                <a:gd name="connsiteX5" fmla="*/ 819149 w 4582440"/>
                <a:gd name="connsiteY5" fmla="*/ 533013 h 1437728"/>
                <a:gd name="connsiteX6" fmla="*/ 852487 w 4582440"/>
                <a:gd name="connsiteY6" fmla="*/ 523488 h 1437728"/>
                <a:gd name="connsiteX7" fmla="*/ 871537 w 4582440"/>
                <a:gd name="connsiteY7" fmla="*/ 513963 h 1437728"/>
                <a:gd name="connsiteX8" fmla="*/ 904874 w 4582440"/>
                <a:gd name="connsiteY8" fmla="*/ 504438 h 1437728"/>
                <a:gd name="connsiteX9" fmla="*/ 947737 w 4582440"/>
                <a:gd name="connsiteY9" fmla="*/ 490151 h 1437728"/>
                <a:gd name="connsiteX10" fmla="*/ 962024 w 4582440"/>
                <a:gd name="connsiteY10" fmla="*/ 480626 h 1437728"/>
                <a:gd name="connsiteX11" fmla="*/ 966787 w 4582440"/>
                <a:gd name="connsiteY11" fmla="*/ 461576 h 1437728"/>
                <a:gd name="connsiteX12" fmla="*/ 1014412 w 4582440"/>
                <a:gd name="connsiteY12" fmla="*/ 452051 h 1437728"/>
                <a:gd name="connsiteX13" fmla="*/ 1028699 w 4582440"/>
                <a:gd name="connsiteY13" fmla="*/ 442526 h 1437728"/>
                <a:gd name="connsiteX14" fmla="*/ 1085849 w 4582440"/>
                <a:gd name="connsiteY14" fmla="*/ 428238 h 1437728"/>
                <a:gd name="connsiteX15" fmla="*/ 1100137 w 4582440"/>
                <a:gd name="connsiteY15" fmla="*/ 418713 h 1437728"/>
                <a:gd name="connsiteX16" fmla="*/ 1147762 w 4582440"/>
                <a:gd name="connsiteY16" fmla="*/ 390138 h 1437728"/>
                <a:gd name="connsiteX17" fmla="*/ 1162049 w 4582440"/>
                <a:gd name="connsiteY17" fmla="*/ 375851 h 1437728"/>
                <a:gd name="connsiteX18" fmla="*/ 1181099 w 4582440"/>
                <a:gd name="connsiteY18" fmla="*/ 366326 h 1437728"/>
                <a:gd name="connsiteX19" fmla="*/ 1204912 w 4582440"/>
                <a:gd name="connsiteY19" fmla="*/ 352038 h 1437728"/>
                <a:gd name="connsiteX20" fmla="*/ 1219199 w 4582440"/>
                <a:gd name="connsiteY20" fmla="*/ 337751 h 1437728"/>
                <a:gd name="connsiteX21" fmla="*/ 1271587 w 4582440"/>
                <a:gd name="connsiteY21" fmla="*/ 304413 h 1437728"/>
                <a:gd name="connsiteX22" fmla="*/ 1285874 w 4582440"/>
                <a:gd name="connsiteY22" fmla="*/ 294888 h 1437728"/>
                <a:gd name="connsiteX23" fmla="*/ 1295399 w 4582440"/>
                <a:gd name="connsiteY23" fmla="*/ 280601 h 1437728"/>
                <a:gd name="connsiteX24" fmla="*/ 1352549 w 4582440"/>
                <a:gd name="connsiteY24" fmla="*/ 247263 h 1437728"/>
                <a:gd name="connsiteX25" fmla="*/ 1366837 w 4582440"/>
                <a:gd name="connsiteY25" fmla="*/ 242501 h 1437728"/>
                <a:gd name="connsiteX26" fmla="*/ 1404937 w 4582440"/>
                <a:gd name="connsiteY26" fmla="*/ 213926 h 1437728"/>
                <a:gd name="connsiteX27" fmla="*/ 1419224 w 4582440"/>
                <a:gd name="connsiteY27" fmla="*/ 199638 h 1437728"/>
                <a:gd name="connsiteX28" fmla="*/ 1433512 w 4582440"/>
                <a:gd name="connsiteY28" fmla="*/ 180588 h 1437728"/>
                <a:gd name="connsiteX29" fmla="*/ 1457324 w 4582440"/>
                <a:gd name="connsiteY29" fmla="*/ 171063 h 1437728"/>
                <a:gd name="connsiteX30" fmla="*/ 1476374 w 4582440"/>
                <a:gd name="connsiteY30" fmla="*/ 161538 h 1437728"/>
                <a:gd name="connsiteX31" fmla="*/ 1509712 w 4582440"/>
                <a:gd name="connsiteY31" fmla="*/ 137726 h 1437728"/>
                <a:gd name="connsiteX32" fmla="*/ 1543049 w 4582440"/>
                <a:gd name="connsiteY32" fmla="*/ 123438 h 1437728"/>
                <a:gd name="connsiteX33" fmla="*/ 1600199 w 4582440"/>
                <a:gd name="connsiteY33" fmla="*/ 99626 h 1437728"/>
                <a:gd name="connsiteX34" fmla="*/ 1647824 w 4582440"/>
                <a:gd name="connsiteY34" fmla="*/ 85338 h 1437728"/>
                <a:gd name="connsiteX35" fmla="*/ 1681162 w 4582440"/>
                <a:gd name="connsiteY35" fmla="*/ 75813 h 1437728"/>
                <a:gd name="connsiteX36" fmla="*/ 1804987 w 4582440"/>
                <a:gd name="connsiteY36" fmla="*/ 66288 h 1437728"/>
                <a:gd name="connsiteX37" fmla="*/ 1852612 w 4582440"/>
                <a:gd name="connsiteY37" fmla="*/ 52001 h 1437728"/>
                <a:gd name="connsiteX38" fmla="*/ 1933574 w 4582440"/>
                <a:gd name="connsiteY38" fmla="*/ 42476 h 1437728"/>
                <a:gd name="connsiteX39" fmla="*/ 2309812 w 4582440"/>
                <a:gd name="connsiteY39" fmla="*/ 28188 h 1437728"/>
                <a:gd name="connsiteX40" fmla="*/ 2376487 w 4582440"/>
                <a:gd name="connsiteY40" fmla="*/ 32951 h 1437728"/>
                <a:gd name="connsiteX41" fmla="*/ 2405062 w 4582440"/>
                <a:gd name="connsiteY41" fmla="*/ 42476 h 1437728"/>
                <a:gd name="connsiteX42" fmla="*/ 2428874 w 4582440"/>
                <a:gd name="connsiteY42" fmla="*/ 47238 h 1437728"/>
                <a:gd name="connsiteX43" fmla="*/ 2447924 w 4582440"/>
                <a:gd name="connsiteY43" fmla="*/ 52001 h 1437728"/>
                <a:gd name="connsiteX44" fmla="*/ 2476499 w 4582440"/>
                <a:gd name="connsiteY44" fmla="*/ 56763 h 1437728"/>
                <a:gd name="connsiteX45" fmla="*/ 2505074 w 4582440"/>
                <a:gd name="connsiteY45" fmla="*/ 66288 h 1437728"/>
                <a:gd name="connsiteX46" fmla="*/ 2538412 w 4582440"/>
                <a:gd name="connsiteY46" fmla="*/ 75813 h 1437728"/>
                <a:gd name="connsiteX47" fmla="*/ 2557462 w 4582440"/>
                <a:gd name="connsiteY47" fmla="*/ 90101 h 1437728"/>
                <a:gd name="connsiteX48" fmla="*/ 2571749 w 4582440"/>
                <a:gd name="connsiteY48" fmla="*/ 104388 h 1437728"/>
                <a:gd name="connsiteX49" fmla="*/ 2605087 w 4582440"/>
                <a:gd name="connsiteY49" fmla="*/ 113913 h 1437728"/>
                <a:gd name="connsiteX50" fmla="*/ 2652712 w 4582440"/>
                <a:gd name="connsiteY50" fmla="*/ 137726 h 1437728"/>
                <a:gd name="connsiteX51" fmla="*/ 2666999 w 4582440"/>
                <a:gd name="connsiteY51" fmla="*/ 152013 h 1437728"/>
                <a:gd name="connsiteX52" fmla="*/ 2700337 w 4582440"/>
                <a:gd name="connsiteY52" fmla="*/ 175826 h 1437728"/>
                <a:gd name="connsiteX53" fmla="*/ 2719387 w 4582440"/>
                <a:gd name="connsiteY53" fmla="*/ 185351 h 1437728"/>
                <a:gd name="connsiteX54" fmla="*/ 2757487 w 4582440"/>
                <a:gd name="connsiteY54" fmla="*/ 213926 h 1437728"/>
                <a:gd name="connsiteX55" fmla="*/ 2781299 w 4582440"/>
                <a:gd name="connsiteY55" fmla="*/ 218688 h 1437728"/>
                <a:gd name="connsiteX56" fmla="*/ 2814637 w 4582440"/>
                <a:gd name="connsiteY56" fmla="*/ 223451 h 1437728"/>
                <a:gd name="connsiteX57" fmla="*/ 2833687 w 4582440"/>
                <a:gd name="connsiteY57" fmla="*/ 228213 h 1437728"/>
                <a:gd name="connsiteX58" fmla="*/ 2852737 w 4582440"/>
                <a:gd name="connsiteY58" fmla="*/ 237738 h 1437728"/>
                <a:gd name="connsiteX59" fmla="*/ 2876549 w 4582440"/>
                <a:gd name="connsiteY59" fmla="*/ 242501 h 1437728"/>
                <a:gd name="connsiteX60" fmla="*/ 2890837 w 4582440"/>
                <a:gd name="connsiteY60" fmla="*/ 247263 h 1437728"/>
                <a:gd name="connsiteX61" fmla="*/ 2938462 w 4582440"/>
                <a:gd name="connsiteY61" fmla="*/ 256788 h 1437728"/>
                <a:gd name="connsiteX62" fmla="*/ 3000374 w 4582440"/>
                <a:gd name="connsiteY62" fmla="*/ 275838 h 1437728"/>
                <a:gd name="connsiteX63" fmla="*/ 3028949 w 4582440"/>
                <a:gd name="connsiteY63" fmla="*/ 285363 h 1437728"/>
                <a:gd name="connsiteX64" fmla="*/ 3067049 w 4582440"/>
                <a:gd name="connsiteY64" fmla="*/ 294888 h 1437728"/>
                <a:gd name="connsiteX65" fmla="*/ 3105149 w 4582440"/>
                <a:gd name="connsiteY65" fmla="*/ 309176 h 1437728"/>
                <a:gd name="connsiteX66" fmla="*/ 3124199 w 4582440"/>
                <a:gd name="connsiteY66" fmla="*/ 318701 h 1437728"/>
                <a:gd name="connsiteX67" fmla="*/ 3319462 w 4582440"/>
                <a:gd name="connsiteY67" fmla="*/ 313938 h 1437728"/>
                <a:gd name="connsiteX68" fmla="*/ 3376612 w 4582440"/>
                <a:gd name="connsiteY68" fmla="*/ 294888 h 1437728"/>
                <a:gd name="connsiteX69" fmla="*/ 3400424 w 4582440"/>
                <a:gd name="connsiteY69" fmla="*/ 290126 h 1437728"/>
                <a:gd name="connsiteX70" fmla="*/ 3438524 w 4582440"/>
                <a:gd name="connsiteY70" fmla="*/ 271076 h 1437728"/>
                <a:gd name="connsiteX71" fmla="*/ 3476624 w 4582440"/>
                <a:gd name="connsiteY71" fmla="*/ 261551 h 1437728"/>
                <a:gd name="connsiteX72" fmla="*/ 3495674 w 4582440"/>
                <a:gd name="connsiteY72" fmla="*/ 252026 h 1437728"/>
                <a:gd name="connsiteX73" fmla="*/ 3552824 w 4582440"/>
                <a:gd name="connsiteY73" fmla="*/ 242501 h 1437728"/>
                <a:gd name="connsiteX74" fmla="*/ 3876674 w 4582440"/>
                <a:gd name="connsiteY74" fmla="*/ 247263 h 1437728"/>
                <a:gd name="connsiteX75" fmla="*/ 3900487 w 4582440"/>
                <a:gd name="connsiteY75" fmla="*/ 252026 h 1437728"/>
                <a:gd name="connsiteX76" fmla="*/ 3962399 w 4582440"/>
                <a:gd name="connsiteY76" fmla="*/ 256788 h 1437728"/>
                <a:gd name="connsiteX77" fmla="*/ 4081462 w 4582440"/>
                <a:gd name="connsiteY77" fmla="*/ 271076 h 1437728"/>
                <a:gd name="connsiteX78" fmla="*/ 4100512 w 4582440"/>
                <a:gd name="connsiteY78" fmla="*/ 275838 h 1437728"/>
                <a:gd name="connsiteX79" fmla="*/ 4243387 w 4582440"/>
                <a:gd name="connsiteY79" fmla="*/ 294888 h 1437728"/>
                <a:gd name="connsiteX80" fmla="*/ 4276724 w 4582440"/>
                <a:gd name="connsiteY80" fmla="*/ 299651 h 1437728"/>
                <a:gd name="connsiteX81" fmla="*/ 4533899 w 4582440"/>
                <a:gd name="connsiteY81" fmla="*/ 304413 h 1437728"/>
                <a:gd name="connsiteX82" fmla="*/ 4581524 w 4582440"/>
                <a:gd name="connsiteY82" fmla="*/ 309176 h 1437728"/>
                <a:gd name="connsiteX83" fmla="*/ 4567237 w 4582440"/>
                <a:gd name="connsiteY83" fmla="*/ 1228338 h 1437728"/>
                <a:gd name="connsiteX84" fmla="*/ 4567237 w 4582440"/>
                <a:gd name="connsiteY84" fmla="*/ 1228338 h 1437728"/>
                <a:gd name="connsiteX85" fmla="*/ 4510087 w 4582440"/>
                <a:gd name="connsiteY85" fmla="*/ 1209288 h 1437728"/>
                <a:gd name="connsiteX86" fmla="*/ 4481512 w 4582440"/>
                <a:gd name="connsiteY86" fmla="*/ 1199763 h 1437728"/>
                <a:gd name="connsiteX87" fmla="*/ 4452937 w 4582440"/>
                <a:gd name="connsiteY87" fmla="*/ 1195001 h 1437728"/>
                <a:gd name="connsiteX88" fmla="*/ 4438649 w 4582440"/>
                <a:gd name="connsiteY88" fmla="*/ 1190238 h 1437728"/>
                <a:gd name="connsiteX89" fmla="*/ 4371974 w 4582440"/>
                <a:gd name="connsiteY89" fmla="*/ 1180713 h 1437728"/>
                <a:gd name="connsiteX90" fmla="*/ 4067174 w 4582440"/>
                <a:gd name="connsiteY90" fmla="*/ 1185476 h 1437728"/>
                <a:gd name="connsiteX91" fmla="*/ 4038599 w 4582440"/>
                <a:gd name="connsiteY91" fmla="*/ 1190238 h 1437728"/>
                <a:gd name="connsiteX92" fmla="*/ 3948112 w 4582440"/>
                <a:gd name="connsiteY92" fmla="*/ 1195001 h 1437728"/>
                <a:gd name="connsiteX93" fmla="*/ 3895724 w 4582440"/>
                <a:gd name="connsiteY93" fmla="*/ 1204526 h 1437728"/>
                <a:gd name="connsiteX94" fmla="*/ 3881437 w 4582440"/>
                <a:gd name="connsiteY94" fmla="*/ 1209288 h 1437728"/>
                <a:gd name="connsiteX95" fmla="*/ 3857624 w 4582440"/>
                <a:gd name="connsiteY95" fmla="*/ 1214051 h 1437728"/>
                <a:gd name="connsiteX96" fmla="*/ 3829049 w 4582440"/>
                <a:gd name="connsiteY96" fmla="*/ 1223576 h 1437728"/>
                <a:gd name="connsiteX97" fmla="*/ 3800474 w 4582440"/>
                <a:gd name="connsiteY97" fmla="*/ 1228338 h 1437728"/>
                <a:gd name="connsiteX98" fmla="*/ 3762374 w 4582440"/>
                <a:gd name="connsiteY98" fmla="*/ 1237863 h 1437728"/>
                <a:gd name="connsiteX99" fmla="*/ 3557587 w 4582440"/>
                <a:gd name="connsiteY99" fmla="*/ 1242626 h 1437728"/>
                <a:gd name="connsiteX100" fmla="*/ 3495674 w 4582440"/>
                <a:gd name="connsiteY100" fmla="*/ 1261676 h 1437728"/>
                <a:gd name="connsiteX101" fmla="*/ 3481387 w 4582440"/>
                <a:gd name="connsiteY101" fmla="*/ 1266438 h 1437728"/>
                <a:gd name="connsiteX102" fmla="*/ 3443287 w 4582440"/>
                <a:gd name="connsiteY102" fmla="*/ 1275963 h 1437728"/>
                <a:gd name="connsiteX103" fmla="*/ 3428999 w 4582440"/>
                <a:gd name="connsiteY103" fmla="*/ 1280726 h 1437728"/>
                <a:gd name="connsiteX104" fmla="*/ 3409949 w 4582440"/>
                <a:gd name="connsiteY104" fmla="*/ 1285488 h 1437728"/>
                <a:gd name="connsiteX105" fmla="*/ 3395662 w 4582440"/>
                <a:gd name="connsiteY105" fmla="*/ 1290251 h 1437728"/>
                <a:gd name="connsiteX106" fmla="*/ 3362324 w 4582440"/>
                <a:gd name="connsiteY106" fmla="*/ 1295013 h 1437728"/>
                <a:gd name="connsiteX107" fmla="*/ 3305174 w 4582440"/>
                <a:gd name="connsiteY107" fmla="*/ 1304538 h 1437728"/>
                <a:gd name="connsiteX108" fmla="*/ 3100387 w 4582440"/>
                <a:gd name="connsiteY108" fmla="*/ 1309301 h 1437728"/>
                <a:gd name="connsiteX109" fmla="*/ 3028949 w 4582440"/>
                <a:gd name="connsiteY109" fmla="*/ 1323588 h 1437728"/>
                <a:gd name="connsiteX110" fmla="*/ 0 w 4582440"/>
                <a:gd name="connsiteY110" fmla="*/ 1390263 h 1437728"/>
                <a:gd name="connsiteX111" fmla="*/ 4762 w 4582440"/>
                <a:gd name="connsiteY111" fmla="*/ 528251 h 1437728"/>
                <a:gd name="connsiteX0" fmla="*/ 4762 w 4582440"/>
                <a:gd name="connsiteY0" fmla="*/ 528251 h 1437848"/>
                <a:gd name="connsiteX1" fmla="*/ 4762 w 4582440"/>
                <a:gd name="connsiteY1" fmla="*/ 528251 h 1437848"/>
                <a:gd name="connsiteX2" fmla="*/ 528637 w 4582440"/>
                <a:gd name="connsiteY2" fmla="*/ 533013 h 1437848"/>
                <a:gd name="connsiteX3" fmla="*/ 571499 w 4582440"/>
                <a:gd name="connsiteY3" fmla="*/ 542538 h 1437848"/>
                <a:gd name="connsiteX4" fmla="*/ 804862 w 4582440"/>
                <a:gd name="connsiteY4" fmla="*/ 537776 h 1437848"/>
                <a:gd name="connsiteX5" fmla="*/ 819149 w 4582440"/>
                <a:gd name="connsiteY5" fmla="*/ 533013 h 1437848"/>
                <a:gd name="connsiteX6" fmla="*/ 852487 w 4582440"/>
                <a:gd name="connsiteY6" fmla="*/ 523488 h 1437848"/>
                <a:gd name="connsiteX7" fmla="*/ 871537 w 4582440"/>
                <a:gd name="connsiteY7" fmla="*/ 513963 h 1437848"/>
                <a:gd name="connsiteX8" fmla="*/ 904874 w 4582440"/>
                <a:gd name="connsiteY8" fmla="*/ 504438 h 1437848"/>
                <a:gd name="connsiteX9" fmla="*/ 947737 w 4582440"/>
                <a:gd name="connsiteY9" fmla="*/ 490151 h 1437848"/>
                <a:gd name="connsiteX10" fmla="*/ 962024 w 4582440"/>
                <a:gd name="connsiteY10" fmla="*/ 480626 h 1437848"/>
                <a:gd name="connsiteX11" fmla="*/ 966787 w 4582440"/>
                <a:gd name="connsiteY11" fmla="*/ 461576 h 1437848"/>
                <a:gd name="connsiteX12" fmla="*/ 1014412 w 4582440"/>
                <a:gd name="connsiteY12" fmla="*/ 452051 h 1437848"/>
                <a:gd name="connsiteX13" fmla="*/ 1028699 w 4582440"/>
                <a:gd name="connsiteY13" fmla="*/ 442526 h 1437848"/>
                <a:gd name="connsiteX14" fmla="*/ 1085849 w 4582440"/>
                <a:gd name="connsiteY14" fmla="*/ 428238 h 1437848"/>
                <a:gd name="connsiteX15" fmla="*/ 1100137 w 4582440"/>
                <a:gd name="connsiteY15" fmla="*/ 418713 h 1437848"/>
                <a:gd name="connsiteX16" fmla="*/ 1147762 w 4582440"/>
                <a:gd name="connsiteY16" fmla="*/ 390138 h 1437848"/>
                <a:gd name="connsiteX17" fmla="*/ 1162049 w 4582440"/>
                <a:gd name="connsiteY17" fmla="*/ 375851 h 1437848"/>
                <a:gd name="connsiteX18" fmla="*/ 1181099 w 4582440"/>
                <a:gd name="connsiteY18" fmla="*/ 366326 h 1437848"/>
                <a:gd name="connsiteX19" fmla="*/ 1204912 w 4582440"/>
                <a:gd name="connsiteY19" fmla="*/ 352038 h 1437848"/>
                <a:gd name="connsiteX20" fmla="*/ 1219199 w 4582440"/>
                <a:gd name="connsiteY20" fmla="*/ 337751 h 1437848"/>
                <a:gd name="connsiteX21" fmla="*/ 1271587 w 4582440"/>
                <a:gd name="connsiteY21" fmla="*/ 304413 h 1437848"/>
                <a:gd name="connsiteX22" fmla="*/ 1285874 w 4582440"/>
                <a:gd name="connsiteY22" fmla="*/ 294888 h 1437848"/>
                <a:gd name="connsiteX23" fmla="*/ 1295399 w 4582440"/>
                <a:gd name="connsiteY23" fmla="*/ 280601 h 1437848"/>
                <a:gd name="connsiteX24" fmla="*/ 1352549 w 4582440"/>
                <a:gd name="connsiteY24" fmla="*/ 247263 h 1437848"/>
                <a:gd name="connsiteX25" fmla="*/ 1366837 w 4582440"/>
                <a:gd name="connsiteY25" fmla="*/ 242501 h 1437848"/>
                <a:gd name="connsiteX26" fmla="*/ 1404937 w 4582440"/>
                <a:gd name="connsiteY26" fmla="*/ 213926 h 1437848"/>
                <a:gd name="connsiteX27" fmla="*/ 1419224 w 4582440"/>
                <a:gd name="connsiteY27" fmla="*/ 199638 h 1437848"/>
                <a:gd name="connsiteX28" fmla="*/ 1433512 w 4582440"/>
                <a:gd name="connsiteY28" fmla="*/ 180588 h 1437848"/>
                <a:gd name="connsiteX29" fmla="*/ 1457324 w 4582440"/>
                <a:gd name="connsiteY29" fmla="*/ 171063 h 1437848"/>
                <a:gd name="connsiteX30" fmla="*/ 1476374 w 4582440"/>
                <a:gd name="connsiteY30" fmla="*/ 161538 h 1437848"/>
                <a:gd name="connsiteX31" fmla="*/ 1509712 w 4582440"/>
                <a:gd name="connsiteY31" fmla="*/ 137726 h 1437848"/>
                <a:gd name="connsiteX32" fmla="*/ 1543049 w 4582440"/>
                <a:gd name="connsiteY32" fmla="*/ 123438 h 1437848"/>
                <a:gd name="connsiteX33" fmla="*/ 1600199 w 4582440"/>
                <a:gd name="connsiteY33" fmla="*/ 99626 h 1437848"/>
                <a:gd name="connsiteX34" fmla="*/ 1647824 w 4582440"/>
                <a:gd name="connsiteY34" fmla="*/ 85338 h 1437848"/>
                <a:gd name="connsiteX35" fmla="*/ 1681162 w 4582440"/>
                <a:gd name="connsiteY35" fmla="*/ 75813 h 1437848"/>
                <a:gd name="connsiteX36" fmla="*/ 1804987 w 4582440"/>
                <a:gd name="connsiteY36" fmla="*/ 66288 h 1437848"/>
                <a:gd name="connsiteX37" fmla="*/ 1852612 w 4582440"/>
                <a:gd name="connsiteY37" fmla="*/ 52001 h 1437848"/>
                <a:gd name="connsiteX38" fmla="*/ 1933574 w 4582440"/>
                <a:gd name="connsiteY38" fmla="*/ 42476 h 1437848"/>
                <a:gd name="connsiteX39" fmla="*/ 2309812 w 4582440"/>
                <a:gd name="connsiteY39" fmla="*/ 28188 h 1437848"/>
                <a:gd name="connsiteX40" fmla="*/ 2376487 w 4582440"/>
                <a:gd name="connsiteY40" fmla="*/ 32951 h 1437848"/>
                <a:gd name="connsiteX41" fmla="*/ 2405062 w 4582440"/>
                <a:gd name="connsiteY41" fmla="*/ 42476 h 1437848"/>
                <a:gd name="connsiteX42" fmla="*/ 2428874 w 4582440"/>
                <a:gd name="connsiteY42" fmla="*/ 47238 h 1437848"/>
                <a:gd name="connsiteX43" fmla="*/ 2447924 w 4582440"/>
                <a:gd name="connsiteY43" fmla="*/ 52001 h 1437848"/>
                <a:gd name="connsiteX44" fmla="*/ 2476499 w 4582440"/>
                <a:gd name="connsiteY44" fmla="*/ 56763 h 1437848"/>
                <a:gd name="connsiteX45" fmla="*/ 2505074 w 4582440"/>
                <a:gd name="connsiteY45" fmla="*/ 66288 h 1437848"/>
                <a:gd name="connsiteX46" fmla="*/ 2538412 w 4582440"/>
                <a:gd name="connsiteY46" fmla="*/ 75813 h 1437848"/>
                <a:gd name="connsiteX47" fmla="*/ 2557462 w 4582440"/>
                <a:gd name="connsiteY47" fmla="*/ 90101 h 1437848"/>
                <a:gd name="connsiteX48" fmla="*/ 2571749 w 4582440"/>
                <a:gd name="connsiteY48" fmla="*/ 104388 h 1437848"/>
                <a:gd name="connsiteX49" fmla="*/ 2605087 w 4582440"/>
                <a:gd name="connsiteY49" fmla="*/ 113913 h 1437848"/>
                <a:gd name="connsiteX50" fmla="*/ 2652712 w 4582440"/>
                <a:gd name="connsiteY50" fmla="*/ 137726 h 1437848"/>
                <a:gd name="connsiteX51" fmla="*/ 2666999 w 4582440"/>
                <a:gd name="connsiteY51" fmla="*/ 152013 h 1437848"/>
                <a:gd name="connsiteX52" fmla="*/ 2700337 w 4582440"/>
                <a:gd name="connsiteY52" fmla="*/ 175826 h 1437848"/>
                <a:gd name="connsiteX53" fmla="*/ 2719387 w 4582440"/>
                <a:gd name="connsiteY53" fmla="*/ 185351 h 1437848"/>
                <a:gd name="connsiteX54" fmla="*/ 2757487 w 4582440"/>
                <a:gd name="connsiteY54" fmla="*/ 213926 h 1437848"/>
                <a:gd name="connsiteX55" fmla="*/ 2781299 w 4582440"/>
                <a:gd name="connsiteY55" fmla="*/ 218688 h 1437848"/>
                <a:gd name="connsiteX56" fmla="*/ 2814637 w 4582440"/>
                <a:gd name="connsiteY56" fmla="*/ 223451 h 1437848"/>
                <a:gd name="connsiteX57" fmla="*/ 2833687 w 4582440"/>
                <a:gd name="connsiteY57" fmla="*/ 228213 h 1437848"/>
                <a:gd name="connsiteX58" fmla="*/ 2852737 w 4582440"/>
                <a:gd name="connsiteY58" fmla="*/ 237738 h 1437848"/>
                <a:gd name="connsiteX59" fmla="*/ 2876549 w 4582440"/>
                <a:gd name="connsiteY59" fmla="*/ 242501 h 1437848"/>
                <a:gd name="connsiteX60" fmla="*/ 2890837 w 4582440"/>
                <a:gd name="connsiteY60" fmla="*/ 247263 h 1437848"/>
                <a:gd name="connsiteX61" fmla="*/ 2938462 w 4582440"/>
                <a:gd name="connsiteY61" fmla="*/ 256788 h 1437848"/>
                <a:gd name="connsiteX62" fmla="*/ 3000374 w 4582440"/>
                <a:gd name="connsiteY62" fmla="*/ 275838 h 1437848"/>
                <a:gd name="connsiteX63" fmla="*/ 3028949 w 4582440"/>
                <a:gd name="connsiteY63" fmla="*/ 285363 h 1437848"/>
                <a:gd name="connsiteX64" fmla="*/ 3067049 w 4582440"/>
                <a:gd name="connsiteY64" fmla="*/ 294888 h 1437848"/>
                <a:gd name="connsiteX65" fmla="*/ 3105149 w 4582440"/>
                <a:gd name="connsiteY65" fmla="*/ 309176 h 1437848"/>
                <a:gd name="connsiteX66" fmla="*/ 3124199 w 4582440"/>
                <a:gd name="connsiteY66" fmla="*/ 318701 h 1437848"/>
                <a:gd name="connsiteX67" fmla="*/ 3319462 w 4582440"/>
                <a:gd name="connsiteY67" fmla="*/ 313938 h 1437848"/>
                <a:gd name="connsiteX68" fmla="*/ 3376612 w 4582440"/>
                <a:gd name="connsiteY68" fmla="*/ 294888 h 1437848"/>
                <a:gd name="connsiteX69" fmla="*/ 3400424 w 4582440"/>
                <a:gd name="connsiteY69" fmla="*/ 290126 h 1437848"/>
                <a:gd name="connsiteX70" fmla="*/ 3438524 w 4582440"/>
                <a:gd name="connsiteY70" fmla="*/ 271076 h 1437848"/>
                <a:gd name="connsiteX71" fmla="*/ 3476624 w 4582440"/>
                <a:gd name="connsiteY71" fmla="*/ 261551 h 1437848"/>
                <a:gd name="connsiteX72" fmla="*/ 3495674 w 4582440"/>
                <a:gd name="connsiteY72" fmla="*/ 252026 h 1437848"/>
                <a:gd name="connsiteX73" fmla="*/ 3552824 w 4582440"/>
                <a:gd name="connsiteY73" fmla="*/ 242501 h 1437848"/>
                <a:gd name="connsiteX74" fmla="*/ 3876674 w 4582440"/>
                <a:gd name="connsiteY74" fmla="*/ 247263 h 1437848"/>
                <a:gd name="connsiteX75" fmla="*/ 3900487 w 4582440"/>
                <a:gd name="connsiteY75" fmla="*/ 252026 h 1437848"/>
                <a:gd name="connsiteX76" fmla="*/ 3962399 w 4582440"/>
                <a:gd name="connsiteY76" fmla="*/ 256788 h 1437848"/>
                <a:gd name="connsiteX77" fmla="*/ 4081462 w 4582440"/>
                <a:gd name="connsiteY77" fmla="*/ 271076 h 1437848"/>
                <a:gd name="connsiteX78" fmla="*/ 4100512 w 4582440"/>
                <a:gd name="connsiteY78" fmla="*/ 275838 h 1437848"/>
                <a:gd name="connsiteX79" fmla="*/ 4243387 w 4582440"/>
                <a:gd name="connsiteY79" fmla="*/ 294888 h 1437848"/>
                <a:gd name="connsiteX80" fmla="*/ 4276724 w 4582440"/>
                <a:gd name="connsiteY80" fmla="*/ 299651 h 1437848"/>
                <a:gd name="connsiteX81" fmla="*/ 4533899 w 4582440"/>
                <a:gd name="connsiteY81" fmla="*/ 304413 h 1437848"/>
                <a:gd name="connsiteX82" fmla="*/ 4581524 w 4582440"/>
                <a:gd name="connsiteY82" fmla="*/ 309176 h 1437848"/>
                <a:gd name="connsiteX83" fmla="*/ 4567237 w 4582440"/>
                <a:gd name="connsiteY83" fmla="*/ 1228338 h 1437848"/>
                <a:gd name="connsiteX84" fmla="*/ 4567237 w 4582440"/>
                <a:gd name="connsiteY84" fmla="*/ 1228338 h 1437848"/>
                <a:gd name="connsiteX85" fmla="*/ 4510087 w 4582440"/>
                <a:gd name="connsiteY85" fmla="*/ 1209288 h 1437848"/>
                <a:gd name="connsiteX86" fmla="*/ 4481512 w 4582440"/>
                <a:gd name="connsiteY86" fmla="*/ 1199763 h 1437848"/>
                <a:gd name="connsiteX87" fmla="*/ 4452937 w 4582440"/>
                <a:gd name="connsiteY87" fmla="*/ 1195001 h 1437848"/>
                <a:gd name="connsiteX88" fmla="*/ 4438649 w 4582440"/>
                <a:gd name="connsiteY88" fmla="*/ 1190238 h 1437848"/>
                <a:gd name="connsiteX89" fmla="*/ 4371974 w 4582440"/>
                <a:gd name="connsiteY89" fmla="*/ 1180713 h 1437848"/>
                <a:gd name="connsiteX90" fmla="*/ 4067174 w 4582440"/>
                <a:gd name="connsiteY90" fmla="*/ 1185476 h 1437848"/>
                <a:gd name="connsiteX91" fmla="*/ 4038599 w 4582440"/>
                <a:gd name="connsiteY91" fmla="*/ 1190238 h 1437848"/>
                <a:gd name="connsiteX92" fmla="*/ 3948112 w 4582440"/>
                <a:gd name="connsiteY92" fmla="*/ 1195001 h 1437848"/>
                <a:gd name="connsiteX93" fmla="*/ 3895724 w 4582440"/>
                <a:gd name="connsiteY93" fmla="*/ 1204526 h 1437848"/>
                <a:gd name="connsiteX94" fmla="*/ 3881437 w 4582440"/>
                <a:gd name="connsiteY94" fmla="*/ 1209288 h 1437848"/>
                <a:gd name="connsiteX95" fmla="*/ 3857624 w 4582440"/>
                <a:gd name="connsiteY95" fmla="*/ 1214051 h 1437848"/>
                <a:gd name="connsiteX96" fmla="*/ 3829049 w 4582440"/>
                <a:gd name="connsiteY96" fmla="*/ 1223576 h 1437848"/>
                <a:gd name="connsiteX97" fmla="*/ 3800474 w 4582440"/>
                <a:gd name="connsiteY97" fmla="*/ 1228338 h 1437848"/>
                <a:gd name="connsiteX98" fmla="*/ 3762374 w 4582440"/>
                <a:gd name="connsiteY98" fmla="*/ 1237863 h 1437848"/>
                <a:gd name="connsiteX99" fmla="*/ 3557587 w 4582440"/>
                <a:gd name="connsiteY99" fmla="*/ 1242626 h 1437848"/>
                <a:gd name="connsiteX100" fmla="*/ 3495674 w 4582440"/>
                <a:gd name="connsiteY100" fmla="*/ 1261676 h 1437848"/>
                <a:gd name="connsiteX101" fmla="*/ 3481387 w 4582440"/>
                <a:gd name="connsiteY101" fmla="*/ 1266438 h 1437848"/>
                <a:gd name="connsiteX102" fmla="*/ 3443287 w 4582440"/>
                <a:gd name="connsiteY102" fmla="*/ 1275963 h 1437848"/>
                <a:gd name="connsiteX103" fmla="*/ 3428999 w 4582440"/>
                <a:gd name="connsiteY103" fmla="*/ 1280726 h 1437848"/>
                <a:gd name="connsiteX104" fmla="*/ 3409949 w 4582440"/>
                <a:gd name="connsiteY104" fmla="*/ 1285488 h 1437848"/>
                <a:gd name="connsiteX105" fmla="*/ 3395662 w 4582440"/>
                <a:gd name="connsiteY105" fmla="*/ 1290251 h 1437848"/>
                <a:gd name="connsiteX106" fmla="*/ 3362324 w 4582440"/>
                <a:gd name="connsiteY106" fmla="*/ 1295013 h 1437848"/>
                <a:gd name="connsiteX107" fmla="*/ 3305174 w 4582440"/>
                <a:gd name="connsiteY107" fmla="*/ 1304538 h 1437848"/>
                <a:gd name="connsiteX108" fmla="*/ 3028949 w 4582440"/>
                <a:gd name="connsiteY108" fmla="*/ 1323588 h 1437848"/>
                <a:gd name="connsiteX109" fmla="*/ 0 w 4582440"/>
                <a:gd name="connsiteY109" fmla="*/ 1390263 h 1437848"/>
                <a:gd name="connsiteX110" fmla="*/ 4762 w 4582440"/>
                <a:gd name="connsiteY110" fmla="*/ 528251 h 1437848"/>
                <a:gd name="connsiteX0" fmla="*/ 4762 w 4582440"/>
                <a:gd name="connsiteY0" fmla="*/ 528251 h 1433715"/>
                <a:gd name="connsiteX1" fmla="*/ 4762 w 4582440"/>
                <a:gd name="connsiteY1" fmla="*/ 528251 h 1433715"/>
                <a:gd name="connsiteX2" fmla="*/ 528637 w 4582440"/>
                <a:gd name="connsiteY2" fmla="*/ 533013 h 1433715"/>
                <a:gd name="connsiteX3" fmla="*/ 571499 w 4582440"/>
                <a:gd name="connsiteY3" fmla="*/ 542538 h 1433715"/>
                <a:gd name="connsiteX4" fmla="*/ 804862 w 4582440"/>
                <a:gd name="connsiteY4" fmla="*/ 537776 h 1433715"/>
                <a:gd name="connsiteX5" fmla="*/ 819149 w 4582440"/>
                <a:gd name="connsiteY5" fmla="*/ 533013 h 1433715"/>
                <a:gd name="connsiteX6" fmla="*/ 852487 w 4582440"/>
                <a:gd name="connsiteY6" fmla="*/ 523488 h 1433715"/>
                <a:gd name="connsiteX7" fmla="*/ 871537 w 4582440"/>
                <a:gd name="connsiteY7" fmla="*/ 513963 h 1433715"/>
                <a:gd name="connsiteX8" fmla="*/ 904874 w 4582440"/>
                <a:gd name="connsiteY8" fmla="*/ 504438 h 1433715"/>
                <a:gd name="connsiteX9" fmla="*/ 947737 w 4582440"/>
                <a:gd name="connsiteY9" fmla="*/ 490151 h 1433715"/>
                <a:gd name="connsiteX10" fmla="*/ 962024 w 4582440"/>
                <a:gd name="connsiteY10" fmla="*/ 480626 h 1433715"/>
                <a:gd name="connsiteX11" fmla="*/ 966787 w 4582440"/>
                <a:gd name="connsiteY11" fmla="*/ 461576 h 1433715"/>
                <a:gd name="connsiteX12" fmla="*/ 1014412 w 4582440"/>
                <a:gd name="connsiteY12" fmla="*/ 452051 h 1433715"/>
                <a:gd name="connsiteX13" fmla="*/ 1028699 w 4582440"/>
                <a:gd name="connsiteY13" fmla="*/ 442526 h 1433715"/>
                <a:gd name="connsiteX14" fmla="*/ 1085849 w 4582440"/>
                <a:gd name="connsiteY14" fmla="*/ 428238 h 1433715"/>
                <a:gd name="connsiteX15" fmla="*/ 1100137 w 4582440"/>
                <a:gd name="connsiteY15" fmla="*/ 418713 h 1433715"/>
                <a:gd name="connsiteX16" fmla="*/ 1147762 w 4582440"/>
                <a:gd name="connsiteY16" fmla="*/ 390138 h 1433715"/>
                <a:gd name="connsiteX17" fmla="*/ 1162049 w 4582440"/>
                <a:gd name="connsiteY17" fmla="*/ 375851 h 1433715"/>
                <a:gd name="connsiteX18" fmla="*/ 1181099 w 4582440"/>
                <a:gd name="connsiteY18" fmla="*/ 366326 h 1433715"/>
                <a:gd name="connsiteX19" fmla="*/ 1204912 w 4582440"/>
                <a:gd name="connsiteY19" fmla="*/ 352038 h 1433715"/>
                <a:gd name="connsiteX20" fmla="*/ 1219199 w 4582440"/>
                <a:gd name="connsiteY20" fmla="*/ 337751 h 1433715"/>
                <a:gd name="connsiteX21" fmla="*/ 1271587 w 4582440"/>
                <a:gd name="connsiteY21" fmla="*/ 304413 h 1433715"/>
                <a:gd name="connsiteX22" fmla="*/ 1285874 w 4582440"/>
                <a:gd name="connsiteY22" fmla="*/ 294888 h 1433715"/>
                <a:gd name="connsiteX23" fmla="*/ 1295399 w 4582440"/>
                <a:gd name="connsiteY23" fmla="*/ 280601 h 1433715"/>
                <a:gd name="connsiteX24" fmla="*/ 1352549 w 4582440"/>
                <a:gd name="connsiteY24" fmla="*/ 247263 h 1433715"/>
                <a:gd name="connsiteX25" fmla="*/ 1366837 w 4582440"/>
                <a:gd name="connsiteY25" fmla="*/ 242501 h 1433715"/>
                <a:gd name="connsiteX26" fmla="*/ 1404937 w 4582440"/>
                <a:gd name="connsiteY26" fmla="*/ 213926 h 1433715"/>
                <a:gd name="connsiteX27" fmla="*/ 1419224 w 4582440"/>
                <a:gd name="connsiteY27" fmla="*/ 199638 h 1433715"/>
                <a:gd name="connsiteX28" fmla="*/ 1433512 w 4582440"/>
                <a:gd name="connsiteY28" fmla="*/ 180588 h 1433715"/>
                <a:gd name="connsiteX29" fmla="*/ 1457324 w 4582440"/>
                <a:gd name="connsiteY29" fmla="*/ 171063 h 1433715"/>
                <a:gd name="connsiteX30" fmla="*/ 1476374 w 4582440"/>
                <a:gd name="connsiteY30" fmla="*/ 161538 h 1433715"/>
                <a:gd name="connsiteX31" fmla="*/ 1509712 w 4582440"/>
                <a:gd name="connsiteY31" fmla="*/ 137726 h 1433715"/>
                <a:gd name="connsiteX32" fmla="*/ 1543049 w 4582440"/>
                <a:gd name="connsiteY32" fmla="*/ 123438 h 1433715"/>
                <a:gd name="connsiteX33" fmla="*/ 1600199 w 4582440"/>
                <a:gd name="connsiteY33" fmla="*/ 99626 h 1433715"/>
                <a:gd name="connsiteX34" fmla="*/ 1647824 w 4582440"/>
                <a:gd name="connsiteY34" fmla="*/ 85338 h 1433715"/>
                <a:gd name="connsiteX35" fmla="*/ 1681162 w 4582440"/>
                <a:gd name="connsiteY35" fmla="*/ 75813 h 1433715"/>
                <a:gd name="connsiteX36" fmla="*/ 1804987 w 4582440"/>
                <a:gd name="connsiteY36" fmla="*/ 66288 h 1433715"/>
                <a:gd name="connsiteX37" fmla="*/ 1852612 w 4582440"/>
                <a:gd name="connsiteY37" fmla="*/ 52001 h 1433715"/>
                <a:gd name="connsiteX38" fmla="*/ 1933574 w 4582440"/>
                <a:gd name="connsiteY38" fmla="*/ 42476 h 1433715"/>
                <a:gd name="connsiteX39" fmla="*/ 2309812 w 4582440"/>
                <a:gd name="connsiteY39" fmla="*/ 28188 h 1433715"/>
                <a:gd name="connsiteX40" fmla="*/ 2376487 w 4582440"/>
                <a:gd name="connsiteY40" fmla="*/ 32951 h 1433715"/>
                <a:gd name="connsiteX41" fmla="*/ 2405062 w 4582440"/>
                <a:gd name="connsiteY41" fmla="*/ 42476 h 1433715"/>
                <a:gd name="connsiteX42" fmla="*/ 2428874 w 4582440"/>
                <a:gd name="connsiteY42" fmla="*/ 47238 h 1433715"/>
                <a:gd name="connsiteX43" fmla="*/ 2447924 w 4582440"/>
                <a:gd name="connsiteY43" fmla="*/ 52001 h 1433715"/>
                <a:gd name="connsiteX44" fmla="*/ 2476499 w 4582440"/>
                <a:gd name="connsiteY44" fmla="*/ 56763 h 1433715"/>
                <a:gd name="connsiteX45" fmla="*/ 2505074 w 4582440"/>
                <a:gd name="connsiteY45" fmla="*/ 66288 h 1433715"/>
                <a:gd name="connsiteX46" fmla="*/ 2538412 w 4582440"/>
                <a:gd name="connsiteY46" fmla="*/ 75813 h 1433715"/>
                <a:gd name="connsiteX47" fmla="*/ 2557462 w 4582440"/>
                <a:gd name="connsiteY47" fmla="*/ 90101 h 1433715"/>
                <a:gd name="connsiteX48" fmla="*/ 2571749 w 4582440"/>
                <a:gd name="connsiteY48" fmla="*/ 104388 h 1433715"/>
                <a:gd name="connsiteX49" fmla="*/ 2605087 w 4582440"/>
                <a:gd name="connsiteY49" fmla="*/ 113913 h 1433715"/>
                <a:gd name="connsiteX50" fmla="*/ 2652712 w 4582440"/>
                <a:gd name="connsiteY50" fmla="*/ 137726 h 1433715"/>
                <a:gd name="connsiteX51" fmla="*/ 2666999 w 4582440"/>
                <a:gd name="connsiteY51" fmla="*/ 152013 h 1433715"/>
                <a:gd name="connsiteX52" fmla="*/ 2700337 w 4582440"/>
                <a:gd name="connsiteY52" fmla="*/ 175826 h 1433715"/>
                <a:gd name="connsiteX53" fmla="*/ 2719387 w 4582440"/>
                <a:gd name="connsiteY53" fmla="*/ 185351 h 1433715"/>
                <a:gd name="connsiteX54" fmla="*/ 2757487 w 4582440"/>
                <a:gd name="connsiteY54" fmla="*/ 213926 h 1433715"/>
                <a:gd name="connsiteX55" fmla="*/ 2781299 w 4582440"/>
                <a:gd name="connsiteY55" fmla="*/ 218688 h 1433715"/>
                <a:gd name="connsiteX56" fmla="*/ 2814637 w 4582440"/>
                <a:gd name="connsiteY56" fmla="*/ 223451 h 1433715"/>
                <a:gd name="connsiteX57" fmla="*/ 2833687 w 4582440"/>
                <a:gd name="connsiteY57" fmla="*/ 228213 h 1433715"/>
                <a:gd name="connsiteX58" fmla="*/ 2852737 w 4582440"/>
                <a:gd name="connsiteY58" fmla="*/ 237738 h 1433715"/>
                <a:gd name="connsiteX59" fmla="*/ 2876549 w 4582440"/>
                <a:gd name="connsiteY59" fmla="*/ 242501 h 1433715"/>
                <a:gd name="connsiteX60" fmla="*/ 2890837 w 4582440"/>
                <a:gd name="connsiteY60" fmla="*/ 247263 h 1433715"/>
                <a:gd name="connsiteX61" fmla="*/ 2938462 w 4582440"/>
                <a:gd name="connsiteY61" fmla="*/ 256788 h 1433715"/>
                <a:gd name="connsiteX62" fmla="*/ 3000374 w 4582440"/>
                <a:gd name="connsiteY62" fmla="*/ 275838 h 1433715"/>
                <a:gd name="connsiteX63" fmla="*/ 3028949 w 4582440"/>
                <a:gd name="connsiteY63" fmla="*/ 285363 h 1433715"/>
                <a:gd name="connsiteX64" fmla="*/ 3067049 w 4582440"/>
                <a:gd name="connsiteY64" fmla="*/ 294888 h 1433715"/>
                <a:gd name="connsiteX65" fmla="*/ 3105149 w 4582440"/>
                <a:gd name="connsiteY65" fmla="*/ 309176 h 1433715"/>
                <a:gd name="connsiteX66" fmla="*/ 3124199 w 4582440"/>
                <a:gd name="connsiteY66" fmla="*/ 318701 h 1433715"/>
                <a:gd name="connsiteX67" fmla="*/ 3319462 w 4582440"/>
                <a:gd name="connsiteY67" fmla="*/ 313938 h 1433715"/>
                <a:gd name="connsiteX68" fmla="*/ 3376612 w 4582440"/>
                <a:gd name="connsiteY68" fmla="*/ 294888 h 1433715"/>
                <a:gd name="connsiteX69" fmla="*/ 3400424 w 4582440"/>
                <a:gd name="connsiteY69" fmla="*/ 290126 h 1433715"/>
                <a:gd name="connsiteX70" fmla="*/ 3438524 w 4582440"/>
                <a:gd name="connsiteY70" fmla="*/ 271076 h 1433715"/>
                <a:gd name="connsiteX71" fmla="*/ 3476624 w 4582440"/>
                <a:gd name="connsiteY71" fmla="*/ 261551 h 1433715"/>
                <a:gd name="connsiteX72" fmla="*/ 3495674 w 4582440"/>
                <a:gd name="connsiteY72" fmla="*/ 252026 h 1433715"/>
                <a:gd name="connsiteX73" fmla="*/ 3552824 w 4582440"/>
                <a:gd name="connsiteY73" fmla="*/ 242501 h 1433715"/>
                <a:gd name="connsiteX74" fmla="*/ 3876674 w 4582440"/>
                <a:gd name="connsiteY74" fmla="*/ 247263 h 1433715"/>
                <a:gd name="connsiteX75" fmla="*/ 3900487 w 4582440"/>
                <a:gd name="connsiteY75" fmla="*/ 252026 h 1433715"/>
                <a:gd name="connsiteX76" fmla="*/ 3962399 w 4582440"/>
                <a:gd name="connsiteY76" fmla="*/ 256788 h 1433715"/>
                <a:gd name="connsiteX77" fmla="*/ 4081462 w 4582440"/>
                <a:gd name="connsiteY77" fmla="*/ 271076 h 1433715"/>
                <a:gd name="connsiteX78" fmla="*/ 4100512 w 4582440"/>
                <a:gd name="connsiteY78" fmla="*/ 275838 h 1433715"/>
                <a:gd name="connsiteX79" fmla="*/ 4243387 w 4582440"/>
                <a:gd name="connsiteY79" fmla="*/ 294888 h 1433715"/>
                <a:gd name="connsiteX80" fmla="*/ 4276724 w 4582440"/>
                <a:gd name="connsiteY80" fmla="*/ 299651 h 1433715"/>
                <a:gd name="connsiteX81" fmla="*/ 4533899 w 4582440"/>
                <a:gd name="connsiteY81" fmla="*/ 304413 h 1433715"/>
                <a:gd name="connsiteX82" fmla="*/ 4581524 w 4582440"/>
                <a:gd name="connsiteY82" fmla="*/ 309176 h 1433715"/>
                <a:gd name="connsiteX83" fmla="*/ 4567237 w 4582440"/>
                <a:gd name="connsiteY83" fmla="*/ 1228338 h 1433715"/>
                <a:gd name="connsiteX84" fmla="*/ 4567237 w 4582440"/>
                <a:gd name="connsiteY84" fmla="*/ 1228338 h 1433715"/>
                <a:gd name="connsiteX85" fmla="*/ 4510087 w 4582440"/>
                <a:gd name="connsiteY85" fmla="*/ 1209288 h 1433715"/>
                <a:gd name="connsiteX86" fmla="*/ 4481512 w 4582440"/>
                <a:gd name="connsiteY86" fmla="*/ 1199763 h 1433715"/>
                <a:gd name="connsiteX87" fmla="*/ 4452937 w 4582440"/>
                <a:gd name="connsiteY87" fmla="*/ 1195001 h 1433715"/>
                <a:gd name="connsiteX88" fmla="*/ 4438649 w 4582440"/>
                <a:gd name="connsiteY88" fmla="*/ 1190238 h 1433715"/>
                <a:gd name="connsiteX89" fmla="*/ 4371974 w 4582440"/>
                <a:gd name="connsiteY89" fmla="*/ 1180713 h 1433715"/>
                <a:gd name="connsiteX90" fmla="*/ 4067174 w 4582440"/>
                <a:gd name="connsiteY90" fmla="*/ 1185476 h 1433715"/>
                <a:gd name="connsiteX91" fmla="*/ 4038599 w 4582440"/>
                <a:gd name="connsiteY91" fmla="*/ 1190238 h 1433715"/>
                <a:gd name="connsiteX92" fmla="*/ 3948112 w 4582440"/>
                <a:gd name="connsiteY92" fmla="*/ 1195001 h 1433715"/>
                <a:gd name="connsiteX93" fmla="*/ 3895724 w 4582440"/>
                <a:gd name="connsiteY93" fmla="*/ 1204526 h 1433715"/>
                <a:gd name="connsiteX94" fmla="*/ 3881437 w 4582440"/>
                <a:gd name="connsiteY94" fmla="*/ 1209288 h 1433715"/>
                <a:gd name="connsiteX95" fmla="*/ 3857624 w 4582440"/>
                <a:gd name="connsiteY95" fmla="*/ 1214051 h 1433715"/>
                <a:gd name="connsiteX96" fmla="*/ 3829049 w 4582440"/>
                <a:gd name="connsiteY96" fmla="*/ 1223576 h 1433715"/>
                <a:gd name="connsiteX97" fmla="*/ 3800474 w 4582440"/>
                <a:gd name="connsiteY97" fmla="*/ 1228338 h 1433715"/>
                <a:gd name="connsiteX98" fmla="*/ 3762374 w 4582440"/>
                <a:gd name="connsiteY98" fmla="*/ 1237863 h 1433715"/>
                <a:gd name="connsiteX99" fmla="*/ 3557587 w 4582440"/>
                <a:gd name="connsiteY99" fmla="*/ 1242626 h 1433715"/>
                <a:gd name="connsiteX100" fmla="*/ 3495674 w 4582440"/>
                <a:gd name="connsiteY100" fmla="*/ 1261676 h 1433715"/>
                <a:gd name="connsiteX101" fmla="*/ 3481387 w 4582440"/>
                <a:gd name="connsiteY101" fmla="*/ 1266438 h 1433715"/>
                <a:gd name="connsiteX102" fmla="*/ 3443287 w 4582440"/>
                <a:gd name="connsiteY102" fmla="*/ 1275963 h 1433715"/>
                <a:gd name="connsiteX103" fmla="*/ 3428999 w 4582440"/>
                <a:gd name="connsiteY103" fmla="*/ 1280726 h 1433715"/>
                <a:gd name="connsiteX104" fmla="*/ 3409949 w 4582440"/>
                <a:gd name="connsiteY104" fmla="*/ 1285488 h 1433715"/>
                <a:gd name="connsiteX105" fmla="*/ 3395662 w 4582440"/>
                <a:gd name="connsiteY105" fmla="*/ 1290251 h 1433715"/>
                <a:gd name="connsiteX106" fmla="*/ 3362324 w 4582440"/>
                <a:gd name="connsiteY106" fmla="*/ 1295013 h 1433715"/>
                <a:gd name="connsiteX107" fmla="*/ 3305174 w 4582440"/>
                <a:gd name="connsiteY107" fmla="*/ 1304538 h 1433715"/>
                <a:gd name="connsiteX108" fmla="*/ 0 w 4582440"/>
                <a:gd name="connsiteY108" fmla="*/ 1390263 h 1433715"/>
                <a:gd name="connsiteX109" fmla="*/ 4762 w 4582440"/>
                <a:gd name="connsiteY109" fmla="*/ 528251 h 1433715"/>
                <a:gd name="connsiteX0" fmla="*/ 4762 w 4582440"/>
                <a:gd name="connsiteY0" fmla="*/ 528251 h 1431793"/>
                <a:gd name="connsiteX1" fmla="*/ 4762 w 4582440"/>
                <a:gd name="connsiteY1" fmla="*/ 528251 h 1431793"/>
                <a:gd name="connsiteX2" fmla="*/ 528637 w 4582440"/>
                <a:gd name="connsiteY2" fmla="*/ 533013 h 1431793"/>
                <a:gd name="connsiteX3" fmla="*/ 571499 w 4582440"/>
                <a:gd name="connsiteY3" fmla="*/ 542538 h 1431793"/>
                <a:gd name="connsiteX4" fmla="*/ 804862 w 4582440"/>
                <a:gd name="connsiteY4" fmla="*/ 537776 h 1431793"/>
                <a:gd name="connsiteX5" fmla="*/ 819149 w 4582440"/>
                <a:gd name="connsiteY5" fmla="*/ 533013 h 1431793"/>
                <a:gd name="connsiteX6" fmla="*/ 852487 w 4582440"/>
                <a:gd name="connsiteY6" fmla="*/ 523488 h 1431793"/>
                <a:gd name="connsiteX7" fmla="*/ 871537 w 4582440"/>
                <a:gd name="connsiteY7" fmla="*/ 513963 h 1431793"/>
                <a:gd name="connsiteX8" fmla="*/ 904874 w 4582440"/>
                <a:gd name="connsiteY8" fmla="*/ 504438 h 1431793"/>
                <a:gd name="connsiteX9" fmla="*/ 947737 w 4582440"/>
                <a:gd name="connsiteY9" fmla="*/ 490151 h 1431793"/>
                <a:gd name="connsiteX10" fmla="*/ 962024 w 4582440"/>
                <a:gd name="connsiteY10" fmla="*/ 480626 h 1431793"/>
                <a:gd name="connsiteX11" fmla="*/ 966787 w 4582440"/>
                <a:gd name="connsiteY11" fmla="*/ 461576 h 1431793"/>
                <a:gd name="connsiteX12" fmla="*/ 1014412 w 4582440"/>
                <a:gd name="connsiteY12" fmla="*/ 452051 h 1431793"/>
                <a:gd name="connsiteX13" fmla="*/ 1028699 w 4582440"/>
                <a:gd name="connsiteY13" fmla="*/ 442526 h 1431793"/>
                <a:gd name="connsiteX14" fmla="*/ 1085849 w 4582440"/>
                <a:gd name="connsiteY14" fmla="*/ 428238 h 1431793"/>
                <a:gd name="connsiteX15" fmla="*/ 1100137 w 4582440"/>
                <a:gd name="connsiteY15" fmla="*/ 418713 h 1431793"/>
                <a:gd name="connsiteX16" fmla="*/ 1147762 w 4582440"/>
                <a:gd name="connsiteY16" fmla="*/ 390138 h 1431793"/>
                <a:gd name="connsiteX17" fmla="*/ 1162049 w 4582440"/>
                <a:gd name="connsiteY17" fmla="*/ 375851 h 1431793"/>
                <a:gd name="connsiteX18" fmla="*/ 1181099 w 4582440"/>
                <a:gd name="connsiteY18" fmla="*/ 366326 h 1431793"/>
                <a:gd name="connsiteX19" fmla="*/ 1204912 w 4582440"/>
                <a:gd name="connsiteY19" fmla="*/ 352038 h 1431793"/>
                <a:gd name="connsiteX20" fmla="*/ 1219199 w 4582440"/>
                <a:gd name="connsiteY20" fmla="*/ 337751 h 1431793"/>
                <a:gd name="connsiteX21" fmla="*/ 1271587 w 4582440"/>
                <a:gd name="connsiteY21" fmla="*/ 304413 h 1431793"/>
                <a:gd name="connsiteX22" fmla="*/ 1285874 w 4582440"/>
                <a:gd name="connsiteY22" fmla="*/ 294888 h 1431793"/>
                <a:gd name="connsiteX23" fmla="*/ 1295399 w 4582440"/>
                <a:gd name="connsiteY23" fmla="*/ 280601 h 1431793"/>
                <a:gd name="connsiteX24" fmla="*/ 1352549 w 4582440"/>
                <a:gd name="connsiteY24" fmla="*/ 247263 h 1431793"/>
                <a:gd name="connsiteX25" fmla="*/ 1366837 w 4582440"/>
                <a:gd name="connsiteY25" fmla="*/ 242501 h 1431793"/>
                <a:gd name="connsiteX26" fmla="*/ 1404937 w 4582440"/>
                <a:gd name="connsiteY26" fmla="*/ 213926 h 1431793"/>
                <a:gd name="connsiteX27" fmla="*/ 1419224 w 4582440"/>
                <a:gd name="connsiteY27" fmla="*/ 199638 h 1431793"/>
                <a:gd name="connsiteX28" fmla="*/ 1433512 w 4582440"/>
                <a:gd name="connsiteY28" fmla="*/ 180588 h 1431793"/>
                <a:gd name="connsiteX29" fmla="*/ 1457324 w 4582440"/>
                <a:gd name="connsiteY29" fmla="*/ 171063 h 1431793"/>
                <a:gd name="connsiteX30" fmla="*/ 1476374 w 4582440"/>
                <a:gd name="connsiteY30" fmla="*/ 161538 h 1431793"/>
                <a:gd name="connsiteX31" fmla="*/ 1509712 w 4582440"/>
                <a:gd name="connsiteY31" fmla="*/ 137726 h 1431793"/>
                <a:gd name="connsiteX32" fmla="*/ 1543049 w 4582440"/>
                <a:gd name="connsiteY32" fmla="*/ 123438 h 1431793"/>
                <a:gd name="connsiteX33" fmla="*/ 1600199 w 4582440"/>
                <a:gd name="connsiteY33" fmla="*/ 99626 h 1431793"/>
                <a:gd name="connsiteX34" fmla="*/ 1647824 w 4582440"/>
                <a:gd name="connsiteY34" fmla="*/ 85338 h 1431793"/>
                <a:gd name="connsiteX35" fmla="*/ 1681162 w 4582440"/>
                <a:gd name="connsiteY35" fmla="*/ 75813 h 1431793"/>
                <a:gd name="connsiteX36" fmla="*/ 1804987 w 4582440"/>
                <a:gd name="connsiteY36" fmla="*/ 66288 h 1431793"/>
                <a:gd name="connsiteX37" fmla="*/ 1852612 w 4582440"/>
                <a:gd name="connsiteY37" fmla="*/ 52001 h 1431793"/>
                <a:gd name="connsiteX38" fmla="*/ 1933574 w 4582440"/>
                <a:gd name="connsiteY38" fmla="*/ 42476 h 1431793"/>
                <a:gd name="connsiteX39" fmla="*/ 2309812 w 4582440"/>
                <a:gd name="connsiteY39" fmla="*/ 28188 h 1431793"/>
                <a:gd name="connsiteX40" fmla="*/ 2376487 w 4582440"/>
                <a:gd name="connsiteY40" fmla="*/ 32951 h 1431793"/>
                <a:gd name="connsiteX41" fmla="*/ 2405062 w 4582440"/>
                <a:gd name="connsiteY41" fmla="*/ 42476 h 1431793"/>
                <a:gd name="connsiteX42" fmla="*/ 2428874 w 4582440"/>
                <a:gd name="connsiteY42" fmla="*/ 47238 h 1431793"/>
                <a:gd name="connsiteX43" fmla="*/ 2447924 w 4582440"/>
                <a:gd name="connsiteY43" fmla="*/ 52001 h 1431793"/>
                <a:gd name="connsiteX44" fmla="*/ 2476499 w 4582440"/>
                <a:gd name="connsiteY44" fmla="*/ 56763 h 1431793"/>
                <a:gd name="connsiteX45" fmla="*/ 2505074 w 4582440"/>
                <a:gd name="connsiteY45" fmla="*/ 66288 h 1431793"/>
                <a:gd name="connsiteX46" fmla="*/ 2538412 w 4582440"/>
                <a:gd name="connsiteY46" fmla="*/ 75813 h 1431793"/>
                <a:gd name="connsiteX47" fmla="*/ 2557462 w 4582440"/>
                <a:gd name="connsiteY47" fmla="*/ 90101 h 1431793"/>
                <a:gd name="connsiteX48" fmla="*/ 2571749 w 4582440"/>
                <a:gd name="connsiteY48" fmla="*/ 104388 h 1431793"/>
                <a:gd name="connsiteX49" fmla="*/ 2605087 w 4582440"/>
                <a:gd name="connsiteY49" fmla="*/ 113913 h 1431793"/>
                <a:gd name="connsiteX50" fmla="*/ 2652712 w 4582440"/>
                <a:gd name="connsiteY50" fmla="*/ 137726 h 1431793"/>
                <a:gd name="connsiteX51" fmla="*/ 2666999 w 4582440"/>
                <a:gd name="connsiteY51" fmla="*/ 152013 h 1431793"/>
                <a:gd name="connsiteX52" fmla="*/ 2700337 w 4582440"/>
                <a:gd name="connsiteY52" fmla="*/ 175826 h 1431793"/>
                <a:gd name="connsiteX53" fmla="*/ 2719387 w 4582440"/>
                <a:gd name="connsiteY53" fmla="*/ 185351 h 1431793"/>
                <a:gd name="connsiteX54" fmla="*/ 2757487 w 4582440"/>
                <a:gd name="connsiteY54" fmla="*/ 213926 h 1431793"/>
                <a:gd name="connsiteX55" fmla="*/ 2781299 w 4582440"/>
                <a:gd name="connsiteY55" fmla="*/ 218688 h 1431793"/>
                <a:gd name="connsiteX56" fmla="*/ 2814637 w 4582440"/>
                <a:gd name="connsiteY56" fmla="*/ 223451 h 1431793"/>
                <a:gd name="connsiteX57" fmla="*/ 2833687 w 4582440"/>
                <a:gd name="connsiteY57" fmla="*/ 228213 h 1431793"/>
                <a:gd name="connsiteX58" fmla="*/ 2852737 w 4582440"/>
                <a:gd name="connsiteY58" fmla="*/ 237738 h 1431793"/>
                <a:gd name="connsiteX59" fmla="*/ 2876549 w 4582440"/>
                <a:gd name="connsiteY59" fmla="*/ 242501 h 1431793"/>
                <a:gd name="connsiteX60" fmla="*/ 2890837 w 4582440"/>
                <a:gd name="connsiteY60" fmla="*/ 247263 h 1431793"/>
                <a:gd name="connsiteX61" fmla="*/ 2938462 w 4582440"/>
                <a:gd name="connsiteY61" fmla="*/ 256788 h 1431793"/>
                <a:gd name="connsiteX62" fmla="*/ 3000374 w 4582440"/>
                <a:gd name="connsiteY62" fmla="*/ 275838 h 1431793"/>
                <a:gd name="connsiteX63" fmla="*/ 3028949 w 4582440"/>
                <a:gd name="connsiteY63" fmla="*/ 285363 h 1431793"/>
                <a:gd name="connsiteX64" fmla="*/ 3067049 w 4582440"/>
                <a:gd name="connsiteY64" fmla="*/ 294888 h 1431793"/>
                <a:gd name="connsiteX65" fmla="*/ 3105149 w 4582440"/>
                <a:gd name="connsiteY65" fmla="*/ 309176 h 1431793"/>
                <a:gd name="connsiteX66" fmla="*/ 3124199 w 4582440"/>
                <a:gd name="connsiteY66" fmla="*/ 318701 h 1431793"/>
                <a:gd name="connsiteX67" fmla="*/ 3319462 w 4582440"/>
                <a:gd name="connsiteY67" fmla="*/ 313938 h 1431793"/>
                <a:gd name="connsiteX68" fmla="*/ 3376612 w 4582440"/>
                <a:gd name="connsiteY68" fmla="*/ 294888 h 1431793"/>
                <a:gd name="connsiteX69" fmla="*/ 3400424 w 4582440"/>
                <a:gd name="connsiteY69" fmla="*/ 290126 h 1431793"/>
                <a:gd name="connsiteX70" fmla="*/ 3438524 w 4582440"/>
                <a:gd name="connsiteY70" fmla="*/ 271076 h 1431793"/>
                <a:gd name="connsiteX71" fmla="*/ 3476624 w 4582440"/>
                <a:gd name="connsiteY71" fmla="*/ 261551 h 1431793"/>
                <a:gd name="connsiteX72" fmla="*/ 3495674 w 4582440"/>
                <a:gd name="connsiteY72" fmla="*/ 252026 h 1431793"/>
                <a:gd name="connsiteX73" fmla="*/ 3552824 w 4582440"/>
                <a:gd name="connsiteY73" fmla="*/ 242501 h 1431793"/>
                <a:gd name="connsiteX74" fmla="*/ 3876674 w 4582440"/>
                <a:gd name="connsiteY74" fmla="*/ 247263 h 1431793"/>
                <a:gd name="connsiteX75" fmla="*/ 3900487 w 4582440"/>
                <a:gd name="connsiteY75" fmla="*/ 252026 h 1431793"/>
                <a:gd name="connsiteX76" fmla="*/ 3962399 w 4582440"/>
                <a:gd name="connsiteY76" fmla="*/ 256788 h 1431793"/>
                <a:gd name="connsiteX77" fmla="*/ 4081462 w 4582440"/>
                <a:gd name="connsiteY77" fmla="*/ 271076 h 1431793"/>
                <a:gd name="connsiteX78" fmla="*/ 4100512 w 4582440"/>
                <a:gd name="connsiteY78" fmla="*/ 275838 h 1431793"/>
                <a:gd name="connsiteX79" fmla="*/ 4243387 w 4582440"/>
                <a:gd name="connsiteY79" fmla="*/ 294888 h 1431793"/>
                <a:gd name="connsiteX80" fmla="*/ 4276724 w 4582440"/>
                <a:gd name="connsiteY80" fmla="*/ 299651 h 1431793"/>
                <a:gd name="connsiteX81" fmla="*/ 4533899 w 4582440"/>
                <a:gd name="connsiteY81" fmla="*/ 304413 h 1431793"/>
                <a:gd name="connsiteX82" fmla="*/ 4581524 w 4582440"/>
                <a:gd name="connsiteY82" fmla="*/ 309176 h 1431793"/>
                <a:gd name="connsiteX83" fmla="*/ 4567237 w 4582440"/>
                <a:gd name="connsiteY83" fmla="*/ 1228338 h 1431793"/>
                <a:gd name="connsiteX84" fmla="*/ 4567237 w 4582440"/>
                <a:gd name="connsiteY84" fmla="*/ 1228338 h 1431793"/>
                <a:gd name="connsiteX85" fmla="*/ 4510087 w 4582440"/>
                <a:gd name="connsiteY85" fmla="*/ 1209288 h 1431793"/>
                <a:gd name="connsiteX86" fmla="*/ 4481512 w 4582440"/>
                <a:gd name="connsiteY86" fmla="*/ 1199763 h 1431793"/>
                <a:gd name="connsiteX87" fmla="*/ 4452937 w 4582440"/>
                <a:gd name="connsiteY87" fmla="*/ 1195001 h 1431793"/>
                <a:gd name="connsiteX88" fmla="*/ 4438649 w 4582440"/>
                <a:gd name="connsiteY88" fmla="*/ 1190238 h 1431793"/>
                <a:gd name="connsiteX89" fmla="*/ 4371974 w 4582440"/>
                <a:gd name="connsiteY89" fmla="*/ 1180713 h 1431793"/>
                <a:gd name="connsiteX90" fmla="*/ 4067174 w 4582440"/>
                <a:gd name="connsiteY90" fmla="*/ 1185476 h 1431793"/>
                <a:gd name="connsiteX91" fmla="*/ 4038599 w 4582440"/>
                <a:gd name="connsiteY91" fmla="*/ 1190238 h 1431793"/>
                <a:gd name="connsiteX92" fmla="*/ 3948112 w 4582440"/>
                <a:gd name="connsiteY92" fmla="*/ 1195001 h 1431793"/>
                <a:gd name="connsiteX93" fmla="*/ 3895724 w 4582440"/>
                <a:gd name="connsiteY93" fmla="*/ 1204526 h 1431793"/>
                <a:gd name="connsiteX94" fmla="*/ 3881437 w 4582440"/>
                <a:gd name="connsiteY94" fmla="*/ 1209288 h 1431793"/>
                <a:gd name="connsiteX95" fmla="*/ 3857624 w 4582440"/>
                <a:gd name="connsiteY95" fmla="*/ 1214051 h 1431793"/>
                <a:gd name="connsiteX96" fmla="*/ 3829049 w 4582440"/>
                <a:gd name="connsiteY96" fmla="*/ 1223576 h 1431793"/>
                <a:gd name="connsiteX97" fmla="*/ 3800474 w 4582440"/>
                <a:gd name="connsiteY97" fmla="*/ 1228338 h 1431793"/>
                <a:gd name="connsiteX98" fmla="*/ 3762374 w 4582440"/>
                <a:gd name="connsiteY98" fmla="*/ 1237863 h 1431793"/>
                <a:gd name="connsiteX99" fmla="*/ 3557587 w 4582440"/>
                <a:gd name="connsiteY99" fmla="*/ 1242626 h 1431793"/>
                <a:gd name="connsiteX100" fmla="*/ 3495674 w 4582440"/>
                <a:gd name="connsiteY100" fmla="*/ 1261676 h 1431793"/>
                <a:gd name="connsiteX101" fmla="*/ 3481387 w 4582440"/>
                <a:gd name="connsiteY101" fmla="*/ 1266438 h 1431793"/>
                <a:gd name="connsiteX102" fmla="*/ 3443287 w 4582440"/>
                <a:gd name="connsiteY102" fmla="*/ 1275963 h 1431793"/>
                <a:gd name="connsiteX103" fmla="*/ 3428999 w 4582440"/>
                <a:gd name="connsiteY103" fmla="*/ 1280726 h 1431793"/>
                <a:gd name="connsiteX104" fmla="*/ 3409949 w 4582440"/>
                <a:gd name="connsiteY104" fmla="*/ 1285488 h 1431793"/>
                <a:gd name="connsiteX105" fmla="*/ 3395662 w 4582440"/>
                <a:gd name="connsiteY105" fmla="*/ 1290251 h 1431793"/>
                <a:gd name="connsiteX106" fmla="*/ 3362324 w 4582440"/>
                <a:gd name="connsiteY106" fmla="*/ 1295013 h 1431793"/>
                <a:gd name="connsiteX107" fmla="*/ 0 w 4582440"/>
                <a:gd name="connsiteY107" fmla="*/ 1390263 h 1431793"/>
                <a:gd name="connsiteX108" fmla="*/ 4762 w 4582440"/>
                <a:gd name="connsiteY108" fmla="*/ 528251 h 1431793"/>
                <a:gd name="connsiteX0" fmla="*/ 4762 w 4582440"/>
                <a:gd name="connsiteY0" fmla="*/ 528251 h 1430914"/>
                <a:gd name="connsiteX1" fmla="*/ 4762 w 4582440"/>
                <a:gd name="connsiteY1" fmla="*/ 528251 h 1430914"/>
                <a:gd name="connsiteX2" fmla="*/ 528637 w 4582440"/>
                <a:gd name="connsiteY2" fmla="*/ 533013 h 1430914"/>
                <a:gd name="connsiteX3" fmla="*/ 571499 w 4582440"/>
                <a:gd name="connsiteY3" fmla="*/ 542538 h 1430914"/>
                <a:gd name="connsiteX4" fmla="*/ 804862 w 4582440"/>
                <a:gd name="connsiteY4" fmla="*/ 537776 h 1430914"/>
                <a:gd name="connsiteX5" fmla="*/ 819149 w 4582440"/>
                <a:gd name="connsiteY5" fmla="*/ 533013 h 1430914"/>
                <a:gd name="connsiteX6" fmla="*/ 852487 w 4582440"/>
                <a:gd name="connsiteY6" fmla="*/ 523488 h 1430914"/>
                <a:gd name="connsiteX7" fmla="*/ 871537 w 4582440"/>
                <a:gd name="connsiteY7" fmla="*/ 513963 h 1430914"/>
                <a:gd name="connsiteX8" fmla="*/ 904874 w 4582440"/>
                <a:gd name="connsiteY8" fmla="*/ 504438 h 1430914"/>
                <a:gd name="connsiteX9" fmla="*/ 947737 w 4582440"/>
                <a:gd name="connsiteY9" fmla="*/ 490151 h 1430914"/>
                <a:gd name="connsiteX10" fmla="*/ 962024 w 4582440"/>
                <a:gd name="connsiteY10" fmla="*/ 480626 h 1430914"/>
                <a:gd name="connsiteX11" fmla="*/ 966787 w 4582440"/>
                <a:gd name="connsiteY11" fmla="*/ 461576 h 1430914"/>
                <a:gd name="connsiteX12" fmla="*/ 1014412 w 4582440"/>
                <a:gd name="connsiteY12" fmla="*/ 452051 h 1430914"/>
                <a:gd name="connsiteX13" fmla="*/ 1028699 w 4582440"/>
                <a:gd name="connsiteY13" fmla="*/ 442526 h 1430914"/>
                <a:gd name="connsiteX14" fmla="*/ 1085849 w 4582440"/>
                <a:gd name="connsiteY14" fmla="*/ 428238 h 1430914"/>
                <a:gd name="connsiteX15" fmla="*/ 1100137 w 4582440"/>
                <a:gd name="connsiteY15" fmla="*/ 418713 h 1430914"/>
                <a:gd name="connsiteX16" fmla="*/ 1147762 w 4582440"/>
                <a:gd name="connsiteY16" fmla="*/ 390138 h 1430914"/>
                <a:gd name="connsiteX17" fmla="*/ 1162049 w 4582440"/>
                <a:gd name="connsiteY17" fmla="*/ 375851 h 1430914"/>
                <a:gd name="connsiteX18" fmla="*/ 1181099 w 4582440"/>
                <a:gd name="connsiteY18" fmla="*/ 366326 h 1430914"/>
                <a:gd name="connsiteX19" fmla="*/ 1204912 w 4582440"/>
                <a:gd name="connsiteY19" fmla="*/ 352038 h 1430914"/>
                <a:gd name="connsiteX20" fmla="*/ 1219199 w 4582440"/>
                <a:gd name="connsiteY20" fmla="*/ 337751 h 1430914"/>
                <a:gd name="connsiteX21" fmla="*/ 1271587 w 4582440"/>
                <a:gd name="connsiteY21" fmla="*/ 304413 h 1430914"/>
                <a:gd name="connsiteX22" fmla="*/ 1285874 w 4582440"/>
                <a:gd name="connsiteY22" fmla="*/ 294888 h 1430914"/>
                <a:gd name="connsiteX23" fmla="*/ 1295399 w 4582440"/>
                <a:gd name="connsiteY23" fmla="*/ 280601 h 1430914"/>
                <a:gd name="connsiteX24" fmla="*/ 1352549 w 4582440"/>
                <a:gd name="connsiteY24" fmla="*/ 247263 h 1430914"/>
                <a:gd name="connsiteX25" fmla="*/ 1366837 w 4582440"/>
                <a:gd name="connsiteY25" fmla="*/ 242501 h 1430914"/>
                <a:gd name="connsiteX26" fmla="*/ 1404937 w 4582440"/>
                <a:gd name="connsiteY26" fmla="*/ 213926 h 1430914"/>
                <a:gd name="connsiteX27" fmla="*/ 1419224 w 4582440"/>
                <a:gd name="connsiteY27" fmla="*/ 199638 h 1430914"/>
                <a:gd name="connsiteX28" fmla="*/ 1433512 w 4582440"/>
                <a:gd name="connsiteY28" fmla="*/ 180588 h 1430914"/>
                <a:gd name="connsiteX29" fmla="*/ 1457324 w 4582440"/>
                <a:gd name="connsiteY29" fmla="*/ 171063 h 1430914"/>
                <a:gd name="connsiteX30" fmla="*/ 1476374 w 4582440"/>
                <a:gd name="connsiteY30" fmla="*/ 161538 h 1430914"/>
                <a:gd name="connsiteX31" fmla="*/ 1509712 w 4582440"/>
                <a:gd name="connsiteY31" fmla="*/ 137726 h 1430914"/>
                <a:gd name="connsiteX32" fmla="*/ 1543049 w 4582440"/>
                <a:gd name="connsiteY32" fmla="*/ 123438 h 1430914"/>
                <a:gd name="connsiteX33" fmla="*/ 1600199 w 4582440"/>
                <a:gd name="connsiteY33" fmla="*/ 99626 h 1430914"/>
                <a:gd name="connsiteX34" fmla="*/ 1647824 w 4582440"/>
                <a:gd name="connsiteY34" fmla="*/ 85338 h 1430914"/>
                <a:gd name="connsiteX35" fmla="*/ 1681162 w 4582440"/>
                <a:gd name="connsiteY35" fmla="*/ 75813 h 1430914"/>
                <a:gd name="connsiteX36" fmla="*/ 1804987 w 4582440"/>
                <a:gd name="connsiteY36" fmla="*/ 66288 h 1430914"/>
                <a:gd name="connsiteX37" fmla="*/ 1852612 w 4582440"/>
                <a:gd name="connsiteY37" fmla="*/ 52001 h 1430914"/>
                <a:gd name="connsiteX38" fmla="*/ 1933574 w 4582440"/>
                <a:gd name="connsiteY38" fmla="*/ 42476 h 1430914"/>
                <a:gd name="connsiteX39" fmla="*/ 2309812 w 4582440"/>
                <a:gd name="connsiteY39" fmla="*/ 28188 h 1430914"/>
                <a:gd name="connsiteX40" fmla="*/ 2376487 w 4582440"/>
                <a:gd name="connsiteY40" fmla="*/ 32951 h 1430914"/>
                <a:gd name="connsiteX41" fmla="*/ 2405062 w 4582440"/>
                <a:gd name="connsiteY41" fmla="*/ 42476 h 1430914"/>
                <a:gd name="connsiteX42" fmla="*/ 2428874 w 4582440"/>
                <a:gd name="connsiteY42" fmla="*/ 47238 h 1430914"/>
                <a:gd name="connsiteX43" fmla="*/ 2447924 w 4582440"/>
                <a:gd name="connsiteY43" fmla="*/ 52001 h 1430914"/>
                <a:gd name="connsiteX44" fmla="*/ 2476499 w 4582440"/>
                <a:gd name="connsiteY44" fmla="*/ 56763 h 1430914"/>
                <a:gd name="connsiteX45" fmla="*/ 2505074 w 4582440"/>
                <a:gd name="connsiteY45" fmla="*/ 66288 h 1430914"/>
                <a:gd name="connsiteX46" fmla="*/ 2538412 w 4582440"/>
                <a:gd name="connsiteY46" fmla="*/ 75813 h 1430914"/>
                <a:gd name="connsiteX47" fmla="*/ 2557462 w 4582440"/>
                <a:gd name="connsiteY47" fmla="*/ 90101 h 1430914"/>
                <a:gd name="connsiteX48" fmla="*/ 2571749 w 4582440"/>
                <a:gd name="connsiteY48" fmla="*/ 104388 h 1430914"/>
                <a:gd name="connsiteX49" fmla="*/ 2605087 w 4582440"/>
                <a:gd name="connsiteY49" fmla="*/ 113913 h 1430914"/>
                <a:gd name="connsiteX50" fmla="*/ 2652712 w 4582440"/>
                <a:gd name="connsiteY50" fmla="*/ 137726 h 1430914"/>
                <a:gd name="connsiteX51" fmla="*/ 2666999 w 4582440"/>
                <a:gd name="connsiteY51" fmla="*/ 152013 h 1430914"/>
                <a:gd name="connsiteX52" fmla="*/ 2700337 w 4582440"/>
                <a:gd name="connsiteY52" fmla="*/ 175826 h 1430914"/>
                <a:gd name="connsiteX53" fmla="*/ 2719387 w 4582440"/>
                <a:gd name="connsiteY53" fmla="*/ 185351 h 1430914"/>
                <a:gd name="connsiteX54" fmla="*/ 2757487 w 4582440"/>
                <a:gd name="connsiteY54" fmla="*/ 213926 h 1430914"/>
                <a:gd name="connsiteX55" fmla="*/ 2781299 w 4582440"/>
                <a:gd name="connsiteY55" fmla="*/ 218688 h 1430914"/>
                <a:gd name="connsiteX56" fmla="*/ 2814637 w 4582440"/>
                <a:gd name="connsiteY56" fmla="*/ 223451 h 1430914"/>
                <a:gd name="connsiteX57" fmla="*/ 2833687 w 4582440"/>
                <a:gd name="connsiteY57" fmla="*/ 228213 h 1430914"/>
                <a:gd name="connsiteX58" fmla="*/ 2852737 w 4582440"/>
                <a:gd name="connsiteY58" fmla="*/ 237738 h 1430914"/>
                <a:gd name="connsiteX59" fmla="*/ 2876549 w 4582440"/>
                <a:gd name="connsiteY59" fmla="*/ 242501 h 1430914"/>
                <a:gd name="connsiteX60" fmla="*/ 2890837 w 4582440"/>
                <a:gd name="connsiteY60" fmla="*/ 247263 h 1430914"/>
                <a:gd name="connsiteX61" fmla="*/ 2938462 w 4582440"/>
                <a:gd name="connsiteY61" fmla="*/ 256788 h 1430914"/>
                <a:gd name="connsiteX62" fmla="*/ 3000374 w 4582440"/>
                <a:gd name="connsiteY62" fmla="*/ 275838 h 1430914"/>
                <a:gd name="connsiteX63" fmla="*/ 3028949 w 4582440"/>
                <a:gd name="connsiteY63" fmla="*/ 285363 h 1430914"/>
                <a:gd name="connsiteX64" fmla="*/ 3067049 w 4582440"/>
                <a:gd name="connsiteY64" fmla="*/ 294888 h 1430914"/>
                <a:gd name="connsiteX65" fmla="*/ 3105149 w 4582440"/>
                <a:gd name="connsiteY65" fmla="*/ 309176 h 1430914"/>
                <a:gd name="connsiteX66" fmla="*/ 3124199 w 4582440"/>
                <a:gd name="connsiteY66" fmla="*/ 318701 h 1430914"/>
                <a:gd name="connsiteX67" fmla="*/ 3319462 w 4582440"/>
                <a:gd name="connsiteY67" fmla="*/ 313938 h 1430914"/>
                <a:gd name="connsiteX68" fmla="*/ 3376612 w 4582440"/>
                <a:gd name="connsiteY68" fmla="*/ 294888 h 1430914"/>
                <a:gd name="connsiteX69" fmla="*/ 3400424 w 4582440"/>
                <a:gd name="connsiteY69" fmla="*/ 290126 h 1430914"/>
                <a:gd name="connsiteX70" fmla="*/ 3438524 w 4582440"/>
                <a:gd name="connsiteY70" fmla="*/ 271076 h 1430914"/>
                <a:gd name="connsiteX71" fmla="*/ 3476624 w 4582440"/>
                <a:gd name="connsiteY71" fmla="*/ 261551 h 1430914"/>
                <a:gd name="connsiteX72" fmla="*/ 3495674 w 4582440"/>
                <a:gd name="connsiteY72" fmla="*/ 252026 h 1430914"/>
                <a:gd name="connsiteX73" fmla="*/ 3552824 w 4582440"/>
                <a:gd name="connsiteY73" fmla="*/ 242501 h 1430914"/>
                <a:gd name="connsiteX74" fmla="*/ 3876674 w 4582440"/>
                <a:gd name="connsiteY74" fmla="*/ 247263 h 1430914"/>
                <a:gd name="connsiteX75" fmla="*/ 3900487 w 4582440"/>
                <a:gd name="connsiteY75" fmla="*/ 252026 h 1430914"/>
                <a:gd name="connsiteX76" fmla="*/ 3962399 w 4582440"/>
                <a:gd name="connsiteY76" fmla="*/ 256788 h 1430914"/>
                <a:gd name="connsiteX77" fmla="*/ 4081462 w 4582440"/>
                <a:gd name="connsiteY77" fmla="*/ 271076 h 1430914"/>
                <a:gd name="connsiteX78" fmla="*/ 4100512 w 4582440"/>
                <a:gd name="connsiteY78" fmla="*/ 275838 h 1430914"/>
                <a:gd name="connsiteX79" fmla="*/ 4243387 w 4582440"/>
                <a:gd name="connsiteY79" fmla="*/ 294888 h 1430914"/>
                <a:gd name="connsiteX80" fmla="*/ 4276724 w 4582440"/>
                <a:gd name="connsiteY80" fmla="*/ 299651 h 1430914"/>
                <a:gd name="connsiteX81" fmla="*/ 4533899 w 4582440"/>
                <a:gd name="connsiteY81" fmla="*/ 304413 h 1430914"/>
                <a:gd name="connsiteX82" fmla="*/ 4581524 w 4582440"/>
                <a:gd name="connsiteY82" fmla="*/ 309176 h 1430914"/>
                <a:gd name="connsiteX83" fmla="*/ 4567237 w 4582440"/>
                <a:gd name="connsiteY83" fmla="*/ 1228338 h 1430914"/>
                <a:gd name="connsiteX84" fmla="*/ 4567237 w 4582440"/>
                <a:gd name="connsiteY84" fmla="*/ 1228338 h 1430914"/>
                <a:gd name="connsiteX85" fmla="*/ 4510087 w 4582440"/>
                <a:gd name="connsiteY85" fmla="*/ 1209288 h 1430914"/>
                <a:gd name="connsiteX86" fmla="*/ 4481512 w 4582440"/>
                <a:gd name="connsiteY86" fmla="*/ 1199763 h 1430914"/>
                <a:gd name="connsiteX87" fmla="*/ 4452937 w 4582440"/>
                <a:gd name="connsiteY87" fmla="*/ 1195001 h 1430914"/>
                <a:gd name="connsiteX88" fmla="*/ 4438649 w 4582440"/>
                <a:gd name="connsiteY88" fmla="*/ 1190238 h 1430914"/>
                <a:gd name="connsiteX89" fmla="*/ 4371974 w 4582440"/>
                <a:gd name="connsiteY89" fmla="*/ 1180713 h 1430914"/>
                <a:gd name="connsiteX90" fmla="*/ 4067174 w 4582440"/>
                <a:gd name="connsiteY90" fmla="*/ 1185476 h 1430914"/>
                <a:gd name="connsiteX91" fmla="*/ 4038599 w 4582440"/>
                <a:gd name="connsiteY91" fmla="*/ 1190238 h 1430914"/>
                <a:gd name="connsiteX92" fmla="*/ 3948112 w 4582440"/>
                <a:gd name="connsiteY92" fmla="*/ 1195001 h 1430914"/>
                <a:gd name="connsiteX93" fmla="*/ 3895724 w 4582440"/>
                <a:gd name="connsiteY93" fmla="*/ 1204526 h 1430914"/>
                <a:gd name="connsiteX94" fmla="*/ 3881437 w 4582440"/>
                <a:gd name="connsiteY94" fmla="*/ 1209288 h 1430914"/>
                <a:gd name="connsiteX95" fmla="*/ 3857624 w 4582440"/>
                <a:gd name="connsiteY95" fmla="*/ 1214051 h 1430914"/>
                <a:gd name="connsiteX96" fmla="*/ 3829049 w 4582440"/>
                <a:gd name="connsiteY96" fmla="*/ 1223576 h 1430914"/>
                <a:gd name="connsiteX97" fmla="*/ 3800474 w 4582440"/>
                <a:gd name="connsiteY97" fmla="*/ 1228338 h 1430914"/>
                <a:gd name="connsiteX98" fmla="*/ 3762374 w 4582440"/>
                <a:gd name="connsiteY98" fmla="*/ 1237863 h 1430914"/>
                <a:gd name="connsiteX99" fmla="*/ 3557587 w 4582440"/>
                <a:gd name="connsiteY99" fmla="*/ 1242626 h 1430914"/>
                <a:gd name="connsiteX100" fmla="*/ 3495674 w 4582440"/>
                <a:gd name="connsiteY100" fmla="*/ 1261676 h 1430914"/>
                <a:gd name="connsiteX101" fmla="*/ 3481387 w 4582440"/>
                <a:gd name="connsiteY101" fmla="*/ 1266438 h 1430914"/>
                <a:gd name="connsiteX102" fmla="*/ 3443287 w 4582440"/>
                <a:gd name="connsiteY102" fmla="*/ 1275963 h 1430914"/>
                <a:gd name="connsiteX103" fmla="*/ 3428999 w 4582440"/>
                <a:gd name="connsiteY103" fmla="*/ 1280726 h 1430914"/>
                <a:gd name="connsiteX104" fmla="*/ 3409949 w 4582440"/>
                <a:gd name="connsiteY104" fmla="*/ 1285488 h 1430914"/>
                <a:gd name="connsiteX105" fmla="*/ 3395662 w 4582440"/>
                <a:gd name="connsiteY105" fmla="*/ 1290251 h 1430914"/>
                <a:gd name="connsiteX106" fmla="*/ 0 w 4582440"/>
                <a:gd name="connsiteY106" fmla="*/ 1390263 h 1430914"/>
                <a:gd name="connsiteX107" fmla="*/ 4762 w 4582440"/>
                <a:gd name="connsiteY107" fmla="*/ 528251 h 1430914"/>
                <a:gd name="connsiteX0" fmla="*/ 4762 w 4582440"/>
                <a:gd name="connsiteY0" fmla="*/ 528251 h 1430054"/>
                <a:gd name="connsiteX1" fmla="*/ 4762 w 4582440"/>
                <a:gd name="connsiteY1" fmla="*/ 528251 h 1430054"/>
                <a:gd name="connsiteX2" fmla="*/ 528637 w 4582440"/>
                <a:gd name="connsiteY2" fmla="*/ 533013 h 1430054"/>
                <a:gd name="connsiteX3" fmla="*/ 571499 w 4582440"/>
                <a:gd name="connsiteY3" fmla="*/ 542538 h 1430054"/>
                <a:gd name="connsiteX4" fmla="*/ 804862 w 4582440"/>
                <a:gd name="connsiteY4" fmla="*/ 537776 h 1430054"/>
                <a:gd name="connsiteX5" fmla="*/ 819149 w 4582440"/>
                <a:gd name="connsiteY5" fmla="*/ 533013 h 1430054"/>
                <a:gd name="connsiteX6" fmla="*/ 852487 w 4582440"/>
                <a:gd name="connsiteY6" fmla="*/ 523488 h 1430054"/>
                <a:gd name="connsiteX7" fmla="*/ 871537 w 4582440"/>
                <a:gd name="connsiteY7" fmla="*/ 513963 h 1430054"/>
                <a:gd name="connsiteX8" fmla="*/ 904874 w 4582440"/>
                <a:gd name="connsiteY8" fmla="*/ 504438 h 1430054"/>
                <a:gd name="connsiteX9" fmla="*/ 947737 w 4582440"/>
                <a:gd name="connsiteY9" fmla="*/ 490151 h 1430054"/>
                <a:gd name="connsiteX10" fmla="*/ 962024 w 4582440"/>
                <a:gd name="connsiteY10" fmla="*/ 480626 h 1430054"/>
                <a:gd name="connsiteX11" fmla="*/ 966787 w 4582440"/>
                <a:gd name="connsiteY11" fmla="*/ 461576 h 1430054"/>
                <a:gd name="connsiteX12" fmla="*/ 1014412 w 4582440"/>
                <a:gd name="connsiteY12" fmla="*/ 452051 h 1430054"/>
                <a:gd name="connsiteX13" fmla="*/ 1028699 w 4582440"/>
                <a:gd name="connsiteY13" fmla="*/ 442526 h 1430054"/>
                <a:gd name="connsiteX14" fmla="*/ 1085849 w 4582440"/>
                <a:gd name="connsiteY14" fmla="*/ 428238 h 1430054"/>
                <a:gd name="connsiteX15" fmla="*/ 1100137 w 4582440"/>
                <a:gd name="connsiteY15" fmla="*/ 418713 h 1430054"/>
                <a:gd name="connsiteX16" fmla="*/ 1147762 w 4582440"/>
                <a:gd name="connsiteY16" fmla="*/ 390138 h 1430054"/>
                <a:gd name="connsiteX17" fmla="*/ 1162049 w 4582440"/>
                <a:gd name="connsiteY17" fmla="*/ 375851 h 1430054"/>
                <a:gd name="connsiteX18" fmla="*/ 1181099 w 4582440"/>
                <a:gd name="connsiteY18" fmla="*/ 366326 h 1430054"/>
                <a:gd name="connsiteX19" fmla="*/ 1204912 w 4582440"/>
                <a:gd name="connsiteY19" fmla="*/ 352038 h 1430054"/>
                <a:gd name="connsiteX20" fmla="*/ 1219199 w 4582440"/>
                <a:gd name="connsiteY20" fmla="*/ 337751 h 1430054"/>
                <a:gd name="connsiteX21" fmla="*/ 1271587 w 4582440"/>
                <a:gd name="connsiteY21" fmla="*/ 304413 h 1430054"/>
                <a:gd name="connsiteX22" fmla="*/ 1285874 w 4582440"/>
                <a:gd name="connsiteY22" fmla="*/ 294888 h 1430054"/>
                <a:gd name="connsiteX23" fmla="*/ 1295399 w 4582440"/>
                <a:gd name="connsiteY23" fmla="*/ 280601 h 1430054"/>
                <a:gd name="connsiteX24" fmla="*/ 1352549 w 4582440"/>
                <a:gd name="connsiteY24" fmla="*/ 247263 h 1430054"/>
                <a:gd name="connsiteX25" fmla="*/ 1366837 w 4582440"/>
                <a:gd name="connsiteY25" fmla="*/ 242501 h 1430054"/>
                <a:gd name="connsiteX26" fmla="*/ 1404937 w 4582440"/>
                <a:gd name="connsiteY26" fmla="*/ 213926 h 1430054"/>
                <a:gd name="connsiteX27" fmla="*/ 1419224 w 4582440"/>
                <a:gd name="connsiteY27" fmla="*/ 199638 h 1430054"/>
                <a:gd name="connsiteX28" fmla="*/ 1433512 w 4582440"/>
                <a:gd name="connsiteY28" fmla="*/ 180588 h 1430054"/>
                <a:gd name="connsiteX29" fmla="*/ 1457324 w 4582440"/>
                <a:gd name="connsiteY29" fmla="*/ 171063 h 1430054"/>
                <a:gd name="connsiteX30" fmla="*/ 1476374 w 4582440"/>
                <a:gd name="connsiteY30" fmla="*/ 161538 h 1430054"/>
                <a:gd name="connsiteX31" fmla="*/ 1509712 w 4582440"/>
                <a:gd name="connsiteY31" fmla="*/ 137726 h 1430054"/>
                <a:gd name="connsiteX32" fmla="*/ 1543049 w 4582440"/>
                <a:gd name="connsiteY32" fmla="*/ 123438 h 1430054"/>
                <a:gd name="connsiteX33" fmla="*/ 1600199 w 4582440"/>
                <a:gd name="connsiteY33" fmla="*/ 99626 h 1430054"/>
                <a:gd name="connsiteX34" fmla="*/ 1647824 w 4582440"/>
                <a:gd name="connsiteY34" fmla="*/ 85338 h 1430054"/>
                <a:gd name="connsiteX35" fmla="*/ 1681162 w 4582440"/>
                <a:gd name="connsiteY35" fmla="*/ 75813 h 1430054"/>
                <a:gd name="connsiteX36" fmla="*/ 1804987 w 4582440"/>
                <a:gd name="connsiteY36" fmla="*/ 66288 h 1430054"/>
                <a:gd name="connsiteX37" fmla="*/ 1852612 w 4582440"/>
                <a:gd name="connsiteY37" fmla="*/ 52001 h 1430054"/>
                <a:gd name="connsiteX38" fmla="*/ 1933574 w 4582440"/>
                <a:gd name="connsiteY38" fmla="*/ 42476 h 1430054"/>
                <a:gd name="connsiteX39" fmla="*/ 2309812 w 4582440"/>
                <a:gd name="connsiteY39" fmla="*/ 28188 h 1430054"/>
                <a:gd name="connsiteX40" fmla="*/ 2376487 w 4582440"/>
                <a:gd name="connsiteY40" fmla="*/ 32951 h 1430054"/>
                <a:gd name="connsiteX41" fmla="*/ 2405062 w 4582440"/>
                <a:gd name="connsiteY41" fmla="*/ 42476 h 1430054"/>
                <a:gd name="connsiteX42" fmla="*/ 2428874 w 4582440"/>
                <a:gd name="connsiteY42" fmla="*/ 47238 h 1430054"/>
                <a:gd name="connsiteX43" fmla="*/ 2447924 w 4582440"/>
                <a:gd name="connsiteY43" fmla="*/ 52001 h 1430054"/>
                <a:gd name="connsiteX44" fmla="*/ 2476499 w 4582440"/>
                <a:gd name="connsiteY44" fmla="*/ 56763 h 1430054"/>
                <a:gd name="connsiteX45" fmla="*/ 2505074 w 4582440"/>
                <a:gd name="connsiteY45" fmla="*/ 66288 h 1430054"/>
                <a:gd name="connsiteX46" fmla="*/ 2538412 w 4582440"/>
                <a:gd name="connsiteY46" fmla="*/ 75813 h 1430054"/>
                <a:gd name="connsiteX47" fmla="*/ 2557462 w 4582440"/>
                <a:gd name="connsiteY47" fmla="*/ 90101 h 1430054"/>
                <a:gd name="connsiteX48" fmla="*/ 2571749 w 4582440"/>
                <a:gd name="connsiteY48" fmla="*/ 104388 h 1430054"/>
                <a:gd name="connsiteX49" fmla="*/ 2605087 w 4582440"/>
                <a:gd name="connsiteY49" fmla="*/ 113913 h 1430054"/>
                <a:gd name="connsiteX50" fmla="*/ 2652712 w 4582440"/>
                <a:gd name="connsiteY50" fmla="*/ 137726 h 1430054"/>
                <a:gd name="connsiteX51" fmla="*/ 2666999 w 4582440"/>
                <a:gd name="connsiteY51" fmla="*/ 152013 h 1430054"/>
                <a:gd name="connsiteX52" fmla="*/ 2700337 w 4582440"/>
                <a:gd name="connsiteY52" fmla="*/ 175826 h 1430054"/>
                <a:gd name="connsiteX53" fmla="*/ 2719387 w 4582440"/>
                <a:gd name="connsiteY53" fmla="*/ 185351 h 1430054"/>
                <a:gd name="connsiteX54" fmla="*/ 2757487 w 4582440"/>
                <a:gd name="connsiteY54" fmla="*/ 213926 h 1430054"/>
                <a:gd name="connsiteX55" fmla="*/ 2781299 w 4582440"/>
                <a:gd name="connsiteY55" fmla="*/ 218688 h 1430054"/>
                <a:gd name="connsiteX56" fmla="*/ 2814637 w 4582440"/>
                <a:gd name="connsiteY56" fmla="*/ 223451 h 1430054"/>
                <a:gd name="connsiteX57" fmla="*/ 2833687 w 4582440"/>
                <a:gd name="connsiteY57" fmla="*/ 228213 h 1430054"/>
                <a:gd name="connsiteX58" fmla="*/ 2852737 w 4582440"/>
                <a:gd name="connsiteY58" fmla="*/ 237738 h 1430054"/>
                <a:gd name="connsiteX59" fmla="*/ 2876549 w 4582440"/>
                <a:gd name="connsiteY59" fmla="*/ 242501 h 1430054"/>
                <a:gd name="connsiteX60" fmla="*/ 2890837 w 4582440"/>
                <a:gd name="connsiteY60" fmla="*/ 247263 h 1430054"/>
                <a:gd name="connsiteX61" fmla="*/ 2938462 w 4582440"/>
                <a:gd name="connsiteY61" fmla="*/ 256788 h 1430054"/>
                <a:gd name="connsiteX62" fmla="*/ 3000374 w 4582440"/>
                <a:gd name="connsiteY62" fmla="*/ 275838 h 1430054"/>
                <a:gd name="connsiteX63" fmla="*/ 3028949 w 4582440"/>
                <a:gd name="connsiteY63" fmla="*/ 285363 h 1430054"/>
                <a:gd name="connsiteX64" fmla="*/ 3067049 w 4582440"/>
                <a:gd name="connsiteY64" fmla="*/ 294888 h 1430054"/>
                <a:gd name="connsiteX65" fmla="*/ 3105149 w 4582440"/>
                <a:gd name="connsiteY65" fmla="*/ 309176 h 1430054"/>
                <a:gd name="connsiteX66" fmla="*/ 3124199 w 4582440"/>
                <a:gd name="connsiteY66" fmla="*/ 318701 h 1430054"/>
                <a:gd name="connsiteX67" fmla="*/ 3319462 w 4582440"/>
                <a:gd name="connsiteY67" fmla="*/ 313938 h 1430054"/>
                <a:gd name="connsiteX68" fmla="*/ 3376612 w 4582440"/>
                <a:gd name="connsiteY68" fmla="*/ 294888 h 1430054"/>
                <a:gd name="connsiteX69" fmla="*/ 3400424 w 4582440"/>
                <a:gd name="connsiteY69" fmla="*/ 290126 h 1430054"/>
                <a:gd name="connsiteX70" fmla="*/ 3438524 w 4582440"/>
                <a:gd name="connsiteY70" fmla="*/ 271076 h 1430054"/>
                <a:gd name="connsiteX71" fmla="*/ 3476624 w 4582440"/>
                <a:gd name="connsiteY71" fmla="*/ 261551 h 1430054"/>
                <a:gd name="connsiteX72" fmla="*/ 3495674 w 4582440"/>
                <a:gd name="connsiteY72" fmla="*/ 252026 h 1430054"/>
                <a:gd name="connsiteX73" fmla="*/ 3552824 w 4582440"/>
                <a:gd name="connsiteY73" fmla="*/ 242501 h 1430054"/>
                <a:gd name="connsiteX74" fmla="*/ 3876674 w 4582440"/>
                <a:gd name="connsiteY74" fmla="*/ 247263 h 1430054"/>
                <a:gd name="connsiteX75" fmla="*/ 3900487 w 4582440"/>
                <a:gd name="connsiteY75" fmla="*/ 252026 h 1430054"/>
                <a:gd name="connsiteX76" fmla="*/ 3962399 w 4582440"/>
                <a:gd name="connsiteY76" fmla="*/ 256788 h 1430054"/>
                <a:gd name="connsiteX77" fmla="*/ 4081462 w 4582440"/>
                <a:gd name="connsiteY77" fmla="*/ 271076 h 1430054"/>
                <a:gd name="connsiteX78" fmla="*/ 4100512 w 4582440"/>
                <a:gd name="connsiteY78" fmla="*/ 275838 h 1430054"/>
                <a:gd name="connsiteX79" fmla="*/ 4243387 w 4582440"/>
                <a:gd name="connsiteY79" fmla="*/ 294888 h 1430054"/>
                <a:gd name="connsiteX80" fmla="*/ 4276724 w 4582440"/>
                <a:gd name="connsiteY80" fmla="*/ 299651 h 1430054"/>
                <a:gd name="connsiteX81" fmla="*/ 4533899 w 4582440"/>
                <a:gd name="connsiteY81" fmla="*/ 304413 h 1430054"/>
                <a:gd name="connsiteX82" fmla="*/ 4581524 w 4582440"/>
                <a:gd name="connsiteY82" fmla="*/ 309176 h 1430054"/>
                <a:gd name="connsiteX83" fmla="*/ 4567237 w 4582440"/>
                <a:gd name="connsiteY83" fmla="*/ 1228338 h 1430054"/>
                <a:gd name="connsiteX84" fmla="*/ 4567237 w 4582440"/>
                <a:gd name="connsiteY84" fmla="*/ 1228338 h 1430054"/>
                <a:gd name="connsiteX85" fmla="*/ 4510087 w 4582440"/>
                <a:gd name="connsiteY85" fmla="*/ 1209288 h 1430054"/>
                <a:gd name="connsiteX86" fmla="*/ 4481512 w 4582440"/>
                <a:gd name="connsiteY86" fmla="*/ 1199763 h 1430054"/>
                <a:gd name="connsiteX87" fmla="*/ 4452937 w 4582440"/>
                <a:gd name="connsiteY87" fmla="*/ 1195001 h 1430054"/>
                <a:gd name="connsiteX88" fmla="*/ 4438649 w 4582440"/>
                <a:gd name="connsiteY88" fmla="*/ 1190238 h 1430054"/>
                <a:gd name="connsiteX89" fmla="*/ 4371974 w 4582440"/>
                <a:gd name="connsiteY89" fmla="*/ 1180713 h 1430054"/>
                <a:gd name="connsiteX90" fmla="*/ 4067174 w 4582440"/>
                <a:gd name="connsiteY90" fmla="*/ 1185476 h 1430054"/>
                <a:gd name="connsiteX91" fmla="*/ 4038599 w 4582440"/>
                <a:gd name="connsiteY91" fmla="*/ 1190238 h 1430054"/>
                <a:gd name="connsiteX92" fmla="*/ 3948112 w 4582440"/>
                <a:gd name="connsiteY92" fmla="*/ 1195001 h 1430054"/>
                <a:gd name="connsiteX93" fmla="*/ 3895724 w 4582440"/>
                <a:gd name="connsiteY93" fmla="*/ 1204526 h 1430054"/>
                <a:gd name="connsiteX94" fmla="*/ 3881437 w 4582440"/>
                <a:gd name="connsiteY94" fmla="*/ 1209288 h 1430054"/>
                <a:gd name="connsiteX95" fmla="*/ 3857624 w 4582440"/>
                <a:gd name="connsiteY95" fmla="*/ 1214051 h 1430054"/>
                <a:gd name="connsiteX96" fmla="*/ 3829049 w 4582440"/>
                <a:gd name="connsiteY96" fmla="*/ 1223576 h 1430054"/>
                <a:gd name="connsiteX97" fmla="*/ 3800474 w 4582440"/>
                <a:gd name="connsiteY97" fmla="*/ 1228338 h 1430054"/>
                <a:gd name="connsiteX98" fmla="*/ 3762374 w 4582440"/>
                <a:gd name="connsiteY98" fmla="*/ 1237863 h 1430054"/>
                <a:gd name="connsiteX99" fmla="*/ 3557587 w 4582440"/>
                <a:gd name="connsiteY99" fmla="*/ 1242626 h 1430054"/>
                <a:gd name="connsiteX100" fmla="*/ 3495674 w 4582440"/>
                <a:gd name="connsiteY100" fmla="*/ 1261676 h 1430054"/>
                <a:gd name="connsiteX101" fmla="*/ 3481387 w 4582440"/>
                <a:gd name="connsiteY101" fmla="*/ 1266438 h 1430054"/>
                <a:gd name="connsiteX102" fmla="*/ 3443287 w 4582440"/>
                <a:gd name="connsiteY102" fmla="*/ 1275963 h 1430054"/>
                <a:gd name="connsiteX103" fmla="*/ 3428999 w 4582440"/>
                <a:gd name="connsiteY103" fmla="*/ 1280726 h 1430054"/>
                <a:gd name="connsiteX104" fmla="*/ 3409949 w 4582440"/>
                <a:gd name="connsiteY104" fmla="*/ 1285488 h 1430054"/>
                <a:gd name="connsiteX105" fmla="*/ 0 w 4582440"/>
                <a:gd name="connsiteY105" fmla="*/ 1390263 h 1430054"/>
                <a:gd name="connsiteX106" fmla="*/ 4762 w 4582440"/>
                <a:gd name="connsiteY106" fmla="*/ 528251 h 1430054"/>
                <a:gd name="connsiteX0" fmla="*/ 4762 w 4582440"/>
                <a:gd name="connsiteY0" fmla="*/ 528251 h 1429212"/>
                <a:gd name="connsiteX1" fmla="*/ 4762 w 4582440"/>
                <a:gd name="connsiteY1" fmla="*/ 528251 h 1429212"/>
                <a:gd name="connsiteX2" fmla="*/ 528637 w 4582440"/>
                <a:gd name="connsiteY2" fmla="*/ 533013 h 1429212"/>
                <a:gd name="connsiteX3" fmla="*/ 571499 w 4582440"/>
                <a:gd name="connsiteY3" fmla="*/ 542538 h 1429212"/>
                <a:gd name="connsiteX4" fmla="*/ 804862 w 4582440"/>
                <a:gd name="connsiteY4" fmla="*/ 537776 h 1429212"/>
                <a:gd name="connsiteX5" fmla="*/ 819149 w 4582440"/>
                <a:gd name="connsiteY5" fmla="*/ 533013 h 1429212"/>
                <a:gd name="connsiteX6" fmla="*/ 852487 w 4582440"/>
                <a:gd name="connsiteY6" fmla="*/ 523488 h 1429212"/>
                <a:gd name="connsiteX7" fmla="*/ 871537 w 4582440"/>
                <a:gd name="connsiteY7" fmla="*/ 513963 h 1429212"/>
                <a:gd name="connsiteX8" fmla="*/ 904874 w 4582440"/>
                <a:gd name="connsiteY8" fmla="*/ 504438 h 1429212"/>
                <a:gd name="connsiteX9" fmla="*/ 947737 w 4582440"/>
                <a:gd name="connsiteY9" fmla="*/ 490151 h 1429212"/>
                <a:gd name="connsiteX10" fmla="*/ 962024 w 4582440"/>
                <a:gd name="connsiteY10" fmla="*/ 480626 h 1429212"/>
                <a:gd name="connsiteX11" fmla="*/ 966787 w 4582440"/>
                <a:gd name="connsiteY11" fmla="*/ 461576 h 1429212"/>
                <a:gd name="connsiteX12" fmla="*/ 1014412 w 4582440"/>
                <a:gd name="connsiteY12" fmla="*/ 452051 h 1429212"/>
                <a:gd name="connsiteX13" fmla="*/ 1028699 w 4582440"/>
                <a:gd name="connsiteY13" fmla="*/ 442526 h 1429212"/>
                <a:gd name="connsiteX14" fmla="*/ 1085849 w 4582440"/>
                <a:gd name="connsiteY14" fmla="*/ 428238 h 1429212"/>
                <a:gd name="connsiteX15" fmla="*/ 1100137 w 4582440"/>
                <a:gd name="connsiteY15" fmla="*/ 418713 h 1429212"/>
                <a:gd name="connsiteX16" fmla="*/ 1147762 w 4582440"/>
                <a:gd name="connsiteY16" fmla="*/ 390138 h 1429212"/>
                <a:gd name="connsiteX17" fmla="*/ 1162049 w 4582440"/>
                <a:gd name="connsiteY17" fmla="*/ 375851 h 1429212"/>
                <a:gd name="connsiteX18" fmla="*/ 1181099 w 4582440"/>
                <a:gd name="connsiteY18" fmla="*/ 366326 h 1429212"/>
                <a:gd name="connsiteX19" fmla="*/ 1204912 w 4582440"/>
                <a:gd name="connsiteY19" fmla="*/ 352038 h 1429212"/>
                <a:gd name="connsiteX20" fmla="*/ 1219199 w 4582440"/>
                <a:gd name="connsiteY20" fmla="*/ 337751 h 1429212"/>
                <a:gd name="connsiteX21" fmla="*/ 1271587 w 4582440"/>
                <a:gd name="connsiteY21" fmla="*/ 304413 h 1429212"/>
                <a:gd name="connsiteX22" fmla="*/ 1285874 w 4582440"/>
                <a:gd name="connsiteY22" fmla="*/ 294888 h 1429212"/>
                <a:gd name="connsiteX23" fmla="*/ 1295399 w 4582440"/>
                <a:gd name="connsiteY23" fmla="*/ 280601 h 1429212"/>
                <a:gd name="connsiteX24" fmla="*/ 1352549 w 4582440"/>
                <a:gd name="connsiteY24" fmla="*/ 247263 h 1429212"/>
                <a:gd name="connsiteX25" fmla="*/ 1366837 w 4582440"/>
                <a:gd name="connsiteY25" fmla="*/ 242501 h 1429212"/>
                <a:gd name="connsiteX26" fmla="*/ 1404937 w 4582440"/>
                <a:gd name="connsiteY26" fmla="*/ 213926 h 1429212"/>
                <a:gd name="connsiteX27" fmla="*/ 1419224 w 4582440"/>
                <a:gd name="connsiteY27" fmla="*/ 199638 h 1429212"/>
                <a:gd name="connsiteX28" fmla="*/ 1433512 w 4582440"/>
                <a:gd name="connsiteY28" fmla="*/ 180588 h 1429212"/>
                <a:gd name="connsiteX29" fmla="*/ 1457324 w 4582440"/>
                <a:gd name="connsiteY29" fmla="*/ 171063 h 1429212"/>
                <a:gd name="connsiteX30" fmla="*/ 1476374 w 4582440"/>
                <a:gd name="connsiteY30" fmla="*/ 161538 h 1429212"/>
                <a:gd name="connsiteX31" fmla="*/ 1509712 w 4582440"/>
                <a:gd name="connsiteY31" fmla="*/ 137726 h 1429212"/>
                <a:gd name="connsiteX32" fmla="*/ 1543049 w 4582440"/>
                <a:gd name="connsiteY32" fmla="*/ 123438 h 1429212"/>
                <a:gd name="connsiteX33" fmla="*/ 1600199 w 4582440"/>
                <a:gd name="connsiteY33" fmla="*/ 99626 h 1429212"/>
                <a:gd name="connsiteX34" fmla="*/ 1647824 w 4582440"/>
                <a:gd name="connsiteY34" fmla="*/ 85338 h 1429212"/>
                <a:gd name="connsiteX35" fmla="*/ 1681162 w 4582440"/>
                <a:gd name="connsiteY35" fmla="*/ 75813 h 1429212"/>
                <a:gd name="connsiteX36" fmla="*/ 1804987 w 4582440"/>
                <a:gd name="connsiteY36" fmla="*/ 66288 h 1429212"/>
                <a:gd name="connsiteX37" fmla="*/ 1852612 w 4582440"/>
                <a:gd name="connsiteY37" fmla="*/ 52001 h 1429212"/>
                <a:gd name="connsiteX38" fmla="*/ 1933574 w 4582440"/>
                <a:gd name="connsiteY38" fmla="*/ 42476 h 1429212"/>
                <a:gd name="connsiteX39" fmla="*/ 2309812 w 4582440"/>
                <a:gd name="connsiteY39" fmla="*/ 28188 h 1429212"/>
                <a:gd name="connsiteX40" fmla="*/ 2376487 w 4582440"/>
                <a:gd name="connsiteY40" fmla="*/ 32951 h 1429212"/>
                <a:gd name="connsiteX41" fmla="*/ 2405062 w 4582440"/>
                <a:gd name="connsiteY41" fmla="*/ 42476 h 1429212"/>
                <a:gd name="connsiteX42" fmla="*/ 2428874 w 4582440"/>
                <a:gd name="connsiteY42" fmla="*/ 47238 h 1429212"/>
                <a:gd name="connsiteX43" fmla="*/ 2447924 w 4582440"/>
                <a:gd name="connsiteY43" fmla="*/ 52001 h 1429212"/>
                <a:gd name="connsiteX44" fmla="*/ 2476499 w 4582440"/>
                <a:gd name="connsiteY44" fmla="*/ 56763 h 1429212"/>
                <a:gd name="connsiteX45" fmla="*/ 2505074 w 4582440"/>
                <a:gd name="connsiteY45" fmla="*/ 66288 h 1429212"/>
                <a:gd name="connsiteX46" fmla="*/ 2538412 w 4582440"/>
                <a:gd name="connsiteY46" fmla="*/ 75813 h 1429212"/>
                <a:gd name="connsiteX47" fmla="*/ 2557462 w 4582440"/>
                <a:gd name="connsiteY47" fmla="*/ 90101 h 1429212"/>
                <a:gd name="connsiteX48" fmla="*/ 2571749 w 4582440"/>
                <a:gd name="connsiteY48" fmla="*/ 104388 h 1429212"/>
                <a:gd name="connsiteX49" fmla="*/ 2605087 w 4582440"/>
                <a:gd name="connsiteY49" fmla="*/ 113913 h 1429212"/>
                <a:gd name="connsiteX50" fmla="*/ 2652712 w 4582440"/>
                <a:gd name="connsiteY50" fmla="*/ 137726 h 1429212"/>
                <a:gd name="connsiteX51" fmla="*/ 2666999 w 4582440"/>
                <a:gd name="connsiteY51" fmla="*/ 152013 h 1429212"/>
                <a:gd name="connsiteX52" fmla="*/ 2700337 w 4582440"/>
                <a:gd name="connsiteY52" fmla="*/ 175826 h 1429212"/>
                <a:gd name="connsiteX53" fmla="*/ 2719387 w 4582440"/>
                <a:gd name="connsiteY53" fmla="*/ 185351 h 1429212"/>
                <a:gd name="connsiteX54" fmla="*/ 2757487 w 4582440"/>
                <a:gd name="connsiteY54" fmla="*/ 213926 h 1429212"/>
                <a:gd name="connsiteX55" fmla="*/ 2781299 w 4582440"/>
                <a:gd name="connsiteY55" fmla="*/ 218688 h 1429212"/>
                <a:gd name="connsiteX56" fmla="*/ 2814637 w 4582440"/>
                <a:gd name="connsiteY56" fmla="*/ 223451 h 1429212"/>
                <a:gd name="connsiteX57" fmla="*/ 2833687 w 4582440"/>
                <a:gd name="connsiteY57" fmla="*/ 228213 h 1429212"/>
                <a:gd name="connsiteX58" fmla="*/ 2852737 w 4582440"/>
                <a:gd name="connsiteY58" fmla="*/ 237738 h 1429212"/>
                <a:gd name="connsiteX59" fmla="*/ 2876549 w 4582440"/>
                <a:gd name="connsiteY59" fmla="*/ 242501 h 1429212"/>
                <a:gd name="connsiteX60" fmla="*/ 2890837 w 4582440"/>
                <a:gd name="connsiteY60" fmla="*/ 247263 h 1429212"/>
                <a:gd name="connsiteX61" fmla="*/ 2938462 w 4582440"/>
                <a:gd name="connsiteY61" fmla="*/ 256788 h 1429212"/>
                <a:gd name="connsiteX62" fmla="*/ 3000374 w 4582440"/>
                <a:gd name="connsiteY62" fmla="*/ 275838 h 1429212"/>
                <a:gd name="connsiteX63" fmla="*/ 3028949 w 4582440"/>
                <a:gd name="connsiteY63" fmla="*/ 285363 h 1429212"/>
                <a:gd name="connsiteX64" fmla="*/ 3067049 w 4582440"/>
                <a:gd name="connsiteY64" fmla="*/ 294888 h 1429212"/>
                <a:gd name="connsiteX65" fmla="*/ 3105149 w 4582440"/>
                <a:gd name="connsiteY65" fmla="*/ 309176 h 1429212"/>
                <a:gd name="connsiteX66" fmla="*/ 3124199 w 4582440"/>
                <a:gd name="connsiteY66" fmla="*/ 318701 h 1429212"/>
                <a:gd name="connsiteX67" fmla="*/ 3319462 w 4582440"/>
                <a:gd name="connsiteY67" fmla="*/ 313938 h 1429212"/>
                <a:gd name="connsiteX68" fmla="*/ 3376612 w 4582440"/>
                <a:gd name="connsiteY68" fmla="*/ 294888 h 1429212"/>
                <a:gd name="connsiteX69" fmla="*/ 3400424 w 4582440"/>
                <a:gd name="connsiteY69" fmla="*/ 290126 h 1429212"/>
                <a:gd name="connsiteX70" fmla="*/ 3438524 w 4582440"/>
                <a:gd name="connsiteY70" fmla="*/ 271076 h 1429212"/>
                <a:gd name="connsiteX71" fmla="*/ 3476624 w 4582440"/>
                <a:gd name="connsiteY71" fmla="*/ 261551 h 1429212"/>
                <a:gd name="connsiteX72" fmla="*/ 3495674 w 4582440"/>
                <a:gd name="connsiteY72" fmla="*/ 252026 h 1429212"/>
                <a:gd name="connsiteX73" fmla="*/ 3552824 w 4582440"/>
                <a:gd name="connsiteY73" fmla="*/ 242501 h 1429212"/>
                <a:gd name="connsiteX74" fmla="*/ 3876674 w 4582440"/>
                <a:gd name="connsiteY74" fmla="*/ 247263 h 1429212"/>
                <a:gd name="connsiteX75" fmla="*/ 3900487 w 4582440"/>
                <a:gd name="connsiteY75" fmla="*/ 252026 h 1429212"/>
                <a:gd name="connsiteX76" fmla="*/ 3962399 w 4582440"/>
                <a:gd name="connsiteY76" fmla="*/ 256788 h 1429212"/>
                <a:gd name="connsiteX77" fmla="*/ 4081462 w 4582440"/>
                <a:gd name="connsiteY77" fmla="*/ 271076 h 1429212"/>
                <a:gd name="connsiteX78" fmla="*/ 4100512 w 4582440"/>
                <a:gd name="connsiteY78" fmla="*/ 275838 h 1429212"/>
                <a:gd name="connsiteX79" fmla="*/ 4243387 w 4582440"/>
                <a:gd name="connsiteY79" fmla="*/ 294888 h 1429212"/>
                <a:gd name="connsiteX80" fmla="*/ 4276724 w 4582440"/>
                <a:gd name="connsiteY80" fmla="*/ 299651 h 1429212"/>
                <a:gd name="connsiteX81" fmla="*/ 4533899 w 4582440"/>
                <a:gd name="connsiteY81" fmla="*/ 304413 h 1429212"/>
                <a:gd name="connsiteX82" fmla="*/ 4581524 w 4582440"/>
                <a:gd name="connsiteY82" fmla="*/ 309176 h 1429212"/>
                <a:gd name="connsiteX83" fmla="*/ 4567237 w 4582440"/>
                <a:gd name="connsiteY83" fmla="*/ 1228338 h 1429212"/>
                <a:gd name="connsiteX84" fmla="*/ 4567237 w 4582440"/>
                <a:gd name="connsiteY84" fmla="*/ 1228338 h 1429212"/>
                <a:gd name="connsiteX85" fmla="*/ 4510087 w 4582440"/>
                <a:gd name="connsiteY85" fmla="*/ 1209288 h 1429212"/>
                <a:gd name="connsiteX86" fmla="*/ 4481512 w 4582440"/>
                <a:gd name="connsiteY86" fmla="*/ 1199763 h 1429212"/>
                <a:gd name="connsiteX87" fmla="*/ 4452937 w 4582440"/>
                <a:gd name="connsiteY87" fmla="*/ 1195001 h 1429212"/>
                <a:gd name="connsiteX88" fmla="*/ 4438649 w 4582440"/>
                <a:gd name="connsiteY88" fmla="*/ 1190238 h 1429212"/>
                <a:gd name="connsiteX89" fmla="*/ 4371974 w 4582440"/>
                <a:gd name="connsiteY89" fmla="*/ 1180713 h 1429212"/>
                <a:gd name="connsiteX90" fmla="*/ 4067174 w 4582440"/>
                <a:gd name="connsiteY90" fmla="*/ 1185476 h 1429212"/>
                <a:gd name="connsiteX91" fmla="*/ 4038599 w 4582440"/>
                <a:gd name="connsiteY91" fmla="*/ 1190238 h 1429212"/>
                <a:gd name="connsiteX92" fmla="*/ 3948112 w 4582440"/>
                <a:gd name="connsiteY92" fmla="*/ 1195001 h 1429212"/>
                <a:gd name="connsiteX93" fmla="*/ 3895724 w 4582440"/>
                <a:gd name="connsiteY93" fmla="*/ 1204526 h 1429212"/>
                <a:gd name="connsiteX94" fmla="*/ 3881437 w 4582440"/>
                <a:gd name="connsiteY94" fmla="*/ 1209288 h 1429212"/>
                <a:gd name="connsiteX95" fmla="*/ 3857624 w 4582440"/>
                <a:gd name="connsiteY95" fmla="*/ 1214051 h 1429212"/>
                <a:gd name="connsiteX96" fmla="*/ 3829049 w 4582440"/>
                <a:gd name="connsiteY96" fmla="*/ 1223576 h 1429212"/>
                <a:gd name="connsiteX97" fmla="*/ 3800474 w 4582440"/>
                <a:gd name="connsiteY97" fmla="*/ 1228338 h 1429212"/>
                <a:gd name="connsiteX98" fmla="*/ 3762374 w 4582440"/>
                <a:gd name="connsiteY98" fmla="*/ 1237863 h 1429212"/>
                <a:gd name="connsiteX99" fmla="*/ 3557587 w 4582440"/>
                <a:gd name="connsiteY99" fmla="*/ 1242626 h 1429212"/>
                <a:gd name="connsiteX100" fmla="*/ 3495674 w 4582440"/>
                <a:gd name="connsiteY100" fmla="*/ 1261676 h 1429212"/>
                <a:gd name="connsiteX101" fmla="*/ 3481387 w 4582440"/>
                <a:gd name="connsiteY101" fmla="*/ 1266438 h 1429212"/>
                <a:gd name="connsiteX102" fmla="*/ 3443287 w 4582440"/>
                <a:gd name="connsiteY102" fmla="*/ 1275963 h 1429212"/>
                <a:gd name="connsiteX103" fmla="*/ 3428999 w 4582440"/>
                <a:gd name="connsiteY103" fmla="*/ 1280726 h 1429212"/>
                <a:gd name="connsiteX104" fmla="*/ 0 w 4582440"/>
                <a:gd name="connsiteY104" fmla="*/ 1390263 h 1429212"/>
                <a:gd name="connsiteX105" fmla="*/ 4762 w 4582440"/>
                <a:gd name="connsiteY105" fmla="*/ 528251 h 1429212"/>
                <a:gd name="connsiteX0" fmla="*/ 4762 w 4582440"/>
                <a:gd name="connsiteY0" fmla="*/ 528251 h 1428478"/>
                <a:gd name="connsiteX1" fmla="*/ 4762 w 4582440"/>
                <a:gd name="connsiteY1" fmla="*/ 528251 h 1428478"/>
                <a:gd name="connsiteX2" fmla="*/ 528637 w 4582440"/>
                <a:gd name="connsiteY2" fmla="*/ 533013 h 1428478"/>
                <a:gd name="connsiteX3" fmla="*/ 571499 w 4582440"/>
                <a:gd name="connsiteY3" fmla="*/ 542538 h 1428478"/>
                <a:gd name="connsiteX4" fmla="*/ 804862 w 4582440"/>
                <a:gd name="connsiteY4" fmla="*/ 537776 h 1428478"/>
                <a:gd name="connsiteX5" fmla="*/ 819149 w 4582440"/>
                <a:gd name="connsiteY5" fmla="*/ 533013 h 1428478"/>
                <a:gd name="connsiteX6" fmla="*/ 852487 w 4582440"/>
                <a:gd name="connsiteY6" fmla="*/ 523488 h 1428478"/>
                <a:gd name="connsiteX7" fmla="*/ 871537 w 4582440"/>
                <a:gd name="connsiteY7" fmla="*/ 513963 h 1428478"/>
                <a:gd name="connsiteX8" fmla="*/ 904874 w 4582440"/>
                <a:gd name="connsiteY8" fmla="*/ 504438 h 1428478"/>
                <a:gd name="connsiteX9" fmla="*/ 947737 w 4582440"/>
                <a:gd name="connsiteY9" fmla="*/ 490151 h 1428478"/>
                <a:gd name="connsiteX10" fmla="*/ 962024 w 4582440"/>
                <a:gd name="connsiteY10" fmla="*/ 480626 h 1428478"/>
                <a:gd name="connsiteX11" fmla="*/ 966787 w 4582440"/>
                <a:gd name="connsiteY11" fmla="*/ 461576 h 1428478"/>
                <a:gd name="connsiteX12" fmla="*/ 1014412 w 4582440"/>
                <a:gd name="connsiteY12" fmla="*/ 452051 h 1428478"/>
                <a:gd name="connsiteX13" fmla="*/ 1028699 w 4582440"/>
                <a:gd name="connsiteY13" fmla="*/ 442526 h 1428478"/>
                <a:gd name="connsiteX14" fmla="*/ 1085849 w 4582440"/>
                <a:gd name="connsiteY14" fmla="*/ 428238 h 1428478"/>
                <a:gd name="connsiteX15" fmla="*/ 1100137 w 4582440"/>
                <a:gd name="connsiteY15" fmla="*/ 418713 h 1428478"/>
                <a:gd name="connsiteX16" fmla="*/ 1147762 w 4582440"/>
                <a:gd name="connsiteY16" fmla="*/ 390138 h 1428478"/>
                <a:gd name="connsiteX17" fmla="*/ 1162049 w 4582440"/>
                <a:gd name="connsiteY17" fmla="*/ 375851 h 1428478"/>
                <a:gd name="connsiteX18" fmla="*/ 1181099 w 4582440"/>
                <a:gd name="connsiteY18" fmla="*/ 366326 h 1428478"/>
                <a:gd name="connsiteX19" fmla="*/ 1204912 w 4582440"/>
                <a:gd name="connsiteY19" fmla="*/ 352038 h 1428478"/>
                <a:gd name="connsiteX20" fmla="*/ 1219199 w 4582440"/>
                <a:gd name="connsiteY20" fmla="*/ 337751 h 1428478"/>
                <a:gd name="connsiteX21" fmla="*/ 1271587 w 4582440"/>
                <a:gd name="connsiteY21" fmla="*/ 304413 h 1428478"/>
                <a:gd name="connsiteX22" fmla="*/ 1285874 w 4582440"/>
                <a:gd name="connsiteY22" fmla="*/ 294888 h 1428478"/>
                <a:gd name="connsiteX23" fmla="*/ 1295399 w 4582440"/>
                <a:gd name="connsiteY23" fmla="*/ 280601 h 1428478"/>
                <a:gd name="connsiteX24" fmla="*/ 1352549 w 4582440"/>
                <a:gd name="connsiteY24" fmla="*/ 247263 h 1428478"/>
                <a:gd name="connsiteX25" fmla="*/ 1366837 w 4582440"/>
                <a:gd name="connsiteY25" fmla="*/ 242501 h 1428478"/>
                <a:gd name="connsiteX26" fmla="*/ 1404937 w 4582440"/>
                <a:gd name="connsiteY26" fmla="*/ 213926 h 1428478"/>
                <a:gd name="connsiteX27" fmla="*/ 1419224 w 4582440"/>
                <a:gd name="connsiteY27" fmla="*/ 199638 h 1428478"/>
                <a:gd name="connsiteX28" fmla="*/ 1433512 w 4582440"/>
                <a:gd name="connsiteY28" fmla="*/ 180588 h 1428478"/>
                <a:gd name="connsiteX29" fmla="*/ 1457324 w 4582440"/>
                <a:gd name="connsiteY29" fmla="*/ 171063 h 1428478"/>
                <a:gd name="connsiteX30" fmla="*/ 1476374 w 4582440"/>
                <a:gd name="connsiteY30" fmla="*/ 161538 h 1428478"/>
                <a:gd name="connsiteX31" fmla="*/ 1509712 w 4582440"/>
                <a:gd name="connsiteY31" fmla="*/ 137726 h 1428478"/>
                <a:gd name="connsiteX32" fmla="*/ 1543049 w 4582440"/>
                <a:gd name="connsiteY32" fmla="*/ 123438 h 1428478"/>
                <a:gd name="connsiteX33" fmla="*/ 1600199 w 4582440"/>
                <a:gd name="connsiteY33" fmla="*/ 99626 h 1428478"/>
                <a:gd name="connsiteX34" fmla="*/ 1647824 w 4582440"/>
                <a:gd name="connsiteY34" fmla="*/ 85338 h 1428478"/>
                <a:gd name="connsiteX35" fmla="*/ 1681162 w 4582440"/>
                <a:gd name="connsiteY35" fmla="*/ 75813 h 1428478"/>
                <a:gd name="connsiteX36" fmla="*/ 1804987 w 4582440"/>
                <a:gd name="connsiteY36" fmla="*/ 66288 h 1428478"/>
                <a:gd name="connsiteX37" fmla="*/ 1852612 w 4582440"/>
                <a:gd name="connsiteY37" fmla="*/ 52001 h 1428478"/>
                <a:gd name="connsiteX38" fmla="*/ 1933574 w 4582440"/>
                <a:gd name="connsiteY38" fmla="*/ 42476 h 1428478"/>
                <a:gd name="connsiteX39" fmla="*/ 2309812 w 4582440"/>
                <a:gd name="connsiteY39" fmla="*/ 28188 h 1428478"/>
                <a:gd name="connsiteX40" fmla="*/ 2376487 w 4582440"/>
                <a:gd name="connsiteY40" fmla="*/ 32951 h 1428478"/>
                <a:gd name="connsiteX41" fmla="*/ 2405062 w 4582440"/>
                <a:gd name="connsiteY41" fmla="*/ 42476 h 1428478"/>
                <a:gd name="connsiteX42" fmla="*/ 2428874 w 4582440"/>
                <a:gd name="connsiteY42" fmla="*/ 47238 h 1428478"/>
                <a:gd name="connsiteX43" fmla="*/ 2447924 w 4582440"/>
                <a:gd name="connsiteY43" fmla="*/ 52001 h 1428478"/>
                <a:gd name="connsiteX44" fmla="*/ 2476499 w 4582440"/>
                <a:gd name="connsiteY44" fmla="*/ 56763 h 1428478"/>
                <a:gd name="connsiteX45" fmla="*/ 2505074 w 4582440"/>
                <a:gd name="connsiteY45" fmla="*/ 66288 h 1428478"/>
                <a:gd name="connsiteX46" fmla="*/ 2538412 w 4582440"/>
                <a:gd name="connsiteY46" fmla="*/ 75813 h 1428478"/>
                <a:gd name="connsiteX47" fmla="*/ 2557462 w 4582440"/>
                <a:gd name="connsiteY47" fmla="*/ 90101 h 1428478"/>
                <a:gd name="connsiteX48" fmla="*/ 2571749 w 4582440"/>
                <a:gd name="connsiteY48" fmla="*/ 104388 h 1428478"/>
                <a:gd name="connsiteX49" fmla="*/ 2605087 w 4582440"/>
                <a:gd name="connsiteY49" fmla="*/ 113913 h 1428478"/>
                <a:gd name="connsiteX50" fmla="*/ 2652712 w 4582440"/>
                <a:gd name="connsiteY50" fmla="*/ 137726 h 1428478"/>
                <a:gd name="connsiteX51" fmla="*/ 2666999 w 4582440"/>
                <a:gd name="connsiteY51" fmla="*/ 152013 h 1428478"/>
                <a:gd name="connsiteX52" fmla="*/ 2700337 w 4582440"/>
                <a:gd name="connsiteY52" fmla="*/ 175826 h 1428478"/>
                <a:gd name="connsiteX53" fmla="*/ 2719387 w 4582440"/>
                <a:gd name="connsiteY53" fmla="*/ 185351 h 1428478"/>
                <a:gd name="connsiteX54" fmla="*/ 2757487 w 4582440"/>
                <a:gd name="connsiteY54" fmla="*/ 213926 h 1428478"/>
                <a:gd name="connsiteX55" fmla="*/ 2781299 w 4582440"/>
                <a:gd name="connsiteY55" fmla="*/ 218688 h 1428478"/>
                <a:gd name="connsiteX56" fmla="*/ 2814637 w 4582440"/>
                <a:gd name="connsiteY56" fmla="*/ 223451 h 1428478"/>
                <a:gd name="connsiteX57" fmla="*/ 2833687 w 4582440"/>
                <a:gd name="connsiteY57" fmla="*/ 228213 h 1428478"/>
                <a:gd name="connsiteX58" fmla="*/ 2852737 w 4582440"/>
                <a:gd name="connsiteY58" fmla="*/ 237738 h 1428478"/>
                <a:gd name="connsiteX59" fmla="*/ 2876549 w 4582440"/>
                <a:gd name="connsiteY59" fmla="*/ 242501 h 1428478"/>
                <a:gd name="connsiteX60" fmla="*/ 2890837 w 4582440"/>
                <a:gd name="connsiteY60" fmla="*/ 247263 h 1428478"/>
                <a:gd name="connsiteX61" fmla="*/ 2938462 w 4582440"/>
                <a:gd name="connsiteY61" fmla="*/ 256788 h 1428478"/>
                <a:gd name="connsiteX62" fmla="*/ 3000374 w 4582440"/>
                <a:gd name="connsiteY62" fmla="*/ 275838 h 1428478"/>
                <a:gd name="connsiteX63" fmla="*/ 3028949 w 4582440"/>
                <a:gd name="connsiteY63" fmla="*/ 285363 h 1428478"/>
                <a:gd name="connsiteX64" fmla="*/ 3067049 w 4582440"/>
                <a:gd name="connsiteY64" fmla="*/ 294888 h 1428478"/>
                <a:gd name="connsiteX65" fmla="*/ 3105149 w 4582440"/>
                <a:gd name="connsiteY65" fmla="*/ 309176 h 1428478"/>
                <a:gd name="connsiteX66" fmla="*/ 3124199 w 4582440"/>
                <a:gd name="connsiteY66" fmla="*/ 318701 h 1428478"/>
                <a:gd name="connsiteX67" fmla="*/ 3319462 w 4582440"/>
                <a:gd name="connsiteY67" fmla="*/ 313938 h 1428478"/>
                <a:gd name="connsiteX68" fmla="*/ 3376612 w 4582440"/>
                <a:gd name="connsiteY68" fmla="*/ 294888 h 1428478"/>
                <a:gd name="connsiteX69" fmla="*/ 3400424 w 4582440"/>
                <a:gd name="connsiteY69" fmla="*/ 290126 h 1428478"/>
                <a:gd name="connsiteX70" fmla="*/ 3438524 w 4582440"/>
                <a:gd name="connsiteY70" fmla="*/ 271076 h 1428478"/>
                <a:gd name="connsiteX71" fmla="*/ 3476624 w 4582440"/>
                <a:gd name="connsiteY71" fmla="*/ 261551 h 1428478"/>
                <a:gd name="connsiteX72" fmla="*/ 3495674 w 4582440"/>
                <a:gd name="connsiteY72" fmla="*/ 252026 h 1428478"/>
                <a:gd name="connsiteX73" fmla="*/ 3552824 w 4582440"/>
                <a:gd name="connsiteY73" fmla="*/ 242501 h 1428478"/>
                <a:gd name="connsiteX74" fmla="*/ 3876674 w 4582440"/>
                <a:gd name="connsiteY74" fmla="*/ 247263 h 1428478"/>
                <a:gd name="connsiteX75" fmla="*/ 3900487 w 4582440"/>
                <a:gd name="connsiteY75" fmla="*/ 252026 h 1428478"/>
                <a:gd name="connsiteX76" fmla="*/ 3962399 w 4582440"/>
                <a:gd name="connsiteY76" fmla="*/ 256788 h 1428478"/>
                <a:gd name="connsiteX77" fmla="*/ 4081462 w 4582440"/>
                <a:gd name="connsiteY77" fmla="*/ 271076 h 1428478"/>
                <a:gd name="connsiteX78" fmla="*/ 4100512 w 4582440"/>
                <a:gd name="connsiteY78" fmla="*/ 275838 h 1428478"/>
                <a:gd name="connsiteX79" fmla="*/ 4243387 w 4582440"/>
                <a:gd name="connsiteY79" fmla="*/ 294888 h 1428478"/>
                <a:gd name="connsiteX80" fmla="*/ 4276724 w 4582440"/>
                <a:gd name="connsiteY80" fmla="*/ 299651 h 1428478"/>
                <a:gd name="connsiteX81" fmla="*/ 4533899 w 4582440"/>
                <a:gd name="connsiteY81" fmla="*/ 304413 h 1428478"/>
                <a:gd name="connsiteX82" fmla="*/ 4581524 w 4582440"/>
                <a:gd name="connsiteY82" fmla="*/ 309176 h 1428478"/>
                <a:gd name="connsiteX83" fmla="*/ 4567237 w 4582440"/>
                <a:gd name="connsiteY83" fmla="*/ 1228338 h 1428478"/>
                <a:gd name="connsiteX84" fmla="*/ 4567237 w 4582440"/>
                <a:gd name="connsiteY84" fmla="*/ 1228338 h 1428478"/>
                <a:gd name="connsiteX85" fmla="*/ 4510087 w 4582440"/>
                <a:gd name="connsiteY85" fmla="*/ 1209288 h 1428478"/>
                <a:gd name="connsiteX86" fmla="*/ 4481512 w 4582440"/>
                <a:gd name="connsiteY86" fmla="*/ 1199763 h 1428478"/>
                <a:gd name="connsiteX87" fmla="*/ 4452937 w 4582440"/>
                <a:gd name="connsiteY87" fmla="*/ 1195001 h 1428478"/>
                <a:gd name="connsiteX88" fmla="*/ 4438649 w 4582440"/>
                <a:gd name="connsiteY88" fmla="*/ 1190238 h 1428478"/>
                <a:gd name="connsiteX89" fmla="*/ 4371974 w 4582440"/>
                <a:gd name="connsiteY89" fmla="*/ 1180713 h 1428478"/>
                <a:gd name="connsiteX90" fmla="*/ 4067174 w 4582440"/>
                <a:gd name="connsiteY90" fmla="*/ 1185476 h 1428478"/>
                <a:gd name="connsiteX91" fmla="*/ 4038599 w 4582440"/>
                <a:gd name="connsiteY91" fmla="*/ 1190238 h 1428478"/>
                <a:gd name="connsiteX92" fmla="*/ 3948112 w 4582440"/>
                <a:gd name="connsiteY92" fmla="*/ 1195001 h 1428478"/>
                <a:gd name="connsiteX93" fmla="*/ 3895724 w 4582440"/>
                <a:gd name="connsiteY93" fmla="*/ 1204526 h 1428478"/>
                <a:gd name="connsiteX94" fmla="*/ 3881437 w 4582440"/>
                <a:gd name="connsiteY94" fmla="*/ 1209288 h 1428478"/>
                <a:gd name="connsiteX95" fmla="*/ 3857624 w 4582440"/>
                <a:gd name="connsiteY95" fmla="*/ 1214051 h 1428478"/>
                <a:gd name="connsiteX96" fmla="*/ 3829049 w 4582440"/>
                <a:gd name="connsiteY96" fmla="*/ 1223576 h 1428478"/>
                <a:gd name="connsiteX97" fmla="*/ 3800474 w 4582440"/>
                <a:gd name="connsiteY97" fmla="*/ 1228338 h 1428478"/>
                <a:gd name="connsiteX98" fmla="*/ 3762374 w 4582440"/>
                <a:gd name="connsiteY98" fmla="*/ 1237863 h 1428478"/>
                <a:gd name="connsiteX99" fmla="*/ 3557587 w 4582440"/>
                <a:gd name="connsiteY99" fmla="*/ 1242626 h 1428478"/>
                <a:gd name="connsiteX100" fmla="*/ 3495674 w 4582440"/>
                <a:gd name="connsiteY100" fmla="*/ 1261676 h 1428478"/>
                <a:gd name="connsiteX101" fmla="*/ 3481387 w 4582440"/>
                <a:gd name="connsiteY101" fmla="*/ 1266438 h 1428478"/>
                <a:gd name="connsiteX102" fmla="*/ 3443287 w 4582440"/>
                <a:gd name="connsiteY102" fmla="*/ 1275963 h 1428478"/>
                <a:gd name="connsiteX103" fmla="*/ 0 w 4582440"/>
                <a:gd name="connsiteY103" fmla="*/ 1390263 h 1428478"/>
                <a:gd name="connsiteX104" fmla="*/ 4762 w 4582440"/>
                <a:gd name="connsiteY104" fmla="*/ 528251 h 1428478"/>
                <a:gd name="connsiteX0" fmla="*/ 4762 w 4582440"/>
                <a:gd name="connsiteY0" fmla="*/ 528251 h 1428567"/>
                <a:gd name="connsiteX1" fmla="*/ 4762 w 4582440"/>
                <a:gd name="connsiteY1" fmla="*/ 528251 h 1428567"/>
                <a:gd name="connsiteX2" fmla="*/ 528637 w 4582440"/>
                <a:gd name="connsiteY2" fmla="*/ 533013 h 1428567"/>
                <a:gd name="connsiteX3" fmla="*/ 571499 w 4582440"/>
                <a:gd name="connsiteY3" fmla="*/ 542538 h 1428567"/>
                <a:gd name="connsiteX4" fmla="*/ 804862 w 4582440"/>
                <a:gd name="connsiteY4" fmla="*/ 537776 h 1428567"/>
                <a:gd name="connsiteX5" fmla="*/ 819149 w 4582440"/>
                <a:gd name="connsiteY5" fmla="*/ 533013 h 1428567"/>
                <a:gd name="connsiteX6" fmla="*/ 852487 w 4582440"/>
                <a:gd name="connsiteY6" fmla="*/ 523488 h 1428567"/>
                <a:gd name="connsiteX7" fmla="*/ 871537 w 4582440"/>
                <a:gd name="connsiteY7" fmla="*/ 513963 h 1428567"/>
                <a:gd name="connsiteX8" fmla="*/ 904874 w 4582440"/>
                <a:gd name="connsiteY8" fmla="*/ 504438 h 1428567"/>
                <a:gd name="connsiteX9" fmla="*/ 947737 w 4582440"/>
                <a:gd name="connsiteY9" fmla="*/ 490151 h 1428567"/>
                <a:gd name="connsiteX10" fmla="*/ 962024 w 4582440"/>
                <a:gd name="connsiteY10" fmla="*/ 480626 h 1428567"/>
                <a:gd name="connsiteX11" fmla="*/ 966787 w 4582440"/>
                <a:gd name="connsiteY11" fmla="*/ 461576 h 1428567"/>
                <a:gd name="connsiteX12" fmla="*/ 1014412 w 4582440"/>
                <a:gd name="connsiteY12" fmla="*/ 452051 h 1428567"/>
                <a:gd name="connsiteX13" fmla="*/ 1028699 w 4582440"/>
                <a:gd name="connsiteY13" fmla="*/ 442526 h 1428567"/>
                <a:gd name="connsiteX14" fmla="*/ 1085849 w 4582440"/>
                <a:gd name="connsiteY14" fmla="*/ 428238 h 1428567"/>
                <a:gd name="connsiteX15" fmla="*/ 1100137 w 4582440"/>
                <a:gd name="connsiteY15" fmla="*/ 418713 h 1428567"/>
                <a:gd name="connsiteX16" fmla="*/ 1147762 w 4582440"/>
                <a:gd name="connsiteY16" fmla="*/ 390138 h 1428567"/>
                <a:gd name="connsiteX17" fmla="*/ 1162049 w 4582440"/>
                <a:gd name="connsiteY17" fmla="*/ 375851 h 1428567"/>
                <a:gd name="connsiteX18" fmla="*/ 1181099 w 4582440"/>
                <a:gd name="connsiteY18" fmla="*/ 366326 h 1428567"/>
                <a:gd name="connsiteX19" fmla="*/ 1204912 w 4582440"/>
                <a:gd name="connsiteY19" fmla="*/ 352038 h 1428567"/>
                <a:gd name="connsiteX20" fmla="*/ 1219199 w 4582440"/>
                <a:gd name="connsiteY20" fmla="*/ 337751 h 1428567"/>
                <a:gd name="connsiteX21" fmla="*/ 1271587 w 4582440"/>
                <a:gd name="connsiteY21" fmla="*/ 304413 h 1428567"/>
                <a:gd name="connsiteX22" fmla="*/ 1285874 w 4582440"/>
                <a:gd name="connsiteY22" fmla="*/ 294888 h 1428567"/>
                <a:gd name="connsiteX23" fmla="*/ 1295399 w 4582440"/>
                <a:gd name="connsiteY23" fmla="*/ 280601 h 1428567"/>
                <a:gd name="connsiteX24" fmla="*/ 1352549 w 4582440"/>
                <a:gd name="connsiteY24" fmla="*/ 247263 h 1428567"/>
                <a:gd name="connsiteX25" fmla="*/ 1366837 w 4582440"/>
                <a:gd name="connsiteY25" fmla="*/ 242501 h 1428567"/>
                <a:gd name="connsiteX26" fmla="*/ 1404937 w 4582440"/>
                <a:gd name="connsiteY26" fmla="*/ 213926 h 1428567"/>
                <a:gd name="connsiteX27" fmla="*/ 1419224 w 4582440"/>
                <a:gd name="connsiteY27" fmla="*/ 199638 h 1428567"/>
                <a:gd name="connsiteX28" fmla="*/ 1433512 w 4582440"/>
                <a:gd name="connsiteY28" fmla="*/ 180588 h 1428567"/>
                <a:gd name="connsiteX29" fmla="*/ 1457324 w 4582440"/>
                <a:gd name="connsiteY29" fmla="*/ 171063 h 1428567"/>
                <a:gd name="connsiteX30" fmla="*/ 1476374 w 4582440"/>
                <a:gd name="connsiteY30" fmla="*/ 161538 h 1428567"/>
                <a:gd name="connsiteX31" fmla="*/ 1509712 w 4582440"/>
                <a:gd name="connsiteY31" fmla="*/ 137726 h 1428567"/>
                <a:gd name="connsiteX32" fmla="*/ 1543049 w 4582440"/>
                <a:gd name="connsiteY32" fmla="*/ 123438 h 1428567"/>
                <a:gd name="connsiteX33" fmla="*/ 1600199 w 4582440"/>
                <a:gd name="connsiteY33" fmla="*/ 99626 h 1428567"/>
                <a:gd name="connsiteX34" fmla="*/ 1647824 w 4582440"/>
                <a:gd name="connsiteY34" fmla="*/ 85338 h 1428567"/>
                <a:gd name="connsiteX35" fmla="*/ 1681162 w 4582440"/>
                <a:gd name="connsiteY35" fmla="*/ 75813 h 1428567"/>
                <a:gd name="connsiteX36" fmla="*/ 1804987 w 4582440"/>
                <a:gd name="connsiteY36" fmla="*/ 66288 h 1428567"/>
                <a:gd name="connsiteX37" fmla="*/ 1852612 w 4582440"/>
                <a:gd name="connsiteY37" fmla="*/ 52001 h 1428567"/>
                <a:gd name="connsiteX38" fmla="*/ 1933574 w 4582440"/>
                <a:gd name="connsiteY38" fmla="*/ 42476 h 1428567"/>
                <a:gd name="connsiteX39" fmla="*/ 2309812 w 4582440"/>
                <a:gd name="connsiteY39" fmla="*/ 28188 h 1428567"/>
                <a:gd name="connsiteX40" fmla="*/ 2376487 w 4582440"/>
                <a:gd name="connsiteY40" fmla="*/ 32951 h 1428567"/>
                <a:gd name="connsiteX41" fmla="*/ 2405062 w 4582440"/>
                <a:gd name="connsiteY41" fmla="*/ 42476 h 1428567"/>
                <a:gd name="connsiteX42" fmla="*/ 2428874 w 4582440"/>
                <a:gd name="connsiteY42" fmla="*/ 47238 h 1428567"/>
                <a:gd name="connsiteX43" fmla="*/ 2447924 w 4582440"/>
                <a:gd name="connsiteY43" fmla="*/ 52001 h 1428567"/>
                <a:gd name="connsiteX44" fmla="*/ 2476499 w 4582440"/>
                <a:gd name="connsiteY44" fmla="*/ 56763 h 1428567"/>
                <a:gd name="connsiteX45" fmla="*/ 2505074 w 4582440"/>
                <a:gd name="connsiteY45" fmla="*/ 66288 h 1428567"/>
                <a:gd name="connsiteX46" fmla="*/ 2538412 w 4582440"/>
                <a:gd name="connsiteY46" fmla="*/ 75813 h 1428567"/>
                <a:gd name="connsiteX47" fmla="*/ 2557462 w 4582440"/>
                <a:gd name="connsiteY47" fmla="*/ 90101 h 1428567"/>
                <a:gd name="connsiteX48" fmla="*/ 2571749 w 4582440"/>
                <a:gd name="connsiteY48" fmla="*/ 104388 h 1428567"/>
                <a:gd name="connsiteX49" fmla="*/ 2605087 w 4582440"/>
                <a:gd name="connsiteY49" fmla="*/ 113913 h 1428567"/>
                <a:gd name="connsiteX50" fmla="*/ 2652712 w 4582440"/>
                <a:gd name="connsiteY50" fmla="*/ 137726 h 1428567"/>
                <a:gd name="connsiteX51" fmla="*/ 2666999 w 4582440"/>
                <a:gd name="connsiteY51" fmla="*/ 152013 h 1428567"/>
                <a:gd name="connsiteX52" fmla="*/ 2700337 w 4582440"/>
                <a:gd name="connsiteY52" fmla="*/ 175826 h 1428567"/>
                <a:gd name="connsiteX53" fmla="*/ 2719387 w 4582440"/>
                <a:gd name="connsiteY53" fmla="*/ 185351 h 1428567"/>
                <a:gd name="connsiteX54" fmla="*/ 2757487 w 4582440"/>
                <a:gd name="connsiteY54" fmla="*/ 213926 h 1428567"/>
                <a:gd name="connsiteX55" fmla="*/ 2781299 w 4582440"/>
                <a:gd name="connsiteY55" fmla="*/ 218688 h 1428567"/>
                <a:gd name="connsiteX56" fmla="*/ 2814637 w 4582440"/>
                <a:gd name="connsiteY56" fmla="*/ 223451 h 1428567"/>
                <a:gd name="connsiteX57" fmla="*/ 2833687 w 4582440"/>
                <a:gd name="connsiteY57" fmla="*/ 228213 h 1428567"/>
                <a:gd name="connsiteX58" fmla="*/ 2852737 w 4582440"/>
                <a:gd name="connsiteY58" fmla="*/ 237738 h 1428567"/>
                <a:gd name="connsiteX59" fmla="*/ 2876549 w 4582440"/>
                <a:gd name="connsiteY59" fmla="*/ 242501 h 1428567"/>
                <a:gd name="connsiteX60" fmla="*/ 2890837 w 4582440"/>
                <a:gd name="connsiteY60" fmla="*/ 247263 h 1428567"/>
                <a:gd name="connsiteX61" fmla="*/ 2938462 w 4582440"/>
                <a:gd name="connsiteY61" fmla="*/ 256788 h 1428567"/>
                <a:gd name="connsiteX62" fmla="*/ 3000374 w 4582440"/>
                <a:gd name="connsiteY62" fmla="*/ 275838 h 1428567"/>
                <a:gd name="connsiteX63" fmla="*/ 3028949 w 4582440"/>
                <a:gd name="connsiteY63" fmla="*/ 285363 h 1428567"/>
                <a:gd name="connsiteX64" fmla="*/ 3067049 w 4582440"/>
                <a:gd name="connsiteY64" fmla="*/ 294888 h 1428567"/>
                <a:gd name="connsiteX65" fmla="*/ 3105149 w 4582440"/>
                <a:gd name="connsiteY65" fmla="*/ 309176 h 1428567"/>
                <a:gd name="connsiteX66" fmla="*/ 3124199 w 4582440"/>
                <a:gd name="connsiteY66" fmla="*/ 318701 h 1428567"/>
                <a:gd name="connsiteX67" fmla="*/ 3319462 w 4582440"/>
                <a:gd name="connsiteY67" fmla="*/ 313938 h 1428567"/>
                <a:gd name="connsiteX68" fmla="*/ 3376612 w 4582440"/>
                <a:gd name="connsiteY68" fmla="*/ 294888 h 1428567"/>
                <a:gd name="connsiteX69" fmla="*/ 3400424 w 4582440"/>
                <a:gd name="connsiteY69" fmla="*/ 290126 h 1428567"/>
                <a:gd name="connsiteX70" fmla="*/ 3438524 w 4582440"/>
                <a:gd name="connsiteY70" fmla="*/ 271076 h 1428567"/>
                <a:gd name="connsiteX71" fmla="*/ 3476624 w 4582440"/>
                <a:gd name="connsiteY71" fmla="*/ 261551 h 1428567"/>
                <a:gd name="connsiteX72" fmla="*/ 3495674 w 4582440"/>
                <a:gd name="connsiteY72" fmla="*/ 252026 h 1428567"/>
                <a:gd name="connsiteX73" fmla="*/ 3552824 w 4582440"/>
                <a:gd name="connsiteY73" fmla="*/ 242501 h 1428567"/>
                <a:gd name="connsiteX74" fmla="*/ 3876674 w 4582440"/>
                <a:gd name="connsiteY74" fmla="*/ 247263 h 1428567"/>
                <a:gd name="connsiteX75" fmla="*/ 3900487 w 4582440"/>
                <a:gd name="connsiteY75" fmla="*/ 252026 h 1428567"/>
                <a:gd name="connsiteX76" fmla="*/ 3962399 w 4582440"/>
                <a:gd name="connsiteY76" fmla="*/ 256788 h 1428567"/>
                <a:gd name="connsiteX77" fmla="*/ 4081462 w 4582440"/>
                <a:gd name="connsiteY77" fmla="*/ 271076 h 1428567"/>
                <a:gd name="connsiteX78" fmla="*/ 4100512 w 4582440"/>
                <a:gd name="connsiteY78" fmla="*/ 275838 h 1428567"/>
                <a:gd name="connsiteX79" fmla="*/ 4243387 w 4582440"/>
                <a:gd name="connsiteY79" fmla="*/ 294888 h 1428567"/>
                <a:gd name="connsiteX80" fmla="*/ 4276724 w 4582440"/>
                <a:gd name="connsiteY80" fmla="*/ 299651 h 1428567"/>
                <a:gd name="connsiteX81" fmla="*/ 4533899 w 4582440"/>
                <a:gd name="connsiteY81" fmla="*/ 304413 h 1428567"/>
                <a:gd name="connsiteX82" fmla="*/ 4581524 w 4582440"/>
                <a:gd name="connsiteY82" fmla="*/ 309176 h 1428567"/>
                <a:gd name="connsiteX83" fmla="*/ 4567237 w 4582440"/>
                <a:gd name="connsiteY83" fmla="*/ 1228338 h 1428567"/>
                <a:gd name="connsiteX84" fmla="*/ 4567237 w 4582440"/>
                <a:gd name="connsiteY84" fmla="*/ 1228338 h 1428567"/>
                <a:gd name="connsiteX85" fmla="*/ 4510087 w 4582440"/>
                <a:gd name="connsiteY85" fmla="*/ 1209288 h 1428567"/>
                <a:gd name="connsiteX86" fmla="*/ 4481512 w 4582440"/>
                <a:gd name="connsiteY86" fmla="*/ 1199763 h 1428567"/>
                <a:gd name="connsiteX87" fmla="*/ 4452937 w 4582440"/>
                <a:gd name="connsiteY87" fmla="*/ 1195001 h 1428567"/>
                <a:gd name="connsiteX88" fmla="*/ 4438649 w 4582440"/>
                <a:gd name="connsiteY88" fmla="*/ 1190238 h 1428567"/>
                <a:gd name="connsiteX89" fmla="*/ 4371974 w 4582440"/>
                <a:gd name="connsiteY89" fmla="*/ 1180713 h 1428567"/>
                <a:gd name="connsiteX90" fmla="*/ 4067174 w 4582440"/>
                <a:gd name="connsiteY90" fmla="*/ 1185476 h 1428567"/>
                <a:gd name="connsiteX91" fmla="*/ 4038599 w 4582440"/>
                <a:gd name="connsiteY91" fmla="*/ 1190238 h 1428567"/>
                <a:gd name="connsiteX92" fmla="*/ 3948112 w 4582440"/>
                <a:gd name="connsiteY92" fmla="*/ 1195001 h 1428567"/>
                <a:gd name="connsiteX93" fmla="*/ 3895724 w 4582440"/>
                <a:gd name="connsiteY93" fmla="*/ 1204526 h 1428567"/>
                <a:gd name="connsiteX94" fmla="*/ 3881437 w 4582440"/>
                <a:gd name="connsiteY94" fmla="*/ 1209288 h 1428567"/>
                <a:gd name="connsiteX95" fmla="*/ 3857624 w 4582440"/>
                <a:gd name="connsiteY95" fmla="*/ 1214051 h 1428567"/>
                <a:gd name="connsiteX96" fmla="*/ 3829049 w 4582440"/>
                <a:gd name="connsiteY96" fmla="*/ 1223576 h 1428567"/>
                <a:gd name="connsiteX97" fmla="*/ 3800474 w 4582440"/>
                <a:gd name="connsiteY97" fmla="*/ 1228338 h 1428567"/>
                <a:gd name="connsiteX98" fmla="*/ 3762374 w 4582440"/>
                <a:gd name="connsiteY98" fmla="*/ 1237863 h 1428567"/>
                <a:gd name="connsiteX99" fmla="*/ 3557587 w 4582440"/>
                <a:gd name="connsiteY99" fmla="*/ 1242626 h 1428567"/>
                <a:gd name="connsiteX100" fmla="*/ 3495674 w 4582440"/>
                <a:gd name="connsiteY100" fmla="*/ 1261676 h 1428567"/>
                <a:gd name="connsiteX101" fmla="*/ 3443287 w 4582440"/>
                <a:gd name="connsiteY101" fmla="*/ 1275963 h 1428567"/>
                <a:gd name="connsiteX102" fmla="*/ 0 w 4582440"/>
                <a:gd name="connsiteY102" fmla="*/ 1390263 h 1428567"/>
                <a:gd name="connsiteX103" fmla="*/ 4762 w 4582440"/>
                <a:gd name="connsiteY103" fmla="*/ 528251 h 1428567"/>
                <a:gd name="connsiteX0" fmla="*/ 4762 w 4582440"/>
                <a:gd name="connsiteY0" fmla="*/ 528251 h 1426266"/>
                <a:gd name="connsiteX1" fmla="*/ 4762 w 4582440"/>
                <a:gd name="connsiteY1" fmla="*/ 528251 h 1426266"/>
                <a:gd name="connsiteX2" fmla="*/ 528637 w 4582440"/>
                <a:gd name="connsiteY2" fmla="*/ 533013 h 1426266"/>
                <a:gd name="connsiteX3" fmla="*/ 571499 w 4582440"/>
                <a:gd name="connsiteY3" fmla="*/ 542538 h 1426266"/>
                <a:gd name="connsiteX4" fmla="*/ 804862 w 4582440"/>
                <a:gd name="connsiteY4" fmla="*/ 537776 h 1426266"/>
                <a:gd name="connsiteX5" fmla="*/ 819149 w 4582440"/>
                <a:gd name="connsiteY5" fmla="*/ 533013 h 1426266"/>
                <a:gd name="connsiteX6" fmla="*/ 852487 w 4582440"/>
                <a:gd name="connsiteY6" fmla="*/ 523488 h 1426266"/>
                <a:gd name="connsiteX7" fmla="*/ 871537 w 4582440"/>
                <a:gd name="connsiteY7" fmla="*/ 513963 h 1426266"/>
                <a:gd name="connsiteX8" fmla="*/ 904874 w 4582440"/>
                <a:gd name="connsiteY8" fmla="*/ 504438 h 1426266"/>
                <a:gd name="connsiteX9" fmla="*/ 947737 w 4582440"/>
                <a:gd name="connsiteY9" fmla="*/ 490151 h 1426266"/>
                <a:gd name="connsiteX10" fmla="*/ 962024 w 4582440"/>
                <a:gd name="connsiteY10" fmla="*/ 480626 h 1426266"/>
                <a:gd name="connsiteX11" fmla="*/ 966787 w 4582440"/>
                <a:gd name="connsiteY11" fmla="*/ 461576 h 1426266"/>
                <a:gd name="connsiteX12" fmla="*/ 1014412 w 4582440"/>
                <a:gd name="connsiteY12" fmla="*/ 452051 h 1426266"/>
                <a:gd name="connsiteX13" fmla="*/ 1028699 w 4582440"/>
                <a:gd name="connsiteY13" fmla="*/ 442526 h 1426266"/>
                <a:gd name="connsiteX14" fmla="*/ 1085849 w 4582440"/>
                <a:gd name="connsiteY14" fmla="*/ 428238 h 1426266"/>
                <a:gd name="connsiteX15" fmla="*/ 1100137 w 4582440"/>
                <a:gd name="connsiteY15" fmla="*/ 418713 h 1426266"/>
                <a:gd name="connsiteX16" fmla="*/ 1147762 w 4582440"/>
                <a:gd name="connsiteY16" fmla="*/ 390138 h 1426266"/>
                <a:gd name="connsiteX17" fmla="*/ 1162049 w 4582440"/>
                <a:gd name="connsiteY17" fmla="*/ 375851 h 1426266"/>
                <a:gd name="connsiteX18" fmla="*/ 1181099 w 4582440"/>
                <a:gd name="connsiteY18" fmla="*/ 366326 h 1426266"/>
                <a:gd name="connsiteX19" fmla="*/ 1204912 w 4582440"/>
                <a:gd name="connsiteY19" fmla="*/ 352038 h 1426266"/>
                <a:gd name="connsiteX20" fmla="*/ 1219199 w 4582440"/>
                <a:gd name="connsiteY20" fmla="*/ 337751 h 1426266"/>
                <a:gd name="connsiteX21" fmla="*/ 1271587 w 4582440"/>
                <a:gd name="connsiteY21" fmla="*/ 304413 h 1426266"/>
                <a:gd name="connsiteX22" fmla="*/ 1285874 w 4582440"/>
                <a:gd name="connsiteY22" fmla="*/ 294888 h 1426266"/>
                <a:gd name="connsiteX23" fmla="*/ 1295399 w 4582440"/>
                <a:gd name="connsiteY23" fmla="*/ 280601 h 1426266"/>
                <a:gd name="connsiteX24" fmla="*/ 1352549 w 4582440"/>
                <a:gd name="connsiteY24" fmla="*/ 247263 h 1426266"/>
                <a:gd name="connsiteX25" fmla="*/ 1366837 w 4582440"/>
                <a:gd name="connsiteY25" fmla="*/ 242501 h 1426266"/>
                <a:gd name="connsiteX26" fmla="*/ 1404937 w 4582440"/>
                <a:gd name="connsiteY26" fmla="*/ 213926 h 1426266"/>
                <a:gd name="connsiteX27" fmla="*/ 1419224 w 4582440"/>
                <a:gd name="connsiteY27" fmla="*/ 199638 h 1426266"/>
                <a:gd name="connsiteX28" fmla="*/ 1433512 w 4582440"/>
                <a:gd name="connsiteY28" fmla="*/ 180588 h 1426266"/>
                <a:gd name="connsiteX29" fmla="*/ 1457324 w 4582440"/>
                <a:gd name="connsiteY29" fmla="*/ 171063 h 1426266"/>
                <a:gd name="connsiteX30" fmla="*/ 1476374 w 4582440"/>
                <a:gd name="connsiteY30" fmla="*/ 161538 h 1426266"/>
                <a:gd name="connsiteX31" fmla="*/ 1509712 w 4582440"/>
                <a:gd name="connsiteY31" fmla="*/ 137726 h 1426266"/>
                <a:gd name="connsiteX32" fmla="*/ 1543049 w 4582440"/>
                <a:gd name="connsiteY32" fmla="*/ 123438 h 1426266"/>
                <a:gd name="connsiteX33" fmla="*/ 1600199 w 4582440"/>
                <a:gd name="connsiteY33" fmla="*/ 99626 h 1426266"/>
                <a:gd name="connsiteX34" fmla="*/ 1647824 w 4582440"/>
                <a:gd name="connsiteY34" fmla="*/ 85338 h 1426266"/>
                <a:gd name="connsiteX35" fmla="*/ 1681162 w 4582440"/>
                <a:gd name="connsiteY35" fmla="*/ 75813 h 1426266"/>
                <a:gd name="connsiteX36" fmla="*/ 1804987 w 4582440"/>
                <a:gd name="connsiteY36" fmla="*/ 66288 h 1426266"/>
                <a:gd name="connsiteX37" fmla="*/ 1852612 w 4582440"/>
                <a:gd name="connsiteY37" fmla="*/ 52001 h 1426266"/>
                <a:gd name="connsiteX38" fmla="*/ 1933574 w 4582440"/>
                <a:gd name="connsiteY38" fmla="*/ 42476 h 1426266"/>
                <a:gd name="connsiteX39" fmla="*/ 2309812 w 4582440"/>
                <a:gd name="connsiteY39" fmla="*/ 28188 h 1426266"/>
                <a:gd name="connsiteX40" fmla="*/ 2376487 w 4582440"/>
                <a:gd name="connsiteY40" fmla="*/ 32951 h 1426266"/>
                <a:gd name="connsiteX41" fmla="*/ 2405062 w 4582440"/>
                <a:gd name="connsiteY41" fmla="*/ 42476 h 1426266"/>
                <a:gd name="connsiteX42" fmla="*/ 2428874 w 4582440"/>
                <a:gd name="connsiteY42" fmla="*/ 47238 h 1426266"/>
                <a:gd name="connsiteX43" fmla="*/ 2447924 w 4582440"/>
                <a:gd name="connsiteY43" fmla="*/ 52001 h 1426266"/>
                <a:gd name="connsiteX44" fmla="*/ 2476499 w 4582440"/>
                <a:gd name="connsiteY44" fmla="*/ 56763 h 1426266"/>
                <a:gd name="connsiteX45" fmla="*/ 2505074 w 4582440"/>
                <a:gd name="connsiteY45" fmla="*/ 66288 h 1426266"/>
                <a:gd name="connsiteX46" fmla="*/ 2538412 w 4582440"/>
                <a:gd name="connsiteY46" fmla="*/ 75813 h 1426266"/>
                <a:gd name="connsiteX47" fmla="*/ 2557462 w 4582440"/>
                <a:gd name="connsiteY47" fmla="*/ 90101 h 1426266"/>
                <a:gd name="connsiteX48" fmla="*/ 2571749 w 4582440"/>
                <a:gd name="connsiteY48" fmla="*/ 104388 h 1426266"/>
                <a:gd name="connsiteX49" fmla="*/ 2605087 w 4582440"/>
                <a:gd name="connsiteY49" fmla="*/ 113913 h 1426266"/>
                <a:gd name="connsiteX50" fmla="*/ 2652712 w 4582440"/>
                <a:gd name="connsiteY50" fmla="*/ 137726 h 1426266"/>
                <a:gd name="connsiteX51" fmla="*/ 2666999 w 4582440"/>
                <a:gd name="connsiteY51" fmla="*/ 152013 h 1426266"/>
                <a:gd name="connsiteX52" fmla="*/ 2700337 w 4582440"/>
                <a:gd name="connsiteY52" fmla="*/ 175826 h 1426266"/>
                <a:gd name="connsiteX53" fmla="*/ 2719387 w 4582440"/>
                <a:gd name="connsiteY53" fmla="*/ 185351 h 1426266"/>
                <a:gd name="connsiteX54" fmla="*/ 2757487 w 4582440"/>
                <a:gd name="connsiteY54" fmla="*/ 213926 h 1426266"/>
                <a:gd name="connsiteX55" fmla="*/ 2781299 w 4582440"/>
                <a:gd name="connsiteY55" fmla="*/ 218688 h 1426266"/>
                <a:gd name="connsiteX56" fmla="*/ 2814637 w 4582440"/>
                <a:gd name="connsiteY56" fmla="*/ 223451 h 1426266"/>
                <a:gd name="connsiteX57" fmla="*/ 2833687 w 4582440"/>
                <a:gd name="connsiteY57" fmla="*/ 228213 h 1426266"/>
                <a:gd name="connsiteX58" fmla="*/ 2852737 w 4582440"/>
                <a:gd name="connsiteY58" fmla="*/ 237738 h 1426266"/>
                <a:gd name="connsiteX59" fmla="*/ 2876549 w 4582440"/>
                <a:gd name="connsiteY59" fmla="*/ 242501 h 1426266"/>
                <a:gd name="connsiteX60" fmla="*/ 2890837 w 4582440"/>
                <a:gd name="connsiteY60" fmla="*/ 247263 h 1426266"/>
                <a:gd name="connsiteX61" fmla="*/ 2938462 w 4582440"/>
                <a:gd name="connsiteY61" fmla="*/ 256788 h 1426266"/>
                <a:gd name="connsiteX62" fmla="*/ 3000374 w 4582440"/>
                <a:gd name="connsiteY62" fmla="*/ 275838 h 1426266"/>
                <a:gd name="connsiteX63" fmla="*/ 3028949 w 4582440"/>
                <a:gd name="connsiteY63" fmla="*/ 285363 h 1426266"/>
                <a:gd name="connsiteX64" fmla="*/ 3067049 w 4582440"/>
                <a:gd name="connsiteY64" fmla="*/ 294888 h 1426266"/>
                <a:gd name="connsiteX65" fmla="*/ 3105149 w 4582440"/>
                <a:gd name="connsiteY65" fmla="*/ 309176 h 1426266"/>
                <a:gd name="connsiteX66" fmla="*/ 3124199 w 4582440"/>
                <a:gd name="connsiteY66" fmla="*/ 318701 h 1426266"/>
                <a:gd name="connsiteX67" fmla="*/ 3319462 w 4582440"/>
                <a:gd name="connsiteY67" fmla="*/ 313938 h 1426266"/>
                <a:gd name="connsiteX68" fmla="*/ 3376612 w 4582440"/>
                <a:gd name="connsiteY68" fmla="*/ 294888 h 1426266"/>
                <a:gd name="connsiteX69" fmla="*/ 3400424 w 4582440"/>
                <a:gd name="connsiteY69" fmla="*/ 290126 h 1426266"/>
                <a:gd name="connsiteX70" fmla="*/ 3438524 w 4582440"/>
                <a:gd name="connsiteY70" fmla="*/ 271076 h 1426266"/>
                <a:gd name="connsiteX71" fmla="*/ 3476624 w 4582440"/>
                <a:gd name="connsiteY71" fmla="*/ 261551 h 1426266"/>
                <a:gd name="connsiteX72" fmla="*/ 3495674 w 4582440"/>
                <a:gd name="connsiteY72" fmla="*/ 252026 h 1426266"/>
                <a:gd name="connsiteX73" fmla="*/ 3552824 w 4582440"/>
                <a:gd name="connsiteY73" fmla="*/ 242501 h 1426266"/>
                <a:gd name="connsiteX74" fmla="*/ 3876674 w 4582440"/>
                <a:gd name="connsiteY74" fmla="*/ 247263 h 1426266"/>
                <a:gd name="connsiteX75" fmla="*/ 3900487 w 4582440"/>
                <a:gd name="connsiteY75" fmla="*/ 252026 h 1426266"/>
                <a:gd name="connsiteX76" fmla="*/ 3962399 w 4582440"/>
                <a:gd name="connsiteY76" fmla="*/ 256788 h 1426266"/>
                <a:gd name="connsiteX77" fmla="*/ 4081462 w 4582440"/>
                <a:gd name="connsiteY77" fmla="*/ 271076 h 1426266"/>
                <a:gd name="connsiteX78" fmla="*/ 4100512 w 4582440"/>
                <a:gd name="connsiteY78" fmla="*/ 275838 h 1426266"/>
                <a:gd name="connsiteX79" fmla="*/ 4243387 w 4582440"/>
                <a:gd name="connsiteY79" fmla="*/ 294888 h 1426266"/>
                <a:gd name="connsiteX80" fmla="*/ 4276724 w 4582440"/>
                <a:gd name="connsiteY80" fmla="*/ 299651 h 1426266"/>
                <a:gd name="connsiteX81" fmla="*/ 4533899 w 4582440"/>
                <a:gd name="connsiteY81" fmla="*/ 304413 h 1426266"/>
                <a:gd name="connsiteX82" fmla="*/ 4581524 w 4582440"/>
                <a:gd name="connsiteY82" fmla="*/ 309176 h 1426266"/>
                <a:gd name="connsiteX83" fmla="*/ 4567237 w 4582440"/>
                <a:gd name="connsiteY83" fmla="*/ 1228338 h 1426266"/>
                <a:gd name="connsiteX84" fmla="*/ 4567237 w 4582440"/>
                <a:gd name="connsiteY84" fmla="*/ 1228338 h 1426266"/>
                <a:gd name="connsiteX85" fmla="*/ 4510087 w 4582440"/>
                <a:gd name="connsiteY85" fmla="*/ 1209288 h 1426266"/>
                <a:gd name="connsiteX86" fmla="*/ 4481512 w 4582440"/>
                <a:gd name="connsiteY86" fmla="*/ 1199763 h 1426266"/>
                <a:gd name="connsiteX87" fmla="*/ 4452937 w 4582440"/>
                <a:gd name="connsiteY87" fmla="*/ 1195001 h 1426266"/>
                <a:gd name="connsiteX88" fmla="*/ 4438649 w 4582440"/>
                <a:gd name="connsiteY88" fmla="*/ 1190238 h 1426266"/>
                <a:gd name="connsiteX89" fmla="*/ 4371974 w 4582440"/>
                <a:gd name="connsiteY89" fmla="*/ 1180713 h 1426266"/>
                <a:gd name="connsiteX90" fmla="*/ 4067174 w 4582440"/>
                <a:gd name="connsiteY90" fmla="*/ 1185476 h 1426266"/>
                <a:gd name="connsiteX91" fmla="*/ 4038599 w 4582440"/>
                <a:gd name="connsiteY91" fmla="*/ 1190238 h 1426266"/>
                <a:gd name="connsiteX92" fmla="*/ 3948112 w 4582440"/>
                <a:gd name="connsiteY92" fmla="*/ 1195001 h 1426266"/>
                <a:gd name="connsiteX93" fmla="*/ 3895724 w 4582440"/>
                <a:gd name="connsiteY93" fmla="*/ 1204526 h 1426266"/>
                <a:gd name="connsiteX94" fmla="*/ 3881437 w 4582440"/>
                <a:gd name="connsiteY94" fmla="*/ 1209288 h 1426266"/>
                <a:gd name="connsiteX95" fmla="*/ 3857624 w 4582440"/>
                <a:gd name="connsiteY95" fmla="*/ 1214051 h 1426266"/>
                <a:gd name="connsiteX96" fmla="*/ 3829049 w 4582440"/>
                <a:gd name="connsiteY96" fmla="*/ 1223576 h 1426266"/>
                <a:gd name="connsiteX97" fmla="*/ 3800474 w 4582440"/>
                <a:gd name="connsiteY97" fmla="*/ 1228338 h 1426266"/>
                <a:gd name="connsiteX98" fmla="*/ 3762374 w 4582440"/>
                <a:gd name="connsiteY98" fmla="*/ 1237863 h 1426266"/>
                <a:gd name="connsiteX99" fmla="*/ 3557587 w 4582440"/>
                <a:gd name="connsiteY99" fmla="*/ 1242626 h 1426266"/>
                <a:gd name="connsiteX100" fmla="*/ 3495674 w 4582440"/>
                <a:gd name="connsiteY100" fmla="*/ 1261676 h 1426266"/>
                <a:gd name="connsiteX101" fmla="*/ 0 w 4582440"/>
                <a:gd name="connsiteY101" fmla="*/ 1390263 h 1426266"/>
                <a:gd name="connsiteX102" fmla="*/ 4762 w 4582440"/>
                <a:gd name="connsiteY102" fmla="*/ 528251 h 1426266"/>
                <a:gd name="connsiteX0" fmla="*/ 4762 w 4582440"/>
                <a:gd name="connsiteY0" fmla="*/ 528251 h 1423079"/>
                <a:gd name="connsiteX1" fmla="*/ 4762 w 4582440"/>
                <a:gd name="connsiteY1" fmla="*/ 528251 h 1423079"/>
                <a:gd name="connsiteX2" fmla="*/ 528637 w 4582440"/>
                <a:gd name="connsiteY2" fmla="*/ 533013 h 1423079"/>
                <a:gd name="connsiteX3" fmla="*/ 571499 w 4582440"/>
                <a:gd name="connsiteY3" fmla="*/ 542538 h 1423079"/>
                <a:gd name="connsiteX4" fmla="*/ 804862 w 4582440"/>
                <a:gd name="connsiteY4" fmla="*/ 537776 h 1423079"/>
                <a:gd name="connsiteX5" fmla="*/ 819149 w 4582440"/>
                <a:gd name="connsiteY5" fmla="*/ 533013 h 1423079"/>
                <a:gd name="connsiteX6" fmla="*/ 852487 w 4582440"/>
                <a:gd name="connsiteY6" fmla="*/ 523488 h 1423079"/>
                <a:gd name="connsiteX7" fmla="*/ 871537 w 4582440"/>
                <a:gd name="connsiteY7" fmla="*/ 513963 h 1423079"/>
                <a:gd name="connsiteX8" fmla="*/ 904874 w 4582440"/>
                <a:gd name="connsiteY8" fmla="*/ 504438 h 1423079"/>
                <a:gd name="connsiteX9" fmla="*/ 947737 w 4582440"/>
                <a:gd name="connsiteY9" fmla="*/ 490151 h 1423079"/>
                <a:gd name="connsiteX10" fmla="*/ 962024 w 4582440"/>
                <a:gd name="connsiteY10" fmla="*/ 480626 h 1423079"/>
                <a:gd name="connsiteX11" fmla="*/ 966787 w 4582440"/>
                <a:gd name="connsiteY11" fmla="*/ 461576 h 1423079"/>
                <a:gd name="connsiteX12" fmla="*/ 1014412 w 4582440"/>
                <a:gd name="connsiteY12" fmla="*/ 452051 h 1423079"/>
                <a:gd name="connsiteX13" fmla="*/ 1028699 w 4582440"/>
                <a:gd name="connsiteY13" fmla="*/ 442526 h 1423079"/>
                <a:gd name="connsiteX14" fmla="*/ 1085849 w 4582440"/>
                <a:gd name="connsiteY14" fmla="*/ 428238 h 1423079"/>
                <a:gd name="connsiteX15" fmla="*/ 1100137 w 4582440"/>
                <a:gd name="connsiteY15" fmla="*/ 418713 h 1423079"/>
                <a:gd name="connsiteX16" fmla="*/ 1147762 w 4582440"/>
                <a:gd name="connsiteY16" fmla="*/ 390138 h 1423079"/>
                <a:gd name="connsiteX17" fmla="*/ 1162049 w 4582440"/>
                <a:gd name="connsiteY17" fmla="*/ 375851 h 1423079"/>
                <a:gd name="connsiteX18" fmla="*/ 1181099 w 4582440"/>
                <a:gd name="connsiteY18" fmla="*/ 366326 h 1423079"/>
                <a:gd name="connsiteX19" fmla="*/ 1204912 w 4582440"/>
                <a:gd name="connsiteY19" fmla="*/ 352038 h 1423079"/>
                <a:gd name="connsiteX20" fmla="*/ 1219199 w 4582440"/>
                <a:gd name="connsiteY20" fmla="*/ 337751 h 1423079"/>
                <a:gd name="connsiteX21" fmla="*/ 1271587 w 4582440"/>
                <a:gd name="connsiteY21" fmla="*/ 304413 h 1423079"/>
                <a:gd name="connsiteX22" fmla="*/ 1285874 w 4582440"/>
                <a:gd name="connsiteY22" fmla="*/ 294888 h 1423079"/>
                <a:gd name="connsiteX23" fmla="*/ 1295399 w 4582440"/>
                <a:gd name="connsiteY23" fmla="*/ 280601 h 1423079"/>
                <a:gd name="connsiteX24" fmla="*/ 1352549 w 4582440"/>
                <a:gd name="connsiteY24" fmla="*/ 247263 h 1423079"/>
                <a:gd name="connsiteX25" fmla="*/ 1366837 w 4582440"/>
                <a:gd name="connsiteY25" fmla="*/ 242501 h 1423079"/>
                <a:gd name="connsiteX26" fmla="*/ 1404937 w 4582440"/>
                <a:gd name="connsiteY26" fmla="*/ 213926 h 1423079"/>
                <a:gd name="connsiteX27" fmla="*/ 1419224 w 4582440"/>
                <a:gd name="connsiteY27" fmla="*/ 199638 h 1423079"/>
                <a:gd name="connsiteX28" fmla="*/ 1433512 w 4582440"/>
                <a:gd name="connsiteY28" fmla="*/ 180588 h 1423079"/>
                <a:gd name="connsiteX29" fmla="*/ 1457324 w 4582440"/>
                <a:gd name="connsiteY29" fmla="*/ 171063 h 1423079"/>
                <a:gd name="connsiteX30" fmla="*/ 1476374 w 4582440"/>
                <a:gd name="connsiteY30" fmla="*/ 161538 h 1423079"/>
                <a:gd name="connsiteX31" fmla="*/ 1509712 w 4582440"/>
                <a:gd name="connsiteY31" fmla="*/ 137726 h 1423079"/>
                <a:gd name="connsiteX32" fmla="*/ 1543049 w 4582440"/>
                <a:gd name="connsiteY32" fmla="*/ 123438 h 1423079"/>
                <a:gd name="connsiteX33" fmla="*/ 1600199 w 4582440"/>
                <a:gd name="connsiteY33" fmla="*/ 99626 h 1423079"/>
                <a:gd name="connsiteX34" fmla="*/ 1647824 w 4582440"/>
                <a:gd name="connsiteY34" fmla="*/ 85338 h 1423079"/>
                <a:gd name="connsiteX35" fmla="*/ 1681162 w 4582440"/>
                <a:gd name="connsiteY35" fmla="*/ 75813 h 1423079"/>
                <a:gd name="connsiteX36" fmla="*/ 1804987 w 4582440"/>
                <a:gd name="connsiteY36" fmla="*/ 66288 h 1423079"/>
                <a:gd name="connsiteX37" fmla="*/ 1852612 w 4582440"/>
                <a:gd name="connsiteY37" fmla="*/ 52001 h 1423079"/>
                <a:gd name="connsiteX38" fmla="*/ 1933574 w 4582440"/>
                <a:gd name="connsiteY38" fmla="*/ 42476 h 1423079"/>
                <a:gd name="connsiteX39" fmla="*/ 2309812 w 4582440"/>
                <a:gd name="connsiteY39" fmla="*/ 28188 h 1423079"/>
                <a:gd name="connsiteX40" fmla="*/ 2376487 w 4582440"/>
                <a:gd name="connsiteY40" fmla="*/ 32951 h 1423079"/>
                <a:gd name="connsiteX41" fmla="*/ 2405062 w 4582440"/>
                <a:gd name="connsiteY41" fmla="*/ 42476 h 1423079"/>
                <a:gd name="connsiteX42" fmla="*/ 2428874 w 4582440"/>
                <a:gd name="connsiteY42" fmla="*/ 47238 h 1423079"/>
                <a:gd name="connsiteX43" fmla="*/ 2447924 w 4582440"/>
                <a:gd name="connsiteY43" fmla="*/ 52001 h 1423079"/>
                <a:gd name="connsiteX44" fmla="*/ 2476499 w 4582440"/>
                <a:gd name="connsiteY44" fmla="*/ 56763 h 1423079"/>
                <a:gd name="connsiteX45" fmla="*/ 2505074 w 4582440"/>
                <a:gd name="connsiteY45" fmla="*/ 66288 h 1423079"/>
                <a:gd name="connsiteX46" fmla="*/ 2538412 w 4582440"/>
                <a:gd name="connsiteY46" fmla="*/ 75813 h 1423079"/>
                <a:gd name="connsiteX47" fmla="*/ 2557462 w 4582440"/>
                <a:gd name="connsiteY47" fmla="*/ 90101 h 1423079"/>
                <a:gd name="connsiteX48" fmla="*/ 2571749 w 4582440"/>
                <a:gd name="connsiteY48" fmla="*/ 104388 h 1423079"/>
                <a:gd name="connsiteX49" fmla="*/ 2605087 w 4582440"/>
                <a:gd name="connsiteY49" fmla="*/ 113913 h 1423079"/>
                <a:gd name="connsiteX50" fmla="*/ 2652712 w 4582440"/>
                <a:gd name="connsiteY50" fmla="*/ 137726 h 1423079"/>
                <a:gd name="connsiteX51" fmla="*/ 2666999 w 4582440"/>
                <a:gd name="connsiteY51" fmla="*/ 152013 h 1423079"/>
                <a:gd name="connsiteX52" fmla="*/ 2700337 w 4582440"/>
                <a:gd name="connsiteY52" fmla="*/ 175826 h 1423079"/>
                <a:gd name="connsiteX53" fmla="*/ 2719387 w 4582440"/>
                <a:gd name="connsiteY53" fmla="*/ 185351 h 1423079"/>
                <a:gd name="connsiteX54" fmla="*/ 2757487 w 4582440"/>
                <a:gd name="connsiteY54" fmla="*/ 213926 h 1423079"/>
                <a:gd name="connsiteX55" fmla="*/ 2781299 w 4582440"/>
                <a:gd name="connsiteY55" fmla="*/ 218688 h 1423079"/>
                <a:gd name="connsiteX56" fmla="*/ 2814637 w 4582440"/>
                <a:gd name="connsiteY56" fmla="*/ 223451 h 1423079"/>
                <a:gd name="connsiteX57" fmla="*/ 2833687 w 4582440"/>
                <a:gd name="connsiteY57" fmla="*/ 228213 h 1423079"/>
                <a:gd name="connsiteX58" fmla="*/ 2852737 w 4582440"/>
                <a:gd name="connsiteY58" fmla="*/ 237738 h 1423079"/>
                <a:gd name="connsiteX59" fmla="*/ 2876549 w 4582440"/>
                <a:gd name="connsiteY59" fmla="*/ 242501 h 1423079"/>
                <a:gd name="connsiteX60" fmla="*/ 2890837 w 4582440"/>
                <a:gd name="connsiteY60" fmla="*/ 247263 h 1423079"/>
                <a:gd name="connsiteX61" fmla="*/ 2938462 w 4582440"/>
                <a:gd name="connsiteY61" fmla="*/ 256788 h 1423079"/>
                <a:gd name="connsiteX62" fmla="*/ 3000374 w 4582440"/>
                <a:gd name="connsiteY62" fmla="*/ 275838 h 1423079"/>
                <a:gd name="connsiteX63" fmla="*/ 3028949 w 4582440"/>
                <a:gd name="connsiteY63" fmla="*/ 285363 h 1423079"/>
                <a:gd name="connsiteX64" fmla="*/ 3067049 w 4582440"/>
                <a:gd name="connsiteY64" fmla="*/ 294888 h 1423079"/>
                <a:gd name="connsiteX65" fmla="*/ 3105149 w 4582440"/>
                <a:gd name="connsiteY65" fmla="*/ 309176 h 1423079"/>
                <a:gd name="connsiteX66" fmla="*/ 3124199 w 4582440"/>
                <a:gd name="connsiteY66" fmla="*/ 318701 h 1423079"/>
                <a:gd name="connsiteX67" fmla="*/ 3319462 w 4582440"/>
                <a:gd name="connsiteY67" fmla="*/ 313938 h 1423079"/>
                <a:gd name="connsiteX68" fmla="*/ 3376612 w 4582440"/>
                <a:gd name="connsiteY68" fmla="*/ 294888 h 1423079"/>
                <a:gd name="connsiteX69" fmla="*/ 3400424 w 4582440"/>
                <a:gd name="connsiteY69" fmla="*/ 290126 h 1423079"/>
                <a:gd name="connsiteX70" fmla="*/ 3438524 w 4582440"/>
                <a:gd name="connsiteY70" fmla="*/ 271076 h 1423079"/>
                <a:gd name="connsiteX71" fmla="*/ 3476624 w 4582440"/>
                <a:gd name="connsiteY71" fmla="*/ 261551 h 1423079"/>
                <a:gd name="connsiteX72" fmla="*/ 3495674 w 4582440"/>
                <a:gd name="connsiteY72" fmla="*/ 252026 h 1423079"/>
                <a:gd name="connsiteX73" fmla="*/ 3552824 w 4582440"/>
                <a:gd name="connsiteY73" fmla="*/ 242501 h 1423079"/>
                <a:gd name="connsiteX74" fmla="*/ 3876674 w 4582440"/>
                <a:gd name="connsiteY74" fmla="*/ 247263 h 1423079"/>
                <a:gd name="connsiteX75" fmla="*/ 3900487 w 4582440"/>
                <a:gd name="connsiteY75" fmla="*/ 252026 h 1423079"/>
                <a:gd name="connsiteX76" fmla="*/ 3962399 w 4582440"/>
                <a:gd name="connsiteY76" fmla="*/ 256788 h 1423079"/>
                <a:gd name="connsiteX77" fmla="*/ 4081462 w 4582440"/>
                <a:gd name="connsiteY77" fmla="*/ 271076 h 1423079"/>
                <a:gd name="connsiteX78" fmla="*/ 4100512 w 4582440"/>
                <a:gd name="connsiteY78" fmla="*/ 275838 h 1423079"/>
                <a:gd name="connsiteX79" fmla="*/ 4243387 w 4582440"/>
                <a:gd name="connsiteY79" fmla="*/ 294888 h 1423079"/>
                <a:gd name="connsiteX80" fmla="*/ 4276724 w 4582440"/>
                <a:gd name="connsiteY80" fmla="*/ 299651 h 1423079"/>
                <a:gd name="connsiteX81" fmla="*/ 4533899 w 4582440"/>
                <a:gd name="connsiteY81" fmla="*/ 304413 h 1423079"/>
                <a:gd name="connsiteX82" fmla="*/ 4581524 w 4582440"/>
                <a:gd name="connsiteY82" fmla="*/ 309176 h 1423079"/>
                <a:gd name="connsiteX83" fmla="*/ 4567237 w 4582440"/>
                <a:gd name="connsiteY83" fmla="*/ 1228338 h 1423079"/>
                <a:gd name="connsiteX84" fmla="*/ 4567237 w 4582440"/>
                <a:gd name="connsiteY84" fmla="*/ 1228338 h 1423079"/>
                <a:gd name="connsiteX85" fmla="*/ 4510087 w 4582440"/>
                <a:gd name="connsiteY85" fmla="*/ 1209288 h 1423079"/>
                <a:gd name="connsiteX86" fmla="*/ 4481512 w 4582440"/>
                <a:gd name="connsiteY86" fmla="*/ 1199763 h 1423079"/>
                <a:gd name="connsiteX87" fmla="*/ 4452937 w 4582440"/>
                <a:gd name="connsiteY87" fmla="*/ 1195001 h 1423079"/>
                <a:gd name="connsiteX88" fmla="*/ 4438649 w 4582440"/>
                <a:gd name="connsiteY88" fmla="*/ 1190238 h 1423079"/>
                <a:gd name="connsiteX89" fmla="*/ 4371974 w 4582440"/>
                <a:gd name="connsiteY89" fmla="*/ 1180713 h 1423079"/>
                <a:gd name="connsiteX90" fmla="*/ 4067174 w 4582440"/>
                <a:gd name="connsiteY90" fmla="*/ 1185476 h 1423079"/>
                <a:gd name="connsiteX91" fmla="*/ 4038599 w 4582440"/>
                <a:gd name="connsiteY91" fmla="*/ 1190238 h 1423079"/>
                <a:gd name="connsiteX92" fmla="*/ 3948112 w 4582440"/>
                <a:gd name="connsiteY92" fmla="*/ 1195001 h 1423079"/>
                <a:gd name="connsiteX93" fmla="*/ 3895724 w 4582440"/>
                <a:gd name="connsiteY93" fmla="*/ 1204526 h 1423079"/>
                <a:gd name="connsiteX94" fmla="*/ 3881437 w 4582440"/>
                <a:gd name="connsiteY94" fmla="*/ 1209288 h 1423079"/>
                <a:gd name="connsiteX95" fmla="*/ 3857624 w 4582440"/>
                <a:gd name="connsiteY95" fmla="*/ 1214051 h 1423079"/>
                <a:gd name="connsiteX96" fmla="*/ 3829049 w 4582440"/>
                <a:gd name="connsiteY96" fmla="*/ 1223576 h 1423079"/>
                <a:gd name="connsiteX97" fmla="*/ 3800474 w 4582440"/>
                <a:gd name="connsiteY97" fmla="*/ 1228338 h 1423079"/>
                <a:gd name="connsiteX98" fmla="*/ 3762374 w 4582440"/>
                <a:gd name="connsiteY98" fmla="*/ 1237863 h 1423079"/>
                <a:gd name="connsiteX99" fmla="*/ 3557587 w 4582440"/>
                <a:gd name="connsiteY99" fmla="*/ 1242626 h 1423079"/>
                <a:gd name="connsiteX100" fmla="*/ 0 w 4582440"/>
                <a:gd name="connsiteY100" fmla="*/ 1390263 h 1423079"/>
                <a:gd name="connsiteX101" fmla="*/ 4762 w 4582440"/>
                <a:gd name="connsiteY101" fmla="*/ 528251 h 1423079"/>
                <a:gd name="connsiteX0" fmla="*/ 4762 w 4582440"/>
                <a:gd name="connsiteY0" fmla="*/ 528251 h 1390262"/>
                <a:gd name="connsiteX1" fmla="*/ 4762 w 4582440"/>
                <a:gd name="connsiteY1" fmla="*/ 528251 h 1390262"/>
                <a:gd name="connsiteX2" fmla="*/ 528637 w 4582440"/>
                <a:gd name="connsiteY2" fmla="*/ 533013 h 1390262"/>
                <a:gd name="connsiteX3" fmla="*/ 571499 w 4582440"/>
                <a:gd name="connsiteY3" fmla="*/ 542538 h 1390262"/>
                <a:gd name="connsiteX4" fmla="*/ 804862 w 4582440"/>
                <a:gd name="connsiteY4" fmla="*/ 537776 h 1390262"/>
                <a:gd name="connsiteX5" fmla="*/ 819149 w 4582440"/>
                <a:gd name="connsiteY5" fmla="*/ 533013 h 1390262"/>
                <a:gd name="connsiteX6" fmla="*/ 852487 w 4582440"/>
                <a:gd name="connsiteY6" fmla="*/ 523488 h 1390262"/>
                <a:gd name="connsiteX7" fmla="*/ 871537 w 4582440"/>
                <a:gd name="connsiteY7" fmla="*/ 513963 h 1390262"/>
                <a:gd name="connsiteX8" fmla="*/ 904874 w 4582440"/>
                <a:gd name="connsiteY8" fmla="*/ 504438 h 1390262"/>
                <a:gd name="connsiteX9" fmla="*/ 947737 w 4582440"/>
                <a:gd name="connsiteY9" fmla="*/ 490151 h 1390262"/>
                <a:gd name="connsiteX10" fmla="*/ 962024 w 4582440"/>
                <a:gd name="connsiteY10" fmla="*/ 480626 h 1390262"/>
                <a:gd name="connsiteX11" fmla="*/ 966787 w 4582440"/>
                <a:gd name="connsiteY11" fmla="*/ 461576 h 1390262"/>
                <a:gd name="connsiteX12" fmla="*/ 1014412 w 4582440"/>
                <a:gd name="connsiteY12" fmla="*/ 452051 h 1390262"/>
                <a:gd name="connsiteX13" fmla="*/ 1028699 w 4582440"/>
                <a:gd name="connsiteY13" fmla="*/ 442526 h 1390262"/>
                <a:gd name="connsiteX14" fmla="*/ 1085849 w 4582440"/>
                <a:gd name="connsiteY14" fmla="*/ 428238 h 1390262"/>
                <a:gd name="connsiteX15" fmla="*/ 1100137 w 4582440"/>
                <a:gd name="connsiteY15" fmla="*/ 418713 h 1390262"/>
                <a:gd name="connsiteX16" fmla="*/ 1147762 w 4582440"/>
                <a:gd name="connsiteY16" fmla="*/ 390138 h 1390262"/>
                <a:gd name="connsiteX17" fmla="*/ 1162049 w 4582440"/>
                <a:gd name="connsiteY17" fmla="*/ 375851 h 1390262"/>
                <a:gd name="connsiteX18" fmla="*/ 1181099 w 4582440"/>
                <a:gd name="connsiteY18" fmla="*/ 366326 h 1390262"/>
                <a:gd name="connsiteX19" fmla="*/ 1204912 w 4582440"/>
                <a:gd name="connsiteY19" fmla="*/ 352038 h 1390262"/>
                <a:gd name="connsiteX20" fmla="*/ 1219199 w 4582440"/>
                <a:gd name="connsiteY20" fmla="*/ 337751 h 1390262"/>
                <a:gd name="connsiteX21" fmla="*/ 1271587 w 4582440"/>
                <a:gd name="connsiteY21" fmla="*/ 304413 h 1390262"/>
                <a:gd name="connsiteX22" fmla="*/ 1285874 w 4582440"/>
                <a:gd name="connsiteY22" fmla="*/ 294888 h 1390262"/>
                <a:gd name="connsiteX23" fmla="*/ 1295399 w 4582440"/>
                <a:gd name="connsiteY23" fmla="*/ 280601 h 1390262"/>
                <a:gd name="connsiteX24" fmla="*/ 1352549 w 4582440"/>
                <a:gd name="connsiteY24" fmla="*/ 247263 h 1390262"/>
                <a:gd name="connsiteX25" fmla="*/ 1366837 w 4582440"/>
                <a:gd name="connsiteY25" fmla="*/ 242501 h 1390262"/>
                <a:gd name="connsiteX26" fmla="*/ 1404937 w 4582440"/>
                <a:gd name="connsiteY26" fmla="*/ 213926 h 1390262"/>
                <a:gd name="connsiteX27" fmla="*/ 1419224 w 4582440"/>
                <a:gd name="connsiteY27" fmla="*/ 199638 h 1390262"/>
                <a:gd name="connsiteX28" fmla="*/ 1433512 w 4582440"/>
                <a:gd name="connsiteY28" fmla="*/ 180588 h 1390262"/>
                <a:gd name="connsiteX29" fmla="*/ 1457324 w 4582440"/>
                <a:gd name="connsiteY29" fmla="*/ 171063 h 1390262"/>
                <a:gd name="connsiteX30" fmla="*/ 1476374 w 4582440"/>
                <a:gd name="connsiteY30" fmla="*/ 161538 h 1390262"/>
                <a:gd name="connsiteX31" fmla="*/ 1509712 w 4582440"/>
                <a:gd name="connsiteY31" fmla="*/ 137726 h 1390262"/>
                <a:gd name="connsiteX32" fmla="*/ 1543049 w 4582440"/>
                <a:gd name="connsiteY32" fmla="*/ 123438 h 1390262"/>
                <a:gd name="connsiteX33" fmla="*/ 1600199 w 4582440"/>
                <a:gd name="connsiteY33" fmla="*/ 99626 h 1390262"/>
                <a:gd name="connsiteX34" fmla="*/ 1647824 w 4582440"/>
                <a:gd name="connsiteY34" fmla="*/ 85338 h 1390262"/>
                <a:gd name="connsiteX35" fmla="*/ 1681162 w 4582440"/>
                <a:gd name="connsiteY35" fmla="*/ 75813 h 1390262"/>
                <a:gd name="connsiteX36" fmla="*/ 1804987 w 4582440"/>
                <a:gd name="connsiteY36" fmla="*/ 66288 h 1390262"/>
                <a:gd name="connsiteX37" fmla="*/ 1852612 w 4582440"/>
                <a:gd name="connsiteY37" fmla="*/ 52001 h 1390262"/>
                <a:gd name="connsiteX38" fmla="*/ 1933574 w 4582440"/>
                <a:gd name="connsiteY38" fmla="*/ 42476 h 1390262"/>
                <a:gd name="connsiteX39" fmla="*/ 2309812 w 4582440"/>
                <a:gd name="connsiteY39" fmla="*/ 28188 h 1390262"/>
                <a:gd name="connsiteX40" fmla="*/ 2376487 w 4582440"/>
                <a:gd name="connsiteY40" fmla="*/ 32951 h 1390262"/>
                <a:gd name="connsiteX41" fmla="*/ 2405062 w 4582440"/>
                <a:gd name="connsiteY41" fmla="*/ 42476 h 1390262"/>
                <a:gd name="connsiteX42" fmla="*/ 2428874 w 4582440"/>
                <a:gd name="connsiteY42" fmla="*/ 47238 h 1390262"/>
                <a:gd name="connsiteX43" fmla="*/ 2447924 w 4582440"/>
                <a:gd name="connsiteY43" fmla="*/ 52001 h 1390262"/>
                <a:gd name="connsiteX44" fmla="*/ 2476499 w 4582440"/>
                <a:gd name="connsiteY44" fmla="*/ 56763 h 1390262"/>
                <a:gd name="connsiteX45" fmla="*/ 2505074 w 4582440"/>
                <a:gd name="connsiteY45" fmla="*/ 66288 h 1390262"/>
                <a:gd name="connsiteX46" fmla="*/ 2538412 w 4582440"/>
                <a:gd name="connsiteY46" fmla="*/ 75813 h 1390262"/>
                <a:gd name="connsiteX47" fmla="*/ 2557462 w 4582440"/>
                <a:gd name="connsiteY47" fmla="*/ 90101 h 1390262"/>
                <a:gd name="connsiteX48" fmla="*/ 2571749 w 4582440"/>
                <a:gd name="connsiteY48" fmla="*/ 104388 h 1390262"/>
                <a:gd name="connsiteX49" fmla="*/ 2605087 w 4582440"/>
                <a:gd name="connsiteY49" fmla="*/ 113913 h 1390262"/>
                <a:gd name="connsiteX50" fmla="*/ 2652712 w 4582440"/>
                <a:gd name="connsiteY50" fmla="*/ 137726 h 1390262"/>
                <a:gd name="connsiteX51" fmla="*/ 2666999 w 4582440"/>
                <a:gd name="connsiteY51" fmla="*/ 152013 h 1390262"/>
                <a:gd name="connsiteX52" fmla="*/ 2700337 w 4582440"/>
                <a:gd name="connsiteY52" fmla="*/ 175826 h 1390262"/>
                <a:gd name="connsiteX53" fmla="*/ 2719387 w 4582440"/>
                <a:gd name="connsiteY53" fmla="*/ 185351 h 1390262"/>
                <a:gd name="connsiteX54" fmla="*/ 2757487 w 4582440"/>
                <a:gd name="connsiteY54" fmla="*/ 213926 h 1390262"/>
                <a:gd name="connsiteX55" fmla="*/ 2781299 w 4582440"/>
                <a:gd name="connsiteY55" fmla="*/ 218688 h 1390262"/>
                <a:gd name="connsiteX56" fmla="*/ 2814637 w 4582440"/>
                <a:gd name="connsiteY56" fmla="*/ 223451 h 1390262"/>
                <a:gd name="connsiteX57" fmla="*/ 2833687 w 4582440"/>
                <a:gd name="connsiteY57" fmla="*/ 228213 h 1390262"/>
                <a:gd name="connsiteX58" fmla="*/ 2852737 w 4582440"/>
                <a:gd name="connsiteY58" fmla="*/ 237738 h 1390262"/>
                <a:gd name="connsiteX59" fmla="*/ 2876549 w 4582440"/>
                <a:gd name="connsiteY59" fmla="*/ 242501 h 1390262"/>
                <a:gd name="connsiteX60" fmla="*/ 2890837 w 4582440"/>
                <a:gd name="connsiteY60" fmla="*/ 247263 h 1390262"/>
                <a:gd name="connsiteX61" fmla="*/ 2938462 w 4582440"/>
                <a:gd name="connsiteY61" fmla="*/ 256788 h 1390262"/>
                <a:gd name="connsiteX62" fmla="*/ 3000374 w 4582440"/>
                <a:gd name="connsiteY62" fmla="*/ 275838 h 1390262"/>
                <a:gd name="connsiteX63" fmla="*/ 3028949 w 4582440"/>
                <a:gd name="connsiteY63" fmla="*/ 285363 h 1390262"/>
                <a:gd name="connsiteX64" fmla="*/ 3067049 w 4582440"/>
                <a:gd name="connsiteY64" fmla="*/ 294888 h 1390262"/>
                <a:gd name="connsiteX65" fmla="*/ 3105149 w 4582440"/>
                <a:gd name="connsiteY65" fmla="*/ 309176 h 1390262"/>
                <a:gd name="connsiteX66" fmla="*/ 3124199 w 4582440"/>
                <a:gd name="connsiteY66" fmla="*/ 318701 h 1390262"/>
                <a:gd name="connsiteX67" fmla="*/ 3319462 w 4582440"/>
                <a:gd name="connsiteY67" fmla="*/ 313938 h 1390262"/>
                <a:gd name="connsiteX68" fmla="*/ 3376612 w 4582440"/>
                <a:gd name="connsiteY68" fmla="*/ 294888 h 1390262"/>
                <a:gd name="connsiteX69" fmla="*/ 3400424 w 4582440"/>
                <a:gd name="connsiteY69" fmla="*/ 290126 h 1390262"/>
                <a:gd name="connsiteX70" fmla="*/ 3438524 w 4582440"/>
                <a:gd name="connsiteY70" fmla="*/ 271076 h 1390262"/>
                <a:gd name="connsiteX71" fmla="*/ 3476624 w 4582440"/>
                <a:gd name="connsiteY71" fmla="*/ 261551 h 1390262"/>
                <a:gd name="connsiteX72" fmla="*/ 3495674 w 4582440"/>
                <a:gd name="connsiteY72" fmla="*/ 252026 h 1390262"/>
                <a:gd name="connsiteX73" fmla="*/ 3552824 w 4582440"/>
                <a:gd name="connsiteY73" fmla="*/ 242501 h 1390262"/>
                <a:gd name="connsiteX74" fmla="*/ 3876674 w 4582440"/>
                <a:gd name="connsiteY74" fmla="*/ 247263 h 1390262"/>
                <a:gd name="connsiteX75" fmla="*/ 3900487 w 4582440"/>
                <a:gd name="connsiteY75" fmla="*/ 252026 h 1390262"/>
                <a:gd name="connsiteX76" fmla="*/ 3962399 w 4582440"/>
                <a:gd name="connsiteY76" fmla="*/ 256788 h 1390262"/>
                <a:gd name="connsiteX77" fmla="*/ 4081462 w 4582440"/>
                <a:gd name="connsiteY77" fmla="*/ 271076 h 1390262"/>
                <a:gd name="connsiteX78" fmla="*/ 4100512 w 4582440"/>
                <a:gd name="connsiteY78" fmla="*/ 275838 h 1390262"/>
                <a:gd name="connsiteX79" fmla="*/ 4243387 w 4582440"/>
                <a:gd name="connsiteY79" fmla="*/ 294888 h 1390262"/>
                <a:gd name="connsiteX80" fmla="*/ 4276724 w 4582440"/>
                <a:gd name="connsiteY80" fmla="*/ 299651 h 1390262"/>
                <a:gd name="connsiteX81" fmla="*/ 4533899 w 4582440"/>
                <a:gd name="connsiteY81" fmla="*/ 304413 h 1390262"/>
                <a:gd name="connsiteX82" fmla="*/ 4581524 w 4582440"/>
                <a:gd name="connsiteY82" fmla="*/ 309176 h 1390262"/>
                <a:gd name="connsiteX83" fmla="*/ 4567237 w 4582440"/>
                <a:gd name="connsiteY83" fmla="*/ 1228338 h 1390262"/>
                <a:gd name="connsiteX84" fmla="*/ 4567237 w 4582440"/>
                <a:gd name="connsiteY84" fmla="*/ 1228338 h 1390262"/>
                <a:gd name="connsiteX85" fmla="*/ 4510087 w 4582440"/>
                <a:gd name="connsiteY85" fmla="*/ 1209288 h 1390262"/>
                <a:gd name="connsiteX86" fmla="*/ 4481512 w 4582440"/>
                <a:gd name="connsiteY86" fmla="*/ 1199763 h 1390262"/>
                <a:gd name="connsiteX87" fmla="*/ 4452937 w 4582440"/>
                <a:gd name="connsiteY87" fmla="*/ 1195001 h 1390262"/>
                <a:gd name="connsiteX88" fmla="*/ 4438649 w 4582440"/>
                <a:gd name="connsiteY88" fmla="*/ 1190238 h 1390262"/>
                <a:gd name="connsiteX89" fmla="*/ 4371974 w 4582440"/>
                <a:gd name="connsiteY89" fmla="*/ 1180713 h 1390262"/>
                <a:gd name="connsiteX90" fmla="*/ 4067174 w 4582440"/>
                <a:gd name="connsiteY90" fmla="*/ 1185476 h 1390262"/>
                <a:gd name="connsiteX91" fmla="*/ 4038599 w 4582440"/>
                <a:gd name="connsiteY91" fmla="*/ 1190238 h 1390262"/>
                <a:gd name="connsiteX92" fmla="*/ 3948112 w 4582440"/>
                <a:gd name="connsiteY92" fmla="*/ 1195001 h 1390262"/>
                <a:gd name="connsiteX93" fmla="*/ 3895724 w 4582440"/>
                <a:gd name="connsiteY93" fmla="*/ 1204526 h 1390262"/>
                <a:gd name="connsiteX94" fmla="*/ 3881437 w 4582440"/>
                <a:gd name="connsiteY94" fmla="*/ 1209288 h 1390262"/>
                <a:gd name="connsiteX95" fmla="*/ 3857624 w 4582440"/>
                <a:gd name="connsiteY95" fmla="*/ 1214051 h 1390262"/>
                <a:gd name="connsiteX96" fmla="*/ 3829049 w 4582440"/>
                <a:gd name="connsiteY96" fmla="*/ 1223576 h 1390262"/>
                <a:gd name="connsiteX97" fmla="*/ 3800474 w 4582440"/>
                <a:gd name="connsiteY97" fmla="*/ 1228338 h 1390262"/>
                <a:gd name="connsiteX98" fmla="*/ 3762374 w 4582440"/>
                <a:gd name="connsiteY98" fmla="*/ 1237863 h 1390262"/>
                <a:gd name="connsiteX99" fmla="*/ 0 w 4582440"/>
                <a:gd name="connsiteY99" fmla="*/ 1390263 h 1390262"/>
                <a:gd name="connsiteX100" fmla="*/ 4762 w 4582440"/>
                <a:gd name="connsiteY100" fmla="*/ 528251 h 1390262"/>
                <a:gd name="connsiteX0" fmla="*/ 4762 w 4582440"/>
                <a:gd name="connsiteY0" fmla="*/ 528251 h 1421028"/>
                <a:gd name="connsiteX1" fmla="*/ 4762 w 4582440"/>
                <a:gd name="connsiteY1" fmla="*/ 528251 h 1421028"/>
                <a:gd name="connsiteX2" fmla="*/ 528637 w 4582440"/>
                <a:gd name="connsiteY2" fmla="*/ 533013 h 1421028"/>
                <a:gd name="connsiteX3" fmla="*/ 571499 w 4582440"/>
                <a:gd name="connsiteY3" fmla="*/ 542538 h 1421028"/>
                <a:gd name="connsiteX4" fmla="*/ 804862 w 4582440"/>
                <a:gd name="connsiteY4" fmla="*/ 537776 h 1421028"/>
                <a:gd name="connsiteX5" fmla="*/ 819149 w 4582440"/>
                <a:gd name="connsiteY5" fmla="*/ 533013 h 1421028"/>
                <a:gd name="connsiteX6" fmla="*/ 852487 w 4582440"/>
                <a:gd name="connsiteY6" fmla="*/ 523488 h 1421028"/>
                <a:gd name="connsiteX7" fmla="*/ 871537 w 4582440"/>
                <a:gd name="connsiteY7" fmla="*/ 513963 h 1421028"/>
                <a:gd name="connsiteX8" fmla="*/ 904874 w 4582440"/>
                <a:gd name="connsiteY8" fmla="*/ 504438 h 1421028"/>
                <a:gd name="connsiteX9" fmla="*/ 947737 w 4582440"/>
                <a:gd name="connsiteY9" fmla="*/ 490151 h 1421028"/>
                <a:gd name="connsiteX10" fmla="*/ 962024 w 4582440"/>
                <a:gd name="connsiteY10" fmla="*/ 480626 h 1421028"/>
                <a:gd name="connsiteX11" fmla="*/ 966787 w 4582440"/>
                <a:gd name="connsiteY11" fmla="*/ 461576 h 1421028"/>
                <a:gd name="connsiteX12" fmla="*/ 1014412 w 4582440"/>
                <a:gd name="connsiteY12" fmla="*/ 452051 h 1421028"/>
                <a:gd name="connsiteX13" fmla="*/ 1028699 w 4582440"/>
                <a:gd name="connsiteY13" fmla="*/ 442526 h 1421028"/>
                <a:gd name="connsiteX14" fmla="*/ 1085849 w 4582440"/>
                <a:gd name="connsiteY14" fmla="*/ 428238 h 1421028"/>
                <a:gd name="connsiteX15" fmla="*/ 1100137 w 4582440"/>
                <a:gd name="connsiteY15" fmla="*/ 418713 h 1421028"/>
                <a:gd name="connsiteX16" fmla="*/ 1147762 w 4582440"/>
                <a:gd name="connsiteY16" fmla="*/ 390138 h 1421028"/>
                <a:gd name="connsiteX17" fmla="*/ 1162049 w 4582440"/>
                <a:gd name="connsiteY17" fmla="*/ 375851 h 1421028"/>
                <a:gd name="connsiteX18" fmla="*/ 1181099 w 4582440"/>
                <a:gd name="connsiteY18" fmla="*/ 366326 h 1421028"/>
                <a:gd name="connsiteX19" fmla="*/ 1204912 w 4582440"/>
                <a:gd name="connsiteY19" fmla="*/ 352038 h 1421028"/>
                <a:gd name="connsiteX20" fmla="*/ 1219199 w 4582440"/>
                <a:gd name="connsiteY20" fmla="*/ 337751 h 1421028"/>
                <a:gd name="connsiteX21" fmla="*/ 1271587 w 4582440"/>
                <a:gd name="connsiteY21" fmla="*/ 304413 h 1421028"/>
                <a:gd name="connsiteX22" fmla="*/ 1285874 w 4582440"/>
                <a:gd name="connsiteY22" fmla="*/ 294888 h 1421028"/>
                <a:gd name="connsiteX23" fmla="*/ 1295399 w 4582440"/>
                <a:gd name="connsiteY23" fmla="*/ 280601 h 1421028"/>
                <a:gd name="connsiteX24" fmla="*/ 1352549 w 4582440"/>
                <a:gd name="connsiteY24" fmla="*/ 247263 h 1421028"/>
                <a:gd name="connsiteX25" fmla="*/ 1366837 w 4582440"/>
                <a:gd name="connsiteY25" fmla="*/ 242501 h 1421028"/>
                <a:gd name="connsiteX26" fmla="*/ 1404937 w 4582440"/>
                <a:gd name="connsiteY26" fmla="*/ 213926 h 1421028"/>
                <a:gd name="connsiteX27" fmla="*/ 1419224 w 4582440"/>
                <a:gd name="connsiteY27" fmla="*/ 199638 h 1421028"/>
                <a:gd name="connsiteX28" fmla="*/ 1433512 w 4582440"/>
                <a:gd name="connsiteY28" fmla="*/ 180588 h 1421028"/>
                <a:gd name="connsiteX29" fmla="*/ 1457324 w 4582440"/>
                <a:gd name="connsiteY29" fmla="*/ 171063 h 1421028"/>
                <a:gd name="connsiteX30" fmla="*/ 1476374 w 4582440"/>
                <a:gd name="connsiteY30" fmla="*/ 161538 h 1421028"/>
                <a:gd name="connsiteX31" fmla="*/ 1509712 w 4582440"/>
                <a:gd name="connsiteY31" fmla="*/ 137726 h 1421028"/>
                <a:gd name="connsiteX32" fmla="*/ 1543049 w 4582440"/>
                <a:gd name="connsiteY32" fmla="*/ 123438 h 1421028"/>
                <a:gd name="connsiteX33" fmla="*/ 1600199 w 4582440"/>
                <a:gd name="connsiteY33" fmla="*/ 99626 h 1421028"/>
                <a:gd name="connsiteX34" fmla="*/ 1647824 w 4582440"/>
                <a:gd name="connsiteY34" fmla="*/ 85338 h 1421028"/>
                <a:gd name="connsiteX35" fmla="*/ 1681162 w 4582440"/>
                <a:gd name="connsiteY35" fmla="*/ 75813 h 1421028"/>
                <a:gd name="connsiteX36" fmla="*/ 1804987 w 4582440"/>
                <a:gd name="connsiteY36" fmla="*/ 66288 h 1421028"/>
                <a:gd name="connsiteX37" fmla="*/ 1852612 w 4582440"/>
                <a:gd name="connsiteY37" fmla="*/ 52001 h 1421028"/>
                <a:gd name="connsiteX38" fmla="*/ 1933574 w 4582440"/>
                <a:gd name="connsiteY38" fmla="*/ 42476 h 1421028"/>
                <a:gd name="connsiteX39" fmla="*/ 2309812 w 4582440"/>
                <a:gd name="connsiteY39" fmla="*/ 28188 h 1421028"/>
                <a:gd name="connsiteX40" fmla="*/ 2376487 w 4582440"/>
                <a:gd name="connsiteY40" fmla="*/ 32951 h 1421028"/>
                <a:gd name="connsiteX41" fmla="*/ 2405062 w 4582440"/>
                <a:gd name="connsiteY41" fmla="*/ 42476 h 1421028"/>
                <a:gd name="connsiteX42" fmla="*/ 2428874 w 4582440"/>
                <a:gd name="connsiteY42" fmla="*/ 47238 h 1421028"/>
                <a:gd name="connsiteX43" fmla="*/ 2447924 w 4582440"/>
                <a:gd name="connsiteY43" fmla="*/ 52001 h 1421028"/>
                <a:gd name="connsiteX44" fmla="*/ 2476499 w 4582440"/>
                <a:gd name="connsiteY44" fmla="*/ 56763 h 1421028"/>
                <a:gd name="connsiteX45" fmla="*/ 2505074 w 4582440"/>
                <a:gd name="connsiteY45" fmla="*/ 66288 h 1421028"/>
                <a:gd name="connsiteX46" fmla="*/ 2538412 w 4582440"/>
                <a:gd name="connsiteY46" fmla="*/ 75813 h 1421028"/>
                <a:gd name="connsiteX47" fmla="*/ 2557462 w 4582440"/>
                <a:gd name="connsiteY47" fmla="*/ 90101 h 1421028"/>
                <a:gd name="connsiteX48" fmla="*/ 2571749 w 4582440"/>
                <a:gd name="connsiteY48" fmla="*/ 104388 h 1421028"/>
                <a:gd name="connsiteX49" fmla="*/ 2605087 w 4582440"/>
                <a:gd name="connsiteY49" fmla="*/ 113913 h 1421028"/>
                <a:gd name="connsiteX50" fmla="*/ 2652712 w 4582440"/>
                <a:gd name="connsiteY50" fmla="*/ 137726 h 1421028"/>
                <a:gd name="connsiteX51" fmla="*/ 2666999 w 4582440"/>
                <a:gd name="connsiteY51" fmla="*/ 152013 h 1421028"/>
                <a:gd name="connsiteX52" fmla="*/ 2700337 w 4582440"/>
                <a:gd name="connsiteY52" fmla="*/ 175826 h 1421028"/>
                <a:gd name="connsiteX53" fmla="*/ 2719387 w 4582440"/>
                <a:gd name="connsiteY53" fmla="*/ 185351 h 1421028"/>
                <a:gd name="connsiteX54" fmla="*/ 2757487 w 4582440"/>
                <a:gd name="connsiteY54" fmla="*/ 213926 h 1421028"/>
                <a:gd name="connsiteX55" fmla="*/ 2781299 w 4582440"/>
                <a:gd name="connsiteY55" fmla="*/ 218688 h 1421028"/>
                <a:gd name="connsiteX56" fmla="*/ 2814637 w 4582440"/>
                <a:gd name="connsiteY56" fmla="*/ 223451 h 1421028"/>
                <a:gd name="connsiteX57" fmla="*/ 2833687 w 4582440"/>
                <a:gd name="connsiteY57" fmla="*/ 228213 h 1421028"/>
                <a:gd name="connsiteX58" fmla="*/ 2852737 w 4582440"/>
                <a:gd name="connsiteY58" fmla="*/ 237738 h 1421028"/>
                <a:gd name="connsiteX59" fmla="*/ 2876549 w 4582440"/>
                <a:gd name="connsiteY59" fmla="*/ 242501 h 1421028"/>
                <a:gd name="connsiteX60" fmla="*/ 2890837 w 4582440"/>
                <a:gd name="connsiteY60" fmla="*/ 247263 h 1421028"/>
                <a:gd name="connsiteX61" fmla="*/ 2938462 w 4582440"/>
                <a:gd name="connsiteY61" fmla="*/ 256788 h 1421028"/>
                <a:gd name="connsiteX62" fmla="*/ 3000374 w 4582440"/>
                <a:gd name="connsiteY62" fmla="*/ 275838 h 1421028"/>
                <a:gd name="connsiteX63" fmla="*/ 3028949 w 4582440"/>
                <a:gd name="connsiteY63" fmla="*/ 285363 h 1421028"/>
                <a:gd name="connsiteX64" fmla="*/ 3067049 w 4582440"/>
                <a:gd name="connsiteY64" fmla="*/ 294888 h 1421028"/>
                <a:gd name="connsiteX65" fmla="*/ 3105149 w 4582440"/>
                <a:gd name="connsiteY65" fmla="*/ 309176 h 1421028"/>
                <a:gd name="connsiteX66" fmla="*/ 3124199 w 4582440"/>
                <a:gd name="connsiteY66" fmla="*/ 318701 h 1421028"/>
                <a:gd name="connsiteX67" fmla="*/ 3319462 w 4582440"/>
                <a:gd name="connsiteY67" fmla="*/ 313938 h 1421028"/>
                <a:gd name="connsiteX68" fmla="*/ 3376612 w 4582440"/>
                <a:gd name="connsiteY68" fmla="*/ 294888 h 1421028"/>
                <a:gd name="connsiteX69" fmla="*/ 3400424 w 4582440"/>
                <a:gd name="connsiteY69" fmla="*/ 290126 h 1421028"/>
                <a:gd name="connsiteX70" fmla="*/ 3438524 w 4582440"/>
                <a:gd name="connsiteY70" fmla="*/ 271076 h 1421028"/>
                <a:gd name="connsiteX71" fmla="*/ 3476624 w 4582440"/>
                <a:gd name="connsiteY71" fmla="*/ 261551 h 1421028"/>
                <a:gd name="connsiteX72" fmla="*/ 3495674 w 4582440"/>
                <a:gd name="connsiteY72" fmla="*/ 252026 h 1421028"/>
                <a:gd name="connsiteX73" fmla="*/ 3552824 w 4582440"/>
                <a:gd name="connsiteY73" fmla="*/ 242501 h 1421028"/>
                <a:gd name="connsiteX74" fmla="*/ 3876674 w 4582440"/>
                <a:gd name="connsiteY74" fmla="*/ 247263 h 1421028"/>
                <a:gd name="connsiteX75" fmla="*/ 3900487 w 4582440"/>
                <a:gd name="connsiteY75" fmla="*/ 252026 h 1421028"/>
                <a:gd name="connsiteX76" fmla="*/ 3962399 w 4582440"/>
                <a:gd name="connsiteY76" fmla="*/ 256788 h 1421028"/>
                <a:gd name="connsiteX77" fmla="*/ 4081462 w 4582440"/>
                <a:gd name="connsiteY77" fmla="*/ 271076 h 1421028"/>
                <a:gd name="connsiteX78" fmla="*/ 4100512 w 4582440"/>
                <a:gd name="connsiteY78" fmla="*/ 275838 h 1421028"/>
                <a:gd name="connsiteX79" fmla="*/ 4243387 w 4582440"/>
                <a:gd name="connsiteY79" fmla="*/ 294888 h 1421028"/>
                <a:gd name="connsiteX80" fmla="*/ 4276724 w 4582440"/>
                <a:gd name="connsiteY80" fmla="*/ 299651 h 1421028"/>
                <a:gd name="connsiteX81" fmla="*/ 4533899 w 4582440"/>
                <a:gd name="connsiteY81" fmla="*/ 304413 h 1421028"/>
                <a:gd name="connsiteX82" fmla="*/ 4581524 w 4582440"/>
                <a:gd name="connsiteY82" fmla="*/ 309176 h 1421028"/>
                <a:gd name="connsiteX83" fmla="*/ 4567237 w 4582440"/>
                <a:gd name="connsiteY83" fmla="*/ 1228338 h 1421028"/>
                <a:gd name="connsiteX84" fmla="*/ 4567237 w 4582440"/>
                <a:gd name="connsiteY84" fmla="*/ 1228338 h 1421028"/>
                <a:gd name="connsiteX85" fmla="*/ 4510087 w 4582440"/>
                <a:gd name="connsiteY85" fmla="*/ 1209288 h 1421028"/>
                <a:gd name="connsiteX86" fmla="*/ 4481512 w 4582440"/>
                <a:gd name="connsiteY86" fmla="*/ 1199763 h 1421028"/>
                <a:gd name="connsiteX87" fmla="*/ 4452937 w 4582440"/>
                <a:gd name="connsiteY87" fmla="*/ 1195001 h 1421028"/>
                <a:gd name="connsiteX88" fmla="*/ 4438649 w 4582440"/>
                <a:gd name="connsiteY88" fmla="*/ 1190238 h 1421028"/>
                <a:gd name="connsiteX89" fmla="*/ 4371974 w 4582440"/>
                <a:gd name="connsiteY89" fmla="*/ 1180713 h 1421028"/>
                <a:gd name="connsiteX90" fmla="*/ 4067174 w 4582440"/>
                <a:gd name="connsiteY90" fmla="*/ 1185476 h 1421028"/>
                <a:gd name="connsiteX91" fmla="*/ 4038599 w 4582440"/>
                <a:gd name="connsiteY91" fmla="*/ 1190238 h 1421028"/>
                <a:gd name="connsiteX92" fmla="*/ 3948112 w 4582440"/>
                <a:gd name="connsiteY92" fmla="*/ 1195001 h 1421028"/>
                <a:gd name="connsiteX93" fmla="*/ 3895724 w 4582440"/>
                <a:gd name="connsiteY93" fmla="*/ 1204526 h 1421028"/>
                <a:gd name="connsiteX94" fmla="*/ 3881437 w 4582440"/>
                <a:gd name="connsiteY94" fmla="*/ 1209288 h 1421028"/>
                <a:gd name="connsiteX95" fmla="*/ 3857624 w 4582440"/>
                <a:gd name="connsiteY95" fmla="*/ 1214051 h 1421028"/>
                <a:gd name="connsiteX96" fmla="*/ 3829049 w 4582440"/>
                <a:gd name="connsiteY96" fmla="*/ 1223576 h 1421028"/>
                <a:gd name="connsiteX97" fmla="*/ 3800474 w 4582440"/>
                <a:gd name="connsiteY97" fmla="*/ 1228338 h 1421028"/>
                <a:gd name="connsiteX98" fmla="*/ 0 w 4582440"/>
                <a:gd name="connsiteY98" fmla="*/ 1390263 h 1421028"/>
                <a:gd name="connsiteX99" fmla="*/ 4762 w 4582440"/>
                <a:gd name="connsiteY99" fmla="*/ 528251 h 1421028"/>
                <a:gd name="connsiteX0" fmla="*/ 4762 w 4582440"/>
                <a:gd name="connsiteY0" fmla="*/ 528251 h 1420439"/>
                <a:gd name="connsiteX1" fmla="*/ 4762 w 4582440"/>
                <a:gd name="connsiteY1" fmla="*/ 528251 h 1420439"/>
                <a:gd name="connsiteX2" fmla="*/ 528637 w 4582440"/>
                <a:gd name="connsiteY2" fmla="*/ 533013 h 1420439"/>
                <a:gd name="connsiteX3" fmla="*/ 571499 w 4582440"/>
                <a:gd name="connsiteY3" fmla="*/ 542538 h 1420439"/>
                <a:gd name="connsiteX4" fmla="*/ 804862 w 4582440"/>
                <a:gd name="connsiteY4" fmla="*/ 537776 h 1420439"/>
                <a:gd name="connsiteX5" fmla="*/ 819149 w 4582440"/>
                <a:gd name="connsiteY5" fmla="*/ 533013 h 1420439"/>
                <a:gd name="connsiteX6" fmla="*/ 852487 w 4582440"/>
                <a:gd name="connsiteY6" fmla="*/ 523488 h 1420439"/>
                <a:gd name="connsiteX7" fmla="*/ 871537 w 4582440"/>
                <a:gd name="connsiteY7" fmla="*/ 513963 h 1420439"/>
                <a:gd name="connsiteX8" fmla="*/ 904874 w 4582440"/>
                <a:gd name="connsiteY8" fmla="*/ 504438 h 1420439"/>
                <a:gd name="connsiteX9" fmla="*/ 947737 w 4582440"/>
                <a:gd name="connsiteY9" fmla="*/ 490151 h 1420439"/>
                <a:gd name="connsiteX10" fmla="*/ 962024 w 4582440"/>
                <a:gd name="connsiteY10" fmla="*/ 480626 h 1420439"/>
                <a:gd name="connsiteX11" fmla="*/ 966787 w 4582440"/>
                <a:gd name="connsiteY11" fmla="*/ 461576 h 1420439"/>
                <a:gd name="connsiteX12" fmla="*/ 1014412 w 4582440"/>
                <a:gd name="connsiteY12" fmla="*/ 452051 h 1420439"/>
                <a:gd name="connsiteX13" fmla="*/ 1028699 w 4582440"/>
                <a:gd name="connsiteY13" fmla="*/ 442526 h 1420439"/>
                <a:gd name="connsiteX14" fmla="*/ 1085849 w 4582440"/>
                <a:gd name="connsiteY14" fmla="*/ 428238 h 1420439"/>
                <a:gd name="connsiteX15" fmla="*/ 1100137 w 4582440"/>
                <a:gd name="connsiteY15" fmla="*/ 418713 h 1420439"/>
                <a:gd name="connsiteX16" fmla="*/ 1147762 w 4582440"/>
                <a:gd name="connsiteY16" fmla="*/ 390138 h 1420439"/>
                <a:gd name="connsiteX17" fmla="*/ 1162049 w 4582440"/>
                <a:gd name="connsiteY17" fmla="*/ 375851 h 1420439"/>
                <a:gd name="connsiteX18" fmla="*/ 1181099 w 4582440"/>
                <a:gd name="connsiteY18" fmla="*/ 366326 h 1420439"/>
                <a:gd name="connsiteX19" fmla="*/ 1204912 w 4582440"/>
                <a:gd name="connsiteY19" fmla="*/ 352038 h 1420439"/>
                <a:gd name="connsiteX20" fmla="*/ 1219199 w 4582440"/>
                <a:gd name="connsiteY20" fmla="*/ 337751 h 1420439"/>
                <a:gd name="connsiteX21" fmla="*/ 1271587 w 4582440"/>
                <a:gd name="connsiteY21" fmla="*/ 304413 h 1420439"/>
                <a:gd name="connsiteX22" fmla="*/ 1285874 w 4582440"/>
                <a:gd name="connsiteY22" fmla="*/ 294888 h 1420439"/>
                <a:gd name="connsiteX23" fmla="*/ 1295399 w 4582440"/>
                <a:gd name="connsiteY23" fmla="*/ 280601 h 1420439"/>
                <a:gd name="connsiteX24" fmla="*/ 1352549 w 4582440"/>
                <a:gd name="connsiteY24" fmla="*/ 247263 h 1420439"/>
                <a:gd name="connsiteX25" fmla="*/ 1366837 w 4582440"/>
                <a:gd name="connsiteY25" fmla="*/ 242501 h 1420439"/>
                <a:gd name="connsiteX26" fmla="*/ 1404937 w 4582440"/>
                <a:gd name="connsiteY26" fmla="*/ 213926 h 1420439"/>
                <a:gd name="connsiteX27" fmla="*/ 1419224 w 4582440"/>
                <a:gd name="connsiteY27" fmla="*/ 199638 h 1420439"/>
                <a:gd name="connsiteX28" fmla="*/ 1433512 w 4582440"/>
                <a:gd name="connsiteY28" fmla="*/ 180588 h 1420439"/>
                <a:gd name="connsiteX29" fmla="*/ 1457324 w 4582440"/>
                <a:gd name="connsiteY29" fmla="*/ 171063 h 1420439"/>
                <a:gd name="connsiteX30" fmla="*/ 1476374 w 4582440"/>
                <a:gd name="connsiteY30" fmla="*/ 161538 h 1420439"/>
                <a:gd name="connsiteX31" fmla="*/ 1509712 w 4582440"/>
                <a:gd name="connsiteY31" fmla="*/ 137726 h 1420439"/>
                <a:gd name="connsiteX32" fmla="*/ 1543049 w 4582440"/>
                <a:gd name="connsiteY32" fmla="*/ 123438 h 1420439"/>
                <a:gd name="connsiteX33" fmla="*/ 1600199 w 4582440"/>
                <a:gd name="connsiteY33" fmla="*/ 99626 h 1420439"/>
                <a:gd name="connsiteX34" fmla="*/ 1647824 w 4582440"/>
                <a:gd name="connsiteY34" fmla="*/ 85338 h 1420439"/>
                <a:gd name="connsiteX35" fmla="*/ 1681162 w 4582440"/>
                <a:gd name="connsiteY35" fmla="*/ 75813 h 1420439"/>
                <a:gd name="connsiteX36" fmla="*/ 1804987 w 4582440"/>
                <a:gd name="connsiteY36" fmla="*/ 66288 h 1420439"/>
                <a:gd name="connsiteX37" fmla="*/ 1852612 w 4582440"/>
                <a:gd name="connsiteY37" fmla="*/ 52001 h 1420439"/>
                <a:gd name="connsiteX38" fmla="*/ 1933574 w 4582440"/>
                <a:gd name="connsiteY38" fmla="*/ 42476 h 1420439"/>
                <a:gd name="connsiteX39" fmla="*/ 2309812 w 4582440"/>
                <a:gd name="connsiteY39" fmla="*/ 28188 h 1420439"/>
                <a:gd name="connsiteX40" fmla="*/ 2376487 w 4582440"/>
                <a:gd name="connsiteY40" fmla="*/ 32951 h 1420439"/>
                <a:gd name="connsiteX41" fmla="*/ 2405062 w 4582440"/>
                <a:gd name="connsiteY41" fmla="*/ 42476 h 1420439"/>
                <a:gd name="connsiteX42" fmla="*/ 2428874 w 4582440"/>
                <a:gd name="connsiteY42" fmla="*/ 47238 h 1420439"/>
                <a:gd name="connsiteX43" fmla="*/ 2447924 w 4582440"/>
                <a:gd name="connsiteY43" fmla="*/ 52001 h 1420439"/>
                <a:gd name="connsiteX44" fmla="*/ 2476499 w 4582440"/>
                <a:gd name="connsiteY44" fmla="*/ 56763 h 1420439"/>
                <a:gd name="connsiteX45" fmla="*/ 2505074 w 4582440"/>
                <a:gd name="connsiteY45" fmla="*/ 66288 h 1420439"/>
                <a:gd name="connsiteX46" fmla="*/ 2538412 w 4582440"/>
                <a:gd name="connsiteY46" fmla="*/ 75813 h 1420439"/>
                <a:gd name="connsiteX47" fmla="*/ 2557462 w 4582440"/>
                <a:gd name="connsiteY47" fmla="*/ 90101 h 1420439"/>
                <a:gd name="connsiteX48" fmla="*/ 2571749 w 4582440"/>
                <a:gd name="connsiteY48" fmla="*/ 104388 h 1420439"/>
                <a:gd name="connsiteX49" fmla="*/ 2605087 w 4582440"/>
                <a:gd name="connsiteY49" fmla="*/ 113913 h 1420439"/>
                <a:gd name="connsiteX50" fmla="*/ 2652712 w 4582440"/>
                <a:gd name="connsiteY50" fmla="*/ 137726 h 1420439"/>
                <a:gd name="connsiteX51" fmla="*/ 2666999 w 4582440"/>
                <a:gd name="connsiteY51" fmla="*/ 152013 h 1420439"/>
                <a:gd name="connsiteX52" fmla="*/ 2700337 w 4582440"/>
                <a:gd name="connsiteY52" fmla="*/ 175826 h 1420439"/>
                <a:gd name="connsiteX53" fmla="*/ 2719387 w 4582440"/>
                <a:gd name="connsiteY53" fmla="*/ 185351 h 1420439"/>
                <a:gd name="connsiteX54" fmla="*/ 2757487 w 4582440"/>
                <a:gd name="connsiteY54" fmla="*/ 213926 h 1420439"/>
                <a:gd name="connsiteX55" fmla="*/ 2781299 w 4582440"/>
                <a:gd name="connsiteY55" fmla="*/ 218688 h 1420439"/>
                <a:gd name="connsiteX56" fmla="*/ 2814637 w 4582440"/>
                <a:gd name="connsiteY56" fmla="*/ 223451 h 1420439"/>
                <a:gd name="connsiteX57" fmla="*/ 2833687 w 4582440"/>
                <a:gd name="connsiteY57" fmla="*/ 228213 h 1420439"/>
                <a:gd name="connsiteX58" fmla="*/ 2852737 w 4582440"/>
                <a:gd name="connsiteY58" fmla="*/ 237738 h 1420439"/>
                <a:gd name="connsiteX59" fmla="*/ 2876549 w 4582440"/>
                <a:gd name="connsiteY59" fmla="*/ 242501 h 1420439"/>
                <a:gd name="connsiteX60" fmla="*/ 2890837 w 4582440"/>
                <a:gd name="connsiteY60" fmla="*/ 247263 h 1420439"/>
                <a:gd name="connsiteX61" fmla="*/ 2938462 w 4582440"/>
                <a:gd name="connsiteY61" fmla="*/ 256788 h 1420439"/>
                <a:gd name="connsiteX62" fmla="*/ 3000374 w 4582440"/>
                <a:gd name="connsiteY62" fmla="*/ 275838 h 1420439"/>
                <a:gd name="connsiteX63" fmla="*/ 3028949 w 4582440"/>
                <a:gd name="connsiteY63" fmla="*/ 285363 h 1420439"/>
                <a:gd name="connsiteX64" fmla="*/ 3067049 w 4582440"/>
                <a:gd name="connsiteY64" fmla="*/ 294888 h 1420439"/>
                <a:gd name="connsiteX65" fmla="*/ 3105149 w 4582440"/>
                <a:gd name="connsiteY65" fmla="*/ 309176 h 1420439"/>
                <a:gd name="connsiteX66" fmla="*/ 3124199 w 4582440"/>
                <a:gd name="connsiteY66" fmla="*/ 318701 h 1420439"/>
                <a:gd name="connsiteX67" fmla="*/ 3319462 w 4582440"/>
                <a:gd name="connsiteY67" fmla="*/ 313938 h 1420439"/>
                <a:gd name="connsiteX68" fmla="*/ 3376612 w 4582440"/>
                <a:gd name="connsiteY68" fmla="*/ 294888 h 1420439"/>
                <a:gd name="connsiteX69" fmla="*/ 3400424 w 4582440"/>
                <a:gd name="connsiteY69" fmla="*/ 290126 h 1420439"/>
                <a:gd name="connsiteX70" fmla="*/ 3438524 w 4582440"/>
                <a:gd name="connsiteY70" fmla="*/ 271076 h 1420439"/>
                <a:gd name="connsiteX71" fmla="*/ 3476624 w 4582440"/>
                <a:gd name="connsiteY71" fmla="*/ 261551 h 1420439"/>
                <a:gd name="connsiteX72" fmla="*/ 3495674 w 4582440"/>
                <a:gd name="connsiteY72" fmla="*/ 252026 h 1420439"/>
                <a:gd name="connsiteX73" fmla="*/ 3552824 w 4582440"/>
                <a:gd name="connsiteY73" fmla="*/ 242501 h 1420439"/>
                <a:gd name="connsiteX74" fmla="*/ 3876674 w 4582440"/>
                <a:gd name="connsiteY74" fmla="*/ 247263 h 1420439"/>
                <a:gd name="connsiteX75" fmla="*/ 3900487 w 4582440"/>
                <a:gd name="connsiteY75" fmla="*/ 252026 h 1420439"/>
                <a:gd name="connsiteX76" fmla="*/ 3962399 w 4582440"/>
                <a:gd name="connsiteY76" fmla="*/ 256788 h 1420439"/>
                <a:gd name="connsiteX77" fmla="*/ 4081462 w 4582440"/>
                <a:gd name="connsiteY77" fmla="*/ 271076 h 1420439"/>
                <a:gd name="connsiteX78" fmla="*/ 4100512 w 4582440"/>
                <a:gd name="connsiteY78" fmla="*/ 275838 h 1420439"/>
                <a:gd name="connsiteX79" fmla="*/ 4243387 w 4582440"/>
                <a:gd name="connsiteY79" fmla="*/ 294888 h 1420439"/>
                <a:gd name="connsiteX80" fmla="*/ 4276724 w 4582440"/>
                <a:gd name="connsiteY80" fmla="*/ 299651 h 1420439"/>
                <a:gd name="connsiteX81" fmla="*/ 4533899 w 4582440"/>
                <a:gd name="connsiteY81" fmla="*/ 304413 h 1420439"/>
                <a:gd name="connsiteX82" fmla="*/ 4581524 w 4582440"/>
                <a:gd name="connsiteY82" fmla="*/ 309176 h 1420439"/>
                <a:gd name="connsiteX83" fmla="*/ 4567237 w 4582440"/>
                <a:gd name="connsiteY83" fmla="*/ 1228338 h 1420439"/>
                <a:gd name="connsiteX84" fmla="*/ 4567237 w 4582440"/>
                <a:gd name="connsiteY84" fmla="*/ 1228338 h 1420439"/>
                <a:gd name="connsiteX85" fmla="*/ 4510087 w 4582440"/>
                <a:gd name="connsiteY85" fmla="*/ 1209288 h 1420439"/>
                <a:gd name="connsiteX86" fmla="*/ 4481512 w 4582440"/>
                <a:gd name="connsiteY86" fmla="*/ 1199763 h 1420439"/>
                <a:gd name="connsiteX87" fmla="*/ 4452937 w 4582440"/>
                <a:gd name="connsiteY87" fmla="*/ 1195001 h 1420439"/>
                <a:gd name="connsiteX88" fmla="*/ 4438649 w 4582440"/>
                <a:gd name="connsiteY88" fmla="*/ 1190238 h 1420439"/>
                <a:gd name="connsiteX89" fmla="*/ 4371974 w 4582440"/>
                <a:gd name="connsiteY89" fmla="*/ 1180713 h 1420439"/>
                <a:gd name="connsiteX90" fmla="*/ 4067174 w 4582440"/>
                <a:gd name="connsiteY90" fmla="*/ 1185476 h 1420439"/>
                <a:gd name="connsiteX91" fmla="*/ 4038599 w 4582440"/>
                <a:gd name="connsiteY91" fmla="*/ 1190238 h 1420439"/>
                <a:gd name="connsiteX92" fmla="*/ 3948112 w 4582440"/>
                <a:gd name="connsiteY92" fmla="*/ 1195001 h 1420439"/>
                <a:gd name="connsiteX93" fmla="*/ 3895724 w 4582440"/>
                <a:gd name="connsiteY93" fmla="*/ 1204526 h 1420439"/>
                <a:gd name="connsiteX94" fmla="*/ 3881437 w 4582440"/>
                <a:gd name="connsiteY94" fmla="*/ 1209288 h 1420439"/>
                <a:gd name="connsiteX95" fmla="*/ 3857624 w 4582440"/>
                <a:gd name="connsiteY95" fmla="*/ 1214051 h 1420439"/>
                <a:gd name="connsiteX96" fmla="*/ 3829049 w 4582440"/>
                <a:gd name="connsiteY96" fmla="*/ 1223576 h 1420439"/>
                <a:gd name="connsiteX97" fmla="*/ 0 w 4582440"/>
                <a:gd name="connsiteY97" fmla="*/ 1390263 h 1420439"/>
                <a:gd name="connsiteX98" fmla="*/ 4762 w 4582440"/>
                <a:gd name="connsiteY98" fmla="*/ 528251 h 1420439"/>
                <a:gd name="connsiteX0" fmla="*/ 4762 w 4582440"/>
                <a:gd name="connsiteY0" fmla="*/ 528251 h 1419099"/>
                <a:gd name="connsiteX1" fmla="*/ 4762 w 4582440"/>
                <a:gd name="connsiteY1" fmla="*/ 528251 h 1419099"/>
                <a:gd name="connsiteX2" fmla="*/ 528637 w 4582440"/>
                <a:gd name="connsiteY2" fmla="*/ 533013 h 1419099"/>
                <a:gd name="connsiteX3" fmla="*/ 571499 w 4582440"/>
                <a:gd name="connsiteY3" fmla="*/ 542538 h 1419099"/>
                <a:gd name="connsiteX4" fmla="*/ 804862 w 4582440"/>
                <a:gd name="connsiteY4" fmla="*/ 537776 h 1419099"/>
                <a:gd name="connsiteX5" fmla="*/ 819149 w 4582440"/>
                <a:gd name="connsiteY5" fmla="*/ 533013 h 1419099"/>
                <a:gd name="connsiteX6" fmla="*/ 852487 w 4582440"/>
                <a:gd name="connsiteY6" fmla="*/ 523488 h 1419099"/>
                <a:gd name="connsiteX7" fmla="*/ 871537 w 4582440"/>
                <a:gd name="connsiteY7" fmla="*/ 513963 h 1419099"/>
                <a:gd name="connsiteX8" fmla="*/ 904874 w 4582440"/>
                <a:gd name="connsiteY8" fmla="*/ 504438 h 1419099"/>
                <a:gd name="connsiteX9" fmla="*/ 947737 w 4582440"/>
                <a:gd name="connsiteY9" fmla="*/ 490151 h 1419099"/>
                <a:gd name="connsiteX10" fmla="*/ 962024 w 4582440"/>
                <a:gd name="connsiteY10" fmla="*/ 480626 h 1419099"/>
                <a:gd name="connsiteX11" fmla="*/ 966787 w 4582440"/>
                <a:gd name="connsiteY11" fmla="*/ 461576 h 1419099"/>
                <a:gd name="connsiteX12" fmla="*/ 1014412 w 4582440"/>
                <a:gd name="connsiteY12" fmla="*/ 452051 h 1419099"/>
                <a:gd name="connsiteX13" fmla="*/ 1028699 w 4582440"/>
                <a:gd name="connsiteY13" fmla="*/ 442526 h 1419099"/>
                <a:gd name="connsiteX14" fmla="*/ 1085849 w 4582440"/>
                <a:gd name="connsiteY14" fmla="*/ 428238 h 1419099"/>
                <a:gd name="connsiteX15" fmla="*/ 1100137 w 4582440"/>
                <a:gd name="connsiteY15" fmla="*/ 418713 h 1419099"/>
                <a:gd name="connsiteX16" fmla="*/ 1147762 w 4582440"/>
                <a:gd name="connsiteY16" fmla="*/ 390138 h 1419099"/>
                <a:gd name="connsiteX17" fmla="*/ 1162049 w 4582440"/>
                <a:gd name="connsiteY17" fmla="*/ 375851 h 1419099"/>
                <a:gd name="connsiteX18" fmla="*/ 1181099 w 4582440"/>
                <a:gd name="connsiteY18" fmla="*/ 366326 h 1419099"/>
                <a:gd name="connsiteX19" fmla="*/ 1204912 w 4582440"/>
                <a:gd name="connsiteY19" fmla="*/ 352038 h 1419099"/>
                <a:gd name="connsiteX20" fmla="*/ 1219199 w 4582440"/>
                <a:gd name="connsiteY20" fmla="*/ 337751 h 1419099"/>
                <a:gd name="connsiteX21" fmla="*/ 1271587 w 4582440"/>
                <a:gd name="connsiteY21" fmla="*/ 304413 h 1419099"/>
                <a:gd name="connsiteX22" fmla="*/ 1285874 w 4582440"/>
                <a:gd name="connsiteY22" fmla="*/ 294888 h 1419099"/>
                <a:gd name="connsiteX23" fmla="*/ 1295399 w 4582440"/>
                <a:gd name="connsiteY23" fmla="*/ 280601 h 1419099"/>
                <a:gd name="connsiteX24" fmla="*/ 1352549 w 4582440"/>
                <a:gd name="connsiteY24" fmla="*/ 247263 h 1419099"/>
                <a:gd name="connsiteX25" fmla="*/ 1366837 w 4582440"/>
                <a:gd name="connsiteY25" fmla="*/ 242501 h 1419099"/>
                <a:gd name="connsiteX26" fmla="*/ 1404937 w 4582440"/>
                <a:gd name="connsiteY26" fmla="*/ 213926 h 1419099"/>
                <a:gd name="connsiteX27" fmla="*/ 1419224 w 4582440"/>
                <a:gd name="connsiteY27" fmla="*/ 199638 h 1419099"/>
                <a:gd name="connsiteX28" fmla="*/ 1433512 w 4582440"/>
                <a:gd name="connsiteY28" fmla="*/ 180588 h 1419099"/>
                <a:gd name="connsiteX29" fmla="*/ 1457324 w 4582440"/>
                <a:gd name="connsiteY29" fmla="*/ 171063 h 1419099"/>
                <a:gd name="connsiteX30" fmla="*/ 1476374 w 4582440"/>
                <a:gd name="connsiteY30" fmla="*/ 161538 h 1419099"/>
                <a:gd name="connsiteX31" fmla="*/ 1509712 w 4582440"/>
                <a:gd name="connsiteY31" fmla="*/ 137726 h 1419099"/>
                <a:gd name="connsiteX32" fmla="*/ 1543049 w 4582440"/>
                <a:gd name="connsiteY32" fmla="*/ 123438 h 1419099"/>
                <a:gd name="connsiteX33" fmla="*/ 1600199 w 4582440"/>
                <a:gd name="connsiteY33" fmla="*/ 99626 h 1419099"/>
                <a:gd name="connsiteX34" fmla="*/ 1647824 w 4582440"/>
                <a:gd name="connsiteY34" fmla="*/ 85338 h 1419099"/>
                <a:gd name="connsiteX35" fmla="*/ 1681162 w 4582440"/>
                <a:gd name="connsiteY35" fmla="*/ 75813 h 1419099"/>
                <a:gd name="connsiteX36" fmla="*/ 1804987 w 4582440"/>
                <a:gd name="connsiteY36" fmla="*/ 66288 h 1419099"/>
                <a:gd name="connsiteX37" fmla="*/ 1852612 w 4582440"/>
                <a:gd name="connsiteY37" fmla="*/ 52001 h 1419099"/>
                <a:gd name="connsiteX38" fmla="*/ 1933574 w 4582440"/>
                <a:gd name="connsiteY38" fmla="*/ 42476 h 1419099"/>
                <a:gd name="connsiteX39" fmla="*/ 2309812 w 4582440"/>
                <a:gd name="connsiteY39" fmla="*/ 28188 h 1419099"/>
                <a:gd name="connsiteX40" fmla="*/ 2376487 w 4582440"/>
                <a:gd name="connsiteY40" fmla="*/ 32951 h 1419099"/>
                <a:gd name="connsiteX41" fmla="*/ 2405062 w 4582440"/>
                <a:gd name="connsiteY41" fmla="*/ 42476 h 1419099"/>
                <a:gd name="connsiteX42" fmla="*/ 2428874 w 4582440"/>
                <a:gd name="connsiteY42" fmla="*/ 47238 h 1419099"/>
                <a:gd name="connsiteX43" fmla="*/ 2447924 w 4582440"/>
                <a:gd name="connsiteY43" fmla="*/ 52001 h 1419099"/>
                <a:gd name="connsiteX44" fmla="*/ 2476499 w 4582440"/>
                <a:gd name="connsiteY44" fmla="*/ 56763 h 1419099"/>
                <a:gd name="connsiteX45" fmla="*/ 2505074 w 4582440"/>
                <a:gd name="connsiteY45" fmla="*/ 66288 h 1419099"/>
                <a:gd name="connsiteX46" fmla="*/ 2538412 w 4582440"/>
                <a:gd name="connsiteY46" fmla="*/ 75813 h 1419099"/>
                <a:gd name="connsiteX47" fmla="*/ 2557462 w 4582440"/>
                <a:gd name="connsiteY47" fmla="*/ 90101 h 1419099"/>
                <a:gd name="connsiteX48" fmla="*/ 2571749 w 4582440"/>
                <a:gd name="connsiteY48" fmla="*/ 104388 h 1419099"/>
                <a:gd name="connsiteX49" fmla="*/ 2605087 w 4582440"/>
                <a:gd name="connsiteY49" fmla="*/ 113913 h 1419099"/>
                <a:gd name="connsiteX50" fmla="*/ 2652712 w 4582440"/>
                <a:gd name="connsiteY50" fmla="*/ 137726 h 1419099"/>
                <a:gd name="connsiteX51" fmla="*/ 2666999 w 4582440"/>
                <a:gd name="connsiteY51" fmla="*/ 152013 h 1419099"/>
                <a:gd name="connsiteX52" fmla="*/ 2700337 w 4582440"/>
                <a:gd name="connsiteY52" fmla="*/ 175826 h 1419099"/>
                <a:gd name="connsiteX53" fmla="*/ 2719387 w 4582440"/>
                <a:gd name="connsiteY53" fmla="*/ 185351 h 1419099"/>
                <a:gd name="connsiteX54" fmla="*/ 2757487 w 4582440"/>
                <a:gd name="connsiteY54" fmla="*/ 213926 h 1419099"/>
                <a:gd name="connsiteX55" fmla="*/ 2781299 w 4582440"/>
                <a:gd name="connsiteY55" fmla="*/ 218688 h 1419099"/>
                <a:gd name="connsiteX56" fmla="*/ 2814637 w 4582440"/>
                <a:gd name="connsiteY56" fmla="*/ 223451 h 1419099"/>
                <a:gd name="connsiteX57" fmla="*/ 2833687 w 4582440"/>
                <a:gd name="connsiteY57" fmla="*/ 228213 h 1419099"/>
                <a:gd name="connsiteX58" fmla="*/ 2852737 w 4582440"/>
                <a:gd name="connsiteY58" fmla="*/ 237738 h 1419099"/>
                <a:gd name="connsiteX59" fmla="*/ 2876549 w 4582440"/>
                <a:gd name="connsiteY59" fmla="*/ 242501 h 1419099"/>
                <a:gd name="connsiteX60" fmla="*/ 2890837 w 4582440"/>
                <a:gd name="connsiteY60" fmla="*/ 247263 h 1419099"/>
                <a:gd name="connsiteX61" fmla="*/ 2938462 w 4582440"/>
                <a:gd name="connsiteY61" fmla="*/ 256788 h 1419099"/>
                <a:gd name="connsiteX62" fmla="*/ 3000374 w 4582440"/>
                <a:gd name="connsiteY62" fmla="*/ 275838 h 1419099"/>
                <a:gd name="connsiteX63" fmla="*/ 3028949 w 4582440"/>
                <a:gd name="connsiteY63" fmla="*/ 285363 h 1419099"/>
                <a:gd name="connsiteX64" fmla="*/ 3067049 w 4582440"/>
                <a:gd name="connsiteY64" fmla="*/ 294888 h 1419099"/>
                <a:gd name="connsiteX65" fmla="*/ 3105149 w 4582440"/>
                <a:gd name="connsiteY65" fmla="*/ 309176 h 1419099"/>
                <a:gd name="connsiteX66" fmla="*/ 3124199 w 4582440"/>
                <a:gd name="connsiteY66" fmla="*/ 318701 h 1419099"/>
                <a:gd name="connsiteX67" fmla="*/ 3319462 w 4582440"/>
                <a:gd name="connsiteY67" fmla="*/ 313938 h 1419099"/>
                <a:gd name="connsiteX68" fmla="*/ 3376612 w 4582440"/>
                <a:gd name="connsiteY68" fmla="*/ 294888 h 1419099"/>
                <a:gd name="connsiteX69" fmla="*/ 3400424 w 4582440"/>
                <a:gd name="connsiteY69" fmla="*/ 290126 h 1419099"/>
                <a:gd name="connsiteX70" fmla="*/ 3438524 w 4582440"/>
                <a:gd name="connsiteY70" fmla="*/ 271076 h 1419099"/>
                <a:gd name="connsiteX71" fmla="*/ 3476624 w 4582440"/>
                <a:gd name="connsiteY71" fmla="*/ 261551 h 1419099"/>
                <a:gd name="connsiteX72" fmla="*/ 3495674 w 4582440"/>
                <a:gd name="connsiteY72" fmla="*/ 252026 h 1419099"/>
                <a:gd name="connsiteX73" fmla="*/ 3552824 w 4582440"/>
                <a:gd name="connsiteY73" fmla="*/ 242501 h 1419099"/>
                <a:gd name="connsiteX74" fmla="*/ 3876674 w 4582440"/>
                <a:gd name="connsiteY74" fmla="*/ 247263 h 1419099"/>
                <a:gd name="connsiteX75" fmla="*/ 3900487 w 4582440"/>
                <a:gd name="connsiteY75" fmla="*/ 252026 h 1419099"/>
                <a:gd name="connsiteX76" fmla="*/ 3962399 w 4582440"/>
                <a:gd name="connsiteY76" fmla="*/ 256788 h 1419099"/>
                <a:gd name="connsiteX77" fmla="*/ 4081462 w 4582440"/>
                <a:gd name="connsiteY77" fmla="*/ 271076 h 1419099"/>
                <a:gd name="connsiteX78" fmla="*/ 4100512 w 4582440"/>
                <a:gd name="connsiteY78" fmla="*/ 275838 h 1419099"/>
                <a:gd name="connsiteX79" fmla="*/ 4243387 w 4582440"/>
                <a:gd name="connsiteY79" fmla="*/ 294888 h 1419099"/>
                <a:gd name="connsiteX80" fmla="*/ 4276724 w 4582440"/>
                <a:gd name="connsiteY80" fmla="*/ 299651 h 1419099"/>
                <a:gd name="connsiteX81" fmla="*/ 4533899 w 4582440"/>
                <a:gd name="connsiteY81" fmla="*/ 304413 h 1419099"/>
                <a:gd name="connsiteX82" fmla="*/ 4581524 w 4582440"/>
                <a:gd name="connsiteY82" fmla="*/ 309176 h 1419099"/>
                <a:gd name="connsiteX83" fmla="*/ 4567237 w 4582440"/>
                <a:gd name="connsiteY83" fmla="*/ 1228338 h 1419099"/>
                <a:gd name="connsiteX84" fmla="*/ 4567237 w 4582440"/>
                <a:gd name="connsiteY84" fmla="*/ 1228338 h 1419099"/>
                <a:gd name="connsiteX85" fmla="*/ 4510087 w 4582440"/>
                <a:gd name="connsiteY85" fmla="*/ 1209288 h 1419099"/>
                <a:gd name="connsiteX86" fmla="*/ 4481512 w 4582440"/>
                <a:gd name="connsiteY86" fmla="*/ 1199763 h 1419099"/>
                <a:gd name="connsiteX87" fmla="*/ 4452937 w 4582440"/>
                <a:gd name="connsiteY87" fmla="*/ 1195001 h 1419099"/>
                <a:gd name="connsiteX88" fmla="*/ 4438649 w 4582440"/>
                <a:gd name="connsiteY88" fmla="*/ 1190238 h 1419099"/>
                <a:gd name="connsiteX89" fmla="*/ 4371974 w 4582440"/>
                <a:gd name="connsiteY89" fmla="*/ 1180713 h 1419099"/>
                <a:gd name="connsiteX90" fmla="*/ 4067174 w 4582440"/>
                <a:gd name="connsiteY90" fmla="*/ 1185476 h 1419099"/>
                <a:gd name="connsiteX91" fmla="*/ 4038599 w 4582440"/>
                <a:gd name="connsiteY91" fmla="*/ 1190238 h 1419099"/>
                <a:gd name="connsiteX92" fmla="*/ 3948112 w 4582440"/>
                <a:gd name="connsiteY92" fmla="*/ 1195001 h 1419099"/>
                <a:gd name="connsiteX93" fmla="*/ 3895724 w 4582440"/>
                <a:gd name="connsiteY93" fmla="*/ 1204526 h 1419099"/>
                <a:gd name="connsiteX94" fmla="*/ 3881437 w 4582440"/>
                <a:gd name="connsiteY94" fmla="*/ 1209288 h 1419099"/>
                <a:gd name="connsiteX95" fmla="*/ 3857624 w 4582440"/>
                <a:gd name="connsiteY95" fmla="*/ 1214051 h 1419099"/>
                <a:gd name="connsiteX96" fmla="*/ 0 w 4582440"/>
                <a:gd name="connsiteY96" fmla="*/ 1390263 h 1419099"/>
                <a:gd name="connsiteX97" fmla="*/ 4762 w 4582440"/>
                <a:gd name="connsiteY97" fmla="*/ 528251 h 1419099"/>
                <a:gd name="connsiteX0" fmla="*/ 4762 w 4582440"/>
                <a:gd name="connsiteY0" fmla="*/ 528251 h 1418481"/>
                <a:gd name="connsiteX1" fmla="*/ 4762 w 4582440"/>
                <a:gd name="connsiteY1" fmla="*/ 528251 h 1418481"/>
                <a:gd name="connsiteX2" fmla="*/ 528637 w 4582440"/>
                <a:gd name="connsiteY2" fmla="*/ 533013 h 1418481"/>
                <a:gd name="connsiteX3" fmla="*/ 571499 w 4582440"/>
                <a:gd name="connsiteY3" fmla="*/ 542538 h 1418481"/>
                <a:gd name="connsiteX4" fmla="*/ 804862 w 4582440"/>
                <a:gd name="connsiteY4" fmla="*/ 537776 h 1418481"/>
                <a:gd name="connsiteX5" fmla="*/ 819149 w 4582440"/>
                <a:gd name="connsiteY5" fmla="*/ 533013 h 1418481"/>
                <a:gd name="connsiteX6" fmla="*/ 852487 w 4582440"/>
                <a:gd name="connsiteY6" fmla="*/ 523488 h 1418481"/>
                <a:gd name="connsiteX7" fmla="*/ 871537 w 4582440"/>
                <a:gd name="connsiteY7" fmla="*/ 513963 h 1418481"/>
                <a:gd name="connsiteX8" fmla="*/ 904874 w 4582440"/>
                <a:gd name="connsiteY8" fmla="*/ 504438 h 1418481"/>
                <a:gd name="connsiteX9" fmla="*/ 947737 w 4582440"/>
                <a:gd name="connsiteY9" fmla="*/ 490151 h 1418481"/>
                <a:gd name="connsiteX10" fmla="*/ 962024 w 4582440"/>
                <a:gd name="connsiteY10" fmla="*/ 480626 h 1418481"/>
                <a:gd name="connsiteX11" fmla="*/ 966787 w 4582440"/>
                <a:gd name="connsiteY11" fmla="*/ 461576 h 1418481"/>
                <a:gd name="connsiteX12" fmla="*/ 1014412 w 4582440"/>
                <a:gd name="connsiteY12" fmla="*/ 452051 h 1418481"/>
                <a:gd name="connsiteX13" fmla="*/ 1028699 w 4582440"/>
                <a:gd name="connsiteY13" fmla="*/ 442526 h 1418481"/>
                <a:gd name="connsiteX14" fmla="*/ 1085849 w 4582440"/>
                <a:gd name="connsiteY14" fmla="*/ 428238 h 1418481"/>
                <a:gd name="connsiteX15" fmla="*/ 1100137 w 4582440"/>
                <a:gd name="connsiteY15" fmla="*/ 418713 h 1418481"/>
                <a:gd name="connsiteX16" fmla="*/ 1147762 w 4582440"/>
                <a:gd name="connsiteY16" fmla="*/ 390138 h 1418481"/>
                <a:gd name="connsiteX17" fmla="*/ 1162049 w 4582440"/>
                <a:gd name="connsiteY17" fmla="*/ 375851 h 1418481"/>
                <a:gd name="connsiteX18" fmla="*/ 1181099 w 4582440"/>
                <a:gd name="connsiteY18" fmla="*/ 366326 h 1418481"/>
                <a:gd name="connsiteX19" fmla="*/ 1204912 w 4582440"/>
                <a:gd name="connsiteY19" fmla="*/ 352038 h 1418481"/>
                <a:gd name="connsiteX20" fmla="*/ 1219199 w 4582440"/>
                <a:gd name="connsiteY20" fmla="*/ 337751 h 1418481"/>
                <a:gd name="connsiteX21" fmla="*/ 1271587 w 4582440"/>
                <a:gd name="connsiteY21" fmla="*/ 304413 h 1418481"/>
                <a:gd name="connsiteX22" fmla="*/ 1285874 w 4582440"/>
                <a:gd name="connsiteY22" fmla="*/ 294888 h 1418481"/>
                <a:gd name="connsiteX23" fmla="*/ 1295399 w 4582440"/>
                <a:gd name="connsiteY23" fmla="*/ 280601 h 1418481"/>
                <a:gd name="connsiteX24" fmla="*/ 1352549 w 4582440"/>
                <a:gd name="connsiteY24" fmla="*/ 247263 h 1418481"/>
                <a:gd name="connsiteX25" fmla="*/ 1366837 w 4582440"/>
                <a:gd name="connsiteY25" fmla="*/ 242501 h 1418481"/>
                <a:gd name="connsiteX26" fmla="*/ 1404937 w 4582440"/>
                <a:gd name="connsiteY26" fmla="*/ 213926 h 1418481"/>
                <a:gd name="connsiteX27" fmla="*/ 1419224 w 4582440"/>
                <a:gd name="connsiteY27" fmla="*/ 199638 h 1418481"/>
                <a:gd name="connsiteX28" fmla="*/ 1433512 w 4582440"/>
                <a:gd name="connsiteY28" fmla="*/ 180588 h 1418481"/>
                <a:gd name="connsiteX29" fmla="*/ 1457324 w 4582440"/>
                <a:gd name="connsiteY29" fmla="*/ 171063 h 1418481"/>
                <a:gd name="connsiteX30" fmla="*/ 1476374 w 4582440"/>
                <a:gd name="connsiteY30" fmla="*/ 161538 h 1418481"/>
                <a:gd name="connsiteX31" fmla="*/ 1509712 w 4582440"/>
                <a:gd name="connsiteY31" fmla="*/ 137726 h 1418481"/>
                <a:gd name="connsiteX32" fmla="*/ 1543049 w 4582440"/>
                <a:gd name="connsiteY32" fmla="*/ 123438 h 1418481"/>
                <a:gd name="connsiteX33" fmla="*/ 1600199 w 4582440"/>
                <a:gd name="connsiteY33" fmla="*/ 99626 h 1418481"/>
                <a:gd name="connsiteX34" fmla="*/ 1647824 w 4582440"/>
                <a:gd name="connsiteY34" fmla="*/ 85338 h 1418481"/>
                <a:gd name="connsiteX35" fmla="*/ 1681162 w 4582440"/>
                <a:gd name="connsiteY35" fmla="*/ 75813 h 1418481"/>
                <a:gd name="connsiteX36" fmla="*/ 1804987 w 4582440"/>
                <a:gd name="connsiteY36" fmla="*/ 66288 h 1418481"/>
                <a:gd name="connsiteX37" fmla="*/ 1852612 w 4582440"/>
                <a:gd name="connsiteY37" fmla="*/ 52001 h 1418481"/>
                <a:gd name="connsiteX38" fmla="*/ 1933574 w 4582440"/>
                <a:gd name="connsiteY38" fmla="*/ 42476 h 1418481"/>
                <a:gd name="connsiteX39" fmla="*/ 2309812 w 4582440"/>
                <a:gd name="connsiteY39" fmla="*/ 28188 h 1418481"/>
                <a:gd name="connsiteX40" fmla="*/ 2376487 w 4582440"/>
                <a:gd name="connsiteY40" fmla="*/ 32951 h 1418481"/>
                <a:gd name="connsiteX41" fmla="*/ 2405062 w 4582440"/>
                <a:gd name="connsiteY41" fmla="*/ 42476 h 1418481"/>
                <a:gd name="connsiteX42" fmla="*/ 2428874 w 4582440"/>
                <a:gd name="connsiteY42" fmla="*/ 47238 h 1418481"/>
                <a:gd name="connsiteX43" fmla="*/ 2447924 w 4582440"/>
                <a:gd name="connsiteY43" fmla="*/ 52001 h 1418481"/>
                <a:gd name="connsiteX44" fmla="*/ 2476499 w 4582440"/>
                <a:gd name="connsiteY44" fmla="*/ 56763 h 1418481"/>
                <a:gd name="connsiteX45" fmla="*/ 2505074 w 4582440"/>
                <a:gd name="connsiteY45" fmla="*/ 66288 h 1418481"/>
                <a:gd name="connsiteX46" fmla="*/ 2538412 w 4582440"/>
                <a:gd name="connsiteY46" fmla="*/ 75813 h 1418481"/>
                <a:gd name="connsiteX47" fmla="*/ 2557462 w 4582440"/>
                <a:gd name="connsiteY47" fmla="*/ 90101 h 1418481"/>
                <a:gd name="connsiteX48" fmla="*/ 2571749 w 4582440"/>
                <a:gd name="connsiteY48" fmla="*/ 104388 h 1418481"/>
                <a:gd name="connsiteX49" fmla="*/ 2605087 w 4582440"/>
                <a:gd name="connsiteY49" fmla="*/ 113913 h 1418481"/>
                <a:gd name="connsiteX50" fmla="*/ 2652712 w 4582440"/>
                <a:gd name="connsiteY50" fmla="*/ 137726 h 1418481"/>
                <a:gd name="connsiteX51" fmla="*/ 2666999 w 4582440"/>
                <a:gd name="connsiteY51" fmla="*/ 152013 h 1418481"/>
                <a:gd name="connsiteX52" fmla="*/ 2700337 w 4582440"/>
                <a:gd name="connsiteY52" fmla="*/ 175826 h 1418481"/>
                <a:gd name="connsiteX53" fmla="*/ 2719387 w 4582440"/>
                <a:gd name="connsiteY53" fmla="*/ 185351 h 1418481"/>
                <a:gd name="connsiteX54" fmla="*/ 2757487 w 4582440"/>
                <a:gd name="connsiteY54" fmla="*/ 213926 h 1418481"/>
                <a:gd name="connsiteX55" fmla="*/ 2781299 w 4582440"/>
                <a:gd name="connsiteY55" fmla="*/ 218688 h 1418481"/>
                <a:gd name="connsiteX56" fmla="*/ 2814637 w 4582440"/>
                <a:gd name="connsiteY56" fmla="*/ 223451 h 1418481"/>
                <a:gd name="connsiteX57" fmla="*/ 2833687 w 4582440"/>
                <a:gd name="connsiteY57" fmla="*/ 228213 h 1418481"/>
                <a:gd name="connsiteX58" fmla="*/ 2852737 w 4582440"/>
                <a:gd name="connsiteY58" fmla="*/ 237738 h 1418481"/>
                <a:gd name="connsiteX59" fmla="*/ 2876549 w 4582440"/>
                <a:gd name="connsiteY59" fmla="*/ 242501 h 1418481"/>
                <a:gd name="connsiteX60" fmla="*/ 2890837 w 4582440"/>
                <a:gd name="connsiteY60" fmla="*/ 247263 h 1418481"/>
                <a:gd name="connsiteX61" fmla="*/ 2938462 w 4582440"/>
                <a:gd name="connsiteY61" fmla="*/ 256788 h 1418481"/>
                <a:gd name="connsiteX62" fmla="*/ 3000374 w 4582440"/>
                <a:gd name="connsiteY62" fmla="*/ 275838 h 1418481"/>
                <a:gd name="connsiteX63" fmla="*/ 3028949 w 4582440"/>
                <a:gd name="connsiteY63" fmla="*/ 285363 h 1418481"/>
                <a:gd name="connsiteX64" fmla="*/ 3067049 w 4582440"/>
                <a:gd name="connsiteY64" fmla="*/ 294888 h 1418481"/>
                <a:gd name="connsiteX65" fmla="*/ 3105149 w 4582440"/>
                <a:gd name="connsiteY65" fmla="*/ 309176 h 1418481"/>
                <a:gd name="connsiteX66" fmla="*/ 3124199 w 4582440"/>
                <a:gd name="connsiteY66" fmla="*/ 318701 h 1418481"/>
                <a:gd name="connsiteX67" fmla="*/ 3319462 w 4582440"/>
                <a:gd name="connsiteY67" fmla="*/ 313938 h 1418481"/>
                <a:gd name="connsiteX68" fmla="*/ 3376612 w 4582440"/>
                <a:gd name="connsiteY68" fmla="*/ 294888 h 1418481"/>
                <a:gd name="connsiteX69" fmla="*/ 3400424 w 4582440"/>
                <a:gd name="connsiteY69" fmla="*/ 290126 h 1418481"/>
                <a:gd name="connsiteX70" fmla="*/ 3438524 w 4582440"/>
                <a:gd name="connsiteY70" fmla="*/ 271076 h 1418481"/>
                <a:gd name="connsiteX71" fmla="*/ 3476624 w 4582440"/>
                <a:gd name="connsiteY71" fmla="*/ 261551 h 1418481"/>
                <a:gd name="connsiteX72" fmla="*/ 3495674 w 4582440"/>
                <a:gd name="connsiteY72" fmla="*/ 252026 h 1418481"/>
                <a:gd name="connsiteX73" fmla="*/ 3552824 w 4582440"/>
                <a:gd name="connsiteY73" fmla="*/ 242501 h 1418481"/>
                <a:gd name="connsiteX74" fmla="*/ 3876674 w 4582440"/>
                <a:gd name="connsiteY74" fmla="*/ 247263 h 1418481"/>
                <a:gd name="connsiteX75" fmla="*/ 3900487 w 4582440"/>
                <a:gd name="connsiteY75" fmla="*/ 252026 h 1418481"/>
                <a:gd name="connsiteX76" fmla="*/ 3962399 w 4582440"/>
                <a:gd name="connsiteY76" fmla="*/ 256788 h 1418481"/>
                <a:gd name="connsiteX77" fmla="*/ 4081462 w 4582440"/>
                <a:gd name="connsiteY77" fmla="*/ 271076 h 1418481"/>
                <a:gd name="connsiteX78" fmla="*/ 4100512 w 4582440"/>
                <a:gd name="connsiteY78" fmla="*/ 275838 h 1418481"/>
                <a:gd name="connsiteX79" fmla="*/ 4243387 w 4582440"/>
                <a:gd name="connsiteY79" fmla="*/ 294888 h 1418481"/>
                <a:gd name="connsiteX80" fmla="*/ 4276724 w 4582440"/>
                <a:gd name="connsiteY80" fmla="*/ 299651 h 1418481"/>
                <a:gd name="connsiteX81" fmla="*/ 4533899 w 4582440"/>
                <a:gd name="connsiteY81" fmla="*/ 304413 h 1418481"/>
                <a:gd name="connsiteX82" fmla="*/ 4581524 w 4582440"/>
                <a:gd name="connsiteY82" fmla="*/ 309176 h 1418481"/>
                <a:gd name="connsiteX83" fmla="*/ 4567237 w 4582440"/>
                <a:gd name="connsiteY83" fmla="*/ 1228338 h 1418481"/>
                <a:gd name="connsiteX84" fmla="*/ 4567237 w 4582440"/>
                <a:gd name="connsiteY84" fmla="*/ 1228338 h 1418481"/>
                <a:gd name="connsiteX85" fmla="*/ 4510087 w 4582440"/>
                <a:gd name="connsiteY85" fmla="*/ 1209288 h 1418481"/>
                <a:gd name="connsiteX86" fmla="*/ 4481512 w 4582440"/>
                <a:gd name="connsiteY86" fmla="*/ 1199763 h 1418481"/>
                <a:gd name="connsiteX87" fmla="*/ 4452937 w 4582440"/>
                <a:gd name="connsiteY87" fmla="*/ 1195001 h 1418481"/>
                <a:gd name="connsiteX88" fmla="*/ 4438649 w 4582440"/>
                <a:gd name="connsiteY88" fmla="*/ 1190238 h 1418481"/>
                <a:gd name="connsiteX89" fmla="*/ 4371974 w 4582440"/>
                <a:gd name="connsiteY89" fmla="*/ 1180713 h 1418481"/>
                <a:gd name="connsiteX90" fmla="*/ 4067174 w 4582440"/>
                <a:gd name="connsiteY90" fmla="*/ 1185476 h 1418481"/>
                <a:gd name="connsiteX91" fmla="*/ 4038599 w 4582440"/>
                <a:gd name="connsiteY91" fmla="*/ 1190238 h 1418481"/>
                <a:gd name="connsiteX92" fmla="*/ 3948112 w 4582440"/>
                <a:gd name="connsiteY92" fmla="*/ 1195001 h 1418481"/>
                <a:gd name="connsiteX93" fmla="*/ 3895724 w 4582440"/>
                <a:gd name="connsiteY93" fmla="*/ 1204526 h 1418481"/>
                <a:gd name="connsiteX94" fmla="*/ 3881437 w 4582440"/>
                <a:gd name="connsiteY94" fmla="*/ 1209288 h 1418481"/>
                <a:gd name="connsiteX95" fmla="*/ 0 w 4582440"/>
                <a:gd name="connsiteY95" fmla="*/ 1390263 h 1418481"/>
                <a:gd name="connsiteX96" fmla="*/ 4762 w 4582440"/>
                <a:gd name="connsiteY96" fmla="*/ 528251 h 1418481"/>
                <a:gd name="connsiteX0" fmla="*/ 4762 w 4582440"/>
                <a:gd name="connsiteY0" fmla="*/ 528251 h 1417934"/>
                <a:gd name="connsiteX1" fmla="*/ 4762 w 4582440"/>
                <a:gd name="connsiteY1" fmla="*/ 528251 h 1417934"/>
                <a:gd name="connsiteX2" fmla="*/ 528637 w 4582440"/>
                <a:gd name="connsiteY2" fmla="*/ 533013 h 1417934"/>
                <a:gd name="connsiteX3" fmla="*/ 571499 w 4582440"/>
                <a:gd name="connsiteY3" fmla="*/ 542538 h 1417934"/>
                <a:gd name="connsiteX4" fmla="*/ 804862 w 4582440"/>
                <a:gd name="connsiteY4" fmla="*/ 537776 h 1417934"/>
                <a:gd name="connsiteX5" fmla="*/ 819149 w 4582440"/>
                <a:gd name="connsiteY5" fmla="*/ 533013 h 1417934"/>
                <a:gd name="connsiteX6" fmla="*/ 852487 w 4582440"/>
                <a:gd name="connsiteY6" fmla="*/ 523488 h 1417934"/>
                <a:gd name="connsiteX7" fmla="*/ 871537 w 4582440"/>
                <a:gd name="connsiteY7" fmla="*/ 513963 h 1417934"/>
                <a:gd name="connsiteX8" fmla="*/ 904874 w 4582440"/>
                <a:gd name="connsiteY8" fmla="*/ 504438 h 1417934"/>
                <a:gd name="connsiteX9" fmla="*/ 947737 w 4582440"/>
                <a:gd name="connsiteY9" fmla="*/ 490151 h 1417934"/>
                <a:gd name="connsiteX10" fmla="*/ 962024 w 4582440"/>
                <a:gd name="connsiteY10" fmla="*/ 480626 h 1417934"/>
                <a:gd name="connsiteX11" fmla="*/ 966787 w 4582440"/>
                <a:gd name="connsiteY11" fmla="*/ 461576 h 1417934"/>
                <a:gd name="connsiteX12" fmla="*/ 1014412 w 4582440"/>
                <a:gd name="connsiteY12" fmla="*/ 452051 h 1417934"/>
                <a:gd name="connsiteX13" fmla="*/ 1028699 w 4582440"/>
                <a:gd name="connsiteY13" fmla="*/ 442526 h 1417934"/>
                <a:gd name="connsiteX14" fmla="*/ 1085849 w 4582440"/>
                <a:gd name="connsiteY14" fmla="*/ 428238 h 1417934"/>
                <a:gd name="connsiteX15" fmla="*/ 1100137 w 4582440"/>
                <a:gd name="connsiteY15" fmla="*/ 418713 h 1417934"/>
                <a:gd name="connsiteX16" fmla="*/ 1147762 w 4582440"/>
                <a:gd name="connsiteY16" fmla="*/ 390138 h 1417934"/>
                <a:gd name="connsiteX17" fmla="*/ 1162049 w 4582440"/>
                <a:gd name="connsiteY17" fmla="*/ 375851 h 1417934"/>
                <a:gd name="connsiteX18" fmla="*/ 1181099 w 4582440"/>
                <a:gd name="connsiteY18" fmla="*/ 366326 h 1417934"/>
                <a:gd name="connsiteX19" fmla="*/ 1204912 w 4582440"/>
                <a:gd name="connsiteY19" fmla="*/ 352038 h 1417934"/>
                <a:gd name="connsiteX20" fmla="*/ 1219199 w 4582440"/>
                <a:gd name="connsiteY20" fmla="*/ 337751 h 1417934"/>
                <a:gd name="connsiteX21" fmla="*/ 1271587 w 4582440"/>
                <a:gd name="connsiteY21" fmla="*/ 304413 h 1417934"/>
                <a:gd name="connsiteX22" fmla="*/ 1285874 w 4582440"/>
                <a:gd name="connsiteY22" fmla="*/ 294888 h 1417934"/>
                <a:gd name="connsiteX23" fmla="*/ 1295399 w 4582440"/>
                <a:gd name="connsiteY23" fmla="*/ 280601 h 1417934"/>
                <a:gd name="connsiteX24" fmla="*/ 1352549 w 4582440"/>
                <a:gd name="connsiteY24" fmla="*/ 247263 h 1417934"/>
                <a:gd name="connsiteX25" fmla="*/ 1366837 w 4582440"/>
                <a:gd name="connsiteY25" fmla="*/ 242501 h 1417934"/>
                <a:gd name="connsiteX26" fmla="*/ 1404937 w 4582440"/>
                <a:gd name="connsiteY26" fmla="*/ 213926 h 1417934"/>
                <a:gd name="connsiteX27" fmla="*/ 1419224 w 4582440"/>
                <a:gd name="connsiteY27" fmla="*/ 199638 h 1417934"/>
                <a:gd name="connsiteX28" fmla="*/ 1433512 w 4582440"/>
                <a:gd name="connsiteY28" fmla="*/ 180588 h 1417934"/>
                <a:gd name="connsiteX29" fmla="*/ 1457324 w 4582440"/>
                <a:gd name="connsiteY29" fmla="*/ 171063 h 1417934"/>
                <a:gd name="connsiteX30" fmla="*/ 1476374 w 4582440"/>
                <a:gd name="connsiteY30" fmla="*/ 161538 h 1417934"/>
                <a:gd name="connsiteX31" fmla="*/ 1509712 w 4582440"/>
                <a:gd name="connsiteY31" fmla="*/ 137726 h 1417934"/>
                <a:gd name="connsiteX32" fmla="*/ 1543049 w 4582440"/>
                <a:gd name="connsiteY32" fmla="*/ 123438 h 1417934"/>
                <a:gd name="connsiteX33" fmla="*/ 1600199 w 4582440"/>
                <a:gd name="connsiteY33" fmla="*/ 99626 h 1417934"/>
                <a:gd name="connsiteX34" fmla="*/ 1647824 w 4582440"/>
                <a:gd name="connsiteY34" fmla="*/ 85338 h 1417934"/>
                <a:gd name="connsiteX35" fmla="*/ 1681162 w 4582440"/>
                <a:gd name="connsiteY35" fmla="*/ 75813 h 1417934"/>
                <a:gd name="connsiteX36" fmla="*/ 1804987 w 4582440"/>
                <a:gd name="connsiteY36" fmla="*/ 66288 h 1417934"/>
                <a:gd name="connsiteX37" fmla="*/ 1852612 w 4582440"/>
                <a:gd name="connsiteY37" fmla="*/ 52001 h 1417934"/>
                <a:gd name="connsiteX38" fmla="*/ 1933574 w 4582440"/>
                <a:gd name="connsiteY38" fmla="*/ 42476 h 1417934"/>
                <a:gd name="connsiteX39" fmla="*/ 2309812 w 4582440"/>
                <a:gd name="connsiteY39" fmla="*/ 28188 h 1417934"/>
                <a:gd name="connsiteX40" fmla="*/ 2376487 w 4582440"/>
                <a:gd name="connsiteY40" fmla="*/ 32951 h 1417934"/>
                <a:gd name="connsiteX41" fmla="*/ 2405062 w 4582440"/>
                <a:gd name="connsiteY41" fmla="*/ 42476 h 1417934"/>
                <a:gd name="connsiteX42" fmla="*/ 2428874 w 4582440"/>
                <a:gd name="connsiteY42" fmla="*/ 47238 h 1417934"/>
                <a:gd name="connsiteX43" fmla="*/ 2447924 w 4582440"/>
                <a:gd name="connsiteY43" fmla="*/ 52001 h 1417934"/>
                <a:gd name="connsiteX44" fmla="*/ 2476499 w 4582440"/>
                <a:gd name="connsiteY44" fmla="*/ 56763 h 1417934"/>
                <a:gd name="connsiteX45" fmla="*/ 2505074 w 4582440"/>
                <a:gd name="connsiteY45" fmla="*/ 66288 h 1417934"/>
                <a:gd name="connsiteX46" fmla="*/ 2538412 w 4582440"/>
                <a:gd name="connsiteY46" fmla="*/ 75813 h 1417934"/>
                <a:gd name="connsiteX47" fmla="*/ 2557462 w 4582440"/>
                <a:gd name="connsiteY47" fmla="*/ 90101 h 1417934"/>
                <a:gd name="connsiteX48" fmla="*/ 2571749 w 4582440"/>
                <a:gd name="connsiteY48" fmla="*/ 104388 h 1417934"/>
                <a:gd name="connsiteX49" fmla="*/ 2605087 w 4582440"/>
                <a:gd name="connsiteY49" fmla="*/ 113913 h 1417934"/>
                <a:gd name="connsiteX50" fmla="*/ 2652712 w 4582440"/>
                <a:gd name="connsiteY50" fmla="*/ 137726 h 1417934"/>
                <a:gd name="connsiteX51" fmla="*/ 2666999 w 4582440"/>
                <a:gd name="connsiteY51" fmla="*/ 152013 h 1417934"/>
                <a:gd name="connsiteX52" fmla="*/ 2700337 w 4582440"/>
                <a:gd name="connsiteY52" fmla="*/ 175826 h 1417934"/>
                <a:gd name="connsiteX53" fmla="*/ 2719387 w 4582440"/>
                <a:gd name="connsiteY53" fmla="*/ 185351 h 1417934"/>
                <a:gd name="connsiteX54" fmla="*/ 2757487 w 4582440"/>
                <a:gd name="connsiteY54" fmla="*/ 213926 h 1417934"/>
                <a:gd name="connsiteX55" fmla="*/ 2781299 w 4582440"/>
                <a:gd name="connsiteY55" fmla="*/ 218688 h 1417934"/>
                <a:gd name="connsiteX56" fmla="*/ 2814637 w 4582440"/>
                <a:gd name="connsiteY56" fmla="*/ 223451 h 1417934"/>
                <a:gd name="connsiteX57" fmla="*/ 2833687 w 4582440"/>
                <a:gd name="connsiteY57" fmla="*/ 228213 h 1417934"/>
                <a:gd name="connsiteX58" fmla="*/ 2852737 w 4582440"/>
                <a:gd name="connsiteY58" fmla="*/ 237738 h 1417934"/>
                <a:gd name="connsiteX59" fmla="*/ 2876549 w 4582440"/>
                <a:gd name="connsiteY59" fmla="*/ 242501 h 1417934"/>
                <a:gd name="connsiteX60" fmla="*/ 2890837 w 4582440"/>
                <a:gd name="connsiteY60" fmla="*/ 247263 h 1417934"/>
                <a:gd name="connsiteX61" fmla="*/ 2938462 w 4582440"/>
                <a:gd name="connsiteY61" fmla="*/ 256788 h 1417934"/>
                <a:gd name="connsiteX62" fmla="*/ 3000374 w 4582440"/>
                <a:gd name="connsiteY62" fmla="*/ 275838 h 1417934"/>
                <a:gd name="connsiteX63" fmla="*/ 3028949 w 4582440"/>
                <a:gd name="connsiteY63" fmla="*/ 285363 h 1417934"/>
                <a:gd name="connsiteX64" fmla="*/ 3067049 w 4582440"/>
                <a:gd name="connsiteY64" fmla="*/ 294888 h 1417934"/>
                <a:gd name="connsiteX65" fmla="*/ 3105149 w 4582440"/>
                <a:gd name="connsiteY65" fmla="*/ 309176 h 1417934"/>
                <a:gd name="connsiteX66" fmla="*/ 3124199 w 4582440"/>
                <a:gd name="connsiteY66" fmla="*/ 318701 h 1417934"/>
                <a:gd name="connsiteX67" fmla="*/ 3319462 w 4582440"/>
                <a:gd name="connsiteY67" fmla="*/ 313938 h 1417934"/>
                <a:gd name="connsiteX68" fmla="*/ 3376612 w 4582440"/>
                <a:gd name="connsiteY68" fmla="*/ 294888 h 1417934"/>
                <a:gd name="connsiteX69" fmla="*/ 3400424 w 4582440"/>
                <a:gd name="connsiteY69" fmla="*/ 290126 h 1417934"/>
                <a:gd name="connsiteX70" fmla="*/ 3438524 w 4582440"/>
                <a:gd name="connsiteY70" fmla="*/ 271076 h 1417934"/>
                <a:gd name="connsiteX71" fmla="*/ 3476624 w 4582440"/>
                <a:gd name="connsiteY71" fmla="*/ 261551 h 1417934"/>
                <a:gd name="connsiteX72" fmla="*/ 3495674 w 4582440"/>
                <a:gd name="connsiteY72" fmla="*/ 252026 h 1417934"/>
                <a:gd name="connsiteX73" fmla="*/ 3552824 w 4582440"/>
                <a:gd name="connsiteY73" fmla="*/ 242501 h 1417934"/>
                <a:gd name="connsiteX74" fmla="*/ 3876674 w 4582440"/>
                <a:gd name="connsiteY74" fmla="*/ 247263 h 1417934"/>
                <a:gd name="connsiteX75" fmla="*/ 3900487 w 4582440"/>
                <a:gd name="connsiteY75" fmla="*/ 252026 h 1417934"/>
                <a:gd name="connsiteX76" fmla="*/ 3962399 w 4582440"/>
                <a:gd name="connsiteY76" fmla="*/ 256788 h 1417934"/>
                <a:gd name="connsiteX77" fmla="*/ 4081462 w 4582440"/>
                <a:gd name="connsiteY77" fmla="*/ 271076 h 1417934"/>
                <a:gd name="connsiteX78" fmla="*/ 4100512 w 4582440"/>
                <a:gd name="connsiteY78" fmla="*/ 275838 h 1417934"/>
                <a:gd name="connsiteX79" fmla="*/ 4243387 w 4582440"/>
                <a:gd name="connsiteY79" fmla="*/ 294888 h 1417934"/>
                <a:gd name="connsiteX80" fmla="*/ 4276724 w 4582440"/>
                <a:gd name="connsiteY80" fmla="*/ 299651 h 1417934"/>
                <a:gd name="connsiteX81" fmla="*/ 4533899 w 4582440"/>
                <a:gd name="connsiteY81" fmla="*/ 304413 h 1417934"/>
                <a:gd name="connsiteX82" fmla="*/ 4581524 w 4582440"/>
                <a:gd name="connsiteY82" fmla="*/ 309176 h 1417934"/>
                <a:gd name="connsiteX83" fmla="*/ 4567237 w 4582440"/>
                <a:gd name="connsiteY83" fmla="*/ 1228338 h 1417934"/>
                <a:gd name="connsiteX84" fmla="*/ 4567237 w 4582440"/>
                <a:gd name="connsiteY84" fmla="*/ 1228338 h 1417934"/>
                <a:gd name="connsiteX85" fmla="*/ 4510087 w 4582440"/>
                <a:gd name="connsiteY85" fmla="*/ 1209288 h 1417934"/>
                <a:gd name="connsiteX86" fmla="*/ 4481512 w 4582440"/>
                <a:gd name="connsiteY86" fmla="*/ 1199763 h 1417934"/>
                <a:gd name="connsiteX87" fmla="*/ 4452937 w 4582440"/>
                <a:gd name="connsiteY87" fmla="*/ 1195001 h 1417934"/>
                <a:gd name="connsiteX88" fmla="*/ 4438649 w 4582440"/>
                <a:gd name="connsiteY88" fmla="*/ 1190238 h 1417934"/>
                <a:gd name="connsiteX89" fmla="*/ 4371974 w 4582440"/>
                <a:gd name="connsiteY89" fmla="*/ 1180713 h 1417934"/>
                <a:gd name="connsiteX90" fmla="*/ 4067174 w 4582440"/>
                <a:gd name="connsiteY90" fmla="*/ 1185476 h 1417934"/>
                <a:gd name="connsiteX91" fmla="*/ 4038599 w 4582440"/>
                <a:gd name="connsiteY91" fmla="*/ 1190238 h 1417934"/>
                <a:gd name="connsiteX92" fmla="*/ 3948112 w 4582440"/>
                <a:gd name="connsiteY92" fmla="*/ 1195001 h 1417934"/>
                <a:gd name="connsiteX93" fmla="*/ 3895724 w 4582440"/>
                <a:gd name="connsiteY93" fmla="*/ 1204526 h 1417934"/>
                <a:gd name="connsiteX94" fmla="*/ 0 w 4582440"/>
                <a:gd name="connsiteY94" fmla="*/ 1390263 h 1417934"/>
                <a:gd name="connsiteX95" fmla="*/ 4762 w 4582440"/>
                <a:gd name="connsiteY95" fmla="*/ 528251 h 1417934"/>
                <a:gd name="connsiteX0" fmla="*/ 4762 w 4582440"/>
                <a:gd name="connsiteY0" fmla="*/ 528251 h 1416699"/>
                <a:gd name="connsiteX1" fmla="*/ 4762 w 4582440"/>
                <a:gd name="connsiteY1" fmla="*/ 528251 h 1416699"/>
                <a:gd name="connsiteX2" fmla="*/ 528637 w 4582440"/>
                <a:gd name="connsiteY2" fmla="*/ 533013 h 1416699"/>
                <a:gd name="connsiteX3" fmla="*/ 571499 w 4582440"/>
                <a:gd name="connsiteY3" fmla="*/ 542538 h 1416699"/>
                <a:gd name="connsiteX4" fmla="*/ 804862 w 4582440"/>
                <a:gd name="connsiteY4" fmla="*/ 537776 h 1416699"/>
                <a:gd name="connsiteX5" fmla="*/ 819149 w 4582440"/>
                <a:gd name="connsiteY5" fmla="*/ 533013 h 1416699"/>
                <a:gd name="connsiteX6" fmla="*/ 852487 w 4582440"/>
                <a:gd name="connsiteY6" fmla="*/ 523488 h 1416699"/>
                <a:gd name="connsiteX7" fmla="*/ 871537 w 4582440"/>
                <a:gd name="connsiteY7" fmla="*/ 513963 h 1416699"/>
                <a:gd name="connsiteX8" fmla="*/ 904874 w 4582440"/>
                <a:gd name="connsiteY8" fmla="*/ 504438 h 1416699"/>
                <a:gd name="connsiteX9" fmla="*/ 947737 w 4582440"/>
                <a:gd name="connsiteY9" fmla="*/ 490151 h 1416699"/>
                <a:gd name="connsiteX10" fmla="*/ 962024 w 4582440"/>
                <a:gd name="connsiteY10" fmla="*/ 480626 h 1416699"/>
                <a:gd name="connsiteX11" fmla="*/ 966787 w 4582440"/>
                <a:gd name="connsiteY11" fmla="*/ 461576 h 1416699"/>
                <a:gd name="connsiteX12" fmla="*/ 1014412 w 4582440"/>
                <a:gd name="connsiteY12" fmla="*/ 452051 h 1416699"/>
                <a:gd name="connsiteX13" fmla="*/ 1028699 w 4582440"/>
                <a:gd name="connsiteY13" fmla="*/ 442526 h 1416699"/>
                <a:gd name="connsiteX14" fmla="*/ 1085849 w 4582440"/>
                <a:gd name="connsiteY14" fmla="*/ 428238 h 1416699"/>
                <a:gd name="connsiteX15" fmla="*/ 1100137 w 4582440"/>
                <a:gd name="connsiteY15" fmla="*/ 418713 h 1416699"/>
                <a:gd name="connsiteX16" fmla="*/ 1147762 w 4582440"/>
                <a:gd name="connsiteY16" fmla="*/ 390138 h 1416699"/>
                <a:gd name="connsiteX17" fmla="*/ 1162049 w 4582440"/>
                <a:gd name="connsiteY17" fmla="*/ 375851 h 1416699"/>
                <a:gd name="connsiteX18" fmla="*/ 1181099 w 4582440"/>
                <a:gd name="connsiteY18" fmla="*/ 366326 h 1416699"/>
                <a:gd name="connsiteX19" fmla="*/ 1204912 w 4582440"/>
                <a:gd name="connsiteY19" fmla="*/ 352038 h 1416699"/>
                <a:gd name="connsiteX20" fmla="*/ 1219199 w 4582440"/>
                <a:gd name="connsiteY20" fmla="*/ 337751 h 1416699"/>
                <a:gd name="connsiteX21" fmla="*/ 1271587 w 4582440"/>
                <a:gd name="connsiteY21" fmla="*/ 304413 h 1416699"/>
                <a:gd name="connsiteX22" fmla="*/ 1285874 w 4582440"/>
                <a:gd name="connsiteY22" fmla="*/ 294888 h 1416699"/>
                <a:gd name="connsiteX23" fmla="*/ 1295399 w 4582440"/>
                <a:gd name="connsiteY23" fmla="*/ 280601 h 1416699"/>
                <a:gd name="connsiteX24" fmla="*/ 1352549 w 4582440"/>
                <a:gd name="connsiteY24" fmla="*/ 247263 h 1416699"/>
                <a:gd name="connsiteX25" fmla="*/ 1366837 w 4582440"/>
                <a:gd name="connsiteY25" fmla="*/ 242501 h 1416699"/>
                <a:gd name="connsiteX26" fmla="*/ 1404937 w 4582440"/>
                <a:gd name="connsiteY26" fmla="*/ 213926 h 1416699"/>
                <a:gd name="connsiteX27" fmla="*/ 1419224 w 4582440"/>
                <a:gd name="connsiteY27" fmla="*/ 199638 h 1416699"/>
                <a:gd name="connsiteX28" fmla="*/ 1433512 w 4582440"/>
                <a:gd name="connsiteY28" fmla="*/ 180588 h 1416699"/>
                <a:gd name="connsiteX29" fmla="*/ 1457324 w 4582440"/>
                <a:gd name="connsiteY29" fmla="*/ 171063 h 1416699"/>
                <a:gd name="connsiteX30" fmla="*/ 1476374 w 4582440"/>
                <a:gd name="connsiteY30" fmla="*/ 161538 h 1416699"/>
                <a:gd name="connsiteX31" fmla="*/ 1509712 w 4582440"/>
                <a:gd name="connsiteY31" fmla="*/ 137726 h 1416699"/>
                <a:gd name="connsiteX32" fmla="*/ 1543049 w 4582440"/>
                <a:gd name="connsiteY32" fmla="*/ 123438 h 1416699"/>
                <a:gd name="connsiteX33" fmla="*/ 1600199 w 4582440"/>
                <a:gd name="connsiteY33" fmla="*/ 99626 h 1416699"/>
                <a:gd name="connsiteX34" fmla="*/ 1647824 w 4582440"/>
                <a:gd name="connsiteY34" fmla="*/ 85338 h 1416699"/>
                <a:gd name="connsiteX35" fmla="*/ 1681162 w 4582440"/>
                <a:gd name="connsiteY35" fmla="*/ 75813 h 1416699"/>
                <a:gd name="connsiteX36" fmla="*/ 1804987 w 4582440"/>
                <a:gd name="connsiteY36" fmla="*/ 66288 h 1416699"/>
                <a:gd name="connsiteX37" fmla="*/ 1852612 w 4582440"/>
                <a:gd name="connsiteY37" fmla="*/ 52001 h 1416699"/>
                <a:gd name="connsiteX38" fmla="*/ 1933574 w 4582440"/>
                <a:gd name="connsiteY38" fmla="*/ 42476 h 1416699"/>
                <a:gd name="connsiteX39" fmla="*/ 2309812 w 4582440"/>
                <a:gd name="connsiteY39" fmla="*/ 28188 h 1416699"/>
                <a:gd name="connsiteX40" fmla="*/ 2376487 w 4582440"/>
                <a:gd name="connsiteY40" fmla="*/ 32951 h 1416699"/>
                <a:gd name="connsiteX41" fmla="*/ 2405062 w 4582440"/>
                <a:gd name="connsiteY41" fmla="*/ 42476 h 1416699"/>
                <a:gd name="connsiteX42" fmla="*/ 2428874 w 4582440"/>
                <a:gd name="connsiteY42" fmla="*/ 47238 h 1416699"/>
                <a:gd name="connsiteX43" fmla="*/ 2447924 w 4582440"/>
                <a:gd name="connsiteY43" fmla="*/ 52001 h 1416699"/>
                <a:gd name="connsiteX44" fmla="*/ 2476499 w 4582440"/>
                <a:gd name="connsiteY44" fmla="*/ 56763 h 1416699"/>
                <a:gd name="connsiteX45" fmla="*/ 2505074 w 4582440"/>
                <a:gd name="connsiteY45" fmla="*/ 66288 h 1416699"/>
                <a:gd name="connsiteX46" fmla="*/ 2538412 w 4582440"/>
                <a:gd name="connsiteY46" fmla="*/ 75813 h 1416699"/>
                <a:gd name="connsiteX47" fmla="*/ 2557462 w 4582440"/>
                <a:gd name="connsiteY47" fmla="*/ 90101 h 1416699"/>
                <a:gd name="connsiteX48" fmla="*/ 2571749 w 4582440"/>
                <a:gd name="connsiteY48" fmla="*/ 104388 h 1416699"/>
                <a:gd name="connsiteX49" fmla="*/ 2605087 w 4582440"/>
                <a:gd name="connsiteY49" fmla="*/ 113913 h 1416699"/>
                <a:gd name="connsiteX50" fmla="*/ 2652712 w 4582440"/>
                <a:gd name="connsiteY50" fmla="*/ 137726 h 1416699"/>
                <a:gd name="connsiteX51" fmla="*/ 2666999 w 4582440"/>
                <a:gd name="connsiteY51" fmla="*/ 152013 h 1416699"/>
                <a:gd name="connsiteX52" fmla="*/ 2700337 w 4582440"/>
                <a:gd name="connsiteY52" fmla="*/ 175826 h 1416699"/>
                <a:gd name="connsiteX53" fmla="*/ 2719387 w 4582440"/>
                <a:gd name="connsiteY53" fmla="*/ 185351 h 1416699"/>
                <a:gd name="connsiteX54" fmla="*/ 2757487 w 4582440"/>
                <a:gd name="connsiteY54" fmla="*/ 213926 h 1416699"/>
                <a:gd name="connsiteX55" fmla="*/ 2781299 w 4582440"/>
                <a:gd name="connsiteY55" fmla="*/ 218688 h 1416699"/>
                <a:gd name="connsiteX56" fmla="*/ 2814637 w 4582440"/>
                <a:gd name="connsiteY56" fmla="*/ 223451 h 1416699"/>
                <a:gd name="connsiteX57" fmla="*/ 2833687 w 4582440"/>
                <a:gd name="connsiteY57" fmla="*/ 228213 h 1416699"/>
                <a:gd name="connsiteX58" fmla="*/ 2852737 w 4582440"/>
                <a:gd name="connsiteY58" fmla="*/ 237738 h 1416699"/>
                <a:gd name="connsiteX59" fmla="*/ 2876549 w 4582440"/>
                <a:gd name="connsiteY59" fmla="*/ 242501 h 1416699"/>
                <a:gd name="connsiteX60" fmla="*/ 2890837 w 4582440"/>
                <a:gd name="connsiteY60" fmla="*/ 247263 h 1416699"/>
                <a:gd name="connsiteX61" fmla="*/ 2938462 w 4582440"/>
                <a:gd name="connsiteY61" fmla="*/ 256788 h 1416699"/>
                <a:gd name="connsiteX62" fmla="*/ 3000374 w 4582440"/>
                <a:gd name="connsiteY62" fmla="*/ 275838 h 1416699"/>
                <a:gd name="connsiteX63" fmla="*/ 3028949 w 4582440"/>
                <a:gd name="connsiteY63" fmla="*/ 285363 h 1416699"/>
                <a:gd name="connsiteX64" fmla="*/ 3067049 w 4582440"/>
                <a:gd name="connsiteY64" fmla="*/ 294888 h 1416699"/>
                <a:gd name="connsiteX65" fmla="*/ 3105149 w 4582440"/>
                <a:gd name="connsiteY65" fmla="*/ 309176 h 1416699"/>
                <a:gd name="connsiteX66" fmla="*/ 3124199 w 4582440"/>
                <a:gd name="connsiteY66" fmla="*/ 318701 h 1416699"/>
                <a:gd name="connsiteX67" fmla="*/ 3319462 w 4582440"/>
                <a:gd name="connsiteY67" fmla="*/ 313938 h 1416699"/>
                <a:gd name="connsiteX68" fmla="*/ 3376612 w 4582440"/>
                <a:gd name="connsiteY68" fmla="*/ 294888 h 1416699"/>
                <a:gd name="connsiteX69" fmla="*/ 3400424 w 4582440"/>
                <a:gd name="connsiteY69" fmla="*/ 290126 h 1416699"/>
                <a:gd name="connsiteX70" fmla="*/ 3438524 w 4582440"/>
                <a:gd name="connsiteY70" fmla="*/ 271076 h 1416699"/>
                <a:gd name="connsiteX71" fmla="*/ 3476624 w 4582440"/>
                <a:gd name="connsiteY71" fmla="*/ 261551 h 1416699"/>
                <a:gd name="connsiteX72" fmla="*/ 3495674 w 4582440"/>
                <a:gd name="connsiteY72" fmla="*/ 252026 h 1416699"/>
                <a:gd name="connsiteX73" fmla="*/ 3552824 w 4582440"/>
                <a:gd name="connsiteY73" fmla="*/ 242501 h 1416699"/>
                <a:gd name="connsiteX74" fmla="*/ 3876674 w 4582440"/>
                <a:gd name="connsiteY74" fmla="*/ 247263 h 1416699"/>
                <a:gd name="connsiteX75" fmla="*/ 3900487 w 4582440"/>
                <a:gd name="connsiteY75" fmla="*/ 252026 h 1416699"/>
                <a:gd name="connsiteX76" fmla="*/ 3962399 w 4582440"/>
                <a:gd name="connsiteY76" fmla="*/ 256788 h 1416699"/>
                <a:gd name="connsiteX77" fmla="*/ 4081462 w 4582440"/>
                <a:gd name="connsiteY77" fmla="*/ 271076 h 1416699"/>
                <a:gd name="connsiteX78" fmla="*/ 4100512 w 4582440"/>
                <a:gd name="connsiteY78" fmla="*/ 275838 h 1416699"/>
                <a:gd name="connsiteX79" fmla="*/ 4243387 w 4582440"/>
                <a:gd name="connsiteY79" fmla="*/ 294888 h 1416699"/>
                <a:gd name="connsiteX80" fmla="*/ 4276724 w 4582440"/>
                <a:gd name="connsiteY80" fmla="*/ 299651 h 1416699"/>
                <a:gd name="connsiteX81" fmla="*/ 4533899 w 4582440"/>
                <a:gd name="connsiteY81" fmla="*/ 304413 h 1416699"/>
                <a:gd name="connsiteX82" fmla="*/ 4581524 w 4582440"/>
                <a:gd name="connsiteY82" fmla="*/ 309176 h 1416699"/>
                <a:gd name="connsiteX83" fmla="*/ 4567237 w 4582440"/>
                <a:gd name="connsiteY83" fmla="*/ 1228338 h 1416699"/>
                <a:gd name="connsiteX84" fmla="*/ 4567237 w 4582440"/>
                <a:gd name="connsiteY84" fmla="*/ 1228338 h 1416699"/>
                <a:gd name="connsiteX85" fmla="*/ 4510087 w 4582440"/>
                <a:gd name="connsiteY85" fmla="*/ 1209288 h 1416699"/>
                <a:gd name="connsiteX86" fmla="*/ 4481512 w 4582440"/>
                <a:gd name="connsiteY86" fmla="*/ 1199763 h 1416699"/>
                <a:gd name="connsiteX87" fmla="*/ 4452937 w 4582440"/>
                <a:gd name="connsiteY87" fmla="*/ 1195001 h 1416699"/>
                <a:gd name="connsiteX88" fmla="*/ 4438649 w 4582440"/>
                <a:gd name="connsiteY88" fmla="*/ 1190238 h 1416699"/>
                <a:gd name="connsiteX89" fmla="*/ 4371974 w 4582440"/>
                <a:gd name="connsiteY89" fmla="*/ 1180713 h 1416699"/>
                <a:gd name="connsiteX90" fmla="*/ 4067174 w 4582440"/>
                <a:gd name="connsiteY90" fmla="*/ 1185476 h 1416699"/>
                <a:gd name="connsiteX91" fmla="*/ 4038599 w 4582440"/>
                <a:gd name="connsiteY91" fmla="*/ 1190238 h 1416699"/>
                <a:gd name="connsiteX92" fmla="*/ 3948112 w 4582440"/>
                <a:gd name="connsiteY92" fmla="*/ 1195001 h 1416699"/>
                <a:gd name="connsiteX93" fmla="*/ 0 w 4582440"/>
                <a:gd name="connsiteY93" fmla="*/ 1390263 h 1416699"/>
                <a:gd name="connsiteX94" fmla="*/ 4762 w 4582440"/>
                <a:gd name="connsiteY94" fmla="*/ 528251 h 1416699"/>
                <a:gd name="connsiteX0" fmla="*/ 4762 w 4582440"/>
                <a:gd name="connsiteY0" fmla="*/ 528251 h 1416699"/>
                <a:gd name="connsiteX1" fmla="*/ 4762 w 4582440"/>
                <a:gd name="connsiteY1" fmla="*/ 528251 h 1416699"/>
                <a:gd name="connsiteX2" fmla="*/ 528637 w 4582440"/>
                <a:gd name="connsiteY2" fmla="*/ 533013 h 1416699"/>
                <a:gd name="connsiteX3" fmla="*/ 571499 w 4582440"/>
                <a:gd name="connsiteY3" fmla="*/ 542538 h 1416699"/>
                <a:gd name="connsiteX4" fmla="*/ 804862 w 4582440"/>
                <a:gd name="connsiteY4" fmla="*/ 537776 h 1416699"/>
                <a:gd name="connsiteX5" fmla="*/ 819149 w 4582440"/>
                <a:gd name="connsiteY5" fmla="*/ 533013 h 1416699"/>
                <a:gd name="connsiteX6" fmla="*/ 852487 w 4582440"/>
                <a:gd name="connsiteY6" fmla="*/ 523488 h 1416699"/>
                <a:gd name="connsiteX7" fmla="*/ 871537 w 4582440"/>
                <a:gd name="connsiteY7" fmla="*/ 513963 h 1416699"/>
                <a:gd name="connsiteX8" fmla="*/ 904874 w 4582440"/>
                <a:gd name="connsiteY8" fmla="*/ 504438 h 1416699"/>
                <a:gd name="connsiteX9" fmla="*/ 947737 w 4582440"/>
                <a:gd name="connsiteY9" fmla="*/ 490151 h 1416699"/>
                <a:gd name="connsiteX10" fmla="*/ 962024 w 4582440"/>
                <a:gd name="connsiteY10" fmla="*/ 480626 h 1416699"/>
                <a:gd name="connsiteX11" fmla="*/ 966787 w 4582440"/>
                <a:gd name="connsiteY11" fmla="*/ 461576 h 1416699"/>
                <a:gd name="connsiteX12" fmla="*/ 1014412 w 4582440"/>
                <a:gd name="connsiteY12" fmla="*/ 452051 h 1416699"/>
                <a:gd name="connsiteX13" fmla="*/ 1028699 w 4582440"/>
                <a:gd name="connsiteY13" fmla="*/ 442526 h 1416699"/>
                <a:gd name="connsiteX14" fmla="*/ 1085849 w 4582440"/>
                <a:gd name="connsiteY14" fmla="*/ 428238 h 1416699"/>
                <a:gd name="connsiteX15" fmla="*/ 1100137 w 4582440"/>
                <a:gd name="connsiteY15" fmla="*/ 418713 h 1416699"/>
                <a:gd name="connsiteX16" fmla="*/ 1147762 w 4582440"/>
                <a:gd name="connsiteY16" fmla="*/ 390138 h 1416699"/>
                <a:gd name="connsiteX17" fmla="*/ 1162049 w 4582440"/>
                <a:gd name="connsiteY17" fmla="*/ 375851 h 1416699"/>
                <a:gd name="connsiteX18" fmla="*/ 1181099 w 4582440"/>
                <a:gd name="connsiteY18" fmla="*/ 366326 h 1416699"/>
                <a:gd name="connsiteX19" fmla="*/ 1204912 w 4582440"/>
                <a:gd name="connsiteY19" fmla="*/ 352038 h 1416699"/>
                <a:gd name="connsiteX20" fmla="*/ 1219199 w 4582440"/>
                <a:gd name="connsiteY20" fmla="*/ 337751 h 1416699"/>
                <a:gd name="connsiteX21" fmla="*/ 1271587 w 4582440"/>
                <a:gd name="connsiteY21" fmla="*/ 304413 h 1416699"/>
                <a:gd name="connsiteX22" fmla="*/ 1285874 w 4582440"/>
                <a:gd name="connsiteY22" fmla="*/ 294888 h 1416699"/>
                <a:gd name="connsiteX23" fmla="*/ 1295399 w 4582440"/>
                <a:gd name="connsiteY23" fmla="*/ 280601 h 1416699"/>
                <a:gd name="connsiteX24" fmla="*/ 1352549 w 4582440"/>
                <a:gd name="connsiteY24" fmla="*/ 247263 h 1416699"/>
                <a:gd name="connsiteX25" fmla="*/ 1366837 w 4582440"/>
                <a:gd name="connsiteY25" fmla="*/ 242501 h 1416699"/>
                <a:gd name="connsiteX26" fmla="*/ 1404937 w 4582440"/>
                <a:gd name="connsiteY26" fmla="*/ 213926 h 1416699"/>
                <a:gd name="connsiteX27" fmla="*/ 1419224 w 4582440"/>
                <a:gd name="connsiteY27" fmla="*/ 199638 h 1416699"/>
                <a:gd name="connsiteX28" fmla="*/ 1433512 w 4582440"/>
                <a:gd name="connsiteY28" fmla="*/ 180588 h 1416699"/>
                <a:gd name="connsiteX29" fmla="*/ 1457324 w 4582440"/>
                <a:gd name="connsiteY29" fmla="*/ 171063 h 1416699"/>
                <a:gd name="connsiteX30" fmla="*/ 1476374 w 4582440"/>
                <a:gd name="connsiteY30" fmla="*/ 161538 h 1416699"/>
                <a:gd name="connsiteX31" fmla="*/ 1509712 w 4582440"/>
                <a:gd name="connsiteY31" fmla="*/ 137726 h 1416699"/>
                <a:gd name="connsiteX32" fmla="*/ 1543049 w 4582440"/>
                <a:gd name="connsiteY32" fmla="*/ 123438 h 1416699"/>
                <a:gd name="connsiteX33" fmla="*/ 1600199 w 4582440"/>
                <a:gd name="connsiteY33" fmla="*/ 99626 h 1416699"/>
                <a:gd name="connsiteX34" fmla="*/ 1647824 w 4582440"/>
                <a:gd name="connsiteY34" fmla="*/ 85338 h 1416699"/>
                <a:gd name="connsiteX35" fmla="*/ 1681162 w 4582440"/>
                <a:gd name="connsiteY35" fmla="*/ 75813 h 1416699"/>
                <a:gd name="connsiteX36" fmla="*/ 1804987 w 4582440"/>
                <a:gd name="connsiteY36" fmla="*/ 66288 h 1416699"/>
                <a:gd name="connsiteX37" fmla="*/ 1852612 w 4582440"/>
                <a:gd name="connsiteY37" fmla="*/ 52001 h 1416699"/>
                <a:gd name="connsiteX38" fmla="*/ 1933574 w 4582440"/>
                <a:gd name="connsiteY38" fmla="*/ 42476 h 1416699"/>
                <a:gd name="connsiteX39" fmla="*/ 2309812 w 4582440"/>
                <a:gd name="connsiteY39" fmla="*/ 28188 h 1416699"/>
                <a:gd name="connsiteX40" fmla="*/ 2376487 w 4582440"/>
                <a:gd name="connsiteY40" fmla="*/ 32951 h 1416699"/>
                <a:gd name="connsiteX41" fmla="*/ 2405062 w 4582440"/>
                <a:gd name="connsiteY41" fmla="*/ 42476 h 1416699"/>
                <a:gd name="connsiteX42" fmla="*/ 2428874 w 4582440"/>
                <a:gd name="connsiteY42" fmla="*/ 47238 h 1416699"/>
                <a:gd name="connsiteX43" fmla="*/ 2447924 w 4582440"/>
                <a:gd name="connsiteY43" fmla="*/ 52001 h 1416699"/>
                <a:gd name="connsiteX44" fmla="*/ 2476499 w 4582440"/>
                <a:gd name="connsiteY44" fmla="*/ 56763 h 1416699"/>
                <a:gd name="connsiteX45" fmla="*/ 2505074 w 4582440"/>
                <a:gd name="connsiteY45" fmla="*/ 66288 h 1416699"/>
                <a:gd name="connsiteX46" fmla="*/ 2538412 w 4582440"/>
                <a:gd name="connsiteY46" fmla="*/ 75813 h 1416699"/>
                <a:gd name="connsiteX47" fmla="*/ 2557462 w 4582440"/>
                <a:gd name="connsiteY47" fmla="*/ 90101 h 1416699"/>
                <a:gd name="connsiteX48" fmla="*/ 2571749 w 4582440"/>
                <a:gd name="connsiteY48" fmla="*/ 104388 h 1416699"/>
                <a:gd name="connsiteX49" fmla="*/ 2605087 w 4582440"/>
                <a:gd name="connsiteY49" fmla="*/ 113913 h 1416699"/>
                <a:gd name="connsiteX50" fmla="*/ 2652712 w 4582440"/>
                <a:gd name="connsiteY50" fmla="*/ 137726 h 1416699"/>
                <a:gd name="connsiteX51" fmla="*/ 2666999 w 4582440"/>
                <a:gd name="connsiteY51" fmla="*/ 152013 h 1416699"/>
                <a:gd name="connsiteX52" fmla="*/ 2700337 w 4582440"/>
                <a:gd name="connsiteY52" fmla="*/ 175826 h 1416699"/>
                <a:gd name="connsiteX53" fmla="*/ 2719387 w 4582440"/>
                <a:gd name="connsiteY53" fmla="*/ 185351 h 1416699"/>
                <a:gd name="connsiteX54" fmla="*/ 2757487 w 4582440"/>
                <a:gd name="connsiteY54" fmla="*/ 213926 h 1416699"/>
                <a:gd name="connsiteX55" fmla="*/ 2781299 w 4582440"/>
                <a:gd name="connsiteY55" fmla="*/ 218688 h 1416699"/>
                <a:gd name="connsiteX56" fmla="*/ 2814637 w 4582440"/>
                <a:gd name="connsiteY56" fmla="*/ 223451 h 1416699"/>
                <a:gd name="connsiteX57" fmla="*/ 2833687 w 4582440"/>
                <a:gd name="connsiteY57" fmla="*/ 228213 h 1416699"/>
                <a:gd name="connsiteX58" fmla="*/ 2852737 w 4582440"/>
                <a:gd name="connsiteY58" fmla="*/ 237738 h 1416699"/>
                <a:gd name="connsiteX59" fmla="*/ 2876549 w 4582440"/>
                <a:gd name="connsiteY59" fmla="*/ 242501 h 1416699"/>
                <a:gd name="connsiteX60" fmla="*/ 2890837 w 4582440"/>
                <a:gd name="connsiteY60" fmla="*/ 247263 h 1416699"/>
                <a:gd name="connsiteX61" fmla="*/ 2938462 w 4582440"/>
                <a:gd name="connsiteY61" fmla="*/ 256788 h 1416699"/>
                <a:gd name="connsiteX62" fmla="*/ 3000374 w 4582440"/>
                <a:gd name="connsiteY62" fmla="*/ 275838 h 1416699"/>
                <a:gd name="connsiteX63" fmla="*/ 3028949 w 4582440"/>
                <a:gd name="connsiteY63" fmla="*/ 285363 h 1416699"/>
                <a:gd name="connsiteX64" fmla="*/ 3067049 w 4582440"/>
                <a:gd name="connsiteY64" fmla="*/ 294888 h 1416699"/>
                <a:gd name="connsiteX65" fmla="*/ 3105149 w 4582440"/>
                <a:gd name="connsiteY65" fmla="*/ 309176 h 1416699"/>
                <a:gd name="connsiteX66" fmla="*/ 3124199 w 4582440"/>
                <a:gd name="connsiteY66" fmla="*/ 318701 h 1416699"/>
                <a:gd name="connsiteX67" fmla="*/ 3319462 w 4582440"/>
                <a:gd name="connsiteY67" fmla="*/ 313938 h 1416699"/>
                <a:gd name="connsiteX68" fmla="*/ 3376612 w 4582440"/>
                <a:gd name="connsiteY68" fmla="*/ 294888 h 1416699"/>
                <a:gd name="connsiteX69" fmla="*/ 3400424 w 4582440"/>
                <a:gd name="connsiteY69" fmla="*/ 290126 h 1416699"/>
                <a:gd name="connsiteX70" fmla="*/ 3438524 w 4582440"/>
                <a:gd name="connsiteY70" fmla="*/ 271076 h 1416699"/>
                <a:gd name="connsiteX71" fmla="*/ 3476624 w 4582440"/>
                <a:gd name="connsiteY71" fmla="*/ 261551 h 1416699"/>
                <a:gd name="connsiteX72" fmla="*/ 3495674 w 4582440"/>
                <a:gd name="connsiteY72" fmla="*/ 252026 h 1416699"/>
                <a:gd name="connsiteX73" fmla="*/ 3552824 w 4582440"/>
                <a:gd name="connsiteY73" fmla="*/ 242501 h 1416699"/>
                <a:gd name="connsiteX74" fmla="*/ 3876674 w 4582440"/>
                <a:gd name="connsiteY74" fmla="*/ 247263 h 1416699"/>
                <a:gd name="connsiteX75" fmla="*/ 3900487 w 4582440"/>
                <a:gd name="connsiteY75" fmla="*/ 252026 h 1416699"/>
                <a:gd name="connsiteX76" fmla="*/ 3962399 w 4582440"/>
                <a:gd name="connsiteY76" fmla="*/ 256788 h 1416699"/>
                <a:gd name="connsiteX77" fmla="*/ 4081462 w 4582440"/>
                <a:gd name="connsiteY77" fmla="*/ 271076 h 1416699"/>
                <a:gd name="connsiteX78" fmla="*/ 4100512 w 4582440"/>
                <a:gd name="connsiteY78" fmla="*/ 275838 h 1416699"/>
                <a:gd name="connsiteX79" fmla="*/ 4243387 w 4582440"/>
                <a:gd name="connsiteY79" fmla="*/ 294888 h 1416699"/>
                <a:gd name="connsiteX80" fmla="*/ 4276724 w 4582440"/>
                <a:gd name="connsiteY80" fmla="*/ 299651 h 1416699"/>
                <a:gd name="connsiteX81" fmla="*/ 4533899 w 4582440"/>
                <a:gd name="connsiteY81" fmla="*/ 304413 h 1416699"/>
                <a:gd name="connsiteX82" fmla="*/ 4581524 w 4582440"/>
                <a:gd name="connsiteY82" fmla="*/ 309176 h 1416699"/>
                <a:gd name="connsiteX83" fmla="*/ 4567237 w 4582440"/>
                <a:gd name="connsiteY83" fmla="*/ 1228338 h 1416699"/>
                <a:gd name="connsiteX84" fmla="*/ 4567237 w 4582440"/>
                <a:gd name="connsiteY84" fmla="*/ 1228338 h 1416699"/>
                <a:gd name="connsiteX85" fmla="*/ 4510087 w 4582440"/>
                <a:gd name="connsiteY85" fmla="*/ 1209288 h 1416699"/>
                <a:gd name="connsiteX86" fmla="*/ 4481512 w 4582440"/>
                <a:gd name="connsiteY86" fmla="*/ 1199763 h 1416699"/>
                <a:gd name="connsiteX87" fmla="*/ 4452937 w 4582440"/>
                <a:gd name="connsiteY87" fmla="*/ 1195001 h 1416699"/>
                <a:gd name="connsiteX88" fmla="*/ 4438649 w 4582440"/>
                <a:gd name="connsiteY88" fmla="*/ 1190238 h 1416699"/>
                <a:gd name="connsiteX89" fmla="*/ 4371974 w 4582440"/>
                <a:gd name="connsiteY89" fmla="*/ 1180713 h 1416699"/>
                <a:gd name="connsiteX90" fmla="*/ 4067174 w 4582440"/>
                <a:gd name="connsiteY90" fmla="*/ 1185476 h 1416699"/>
                <a:gd name="connsiteX91" fmla="*/ 3948112 w 4582440"/>
                <a:gd name="connsiteY91" fmla="*/ 1195001 h 1416699"/>
                <a:gd name="connsiteX92" fmla="*/ 0 w 4582440"/>
                <a:gd name="connsiteY92" fmla="*/ 1390263 h 1416699"/>
                <a:gd name="connsiteX93" fmla="*/ 4762 w 4582440"/>
                <a:gd name="connsiteY93" fmla="*/ 528251 h 1416699"/>
                <a:gd name="connsiteX0" fmla="*/ 4762 w 4582440"/>
                <a:gd name="connsiteY0" fmla="*/ 528251 h 1415570"/>
                <a:gd name="connsiteX1" fmla="*/ 4762 w 4582440"/>
                <a:gd name="connsiteY1" fmla="*/ 528251 h 1415570"/>
                <a:gd name="connsiteX2" fmla="*/ 528637 w 4582440"/>
                <a:gd name="connsiteY2" fmla="*/ 533013 h 1415570"/>
                <a:gd name="connsiteX3" fmla="*/ 571499 w 4582440"/>
                <a:gd name="connsiteY3" fmla="*/ 542538 h 1415570"/>
                <a:gd name="connsiteX4" fmla="*/ 804862 w 4582440"/>
                <a:gd name="connsiteY4" fmla="*/ 537776 h 1415570"/>
                <a:gd name="connsiteX5" fmla="*/ 819149 w 4582440"/>
                <a:gd name="connsiteY5" fmla="*/ 533013 h 1415570"/>
                <a:gd name="connsiteX6" fmla="*/ 852487 w 4582440"/>
                <a:gd name="connsiteY6" fmla="*/ 523488 h 1415570"/>
                <a:gd name="connsiteX7" fmla="*/ 871537 w 4582440"/>
                <a:gd name="connsiteY7" fmla="*/ 513963 h 1415570"/>
                <a:gd name="connsiteX8" fmla="*/ 904874 w 4582440"/>
                <a:gd name="connsiteY8" fmla="*/ 504438 h 1415570"/>
                <a:gd name="connsiteX9" fmla="*/ 947737 w 4582440"/>
                <a:gd name="connsiteY9" fmla="*/ 490151 h 1415570"/>
                <a:gd name="connsiteX10" fmla="*/ 962024 w 4582440"/>
                <a:gd name="connsiteY10" fmla="*/ 480626 h 1415570"/>
                <a:gd name="connsiteX11" fmla="*/ 966787 w 4582440"/>
                <a:gd name="connsiteY11" fmla="*/ 461576 h 1415570"/>
                <a:gd name="connsiteX12" fmla="*/ 1014412 w 4582440"/>
                <a:gd name="connsiteY12" fmla="*/ 452051 h 1415570"/>
                <a:gd name="connsiteX13" fmla="*/ 1028699 w 4582440"/>
                <a:gd name="connsiteY13" fmla="*/ 442526 h 1415570"/>
                <a:gd name="connsiteX14" fmla="*/ 1085849 w 4582440"/>
                <a:gd name="connsiteY14" fmla="*/ 428238 h 1415570"/>
                <a:gd name="connsiteX15" fmla="*/ 1100137 w 4582440"/>
                <a:gd name="connsiteY15" fmla="*/ 418713 h 1415570"/>
                <a:gd name="connsiteX16" fmla="*/ 1147762 w 4582440"/>
                <a:gd name="connsiteY16" fmla="*/ 390138 h 1415570"/>
                <a:gd name="connsiteX17" fmla="*/ 1162049 w 4582440"/>
                <a:gd name="connsiteY17" fmla="*/ 375851 h 1415570"/>
                <a:gd name="connsiteX18" fmla="*/ 1181099 w 4582440"/>
                <a:gd name="connsiteY18" fmla="*/ 366326 h 1415570"/>
                <a:gd name="connsiteX19" fmla="*/ 1204912 w 4582440"/>
                <a:gd name="connsiteY19" fmla="*/ 352038 h 1415570"/>
                <a:gd name="connsiteX20" fmla="*/ 1219199 w 4582440"/>
                <a:gd name="connsiteY20" fmla="*/ 337751 h 1415570"/>
                <a:gd name="connsiteX21" fmla="*/ 1271587 w 4582440"/>
                <a:gd name="connsiteY21" fmla="*/ 304413 h 1415570"/>
                <a:gd name="connsiteX22" fmla="*/ 1285874 w 4582440"/>
                <a:gd name="connsiteY22" fmla="*/ 294888 h 1415570"/>
                <a:gd name="connsiteX23" fmla="*/ 1295399 w 4582440"/>
                <a:gd name="connsiteY23" fmla="*/ 280601 h 1415570"/>
                <a:gd name="connsiteX24" fmla="*/ 1352549 w 4582440"/>
                <a:gd name="connsiteY24" fmla="*/ 247263 h 1415570"/>
                <a:gd name="connsiteX25" fmla="*/ 1366837 w 4582440"/>
                <a:gd name="connsiteY25" fmla="*/ 242501 h 1415570"/>
                <a:gd name="connsiteX26" fmla="*/ 1404937 w 4582440"/>
                <a:gd name="connsiteY26" fmla="*/ 213926 h 1415570"/>
                <a:gd name="connsiteX27" fmla="*/ 1419224 w 4582440"/>
                <a:gd name="connsiteY27" fmla="*/ 199638 h 1415570"/>
                <a:gd name="connsiteX28" fmla="*/ 1433512 w 4582440"/>
                <a:gd name="connsiteY28" fmla="*/ 180588 h 1415570"/>
                <a:gd name="connsiteX29" fmla="*/ 1457324 w 4582440"/>
                <a:gd name="connsiteY29" fmla="*/ 171063 h 1415570"/>
                <a:gd name="connsiteX30" fmla="*/ 1476374 w 4582440"/>
                <a:gd name="connsiteY30" fmla="*/ 161538 h 1415570"/>
                <a:gd name="connsiteX31" fmla="*/ 1509712 w 4582440"/>
                <a:gd name="connsiteY31" fmla="*/ 137726 h 1415570"/>
                <a:gd name="connsiteX32" fmla="*/ 1543049 w 4582440"/>
                <a:gd name="connsiteY32" fmla="*/ 123438 h 1415570"/>
                <a:gd name="connsiteX33" fmla="*/ 1600199 w 4582440"/>
                <a:gd name="connsiteY33" fmla="*/ 99626 h 1415570"/>
                <a:gd name="connsiteX34" fmla="*/ 1647824 w 4582440"/>
                <a:gd name="connsiteY34" fmla="*/ 85338 h 1415570"/>
                <a:gd name="connsiteX35" fmla="*/ 1681162 w 4582440"/>
                <a:gd name="connsiteY35" fmla="*/ 75813 h 1415570"/>
                <a:gd name="connsiteX36" fmla="*/ 1804987 w 4582440"/>
                <a:gd name="connsiteY36" fmla="*/ 66288 h 1415570"/>
                <a:gd name="connsiteX37" fmla="*/ 1852612 w 4582440"/>
                <a:gd name="connsiteY37" fmla="*/ 52001 h 1415570"/>
                <a:gd name="connsiteX38" fmla="*/ 1933574 w 4582440"/>
                <a:gd name="connsiteY38" fmla="*/ 42476 h 1415570"/>
                <a:gd name="connsiteX39" fmla="*/ 2309812 w 4582440"/>
                <a:gd name="connsiteY39" fmla="*/ 28188 h 1415570"/>
                <a:gd name="connsiteX40" fmla="*/ 2376487 w 4582440"/>
                <a:gd name="connsiteY40" fmla="*/ 32951 h 1415570"/>
                <a:gd name="connsiteX41" fmla="*/ 2405062 w 4582440"/>
                <a:gd name="connsiteY41" fmla="*/ 42476 h 1415570"/>
                <a:gd name="connsiteX42" fmla="*/ 2428874 w 4582440"/>
                <a:gd name="connsiteY42" fmla="*/ 47238 h 1415570"/>
                <a:gd name="connsiteX43" fmla="*/ 2447924 w 4582440"/>
                <a:gd name="connsiteY43" fmla="*/ 52001 h 1415570"/>
                <a:gd name="connsiteX44" fmla="*/ 2476499 w 4582440"/>
                <a:gd name="connsiteY44" fmla="*/ 56763 h 1415570"/>
                <a:gd name="connsiteX45" fmla="*/ 2505074 w 4582440"/>
                <a:gd name="connsiteY45" fmla="*/ 66288 h 1415570"/>
                <a:gd name="connsiteX46" fmla="*/ 2538412 w 4582440"/>
                <a:gd name="connsiteY46" fmla="*/ 75813 h 1415570"/>
                <a:gd name="connsiteX47" fmla="*/ 2557462 w 4582440"/>
                <a:gd name="connsiteY47" fmla="*/ 90101 h 1415570"/>
                <a:gd name="connsiteX48" fmla="*/ 2571749 w 4582440"/>
                <a:gd name="connsiteY48" fmla="*/ 104388 h 1415570"/>
                <a:gd name="connsiteX49" fmla="*/ 2605087 w 4582440"/>
                <a:gd name="connsiteY49" fmla="*/ 113913 h 1415570"/>
                <a:gd name="connsiteX50" fmla="*/ 2652712 w 4582440"/>
                <a:gd name="connsiteY50" fmla="*/ 137726 h 1415570"/>
                <a:gd name="connsiteX51" fmla="*/ 2666999 w 4582440"/>
                <a:gd name="connsiteY51" fmla="*/ 152013 h 1415570"/>
                <a:gd name="connsiteX52" fmla="*/ 2700337 w 4582440"/>
                <a:gd name="connsiteY52" fmla="*/ 175826 h 1415570"/>
                <a:gd name="connsiteX53" fmla="*/ 2719387 w 4582440"/>
                <a:gd name="connsiteY53" fmla="*/ 185351 h 1415570"/>
                <a:gd name="connsiteX54" fmla="*/ 2757487 w 4582440"/>
                <a:gd name="connsiteY54" fmla="*/ 213926 h 1415570"/>
                <a:gd name="connsiteX55" fmla="*/ 2781299 w 4582440"/>
                <a:gd name="connsiteY55" fmla="*/ 218688 h 1415570"/>
                <a:gd name="connsiteX56" fmla="*/ 2814637 w 4582440"/>
                <a:gd name="connsiteY56" fmla="*/ 223451 h 1415570"/>
                <a:gd name="connsiteX57" fmla="*/ 2833687 w 4582440"/>
                <a:gd name="connsiteY57" fmla="*/ 228213 h 1415570"/>
                <a:gd name="connsiteX58" fmla="*/ 2852737 w 4582440"/>
                <a:gd name="connsiteY58" fmla="*/ 237738 h 1415570"/>
                <a:gd name="connsiteX59" fmla="*/ 2876549 w 4582440"/>
                <a:gd name="connsiteY59" fmla="*/ 242501 h 1415570"/>
                <a:gd name="connsiteX60" fmla="*/ 2890837 w 4582440"/>
                <a:gd name="connsiteY60" fmla="*/ 247263 h 1415570"/>
                <a:gd name="connsiteX61" fmla="*/ 2938462 w 4582440"/>
                <a:gd name="connsiteY61" fmla="*/ 256788 h 1415570"/>
                <a:gd name="connsiteX62" fmla="*/ 3000374 w 4582440"/>
                <a:gd name="connsiteY62" fmla="*/ 275838 h 1415570"/>
                <a:gd name="connsiteX63" fmla="*/ 3028949 w 4582440"/>
                <a:gd name="connsiteY63" fmla="*/ 285363 h 1415570"/>
                <a:gd name="connsiteX64" fmla="*/ 3067049 w 4582440"/>
                <a:gd name="connsiteY64" fmla="*/ 294888 h 1415570"/>
                <a:gd name="connsiteX65" fmla="*/ 3105149 w 4582440"/>
                <a:gd name="connsiteY65" fmla="*/ 309176 h 1415570"/>
                <a:gd name="connsiteX66" fmla="*/ 3124199 w 4582440"/>
                <a:gd name="connsiteY66" fmla="*/ 318701 h 1415570"/>
                <a:gd name="connsiteX67" fmla="*/ 3319462 w 4582440"/>
                <a:gd name="connsiteY67" fmla="*/ 313938 h 1415570"/>
                <a:gd name="connsiteX68" fmla="*/ 3376612 w 4582440"/>
                <a:gd name="connsiteY68" fmla="*/ 294888 h 1415570"/>
                <a:gd name="connsiteX69" fmla="*/ 3400424 w 4582440"/>
                <a:gd name="connsiteY69" fmla="*/ 290126 h 1415570"/>
                <a:gd name="connsiteX70" fmla="*/ 3438524 w 4582440"/>
                <a:gd name="connsiteY70" fmla="*/ 271076 h 1415570"/>
                <a:gd name="connsiteX71" fmla="*/ 3476624 w 4582440"/>
                <a:gd name="connsiteY71" fmla="*/ 261551 h 1415570"/>
                <a:gd name="connsiteX72" fmla="*/ 3495674 w 4582440"/>
                <a:gd name="connsiteY72" fmla="*/ 252026 h 1415570"/>
                <a:gd name="connsiteX73" fmla="*/ 3552824 w 4582440"/>
                <a:gd name="connsiteY73" fmla="*/ 242501 h 1415570"/>
                <a:gd name="connsiteX74" fmla="*/ 3876674 w 4582440"/>
                <a:gd name="connsiteY74" fmla="*/ 247263 h 1415570"/>
                <a:gd name="connsiteX75" fmla="*/ 3900487 w 4582440"/>
                <a:gd name="connsiteY75" fmla="*/ 252026 h 1415570"/>
                <a:gd name="connsiteX76" fmla="*/ 3962399 w 4582440"/>
                <a:gd name="connsiteY76" fmla="*/ 256788 h 1415570"/>
                <a:gd name="connsiteX77" fmla="*/ 4081462 w 4582440"/>
                <a:gd name="connsiteY77" fmla="*/ 271076 h 1415570"/>
                <a:gd name="connsiteX78" fmla="*/ 4100512 w 4582440"/>
                <a:gd name="connsiteY78" fmla="*/ 275838 h 1415570"/>
                <a:gd name="connsiteX79" fmla="*/ 4243387 w 4582440"/>
                <a:gd name="connsiteY79" fmla="*/ 294888 h 1415570"/>
                <a:gd name="connsiteX80" fmla="*/ 4276724 w 4582440"/>
                <a:gd name="connsiteY80" fmla="*/ 299651 h 1415570"/>
                <a:gd name="connsiteX81" fmla="*/ 4533899 w 4582440"/>
                <a:gd name="connsiteY81" fmla="*/ 304413 h 1415570"/>
                <a:gd name="connsiteX82" fmla="*/ 4581524 w 4582440"/>
                <a:gd name="connsiteY82" fmla="*/ 309176 h 1415570"/>
                <a:gd name="connsiteX83" fmla="*/ 4567237 w 4582440"/>
                <a:gd name="connsiteY83" fmla="*/ 1228338 h 1415570"/>
                <a:gd name="connsiteX84" fmla="*/ 4567237 w 4582440"/>
                <a:gd name="connsiteY84" fmla="*/ 1228338 h 1415570"/>
                <a:gd name="connsiteX85" fmla="*/ 4510087 w 4582440"/>
                <a:gd name="connsiteY85" fmla="*/ 1209288 h 1415570"/>
                <a:gd name="connsiteX86" fmla="*/ 4481512 w 4582440"/>
                <a:gd name="connsiteY86" fmla="*/ 1199763 h 1415570"/>
                <a:gd name="connsiteX87" fmla="*/ 4452937 w 4582440"/>
                <a:gd name="connsiteY87" fmla="*/ 1195001 h 1415570"/>
                <a:gd name="connsiteX88" fmla="*/ 4438649 w 4582440"/>
                <a:gd name="connsiteY88" fmla="*/ 1190238 h 1415570"/>
                <a:gd name="connsiteX89" fmla="*/ 4371974 w 4582440"/>
                <a:gd name="connsiteY89" fmla="*/ 1180713 h 1415570"/>
                <a:gd name="connsiteX90" fmla="*/ 4067174 w 4582440"/>
                <a:gd name="connsiteY90" fmla="*/ 1185476 h 1415570"/>
                <a:gd name="connsiteX91" fmla="*/ 0 w 4582440"/>
                <a:gd name="connsiteY91" fmla="*/ 1390263 h 1415570"/>
                <a:gd name="connsiteX92" fmla="*/ 4762 w 4582440"/>
                <a:gd name="connsiteY92" fmla="*/ 528251 h 1415570"/>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4510087 w 4582440"/>
                <a:gd name="connsiteY85" fmla="*/ 1209288 h 1390263"/>
                <a:gd name="connsiteX86" fmla="*/ 4481512 w 4582440"/>
                <a:gd name="connsiteY86" fmla="*/ 1199763 h 1390263"/>
                <a:gd name="connsiteX87" fmla="*/ 4452937 w 4582440"/>
                <a:gd name="connsiteY87" fmla="*/ 1195001 h 1390263"/>
                <a:gd name="connsiteX88" fmla="*/ 4438649 w 4582440"/>
                <a:gd name="connsiteY88" fmla="*/ 1190238 h 1390263"/>
                <a:gd name="connsiteX89" fmla="*/ 4371974 w 4582440"/>
                <a:gd name="connsiteY89" fmla="*/ 1180713 h 1390263"/>
                <a:gd name="connsiteX90" fmla="*/ 0 w 4582440"/>
                <a:gd name="connsiteY90" fmla="*/ 1390263 h 1390263"/>
                <a:gd name="connsiteX91" fmla="*/ 4762 w 4582440"/>
                <a:gd name="connsiteY91" fmla="*/ 528251 h 1390263"/>
                <a:gd name="connsiteX0" fmla="*/ 4762 w 4771165"/>
                <a:gd name="connsiteY0" fmla="*/ 528251 h 1416021"/>
                <a:gd name="connsiteX1" fmla="*/ 4762 w 4771165"/>
                <a:gd name="connsiteY1" fmla="*/ 528251 h 1416021"/>
                <a:gd name="connsiteX2" fmla="*/ 528637 w 4771165"/>
                <a:gd name="connsiteY2" fmla="*/ 533013 h 1416021"/>
                <a:gd name="connsiteX3" fmla="*/ 571499 w 4771165"/>
                <a:gd name="connsiteY3" fmla="*/ 542538 h 1416021"/>
                <a:gd name="connsiteX4" fmla="*/ 804862 w 4771165"/>
                <a:gd name="connsiteY4" fmla="*/ 537776 h 1416021"/>
                <a:gd name="connsiteX5" fmla="*/ 819149 w 4771165"/>
                <a:gd name="connsiteY5" fmla="*/ 533013 h 1416021"/>
                <a:gd name="connsiteX6" fmla="*/ 852487 w 4771165"/>
                <a:gd name="connsiteY6" fmla="*/ 523488 h 1416021"/>
                <a:gd name="connsiteX7" fmla="*/ 871537 w 4771165"/>
                <a:gd name="connsiteY7" fmla="*/ 513963 h 1416021"/>
                <a:gd name="connsiteX8" fmla="*/ 904874 w 4771165"/>
                <a:gd name="connsiteY8" fmla="*/ 504438 h 1416021"/>
                <a:gd name="connsiteX9" fmla="*/ 947737 w 4771165"/>
                <a:gd name="connsiteY9" fmla="*/ 490151 h 1416021"/>
                <a:gd name="connsiteX10" fmla="*/ 962024 w 4771165"/>
                <a:gd name="connsiteY10" fmla="*/ 480626 h 1416021"/>
                <a:gd name="connsiteX11" fmla="*/ 966787 w 4771165"/>
                <a:gd name="connsiteY11" fmla="*/ 461576 h 1416021"/>
                <a:gd name="connsiteX12" fmla="*/ 1014412 w 4771165"/>
                <a:gd name="connsiteY12" fmla="*/ 452051 h 1416021"/>
                <a:gd name="connsiteX13" fmla="*/ 1028699 w 4771165"/>
                <a:gd name="connsiteY13" fmla="*/ 442526 h 1416021"/>
                <a:gd name="connsiteX14" fmla="*/ 1085849 w 4771165"/>
                <a:gd name="connsiteY14" fmla="*/ 428238 h 1416021"/>
                <a:gd name="connsiteX15" fmla="*/ 1100137 w 4771165"/>
                <a:gd name="connsiteY15" fmla="*/ 418713 h 1416021"/>
                <a:gd name="connsiteX16" fmla="*/ 1147762 w 4771165"/>
                <a:gd name="connsiteY16" fmla="*/ 390138 h 1416021"/>
                <a:gd name="connsiteX17" fmla="*/ 1162049 w 4771165"/>
                <a:gd name="connsiteY17" fmla="*/ 375851 h 1416021"/>
                <a:gd name="connsiteX18" fmla="*/ 1181099 w 4771165"/>
                <a:gd name="connsiteY18" fmla="*/ 366326 h 1416021"/>
                <a:gd name="connsiteX19" fmla="*/ 1204912 w 4771165"/>
                <a:gd name="connsiteY19" fmla="*/ 352038 h 1416021"/>
                <a:gd name="connsiteX20" fmla="*/ 1219199 w 4771165"/>
                <a:gd name="connsiteY20" fmla="*/ 337751 h 1416021"/>
                <a:gd name="connsiteX21" fmla="*/ 1271587 w 4771165"/>
                <a:gd name="connsiteY21" fmla="*/ 304413 h 1416021"/>
                <a:gd name="connsiteX22" fmla="*/ 1285874 w 4771165"/>
                <a:gd name="connsiteY22" fmla="*/ 294888 h 1416021"/>
                <a:gd name="connsiteX23" fmla="*/ 1295399 w 4771165"/>
                <a:gd name="connsiteY23" fmla="*/ 280601 h 1416021"/>
                <a:gd name="connsiteX24" fmla="*/ 1352549 w 4771165"/>
                <a:gd name="connsiteY24" fmla="*/ 247263 h 1416021"/>
                <a:gd name="connsiteX25" fmla="*/ 1366837 w 4771165"/>
                <a:gd name="connsiteY25" fmla="*/ 242501 h 1416021"/>
                <a:gd name="connsiteX26" fmla="*/ 1404937 w 4771165"/>
                <a:gd name="connsiteY26" fmla="*/ 213926 h 1416021"/>
                <a:gd name="connsiteX27" fmla="*/ 1419224 w 4771165"/>
                <a:gd name="connsiteY27" fmla="*/ 199638 h 1416021"/>
                <a:gd name="connsiteX28" fmla="*/ 1433512 w 4771165"/>
                <a:gd name="connsiteY28" fmla="*/ 180588 h 1416021"/>
                <a:gd name="connsiteX29" fmla="*/ 1457324 w 4771165"/>
                <a:gd name="connsiteY29" fmla="*/ 171063 h 1416021"/>
                <a:gd name="connsiteX30" fmla="*/ 1476374 w 4771165"/>
                <a:gd name="connsiteY30" fmla="*/ 161538 h 1416021"/>
                <a:gd name="connsiteX31" fmla="*/ 1509712 w 4771165"/>
                <a:gd name="connsiteY31" fmla="*/ 137726 h 1416021"/>
                <a:gd name="connsiteX32" fmla="*/ 1543049 w 4771165"/>
                <a:gd name="connsiteY32" fmla="*/ 123438 h 1416021"/>
                <a:gd name="connsiteX33" fmla="*/ 1600199 w 4771165"/>
                <a:gd name="connsiteY33" fmla="*/ 99626 h 1416021"/>
                <a:gd name="connsiteX34" fmla="*/ 1647824 w 4771165"/>
                <a:gd name="connsiteY34" fmla="*/ 85338 h 1416021"/>
                <a:gd name="connsiteX35" fmla="*/ 1681162 w 4771165"/>
                <a:gd name="connsiteY35" fmla="*/ 75813 h 1416021"/>
                <a:gd name="connsiteX36" fmla="*/ 1804987 w 4771165"/>
                <a:gd name="connsiteY36" fmla="*/ 66288 h 1416021"/>
                <a:gd name="connsiteX37" fmla="*/ 1852612 w 4771165"/>
                <a:gd name="connsiteY37" fmla="*/ 52001 h 1416021"/>
                <a:gd name="connsiteX38" fmla="*/ 1933574 w 4771165"/>
                <a:gd name="connsiteY38" fmla="*/ 42476 h 1416021"/>
                <a:gd name="connsiteX39" fmla="*/ 2309812 w 4771165"/>
                <a:gd name="connsiteY39" fmla="*/ 28188 h 1416021"/>
                <a:gd name="connsiteX40" fmla="*/ 2376487 w 4771165"/>
                <a:gd name="connsiteY40" fmla="*/ 32951 h 1416021"/>
                <a:gd name="connsiteX41" fmla="*/ 2405062 w 4771165"/>
                <a:gd name="connsiteY41" fmla="*/ 42476 h 1416021"/>
                <a:gd name="connsiteX42" fmla="*/ 2428874 w 4771165"/>
                <a:gd name="connsiteY42" fmla="*/ 47238 h 1416021"/>
                <a:gd name="connsiteX43" fmla="*/ 2447924 w 4771165"/>
                <a:gd name="connsiteY43" fmla="*/ 52001 h 1416021"/>
                <a:gd name="connsiteX44" fmla="*/ 2476499 w 4771165"/>
                <a:gd name="connsiteY44" fmla="*/ 56763 h 1416021"/>
                <a:gd name="connsiteX45" fmla="*/ 2505074 w 4771165"/>
                <a:gd name="connsiteY45" fmla="*/ 66288 h 1416021"/>
                <a:gd name="connsiteX46" fmla="*/ 2538412 w 4771165"/>
                <a:gd name="connsiteY46" fmla="*/ 75813 h 1416021"/>
                <a:gd name="connsiteX47" fmla="*/ 2557462 w 4771165"/>
                <a:gd name="connsiteY47" fmla="*/ 90101 h 1416021"/>
                <a:gd name="connsiteX48" fmla="*/ 2571749 w 4771165"/>
                <a:gd name="connsiteY48" fmla="*/ 104388 h 1416021"/>
                <a:gd name="connsiteX49" fmla="*/ 2605087 w 4771165"/>
                <a:gd name="connsiteY49" fmla="*/ 113913 h 1416021"/>
                <a:gd name="connsiteX50" fmla="*/ 2652712 w 4771165"/>
                <a:gd name="connsiteY50" fmla="*/ 137726 h 1416021"/>
                <a:gd name="connsiteX51" fmla="*/ 2666999 w 4771165"/>
                <a:gd name="connsiteY51" fmla="*/ 152013 h 1416021"/>
                <a:gd name="connsiteX52" fmla="*/ 2700337 w 4771165"/>
                <a:gd name="connsiteY52" fmla="*/ 175826 h 1416021"/>
                <a:gd name="connsiteX53" fmla="*/ 2719387 w 4771165"/>
                <a:gd name="connsiteY53" fmla="*/ 185351 h 1416021"/>
                <a:gd name="connsiteX54" fmla="*/ 2757487 w 4771165"/>
                <a:gd name="connsiteY54" fmla="*/ 213926 h 1416021"/>
                <a:gd name="connsiteX55" fmla="*/ 2781299 w 4771165"/>
                <a:gd name="connsiteY55" fmla="*/ 218688 h 1416021"/>
                <a:gd name="connsiteX56" fmla="*/ 2814637 w 4771165"/>
                <a:gd name="connsiteY56" fmla="*/ 223451 h 1416021"/>
                <a:gd name="connsiteX57" fmla="*/ 2833687 w 4771165"/>
                <a:gd name="connsiteY57" fmla="*/ 228213 h 1416021"/>
                <a:gd name="connsiteX58" fmla="*/ 2852737 w 4771165"/>
                <a:gd name="connsiteY58" fmla="*/ 237738 h 1416021"/>
                <a:gd name="connsiteX59" fmla="*/ 2876549 w 4771165"/>
                <a:gd name="connsiteY59" fmla="*/ 242501 h 1416021"/>
                <a:gd name="connsiteX60" fmla="*/ 2890837 w 4771165"/>
                <a:gd name="connsiteY60" fmla="*/ 247263 h 1416021"/>
                <a:gd name="connsiteX61" fmla="*/ 2938462 w 4771165"/>
                <a:gd name="connsiteY61" fmla="*/ 256788 h 1416021"/>
                <a:gd name="connsiteX62" fmla="*/ 3000374 w 4771165"/>
                <a:gd name="connsiteY62" fmla="*/ 275838 h 1416021"/>
                <a:gd name="connsiteX63" fmla="*/ 3028949 w 4771165"/>
                <a:gd name="connsiteY63" fmla="*/ 285363 h 1416021"/>
                <a:gd name="connsiteX64" fmla="*/ 3067049 w 4771165"/>
                <a:gd name="connsiteY64" fmla="*/ 294888 h 1416021"/>
                <a:gd name="connsiteX65" fmla="*/ 3105149 w 4771165"/>
                <a:gd name="connsiteY65" fmla="*/ 309176 h 1416021"/>
                <a:gd name="connsiteX66" fmla="*/ 3124199 w 4771165"/>
                <a:gd name="connsiteY66" fmla="*/ 318701 h 1416021"/>
                <a:gd name="connsiteX67" fmla="*/ 3319462 w 4771165"/>
                <a:gd name="connsiteY67" fmla="*/ 313938 h 1416021"/>
                <a:gd name="connsiteX68" fmla="*/ 3376612 w 4771165"/>
                <a:gd name="connsiteY68" fmla="*/ 294888 h 1416021"/>
                <a:gd name="connsiteX69" fmla="*/ 3400424 w 4771165"/>
                <a:gd name="connsiteY69" fmla="*/ 290126 h 1416021"/>
                <a:gd name="connsiteX70" fmla="*/ 3438524 w 4771165"/>
                <a:gd name="connsiteY70" fmla="*/ 271076 h 1416021"/>
                <a:gd name="connsiteX71" fmla="*/ 3476624 w 4771165"/>
                <a:gd name="connsiteY71" fmla="*/ 261551 h 1416021"/>
                <a:gd name="connsiteX72" fmla="*/ 3495674 w 4771165"/>
                <a:gd name="connsiteY72" fmla="*/ 252026 h 1416021"/>
                <a:gd name="connsiteX73" fmla="*/ 3552824 w 4771165"/>
                <a:gd name="connsiteY73" fmla="*/ 242501 h 1416021"/>
                <a:gd name="connsiteX74" fmla="*/ 3876674 w 4771165"/>
                <a:gd name="connsiteY74" fmla="*/ 247263 h 1416021"/>
                <a:gd name="connsiteX75" fmla="*/ 3900487 w 4771165"/>
                <a:gd name="connsiteY75" fmla="*/ 252026 h 1416021"/>
                <a:gd name="connsiteX76" fmla="*/ 3962399 w 4771165"/>
                <a:gd name="connsiteY76" fmla="*/ 256788 h 1416021"/>
                <a:gd name="connsiteX77" fmla="*/ 4081462 w 4771165"/>
                <a:gd name="connsiteY77" fmla="*/ 271076 h 1416021"/>
                <a:gd name="connsiteX78" fmla="*/ 4100512 w 4771165"/>
                <a:gd name="connsiteY78" fmla="*/ 275838 h 1416021"/>
                <a:gd name="connsiteX79" fmla="*/ 4243387 w 4771165"/>
                <a:gd name="connsiteY79" fmla="*/ 294888 h 1416021"/>
                <a:gd name="connsiteX80" fmla="*/ 4276724 w 4771165"/>
                <a:gd name="connsiteY80" fmla="*/ 299651 h 1416021"/>
                <a:gd name="connsiteX81" fmla="*/ 4533899 w 4771165"/>
                <a:gd name="connsiteY81" fmla="*/ 304413 h 1416021"/>
                <a:gd name="connsiteX82" fmla="*/ 4581524 w 4771165"/>
                <a:gd name="connsiteY82" fmla="*/ 309176 h 1416021"/>
                <a:gd name="connsiteX83" fmla="*/ 4567237 w 4771165"/>
                <a:gd name="connsiteY83" fmla="*/ 1228338 h 1416021"/>
                <a:gd name="connsiteX84" fmla="*/ 4567237 w 4771165"/>
                <a:gd name="connsiteY84" fmla="*/ 1228338 h 1416021"/>
                <a:gd name="connsiteX85" fmla="*/ 4510087 w 4771165"/>
                <a:gd name="connsiteY85" fmla="*/ 1209288 h 1416021"/>
                <a:gd name="connsiteX86" fmla="*/ 4481512 w 4771165"/>
                <a:gd name="connsiteY86" fmla="*/ 1199763 h 1416021"/>
                <a:gd name="connsiteX87" fmla="*/ 4452937 w 4771165"/>
                <a:gd name="connsiteY87" fmla="*/ 1195001 h 1416021"/>
                <a:gd name="connsiteX88" fmla="*/ 4438649 w 4771165"/>
                <a:gd name="connsiteY88" fmla="*/ 1190238 h 1416021"/>
                <a:gd name="connsiteX89" fmla="*/ 0 w 4771165"/>
                <a:gd name="connsiteY89" fmla="*/ 1390263 h 1416021"/>
                <a:gd name="connsiteX90" fmla="*/ 4762 w 4771165"/>
                <a:gd name="connsiteY90" fmla="*/ 528251 h 1416021"/>
                <a:gd name="connsiteX0" fmla="*/ 4762 w 4582440"/>
                <a:gd name="connsiteY0" fmla="*/ 528251 h 1416589"/>
                <a:gd name="connsiteX1" fmla="*/ 4762 w 4582440"/>
                <a:gd name="connsiteY1" fmla="*/ 528251 h 1416589"/>
                <a:gd name="connsiteX2" fmla="*/ 528637 w 4582440"/>
                <a:gd name="connsiteY2" fmla="*/ 533013 h 1416589"/>
                <a:gd name="connsiteX3" fmla="*/ 571499 w 4582440"/>
                <a:gd name="connsiteY3" fmla="*/ 542538 h 1416589"/>
                <a:gd name="connsiteX4" fmla="*/ 804862 w 4582440"/>
                <a:gd name="connsiteY4" fmla="*/ 537776 h 1416589"/>
                <a:gd name="connsiteX5" fmla="*/ 819149 w 4582440"/>
                <a:gd name="connsiteY5" fmla="*/ 533013 h 1416589"/>
                <a:gd name="connsiteX6" fmla="*/ 852487 w 4582440"/>
                <a:gd name="connsiteY6" fmla="*/ 523488 h 1416589"/>
                <a:gd name="connsiteX7" fmla="*/ 871537 w 4582440"/>
                <a:gd name="connsiteY7" fmla="*/ 513963 h 1416589"/>
                <a:gd name="connsiteX8" fmla="*/ 904874 w 4582440"/>
                <a:gd name="connsiteY8" fmla="*/ 504438 h 1416589"/>
                <a:gd name="connsiteX9" fmla="*/ 947737 w 4582440"/>
                <a:gd name="connsiteY9" fmla="*/ 490151 h 1416589"/>
                <a:gd name="connsiteX10" fmla="*/ 962024 w 4582440"/>
                <a:gd name="connsiteY10" fmla="*/ 480626 h 1416589"/>
                <a:gd name="connsiteX11" fmla="*/ 966787 w 4582440"/>
                <a:gd name="connsiteY11" fmla="*/ 461576 h 1416589"/>
                <a:gd name="connsiteX12" fmla="*/ 1014412 w 4582440"/>
                <a:gd name="connsiteY12" fmla="*/ 452051 h 1416589"/>
                <a:gd name="connsiteX13" fmla="*/ 1028699 w 4582440"/>
                <a:gd name="connsiteY13" fmla="*/ 442526 h 1416589"/>
                <a:gd name="connsiteX14" fmla="*/ 1085849 w 4582440"/>
                <a:gd name="connsiteY14" fmla="*/ 428238 h 1416589"/>
                <a:gd name="connsiteX15" fmla="*/ 1100137 w 4582440"/>
                <a:gd name="connsiteY15" fmla="*/ 418713 h 1416589"/>
                <a:gd name="connsiteX16" fmla="*/ 1147762 w 4582440"/>
                <a:gd name="connsiteY16" fmla="*/ 390138 h 1416589"/>
                <a:gd name="connsiteX17" fmla="*/ 1162049 w 4582440"/>
                <a:gd name="connsiteY17" fmla="*/ 375851 h 1416589"/>
                <a:gd name="connsiteX18" fmla="*/ 1181099 w 4582440"/>
                <a:gd name="connsiteY18" fmla="*/ 366326 h 1416589"/>
                <a:gd name="connsiteX19" fmla="*/ 1204912 w 4582440"/>
                <a:gd name="connsiteY19" fmla="*/ 352038 h 1416589"/>
                <a:gd name="connsiteX20" fmla="*/ 1219199 w 4582440"/>
                <a:gd name="connsiteY20" fmla="*/ 337751 h 1416589"/>
                <a:gd name="connsiteX21" fmla="*/ 1271587 w 4582440"/>
                <a:gd name="connsiteY21" fmla="*/ 304413 h 1416589"/>
                <a:gd name="connsiteX22" fmla="*/ 1285874 w 4582440"/>
                <a:gd name="connsiteY22" fmla="*/ 294888 h 1416589"/>
                <a:gd name="connsiteX23" fmla="*/ 1295399 w 4582440"/>
                <a:gd name="connsiteY23" fmla="*/ 280601 h 1416589"/>
                <a:gd name="connsiteX24" fmla="*/ 1352549 w 4582440"/>
                <a:gd name="connsiteY24" fmla="*/ 247263 h 1416589"/>
                <a:gd name="connsiteX25" fmla="*/ 1366837 w 4582440"/>
                <a:gd name="connsiteY25" fmla="*/ 242501 h 1416589"/>
                <a:gd name="connsiteX26" fmla="*/ 1404937 w 4582440"/>
                <a:gd name="connsiteY26" fmla="*/ 213926 h 1416589"/>
                <a:gd name="connsiteX27" fmla="*/ 1419224 w 4582440"/>
                <a:gd name="connsiteY27" fmla="*/ 199638 h 1416589"/>
                <a:gd name="connsiteX28" fmla="*/ 1433512 w 4582440"/>
                <a:gd name="connsiteY28" fmla="*/ 180588 h 1416589"/>
                <a:gd name="connsiteX29" fmla="*/ 1457324 w 4582440"/>
                <a:gd name="connsiteY29" fmla="*/ 171063 h 1416589"/>
                <a:gd name="connsiteX30" fmla="*/ 1476374 w 4582440"/>
                <a:gd name="connsiteY30" fmla="*/ 161538 h 1416589"/>
                <a:gd name="connsiteX31" fmla="*/ 1509712 w 4582440"/>
                <a:gd name="connsiteY31" fmla="*/ 137726 h 1416589"/>
                <a:gd name="connsiteX32" fmla="*/ 1543049 w 4582440"/>
                <a:gd name="connsiteY32" fmla="*/ 123438 h 1416589"/>
                <a:gd name="connsiteX33" fmla="*/ 1600199 w 4582440"/>
                <a:gd name="connsiteY33" fmla="*/ 99626 h 1416589"/>
                <a:gd name="connsiteX34" fmla="*/ 1647824 w 4582440"/>
                <a:gd name="connsiteY34" fmla="*/ 85338 h 1416589"/>
                <a:gd name="connsiteX35" fmla="*/ 1681162 w 4582440"/>
                <a:gd name="connsiteY35" fmla="*/ 75813 h 1416589"/>
                <a:gd name="connsiteX36" fmla="*/ 1804987 w 4582440"/>
                <a:gd name="connsiteY36" fmla="*/ 66288 h 1416589"/>
                <a:gd name="connsiteX37" fmla="*/ 1852612 w 4582440"/>
                <a:gd name="connsiteY37" fmla="*/ 52001 h 1416589"/>
                <a:gd name="connsiteX38" fmla="*/ 1933574 w 4582440"/>
                <a:gd name="connsiteY38" fmla="*/ 42476 h 1416589"/>
                <a:gd name="connsiteX39" fmla="*/ 2309812 w 4582440"/>
                <a:gd name="connsiteY39" fmla="*/ 28188 h 1416589"/>
                <a:gd name="connsiteX40" fmla="*/ 2376487 w 4582440"/>
                <a:gd name="connsiteY40" fmla="*/ 32951 h 1416589"/>
                <a:gd name="connsiteX41" fmla="*/ 2405062 w 4582440"/>
                <a:gd name="connsiteY41" fmla="*/ 42476 h 1416589"/>
                <a:gd name="connsiteX42" fmla="*/ 2428874 w 4582440"/>
                <a:gd name="connsiteY42" fmla="*/ 47238 h 1416589"/>
                <a:gd name="connsiteX43" fmla="*/ 2447924 w 4582440"/>
                <a:gd name="connsiteY43" fmla="*/ 52001 h 1416589"/>
                <a:gd name="connsiteX44" fmla="*/ 2476499 w 4582440"/>
                <a:gd name="connsiteY44" fmla="*/ 56763 h 1416589"/>
                <a:gd name="connsiteX45" fmla="*/ 2505074 w 4582440"/>
                <a:gd name="connsiteY45" fmla="*/ 66288 h 1416589"/>
                <a:gd name="connsiteX46" fmla="*/ 2538412 w 4582440"/>
                <a:gd name="connsiteY46" fmla="*/ 75813 h 1416589"/>
                <a:gd name="connsiteX47" fmla="*/ 2557462 w 4582440"/>
                <a:gd name="connsiteY47" fmla="*/ 90101 h 1416589"/>
                <a:gd name="connsiteX48" fmla="*/ 2571749 w 4582440"/>
                <a:gd name="connsiteY48" fmla="*/ 104388 h 1416589"/>
                <a:gd name="connsiteX49" fmla="*/ 2605087 w 4582440"/>
                <a:gd name="connsiteY49" fmla="*/ 113913 h 1416589"/>
                <a:gd name="connsiteX50" fmla="*/ 2652712 w 4582440"/>
                <a:gd name="connsiteY50" fmla="*/ 137726 h 1416589"/>
                <a:gd name="connsiteX51" fmla="*/ 2666999 w 4582440"/>
                <a:gd name="connsiteY51" fmla="*/ 152013 h 1416589"/>
                <a:gd name="connsiteX52" fmla="*/ 2700337 w 4582440"/>
                <a:gd name="connsiteY52" fmla="*/ 175826 h 1416589"/>
                <a:gd name="connsiteX53" fmla="*/ 2719387 w 4582440"/>
                <a:gd name="connsiteY53" fmla="*/ 185351 h 1416589"/>
                <a:gd name="connsiteX54" fmla="*/ 2757487 w 4582440"/>
                <a:gd name="connsiteY54" fmla="*/ 213926 h 1416589"/>
                <a:gd name="connsiteX55" fmla="*/ 2781299 w 4582440"/>
                <a:gd name="connsiteY55" fmla="*/ 218688 h 1416589"/>
                <a:gd name="connsiteX56" fmla="*/ 2814637 w 4582440"/>
                <a:gd name="connsiteY56" fmla="*/ 223451 h 1416589"/>
                <a:gd name="connsiteX57" fmla="*/ 2833687 w 4582440"/>
                <a:gd name="connsiteY57" fmla="*/ 228213 h 1416589"/>
                <a:gd name="connsiteX58" fmla="*/ 2852737 w 4582440"/>
                <a:gd name="connsiteY58" fmla="*/ 237738 h 1416589"/>
                <a:gd name="connsiteX59" fmla="*/ 2876549 w 4582440"/>
                <a:gd name="connsiteY59" fmla="*/ 242501 h 1416589"/>
                <a:gd name="connsiteX60" fmla="*/ 2890837 w 4582440"/>
                <a:gd name="connsiteY60" fmla="*/ 247263 h 1416589"/>
                <a:gd name="connsiteX61" fmla="*/ 2938462 w 4582440"/>
                <a:gd name="connsiteY61" fmla="*/ 256788 h 1416589"/>
                <a:gd name="connsiteX62" fmla="*/ 3000374 w 4582440"/>
                <a:gd name="connsiteY62" fmla="*/ 275838 h 1416589"/>
                <a:gd name="connsiteX63" fmla="*/ 3028949 w 4582440"/>
                <a:gd name="connsiteY63" fmla="*/ 285363 h 1416589"/>
                <a:gd name="connsiteX64" fmla="*/ 3067049 w 4582440"/>
                <a:gd name="connsiteY64" fmla="*/ 294888 h 1416589"/>
                <a:gd name="connsiteX65" fmla="*/ 3105149 w 4582440"/>
                <a:gd name="connsiteY65" fmla="*/ 309176 h 1416589"/>
                <a:gd name="connsiteX66" fmla="*/ 3124199 w 4582440"/>
                <a:gd name="connsiteY66" fmla="*/ 318701 h 1416589"/>
                <a:gd name="connsiteX67" fmla="*/ 3319462 w 4582440"/>
                <a:gd name="connsiteY67" fmla="*/ 313938 h 1416589"/>
                <a:gd name="connsiteX68" fmla="*/ 3376612 w 4582440"/>
                <a:gd name="connsiteY68" fmla="*/ 294888 h 1416589"/>
                <a:gd name="connsiteX69" fmla="*/ 3400424 w 4582440"/>
                <a:gd name="connsiteY69" fmla="*/ 290126 h 1416589"/>
                <a:gd name="connsiteX70" fmla="*/ 3438524 w 4582440"/>
                <a:gd name="connsiteY70" fmla="*/ 271076 h 1416589"/>
                <a:gd name="connsiteX71" fmla="*/ 3476624 w 4582440"/>
                <a:gd name="connsiteY71" fmla="*/ 261551 h 1416589"/>
                <a:gd name="connsiteX72" fmla="*/ 3495674 w 4582440"/>
                <a:gd name="connsiteY72" fmla="*/ 252026 h 1416589"/>
                <a:gd name="connsiteX73" fmla="*/ 3552824 w 4582440"/>
                <a:gd name="connsiteY73" fmla="*/ 242501 h 1416589"/>
                <a:gd name="connsiteX74" fmla="*/ 3876674 w 4582440"/>
                <a:gd name="connsiteY74" fmla="*/ 247263 h 1416589"/>
                <a:gd name="connsiteX75" fmla="*/ 3900487 w 4582440"/>
                <a:gd name="connsiteY75" fmla="*/ 252026 h 1416589"/>
                <a:gd name="connsiteX76" fmla="*/ 3962399 w 4582440"/>
                <a:gd name="connsiteY76" fmla="*/ 256788 h 1416589"/>
                <a:gd name="connsiteX77" fmla="*/ 4081462 w 4582440"/>
                <a:gd name="connsiteY77" fmla="*/ 271076 h 1416589"/>
                <a:gd name="connsiteX78" fmla="*/ 4100512 w 4582440"/>
                <a:gd name="connsiteY78" fmla="*/ 275838 h 1416589"/>
                <a:gd name="connsiteX79" fmla="*/ 4243387 w 4582440"/>
                <a:gd name="connsiteY79" fmla="*/ 294888 h 1416589"/>
                <a:gd name="connsiteX80" fmla="*/ 4276724 w 4582440"/>
                <a:gd name="connsiteY80" fmla="*/ 299651 h 1416589"/>
                <a:gd name="connsiteX81" fmla="*/ 4533899 w 4582440"/>
                <a:gd name="connsiteY81" fmla="*/ 304413 h 1416589"/>
                <a:gd name="connsiteX82" fmla="*/ 4581524 w 4582440"/>
                <a:gd name="connsiteY82" fmla="*/ 309176 h 1416589"/>
                <a:gd name="connsiteX83" fmla="*/ 4567237 w 4582440"/>
                <a:gd name="connsiteY83" fmla="*/ 1228338 h 1416589"/>
                <a:gd name="connsiteX84" fmla="*/ 4567237 w 4582440"/>
                <a:gd name="connsiteY84" fmla="*/ 1228338 h 1416589"/>
                <a:gd name="connsiteX85" fmla="*/ 4510087 w 4582440"/>
                <a:gd name="connsiteY85" fmla="*/ 1209288 h 1416589"/>
                <a:gd name="connsiteX86" fmla="*/ 4481512 w 4582440"/>
                <a:gd name="connsiteY86" fmla="*/ 1199763 h 1416589"/>
                <a:gd name="connsiteX87" fmla="*/ 4452937 w 4582440"/>
                <a:gd name="connsiteY87" fmla="*/ 1195001 h 1416589"/>
                <a:gd name="connsiteX88" fmla="*/ 0 w 4582440"/>
                <a:gd name="connsiteY88" fmla="*/ 1390263 h 1416589"/>
                <a:gd name="connsiteX89" fmla="*/ 4762 w 4582440"/>
                <a:gd name="connsiteY89" fmla="*/ 528251 h 1416589"/>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4510087 w 4582440"/>
                <a:gd name="connsiteY85" fmla="*/ 1209288 h 1390263"/>
                <a:gd name="connsiteX86" fmla="*/ 4481512 w 4582440"/>
                <a:gd name="connsiteY86" fmla="*/ 1199763 h 1390263"/>
                <a:gd name="connsiteX87" fmla="*/ 0 w 4582440"/>
                <a:gd name="connsiteY87" fmla="*/ 1390263 h 1390263"/>
                <a:gd name="connsiteX88" fmla="*/ 4762 w 4582440"/>
                <a:gd name="connsiteY88" fmla="*/ 528251 h 1390263"/>
                <a:gd name="connsiteX0" fmla="*/ 4762 w 4843518"/>
                <a:gd name="connsiteY0" fmla="*/ 528251 h 1418182"/>
                <a:gd name="connsiteX1" fmla="*/ 4762 w 4843518"/>
                <a:gd name="connsiteY1" fmla="*/ 528251 h 1418182"/>
                <a:gd name="connsiteX2" fmla="*/ 528637 w 4843518"/>
                <a:gd name="connsiteY2" fmla="*/ 533013 h 1418182"/>
                <a:gd name="connsiteX3" fmla="*/ 571499 w 4843518"/>
                <a:gd name="connsiteY3" fmla="*/ 542538 h 1418182"/>
                <a:gd name="connsiteX4" fmla="*/ 804862 w 4843518"/>
                <a:gd name="connsiteY4" fmla="*/ 537776 h 1418182"/>
                <a:gd name="connsiteX5" fmla="*/ 819149 w 4843518"/>
                <a:gd name="connsiteY5" fmla="*/ 533013 h 1418182"/>
                <a:gd name="connsiteX6" fmla="*/ 852487 w 4843518"/>
                <a:gd name="connsiteY6" fmla="*/ 523488 h 1418182"/>
                <a:gd name="connsiteX7" fmla="*/ 871537 w 4843518"/>
                <a:gd name="connsiteY7" fmla="*/ 513963 h 1418182"/>
                <a:gd name="connsiteX8" fmla="*/ 904874 w 4843518"/>
                <a:gd name="connsiteY8" fmla="*/ 504438 h 1418182"/>
                <a:gd name="connsiteX9" fmla="*/ 947737 w 4843518"/>
                <a:gd name="connsiteY9" fmla="*/ 490151 h 1418182"/>
                <a:gd name="connsiteX10" fmla="*/ 962024 w 4843518"/>
                <a:gd name="connsiteY10" fmla="*/ 480626 h 1418182"/>
                <a:gd name="connsiteX11" fmla="*/ 966787 w 4843518"/>
                <a:gd name="connsiteY11" fmla="*/ 461576 h 1418182"/>
                <a:gd name="connsiteX12" fmla="*/ 1014412 w 4843518"/>
                <a:gd name="connsiteY12" fmla="*/ 452051 h 1418182"/>
                <a:gd name="connsiteX13" fmla="*/ 1028699 w 4843518"/>
                <a:gd name="connsiteY13" fmla="*/ 442526 h 1418182"/>
                <a:gd name="connsiteX14" fmla="*/ 1085849 w 4843518"/>
                <a:gd name="connsiteY14" fmla="*/ 428238 h 1418182"/>
                <a:gd name="connsiteX15" fmla="*/ 1100137 w 4843518"/>
                <a:gd name="connsiteY15" fmla="*/ 418713 h 1418182"/>
                <a:gd name="connsiteX16" fmla="*/ 1147762 w 4843518"/>
                <a:gd name="connsiteY16" fmla="*/ 390138 h 1418182"/>
                <a:gd name="connsiteX17" fmla="*/ 1162049 w 4843518"/>
                <a:gd name="connsiteY17" fmla="*/ 375851 h 1418182"/>
                <a:gd name="connsiteX18" fmla="*/ 1181099 w 4843518"/>
                <a:gd name="connsiteY18" fmla="*/ 366326 h 1418182"/>
                <a:gd name="connsiteX19" fmla="*/ 1204912 w 4843518"/>
                <a:gd name="connsiteY19" fmla="*/ 352038 h 1418182"/>
                <a:gd name="connsiteX20" fmla="*/ 1219199 w 4843518"/>
                <a:gd name="connsiteY20" fmla="*/ 337751 h 1418182"/>
                <a:gd name="connsiteX21" fmla="*/ 1271587 w 4843518"/>
                <a:gd name="connsiteY21" fmla="*/ 304413 h 1418182"/>
                <a:gd name="connsiteX22" fmla="*/ 1285874 w 4843518"/>
                <a:gd name="connsiteY22" fmla="*/ 294888 h 1418182"/>
                <a:gd name="connsiteX23" fmla="*/ 1295399 w 4843518"/>
                <a:gd name="connsiteY23" fmla="*/ 280601 h 1418182"/>
                <a:gd name="connsiteX24" fmla="*/ 1352549 w 4843518"/>
                <a:gd name="connsiteY24" fmla="*/ 247263 h 1418182"/>
                <a:gd name="connsiteX25" fmla="*/ 1366837 w 4843518"/>
                <a:gd name="connsiteY25" fmla="*/ 242501 h 1418182"/>
                <a:gd name="connsiteX26" fmla="*/ 1404937 w 4843518"/>
                <a:gd name="connsiteY26" fmla="*/ 213926 h 1418182"/>
                <a:gd name="connsiteX27" fmla="*/ 1419224 w 4843518"/>
                <a:gd name="connsiteY27" fmla="*/ 199638 h 1418182"/>
                <a:gd name="connsiteX28" fmla="*/ 1433512 w 4843518"/>
                <a:gd name="connsiteY28" fmla="*/ 180588 h 1418182"/>
                <a:gd name="connsiteX29" fmla="*/ 1457324 w 4843518"/>
                <a:gd name="connsiteY29" fmla="*/ 171063 h 1418182"/>
                <a:gd name="connsiteX30" fmla="*/ 1476374 w 4843518"/>
                <a:gd name="connsiteY30" fmla="*/ 161538 h 1418182"/>
                <a:gd name="connsiteX31" fmla="*/ 1509712 w 4843518"/>
                <a:gd name="connsiteY31" fmla="*/ 137726 h 1418182"/>
                <a:gd name="connsiteX32" fmla="*/ 1543049 w 4843518"/>
                <a:gd name="connsiteY32" fmla="*/ 123438 h 1418182"/>
                <a:gd name="connsiteX33" fmla="*/ 1600199 w 4843518"/>
                <a:gd name="connsiteY33" fmla="*/ 99626 h 1418182"/>
                <a:gd name="connsiteX34" fmla="*/ 1647824 w 4843518"/>
                <a:gd name="connsiteY34" fmla="*/ 85338 h 1418182"/>
                <a:gd name="connsiteX35" fmla="*/ 1681162 w 4843518"/>
                <a:gd name="connsiteY35" fmla="*/ 75813 h 1418182"/>
                <a:gd name="connsiteX36" fmla="*/ 1804987 w 4843518"/>
                <a:gd name="connsiteY36" fmla="*/ 66288 h 1418182"/>
                <a:gd name="connsiteX37" fmla="*/ 1852612 w 4843518"/>
                <a:gd name="connsiteY37" fmla="*/ 52001 h 1418182"/>
                <a:gd name="connsiteX38" fmla="*/ 1933574 w 4843518"/>
                <a:gd name="connsiteY38" fmla="*/ 42476 h 1418182"/>
                <a:gd name="connsiteX39" fmla="*/ 2309812 w 4843518"/>
                <a:gd name="connsiteY39" fmla="*/ 28188 h 1418182"/>
                <a:gd name="connsiteX40" fmla="*/ 2376487 w 4843518"/>
                <a:gd name="connsiteY40" fmla="*/ 32951 h 1418182"/>
                <a:gd name="connsiteX41" fmla="*/ 2405062 w 4843518"/>
                <a:gd name="connsiteY41" fmla="*/ 42476 h 1418182"/>
                <a:gd name="connsiteX42" fmla="*/ 2428874 w 4843518"/>
                <a:gd name="connsiteY42" fmla="*/ 47238 h 1418182"/>
                <a:gd name="connsiteX43" fmla="*/ 2447924 w 4843518"/>
                <a:gd name="connsiteY43" fmla="*/ 52001 h 1418182"/>
                <a:gd name="connsiteX44" fmla="*/ 2476499 w 4843518"/>
                <a:gd name="connsiteY44" fmla="*/ 56763 h 1418182"/>
                <a:gd name="connsiteX45" fmla="*/ 2505074 w 4843518"/>
                <a:gd name="connsiteY45" fmla="*/ 66288 h 1418182"/>
                <a:gd name="connsiteX46" fmla="*/ 2538412 w 4843518"/>
                <a:gd name="connsiteY46" fmla="*/ 75813 h 1418182"/>
                <a:gd name="connsiteX47" fmla="*/ 2557462 w 4843518"/>
                <a:gd name="connsiteY47" fmla="*/ 90101 h 1418182"/>
                <a:gd name="connsiteX48" fmla="*/ 2571749 w 4843518"/>
                <a:gd name="connsiteY48" fmla="*/ 104388 h 1418182"/>
                <a:gd name="connsiteX49" fmla="*/ 2605087 w 4843518"/>
                <a:gd name="connsiteY49" fmla="*/ 113913 h 1418182"/>
                <a:gd name="connsiteX50" fmla="*/ 2652712 w 4843518"/>
                <a:gd name="connsiteY50" fmla="*/ 137726 h 1418182"/>
                <a:gd name="connsiteX51" fmla="*/ 2666999 w 4843518"/>
                <a:gd name="connsiteY51" fmla="*/ 152013 h 1418182"/>
                <a:gd name="connsiteX52" fmla="*/ 2700337 w 4843518"/>
                <a:gd name="connsiteY52" fmla="*/ 175826 h 1418182"/>
                <a:gd name="connsiteX53" fmla="*/ 2719387 w 4843518"/>
                <a:gd name="connsiteY53" fmla="*/ 185351 h 1418182"/>
                <a:gd name="connsiteX54" fmla="*/ 2757487 w 4843518"/>
                <a:gd name="connsiteY54" fmla="*/ 213926 h 1418182"/>
                <a:gd name="connsiteX55" fmla="*/ 2781299 w 4843518"/>
                <a:gd name="connsiteY55" fmla="*/ 218688 h 1418182"/>
                <a:gd name="connsiteX56" fmla="*/ 2814637 w 4843518"/>
                <a:gd name="connsiteY56" fmla="*/ 223451 h 1418182"/>
                <a:gd name="connsiteX57" fmla="*/ 2833687 w 4843518"/>
                <a:gd name="connsiteY57" fmla="*/ 228213 h 1418182"/>
                <a:gd name="connsiteX58" fmla="*/ 2852737 w 4843518"/>
                <a:gd name="connsiteY58" fmla="*/ 237738 h 1418182"/>
                <a:gd name="connsiteX59" fmla="*/ 2876549 w 4843518"/>
                <a:gd name="connsiteY59" fmla="*/ 242501 h 1418182"/>
                <a:gd name="connsiteX60" fmla="*/ 2890837 w 4843518"/>
                <a:gd name="connsiteY60" fmla="*/ 247263 h 1418182"/>
                <a:gd name="connsiteX61" fmla="*/ 2938462 w 4843518"/>
                <a:gd name="connsiteY61" fmla="*/ 256788 h 1418182"/>
                <a:gd name="connsiteX62" fmla="*/ 3000374 w 4843518"/>
                <a:gd name="connsiteY62" fmla="*/ 275838 h 1418182"/>
                <a:gd name="connsiteX63" fmla="*/ 3028949 w 4843518"/>
                <a:gd name="connsiteY63" fmla="*/ 285363 h 1418182"/>
                <a:gd name="connsiteX64" fmla="*/ 3067049 w 4843518"/>
                <a:gd name="connsiteY64" fmla="*/ 294888 h 1418182"/>
                <a:gd name="connsiteX65" fmla="*/ 3105149 w 4843518"/>
                <a:gd name="connsiteY65" fmla="*/ 309176 h 1418182"/>
                <a:gd name="connsiteX66" fmla="*/ 3124199 w 4843518"/>
                <a:gd name="connsiteY66" fmla="*/ 318701 h 1418182"/>
                <a:gd name="connsiteX67" fmla="*/ 3319462 w 4843518"/>
                <a:gd name="connsiteY67" fmla="*/ 313938 h 1418182"/>
                <a:gd name="connsiteX68" fmla="*/ 3376612 w 4843518"/>
                <a:gd name="connsiteY68" fmla="*/ 294888 h 1418182"/>
                <a:gd name="connsiteX69" fmla="*/ 3400424 w 4843518"/>
                <a:gd name="connsiteY69" fmla="*/ 290126 h 1418182"/>
                <a:gd name="connsiteX70" fmla="*/ 3438524 w 4843518"/>
                <a:gd name="connsiteY70" fmla="*/ 271076 h 1418182"/>
                <a:gd name="connsiteX71" fmla="*/ 3476624 w 4843518"/>
                <a:gd name="connsiteY71" fmla="*/ 261551 h 1418182"/>
                <a:gd name="connsiteX72" fmla="*/ 3495674 w 4843518"/>
                <a:gd name="connsiteY72" fmla="*/ 252026 h 1418182"/>
                <a:gd name="connsiteX73" fmla="*/ 3552824 w 4843518"/>
                <a:gd name="connsiteY73" fmla="*/ 242501 h 1418182"/>
                <a:gd name="connsiteX74" fmla="*/ 3876674 w 4843518"/>
                <a:gd name="connsiteY74" fmla="*/ 247263 h 1418182"/>
                <a:gd name="connsiteX75" fmla="*/ 3900487 w 4843518"/>
                <a:gd name="connsiteY75" fmla="*/ 252026 h 1418182"/>
                <a:gd name="connsiteX76" fmla="*/ 3962399 w 4843518"/>
                <a:gd name="connsiteY76" fmla="*/ 256788 h 1418182"/>
                <a:gd name="connsiteX77" fmla="*/ 4081462 w 4843518"/>
                <a:gd name="connsiteY77" fmla="*/ 271076 h 1418182"/>
                <a:gd name="connsiteX78" fmla="*/ 4100512 w 4843518"/>
                <a:gd name="connsiteY78" fmla="*/ 275838 h 1418182"/>
                <a:gd name="connsiteX79" fmla="*/ 4243387 w 4843518"/>
                <a:gd name="connsiteY79" fmla="*/ 294888 h 1418182"/>
                <a:gd name="connsiteX80" fmla="*/ 4276724 w 4843518"/>
                <a:gd name="connsiteY80" fmla="*/ 299651 h 1418182"/>
                <a:gd name="connsiteX81" fmla="*/ 4533899 w 4843518"/>
                <a:gd name="connsiteY81" fmla="*/ 304413 h 1418182"/>
                <a:gd name="connsiteX82" fmla="*/ 4581524 w 4843518"/>
                <a:gd name="connsiteY82" fmla="*/ 309176 h 1418182"/>
                <a:gd name="connsiteX83" fmla="*/ 4567237 w 4843518"/>
                <a:gd name="connsiteY83" fmla="*/ 1228338 h 1418182"/>
                <a:gd name="connsiteX84" fmla="*/ 4567237 w 4843518"/>
                <a:gd name="connsiteY84" fmla="*/ 1228338 h 1418182"/>
                <a:gd name="connsiteX85" fmla="*/ 4510087 w 4843518"/>
                <a:gd name="connsiteY85" fmla="*/ 1209288 h 1418182"/>
                <a:gd name="connsiteX86" fmla="*/ 0 w 4843518"/>
                <a:gd name="connsiteY86" fmla="*/ 1390263 h 1418182"/>
                <a:gd name="connsiteX87" fmla="*/ 4762 w 4843518"/>
                <a:gd name="connsiteY87" fmla="*/ 528251 h 1418182"/>
                <a:gd name="connsiteX0" fmla="*/ 4762 w 4582440"/>
                <a:gd name="connsiteY0" fmla="*/ 528251 h 1420961"/>
                <a:gd name="connsiteX1" fmla="*/ 4762 w 4582440"/>
                <a:gd name="connsiteY1" fmla="*/ 528251 h 1420961"/>
                <a:gd name="connsiteX2" fmla="*/ 528637 w 4582440"/>
                <a:gd name="connsiteY2" fmla="*/ 533013 h 1420961"/>
                <a:gd name="connsiteX3" fmla="*/ 571499 w 4582440"/>
                <a:gd name="connsiteY3" fmla="*/ 542538 h 1420961"/>
                <a:gd name="connsiteX4" fmla="*/ 804862 w 4582440"/>
                <a:gd name="connsiteY4" fmla="*/ 537776 h 1420961"/>
                <a:gd name="connsiteX5" fmla="*/ 819149 w 4582440"/>
                <a:gd name="connsiteY5" fmla="*/ 533013 h 1420961"/>
                <a:gd name="connsiteX6" fmla="*/ 852487 w 4582440"/>
                <a:gd name="connsiteY6" fmla="*/ 523488 h 1420961"/>
                <a:gd name="connsiteX7" fmla="*/ 871537 w 4582440"/>
                <a:gd name="connsiteY7" fmla="*/ 513963 h 1420961"/>
                <a:gd name="connsiteX8" fmla="*/ 904874 w 4582440"/>
                <a:gd name="connsiteY8" fmla="*/ 504438 h 1420961"/>
                <a:gd name="connsiteX9" fmla="*/ 947737 w 4582440"/>
                <a:gd name="connsiteY9" fmla="*/ 490151 h 1420961"/>
                <a:gd name="connsiteX10" fmla="*/ 962024 w 4582440"/>
                <a:gd name="connsiteY10" fmla="*/ 480626 h 1420961"/>
                <a:gd name="connsiteX11" fmla="*/ 966787 w 4582440"/>
                <a:gd name="connsiteY11" fmla="*/ 461576 h 1420961"/>
                <a:gd name="connsiteX12" fmla="*/ 1014412 w 4582440"/>
                <a:gd name="connsiteY12" fmla="*/ 452051 h 1420961"/>
                <a:gd name="connsiteX13" fmla="*/ 1028699 w 4582440"/>
                <a:gd name="connsiteY13" fmla="*/ 442526 h 1420961"/>
                <a:gd name="connsiteX14" fmla="*/ 1085849 w 4582440"/>
                <a:gd name="connsiteY14" fmla="*/ 428238 h 1420961"/>
                <a:gd name="connsiteX15" fmla="*/ 1100137 w 4582440"/>
                <a:gd name="connsiteY15" fmla="*/ 418713 h 1420961"/>
                <a:gd name="connsiteX16" fmla="*/ 1147762 w 4582440"/>
                <a:gd name="connsiteY16" fmla="*/ 390138 h 1420961"/>
                <a:gd name="connsiteX17" fmla="*/ 1162049 w 4582440"/>
                <a:gd name="connsiteY17" fmla="*/ 375851 h 1420961"/>
                <a:gd name="connsiteX18" fmla="*/ 1181099 w 4582440"/>
                <a:gd name="connsiteY18" fmla="*/ 366326 h 1420961"/>
                <a:gd name="connsiteX19" fmla="*/ 1204912 w 4582440"/>
                <a:gd name="connsiteY19" fmla="*/ 352038 h 1420961"/>
                <a:gd name="connsiteX20" fmla="*/ 1219199 w 4582440"/>
                <a:gd name="connsiteY20" fmla="*/ 337751 h 1420961"/>
                <a:gd name="connsiteX21" fmla="*/ 1271587 w 4582440"/>
                <a:gd name="connsiteY21" fmla="*/ 304413 h 1420961"/>
                <a:gd name="connsiteX22" fmla="*/ 1285874 w 4582440"/>
                <a:gd name="connsiteY22" fmla="*/ 294888 h 1420961"/>
                <a:gd name="connsiteX23" fmla="*/ 1295399 w 4582440"/>
                <a:gd name="connsiteY23" fmla="*/ 280601 h 1420961"/>
                <a:gd name="connsiteX24" fmla="*/ 1352549 w 4582440"/>
                <a:gd name="connsiteY24" fmla="*/ 247263 h 1420961"/>
                <a:gd name="connsiteX25" fmla="*/ 1366837 w 4582440"/>
                <a:gd name="connsiteY25" fmla="*/ 242501 h 1420961"/>
                <a:gd name="connsiteX26" fmla="*/ 1404937 w 4582440"/>
                <a:gd name="connsiteY26" fmla="*/ 213926 h 1420961"/>
                <a:gd name="connsiteX27" fmla="*/ 1419224 w 4582440"/>
                <a:gd name="connsiteY27" fmla="*/ 199638 h 1420961"/>
                <a:gd name="connsiteX28" fmla="*/ 1433512 w 4582440"/>
                <a:gd name="connsiteY28" fmla="*/ 180588 h 1420961"/>
                <a:gd name="connsiteX29" fmla="*/ 1457324 w 4582440"/>
                <a:gd name="connsiteY29" fmla="*/ 171063 h 1420961"/>
                <a:gd name="connsiteX30" fmla="*/ 1476374 w 4582440"/>
                <a:gd name="connsiteY30" fmla="*/ 161538 h 1420961"/>
                <a:gd name="connsiteX31" fmla="*/ 1509712 w 4582440"/>
                <a:gd name="connsiteY31" fmla="*/ 137726 h 1420961"/>
                <a:gd name="connsiteX32" fmla="*/ 1543049 w 4582440"/>
                <a:gd name="connsiteY32" fmla="*/ 123438 h 1420961"/>
                <a:gd name="connsiteX33" fmla="*/ 1600199 w 4582440"/>
                <a:gd name="connsiteY33" fmla="*/ 99626 h 1420961"/>
                <a:gd name="connsiteX34" fmla="*/ 1647824 w 4582440"/>
                <a:gd name="connsiteY34" fmla="*/ 85338 h 1420961"/>
                <a:gd name="connsiteX35" fmla="*/ 1681162 w 4582440"/>
                <a:gd name="connsiteY35" fmla="*/ 75813 h 1420961"/>
                <a:gd name="connsiteX36" fmla="*/ 1804987 w 4582440"/>
                <a:gd name="connsiteY36" fmla="*/ 66288 h 1420961"/>
                <a:gd name="connsiteX37" fmla="*/ 1852612 w 4582440"/>
                <a:gd name="connsiteY37" fmla="*/ 52001 h 1420961"/>
                <a:gd name="connsiteX38" fmla="*/ 1933574 w 4582440"/>
                <a:gd name="connsiteY38" fmla="*/ 42476 h 1420961"/>
                <a:gd name="connsiteX39" fmla="*/ 2309812 w 4582440"/>
                <a:gd name="connsiteY39" fmla="*/ 28188 h 1420961"/>
                <a:gd name="connsiteX40" fmla="*/ 2376487 w 4582440"/>
                <a:gd name="connsiteY40" fmla="*/ 32951 h 1420961"/>
                <a:gd name="connsiteX41" fmla="*/ 2405062 w 4582440"/>
                <a:gd name="connsiteY41" fmla="*/ 42476 h 1420961"/>
                <a:gd name="connsiteX42" fmla="*/ 2428874 w 4582440"/>
                <a:gd name="connsiteY42" fmla="*/ 47238 h 1420961"/>
                <a:gd name="connsiteX43" fmla="*/ 2447924 w 4582440"/>
                <a:gd name="connsiteY43" fmla="*/ 52001 h 1420961"/>
                <a:gd name="connsiteX44" fmla="*/ 2476499 w 4582440"/>
                <a:gd name="connsiteY44" fmla="*/ 56763 h 1420961"/>
                <a:gd name="connsiteX45" fmla="*/ 2505074 w 4582440"/>
                <a:gd name="connsiteY45" fmla="*/ 66288 h 1420961"/>
                <a:gd name="connsiteX46" fmla="*/ 2538412 w 4582440"/>
                <a:gd name="connsiteY46" fmla="*/ 75813 h 1420961"/>
                <a:gd name="connsiteX47" fmla="*/ 2557462 w 4582440"/>
                <a:gd name="connsiteY47" fmla="*/ 90101 h 1420961"/>
                <a:gd name="connsiteX48" fmla="*/ 2571749 w 4582440"/>
                <a:gd name="connsiteY48" fmla="*/ 104388 h 1420961"/>
                <a:gd name="connsiteX49" fmla="*/ 2605087 w 4582440"/>
                <a:gd name="connsiteY49" fmla="*/ 113913 h 1420961"/>
                <a:gd name="connsiteX50" fmla="*/ 2652712 w 4582440"/>
                <a:gd name="connsiteY50" fmla="*/ 137726 h 1420961"/>
                <a:gd name="connsiteX51" fmla="*/ 2666999 w 4582440"/>
                <a:gd name="connsiteY51" fmla="*/ 152013 h 1420961"/>
                <a:gd name="connsiteX52" fmla="*/ 2700337 w 4582440"/>
                <a:gd name="connsiteY52" fmla="*/ 175826 h 1420961"/>
                <a:gd name="connsiteX53" fmla="*/ 2719387 w 4582440"/>
                <a:gd name="connsiteY53" fmla="*/ 185351 h 1420961"/>
                <a:gd name="connsiteX54" fmla="*/ 2757487 w 4582440"/>
                <a:gd name="connsiteY54" fmla="*/ 213926 h 1420961"/>
                <a:gd name="connsiteX55" fmla="*/ 2781299 w 4582440"/>
                <a:gd name="connsiteY55" fmla="*/ 218688 h 1420961"/>
                <a:gd name="connsiteX56" fmla="*/ 2814637 w 4582440"/>
                <a:gd name="connsiteY56" fmla="*/ 223451 h 1420961"/>
                <a:gd name="connsiteX57" fmla="*/ 2833687 w 4582440"/>
                <a:gd name="connsiteY57" fmla="*/ 228213 h 1420961"/>
                <a:gd name="connsiteX58" fmla="*/ 2852737 w 4582440"/>
                <a:gd name="connsiteY58" fmla="*/ 237738 h 1420961"/>
                <a:gd name="connsiteX59" fmla="*/ 2876549 w 4582440"/>
                <a:gd name="connsiteY59" fmla="*/ 242501 h 1420961"/>
                <a:gd name="connsiteX60" fmla="*/ 2890837 w 4582440"/>
                <a:gd name="connsiteY60" fmla="*/ 247263 h 1420961"/>
                <a:gd name="connsiteX61" fmla="*/ 2938462 w 4582440"/>
                <a:gd name="connsiteY61" fmla="*/ 256788 h 1420961"/>
                <a:gd name="connsiteX62" fmla="*/ 3000374 w 4582440"/>
                <a:gd name="connsiteY62" fmla="*/ 275838 h 1420961"/>
                <a:gd name="connsiteX63" fmla="*/ 3028949 w 4582440"/>
                <a:gd name="connsiteY63" fmla="*/ 285363 h 1420961"/>
                <a:gd name="connsiteX64" fmla="*/ 3067049 w 4582440"/>
                <a:gd name="connsiteY64" fmla="*/ 294888 h 1420961"/>
                <a:gd name="connsiteX65" fmla="*/ 3105149 w 4582440"/>
                <a:gd name="connsiteY65" fmla="*/ 309176 h 1420961"/>
                <a:gd name="connsiteX66" fmla="*/ 3124199 w 4582440"/>
                <a:gd name="connsiteY66" fmla="*/ 318701 h 1420961"/>
                <a:gd name="connsiteX67" fmla="*/ 3319462 w 4582440"/>
                <a:gd name="connsiteY67" fmla="*/ 313938 h 1420961"/>
                <a:gd name="connsiteX68" fmla="*/ 3376612 w 4582440"/>
                <a:gd name="connsiteY68" fmla="*/ 294888 h 1420961"/>
                <a:gd name="connsiteX69" fmla="*/ 3400424 w 4582440"/>
                <a:gd name="connsiteY69" fmla="*/ 290126 h 1420961"/>
                <a:gd name="connsiteX70" fmla="*/ 3438524 w 4582440"/>
                <a:gd name="connsiteY70" fmla="*/ 271076 h 1420961"/>
                <a:gd name="connsiteX71" fmla="*/ 3476624 w 4582440"/>
                <a:gd name="connsiteY71" fmla="*/ 261551 h 1420961"/>
                <a:gd name="connsiteX72" fmla="*/ 3495674 w 4582440"/>
                <a:gd name="connsiteY72" fmla="*/ 252026 h 1420961"/>
                <a:gd name="connsiteX73" fmla="*/ 3552824 w 4582440"/>
                <a:gd name="connsiteY73" fmla="*/ 242501 h 1420961"/>
                <a:gd name="connsiteX74" fmla="*/ 3876674 w 4582440"/>
                <a:gd name="connsiteY74" fmla="*/ 247263 h 1420961"/>
                <a:gd name="connsiteX75" fmla="*/ 3900487 w 4582440"/>
                <a:gd name="connsiteY75" fmla="*/ 252026 h 1420961"/>
                <a:gd name="connsiteX76" fmla="*/ 3962399 w 4582440"/>
                <a:gd name="connsiteY76" fmla="*/ 256788 h 1420961"/>
                <a:gd name="connsiteX77" fmla="*/ 4081462 w 4582440"/>
                <a:gd name="connsiteY77" fmla="*/ 271076 h 1420961"/>
                <a:gd name="connsiteX78" fmla="*/ 4100512 w 4582440"/>
                <a:gd name="connsiteY78" fmla="*/ 275838 h 1420961"/>
                <a:gd name="connsiteX79" fmla="*/ 4243387 w 4582440"/>
                <a:gd name="connsiteY79" fmla="*/ 294888 h 1420961"/>
                <a:gd name="connsiteX80" fmla="*/ 4276724 w 4582440"/>
                <a:gd name="connsiteY80" fmla="*/ 299651 h 1420961"/>
                <a:gd name="connsiteX81" fmla="*/ 4533899 w 4582440"/>
                <a:gd name="connsiteY81" fmla="*/ 304413 h 1420961"/>
                <a:gd name="connsiteX82" fmla="*/ 4581524 w 4582440"/>
                <a:gd name="connsiteY82" fmla="*/ 309176 h 1420961"/>
                <a:gd name="connsiteX83" fmla="*/ 4567237 w 4582440"/>
                <a:gd name="connsiteY83" fmla="*/ 1228338 h 1420961"/>
                <a:gd name="connsiteX84" fmla="*/ 4567237 w 4582440"/>
                <a:gd name="connsiteY84" fmla="*/ 1228338 h 1420961"/>
                <a:gd name="connsiteX85" fmla="*/ 0 w 4582440"/>
                <a:gd name="connsiteY85" fmla="*/ 1390263 h 1420961"/>
                <a:gd name="connsiteX86" fmla="*/ 4762 w 4582440"/>
                <a:gd name="connsiteY86" fmla="*/ 528251 h 1420961"/>
                <a:gd name="connsiteX0" fmla="*/ 4762 w 4582440"/>
                <a:gd name="connsiteY0" fmla="*/ 528251 h 1390263"/>
                <a:gd name="connsiteX1" fmla="*/ 4762 w 4582440"/>
                <a:gd name="connsiteY1" fmla="*/ 528251 h 1390263"/>
                <a:gd name="connsiteX2" fmla="*/ 528637 w 4582440"/>
                <a:gd name="connsiteY2" fmla="*/ 533013 h 1390263"/>
                <a:gd name="connsiteX3" fmla="*/ 571499 w 4582440"/>
                <a:gd name="connsiteY3" fmla="*/ 542538 h 1390263"/>
                <a:gd name="connsiteX4" fmla="*/ 804862 w 4582440"/>
                <a:gd name="connsiteY4" fmla="*/ 537776 h 1390263"/>
                <a:gd name="connsiteX5" fmla="*/ 819149 w 4582440"/>
                <a:gd name="connsiteY5" fmla="*/ 533013 h 1390263"/>
                <a:gd name="connsiteX6" fmla="*/ 852487 w 4582440"/>
                <a:gd name="connsiteY6" fmla="*/ 523488 h 1390263"/>
                <a:gd name="connsiteX7" fmla="*/ 871537 w 4582440"/>
                <a:gd name="connsiteY7" fmla="*/ 513963 h 1390263"/>
                <a:gd name="connsiteX8" fmla="*/ 904874 w 4582440"/>
                <a:gd name="connsiteY8" fmla="*/ 504438 h 1390263"/>
                <a:gd name="connsiteX9" fmla="*/ 947737 w 4582440"/>
                <a:gd name="connsiteY9" fmla="*/ 490151 h 1390263"/>
                <a:gd name="connsiteX10" fmla="*/ 962024 w 4582440"/>
                <a:gd name="connsiteY10" fmla="*/ 480626 h 1390263"/>
                <a:gd name="connsiteX11" fmla="*/ 966787 w 4582440"/>
                <a:gd name="connsiteY11" fmla="*/ 461576 h 1390263"/>
                <a:gd name="connsiteX12" fmla="*/ 1014412 w 4582440"/>
                <a:gd name="connsiteY12" fmla="*/ 452051 h 1390263"/>
                <a:gd name="connsiteX13" fmla="*/ 1028699 w 4582440"/>
                <a:gd name="connsiteY13" fmla="*/ 442526 h 1390263"/>
                <a:gd name="connsiteX14" fmla="*/ 1085849 w 4582440"/>
                <a:gd name="connsiteY14" fmla="*/ 428238 h 1390263"/>
                <a:gd name="connsiteX15" fmla="*/ 1100137 w 4582440"/>
                <a:gd name="connsiteY15" fmla="*/ 418713 h 1390263"/>
                <a:gd name="connsiteX16" fmla="*/ 1147762 w 4582440"/>
                <a:gd name="connsiteY16" fmla="*/ 390138 h 1390263"/>
                <a:gd name="connsiteX17" fmla="*/ 1162049 w 4582440"/>
                <a:gd name="connsiteY17" fmla="*/ 375851 h 1390263"/>
                <a:gd name="connsiteX18" fmla="*/ 1181099 w 4582440"/>
                <a:gd name="connsiteY18" fmla="*/ 366326 h 1390263"/>
                <a:gd name="connsiteX19" fmla="*/ 1204912 w 4582440"/>
                <a:gd name="connsiteY19" fmla="*/ 352038 h 1390263"/>
                <a:gd name="connsiteX20" fmla="*/ 1219199 w 4582440"/>
                <a:gd name="connsiteY20" fmla="*/ 337751 h 1390263"/>
                <a:gd name="connsiteX21" fmla="*/ 1271587 w 4582440"/>
                <a:gd name="connsiteY21" fmla="*/ 304413 h 1390263"/>
                <a:gd name="connsiteX22" fmla="*/ 1285874 w 4582440"/>
                <a:gd name="connsiteY22" fmla="*/ 294888 h 1390263"/>
                <a:gd name="connsiteX23" fmla="*/ 1295399 w 4582440"/>
                <a:gd name="connsiteY23" fmla="*/ 280601 h 1390263"/>
                <a:gd name="connsiteX24" fmla="*/ 1352549 w 4582440"/>
                <a:gd name="connsiteY24" fmla="*/ 247263 h 1390263"/>
                <a:gd name="connsiteX25" fmla="*/ 1366837 w 4582440"/>
                <a:gd name="connsiteY25" fmla="*/ 242501 h 1390263"/>
                <a:gd name="connsiteX26" fmla="*/ 1404937 w 4582440"/>
                <a:gd name="connsiteY26" fmla="*/ 213926 h 1390263"/>
                <a:gd name="connsiteX27" fmla="*/ 1419224 w 4582440"/>
                <a:gd name="connsiteY27" fmla="*/ 199638 h 1390263"/>
                <a:gd name="connsiteX28" fmla="*/ 1433512 w 4582440"/>
                <a:gd name="connsiteY28" fmla="*/ 180588 h 1390263"/>
                <a:gd name="connsiteX29" fmla="*/ 1457324 w 4582440"/>
                <a:gd name="connsiteY29" fmla="*/ 171063 h 1390263"/>
                <a:gd name="connsiteX30" fmla="*/ 1476374 w 4582440"/>
                <a:gd name="connsiteY30" fmla="*/ 161538 h 1390263"/>
                <a:gd name="connsiteX31" fmla="*/ 1509712 w 4582440"/>
                <a:gd name="connsiteY31" fmla="*/ 137726 h 1390263"/>
                <a:gd name="connsiteX32" fmla="*/ 1543049 w 4582440"/>
                <a:gd name="connsiteY32" fmla="*/ 123438 h 1390263"/>
                <a:gd name="connsiteX33" fmla="*/ 1600199 w 4582440"/>
                <a:gd name="connsiteY33" fmla="*/ 99626 h 1390263"/>
                <a:gd name="connsiteX34" fmla="*/ 1647824 w 4582440"/>
                <a:gd name="connsiteY34" fmla="*/ 85338 h 1390263"/>
                <a:gd name="connsiteX35" fmla="*/ 1681162 w 4582440"/>
                <a:gd name="connsiteY35" fmla="*/ 75813 h 1390263"/>
                <a:gd name="connsiteX36" fmla="*/ 1804987 w 4582440"/>
                <a:gd name="connsiteY36" fmla="*/ 66288 h 1390263"/>
                <a:gd name="connsiteX37" fmla="*/ 1852612 w 4582440"/>
                <a:gd name="connsiteY37" fmla="*/ 52001 h 1390263"/>
                <a:gd name="connsiteX38" fmla="*/ 1933574 w 4582440"/>
                <a:gd name="connsiteY38" fmla="*/ 42476 h 1390263"/>
                <a:gd name="connsiteX39" fmla="*/ 2309812 w 4582440"/>
                <a:gd name="connsiteY39" fmla="*/ 28188 h 1390263"/>
                <a:gd name="connsiteX40" fmla="*/ 2376487 w 4582440"/>
                <a:gd name="connsiteY40" fmla="*/ 32951 h 1390263"/>
                <a:gd name="connsiteX41" fmla="*/ 2405062 w 4582440"/>
                <a:gd name="connsiteY41" fmla="*/ 42476 h 1390263"/>
                <a:gd name="connsiteX42" fmla="*/ 2428874 w 4582440"/>
                <a:gd name="connsiteY42" fmla="*/ 47238 h 1390263"/>
                <a:gd name="connsiteX43" fmla="*/ 2447924 w 4582440"/>
                <a:gd name="connsiteY43" fmla="*/ 52001 h 1390263"/>
                <a:gd name="connsiteX44" fmla="*/ 2476499 w 4582440"/>
                <a:gd name="connsiteY44" fmla="*/ 56763 h 1390263"/>
                <a:gd name="connsiteX45" fmla="*/ 2505074 w 4582440"/>
                <a:gd name="connsiteY45" fmla="*/ 66288 h 1390263"/>
                <a:gd name="connsiteX46" fmla="*/ 2538412 w 4582440"/>
                <a:gd name="connsiteY46" fmla="*/ 75813 h 1390263"/>
                <a:gd name="connsiteX47" fmla="*/ 2557462 w 4582440"/>
                <a:gd name="connsiteY47" fmla="*/ 90101 h 1390263"/>
                <a:gd name="connsiteX48" fmla="*/ 2571749 w 4582440"/>
                <a:gd name="connsiteY48" fmla="*/ 104388 h 1390263"/>
                <a:gd name="connsiteX49" fmla="*/ 2605087 w 4582440"/>
                <a:gd name="connsiteY49" fmla="*/ 113913 h 1390263"/>
                <a:gd name="connsiteX50" fmla="*/ 2652712 w 4582440"/>
                <a:gd name="connsiteY50" fmla="*/ 137726 h 1390263"/>
                <a:gd name="connsiteX51" fmla="*/ 2666999 w 4582440"/>
                <a:gd name="connsiteY51" fmla="*/ 152013 h 1390263"/>
                <a:gd name="connsiteX52" fmla="*/ 2700337 w 4582440"/>
                <a:gd name="connsiteY52" fmla="*/ 175826 h 1390263"/>
                <a:gd name="connsiteX53" fmla="*/ 2719387 w 4582440"/>
                <a:gd name="connsiteY53" fmla="*/ 185351 h 1390263"/>
                <a:gd name="connsiteX54" fmla="*/ 2757487 w 4582440"/>
                <a:gd name="connsiteY54" fmla="*/ 213926 h 1390263"/>
                <a:gd name="connsiteX55" fmla="*/ 2781299 w 4582440"/>
                <a:gd name="connsiteY55" fmla="*/ 218688 h 1390263"/>
                <a:gd name="connsiteX56" fmla="*/ 2814637 w 4582440"/>
                <a:gd name="connsiteY56" fmla="*/ 223451 h 1390263"/>
                <a:gd name="connsiteX57" fmla="*/ 2833687 w 4582440"/>
                <a:gd name="connsiteY57" fmla="*/ 228213 h 1390263"/>
                <a:gd name="connsiteX58" fmla="*/ 2852737 w 4582440"/>
                <a:gd name="connsiteY58" fmla="*/ 237738 h 1390263"/>
                <a:gd name="connsiteX59" fmla="*/ 2876549 w 4582440"/>
                <a:gd name="connsiteY59" fmla="*/ 242501 h 1390263"/>
                <a:gd name="connsiteX60" fmla="*/ 2890837 w 4582440"/>
                <a:gd name="connsiteY60" fmla="*/ 247263 h 1390263"/>
                <a:gd name="connsiteX61" fmla="*/ 2938462 w 4582440"/>
                <a:gd name="connsiteY61" fmla="*/ 256788 h 1390263"/>
                <a:gd name="connsiteX62" fmla="*/ 3000374 w 4582440"/>
                <a:gd name="connsiteY62" fmla="*/ 275838 h 1390263"/>
                <a:gd name="connsiteX63" fmla="*/ 3028949 w 4582440"/>
                <a:gd name="connsiteY63" fmla="*/ 285363 h 1390263"/>
                <a:gd name="connsiteX64" fmla="*/ 3067049 w 4582440"/>
                <a:gd name="connsiteY64" fmla="*/ 294888 h 1390263"/>
                <a:gd name="connsiteX65" fmla="*/ 3105149 w 4582440"/>
                <a:gd name="connsiteY65" fmla="*/ 309176 h 1390263"/>
                <a:gd name="connsiteX66" fmla="*/ 3124199 w 4582440"/>
                <a:gd name="connsiteY66" fmla="*/ 318701 h 1390263"/>
                <a:gd name="connsiteX67" fmla="*/ 3319462 w 4582440"/>
                <a:gd name="connsiteY67" fmla="*/ 313938 h 1390263"/>
                <a:gd name="connsiteX68" fmla="*/ 3376612 w 4582440"/>
                <a:gd name="connsiteY68" fmla="*/ 294888 h 1390263"/>
                <a:gd name="connsiteX69" fmla="*/ 3400424 w 4582440"/>
                <a:gd name="connsiteY69" fmla="*/ 290126 h 1390263"/>
                <a:gd name="connsiteX70" fmla="*/ 3438524 w 4582440"/>
                <a:gd name="connsiteY70" fmla="*/ 271076 h 1390263"/>
                <a:gd name="connsiteX71" fmla="*/ 3476624 w 4582440"/>
                <a:gd name="connsiteY71" fmla="*/ 261551 h 1390263"/>
                <a:gd name="connsiteX72" fmla="*/ 3495674 w 4582440"/>
                <a:gd name="connsiteY72" fmla="*/ 252026 h 1390263"/>
                <a:gd name="connsiteX73" fmla="*/ 3552824 w 4582440"/>
                <a:gd name="connsiteY73" fmla="*/ 242501 h 1390263"/>
                <a:gd name="connsiteX74" fmla="*/ 3876674 w 4582440"/>
                <a:gd name="connsiteY74" fmla="*/ 247263 h 1390263"/>
                <a:gd name="connsiteX75" fmla="*/ 3900487 w 4582440"/>
                <a:gd name="connsiteY75" fmla="*/ 252026 h 1390263"/>
                <a:gd name="connsiteX76" fmla="*/ 3962399 w 4582440"/>
                <a:gd name="connsiteY76" fmla="*/ 256788 h 1390263"/>
                <a:gd name="connsiteX77" fmla="*/ 4081462 w 4582440"/>
                <a:gd name="connsiteY77" fmla="*/ 271076 h 1390263"/>
                <a:gd name="connsiteX78" fmla="*/ 4100512 w 4582440"/>
                <a:gd name="connsiteY78" fmla="*/ 275838 h 1390263"/>
                <a:gd name="connsiteX79" fmla="*/ 4243387 w 4582440"/>
                <a:gd name="connsiteY79" fmla="*/ 294888 h 1390263"/>
                <a:gd name="connsiteX80" fmla="*/ 4276724 w 4582440"/>
                <a:gd name="connsiteY80" fmla="*/ 299651 h 1390263"/>
                <a:gd name="connsiteX81" fmla="*/ 4533899 w 4582440"/>
                <a:gd name="connsiteY81" fmla="*/ 304413 h 1390263"/>
                <a:gd name="connsiteX82" fmla="*/ 4581524 w 4582440"/>
                <a:gd name="connsiteY82" fmla="*/ 309176 h 1390263"/>
                <a:gd name="connsiteX83" fmla="*/ 4567237 w 4582440"/>
                <a:gd name="connsiteY83" fmla="*/ 1228338 h 1390263"/>
                <a:gd name="connsiteX84" fmla="*/ 4567237 w 4582440"/>
                <a:gd name="connsiteY84" fmla="*/ 1228338 h 1390263"/>
                <a:gd name="connsiteX85" fmla="*/ 0 w 4582440"/>
                <a:gd name="connsiteY85" fmla="*/ 1390263 h 1390263"/>
                <a:gd name="connsiteX86" fmla="*/ 4762 w 4582440"/>
                <a:gd name="connsiteY86" fmla="*/ 528251 h 1390263"/>
                <a:gd name="connsiteX0" fmla="*/ 0 w 4577678"/>
                <a:gd name="connsiteY0" fmla="*/ 528251 h 1228338"/>
                <a:gd name="connsiteX1" fmla="*/ 0 w 4577678"/>
                <a:gd name="connsiteY1" fmla="*/ 528251 h 1228338"/>
                <a:gd name="connsiteX2" fmla="*/ 523875 w 4577678"/>
                <a:gd name="connsiteY2" fmla="*/ 533013 h 1228338"/>
                <a:gd name="connsiteX3" fmla="*/ 566737 w 4577678"/>
                <a:gd name="connsiteY3" fmla="*/ 542538 h 1228338"/>
                <a:gd name="connsiteX4" fmla="*/ 800100 w 4577678"/>
                <a:gd name="connsiteY4" fmla="*/ 537776 h 1228338"/>
                <a:gd name="connsiteX5" fmla="*/ 814387 w 4577678"/>
                <a:gd name="connsiteY5" fmla="*/ 533013 h 1228338"/>
                <a:gd name="connsiteX6" fmla="*/ 847725 w 4577678"/>
                <a:gd name="connsiteY6" fmla="*/ 523488 h 1228338"/>
                <a:gd name="connsiteX7" fmla="*/ 866775 w 4577678"/>
                <a:gd name="connsiteY7" fmla="*/ 513963 h 1228338"/>
                <a:gd name="connsiteX8" fmla="*/ 900112 w 4577678"/>
                <a:gd name="connsiteY8" fmla="*/ 504438 h 1228338"/>
                <a:gd name="connsiteX9" fmla="*/ 942975 w 4577678"/>
                <a:gd name="connsiteY9" fmla="*/ 490151 h 1228338"/>
                <a:gd name="connsiteX10" fmla="*/ 957262 w 4577678"/>
                <a:gd name="connsiteY10" fmla="*/ 480626 h 1228338"/>
                <a:gd name="connsiteX11" fmla="*/ 962025 w 4577678"/>
                <a:gd name="connsiteY11" fmla="*/ 461576 h 1228338"/>
                <a:gd name="connsiteX12" fmla="*/ 1009650 w 4577678"/>
                <a:gd name="connsiteY12" fmla="*/ 452051 h 1228338"/>
                <a:gd name="connsiteX13" fmla="*/ 1023937 w 4577678"/>
                <a:gd name="connsiteY13" fmla="*/ 442526 h 1228338"/>
                <a:gd name="connsiteX14" fmla="*/ 1081087 w 4577678"/>
                <a:gd name="connsiteY14" fmla="*/ 428238 h 1228338"/>
                <a:gd name="connsiteX15" fmla="*/ 1095375 w 4577678"/>
                <a:gd name="connsiteY15" fmla="*/ 418713 h 1228338"/>
                <a:gd name="connsiteX16" fmla="*/ 1143000 w 4577678"/>
                <a:gd name="connsiteY16" fmla="*/ 390138 h 1228338"/>
                <a:gd name="connsiteX17" fmla="*/ 1157287 w 4577678"/>
                <a:gd name="connsiteY17" fmla="*/ 375851 h 1228338"/>
                <a:gd name="connsiteX18" fmla="*/ 1176337 w 4577678"/>
                <a:gd name="connsiteY18" fmla="*/ 366326 h 1228338"/>
                <a:gd name="connsiteX19" fmla="*/ 1200150 w 4577678"/>
                <a:gd name="connsiteY19" fmla="*/ 352038 h 1228338"/>
                <a:gd name="connsiteX20" fmla="*/ 1214437 w 4577678"/>
                <a:gd name="connsiteY20" fmla="*/ 337751 h 1228338"/>
                <a:gd name="connsiteX21" fmla="*/ 1266825 w 4577678"/>
                <a:gd name="connsiteY21" fmla="*/ 304413 h 1228338"/>
                <a:gd name="connsiteX22" fmla="*/ 1281112 w 4577678"/>
                <a:gd name="connsiteY22" fmla="*/ 294888 h 1228338"/>
                <a:gd name="connsiteX23" fmla="*/ 1290637 w 4577678"/>
                <a:gd name="connsiteY23" fmla="*/ 280601 h 1228338"/>
                <a:gd name="connsiteX24" fmla="*/ 1347787 w 4577678"/>
                <a:gd name="connsiteY24" fmla="*/ 247263 h 1228338"/>
                <a:gd name="connsiteX25" fmla="*/ 1362075 w 4577678"/>
                <a:gd name="connsiteY25" fmla="*/ 242501 h 1228338"/>
                <a:gd name="connsiteX26" fmla="*/ 1400175 w 4577678"/>
                <a:gd name="connsiteY26" fmla="*/ 213926 h 1228338"/>
                <a:gd name="connsiteX27" fmla="*/ 1414462 w 4577678"/>
                <a:gd name="connsiteY27" fmla="*/ 199638 h 1228338"/>
                <a:gd name="connsiteX28" fmla="*/ 1428750 w 4577678"/>
                <a:gd name="connsiteY28" fmla="*/ 180588 h 1228338"/>
                <a:gd name="connsiteX29" fmla="*/ 1452562 w 4577678"/>
                <a:gd name="connsiteY29" fmla="*/ 171063 h 1228338"/>
                <a:gd name="connsiteX30" fmla="*/ 1471612 w 4577678"/>
                <a:gd name="connsiteY30" fmla="*/ 161538 h 1228338"/>
                <a:gd name="connsiteX31" fmla="*/ 1504950 w 4577678"/>
                <a:gd name="connsiteY31" fmla="*/ 137726 h 1228338"/>
                <a:gd name="connsiteX32" fmla="*/ 1538287 w 4577678"/>
                <a:gd name="connsiteY32" fmla="*/ 123438 h 1228338"/>
                <a:gd name="connsiteX33" fmla="*/ 1595437 w 4577678"/>
                <a:gd name="connsiteY33" fmla="*/ 99626 h 1228338"/>
                <a:gd name="connsiteX34" fmla="*/ 1643062 w 4577678"/>
                <a:gd name="connsiteY34" fmla="*/ 85338 h 1228338"/>
                <a:gd name="connsiteX35" fmla="*/ 1676400 w 4577678"/>
                <a:gd name="connsiteY35" fmla="*/ 75813 h 1228338"/>
                <a:gd name="connsiteX36" fmla="*/ 1800225 w 4577678"/>
                <a:gd name="connsiteY36" fmla="*/ 66288 h 1228338"/>
                <a:gd name="connsiteX37" fmla="*/ 1847850 w 4577678"/>
                <a:gd name="connsiteY37" fmla="*/ 52001 h 1228338"/>
                <a:gd name="connsiteX38" fmla="*/ 1928812 w 4577678"/>
                <a:gd name="connsiteY38" fmla="*/ 42476 h 1228338"/>
                <a:gd name="connsiteX39" fmla="*/ 2305050 w 4577678"/>
                <a:gd name="connsiteY39" fmla="*/ 28188 h 1228338"/>
                <a:gd name="connsiteX40" fmla="*/ 2371725 w 4577678"/>
                <a:gd name="connsiteY40" fmla="*/ 32951 h 1228338"/>
                <a:gd name="connsiteX41" fmla="*/ 2400300 w 4577678"/>
                <a:gd name="connsiteY41" fmla="*/ 42476 h 1228338"/>
                <a:gd name="connsiteX42" fmla="*/ 2424112 w 4577678"/>
                <a:gd name="connsiteY42" fmla="*/ 47238 h 1228338"/>
                <a:gd name="connsiteX43" fmla="*/ 2443162 w 4577678"/>
                <a:gd name="connsiteY43" fmla="*/ 52001 h 1228338"/>
                <a:gd name="connsiteX44" fmla="*/ 2471737 w 4577678"/>
                <a:gd name="connsiteY44" fmla="*/ 56763 h 1228338"/>
                <a:gd name="connsiteX45" fmla="*/ 2500312 w 4577678"/>
                <a:gd name="connsiteY45" fmla="*/ 66288 h 1228338"/>
                <a:gd name="connsiteX46" fmla="*/ 2533650 w 4577678"/>
                <a:gd name="connsiteY46" fmla="*/ 75813 h 1228338"/>
                <a:gd name="connsiteX47" fmla="*/ 2552700 w 4577678"/>
                <a:gd name="connsiteY47" fmla="*/ 90101 h 1228338"/>
                <a:gd name="connsiteX48" fmla="*/ 2566987 w 4577678"/>
                <a:gd name="connsiteY48" fmla="*/ 104388 h 1228338"/>
                <a:gd name="connsiteX49" fmla="*/ 2600325 w 4577678"/>
                <a:gd name="connsiteY49" fmla="*/ 113913 h 1228338"/>
                <a:gd name="connsiteX50" fmla="*/ 2647950 w 4577678"/>
                <a:gd name="connsiteY50" fmla="*/ 137726 h 1228338"/>
                <a:gd name="connsiteX51" fmla="*/ 2662237 w 4577678"/>
                <a:gd name="connsiteY51" fmla="*/ 152013 h 1228338"/>
                <a:gd name="connsiteX52" fmla="*/ 2695575 w 4577678"/>
                <a:gd name="connsiteY52" fmla="*/ 175826 h 1228338"/>
                <a:gd name="connsiteX53" fmla="*/ 2714625 w 4577678"/>
                <a:gd name="connsiteY53" fmla="*/ 185351 h 1228338"/>
                <a:gd name="connsiteX54" fmla="*/ 2752725 w 4577678"/>
                <a:gd name="connsiteY54" fmla="*/ 213926 h 1228338"/>
                <a:gd name="connsiteX55" fmla="*/ 2776537 w 4577678"/>
                <a:gd name="connsiteY55" fmla="*/ 218688 h 1228338"/>
                <a:gd name="connsiteX56" fmla="*/ 2809875 w 4577678"/>
                <a:gd name="connsiteY56" fmla="*/ 223451 h 1228338"/>
                <a:gd name="connsiteX57" fmla="*/ 2828925 w 4577678"/>
                <a:gd name="connsiteY57" fmla="*/ 228213 h 1228338"/>
                <a:gd name="connsiteX58" fmla="*/ 2847975 w 4577678"/>
                <a:gd name="connsiteY58" fmla="*/ 237738 h 1228338"/>
                <a:gd name="connsiteX59" fmla="*/ 2871787 w 4577678"/>
                <a:gd name="connsiteY59" fmla="*/ 242501 h 1228338"/>
                <a:gd name="connsiteX60" fmla="*/ 2886075 w 4577678"/>
                <a:gd name="connsiteY60" fmla="*/ 247263 h 1228338"/>
                <a:gd name="connsiteX61" fmla="*/ 2933700 w 4577678"/>
                <a:gd name="connsiteY61" fmla="*/ 256788 h 1228338"/>
                <a:gd name="connsiteX62" fmla="*/ 2995612 w 4577678"/>
                <a:gd name="connsiteY62" fmla="*/ 275838 h 1228338"/>
                <a:gd name="connsiteX63" fmla="*/ 3024187 w 4577678"/>
                <a:gd name="connsiteY63" fmla="*/ 285363 h 1228338"/>
                <a:gd name="connsiteX64" fmla="*/ 3062287 w 4577678"/>
                <a:gd name="connsiteY64" fmla="*/ 294888 h 1228338"/>
                <a:gd name="connsiteX65" fmla="*/ 3100387 w 4577678"/>
                <a:gd name="connsiteY65" fmla="*/ 309176 h 1228338"/>
                <a:gd name="connsiteX66" fmla="*/ 3119437 w 4577678"/>
                <a:gd name="connsiteY66" fmla="*/ 318701 h 1228338"/>
                <a:gd name="connsiteX67" fmla="*/ 3314700 w 4577678"/>
                <a:gd name="connsiteY67" fmla="*/ 313938 h 1228338"/>
                <a:gd name="connsiteX68" fmla="*/ 3371850 w 4577678"/>
                <a:gd name="connsiteY68" fmla="*/ 294888 h 1228338"/>
                <a:gd name="connsiteX69" fmla="*/ 3395662 w 4577678"/>
                <a:gd name="connsiteY69" fmla="*/ 290126 h 1228338"/>
                <a:gd name="connsiteX70" fmla="*/ 3433762 w 4577678"/>
                <a:gd name="connsiteY70" fmla="*/ 271076 h 1228338"/>
                <a:gd name="connsiteX71" fmla="*/ 3471862 w 4577678"/>
                <a:gd name="connsiteY71" fmla="*/ 261551 h 1228338"/>
                <a:gd name="connsiteX72" fmla="*/ 3490912 w 4577678"/>
                <a:gd name="connsiteY72" fmla="*/ 252026 h 1228338"/>
                <a:gd name="connsiteX73" fmla="*/ 3548062 w 4577678"/>
                <a:gd name="connsiteY73" fmla="*/ 242501 h 1228338"/>
                <a:gd name="connsiteX74" fmla="*/ 3871912 w 4577678"/>
                <a:gd name="connsiteY74" fmla="*/ 247263 h 1228338"/>
                <a:gd name="connsiteX75" fmla="*/ 3895725 w 4577678"/>
                <a:gd name="connsiteY75" fmla="*/ 252026 h 1228338"/>
                <a:gd name="connsiteX76" fmla="*/ 3957637 w 4577678"/>
                <a:gd name="connsiteY76" fmla="*/ 256788 h 1228338"/>
                <a:gd name="connsiteX77" fmla="*/ 4076700 w 4577678"/>
                <a:gd name="connsiteY77" fmla="*/ 271076 h 1228338"/>
                <a:gd name="connsiteX78" fmla="*/ 4095750 w 4577678"/>
                <a:gd name="connsiteY78" fmla="*/ 275838 h 1228338"/>
                <a:gd name="connsiteX79" fmla="*/ 4238625 w 4577678"/>
                <a:gd name="connsiteY79" fmla="*/ 294888 h 1228338"/>
                <a:gd name="connsiteX80" fmla="*/ 4271962 w 4577678"/>
                <a:gd name="connsiteY80" fmla="*/ 299651 h 1228338"/>
                <a:gd name="connsiteX81" fmla="*/ 4529137 w 4577678"/>
                <a:gd name="connsiteY81" fmla="*/ 304413 h 1228338"/>
                <a:gd name="connsiteX82" fmla="*/ 4576762 w 4577678"/>
                <a:gd name="connsiteY82" fmla="*/ 309176 h 1228338"/>
                <a:gd name="connsiteX83" fmla="*/ 4562475 w 4577678"/>
                <a:gd name="connsiteY83" fmla="*/ 1228338 h 1228338"/>
                <a:gd name="connsiteX84" fmla="*/ 4562475 w 4577678"/>
                <a:gd name="connsiteY84" fmla="*/ 1228338 h 1228338"/>
                <a:gd name="connsiteX85" fmla="*/ 866 w 4577678"/>
                <a:gd name="connsiteY85" fmla="*/ 992454 h 1228338"/>
                <a:gd name="connsiteX86" fmla="*/ 0 w 4577678"/>
                <a:gd name="connsiteY86" fmla="*/ 528251 h 1228338"/>
                <a:gd name="connsiteX0" fmla="*/ 0 w 4577678"/>
                <a:gd name="connsiteY0" fmla="*/ 528251 h 1228338"/>
                <a:gd name="connsiteX1" fmla="*/ 0 w 4577678"/>
                <a:gd name="connsiteY1" fmla="*/ 528251 h 1228338"/>
                <a:gd name="connsiteX2" fmla="*/ 523875 w 4577678"/>
                <a:gd name="connsiteY2" fmla="*/ 533013 h 1228338"/>
                <a:gd name="connsiteX3" fmla="*/ 566737 w 4577678"/>
                <a:gd name="connsiteY3" fmla="*/ 542538 h 1228338"/>
                <a:gd name="connsiteX4" fmla="*/ 800100 w 4577678"/>
                <a:gd name="connsiteY4" fmla="*/ 537776 h 1228338"/>
                <a:gd name="connsiteX5" fmla="*/ 814387 w 4577678"/>
                <a:gd name="connsiteY5" fmla="*/ 533013 h 1228338"/>
                <a:gd name="connsiteX6" fmla="*/ 847725 w 4577678"/>
                <a:gd name="connsiteY6" fmla="*/ 523488 h 1228338"/>
                <a:gd name="connsiteX7" fmla="*/ 866775 w 4577678"/>
                <a:gd name="connsiteY7" fmla="*/ 513963 h 1228338"/>
                <a:gd name="connsiteX8" fmla="*/ 900112 w 4577678"/>
                <a:gd name="connsiteY8" fmla="*/ 504438 h 1228338"/>
                <a:gd name="connsiteX9" fmla="*/ 942975 w 4577678"/>
                <a:gd name="connsiteY9" fmla="*/ 490151 h 1228338"/>
                <a:gd name="connsiteX10" fmla="*/ 957262 w 4577678"/>
                <a:gd name="connsiteY10" fmla="*/ 480626 h 1228338"/>
                <a:gd name="connsiteX11" fmla="*/ 962025 w 4577678"/>
                <a:gd name="connsiteY11" fmla="*/ 461576 h 1228338"/>
                <a:gd name="connsiteX12" fmla="*/ 1009650 w 4577678"/>
                <a:gd name="connsiteY12" fmla="*/ 452051 h 1228338"/>
                <a:gd name="connsiteX13" fmla="*/ 1023937 w 4577678"/>
                <a:gd name="connsiteY13" fmla="*/ 442526 h 1228338"/>
                <a:gd name="connsiteX14" fmla="*/ 1081087 w 4577678"/>
                <a:gd name="connsiteY14" fmla="*/ 428238 h 1228338"/>
                <a:gd name="connsiteX15" fmla="*/ 1095375 w 4577678"/>
                <a:gd name="connsiteY15" fmla="*/ 418713 h 1228338"/>
                <a:gd name="connsiteX16" fmla="*/ 1143000 w 4577678"/>
                <a:gd name="connsiteY16" fmla="*/ 390138 h 1228338"/>
                <a:gd name="connsiteX17" fmla="*/ 1157287 w 4577678"/>
                <a:gd name="connsiteY17" fmla="*/ 375851 h 1228338"/>
                <a:gd name="connsiteX18" fmla="*/ 1176337 w 4577678"/>
                <a:gd name="connsiteY18" fmla="*/ 366326 h 1228338"/>
                <a:gd name="connsiteX19" fmla="*/ 1200150 w 4577678"/>
                <a:gd name="connsiteY19" fmla="*/ 352038 h 1228338"/>
                <a:gd name="connsiteX20" fmla="*/ 1214437 w 4577678"/>
                <a:gd name="connsiteY20" fmla="*/ 337751 h 1228338"/>
                <a:gd name="connsiteX21" fmla="*/ 1266825 w 4577678"/>
                <a:gd name="connsiteY21" fmla="*/ 304413 h 1228338"/>
                <a:gd name="connsiteX22" fmla="*/ 1281112 w 4577678"/>
                <a:gd name="connsiteY22" fmla="*/ 294888 h 1228338"/>
                <a:gd name="connsiteX23" fmla="*/ 1290637 w 4577678"/>
                <a:gd name="connsiteY23" fmla="*/ 280601 h 1228338"/>
                <a:gd name="connsiteX24" fmla="*/ 1347787 w 4577678"/>
                <a:gd name="connsiteY24" fmla="*/ 247263 h 1228338"/>
                <a:gd name="connsiteX25" fmla="*/ 1362075 w 4577678"/>
                <a:gd name="connsiteY25" fmla="*/ 242501 h 1228338"/>
                <a:gd name="connsiteX26" fmla="*/ 1400175 w 4577678"/>
                <a:gd name="connsiteY26" fmla="*/ 213926 h 1228338"/>
                <a:gd name="connsiteX27" fmla="*/ 1414462 w 4577678"/>
                <a:gd name="connsiteY27" fmla="*/ 199638 h 1228338"/>
                <a:gd name="connsiteX28" fmla="*/ 1428750 w 4577678"/>
                <a:gd name="connsiteY28" fmla="*/ 180588 h 1228338"/>
                <a:gd name="connsiteX29" fmla="*/ 1452562 w 4577678"/>
                <a:gd name="connsiteY29" fmla="*/ 171063 h 1228338"/>
                <a:gd name="connsiteX30" fmla="*/ 1471612 w 4577678"/>
                <a:gd name="connsiteY30" fmla="*/ 161538 h 1228338"/>
                <a:gd name="connsiteX31" fmla="*/ 1504950 w 4577678"/>
                <a:gd name="connsiteY31" fmla="*/ 137726 h 1228338"/>
                <a:gd name="connsiteX32" fmla="*/ 1538287 w 4577678"/>
                <a:gd name="connsiteY32" fmla="*/ 123438 h 1228338"/>
                <a:gd name="connsiteX33" fmla="*/ 1595437 w 4577678"/>
                <a:gd name="connsiteY33" fmla="*/ 99626 h 1228338"/>
                <a:gd name="connsiteX34" fmla="*/ 1643062 w 4577678"/>
                <a:gd name="connsiteY34" fmla="*/ 85338 h 1228338"/>
                <a:gd name="connsiteX35" fmla="*/ 1676400 w 4577678"/>
                <a:gd name="connsiteY35" fmla="*/ 75813 h 1228338"/>
                <a:gd name="connsiteX36" fmla="*/ 1800225 w 4577678"/>
                <a:gd name="connsiteY36" fmla="*/ 66288 h 1228338"/>
                <a:gd name="connsiteX37" fmla="*/ 1847850 w 4577678"/>
                <a:gd name="connsiteY37" fmla="*/ 52001 h 1228338"/>
                <a:gd name="connsiteX38" fmla="*/ 1928812 w 4577678"/>
                <a:gd name="connsiteY38" fmla="*/ 42476 h 1228338"/>
                <a:gd name="connsiteX39" fmla="*/ 2305050 w 4577678"/>
                <a:gd name="connsiteY39" fmla="*/ 28188 h 1228338"/>
                <a:gd name="connsiteX40" fmla="*/ 2371725 w 4577678"/>
                <a:gd name="connsiteY40" fmla="*/ 32951 h 1228338"/>
                <a:gd name="connsiteX41" fmla="*/ 2400300 w 4577678"/>
                <a:gd name="connsiteY41" fmla="*/ 42476 h 1228338"/>
                <a:gd name="connsiteX42" fmla="*/ 2424112 w 4577678"/>
                <a:gd name="connsiteY42" fmla="*/ 47238 h 1228338"/>
                <a:gd name="connsiteX43" fmla="*/ 2443162 w 4577678"/>
                <a:gd name="connsiteY43" fmla="*/ 52001 h 1228338"/>
                <a:gd name="connsiteX44" fmla="*/ 2471737 w 4577678"/>
                <a:gd name="connsiteY44" fmla="*/ 56763 h 1228338"/>
                <a:gd name="connsiteX45" fmla="*/ 2500312 w 4577678"/>
                <a:gd name="connsiteY45" fmla="*/ 66288 h 1228338"/>
                <a:gd name="connsiteX46" fmla="*/ 2533650 w 4577678"/>
                <a:gd name="connsiteY46" fmla="*/ 75813 h 1228338"/>
                <a:gd name="connsiteX47" fmla="*/ 2552700 w 4577678"/>
                <a:gd name="connsiteY47" fmla="*/ 90101 h 1228338"/>
                <a:gd name="connsiteX48" fmla="*/ 2566987 w 4577678"/>
                <a:gd name="connsiteY48" fmla="*/ 104388 h 1228338"/>
                <a:gd name="connsiteX49" fmla="*/ 2600325 w 4577678"/>
                <a:gd name="connsiteY49" fmla="*/ 113913 h 1228338"/>
                <a:gd name="connsiteX50" fmla="*/ 2647950 w 4577678"/>
                <a:gd name="connsiteY50" fmla="*/ 137726 h 1228338"/>
                <a:gd name="connsiteX51" fmla="*/ 2662237 w 4577678"/>
                <a:gd name="connsiteY51" fmla="*/ 152013 h 1228338"/>
                <a:gd name="connsiteX52" fmla="*/ 2695575 w 4577678"/>
                <a:gd name="connsiteY52" fmla="*/ 175826 h 1228338"/>
                <a:gd name="connsiteX53" fmla="*/ 2714625 w 4577678"/>
                <a:gd name="connsiteY53" fmla="*/ 185351 h 1228338"/>
                <a:gd name="connsiteX54" fmla="*/ 2752725 w 4577678"/>
                <a:gd name="connsiteY54" fmla="*/ 213926 h 1228338"/>
                <a:gd name="connsiteX55" fmla="*/ 2776537 w 4577678"/>
                <a:gd name="connsiteY55" fmla="*/ 218688 h 1228338"/>
                <a:gd name="connsiteX56" fmla="*/ 2809875 w 4577678"/>
                <a:gd name="connsiteY56" fmla="*/ 223451 h 1228338"/>
                <a:gd name="connsiteX57" fmla="*/ 2828925 w 4577678"/>
                <a:gd name="connsiteY57" fmla="*/ 228213 h 1228338"/>
                <a:gd name="connsiteX58" fmla="*/ 2847975 w 4577678"/>
                <a:gd name="connsiteY58" fmla="*/ 237738 h 1228338"/>
                <a:gd name="connsiteX59" fmla="*/ 2871787 w 4577678"/>
                <a:gd name="connsiteY59" fmla="*/ 242501 h 1228338"/>
                <a:gd name="connsiteX60" fmla="*/ 2886075 w 4577678"/>
                <a:gd name="connsiteY60" fmla="*/ 247263 h 1228338"/>
                <a:gd name="connsiteX61" fmla="*/ 2933700 w 4577678"/>
                <a:gd name="connsiteY61" fmla="*/ 256788 h 1228338"/>
                <a:gd name="connsiteX62" fmla="*/ 2995612 w 4577678"/>
                <a:gd name="connsiteY62" fmla="*/ 275838 h 1228338"/>
                <a:gd name="connsiteX63" fmla="*/ 3024187 w 4577678"/>
                <a:gd name="connsiteY63" fmla="*/ 285363 h 1228338"/>
                <a:gd name="connsiteX64" fmla="*/ 3062287 w 4577678"/>
                <a:gd name="connsiteY64" fmla="*/ 294888 h 1228338"/>
                <a:gd name="connsiteX65" fmla="*/ 3100387 w 4577678"/>
                <a:gd name="connsiteY65" fmla="*/ 309176 h 1228338"/>
                <a:gd name="connsiteX66" fmla="*/ 3119437 w 4577678"/>
                <a:gd name="connsiteY66" fmla="*/ 318701 h 1228338"/>
                <a:gd name="connsiteX67" fmla="*/ 3314700 w 4577678"/>
                <a:gd name="connsiteY67" fmla="*/ 313938 h 1228338"/>
                <a:gd name="connsiteX68" fmla="*/ 3371850 w 4577678"/>
                <a:gd name="connsiteY68" fmla="*/ 294888 h 1228338"/>
                <a:gd name="connsiteX69" fmla="*/ 3395662 w 4577678"/>
                <a:gd name="connsiteY69" fmla="*/ 290126 h 1228338"/>
                <a:gd name="connsiteX70" fmla="*/ 3433762 w 4577678"/>
                <a:gd name="connsiteY70" fmla="*/ 271076 h 1228338"/>
                <a:gd name="connsiteX71" fmla="*/ 3471862 w 4577678"/>
                <a:gd name="connsiteY71" fmla="*/ 261551 h 1228338"/>
                <a:gd name="connsiteX72" fmla="*/ 3490912 w 4577678"/>
                <a:gd name="connsiteY72" fmla="*/ 252026 h 1228338"/>
                <a:gd name="connsiteX73" fmla="*/ 3548062 w 4577678"/>
                <a:gd name="connsiteY73" fmla="*/ 242501 h 1228338"/>
                <a:gd name="connsiteX74" fmla="*/ 3871912 w 4577678"/>
                <a:gd name="connsiteY74" fmla="*/ 247263 h 1228338"/>
                <a:gd name="connsiteX75" fmla="*/ 3895725 w 4577678"/>
                <a:gd name="connsiteY75" fmla="*/ 252026 h 1228338"/>
                <a:gd name="connsiteX76" fmla="*/ 3957637 w 4577678"/>
                <a:gd name="connsiteY76" fmla="*/ 256788 h 1228338"/>
                <a:gd name="connsiteX77" fmla="*/ 4076700 w 4577678"/>
                <a:gd name="connsiteY77" fmla="*/ 271076 h 1228338"/>
                <a:gd name="connsiteX78" fmla="*/ 4095750 w 4577678"/>
                <a:gd name="connsiteY78" fmla="*/ 275838 h 1228338"/>
                <a:gd name="connsiteX79" fmla="*/ 4238625 w 4577678"/>
                <a:gd name="connsiteY79" fmla="*/ 294888 h 1228338"/>
                <a:gd name="connsiteX80" fmla="*/ 4271962 w 4577678"/>
                <a:gd name="connsiteY80" fmla="*/ 299651 h 1228338"/>
                <a:gd name="connsiteX81" fmla="*/ 4529137 w 4577678"/>
                <a:gd name="connsiteY81" fmla="*/ 304413 h 1228338"/>
                <a:gd name="connsiteX82" fmla="*/ 4576762 w 4577678"/>
                <a:gd name="connsiteY82" fmla="*/ 309176 h 1228338"/>
                <a:gd name="connsiteX83" fmla="*/ 4562475 w 4577678"/>
                <a:gd name="connsiteY83" fmla="*/ 1228338 h 1228338"/>
                <a:gd name="connsiteX84" fmla="*/ 866 w 4577678"/>
                <a:gd name="connsiteY84" fmla="*/ 992454 h 1228338"/>
                <a:gd name="connsiteX85" fmla="*/ 0 w 4577678"/>
                <a:gd name="connsiteY85" fmla="*/ 528251 h 1228338"/>
                <a:gd name="connsiteX0" fmla="*/ 0 w 4589464"/>
                <a:gd name="connsiteY0" fmla="*/ 528251 h 992454"/>
                <a:gd name="connsiteX1" fmla="*/ 0 w 4589464"/>
                <a:gd name="connsiteY1" fmla="*/ 528251 h 992454"/>
                <a:gd name="connsiteX2" fmla="*/ 523875 w 4589464"/>
                <a:gd name="connsiteY2" fmla="*/ 533013 h 992454"/>
                <a:gd name="connsiteX3" fmla="*/ 566737 w 4589464"/>
                <a:gd name="connsiteY3" fmla="*/ 542538 h 992454"/>
                <a:gd name="connsiteX4" fmla="*/ 800100 w 4589464"/>
                <a:gd name="connsiteY4" fmla="*/ 537776 h 992454"/>
                <a:gd name="connsiteX5" fmla="*/ 814387 w 4589464"/>
                <a:gd name="connsiteY5" fmla="*/ 533013 h 992454"/>
                <a:gd name="connsiteX6" fmla="*/ 847725 w 4589464"/>
                <a:gd name="connsiteY6" fmla="*/ 523488 h 992454"/>
                <a:gd name="connsiteX7" fmla="*/ 866775 w 4589464"/>
                <a:gd name="connsiteY7" fmla="*/ 513963 h 992454"/>
                <a:gd name="connsiteX8" fmla="*/ 900112 w 4589464"/>
                <a:gd name="connsiteY8" fmla="*/ 504438 h 992454"/>
                <a:gd name="connsiteX9" fmla="*/ 942975 w 4589464"/>
                <a:gd name="connsiteY9" fmla="*/ 490151 h 992454"/>
                <a:gd name="connsiteX10" fmla="*/ 957262 w 4589464"/>
                <a:gd name="connsiteY10" fmla="*/ 480626 h 992454"/>
                <a:gd name="connsiteX11" fmla="*/ 962025 w 4589464"/>
                <a:gd name="connsiteY11" fmla="*/ 461576 h 992454"/>
                <a:gd name="connsiteX12" fmla="*/ 1009650 w 4589464"/>
                <a:gd name="connsiteY12" fmla="*/ 452051 h 992454"/>
                <a:gd name="connsiteX13" fmla="*/ 1023937 w 4589464"/>
                <a:gd name="connsiteY13" fmla="*/ 442526 h 992454"/>
                <a:gd name="connsiteX14" fmla="*/ 1081087 w 4589464"/>
                <a:gd name="connsiteY14" fmla="*/ 428238 h 992454"/>
                <a:gd name="connsiteX15" fmla="*/ 1095375 w 4589464"/>
                <a:gd name="connsiteY15" fmla="*/ 418713 h 992454"/>
                <a:gd name="connsiteX16" fmla="*/ 1143000 w 4589464"/>
                <a:gd name="connsiteY16" fmla="*/ 390138 h 992454"/>
                <a:gd name="connsiteX17" fmla="*/ 1157287 w 4589464"/>
                <a:gd name="connsiteY17" fmla="*/ 375851 h 992454"/>
                <a:gd name="connsiteX18" fmla="*/ 1176337 w 4589464"/>
                <a:gd name="connsiteY18" fmla="*/ 366326 h 992454"/>
                <a:gd name="connsiteX19" fmla="*/ 1200150 w 4589464"/>
                <a:gd name="connsiteY19" fmla="*/ 352038 h 992454"/>
                <a:gd name="connsiteX20" fmla="*/ 1214437 w 4589464"/>
                <a:gd name="connsiteY20" fmla="*/ 337751 h 992454"/>
                <a:gd name="connsiteX21" fmla="*/ 1266825 w 4589464"/>
                <a:gd name="connsiteY21" fmla="*/ 304413 h 992454"/>
                <a:gd name="connsiteX22" fmla="*/ 1281112 w 4589464"/>
                <a:gd name="connsiteY22" fmla="*/ 294888 h 992454"/>
                <a:gd name="connsiteX23" fmla="*/ 1290637 w 4589464"/>
                <a:gd name="connsiteY23" fmla="*/ 280601 h 992454"/>
                <a:gd name="connsiteX24" fmla="*/ 1347787 w 4589464"/>
                <a:gd name="connsiteY24" fmla="*/ 247263 h 992454"/>
                <a:gd name="connsiteX25" fmla="*/ 1362075 w 4589464"/>
                <a:gd name="connsiteY25" fmla="*/ 242501 h 992454"/>
                <a:gd name="connsiteX26" fmla="*/ 1400175 w 4589464"/>
                <a:gd name="connsiteY26" fmla="*/ 213926 h 992454"/>
                <a:gd name="connsiteX27" fmla="*/ 1414462 w 4589464"/>
                <a:gd name="connsiteY27" fmla="*/ 199638 h 992454"/>
                <a:gd name="connsiteX28" fmla="*/ 1428750 w 4589464"/>
                <a:gd name="connsiteY28" fmla="*/ 180588 h 992454"/>
                <a:gd name="connsiteX29" fmla="*/ 1452562 w 4589464"/>
                <a:gd name="connsiteY29" fmla="*/ 171063 h 992454"/>
                <a:gd name="connsiteX30" fmla="*/ 1471612 w 4589464"/>
                <a:gd name="connsiteY30" fmla="*/ 161538 h 992454"/>
                <a:gd name="connsiteX31" fmla="*/ 1504950 w 4589464"/>
                <a:gd name="connsiteY31" fmla="*/ 137726 h 992454"/>
                <a:gd name="connsiteX32" fmla="*/ 1538287 w 4589464"/>
                <a:gd name="connsiteY32" fmla="*/ 123438 h 992454"/>
                <a:gd name="connsiteX33" fmla="*/ 1595437 w 4589464"/>
                <a:gd name="connsiteY33" fmla="*/ 99626 h 992454"/>
                <a:gd name="connsiteX34" fmla="*/ 1643062 w 4589464"/>
                <a:gd name="connsiteY34" fmla="*/ 85338 h 992454"/>
                <a:gd name="connsiteX35" fmla="*/ 1676400 w 4589464"/>
                <a:gd name="connsiteY35" fmla="*/ 75813 h 992454"/>
                <a:gd name="connsiteX36" fmla="*/ 1800225 w 4589464"/>
                <a:gd name="connsiteY36" fmla="*/ 66288 h 992454"/>
                <a:gd name="connsiteX37" fmla="*/ 1847850 w 4589464"/>
                <a:gd name="connsiteY37" fmla="*/ 52001 h 992454"/>
                <a:gd name="connsiteX38" fmla="*/ 1928812 w 4589464"/>
                <a:gd name="connsiteY38" fmla="*/ 42476 h 992454"/>
                <a:gd name="connsiteX39" fmla="*/ 2305050 w 4589464"/>
                <a:gd name="connsiteY39" fmla="*/ 28188 h 992454"/>
                <a:gd name="connsiteX40" fmla="*/ 2371725 w 4589464"/>
                <a:gd name="connsiteY40" fmla="*/ 32951 h 992454"/>
                <a:gd name="connsiteX41" fmla="*/ 2400300 w 4589464"/>
                <a:gd name="connsiteY41" fmla="*/ 42476 h 992454"/>
                <a:gd name="connsiteX42" fmla="*/ 2424112 w 4589464"/>
                <a:gd name="connsiteY42" fmla="*/ 47238 h 992454"/>
                <a:gd name="connsiteX43" fmla="*/ 2443162 w 4589464"/>
                <a:gd name="connsiteY43" fmla="*/ 52001 h 992454"/>
                <a:gd name="connsiteX44" fmla="*/ 2471737 w 4589464"/>
                <a:gd name="connsiteY44" fmla="*/ 56763 h 992454"/>
                <a:gd name="connsiteX45" fmla="*/ 2500312 w 4589464"/>
                <a:gd name="connsiteY45" fmla="*/ 66288 h 992454"/>
                <a:gd name="connsiteX46" fmla="*/ 2533650 w 4589464"/>
                <a:gd name="connsiteY46" fmla="*/ 75813 h 992454"/>
                <a:gd name="connsiteX47" fmla="*/ 2552700 w 4589464"/>
                <a:gd name="connsiteY47" fmla="*/ 90101 h 992454"/>
                <a:gd name="connsiteX48" fmla="*/ 2566987 w 4589464"/>
                <a:gd name="connsiteY48" fmla="*/ 104388 h 992454"/>
                <a:gd name="connsiteX49" fmla="*/ 2600325 w 4589464"/>
                <a:gd name="connsiteY49" fmla="*/ 113913 h 992454"/>
                <a:gd name="connsiteX50" fmla="*/ 2647950 w 4589464"/>
                <a:gd name="connsiteY50" fmla="*/ 137726 h 992454"/>
                <a:gd name="connsiteX51" fmla="*/ 2662237 w 4589464"/>
                <a:gd name="connsiteY51" fmla="*/ 152013 h 992454"/>
                <a:gd name="connsiteX52" fmla="*/ 2695575 w 4589464"/>
                <a:gd name="connsiteY52" fmla="*/ 175826 h 992454"/>
                <a:gd name="connsiteX53" fmla="*/ 2714625 w 4589464"/>
                <a:gd name="connsiteY53" fmla="*/ 185351 h 992454"/>
                <a:gd name="connsiteX54" fmla="*/ 2752725 w 4589464"/>
                <a:gd name="connsiteY54" fmla="*/ 213926 h 992454"/>
                <a:gd name="connsiteX55" fmla="*/ 2776537 w 4589464"/>
                <a:gd name="connsiteY55" fmla="*/ 218688 h 992454"/>
                <a:gd name="connsiteX56" fmla="*/ 2809875 w 4589464"/>
                <a:gd name="connsiteY56" fmla="*/ 223451 h 992454"/>
                <a:gd name="connsiteX57" fmla="*/ 2828925 w 4589464"/>
                <a:gd name="connsiteY57" fmla="*/ 228213 h 992454"/>
                <a:gd name="connsiteX58" fmla="*/ 2847975 w 4589464"/>
                <a:gd name="connsiteY58" fmla="*/ 237738 h 992454"/>
                <a:gd name="connsiteX59" fmla="*/ 2871787 w 4589464"/>
                <a:gd name="connsiteY59" fmla="*/ 242501 h 992454"/>
                <a:gd name="connsiteX60" fmla="*/ 2886075 w 4589464"/>
                <a:gd name="connsiteY60" fmla="*/ 247263 h 992454"/>
                <a:gd name="connsiteX61" fmla="*/ 2933700 w 4589464"/>
                <a:gd name="connsiteY61" fmla="*/ 256788 h 992454"/>
                <a:gd name="connsiteX62" fmla="*/ 2995612 w 4589464"/>
                <a:gd name="connsiteY62" fmla="*/ 275838 h 992454"/>
                <a:gd name="connsiteX63" fmla="*/ 3024187 w 4589464"/>
                <a:gd name="connsiteY63" fmla="*/ 285363 h 992454"/>
                <a:gd name="connsiteX64" fmla="*/ 3062287 w 4589464"/>
                <a:gd name="connsiteY64" fmla="*/ 294888 h 992454"/>
                <a:gd name="connsiteX65" fmla="*/ 3100387 w 4589464"/>
                <a:gd name="connsiteY65" fmla="*/ 309176 h 992454"/>
                <a:gd name="connsiteX66" fmla="*/ 3119437 w 4589464"/>
                <a:gd name="connsiteY66" fmla="*/ 318701 h 992454"/>
                <a:gd name="connsiteX67" fmla="*/ 3314700 w 4589464"/>
                <a:gd name="connsiteY67" fmla="*/ 313938 h 992454"/>
                <a:gd name="connsiteX68" fmla="*/ 3371850 w 4589464"/>
                <a:gd name="connsiteY68" fmla="*/ 294888 h 992454"/>
                <a:gd name="connsiteX69" fmla="*/ 3395662 w 4589464"/>
                <a:gd name="connsiteY69" fmla="*/ 290126 h 992454"/>
                <a:gd name="connsiteX70" fmla="*/ 3433762 w 4589464"/>
                <a:gd name="connsiteY70" fmla="*/ 271076 h 992454"/>
                <a:gd name="connsiteX71" fmla="*/ 3471862 w 4589464"/>
                <a:gd name="connsiteY71" fmla="*/ 261551 h 992454"/>
                <a:gd name="connsiteX72" fmla="*/ 3490912 w 4589464"/>
                <a:gd name="connsiteY72" fmla="*/ 252026 h 992454"/>
                <a:gd name="connsiteX73" fmla="*/ 3548062 w 4589464"/>
                <a:gd name="connsiteY73" fmla="*/ 242501 h 992454"/>
                <a:gd name="connsiteX74" fmla="*/ 3871912 w 4589464"/>
                <a:gd name="connsiteY74" fmla="*/ 247263 h 992454"/>
                <a:gd name="connsiteX75" fmla="*/ 3895725 w 4589464"/>
                <a:gd name="connsiteY75" fmla="*/ 252026 h 992454"/>
                <a:gd name="connsiteX76" fmla="*/ 3957637 w 4589464"/>
                <a:gd name="connsiteY76" fmla="*/ 256788 h 992454"/>
                <a:gd name="connsiteX77" fmla="*/ 4076700 w 4589464"/>
                <a:gd name="connsiteY77" fmla="*/ 271076 h 992454"/>
                <a:gd name="connsiteX78" fmla="*/ 4095750 w 4589464"/>
                <a:gd name="connsiteY78" fmla="*/ 275838 h 992454"/>
                <a:gd name="connsiteX79" fmla="*/ 4238625 w 4589464"/>
                <a:gd name="connsiteY79" fmla="*/ 294888 h 992454"/>
                <a:gd name="connsiteX80" fmla="*/ 4271962 w 4589464"/>
                <a:gd name="connsiteY80" fmla="*/ 299651 h 992454"/>
                <a:gd name="connsiteX81" fmla="*/ 4529137 w 4589464"/>
                <a:gd name="connsiteY81" fmla="*/ 304413 h 992454"/>
                <a:gd name="connsiteX82" fmla="*/ 4576762 w 4589464"/>
                <a:gd name="connsiteY82" fmla="*/ 309176 h 992454"/>
                <a:gd name="connsiteX83" fmla="*/ 4579357 w 4589464"/>
                <a:gd name="connsiteY83" fmla="*/ 987410 h 992454"/>
                <a:gd name="connsiteX84" fmla="*/ 866 w 4589464"/>
                <a:gd name="connsiteY84" fmla="*/ 992454 h 992454"/>
                <a:gd name="connsiteX85" fmla="*/ 0 w 4589464"/>
                <a:gd name="connsiteY85" fmla="*/ 528251 h 992454"/>
                <a:gd name="connsiteX0" fmla="*/ 0 w 4580124"/>
                <a:gd name="connsiteY0" fmla="*/ 528251 h 992454"/>
                <a:gd name="connsiteX1" fmla="*/ 0 w 4580124"/>
                <a:gd name="connsiteY1" fmla="*/ 528251 h 992454"/>
                <a:gd name="connsiteX2" fmla="*/ 523875 w 4580124"/>
                <a:gd name="connsiteY2" fmla="*/ 533013 h 992454"/>
                <a:gd name="connsiteX3" fmla="*/ 566737 w 4580124"/>
                <a:gd name="connsiteY3" fmla="*/ 542538 h 992454"/>
                <a:gd name="connsiteX4" fmla="*/ 800100 w 4580124"/>
                <a:gd name="connsiteY4" fmla="*/ 537776 h 992454"/>
                <a:gd name="connsiteX5" fmla="*/ 814387 w 4580124"/>
                <a:gd name="connsiteY5" fmla="*/ 533013 h 992454"/>
                <a:gd name="connsiteX6" fmla="*/ 847725 w 4580124"/>
                <a:gd name="connsiteY6" fmla="*/ 523488 h 992454"/>
                <a:gd name="connsiteX7" fmla="*/ 866775 w 4580124"/>
                <a:gd name="connsiteY7" fmla="*/ 513963 h 992454"/>
                <a:gd name="connsiteX8" fmla="*/ 900112 w 4580124"/>
                <a:gd name="connsiteY8" fmla="*/ 504438 h 992454"/>
                <a:gd name="connsiteX9" fmla="*/ 942975 w 4580124"/>
                <a:gd name="connsiteY9" fmla="*/ 490151 h 992454"/>
                <a:gd name="connsiteX10" fmla="*/ 957262 w 4580124"/>
                <a:gd name="connsiteY10" fmla="*/ 480626 h 992454"/>
                <a:gd name="connsiteX11" fmla="*/ 962025 w 4580124"/>
                <a:gd name="connsiteY11" fmla="*/ 461576 h 992454"/>
                <a:gd name="connsiteX12" fmla="*/ 1009650 w 4580124"/>
                <a:gd name="connsiteY12" fmla="*/ 452051 h 992454"/>
                <a:gd name="connsiteX13" fmla="*/ 1023937 w 4580124"/>
                <a:gd name="connsiteY13" fmla="*/ 442526 h 992454"/>
                <a:gd name="connsiteX14" fmla="*/ 1081087 w 4580124"/>
                <a:gd name="connsiteY14" fmla="*/ 428238 h 992454"/>
                <a:gd name="connsiteX15" fmla="*/ 1095375 w 4580124"/>
                <a:gd name="connsiteY15" fmla="*/ 418713 h 992454"/>
                <a:gd name="connsiteX16" fmla="*/ 1143000 w 4580124"/>
                <a:gd name="connsiteY16" fmla="*/ 390138 h 992454"/>
                <a:gd name="connsiteX17" fmla="*/ 1157287 w 4580124"/>
                <a:gd name="connsiteY17" fmla="*/ 375851 h 992454"/>
                <a:gd name="connsiteX18" fmla="*/ 1176337 w 4580124"/>
                <a:gd name="connsiteY18" fmla="*/ 366326 h 992454"/>
                <a:gd name="connsiteX19" fmla="*/ 1200150 w 4580124"/>
                <a:gd name="connsiteY19" fmla="*/ 352038 h 992454"/>
                <a:gd name="connsiteX20" fmla="*/ 1214437 w 4580124"/>
                <a:gd name="connsiteY20" fmla="*/ 337751 h 992454"/>
                <a:gd name="connsiteX21" fmla="*/ 1266825 w 4580124"/>
                <a:gd name="connsiteY21" fmla="*/ 304413 h 992454"/>
                <a:gd name="connsiteX22" fmla="*/ 1281112 w 4580124"/>
                <a:gd name="connsiteY22" fmla="*/ 294888 h 992454"/>
                <a:gd name="connsiteX23" fmla="*/ 1290637 w 4580124"/>
                <a:gd name="connsiteY23" fmla="*/ 280601 h 992454"/>
                <a:gd name="connsiteX24" fmla="*/ 1347787 w 4580124"/>
                <a:gd name="connsiteY24" fmla="*/ 247263 h 992454"/>
                <a:gd name="connsiteX25" fmla="*/ 1362075 w 4580124"/>
                <a:gd name="connsiteY25" fmla="*/ 242501 h 992454"/>
                <a:gd name="connsiteX26" fmla="*/ 1400175 w 4580124"/>
                <a:gd name="connsiteY26" fmla="*/ 213926 h 992454"/>
                <a:gd name="connsiteX27" fmla="*/ 1414462 w 4580124"/>
                <a:gd name="connsiteY27" fmla="*/ 199638 h 992454"/>
                <a:gd name="connsiteX28" fmla="*/ 1428750 w 4580124"/>
                <a:gd name="connsiteY28" fmla="*/ 180588 h 992454"/>
                <a:gd name="connsiteX29" fmla="*/ 1452562 w 4580124"/>
                <a:gd name="connsiteY29" fmla="*/ 171063 h 992454"/>
                <a:gd name="connsiteX30" fmla="*/ 1471612 w 4580124"/>
                <a:gd name="connsiteY30" fmla="*/ 161538 h 992454"/>
                <a:gd name="connsiteX31" fmla="*/ 1504950 w 4580124"/>
                <a:gd name="connsiteY31" fmla="*/ 137726 h 992454"/>
                <a:gd name="connsiteX32" fmla="*/ 1538287 w 4580124"/>
                <a:gd name="connsiteY32" fmla="*/ 123438 h 992454"/>
                <a:gd name="connsiteX33" fmla="*/ 1595437 w 4580124"/>
                <a:gd name="connsiteY33" fmla="*/ 99626 h 992454"/>
                <a:gd name="connsiteX34" fmla="*/ 1643062 w 4580124"/>
                <a:gd name="connsiteY34" fmla="*/ 85338 h 992454"/>
                <a:gd name="connsiteX35" fmla="*/ 1676400 w 4580124"/>
                <a:gd name="connsiteY35" fmla="*/ 75813 h 992454"/>
                <a:gd name="connsiteX36" fmla="*/ 1800225 w 4580124"/>
                <a:gd name="connsiteY36" fmla="*/ 66288 h 992454"/>
                <a:gd name="connsiteX37" fmla="*/ 1847850 w 4580124"/>
                <a:gd name="connsiteY37" fmla="*/ 52001 h 992454"/>
                <a:gd name="connsiteX38" fmla="*/ 1928812 w 4580124"/>
                <a:gd name="connsiteY38" fmla="*/ 42476 h 992454"/>
                <a:gd name="connsiteX39" fmla="*/ 2305050 w 4580124"/>
                <a:gd name="connsiteY39" fmla="*/ 28188 h 992454"/>
                <a:gd name="connsiteX40" fmla="*/ 2371725 w 4580124"/>
                <a:gd name="connsiteY40" fmla="*/ 32951 h 992454"/>
                <a:gd name="connsiteX41" fmla="*/ 2400300 w 4580124"/>
                <a:gd name="connsiteY41" fmla="*/ 42476 h 992454"/>
                <a:gd name="connsiteX42" fmla="*/ 2424112 w 4580124"/>
                <a:gd name="connsiteY42" fmla="*/ 47238 h 992454"/>
                <a:gd name="connsiteX43" fmla="*/ 2443162 w 4580124"/>
                <a:gd name="connsiteY43" fmla="*/ 52001 h 992454"/>
                <a:gd name="connsiteX44" fmla="*/ 2471737 w 4580124"/>
                <a:gd name="connsiteY44" fmla="*/ 56763 h 992454"/>
                <a:gd name="connsiteX45" fmla="*/ 2500312 w 4580124"/>
                <a:gd name="connsiteY45" fmla="*/ 66288 h 992454"/>
                <a:gd name="connsiteX46" fmla="*/ 2533650 w 4580124"/>
                <a:gd name="connsiteY46" fmla="*/ 75813 h 992454"/>
                <a:gd name="connsiteX47" fmla="*/ 2552700 w 4580124"/>
                <a:gd name="connsiteY47" fmla="*/ 90101 h 992454"/>
                <a:gd name="connsiteX48" fmla="*/ 2566987 w 4580124"/>
                <a:gd name="connsiteY48" fmla="*/ 104388 h 992454"/>
                <a:gd name="connsiteX49" fmla="*/ 2600325 w 4580124"/>
                <a:gd name="connsiteY49" fmla="*/ 113913 h 992454"/>
                <a:gd name="connsiteX50" fmla="*/ 2647950 w 4580124"/>
                <a:gd name="connsiteY50" fmla="*/ 137726 h 992454"/>
                <a:gd name="connsiteX51" fmla="*/ 2662237 w 4580124"/>
                <a:gd name="connsiteY51" fmla="*/ 152013 h 992454"/>
                <a:gd name="connsiteX52" fmla="*/ 2695575 w 4580124"/>
                <a:gd name="connsiteY52" fmla="*/ 175826 h 992454"/>
                <a:gd name="connsiteX53" fmla="*/ 2714625 w 4580124"/>
                <a:gd name="connsiteY53" fmla="*/ 185351 h 992454"/>
                <a:gd name="connsiteX54" fmla="*/ 2752725 w 4580124"/>
                <a:gd name="connsiteY54" fmla="*/ 213926 h 992454"/>
                <a:gd name="connsiteX55" fmla="*/ 2776537 w 4580124"/>
                <a:gd name="connsiteY55" fmla="*/ 218688 h 992454"/>
                <a:gd name="connsiteX56" fmla="*/ 2809875 w 4580124"/>
                <a:gd name="connsiteY56" fmla="*/ 223451 h 992454"/>
                <a:gd name="connsiteX57" fmla="*/ 2828925 w 4580124"/>
                <a:gd name="connsiteY57" fmla="*/ 228213 h 992454"/>
                <a:gd name="connsiteX58" fmla="*/ 2847975 w 4580124"/>
                <a:gd name="connsiteY58" fmla="*/ 237738 h 992454"/>
                <a:gd name="connsiteX59" fmla="*/ 2871787 w 4580124"/>
                <a:gd name="connsiteY59" fmla="*/ 242501 h 992454"/>
                <a:gd name="connsiteX60" fmla="*/ 2886075 w 4580124"/>
                <a:gd name="connsiteY60" fmla="*/ 247263 h 992454"/>
                <a:gd name="connsiteX61" fmla="*/ 2933700 w 4580124"/>
                <a:gd name="connsiteY61" fmla="*/ 256788 h 992454"/>
                <a:gd name="connsiteX62" fmla="*/ 2995612 w 4580124"/>
                <a:gd name="connsiteY62" fmla="*/ 275838 h 992454"/>
                <a:gd name="connsiteX63" fmla="*/ 3024187 w 4580124"/>
                <a:gd name="connsiteY63" fmla="*/ 285363 h 992454"/>
                <a:gd name="connsiteX64" fmla="*/ 3062287 w 4580124"/>
                <a:gd name="connsiteY64" fmla="*/ 294888 h 992454"/>
                <a:gd name="connsiteX65" fmla="*/ 3100387 w 4580124"/>
                <a:gd name="connsiteY65" fmla="*/ 309176 h 992454"/>
                <a:gd name="connsiteX66" fmla="*/ 3119437 w 4580124"/>
                <a:gd name="connsiteY66" fmla="*/ 318701 h 992454"/>
                <a:gd name="connsiteX67" fmla="*/ 3314700 w 4580124"/>
                <a:gd name="connsiteY67" fmla="*/ 313938 h 992454"/>
                <a:gd name="connsiteX68" fmla="*/ 3371850 w 4580124"/>
                <a:gd name="connsiteY68" fmla="*/ 294888 h 992454"/>
                <a:gd name="connsiteX69" fmla="*/ 3395662 w 4580124"/>
                <a:gd name="connsiteY69" fmla="*/ 290126 h 992454"/>
                <a:gd name="connsiteX70" fmla="*/ 3433762 w 4580124"/>
                <a:gd name="connsiteY70" fmla="*/ 271076 h 992454"/>
                <a:gd name="connsiteX71" fmla="*/ 3471862 w 4580124"/>
                <a:gd name="connsiteY71" fmla="*/ 261551 h 992454"/>
                <a:gd name="connsiteX72" fmla="*/ 3490912 w 4580124"/>
                <a:gd name="connsiteY72" fmla="*/ 252026 h 992454"/>
                <a:gd name="connsiteX73" fmla="*/ 3548062 w 4580124"/>
                <a:gd name="connsiteY73" fmla="*/ 242501 h 992454"/>
                <a:gd name="connsiteX74" fmla="*/ 3871912 w 4580124"/>
                <a:gd name="connsiteY74" fmla="*/ 247263 h 992454"/>
                <a:gd name="connsiteX75" fmla="*/ 3895725 w 4580124"/>
                <a:gd name="connsiteY75" fmla="*/ 252026 h 992454"/>
                <a:gd name="connsiteX76" fmla="*/ 3957637 w 4580124"/>
                <a:gd name="connsiteY76" fmla="*/ 256788 h 992454"/>
                <a:gd name="connsiteX77" fmla="*/ 4076700 w 4580124"/>
                <a:gd name="connsiteY77" fmla="*/ 271076 h 992454"/>
                <a:gd name="connsiteX78" fmla="*/ 4095750 w 4580124"/>
                <a:gd name="connsiteY78" fmla="*/ 275838 h 992454"/>
                <a:gd name="connsiteX79" fmla="*/ 4238625 w 4580124"/>
                <a:gd name="connsiteY79" fmla="*/ 294888 h 992454"/>
                <a:gd name="connsiteX80" fmla="*/ 4271962 w 4580124"/>
                <a:gd name="connsiteY80" fmla="*/ 299651 h 992454"/>
                <a:gd name="connsiteX81" fmla="*/ 4529137 w 4580124"/>
                <a:gd name="connsiteY81" fmla="*/ 304413 h 992454"/>
                <a:gd name="connsiteX82" fmla="*/ 4576762 w 4580124"/>
                <a:gd name="connsiteY82" fmla="*/ 309176 h 992454"/>
                <a:gd name="connsiteX83" fmla="*/ 4579357 w 4580124"/>
                <a:gd name="connsiteY83" fmla="*/ 987410 h 992454"/>
                <a:gd name="connsiteX84" fmla="*/ 866 w 4580124"/>
                <a:gd name="connsiteY84" fmla="*/ 992454 h 992454"/>
                <a:gd name="connsiteX85" fmla="*/ 0 w 4580124"/>
                <a:gd name="connsiteY85" fmla="*/ 528251 h 992454"/>
                <a:gd name="connsiteX0" fmla="*/ 0 w 4576763"/>
                <a:gd name="connsiteY0" fmla="*/ 528251 h 992454"/>
                <a:gd name="connsiteX1" fmla="*/ 0 w 4576763"/>
                <a:gd name="connsiteY1" fmla="*/ 528251 h 992454"/>
                <a:gd name="connsiteX2" fmla="*/ 523875 w 4576763"/>
                <a:gd name="connsiteY2" fmla="*/ 533013 h 992454"/>
                <a:gd name="connsiteX3" fmla="*/ 566737 w 4576763"/>
                <a:gd name="connsiteY3" fmla="*/ 542538 h 992454"/>
                <a:gd name="connsiteX4" fmla="*/ 800100 w 4576763"/>
                <a:gd name="connsiteY4" fmla="*/ 537776 h 992454"/>
                <a:gd name="connsiteX5" fmla="*/ 814387 w 4576763"/>
                <a:gd name="connsiteY5" fmla="*/ 533013 h 992454"/>
                <a:gd name="connsiteX6" fmla="*/ 847725 w 4576763"/>
                <a:gd name="connsiteY6" fmla="*/ 523488 h 992454"/>
                <a:gd name="connsiteX7" fmla="*/ 866775 w 4576763"/>
                <a:gd name="connsiteY7" fmla="*/ 513963 h 992454"/>
                <a:gd name="connsiteX8" fmla="*/ 900112 w 4576763"/>
                <a:gd name="connsiteY8" fmla="*/ 504438 h 992454"/>
                <a:gd name="connsiteX9" fmla="*/ 942975 w 4576763"/>
                <a:gd name="connsiteY9" fmla="*/ 490151 h 992454"/>
                <a:gd name="connsiteX10" fmla="*/ 957262 w 4576763"/>
                <a:gd name="connsiteY10" fmla="*/ 480626 h 992454"/>
                <a:gd name="connsiteX11" fmla="*/ 962025 w 4576763"/>
                <a:gd name="connsiteY11" fmla="*/ 461576 h 992454"/>
                <a:gd name="connsiteX12" fmla="*/ 1009650 w 4576763"/>
                <a:gd name="connsiteY12" fmla="*/ 452051 h 992454"/>
                <a:gd name="connsiteX13" fmla="*/ 1023937 w 4576763"/>
                <a:gd name="connsiteY13" fmla="*/ 442526 h 992454"/>
                <a:gd name="connsiteX14" fmla="*/ 1081087 w 4576763"/>
                <a:gd name="connsiteY14" fmla="*/ 428238 h 992454"/>
                <a:gd name="connsiteX15" fmla="*/ 1095375 w 4576763"/>
                <a:gd name="connsiteY15" fmla="*/ 418713 h 992454"/>
                <a:gd name="connsiteX16" fmla="*/ 1143000 w 4576763"/>
                <a:gd name="connsiteY16" fmla="*/ 390138 h 992454"/>
                <a:gd name="connsiteX17" fmla="*/ 1157287 w 4576763"/>
                <a:gd name="connsiteY17" fmla="*/ 375851 h 992454"/>
                <a:gd name="connsiteX18" fmla="*/ 1176337 w 4576763"/>
                <a:gd name="connsiteY18" fmla="*/ 366326 h 992454"/>
                <a:gd name="connsiteX19" fmla="*/ 1200150 w 4576763"/>
                <a:gd name="connsiteY19" fmla="*/ 352038 h 992454"/>
                <a:gd name="connsiteX20" fmla="*/ 1214437 w 4576763"/>
                <a:gd name="connsiteY20" fmla="*/ 337751 h 992454"/>
                <a:gd name="connsiteX21" fmla="*/ 1266825 w 4576763"/>
                <a:gd name="connsiteY21" fmla="*/ 304413 h 992454"/>
                <a:gd name="connsiteX22" fmla="*/ 1281112 w 4576763"/>
                <a:gd name="connsiteY22" fmla="*/ 294888 h 992454"/>
                <a:gd name="connsiteX23" fmla="*/ 1290637 w 4576763"/>
                <a:gd name="connsiteY23" fmla="*/ 280601 h 992454"/>
                <a:gd name="connsiteX24" fmla="*/ 1347787 w 4576763"/>
                <a:gd name="connsiteY24" fmla="*/ 247263 h 992454"/>
                <a:gd name="connsiteX25" fmla="*/ 1362075 w 4576763"/>
                <a:gd name="connsiteY25" fmla="*/ 242501 h 992454"/>
                <a:gd name="connsiteX26" fmla="*/ 1400175 w 4576763"/>
                <a:gd name="connsiteY26" fmla="*/ 213926 h 992454"/>
                <a:gd name="connsiteX27" fmla="*/ 1414462 w 4576763"/>
                <a:gd name="connsiteY27" fmla="*/ 199638 h 992454"/>
                <a:gd name="connsiteX28" fmla="*/ 1428750 w 4576763"/>
                <a:gd name="connsiteY28" fmla="*/ 180588 h 992454"/>
                <a:gd name="connsiteX29" fmla="*/ 1452562 w 4576763"/>
                <a:gd name="connsiteY29" fmla="*/ 171063 h 992454"/>
                <a:gd name="connsiteX30" fmla="*/ 1471612 w 4576763"/>
                <a:gd name="connsiteY30" fmla="*/ 161538 h 992454"/>
                <a:gd name="connsiteX31" fmla="*/ 1504950 w 4576763"/>
                <a:gd name="connsiteY31" fmla="*/ 137726 h 992454"/>
                <a:gd name="connsiteX32" fmla="*/ 1538287 w 4576763"/>
                <a:gd name="connsiteY32" fmla="*/ 123438 h 992454"/>
                <a:gd name="connsiteX33" fmla="*/ 1595437 w 4576763"/>
                <a:gd name="connsiteY33" fmla="*/ 99626 h 992454"/>
                <a:gd name="connsiteX34" fmla="*/ 1643062 w 4576763"/>
                <a:gd name="connsiteY34" fmla="*/ 85338 h 992454"/>
                <a:gd name="connsiteX35" fmla="*/ 1676400 w 4576763"/>
                <a:gd name="connsiteY35" fmla="*/ 75813 h 992454"/>
                <a:gd name="connsiteX36" fmla="*/ 1800225 w 4576763"/>
                <a:gd name="connsiteY36" fmla="*/ 66288 h 992454"/>
                <a:gd name="connsiteX37" fmla="*/ 1847850 w 4576763"/>
                <a:gd name="connsiteY37" fmla="*/ 52001 h 992454"/>
                <a:gd name="connsiteX38" fmla="*/ 1928812 w 4576763"/>
                <a:gd name="connsiteY38" fmla="*/ 42476 h 992454"/>
                <a:gd name="connsiteX39" fmla="*/ 2305050 w 4576763"/>
                <a:gd name="connsiteY39" fmla="*/ 28188 h 992454"/>
                <a:gd name="connsiteX40" fmla="*/ 2371725 w 4576763"/>
                <a:gd name="connsiteY40" fmla="*/ 32951 h 992454"/>
                <a:gd name="connsiteX41" fmla="*/ 2400300 w 4576763"/>
                <a:gd name="connsiteY41" fmla="*/ 42476 h 992454"/>
                <a:gd name="connsiteX42" fmla="*/ 2424112 w 4576763"/>
                <a:gd name="connsiteY42" fmla="*/ 47238 h 992454"/>
                <a:gd name="connsiteX43" fmla="*/ 2443162 w 4576763"/>
                <a:gd name="connsiteY43" fmla="*/ 52001 h 992454"/>
                <a:gd name="connsiteX44" fmla="*/ 2471737 w 4576763"/>
                <a:gd name="connsiteY44" fmla="*/ 56763 h 992454"/>
                <a:gd name="connsiteX45" fmla="*/ 2500312 w 4576763"/>
                <a:gd name="connsiteY45" fmla="*/ 66288 h 992454"/>
                <a:gd name="connsiteX46" fmla="*/ 2533650 w 4576763"/>
                <a:gd name="connsiteY46" fmla="*/ 75813 h 992454"/>
                <a:gd name="connsiteX47" fmla="*/ 2552700 w 4576763"/>
                <a:gd name="connsiteY47" fmla="*/ 90101 h 992454"/>
                <a:gd name="connsiteX48" fmla="*/ 2566987 w 4576763"/>
                <a:gd name="connsiteY48" fmla="*/ 104388 h 992454"/>
                <a:gd name="connsiteX49" fmla="*/ 2600325 w 4576763"/>
                <a:gd name="connsiteY49" fmla="*/ 113913 h 992454"/>
                <a:gd name="connsiteX50" fmla="*/ 2647950 w 4576763"/>
                <a:gd name="connsiteY50" fmla="*/ 137726 h 992454"/>
                <a:gd name="connsiteX51" fmla="*/ 2662237 w 4576763"/>
                <a:gd name="connsiteY51" fmla="*/ 152013 h 992454"/>
                <a:gd name="connsiteX52" fmla="*/ 2695575 w 4576763"/>
                <a:gd name="connsiteY52" fmla="*/ 175826 h 992454"/>
                <a:gd name="connsiteX53" fmla="*/ 2714625 w 4576763"/>
                <a:gd name="connsiteY53" fmla="*/ 185351 h 992454"/>
                <a:gd name="connsiteX54" fmla="*/ 2752725 w 4576763"/>
                <a:gd name="connsiteY54" fmla="*/ 213926 h 992454"/>
                <a:gd name="connsiteX55" fmla="*/ 2776537 w 4576763"/>
                <a:gd name="connsiteY55" fmla="*/ 218688 h 992454"/>
                <a:gd name="connsiteX56" fmla="*/ 2809875 w 4576763"/>
                <a:gd name="connsiteY56" fmla="*/ 223451 h 992454"/>
                <a:gd name="connsiteX57" fmla="*/ 2828925 w 4576763"/>
                <a:gd name="connsiteY57" fmla="*/ 228213 h 992454"/>
                <a:gd name="connsiteX58" fmla="*/ 2847975 w 4576763"/>
                <a:gd name="connsiteY58" fmla="*/ 237738 h 992454"/>
                <a:gd name="connsiteX59" fmla="*/ 2871787 w 4576763"/>
                <a:gd name="connsiteY59" fmla="*/ 242501 h 992454"/>
                <a:gd name="connsiteX60" fmla="*/ 2886075 w 4576763"/>
                <a:gd name="connsiteY60" fmla="*/ 247263 h 992454"/>
                <a:gd name="connsiteX61" fmla="*/ 2933700 w 4576763"/>
                <a:gd name="connsiteY61" fmla="*/ 256788 h 992454"/>
                <a:gd name="connsiteX62" fmla="*/ 2995612 w 4576763"/>
                <a:gd name="connsiteY62" fmla="*/ 275838 h 992454"/>
                <a:gd name="connsiteX63" fmla="*/ 3024187 w 4576763"/>
                <a:gd name="connsiteY63" fmla="*/ 285363 h 992454"/>
                <a:gd name="connsiteX64" fmla="*/ 3062287 w 4576763"/>
                <a:gd name="connsiteY64" fmla="*/ 294888 h 992454"/>
                <a:gd name="connsiteX65" fmla="*/ 3100387 w 4576763"/>
                <a:gd name="connsiteY65" fmla="*/ 309176 h 992454"/>
                <a:gd name="connsiteX66" fmla="*/ 3119437 w 4576763"/>
                <a:gd name="connsiteY66" fmla="*/ 318701 h 992454"/>
                <a:gd name="connsiteX67" fmla="*/ 3314700 w 4576763"/>
                <a:gd name="connsiteY67" fmla="*/ 313938 h 992454"/>
                <a:gd name="connsiteX68" fmla="*/ 3371850 w 4576763"/>
                <a:gd name="connsiteY68" fmla="*/ 294888 h 992454"/>
                <a:gd name="connsiteX69" fmla="*/ 3395662 w 4576763"/>
                <a:gd name="connsiteY69" fmla="*/ 290126 h 992454"/>
                <a:gd name="connsiteX70" fmla="*/ 3433762 w 4576763"/>
                <a:gd name="connsiteY70" fmla="*/ 271076 h 992454"/>
                <a:gd name="connsiteX71" fmla="*/ 3471862 w 4576763"/>
                <a:gd name="connsiteY71" fmla="*/ 261551 h 992454"/>
                <a:gd name="connsiteX72" fmla="*/ 3490912 w 4576763"/>
                <a:gd name="connsiteY72" fmla="*/ 252026 h 992454"/>
                <a:gd name="connsiteX73" fmla="*/ 3548062 w 4576763"/>
                <a:gd name="connsiteY73" fmla="*/ 242501 h 992454"/>
                <a:gd name="connsiteX74" fmla="*/ 3871912 w 4576763"/>
                <a:gd name="connsiteY74" fmla="*/ 247263 h 992454"/>
                <a:gd name="connsiteX75" fmla="*/ 3895725 w 4576763"/>
                <a:gd name="connsiteY75" fmla="*/ 252026 h 992454"/>
                <a:gd name="connsiteX76" fmla="*/ 3957637 w 4576763"/>
                <a:gd name="connsiteY76" fmla="*/ 256788 h 992454"/>
                <a:gd name="connsiteX77" fmla="*/ 4076700 w 4576763"/>
                <a:gd name="connsiteY77" fmla="*/ 271076 h 992454"/>
                <a:gd name="connsiteX78" fmla="*/ 4095750 w 4576763"/>
                <a:gd name="connsiteY78" fmla="*/ 275838 h 992454"/>
                <a:gd name="connsiteX79" fmla="*/ 4238625 w 4576763"/>
                <a:gd name="connsiteY79" fmla="*/ 294888 h 992454"/>
                <a:gd name="connsiteX80" fmla="*/ 4271962 w 4576763"/>
                <a:gd name="connsiteY80" fmla="*/ 299651 h 992454"/>
                <a:gd name="connsiteX81" fmla="*/ 4529137 w 4576763"/>
                <a:gd name="connsiteY81" fmla="*/ 304413 h 992454"/>
                <a:gd name="connsiteX82" fmla="*/ 4576762 w 4576763"/>
                <a:gd name="connsiteY82" fmla="*/ 309176 h 992454"/>
                <a:gd name="connsiteX83" fmla="*/ 4568103 w 4576763"/>
                <a:gd name="connsiteY83" fmla="*/ 987410 h 992454"/>
                <a:gd name="connsiteX84" fmla="*/ 866 w 4576763"/>
                <a:gd name="connsiteY84" fmla="*/ 992454 h 992454"/>
                <a:gd name="connsiteX85" fmla="*/ 0 w 4576763"/>
                <a:gd name="connsiteY85" fmla="*/ 528251 h 992454"/>
                <a:gd name="connsiteX0" fmla="*/ 358842 w 4934738"/>
                <a:gd name="connsiteY0" fmla="*/ 992454 h 992454"/>
                <a:gd name="connsiteX1" fmla="*/ 357976 w 4934738"/>
                <a:gd name="connsiteY1" fmla="*/ 528251 h 992454"/>
                <a:gd name="connsiteX2" fmla="*/ 881851 w 4934738"/>
                <a:gd name="connsiteY2" fmla="*/ 533013 h 992454"/>
                <a:gd name="connsiteX3" fmla="*/ 924713 w 4934738"/>
                <a:gd name="connsiteY3" fmla="*/ 542538 h 992454"/>
                <a:gd name="connsiteX4" fmla="*/ 1158076 w 4934738"/>
                <a:gd name="connsiteY4" fmla="*/ 537776 h 992454"/>
                <a:gd name="connsiteX5" fmla="*/ 1172363 w 4934738"/>
                <a:gd name="connsiteY5" fmla="*/ 533013 h 992454"/>
                <a:gd name="connsiteX6" fmla="*/ 1205701 w 4934738"/>
                <a:gd name="connsiteY6" fmla="*/ 523488 h 992454"/>
                <a:gd name="connsiteX7" fmla="*/ 1224751 w 4934738"/>
                <a:gd name="connsiteY7" fmla="*/ 513963 h 992454"/>
                <a:gd name="connsiteX8" fmla="*/ 1258088 w 4934738"/>
                <a:gd name="connsiteY8" fmla="*/ 504438 h 992454"/>
                <a:gd name="connsiteX9" fmla="*/ 1300951 w 4934738"/>
                <a:gd name="connsiteY9" fmla="*/ 490151 h 992454"/>
                <a:gd name="connsiteX10" fmla="*/ 1315238 w 4934738"/>
                <a:gd name="connsiteY10" fmla="*/ 480626 h 992454"/>
                <a:gd name="connsiteX11" fmla="*/ 1320001 w 4934738"/>
                <a:gd name="connsiteY11" fmla="*/ 461576 h 992454"/>
                <a:gd name="connsiteX12" fmla="*/ 1367626 w 4934738"/>
                <a:gd name="connsiteY12" fmla="*/ 452051 h 992454"/>
                <a:gd name="connsiteX13" fmla="*/ 1381913 w 4934738"/>
                <a:gd name="connsiteY13" fmla="*/ 442526 h 992454"/>
                <a:gd name="connsiteX14" fmla="*/ 1439063 w 4934738"/>
                <a:gd name="connsiteY14" fmla="*/ 428238 h 992454"/>
                <a:gd name="connsiteX15" fmla="*/ 1453351 w 4934738"/>
                <a:gd name="connsiteY15" fmla="*/ 418713 h 992454"/>
                <a:gd name="connsiteX16" fmla="*/ 1500976 w 4934738"/>
                <a:gd name="connsiteY16" fmla="*/ 390138 h 992454"/>
                <a:gd name="connsiteX17" fmla="*/ 1515263 w 4934738"/>
                <a:gd name="connsiteY17" fmla="*/ 375851 h 992454"/>
                <a:gd name="connsiteX18" fmla="*/ 1534313 w 4934738"/>
                <a:gd name="connsiteY18" fmla="*/ 366326 h 992454"/>
                <a:gd name="connsiteX19" fmla="*/ 1558126 w 4934738"/>
                <a:gd name="connsiteY19" fmla="*/ 352038 h 992454"/>
                <a:gd name="connsiteX20" fmla="*/ 1572413 w 4934738"/>
                <a:gd name="connsiteY20" fmla="*/ 337751 h 992454"/>
                <a:gd name="connsiteX21" fmla="*/ 1624801 w 4934738"/>
                <a:gd name="connsiteY21" fmla="*/ 304413 h 992454"/>
                <a:gd name="connsiteX22" fmla="*/ 1639088 w 4934738"/>
                <a:gd name="connsiteY22" fmla="*/ 294888 h 992454"/>
                <a:gd name="connsiteX23" fmla="*/ 1648613 w 4934738"/>
                <a:gd name="connsiteY23" fmla="*/ 280601 h 992454"/>
                <a:gd name="connsiteX24" fmla="*/ 1705763 w 4934738"/>
                <a:gd name="connsiteY24" fmla="*/ 247263 h 992454"/>
                <a:gd name="connsiteX25" fmla="*/ 1720051 w 4934738"/>
                <a:gd name="connsiteY25" fmla="*/ 242501 h 992454"/>
                <a:gd name="connsiteX26" fmla="*/ 1758151 w 4934738"/>
                <a:gd name="connsiteY26" fmla="*/ 213926 h 992454"/>
                <a:gd name="connsiteX27" fmla="*/ 1772438 w 4934738"/>
                <a:gd name="connsiteY27" fmla="*/ 199638 h 992454"/>
                <a:gd name="connsiteX28" fmla="*/ 1786726 w 4934738"/>
                <a:gd name="connsiteY28" fmla="*/ 180588 h 992454"/>
                <a:gd name="connsiteX29" fmla="*/ 1810538 w 4934738"/>
                <a:gd name="connsiteY29" fmla="*/ 171063 h 992454"/>
                <a:gd name="connsiteX30" fmla="*/ 1829588 w 4934738"/>
                <a:gd name="connsiteY30" fmla="*/ 161538 h 992454"/>
                <a:gd name="connsiteX31" fmla="*/ 1862926 w 4934738"/>
                <a:gd name="connsiteY31" fmla="*/ 137726 h 992454"/>
                <a:gd name="connsiteX32" fmla="*/ 1896263 w 4934738"/>
                <a:gd name="connsiteY32" fmla="*/ 123438 h 992454"/>
                <a:gd name="connsiteX33" fmla="*/ 1953413 w 4934738"/>
                <a:gd name="connsiteY33" fmla="*/ 99626 h 992454"/>
                <a:gd name="connsiteX34" fmla="*/ 2001038 w 4934738"/>
                <a:gd name="connsiteY34" fmla="*/ 85338 h 992454"/>
                <a:gd name="connsiteX35" fmla="*/ 2034376 w 4934738"/>
                <a:gd name="connsiteY35" fmla="*/ 75813 h 992454"/>
                <a:gd name="connsiteX36" fmla="*/ 2158201 w 4934738"/>
                <a:gd name="connsiteY36" fmla="*/ 66288 h 992454"/>
                <a:gd name="connsiteX37" fmla="*/ 2205826 w 4934738"/>
                <a:gd name="connsiteY37" fmla="*/ 52001 h 992454"/>
                <a:gd name="connsiteX38" fmla="*/ 2286788 w 4934738"/>
                <a:gd name="connsiteY38" fmla="*/ 42476 h 992454"/>
                <a:gd name="connsiteX39" fmla="*/ 2663026 w 4934738"/>
                <a:gd name="connsiteY39" fmla="*/ 28188 h 992454"/>
                <a:gd name="connsiteX40" fmla="*/ 2729701 w 4934738"/>
                <a:gd name="connsiteY40" fmla="*/ 32951 h 992454"/>
                <a:gd name="connsiteX41" fmla="*/ 2758276 w 4934738"/>
                <a:gd name="connsiteY41" fmla="*/ 42476 h 992454"/>
                <a:gd name="connsiteX42" fmla="*/ 2782088 w 4934738"/>
                <a:gd name="connsiteY42" fmla="*/ 47238 h 992454"/>
                <a:gd name="connsiteX43" fmla="*/ 2801138 w 4934738"/>
                <a:gd name="connsiteY43" fmla="*/ 52001 h 992454"/>
                <a:gd name="connsiteX44" fmla="*/ 2829713 w 4934738"/>
                <a:gd name="connsiteY44" fmla="*/ 56763 h 992454"/>
                <a:gd name="connsiteX45" fmla="*/ 2858288 w 4934738"/>
                <a:gd name="connsiteY45" fmla="*/ 66288 h 992454"/>
                <a:gd name="connsiteX46" fmla="*/ 2891626 w 4934738"/>
                <a:gd name="connsiteY46" fmla="*/ 75813 h 992454"/>
                <a:gd name="connsiteX47" fmla="*/ 2910676 w 4934738"/>
                <a:gd name="connsiteY47" fmla="*/ 90101 h 992454"/>
                <a:gd name="connsiteX48" fmla="*/ 2924963 w 4934738"/>
                <a:gd name="connsiteY48" fmla="*/ 104388 h 992454"/>
                <a:gd name="connsiteX49" fmla="*/ 2958301 w 4934738"/>
                <a:gd name="connsiteY49" fmla="*/ 113913 h 992454"/>
                <a:gd name="connsiteX50" fmla="*/ 3005926 w 4934738"/>
                <a:gd name="connsiteY50" fmla="*/ 137726 h 992454"/>
                <a:gd name="connsiteX51" fmla="*/ 3020213 w 4934738"/>
                <a:gd name="connsiteY51" fmla="*/ 152013 h 992454"/>
                <a:gd name="connsiteX52" fmla="*/ 3053551 w 4934738"/>
                <a:gd name="connsiteY52" fmla="*/ 175826 h 992454"/>
                <a:gd name="connsiteX53" fmla="*/ 3072601 w 4934738"/>
                <a:gd name="connsiteY53" fmla="*/ 185351 h 992454"/>
                <a:gd name="connsiteX54" fmla="*/ 3110701 w 4934738"/>
                <a:gd name="connsiteY54" fmla="*/ 213926 h 992454"/>
                <a:gd name="connsiteX55" fmla="*/ 3134513 w 4934738"/>
                <a:gd name="connsiteY55" fmla="*/ 218688 h 992454"/>
                <a:gd name="connsiteX56" fmla="*/ 3167851 w 4934738"/>
                <a:gd name="connsiteY56" fmla="*/ 223451 h 992454"/>
                <a:gd name="connsiteX57" fmla="*/ 3186901 w 4934738"/>
                <a:gd name="connsiteY57" fmla="*/ 228213 h 992454"/>
                <a:gd name="connsiteX58" fmla="*/ 3205951 w 4934738"/>
                <a:gd name="connsiteY58" fmla="*/ 237738 h 992454"/>
                <a:gd name="connsiteX59" fmla="*/ 3229763 w 4934738"/>
                <a:gd name="connsiteY59" fmla="*/ 242501 h 992454"/>
                <a:gd name="connsiteX60" fmla="*/ 3244051 w 4934738"/>
                <a:gd name="connsiteY60" fmla="*/ 247263 h 992454"/>
                <a:gd name="connsiteX61" fmla="*/ 3291676 w 4934738"/>
                <a:gd name="connsiteY61" fmla="*/ 256788 h 992454"/>
                <a:gd name="connsiteX62" fmla="*/ 3353588 w 4934738"/>
                <a:gd name="connsiteY62" fmla="*/ 275838 h 992454"/>
                <a:gd name="connsiteX63" fmla="*/ 3382163 w 4934738"/>
                <a:gd name="connsiteY63" fmla="*/ 285363 h 992454"/>
                <a:gd name="connsiteX64" fmla="*/ 3420263 w 4934738"/>
                <a:gd name="connsiteY64" fmla="*/ 294888 h 992454"/>
                <a:gd name="connsiteX65" fmla="*/ 3458363 w 4934738"/>
                <a:gd name="connsiteY65" fmla="*/ 309176 h 992454"/>
                <a:gd name="connsiteX66" fmla="*/ 3477413 w 4934738"/>
                <a:gd name="connsiteY66" fmla="*/ 318701 h 992454"/>
                <a:gd name="connsiteX67" fmla="*/ 3672676 w 4934738"/>
                <a:gd name="connsiteY67" fmla="*/ 313938 h 992454"/>
                <a:gd name="connsiteX68" fmla="*/ 3729826 w 4934738"/>
                <a:gd name="connsiteY68" fmla="*/ 294888 h 992454"/>
                <a:gd name="connsiteX69" fmla="*/ 3753638 w 4934738"/>
                <a:gd name="connsiteY69" fmla="*/ 290126 h 992454"/>
                <a:gd name="connsiteX70" fmla="*/ 3791738 w 4934738"/>
                <a:gd name="connsiteY70" fmla="*/ 271076 h 992454"/>
                <a:gd name="connsiteX71" fmla="*/ 3829838 w 4934738"/>
                <a:gd name="connsiteY71" fmla="*/ 261551 h 992454"/>
                <a:gd name="connsiteX72" fmla="*/ 3848888 w 4934738"/>
                <a:gd name="connsiteY72" fmla="*/ 252026 h 992454"/>
                <a:gd name="connsiteX73" fmla="*/ 3906038 w 4934738"/>
                <a:gd name="connsiteY73" fmla="*/ 242501 h 992454"/>
                <a:gd name="connsiteX74" fmla="*/ 4229888 w 4934738"/>
                <a:gd name="connsiteY74" fmla="*/ 247263 h 992454"/>
                <a:gd name="connsiteX75" fmla="*/ 4253701 w 4934738"/>
                <a:gd name="connsiteY75" fmla="*/ 252026 h 992454"/>
                <a:gd name="connsiteX76" fmla="*/ 4315613 w 4934738"/>
                <a:gd name="connsiteY76" fmla="*/ 256788 h 992454"/>
                <a:gd name="connsiteX77" fmla="*/ 4434676 w 4934738"/>
                <a:gd name="connsiteY77" fmla="*/ 271076 h 992454"/>
                <a:gd name="connsiteX78" fmla="*/ 4453726 w 4934738"/>
                <a:gd name="connsiteY78" fmla="*/ 275838 h 992454"/>
                <a:gd name="connsiteX79" fmla="*/ 4596601 w 4934738"/>
                <a:gd name="connsiteY79" fmla="*/ 294888 h 992454"/>
                <a:gd name="connsiteX80" fmla="*/ 4629938 w 4934738"/>
                <a:gd name="connsiteY80" fmla="*/ 299651 h 992454"/>
                <a:gd name="connsiteX81" fmla="*/ 4887113 w 4934738"/>
                <a:gd name="connsiteY81" fmla="*/ 304413 h 992454"/>
                <a:gd name="connsiteX82" fmla="*/ 4934738 w 4934738"/>
                <a:gd name="connsiteY82" fmla="*/ 309176 h 992454"/>
                <a:gd name="connsiteX83" fmla="*/ 4926079 w 4934738"/>
                <a:gd name="connsiteY83" fmla="*/ 987410 h 992454"/>
                <a:gd name="connsiteX84" fmla="*/ 358842 w 4934738"/>
                <a:gd name="connsiteY84" fmla="*/ 992454 h 992454"/>
                <a:gd name="connsiteX0" fmla="*/ 340477 w 4916373"/>
                <a:gd name="connsiteY0" fmla="*/ 992454 h 992454"/>
                <a:gd name="connsiteX1" fmla="*/ 339611 w 4916373"/>
                <a:gd name="connsiteY1" fmla="*/ 528251 h 992454"/>
                <a:gd name="connsiteX2" fmla="*/ 863486 w 4916373"/>
                <a:gd name="connsiteY2" fmla="*/ 533013 h 992454"/>
                <a:gd name="connsiteX3" fmla="*/ 906348 w 4916373"/>
                <a:gd name="connsiteY3" fmla="*/ 542538 h 992454"/>
                <a:gd name="connsiteX4" fmla="*/ 1139711 w 4916373"/>
                <a:gd name="connsiteY4" fmla="*/ 537776 h 992454"/>
                <a:gd name="connsiteX5" fmla="*/ 1153998 w 4916373"/>
                <a:gd name="connsiteY5" fmla="*/ 533013 h 992454"/>
                <a:gd name="connsiteX6" fmla="*/ 1187336 w 4916373"/>
                <a:gd name="connsiteY6" fmla="*/ 523488 h 992454"/>
                <a:gd name="connsiteX7" fmla="*/ 1206386 w 4916373"/>
                <a:gd name="connsiteY7" fmla="*/ 513963 h 992454"/>
                <a:gd name="connsiteX8" fmla="*/ 1239723 w 4916373"/>
                <a:gd name="connsiteY8" fmla="*/ 504438 h 992454"/>
                <a:gd name="connsiteX9" fmla="*/ 1282586 w 4916373"/>
                <a:gd name="connsiteY9" fmla="*/ 490151 h 992454"/>
                <a:gd name="connsiteX10" fmla="*/ 1296873 w 4916373"/>
                <a:gd name="connsiteY10" fmla="*/ 480626 h 992454"/>
                <a:gd name="connsiteX11" fmla="*/ 1301636 w 4916373"/>
                <a:gd name="connsiteY11" fmla="*/ 461576 h 992454"/>
                <a:gd name="connsiteX12" fmla="*/ 1349261 w 4916373"/>
                <a:gd name="connsiteY12" fmla="*/ 452051 h 992454"/>
                <a:gd name="connsiteX13" fmla="*/ 1363548 w 4916373"/>
                <a:gd name="connsiteY13" fmla="*/ 442526 h 992454"/>
                <a:gd name="connsiteX14" fmla="*/ 1420698 w 4916373"/>
                <a:gd name="connsiteY14" fmla="*/ 428238 h 992454"/>
                <a:gd name="connsiteX15" fmla="*/ 1434986 w 4916373"/>
                <a:gd name="connsiteY15" fmla="*/ 418713 h 992454"/>
                <a:gd name="connsiteX16" fmla="*/ 1482611 w 4916373"/>
                <a:gd name="connsiteY16" fmla="*/ 390138 h 992454"/>
                <a:gd name="connsiteX17" fmla="*/ 1496898 w 4916373"/>
                <a:gd name="connsiteY17" fmla="*/ 375851 h 992454"/>
                <a:gd name="connsiteX18" fmla="*/ 1515948 w 4916373"/>
                <a:gd name="connsiteY18" fmla="*/ 366326 h 992454"/>
                <a:gd name="connsiteX19" fmla="*/ 1539761 w 4916373"/>
                <a:gd name="connsiteY19" fmla="*/ 352038 h 992454"/>
                <a:gd name="connsiteX20" fmla="*/ 1554048 w 4916373"/>
                <a:gd name="connsiteY20" fmla="*/ 337751 h 992454"/>
                <a:gd name="connsiteX21" fmla="*/ 1606436 w 4916373"/>
                <a:gd name="connsiteY21" fmla="*/ 304413 h 992454"/>
                <a:gd name="connsiteX22" fmla="*/ 1620723 w 4916373"/>
                <a:gd name="connsiteY22" fmla="*/ 294888 h 992454"/>
                <a:gd name="connsiteX23" fmla="*/ 1630248 w 4916373"/>
                <a:gd name="connsiteY23" fmla="*/ 280601 h 992454"/>
                <a:gd name="connsiteX24" fmla="*/ 1687398 w 4916373"/>
                <a:gd name="connsiteY24" fmla="*/ 247263 h 992454"/>
                <a:gd name="connsiteX25" fmla="*/ 1701686 w 4916373"/>
                <a:gd name="connsiteY25" fmla="*/ 242501 h 992454"/>
                <a:gd name="connsiteX26" fmla="*/ 1739786 w 4916373"/>
                <a:gd name="connsiteY26" fmla="*/ 213926 h 992454"/>
                <a:gd name="connsiteX27" fmla="*/ 1754073 w 4916373"/>
                <a:gd name="connsiteY27" fmla="*/ 199638 h 992454"/>
                <a:gd name="connsiteX28" fmla="*/ 1768361 w 4916373"/>
                <a:gd name="connsiteY28" fmla="*/ 180588 h 992454"/>
                <a:gd name="connsiteX29" fmla="*/ 1792173 w 4916373"/>
                <a:gd name="connsiteY29" fmla="*/ 171063 h 992454"/>
                <a:gd name="connsiteX30" fmla="*/ 1811223 w 4916373"/>
                <a:gd name="connsiteY30" fmla="*/ 161538 h 992454"/>
                <a:gd name="connsiteX31" fmla="*/ 1844561 w 4916373"/>
                <a:gd name="connsiteY31" fmla="*/ 137726 h 992454"/>
                <a:gd name="connsiteX32" fmla="*/ 1877898 w 4916373"/>
                <a:gd name="connsiteY32" fmla="*/ 123438 h 992454"/>
                <a:gd name="connsiteX33" fmla="*/ 1935048 w 4916373"/>
                <a:gd name="connsiteY33" fmla="*/ 99626 h 992454"/>
                <a:gd name="connsiteX34" fmla="*/ 1982673 w 4916373"/>
                <a:gd name="connsiteY34" fmla="*/ 85338 h 992454"/>
                <a:gd name="connsiteX35" fmla="*/ 2016011 w 4916373"/>
                <a:gd name="connsiteY35" fmla="*/ 75813 h 992454"/>
                <a:gd name="connsiteX36" fmla="*/ 2139836 w 4916373"/>
                <a:gd name="connsiteY36" fmla="*/ 66288 h 992454"/>
                <a:gd name="connsiteX37" fmla="*/ 2187461 w 4916373"/>
                <a:gd name="connsiteY37" fmla="*/ 52001 h 992454"/>
                <a:gd name="connsiteX38" fmla="*/ 2268423 w 4916373"/>
                <a:gd name="connsiteY38" fmla="*/ 42476 h 992454"/>
                <a:gd name="connsiteX39" fmla="*/ 2644661 w 4916373"/>
                <a:gd name="connsiteY39" fmla="*/ 28188 h 992454"/>
                <a:gd name="connsiteX40" fmla="*/ 2711336 w 4916373"/>
                <a:gd name="connsiteY40" fmla="*/ 32951 h 992454"/>
                <a:gd name="connsiteX41" fmla="*/ 2739911 w 4916373"/>
                <a:gd name="connsiteY41" fmla="*/ 42476 h 992454"/>
                <a:gd name="connsiteX42" fmla="*/ 2763723 w 4916373"/>
                <a:gd name="connsiteY42" fmla="*/ 47238 h 992454"/>
                <a:gd name="connsiteX43" fmla="*/ 2782773 w 4916373"/>
                <a:gd name="connsiteY43" fmla="*/ 52001 h 992454"/>
                <a:gd name="connsiteX44" fmla="*/ 2811348 w 4916373"/>
                <a:gd name="connsiteY44" fmla="*/ 56763 h 992454"/>
                <a:gd name="connsiteX45" fmla="*/ 2839923 w 4916373"/>
                <a:gd name="connsiteY45" fmla="*/ 66288 h 992454"/>
                <a:gd name="connsiteX46" fmla="*/ 2873261 w 4916373"/>
                <a:gd name="connsiteY46" fmla="*/ 75813 h 992454"/>
                <a:gd name="connsiteX47" fmla="*/ 2892311 w 4916373"/>
                <a:gd name="connsiteY47" fmla="*/ 90101 h 992454"/>
                <a:gd name="connsiteX48" fmla="*/ 2906598 w 4916373"/>
                <a:gd name="connsiteY48" fmla="*/ 104388 h 992454"/>
                <a:gd name="connsiteX49" fmla="*/ 2939936 w 4916373"/>
                <a:gd name="connsiteY49" fmla="*/ 113913 h 992454"/>
                <a:gd name="connsiteX50" fmla="*/ 2987561 w 4916373"/>
                <a:gd name="connsiteY50" fmla="*/ 137726 h 992454"/>
                <a:gd name="connsiteX51" fmla="*/ 3001848 w 4916373"/>
                <a:gd name="connsiteY51" fmla="*/ 152013 h 992454"/>
                <a:gd name="connsiteX52" fmla="*/ 3035186 w 4916373"/>
                <a:gd name="connsiteY52" fmla="*/ 175826 h 992454"/>
                <a:gd name="connsiteX53" fmla="*/ 3054236 w 4916373"/>
                <a:gd name="connsiteY53" fmla="*/ 185351 h 992454"/>
                <a:gd name="connsiteX54" fmla="*/ 3092336 w 4916373"/>
                <a:gd name="connsiteY54" fmla="*/ 213926 h 992454"/>
                <a:gd name="connsiteX55" fmla="*/ 3116148 w 4916373"/>
                <a:gd name="connsiteY55" fmla="*/ 218688 h 992454"/>
                <a:gd name="connsiteX56" fmla="*/ 3149486 w 4916373"/>
                <a:gd name="connsiteY56" fmla="*/ 223451 h 992454"/>
                <a:gd name="connsiteX57" fmla="*/ 3168536 w 4916373"/>
                <a:gd name="connsiteY57" fmla="*/ 228213 h 992454"/>
                <a:gd name="connsiteX58" fmla="*/ 3187586 w 4916373"/>
                <a:gd name="connsiteY58" fmla="*/ 237738 h 992454"/>
                <a:gd name="connsiteX59" fmla="*/ 3211398 w 4916373"/>
                <a:gd name="connsiteY59" fmla="*/ 242501 h 992454"/>
                <a:gd name="connsiteX60" fmla="*/ 3225686 w 4916373"/>
                <a:gd name="connsiteY60" fmla="*/ 247263 h 992454"/>
                <a:gd name="connsiteX61" fmla="*/ 3273311 w 4916373"/>
                <a:gd name="connsiteY61" fmla="*/ 256788 h 992454"/>
                <a:gd name="connsiteX62" fmla="*/ 3335223 w 4916373"/>
                <a:gd name="connsiteY62" fmla="*/ 275838 h 992454"/>
                <a:gd name="connsiteX63" fmla="*/ 3363798 w 4916373"/>
                <a:gd name="connsiteY63" fmla="*/ 285363 h 992454"/>
                <a:gd name="connsiteX64" fmla="*/ 3401898 w 4916373"/>
                <a:gd name="connsiteY64" fmla="*/ 294888 h 992454"/>
                <a:gd name="connsiteX65" fmla="*/ 3439998 w 4916373"/>
                <a:gd name="connsiteY65" fmla="*/ 309176 h 992454"/>
                <a:gd name="connsiteX66" fmla="*/ 3459048 w 4916373"/>
                <a:gd name="connsiteY66" fmla="*/ 318701 h 992454"/>
                <a:gd name="connsiteX67" fmla="*/ 3654311 w 4916373"/>
                <a:gd name="connsiteY67" fmla="*/ 313938 h 992454"/>
                <a:gd name="connsiteX68" fmla="*/ 3711461 w 4916373"/>
                <a:gd name="connsiteY68" fmla="*/ 294888 h 992454"/>
                <a:gd name="connsiteX69" fmla="*/ 3735273 w 4916373"/>
                <a:gd name="connsiteY69" fmla="*/ 290126 h 992454"/>
                <a:gd name="connsiteX70" fmla="*/ 3773373 w 4916373"/>
                <a:gd name="connsiteY70" fmla="*/ 271076 h 992454"/>
                <a:gd name="connsiteX71" fmla="*/ 3811473 w 4916373"/>
                <a:gd name="connsiteY71" fmla="*/ 261551 h 992454"/>
                <a:gd name="connsiteX72" fmla="*/ 3830523 w 4916373"/>
                <a:gd name="connsiteY72" fmla="*/ 252026 h 992454"/>
                <a:gd name="connsiteX73" fmla="*/ 3887673 w 4916373"/>
                <a:gd name="connsiteY73" fmla="*/ 242501 h 992454"/>
                <a:gd name="connsiteX74" fmla="*/ 4211523 w 4916373"/>
                <a:gd name="connsiteY74" fmla="*/ 247263 h 992454"/>
                <a:gd name="connsiteX75" fmla="*/ 4235336 w 4916373"/>
                <a:gd name="connsiteY75" fmla="*/ 252026 h 992454"/>
                <a:gd name="connsiteX76" fmla="*/ 4297248 w 4916373"/>
                <a:gd name="connsiteY76" fmla="*/ 256788 h 992454"/>
                <a:gd name="connsiteX77" fmla="*/ 4416311 w 4916373"/>
                <a:gd name="connsiteY77" fmla="*/ 271076 h 992454"/>
                <a:gd name="connsiteX78" fmla="*/ 4435361 w 4916373"/>
                <a:gd name="connsiteY78" fmla="*/ 275838 h 992454"/>
                <a:gd name="connsiteX79" fmla="*/ 4578236 w 4916373"/>
                <a:gd name="connsiteY79" fmla="*/ 294888 h 992454"/>
                <a:gd name="connsiteX80" fmla="*/ 4611573 w 4916373"/>
                <a:gd name="connsiteY80" fmla="*/ 299651 h 992454"/>
                <a:gd name="connsiteX81" fmla="*/ 4868748 w 4916373"/>
                <a:gd name="connsiteY81" fmla="*/ 304413 h 992454"/>
                <a:gd name="connsiteX82" fmla="*/ 4916373 w 4916373"/>
                <a:gd name="connsiteY82" fmla="*/ 309176 h 992454"/>
                <a:gd name="connsiteX83" fmla="*/ 4907714 w 4916373"/>
                <a:gd name="connsiteY83" fmla="*/ 987410 h 992454"/>
                <a:gd name="connsiteX84" fmla="*/ 340477 w 4916373"/>
                <a:gd name="connsiteY84" fmla="*/ 992454 h 992454"/>
                <a:gd name="connsiteX0" fmla="*/ 4169 w 4580065"/>
                <a:gd name="connsiteY0" fmla="*/ 992454 h 992454"/>
                <a:gd name="connsiteX1" fmla="*/ 3303 w 4580065"/>
                <a:gd name="connsiteY1" fmla="*/ 528251 h 992454"/>
                <a:gd name="connsiteX2" fmla="*/ 527178 w 4580065"/>
                <a:gd name="connsiteY2" fmla="*/ 533013 h 992454"/>
                <a:gd name="connsiteX3" fmla="*/ 570040 w 4580065"/>
                <a:gd name="connsiteY3" fmla="*/ 542538 h 992454"/>
                <a:gd name="connsiteX4" fmla="*/ 803403 w 4580065"/>
                <a:gd name="connsiteY4" fmla="*/ 537776 h 992454"/>
                <a:gd name="connsiteX5" fmla="*/ 817690 w 4580065"/>
                <a:gd name="connsiteY5" fmla="*/ 533013 h 992454"/>
                <a:gd name="connsiteX6" fmla="*/ 851028 w 4580065"/>
                <a:gd name="connsiteY6" fmla="*/ 523488 h 992454"/>
                <a:gd name="connsiteX7" fmla="*/ 870078 w 4580065"/>
                <a:gd name="connsiteY7" fmla="*/ 513963 h 992454"/>
                <a:gd name="connsiteX8" fmla="*/ 903415 w 4580065"/>
                <a:gd name="connsiteY8" fmla="*/ 504438 h 992454"/>
                <a:gd name="connsiteX9" fmla="*/ 946278 w 4580065"/>
                <a:gd name="connsiteY9" fmla="*/ 490151 h 992454"/>
                <a:gd name="connsiteX10" fmla="*/ 960565 w 4580065"/>
                <a:gd name="connsiteY10" fmla="*/ 480626 h 992454"/>
                <a:gd name="connsiteX11" fmla="*/ 965328 w 4580065"/>
                <a:gd name="connsiteY11" fmla="*/ 461576 h 992454"/>
                <a:gd name="connsiteX12" fmla="*/ 1012953 w 4580065"/>
                <a:gd name="connsiteY12" fmla="*/ 452051 h 992454"/>
                <a:gd name="connsiteX13" fmla="*/ 1027240 w 4580065"/>
                <a:gd name="connsiteY13" fmla="*/ 442526 h 992454"/>
                <a:gd name="connsiteX14" fmla="*/ 1084390 w 4580065"/>
                <a:gd name="connsiteY14" fmla="*/ 428238 h 992454"/>
                <a:gd name="connsiteX15" fmla="*/ 1098678 w 4580065"/>
                <a:gd name="connsiteY15" fmla="*/ 418713 h 992454"/>
                <a:gd name="connsiteX16" fmla="*/ 1146303 w 4580065"/>
                <a:gd name="connsiteY16" fmla="*/ 390138 h 992454"/>
                <a:gd name="connsiteX17" fmla="*/ 1160590 w 4580065"/>
                <a:gd name="connsiteY17" fmla="*/ 375851 h 992454"/>
                <a:gd name="connsiteX18" fmla="*/ 1179640 w 4580065"/>
                <a:gd name="connsiteY18" fmla="*/ 366326 h 992454"/>
                <a:gd name="connsiteX19" fmla="*/ 1203453 w 4580065"/>
                <a:gd name="connsiteY19" fmla="*/ 352038 h 992454"/>
                <a:gd name="connsiteX20" fmla="*/ 1217740 w 4580065"/>
                <a:gd name="connsiteY20" fmla="*/ 337751 h 992454"/>
                <a:gd name="connsiteX21" fmla="*/ 1270128 w 4580065"/>
                <a:gd name="connsiteY21" fmla="*/ 304413 h 992454"/>
                <a:gd name="connsiteX22" fmla="*/ 1284415 w 4580065"/>
                <a:gd name="connsiteY22" fmla="*/ 294888 h 992454"/>
                <a:gd name="connsiteX23" fmla="*/ 1293940 w 4580065"/>
                <a:gd name="connsiteY23" fmla="*/ 280601 h 992454"/>
                <a:gd name="connsiteX24" fmla="*/ 1351090 w 4580065"/>
                <a:gd name="connsiteY24" fmla="*/ 247263 h 992454"/>
                <a:gd name="connsiteX25" fmla="*/ 1365378 w 4580065"/>
                <a:gd name="connsiteY25" fmla="*/ 242501 h 992454"/>
                <a:gd name="connsiteX26" fmla="*/ 1403478 w 4580065"/>
                <a:gd name="connsiteY26" fmla="*/ 213926 h 992454"/>
                <a:gd name="connsiteX27" fmla="*/ 1417765 w 4580065"/>
                <a:gd name="connsiteY27" fmla="*/ 199638 h 992454"/>
                <a:gd name="connsiteX28" fmla="*/ 1432053 w 4580065"/>
                <a:gd name="connsiteY28" fmla="*/ 180588 h 992454"/>
                <a:gd name="connsiteX29" fmla="*/ 1455865 w 4580065"/>
                <a:gd name="connsiteY29" fmla="*/ 171063 h 992454"/>
                <a:gd name="connsiteX30" fmla="*/ 1474915 w 4580065"/>
                <a:gd name="connsiteY30" fmla="*/ 161538 h 992454"/>
                <a:gd name="connsiteX31" fmla="*/ 1508253 w 4580065"/>
                <a:gd name="connsiteY31" fmla="*/ 137726 h 992454"/>
                <a:gd name="connsiteX32" fmla="*/ 1541590 w 4580065"/>
                <a:gd name="connsiteY32" fmla="*/ 123438 h 992454"/>
                <a:gd name="connsiteX33" fmla="*/ 1598740 w 4580065"/>
                <a:gd name="connsiteY33" fmla="*/ 99626 h 992454"/>
                <a:gd name="connsiteX34" fmla="*/ 1646365 w 4580065"/>
                <a:gd name="connsiteY34" fmla="*/ 85338 h 992454"/>
                <a:gd name="connsiteX35" fmla="*/ 1679703 w 4580065"/>
                <a:gd name="connsiteY35" fmla="*/ 75813 h 992454"/>
                <a:gd name="connsiteX36" fmla="*/ 1803528 w 4580065"/>
                <a:gd name="connsiteY36" fmla="*/ 66288 h 992454"/>
                <a:gd name="connsiteX37" fmla="*/ 1851153 w 4580065"/>
                <a:gd name="connsiteY37" fmla="*/ 52001 h 992454"/>
                <a:gd name="connsiteX38" fmla="*/ 1932115 w 4580065"/>
                <a:gd name="connsiteY38" fmla="*/ 42476 h 992454"/>
                <a:gd name="connsiteX39" fmla="*/ 2308353 w 4580065"/>
                <a:gd name="connsiteY39" fmla="*/ 28188 h 992454"/>
                <a:gd name="connsiteX40" fmla="*/ 2375028 w 4580065"/>
                <a:gd name="connsiteY40" fmla="*/ 32951 h 992454"/>
                <a:gd name="connsiteX41" fmla="*/ 2403603 w 4580065"/>
                <a:gd name="connsiteY41" fmla="*/ 42476 h 992454"/>
                <a:gd name="connsiteX42" fmla="*/ 2427415 w 4580065"/>
                <a:gd name="connsiteY42" fmla="*/ 47238 h 992454"/>
                <a:gd name="connsiteX43" fmla="*/ 2446465 w 4580065"/>
                <a:gd name="connsiteY43" fmla="*/ 52001 h 992454"/>
                <a:gd name="connsiteX44" fmla="*/ 2475040 w 4580065"/>
                <a:gd name="connsiteY44" fmla="*/ 56763 h 992454"/>
                <a:gd name="connsiteX45" fmla="*/ 2503615 w 4580065"/>
                <a:gd name="connsiteY45" fmla="*/ 66288 h 992454"/>
                <a:gd name="connsiteX46" fmla="*/ 2536953 w 4580065"/>
                <a:gd name="connsiteY46" fmla="*/ 75813 h 992454"/>
                <a:gd name="connsiteX47" fmla="*/ 2556003 w 4580065"/>
                <a:gd name="connsiteY47" fmla="*/ 90101 h 992454"/>
                <a:gd name="connsiteX48" fmla="*/ 2570290 w 4580065"/>
                <a:gd name="connsiteY48" fmla="*/ 104388 h 992454"/>
                <a:gd name="connsiteX49" fmla="*/ 2603628 w 4580065"/>
                <a:gd name="connsiteY49" fmla="*/ 113913 h 992454"/>
                <a:gd name="connsiteX50" fmla="*/ 2651253 w 4580065"/>
                <a:gd name="connsiteY50" fmla="*/ 137726 h 992454"/>
                <a:gd name="connsiteX51" fmla="*/ 2665540 w 4580065"/>
                <a:gd name="connsiteY51" fmla="*/ 152013 h 992454"/>
                <a:gd name="connsiteX52" fmla="*/ 2698878 w 4580065"/>
                <a:gd name="connsiteY52" fmla="*/ 175826 h 992454"/>
                <a:gd name="connsiteX53" fmla="*/ 2717928 w 4580065"/>
                <a:gd name="connsiteY53" fmla="*/ 185351 h 992454"/>
                <a:gd name="connsiteX54" fmla="*/ 2756028 w 4580065"/>
                <a:gd name="connsiteY54" fmla="*/ 213926 h 992454"/>
                <a:gd name="connsiteX55" fmla="*/ 2779840 w 4580065"/>
                <a:gd name="connsiteY55" fmla="*/ 218688 h 992454"/>
                <a:gd name="connsiteX56" fmla="*/ 2813178 w 4580065"/>
                <a:gd name="connsiteY56" fmla="*/ 223451 h 992454"/>
                <a:gd name="connsiteX57" fmla="*/ 2832228 w 4580065"/>
                <a:gd name="connsiteY57" fmla="*/ 228213 h 992454"/>
                <a:gd name="connsiteX58" fmla="*/ 2851278 w 4580065"/>
                <a:gd name="connsiteY58" fmla="*/ 237738 h 992454"/>
                <a:gd name="connsiteX59" fmla="*/ 2875090 w 4580065"/>
                <a:gd name="connsiteY59" fmla="*/ 242501 h 992454"/>
                <a:gd name="connsiteX60" fmla="*/ 2889378 w 4580065"/>
                <a:gd name="connsiteY60" fmla="*/ 247263 h 992454"/>
                <a:gd name="connsiteX61" fmla="*/ 2937003 w 4580065"/>
                <a:gd name="connsiteY61" fmla="*/ 256788 h 992454"/>
                <a:gd name="connsiteX62" fmla="*/ 2998915 w 4580065"/>
                <a:gd name="connsiteY62" fmla="*/ 275838 h 992454"/>
                <a:gd name="connsiteX63" fmla="*/ 3027490 w 4580065"/>
                <a:gd name="connsiteY63" fmla="*/ 285363 h 992454"/>
                <a:gd name="connsiteX64" fmla="*/ 3065590 w 4580065"/>
                <a:gd name="connsiteY64" fmla="*/ 294888 h 992454"/>
                <a:gd name="connsiteX65" fmla="*/ 3103690 w 4580065"/>
                <a:gd name="connsiteY65" fmla="*/ 309176 h 992454"/>
                <a:gd name="connsiteX66" fmla="*/ 3122740 w 4580065"/>
                <a:gd name="connsiteY66" fmla="*/ 318701 h 992454"/>
                <a:gd name="connsiteX67" fmla="*/ 3318003 w 4580065"/>
                <a:gd name="connsiteY67" fmla="*/ 313938 h 992454"/>
                <a:gd name="connsiteX68" fmla="*/ 3375153 w 4580065"/>
                <a:gd name="connsiteY68" fmla="*/ 294888 h 992454"/>
                <a:gd name="connsiteX69" fmla="*/ 3398965 w 4580065"/>
                <a:gd name="connsiteY69" fmla="*/ 290126 h 992454"/>
                <a:gd name="connsiteX70" fmla="*/ 3437065 w 4580065"/>
                <a:gd name="connsiteY70" fmla="*/ 271076 h 992454"/>
                <a:gd name="connsiteX71" fmla="*/ 3475165 w 4580065"/>
                <a:gd name="connsiteY71" fmla="*/ 261551 h 992454"/>
                <a:gd name="connsiteX72" fmla="*/ 3494215 w 4580065"/>
                <a:gd name="connsiteY72" fmla="*/ 252026 h 992454"/>
                <a:gd name="connsiteX73" fmla="*/ 3551365 w 4580065"/>
                <a:gd name="connsiteY73" fmla="*/ 242501 h 992454"/>
                <a:gd name="connsiteX74" fmla="*/ 3875215 w 4580065"/>
                <a:gd name="connsiteY74" fmla="*/ 247263 h 992454"/>
                <a:gd name="connsiteX75" fmla="*/ 3899028 w 4580065"/>
                <a:gd name="connsiteY75" fmla="*/ 252026 h 992454"/>
                <a:gd name="connsiteX76" fmla="*/ 3960940 w 4580065"/>
                <a:gd name="connsiteY76" fmla="*/ 256788 h 992454"/>
                <a:gd name="connsiteX77" fmla="*/ 4080003 w 4580065"/>
                <a:gd name="connsiteY77" fmla="*/ 271076 h 992454"/>
                <a:gd name="connsiteX78" fmla="*/ 4099053 w 4580065"/>
                <a:gd name="connsiteY78" fmla="*/ 275838 h 992454"/>
                <a:gd name="connsiteX79" fmla="*/ 4241928 w 4580065"/>
                <a:gd name="connsiteY79" fmla="*/ 294888 h 992454"/>
                <a:gd name="connsiteX80" fmla="*/ 4275265 w 4580065"/>
                <a:gd name="connsiteY80" fmla="*/ 299651 h 992454"/>
                <a:gd name="connsiteX81" fmla="*/ 4532440 w 4580065"/>
                <a:gd name="connsiteY81" fmla="*/ 304413 h 992454"/>
                <a:gd name="connsiteX82" fmla="*/ 4580065 w 4580065"/>
                <a:gd name="connsiteY82" fmla="*/ 309176 h 992454"/>
                <a:gd name="connsiteX83" fmla="*/ 4571406 w 4580065"/>
                <a:gd name="connsiteY83" fmla="*/ 987410 h 992454"/>
                <a:gd name="connsiteX84" fmla="*/ 4169 w 4580065"/>
                <a:gd name="connsiteY84" fmla="*/ 992454 h 99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580065" h="992454">
                  <a:moveTo>
                    <a:pt x="4169" y="992454"/>
                  </a:moveTo>
                  <a:cubicBezTo>
                    <a:pt x="5285" y="823478"/>
                    <a:pt x="-5086" y="635641"/>
                    <a:pt x="3303" y="528251"/>
                  </a:cubicBezTo>
                  <a:lnTo>
                    <a:pt x="527178" y="533013"/>
                  </a:lnTo>
                  <a:cubicBezTo>
                    <a:pt x="544853" y="533318"/>
                    <a:pt x="554833" y="537469"/>
                    <a:pt x="570040" y="542538"/>
                  </a:cubicBezTo>
                  <a:lnTo>
                    <a:pt x="803403" y="537776"/>
                  </a:lnTo>
                  <a:cubicBezTo>
                    <a:pt x="808419" y="537583"/>
                    <a:pt x="812863" y="534392"/>
                    <a:pt x="817690" y="533013"/>
                  </a:cubicBezTo>
                  <a:cubicBezTo>
                    <a:pt x="829783" y="529558"/>
                    <a:pt x="839602" y="528385"/>
                    <a:pt x="851028" y="523488"/>
                  </a:cubicBezTo>
                  <a:cubicBezTo>
                    <a:pt x="857553" y="520691"/>
                    <a:pt x="863552" y="516760"/>
                    <a:pt x="870078" y="513963"/>
                  </a:cubicBezTo>
                  <a:cubicBezTo>
                    <a:pt x="896933" y="502454"/>
                    <a:pt x="871204" y="516518"/>
                    <a:pt x="903415" y="504438"/>
                  </a:cubicBezTo>
                  <a:cubicBezTo>
                    <a:pt x="948478" y="487539"/>
                    <a:pt x="894099" y="500586"/>
                    <a:pt x="946278" y="490151"/>
                  </a:cubicBezTo>
                  <a:cubicBezTo>
                    <a:pt x="951040" y="486976"/>
                    <a:pt x="957390" y="485388"/>
                    <a:pt x="960565" y="480626"/>
                  </a:cubicBezTo>
                  <a:cubicBezTo>
                    <a:pt x="964196" y="475180"/>
                    <a:pt x="959582" y="464710"/>
                    <a:pt x="965328" y="461576"/>
                  </a:cubicBezTo>
                  <a:cubicBezTo>
                    <a:pt x="979541" y="453824"/>
                    <a:pt x="1012953" y="452051"/>
                    <a:pt x="1012953" y="452051"/>
                  </a:cubicBezTo>
                  <a:cubicBezTo>
                    <a:pt x="1017715" y="448876"/>
                    <a:pt x="1021810" y="444336"/>
                    <a:pt x="1027240" y="442526"/>
                  </a:cubicBezTo>
                  <a:cubicBezTo>
                    <a:pt x="1048665" y="435384"/>
                    <a:pt x="1064386" y="441574"/>
                    <a:pt x="1084390" y="428238"/>
                  </a:cubicBezTo>
                  <a:cubicBezTo>
                    <a:pt x="1089153" y="425063"/>
                    <a:pt x="1093708" y="421553"/>
                    <a:pt x="1098678" y="418713"/>
                  </a:cubicBezTo>
                  <a:cubicBezTo>
                    <a:pt x="1116216" y="408692"/>
                    <a:pt x="1130770" y="405671"/>
                    <a:pt x="1146303" y="390138"/>
                  </a:cubicBezTo>
                  <a:cubicBezTo>
                    <a:pt x="1151065" y="385376"/>
                    <a:pt x="1155110" y="379766"/>
                    <a:pt x="1160590" y="375851"/>
                  </a:cubicBezTo>
                  <a:cubicBezTo>
                    <a:pt x="1166367" y="371725"/>
                    <a:pt x="1173434" y="369774"/>
                    <a:pt x="1179640" y="366326"/>
                  </a:cubicBezTo>
                  <a:cubicBezTo>
                    <a:pt x="1187732" y="361830"/>
                    <a:pt x="1196048" y="357592"/>
                    <a:pt x="1203453" y="352038"/>
                  </a:cubicBezTo>
                  <a:cubicBezTo>
                    <a:pt x="1208841" y="347997"/>
                    <a:pt x="1212424" y="341886"/>
                    <a:pt x="1217740" y="337751"/>
                  </a:cubicBezTo>
                  <a:cubicBezTo>
                    <a:pt x="1234439" y="324763"/>
                    <a:pt x="1252330" y="315537"/>
                    <a:pt x="1270128" y="304413"/>
                  </a:cubicBezTo>
                  <a:cubicBezTo>
                    <a:pt x="1274982" y="301379"/>
                    <a:pt x="1279653" y="298063"/>
                    <a:pt x="1284415" y="294888"/>
                  </a:cubicBezTo>
                  <a:cubicBezTo>
                    <a:pt x="1287590" y="290126"/>
                    <a:pt x="1289686" y="284430"/>
                    <a:pt x="1293940" y="280601"/>
                  </a:cubicBezTo>
                  <a:cubicBezTo>
                    <a:pt x="1331549" y="246754"/>
                    <a:pt x="1319001" y="256431"/>
                    <a:pt x="1351090" y="247263"/>
                  </a:cubicBezTo>
                  <a:cubicBezTo>
                    <a:pt x="1355917" y="245884"/>
                    <a:pt x="1360615" y="244088"/>
                    <a:pt x="1365378" y="242501"/>
                  </a:cubicBezTo>
                  <a:cubicBezTo>
                    <a:pt x="1415146" y="192733"/>
                    <a:pt x="1356080" y="247783"/>
                    <a:pt x="1403478" y="213926"/>
                  </a:cubicBezTo>
                  <a:cubicBezTo>
                    <a:pt x="1408959" y="210011"/>
                    <a:pt x="1413382" y="204752"/>
                    <a:pt x="1417765" y="199638"/>
                  </a:cubicBezTo>
                  <a:cubicBezTo>
                    <a:pt x="1422931" y="193611"/>
                    <a:pt x="1425703" y="185351"/>
                    <a:pt x="1432053" y="180588"/>
                  </a:cubicBezTo>
                  <a:cubicBezTo>
                    <a:pt x="1438892" y="175459"/>
                    <a:pt x="1448053" y="174535"/>
                    <a:pt x="1455865" y="171063"/>
                  </a:cubicBezTo>
                  <a:cubicBezTo>
                    <a:pt x="1462353" y="168180"/>
                    <a:pt x="1468751" y="165060"/>
                    <a:pt x="1474915" y="161538"/>
                  </a:cubicBezTo>
                  <a:cubicBezTo>
                    <a:pt x="1498427" y="148103"/>
                    <a:pt x="1480991" y="154764"/>
                    <a:pt x="1508253" y="137726"/>
                  </a:cubicBezTo>
                  <a:cubicBezTo>
                    <a:pt x="1535669" y="120592"/>
                    <a:pt x="1517827" y="134239"/>
                    <a:pt x="1541590" y="123438"/>
                  </a:cubicBezTo>
                  <a:cubicBezTo>
                    <a:pt x="1595307" y="99020"/>
                    <a:pt x="1561414" y="108956"/>
                    <a:pt x="1598740" y="99626"/>
                  </a:cubicBezTo>
                  <a:cubicBezTo>
                    <a:pt x="1632654" y="82669"/>
                    <a:pt x="1602317" y="95503"/>
                    <a:pt x="1646365" y="85338"/>
                  </a:cubicBezTo>
                  <a:cubicBezTo>
                    <a:pt x="1657626" y="82739"/>
                    <a:pt x="1668442" y="78412"/>
                    <a:pt x="1679703" y="75813"/>
                  </a:cubicBezTo>
                  <a:cubicBezTo>
                    <a:pt x="1718378" y="66888"/>
                    <a:pt x="1768613" y="68034"/>
                    <a:pt x="1803528" y="66288"/>
                  </a:cubicBezTo>
                  <a:cubicBezTo>
                    <a:pt x="1818447" y="61315"/>
                    <a:pt x="1835313" y="54881"/>
                    <a:pt x="1851153" y="52001"/>
                  </a:cubicBezTo>
                  <a:cubicBezTo>
                    <a:pt x="1876901" y="47320"/>
                    <a:pt x="1906554" y="45032"/>
                    <a:pt x="1932115" y="42476"/>
                  </a:cubicBezTo>
                  <a:cubicBezTo>
                    <a:pt x="2057123" y="-40863"/>
                    <a:pt x="1949243" y="23269"/>
                    <a:pt x="2308353" y="28188"/>
                  </a:cubicBezTo>
                  <a:cubicBezTo>
                    <a:pt x="2330578" y="29776"/>
                    <a:pt x="2352993" y="29646"/>
                    <a:pt x="2375028" y="32951"/>
                  </a:cubicBezTo>
                  <a:cubicBezTo>
                    <a:pt x="2384957" y="34440"/>
                    <a:pt x="2393758" y="40507"/>
                    <a:pt x="2403603" y="42476"/>
                  </a:cubicBezTo>
                  <a:cubicBezTo>
                    <a:pt x="2411540" y="44063"/>
                    <a:pt x="2419513" y="45482"/>
                    <a:pt x="2427415" y="47238"/>
                  </a:cubicBezTo>
                  <a:cubicBezTo>
                    <a:pt x="2433805" y="48658"/>
                    <a:pt x="2440047" y="50717"/>
                    <a:pt x="2446465" y="52001"/>
                  </a:cubicBezTo>
                  <a:cubicBezTo>
                    <a:pt x="2455934" y="53895"/>
                    <a:pt x="2465515" y="55176"/>
                    <a:pt x="2475040" y="56763"/>
                  </a:cubicBezTo>
                  <a:cubicBezTo>
                    <a:pt x="2484565" y="59938"/>
                    <a:pt x="2493875" y="63853"/>
                    <a:pt x="2503615" y="66288"/>
                  </a:cubicBezTo>
                  <a:cubicBezTo>
                    <a:pt x="2527535" y="72269"/>
                    <a:pt x="2516455" y="68981"/>
                    <a:pt x="2536953" y="75813"/>
                  </a:cubicBezTo>
                  <a:cubicBezTo>
                    <a:pt x="2543303" y="80576"/>
                    <a:pt x="2549976" y="84935"/>
                    <a:pt x="2556003" y="90101"/>
                  </a:cubicBezTo>
                  <a:cubicBezTo>
                    <a:pt x="2561117" y="94484"/>
                    <a:pt x="2564686" y="100652"/>
                    <a:pt x="2570290" y="104388"/>
                  </a:cubicBezTo>
                  <a:cubicBezTo>
                    <a:pt x="2574392" y="107122"/>
                    <a:pt x="2601084" y="113277"/>
                    <a:pt x="2603628" y="113913"/>
                  </a:cubicBezTo>
                  <a:cubicBezTo>
                    <a:pt x="2636029" y="146316"/>
                    <a:pt x="2594379" y="109290"/>
                    <a:pt x="2651253" y="137726"/>
                  </a:cubicBezTo>
                  <a:cubicBezTo>
                    <a:pt x="2657277" y="140738"/>
                    <a:pt x="2660426" y="147630"/>
                    <a:pt x="2665540" y="152013"/>
                  </a:cubicBezTo>
                  <a:cubicBezTo>
                    <a:pt x="2670655" y="156397"/>
                    <a:pt x="2691337" y="171517"/>
                    <a:pt x="2698878" y="175826"/>
                  </a:cubicBezTo>
                  <a:cubicBezTo>
                    <a:pt x="2705042" y="179348"/>
                    <a:pt x="2712021" y="181413"/>
                    <a:pt x="2717928" y="185351"/>
                  </a:cubicBezTo>
                  <a:cubicBezTo>
                    <a:pt x="2731137" y="194157"/>
                    <a:pt x="2740461" y="210813"/>
                    <a:pt x="2756028" y="213926"/>
                  </a:cubicBezTo>
                  <a:cubicBezTo>
                    <a:pt x="2763965" y="215513"/>
                    <a:pt x="2771856" y="217357"/>
                    <a:pt x="2779840" y="218688"/>
                  </a:cubicBezTo>
                  <a:cubicBezTo>
                    <a:pt x="2790913" y="220533"/>
                    <a:pt x="2802134" y="221443"/>
                    <a:pt x="2813178" y="223451"/>
                  </a:cubicBezTo>
                  <a:cubicBezTo>
                    <a:pt x="2819618" y="224622"/>
                    <a:pt x="2825878" y="226626"/>
                    <a:pt x="2832228" y="228213"/>
                  </a:cubicBezTo>
                  <a:cubicBezTo>
                    <a:pt x="2838578" y="231388"/>
                    <a:pt x="2844543" y="235493"/>
                    <a:pt x="2851278" y="237738"/>
                  </a:cubicBezTo>
                  <a:cubicBezTo>
                    <a:pt x="2858957" y="240298"/>
                    <a:pt x="2867237" y="240538"/>
                    <a:pt x="2875090" y="242501"/>
                  </a:cubicBezTo>
                  <a:cubicBezTo>
                    <a:pt x="2879960" y="243719"/>
                    <a:pt x="2884486" y="246134"/>
                    <a:pt x="2889378" y="247263"/>
                  </a:cubicBezTo>
                  <a:cubicBezTo>
                    <a:pt x="2905153" y="250903"/>
                    <a:pt x="2937003" y="256788"/>
                    <a:pt x="2937003" y="256788"/>
                  </a:cubicBezTo>
                  <a:cubicBezTo>
                    <a:pt x="2972288" y="280312"/>
                    <a:pt x="2924384" y="250994"/>
                    <a:pt x="2998915" y="275838"/>
                  </a:cubicBezTo>
                  <a:cubicBezTo>
                    <a:pt x="3008440" y="279013"/>
                    <a:pt x="3017645" y="283394"/>
                    <a:pt x="3027490" y="285363"/>
                  </a:cubicBezTo>
                  <a:cubicBezTo>
                    <a:pt x="3056225" y="291111"/>
                    <a:pt x="3043623" y="287566"/>
                    <a:pt x="3065590" y="294888"/>
                  </a:cubicBezTo>
                  <a:cubicBezTo>
                    <a:pt x="3094936" y="314452"/>
                    <a:pt x="3062495" y="295444"/>
                    <a:pt x="3103690" y="309176"/>
                  </a:cubicBezTo>
                  <a:cubicBezTo>
                    <a:pt x="3110425" y="311421"/>
                    <a:pt x="3116390" y="315526"/>
                    <a:pt x="3122740" y="318701"/>
                  </a:cubicBezTo>
                  <a:cubicBezTo>
                    <a:pt x="3187828" y="317113"/>
                    <a:pt x="3253018" y="317917"/>
                    <a:pt x="3318003" y="313938"/>
                  </a:cubicBezTo>
                  <a:cubicBezTo>
                    <a:pt x="3366521" y="310967"/>
                    <a:pt x="3342479" y="305779"/>
                    <a:pt x="3375153" y="294888"/>
                  </a:cubicBezTo>
                  <a:cubicBezTo>
                    <a:pt x="3382832" y="292328"/>
                    <a:pt x="3391028" y="291713"/>
                    <a:pt x="3398965" y="290126"/>
                  </a:cubicBezTo>
                  <a:cubicBezTo>
                    <a:pt x="3419207" y="277980"/>
                    <a:pt x="3418267" y="276203"/>
                    <a:pt x="3437065" y="271076"/>
                  </a:cubicBezTo>
                  <a:cubicBezTo>
                    <a:pt x="3449695" y="267632"/>
                    <a:pt x="3475165" y="261551"/>
                    <a:pt x="3475165" y="261551"/>
                  </a:cubicBezTo>
                  <a:cubicBezTo>
                    <a:pt x="3481515" y="258376"/>
                    <a:pt x="3487480" y="254271"/>
                    <a:pt x="3494215" y="252026"/>
                  </a:cubicBezTo>
                  <a:cubicBezTo>
                    <a:pt x="3504665" y="248542"/>
                    <a:pt x="3543808" y="243580"/>
                    <a:pt x="3551365" y="242501"/>
                  </a:cubicBezTo>
                  <a:lnTo>
                    <a:pt x="3875215" y="247263"/>
                  </a:lnTo>
                  <a:cubicBezTo>
                    <a:pt x="3883307" y="247485"/>
                    <a:pt x="3890983" y="251132"/>
                    <a:pt x="3899028" y="252026"/>
                  </a:cubicBezTo>
                  <a:cubicBezTo>
                    <a:pt x="3919600" y="254312"/>
                    <a:pt x="3940303" y="255201"/>
                    <a:pt x="3960940" y="256788"/>
                  </a:cubicBezTo>
                  <a:cubicBezTo>
                    <a:pt x="4164726" y="288139"/>
                    <a:pt x="3889457" y="247258"/>
                    <a:pt x="4080003" y="271076"/>
                  </a:cubicBezTo>
                  <a:cubicBezTo>
                    <a:pt x="4086498" y="271888"/>
                    <a:pt x="4092597" y="274762"/>
                    <a:pt x="4099053" y="275838"/>
                  </a:cubicBezTo>
                  <a:cubicBezTo>
                    <a:pt x="4163889" y="286644"/>
                    <a:pt x="4174440" y="285246"/>
                    <a:pt x="4241928" y="294888"/>
                  </a:cubicBezTo>
                  <a:cubicBezTo>
                    <a:pt x="4253040" y="296476"/>
                    <a:pt x="4264046" y="299283"/>
                    <a:pt x="4275265" y="299651"/>
                  </a:cubicBezTo>
                  <a:cubicBezTo>
                    <a:pt x="4360959" y="302461"/>
                    <a:pt x="4446715" y="302826"/>
                    <a:pt x="4532440" y="304413"/>
                  </a:cubicBezTo>
                  <a:cubicBezTo>
                    <a:pt x="4557270" y="312690"/>
                    <a:pt x="4541708" y="309176"/>
                    <a:pt x="4580065" y="309176"/>
                  </a:cubicBezTo>
                  <a:cubicBezTo>
                    <a:pt x="4575303" y="615563"/>
                    <a:pt x="4575091" y="680601"/>
                    <a:pt x="4571406" y="987410"/>
                  </a:cubicBezTo>
                  <a:lnTo>
                    <a:pt x="4169" y="992454"/>
                  </a:lnTo>
                  <a:close/>
                </a:path>
              </a:pathLst>
            </a:custGeom>
            <a:pattFill prst="horzBrick">
              <a:fgClr>
                <a:schemeClr val="bg1">
                  <a:lumMod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1" name="Picture 140" descr="A close up of a tree&#10;&#10;Description automatically generated">
              <a:extLst>
                <a:ext uri="{FF2B5EF4-FFF2-40B4-BE49-F238E27FC236}">
                  <a16:creationId xmlns:a16="http://schemas.microsoft.com/office/drawing/2014/main" id="{6F80CB23-C555-4ADA-BFE2-A09BA8518162}"/>
                </a:ext>
              </a:extLst>
            </p:cNvPr>
            <p:cNvPicPr>
              <a:picLocks/>
            </p:cNvPicPr>
            <p:nvPr/>
          </p:nvPicPr>
          <p:blipFill rotWithShape="1">
            <a:blip r:embed="rId6" cstate="email">
              <a:alphaModFix/>
              <a:extLst>
                <a:ext uri="{28A0092B-C50C-407E-A947-70E740481C1C}">
                  <a14:useLocalDpi xmlns:a14="http://schemas.microsoft.com/office/drawing/2010/main"/>
                </a:ext>
              </a:extLst>
            </a:blip>
            <a:srcRect/>
            <a:stretch/>
          </p:blipFill>
          <p:spPr>
            <a:xfrm>
              <a:off x="2124664" y="4752066"/>
              <a:ext cx="4004084" cy="1422000"/>
            </a:xfrm>
            <a:prstGeom prst="rect">
              <a:avLst/>
            </a:prstGeom>
          </p:spPr>
        </p:pic>
        <p:grpSp>
          <p:nvGrpSpPr>
            <p:cNvPr id="142" name="Group 141">
              <a:extLst>
                <a:ext uri="{FF2B5EF4-FFF2-40B4-BE49-F238E27FC236}">
                  <a16:creationId xmlns:a16="http://schemas.microsoft.com/office/drawing/2014/main" id="{A918F919-ABA7-4C9F-A884-F0C8A83B1196}"/>
                </a:ext>
              </a:extLst>
            </p:cNvPr>
            <p:cNvGrpSpPr/>
            <p:nvPr/>
          </p:nvGrpSpPr>
          <p:grpSpPr>
            <a:xfrm>
              <a:off x="4060721" y="1473115"/>
              <a:ext cx="1882621" cy="4601873"/>
              <a:chOff x="4060721" y="1473115"/>
              <a:chExt cx="1882621" cy="4601873"/>
            </a:xfrm>
          </p:grpSpPr>
          <p:grpSp>
            <p:nvGrpSpPr>
              <p:cNvPr id="143" name="Group 142">
                <a:extLst>
                  <a:ext uri="{FF2B5EF4-FFF2-40B4-BE49-F238E27FC236}">
                    <a16:creationId xmlns:a16="http://schemas.microsoft.com/office/drawing/2014/main" id="{1CC39CEB-76CE-48C2-899F-D529AD546C0C}"/>
                  </a:ext>
                </a:extLst>
              </p:cNvPr>
              <p:cNvGrpSpPr>
                <a:grpSpLocks noChangeAspect="1"/>
              </p:cNvGrpSpPr>
              <p:nvPr/>
            </p:nvGrpSpPr>
            <p:grpSpPr>
              <a:xfrm>
                <a:off x="4145606" y="4616000"/>
                <a:ext cx="118960" cy="108000"/>
                <a:chOff x="6284300" y="1361708"/>
                <a:chExt cx="993777" cy="902215"/>
              </a:xfrm>
            </p:grpSpPr>
            <p:sp>
              <p:nvSpPr>
                <p:cNvPr id="236" name="Oval 235">
                  <a:extLst>
                    <a:ext uri="{FF2B5EF4-FFF2-40B4-BE49-F238E27FC236}">
                      <a16:creationId xmlns:a16="http://schemas.microsoft.com/office/drawing/2014/main" id="{332DDEFC-8F44-4212-A0C4-88B80062360C}"/>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7" name="Oval 236">
                  <a:extLst>
                    <a:ext uri="{FF2B5EF4-FFF2-40B4-BE49-F238E27FC236}">
                      <a16:creationId xmlns:a16="http://schemas.microsoft.com/office/drawing/2014/main" id="{ADCF48FF-095A-4821-A74B-FBA9C730705E}"/>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38" name="Oval 237">
                  <a:extLst>
                    <a:ext uri="{FF2B5EF4-FFF2-40B4-BE49-F238E27FC236}">
                      <a16:creationId xmlns:a16="http://schemas.microsoft.com/office/drawing/2014/main" id="{2DEC8113-BBE2-46C5-BC9F-72141CD8313B}"/>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44" name="Group 143">
                <a:extLst>
                  <a:ext uri="{FF2B5EF4-FFF2-40B4-BE49-F238E27FC236}">
                    <a16:creationId xmlns:a16="http://schemas.microsoft.com/office/drawing/2014/main" id="{FD9259AA-E170-4673-A539-2454E861F642}"/>
                  </a:ext>
                </a:extLst>
              </p:cNvPr>
              <p:cNvGrpSpPr>
                <a:grpSpLocks noChangeAspect="1"/>
              </p:cNvGrpSpPr>
              <p:nvPr/>
            </p:nvGrpSpPr>
            <p:grpSpPr>
              <a:xfrm>
                <a:off x="4060721" y="4354986"/>
                <a:ext cx="118960" cy="108000"/>
                <a:chOff x="6284300" y="1361708"/>
                <a:chExt cx="993777" cy="902215"/>
              </a:xfrm>
            </p:grpSpPr>
            <p:sp>
              <p:nvSpPr>
                <p:cNvPr id="233" name="Oval 232">
                  <a:extLst>
                    <a:ext uri="{FF2B5EF4-FFF2-40B4-BE49-F238E27FC236}">
                      <a16:creationId xmlns:a16="http://schemas.microsoft.com/office/drawing/2014/main" id="{C81E9310-1D25-4766-B8DD-7AA9E59DADF3}"/>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4" name="Oval 233">
                  <a:extLst>
                    <a:ext uri="{FF2B5EF4-FFF2-40B4-BE49-F238E27FC236}">
                      <a16:creationId xmlns:a16="http://schemas.microsoft.com/office/drawing/2014/main" id="{24519396-485F-4A3C-B2F6-1BE1317F577B}"/>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35" name="Oval 234">
                  <a:extLst>
                    <a:ext uri="{FF2B5EF4-FFF2-40B4-BE49-F238E27FC236}">
                      <a16:creationId xmlns:a16="http://schemas.microsoft.com/office/drawing/2014/main" id="{E92F806C-2DAA-4545-A133-87A84CDE2009}"/>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45" name="Group 144">
                <a:extLst>
                  <a:ext uri="{FF2B5EF4-FFF2-40B4-BE49-F238E27FC236}">
                    <a16:creationId xmlns:a16="http://schemas.microsoft.com/office/drawing/2014/main" id="{B20942E4-AC79-4364-9380-8F20FB1797A1}"/>
                  </a:ext>
                </a:extLst>
              </p:cNvPr>
              <p:cNvGrpSpPr>
                <a:grpSpLocks noChangeAspect="1"/>
              </p:cNvGrpSpPr>
              <p:nvPr/>
            </p:nvGrpSpPr>
            <p:grpSpPr>
              <a:xfrm>
                <a:off x="4148112" y="4094232"/>
                <a:ext cx="118960" cy="108000"/>
                <a:chOff x="6284300" y="1361708"/>
                <a:chExt cx="993777" cy="902215"/>
              </a:xfrm>
            </p:grpSpPr>
            <p:sp>
              <p:nvSpPr>
                <p:cNvPr id="230" name="Oval 229">
                  <a:extLst>
                    <a:ext uri="{FF2B5EF4-FFF2-40B4-BE49-F238E27FC236}">
                      <a16:creationId xmlns:a16="http://schemas.microsoft.com/office/drawing/2014/main" id="{D1DA871D-40DB-434B-94EB-DC3447E85081}"/>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1" name="Oval 230">
                  <a:extLst>
                    <a:ext uri="{FF2B5EF4-FFF2-40B4-BE49-F238E27FC236}">
                      <a16:creationId xmlns:a16="http://schemas.microsoft.com/office/drawing/2014/main" id="{F48B472B-181B-4F2E-80EE-1A7C1242D83C}"/>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32" name="Oval 231">
                  <a:extLst>
                    <a:ext uri="{FF2B5EF4-FFF2-40B4-BE49-F238E27FC236}">
                      <a16:creationId xmlns:a16="http://schemas.microsoft.com/office/drawing/2014/main" id="{7AB7C983-2017-4F9A-BB20-2A965A0BF0FB}"/>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46" name="Group 145">
                <a:extLst>
                  <a:ext uri="{FF2B5EF4-FFF2-40B4-BE49-F238E27FC236}">
                    <a16:creationId xmlns:a16="http://schemas.microsoft.com/office/drawing/2014/main" id="{DC16DFD1-FE5D-4AEB-B7AE-E2CD00582DB6}"/>
                  </a:ext>
                </a:extLst>
              </p:cNvPr>
              <p:cNvGrpSpPr>
                <a:grpSpLocks noChangeAspect="1"/>
              </p:cNvGrpSpPr>
              <p:nvPr/>
            </p:nvGrpSpPr>
            <p:grpSpPr>
              <a:xfrm>
                <a:off x="4092352" y="3822058"/>
                <a:ext cx="118960" cy="108000"/>
                <a:chOff x="6284300" y="1361708"/>
                <a:chExt cx="993777" cy="902215"/>
              </a:xfrm>
            </p:grpSpPr>
            <p:sp>
              <p:nvSpPr>
                <p:cNvPr id="227" name="Oval 226">
                  <a:extLst>
                    <a:ext uri="{FF2B5EF4-FFF2-40B4-BE49-F238E27FC236}">
                      <a16:creationId xmlns:a16="http://schemas.microsoft.com/office/drawing/2014/main" id="{C5AAF061-BCCA-4BBC-9BC2-E1D9C973EAF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8" name="Oval 227">
                  <a:extLst>
                    <a:ext uri="{FF2B5EF4-FFF2-40B4-BE49-F238E27FC236}">
                      <a16:creationId xmlns:a16="http://schemas.microsoft.com/office/drawing/2014/main" id="{9C91EC82-10BE-4AE2-B1DD-9F6E2C2C3991}"/>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29" name="Oval 228">
                  <a:extLst>
                    <a:ext uri="{FF2B5EF4-FFF2-40B4-BE49-F238E27FC236}">
                      <a16:creationId xmlns:a16="http://schemas.microsoft.com/office/drawing/2014/main" id="{3E4FD6AB-5757-4391-914D-70FDCA2FD1ED}"/>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47" name="Group 146">
                <a:extLst>
                  <a:ext uri="{FF2B5EF4-FFF2-40B4-BE49-F238E27FC236}">
                    <a16:creationId xmlns:a16="http://schemas.microsoft.com/office/drawing/2014/main" id="{4D131097-6603-4CA8-A647-8ADF6FE49884}"/>
                  </a:ext>
                </a:extLst>
              </p:cNvPr>
              <p:cNvGrpSpPr>
                <a:grpSpLocks noChangeAspect="1"/>
              </p:cNvGrpSpPr>
              <p:nvPr/>
            </p:nvGrpSpPr>
            <p:grpSpPr>
              <a:xfrm>
                <a:off x="4164594" y="3587851"/>
                <a:ext cx="118960" cy="108000"/>
                <a:chOff x="6284300" y="1361708"/>
                <a:chExt cx="993777" cy="902215"/>
              </a:xfrm>
            </p:grpSpPr>
            <p:sp>
              <p:nvSpPr>
                <p:cNvPr id="224" name="Oval 223">
                  <a:extLst>
                    <a:ext uri="{FF2B5EF4-FFF2-40B4-BE49-F238E27FC236}">
                      <a16:creationId xmlns:a16="http://schemas.microsoft.com/office/drawing/2014/main" id="{6EB7C7DF-3A57-4B20-8BF2-D17BF7530030}"/>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5" name="Oval 224">
                  <a:extLst>
                    <a:ext uri="{FF2B5EF4-FFF2-40B4-BE49-F238E27FC236}">
                      <a16:creationId xmlns:a16="http://schemas.microsoft.com/office/drawing/2014/main" id="{635D83EC-63CD-4832-936D-24E33A0B9CD1}"/>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26" name="Oval 225">
                  <a:extLst>
                    <a:ext uri="{FF2B5EF4-FFF2-40B4-BE49-F238E27FC236}">
                      <a16:creationId xmlns:a16="http://schemas.microsoft.com/office/drawing/2014/main" id="{84E6A11A-942A-4989-98CD-D98C42D761B0}"/>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48" name="Group 147">
                <a:extLst>
                  <a:ext uri="{FF2B5EF4-FFF2-40B4-BE49-F238E27FC236}">
                    <a16:creationId xmlns:a16="http://schemas.microsoft.com/office/drawing/2014/main" id="{1AF332CF-2035-4944-A1FB-06E97E88200E}"/>
                  </a:ext>
                </a:extLst>
              </p:cNvPr>
              <p:cNvGrpSpPr>
                <a:grpSpLocks noChangeAspect="1"/>
              </p:cNvGrpSpPr>
              <p:nvPr/>
            </p:nvGrpSpPr>
            <p:grpSpPr>
              <a:xfrm>
                <a:off x="4093507" y="3287625"/>
                <a:ext cx="118960" cy="108000"/>
                <a:chOff x="6284300" y="1361708"/>
                <a:chExt cx="993777" cy="902215"/>
              </a:xfrm>
            </p:grpSpPr>
            <p:sp>
              <p:nvSpPr>
                <p:cNvPr id="221" name="Oval 220">
                  <a:extLst>
                    <a:ext uri="{FF2B5EF4-FFF2-40B4-BE49-F238E27FC236}">
                      <a16:creationId xmlns:a16="http://schemas.microsoft.com/office/drawing/2014/main" id="{14706CA9-37DD-44DC-93E2-F9845D67FC4F}"/>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2" name="Oval 221">
                  <a:extLst>
                    <a:ext uri="{FF2B5EF4-FFF2-40B4-BE49-F238E27FC236}">
                      <a16:creationId xmlns:a16="http://schemas.microsoft.com/office/drawing/2014/main" id="{BDB72706-53CC-4034-9ACC-B2F57DA127D0}"/>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23" name="Oval 222">
                  <a:extLst>
                    <a:ext uri="{FF2B5EF4-FFF2-40B4-BE49-F238E27FC236}">
                      <a16:creationId xmlns:a16="http://schemas.microsoft.com/office/drawing/2014/main" id="{4A22EA3F-FAC0-4DE8-B7CA-0B1840FC4B32}"/>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49" name="Group 148">
                <a:extLst>
                  <a:ext uri="{FF2B5EF4-FFF2-40B4-BE49-F238E27FC236}">
                    <a16:creationId xmlns:a16="http://schemas.microsoft.com/office/drawing/2014/main" id="{A9A5D417-DCCC-4C17-9B12-9AF464C9470B}"/>
                  </a:ext>
                </a:extLst>
              </p:cNvPr>
              <p:cNvGrpSpPr>
                <a:grpSpLocks noChangeAspect="1"/>
              </p:cNvGrpSpPr>
              <p:nvPr/>
            </p:nvGrpSpPr>
            <p:grpSpPr>
              <a:xfrm>
                <a:off x="4212467" y="3059658"/>
                <a:ext cx="118960" cy="108000"/>
                <a:chOff x="6284300" y="1361708"/>
                <a:chExt cx="993777" cy="902215"/>
              </a:xfrm>
            </p:grpSpPr>
            <p:sp>
              <p:nvSpPr>
                <p:cNvPr id="218" name="Oval 217">
                  <a:extLst>
                    <a:ext uri="{FF2B5EF4-FFF2-40B4-BE49-F238E27FC236}">
                      <a16:creationId xmlns:a16="http://schemas.microsoft.com/office/drawing/2014/main" id="{A2F1ED6A-9CDE-44B7-B2E5-CA1EB7B11A0C}"/>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9" name="Oval 218">
                  <a:extLst>
                    <a:ext uri="{FF2B5EF4-FFF2-40B4-BE49-F238E27FC236}">
                      <a16:creationId xmlns:a16="http://schemas.microsoft.com/office/drawing/2014/main" id="{4B6CF3CC-35B5-43C6-B234-9D3AED807352}"/>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20" name="Oval 219">
                  <a:extLst>
                    <a:ext uri="{FF2B5EF4-FFF2-40B4-BE49-F238E27FC236}">
                      <a16:creationId xmlns:a16="http://schemas.microsoft.com/office/drawing/2014/main" id="{5CB7173F-EAEC-4CAB-8B91-3A3F8B02FCC9}"/>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0" name="Group 149">
                <a:extLst>
                  <a:ext uri="{FF2B5EF4-FFF2-40B4-BE49-F238E27FC236}">
                    <a16:creationId xmlns:a16="http://schemas.microsoft.com/office/drawing/2014/main" id="{1DB7B791-AAF7-4951-8616-95347C61C144}"/>
                  </a:ext>
                </a:extLst>
              </p:cNvPr>
              <p:cNvGrpSpPr>
                <a:grpSpLocks noChangeAspect="1"/>
              </p:cNvGrpSpPr>
              <p:nvPr/>
            </p:nvGrpSpPr>
            <p:grpSpPr>
              <a:xfrm>
                <a:off x="4345756" y="2456516"/>
                <a:ext cx="118960" cy="108000"/>
                <a:chOff x="6284300" y="1361708"/>
                <a:chExt cx="993777" cy="902215"/>
              </a:xfrm>
            </p:grpSpPr>
            <p:sp>
              <p:nvSpPr>
                <p:cNvPr id="215" name="Oval 214">
                  <a:extLst>
                    <a:ext uri="{FF2B5EF4-FFF2-40B4-BE49-F238E27FC236}">
                      <a16:creationId xmlns:a16="http://schemas.microsoft.com/office/drawing/2014/main" id="{1892DFF0-D36D-4C61-99A5-779E16B98FC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6" name="Oval 215">
                  <a:extLst>
                    <a:ext uri="{FF2B5EF4-FFF2-40B4-BE49-F238E27FC236}">
                      <a16:creationId xmlns:a16="http://schemas.microsoft.com/office/drawing/2014/main" id="{5AD749E4-A828-4FF4-97B6-CD7E184BAC95}"/>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17" name="Oval 216">
                  <a:extLst>
                    <a:ext uri="{FF2B5EF4-FFF2-40B4-BE49-F238E27FC236}">
                      <a16:creationId xmlns:a16="http://schemas.microsoft.com/office/drawing/2014/main" id="{A4859F44-3660-4BF5-B9C1-8CD7D5D4ED62}"/>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1" name="Group 150">
                <a:extLst>
                  <a:ext uri="{FF2B5EF4-FFF2-40B4-BE49-F238E27FC236}">
                    <a16:creationId xmlns:a16="http://schemas.microsoft.com/office/drawing/2014/main" id="{B5260BE0-6996-41F5-9023-09899EBC8C78}"/>
                  </a:ext>
                </a:extLst>
              </p:cNvPr>
              <p:cNvGrpSpPr>
                <a:grpSpLocks noChangeAspect="1"/>
              </p:cNvGrpSpPr>
              <p:nvPr/>
            </p:nvGrpSpPr>
            <p:grpSpPr>
              <a:xfrm>
                <a:off x="4351954" y="2132933"/>
                <a:ext cx="118960" cy="108000"/>
                <a:chOff x="6284300" y="1361708"/>
                <a:chExt cx="993777" cy="902215"/>
              </a:xfrm>
            </p:grpSpPr>
            <p:sp>
              <p:nvSpPr>
                <p:cNvPr id="212" name="Oval 211">
                  <a:extLst>
                    <a:ext uri="{FF2B5EF4-FFF2-40B4-BE49-F238E27FC236}">
                      <a16:creationId xmlns:a16="http://schemas.microsoft.com/office/drawing/2014/main" id="{6F334000-FCEC-4DDA-AB79-F1995DCA745B}"/>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3" name="Oval 212">
                  <a:extLst>
                    <a:ext uri="{FF2B5EF4-FFF2-40B4-BE49-F238E27FC236}">
                      <a16:creationId xmlns:a16="http://schemas.microsoft.com/office/drawing/2014/main" id="{56B47A8B-5C17-4EC3-809D-2096343CDFB7}"/>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14" name="Oval 213">
                  <a:extLst>
                    <a:ext uri="{FF2B5EF4-FFF2-40B4-BE49-F238E27FC236}">
                      <a16:creationId xmlns:a16="http://schemas.microsoft.com/office/drawing/2014/main" id="{8313D86E-F85E-4CD5-9F65-D33BFADA3E6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2" name="Group 151">
                <a:extLst>
                  <a:ext uri="{FF2B5EF4-FFF2-40B4-BE49-F238E27FC236}">
                    <a16:creationId xmlns:a16="http://schemas.microsoft.com/office/drawing/2014/main" id="{14B3CAB5-2851-48FA-A396-5E3CDD30361C}"/>
                  </a:ext>
                </a:extLst>
              </p:cNvPr>
              <p:cNvGrpSpPr>
                <a:grpSpLocks noChangeAspect="1"/>
              </p:cNvGrpSpPr>
              <p:nvPr/>
            </p:nvGrpSpPr>
            <p:grpSpPr>
              <a:xfrm>
                <a:off x="4327301" y="1789499"/>
                <a:ext cx="118960" cy="108000"/>
                <a:chOff x="6284300" y="1361708"/>
                <a:chExt cx="993777" cy="902215"/>
              </a:xfrm>
            </p:grpSpPr>
            <p:sp>
              <p:nvSpPr>
                <p:cNvPr id="209" name="Oval 208">
                  <a:extLst>
                    <a:ext uri="{FF2B5EF4-FFF2-40B4-BE49-F238E27FC236}">
                      <a16:creationId xmlns:a16="http://schemas.microsoft.com/office/drawing/2014/main" id="{C40F426B-602C-451E-AE0B-117473013691}"/>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0" name="Oval 209">
                  <a:extLst>
                    <a:ext uri="{FF2B5EF4-FFF2-40B4-BE49-F238E27FC236}">
                      <a16:creationId xmlns:a16="http://schemas.microsoft.com/office/drawing/2014/main" id="{74390763-09C8-489E-8B68-40B6FD12B57E}"/>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11" name="Oval 210">
                  <a:extLst>
                    <a:ext uri="{FF2B5EF4-FFF2-40B4-BE49-F238E27FC236}">
                      <a16:creationId xmlns:a16="http://schemas.microsoft.com/office/drawing/2014/main" id="{ADD19663-0E9E-4CFB-9D03-A40929C7BA08}"/>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3" name="Group 152">
                <a:extLst>
                  <a:ext uri="{FF2B5EF4-FFF2-40B4-BE49-F238E27FC236}">
                    <a16:creationId xmlns:a16="http://schemas.microsoft.com/office/drawing/2014/main" id="{E4ED8C63-B893-4A80-8162-31A69909B755}"/>
                  </a:ext>
                </a:extLst>
              </p:cNvPr>
              <p:cNvGrpSpPr>
                <a:grpSpLocks noChangeAspect="1"/>
              </p:cNvGrpSpPr>
              <p:nvPr/>
            </p:nvGrpSpPr>
            <p:grpSpPr>
              <a:xfrm>
                <a:off x="4531022" y="1592787"/>
                <a:ext cx="118960" cy="108000"/>
                <a:chOff x="6284300" y="1361708"/>
                <a:chExt cx="993777" cy="902215"/>
              </a:xfrm>
            </p:grpSpPr>
            <p:sp>
              <p:nvSpPr>
                <p:cNvPr id="206" name="Oval 205">
                  <a:extLst>
                    <a:ext uri="{FF2B5EF4-FFF2-40B4-BE49-F238E27FC236}">
                      <a16:creationId xmlns:a16="http://schemas.microsoft.com/office/drawing/2014/main" id="{619FF636-4095-44A2-9C75-A288A358B3B5}"/>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7" name="Oval 206">
                  <a:extLst>
                    <a:ext uri="{FF2B5EF4-FFF2-40B4-BE49-F238E27FC236}">
                      <a16:creationId xmlns:a16="http://schemas.microsoft.com/office/drawing/2014/main" id="{10D10005-7B84-41ED-AAD9-FA2D3DD9EB5A}"/>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08" name="Oval 207">
                  <a:extLst>
                    <a:ext uri="{FF2B5EF4-FFF2-40B4-BE49-F238E27FC236}">
                      <a16:creationId xmlns:a16="http://schemas.microsoft.com/office/drawing/2014/main" id="{AE7D2E91-B543-41C9-9805-E6BB5BF1036A}"/>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4" name="Group 153">
                <a:extLst>
                  <a:ext uri="{FF2B5EF4-FFF2-40B4-BE49-F238E27FC236}">
                    <a16:creationId xmlns:a16="http://schemas.microsoft.com/office/drawing/2014/main" id="{4F5D5AA0-B465-4C66-B638-B13F6E780240}"/>
                  </a:ext>
                </a:extLst>
              </p:cNvPr>
              <p:cNvGrpSpPr>
                <a:grpSpLocks noChangeAspect="1"/>
              </p:cNvGrpSpPr>
              <p:nvPr/>
            </p:nvGrpSpPr>
            <p:grpSpPr>
              <a:xfrm>
                <a:off x="5147100" y="1762279"/>
                <a:ext cx="118960" cy="108000"/>
                <a:chOff x="6284300" y="1361708"/>
                <a:chExt cx="993777" cy="902215"/>
              </a:xfrm>
            </p:grpSpPr>
            <p:sp>
              <p:nvSpPr>
                <p:cNvPr id="203" name="Oval 202">
                  <a:extLst>
                    <a:ext uri="{FF2B5EF4-FFF2-40B4-BE49-F238E27FC236}">
                      <a16:creationId xmlns:a16="http://schemas.microsoft.com/office/drawing/2014/main" id="{56F528B6-4E63-4A2A-A75E-D674134AED2A}"/>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4" name="Oval 203">
                  <a:extLst>
                    <a:ext uri="{FF2B5EF4-FFF2-40B4-BE49-F238E27FC236}">
                      <a16:creationId xmlns:a16="http://schemas.microsoft.com/office/drawing/2014/main" id="{6A787E48-4A34-4B80-BD23-F3897DB100E6}"/>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05" name="Oval 204">
                  <a:extLst>
                    <a:ext uri="{FF2B5EF4-FFF2-40B4-BE49-F238E27FC236}">
                      <a16:creationId xmlns:a16="http://schemas.microsoft.com/office/drawing/2014/main" id="{9E71BD64-8976-4410-876A-111167EB050C}"/>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5" name="Group 154">
                <a:extLst>
                  <a:ext uri="{FF2B5EF4-FFF2-40B4-BE49-F238E27FC236}">
                    <a16:creationId xmlns:a16="http://schemas.microsoft.com/office/drawing/2014/main" id="{53EC14DB-02D0-435E-80DC-5F0C70A3FB26}"/>
                  </a:ext>
                </a:extLst>
              </p:cNvPr>
              <p:cNvGrpSpPr>
                <a:grpSpLocks noChangeAspect="1"/>
              </p:cNvGrpSpPr>
              <p:nvPr/>
            </p:nvGrpSpPr>
            <p:grpSpPr>
              <a:xfrm>
                <a:off x="5824382" y="1877560"/>
                <a:ext cx="118960" cy="108000"/>
                <a:chOff x="6284300" y="1361708"/>
                <a:chExt cx="993777" cy="902215"/>
              </a:xfrm>
            </p:grpSpPr>
            <p:sp>
              <p:nvSpPr>
                <p:cNvPr id="200" name="Oval 199">
                  <a:extLst>
                    <a:ext uri="{FF2B5EF4-FFF2-40B4-BE49-F238E27FC236}">
                      <a16:creationId xmlns:a16="http://schemas.microsoft.com/office/drawing/2014/main" id="{1742AD47-5D6D-4079-8D54-2AFBC05D4959}"/>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1" name="Oval 200">
                  <a:extLst>
                    <a:ext uri="{FF2B5EF4-FFF2-40B4-BE49-F238E27FC236}">
                      <a16:creationId xmlns:a16="http://schemas.microsoft.com/office/drawing/2014/main" id="{521AD2BF-0ABE-4CC7-9BF3-3DD0B8FB10A2}"/>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202" name="Oval 201">
                  <a:extLst>
                    <a:ext uri="{FF2B5EF4-FFF2-40B4-BE49-F238E27FC236}">
                      <a16:creationId xmlns:a16="http://schemas.microsoft.com/office/drawing/2014/main" id="{D6F713D7-CF27-40B9-8200-A620830186C2}"/>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6" name="Group 155">
                <a:extLst>
                  <a:ext uri="{FF2B5EF4-FFF2-40B4-BE49-F238E27FC236}">
                    <a16:creationId xmlns:a16="http://schemas.microsoft.com/office/drawing/2014/main" id="{D1886675-6FDF-4794-BA97-56C6FFCACD9E}"/>
                  </a:ext>
                </a:extLst>
              </p:cNvPr>
              <p:cNvGrpSpPr>
                <a:grpSpLocks noChangeAspect="1"/>
              </p:cNvGrpSpPr>
              <p:nvPr/>
            </p:nvGrpSpPr>
            <p:grpSpPr>
              <a:xfrm>
                <a:off x="5369063" y="1473115"/>
                <a:ext cx="118960" cy="108000"/>
                <a:chOff x="6284300" y="1361708"/>
                <a:chExt cx="993777" cy="902215"/>
              </a:xfrm>
            </p:grpSpPr>
            <p:sp>
              <p:nvSpPr>
                <p:cNvPr id="197" name="Oval 196">
                  <a:extLst>
                    <a:ext uri="{FF2B5EF4-FFF2-40B4-BE49-F238E27FC236}">
                      <a16:creationId xmlns:a16="http://schemas.microsoft.com/office/drawing/2014/main" id="{C9BC7AB1-BEB1-40D9-BDFA-CABEC9BA108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8" name="Oval 197">
                  <a:extLst>
                    <a:ext uri="{FF2B5EF4-FFF2-40B4-BE49-F238E27FC236}">
                      <a16:creationId xmlns:a16="http://schemas.microsoft.com/office/drawing/2014/main" id="{689DF158-C9BA-4F71-AA60-359DCEFB373A}"/>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199" name="Oval 198">
                  <a:extLst>
                    <a:ext uri="{FF2B5EF4-FFF2-40B4-BE49-F238E27FC236}">
                      <a16:creationId xmlns:a16="http://schemas.microsoft.com/office/drawing/2014/main" id="{24C40862-B9A0-4068-8E98-5A77E2853BD0}"/>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7" name="Group 156">
                <a:extLst>
                  <a:ext uri="{FF2B5EF4-FFF2-40B4-BE49-F238E27FC236}">
                    <a16:creationId xmlns:a16="http://schemas.microsoft.com/office/drawing/2014/main" id="{1B5245ED-2A2B-4FD5-ACF7-960E9297356F}"/>
                  </a:ext>
                </a:extLst>
              </p:cNvPr>
              <p:cNvGrpSpPr>
                <a:grpSpLocks noChangeAspect="1"/>
              </p:cNvGrpSpPr>
              <p:nvPr/>
            </p:nvGrpSpPr>
            <p:grpSpPr>
              <a:xfrm>
                <a:off x="4374752" y="4954084"/>
                <a:ext cx="118960" cy="108000"/>
                <a:chOff x="6284300" y="1361708"/>
                <a:chExt cx="993777" cy="902215"/>
              </a:xfrm>
            </p:grpSpPr>
            <p:sp>
              <p:nvSpPr>
                <p:cNvPr id="194" name="Oval 193">
                  <a:extLst>
                    <a:ext uri="{FF2B5EF4-FFF2-40B4-BE49-F238E27FC236}">
                      <a16:creationId xmlns:a16="http://schemas.microsoft.com/office/drawing/2014/main" id="{46691E52-1D24-47BA-97FA-25778533C90A}"/>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5" name="Oval 194">
                  <a:extLst>
                    <a:ext uri="{FF2B5EF4-FFF2-40B4-BE49-F238E27FC236}">
                      <a16:creationId xmlns:a16="http://schemas.microsoft.com/office/drawing/2014/main" id="{DB549EE3-BCBE-49D0-8279-BE71737AEC75}"/>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196" name="Oval 195">
                  <a:extLst>
                    <a:ext uri="{FF2B5EF4-FFF2-40B4-BE49-F238E27FC236}">
                      <a16:creationId xmlns:a16="http://schemas.microsoft.com/office/drawing/2014/main" id="{7B116578-34FF-4EE7-8E6C-81656C17B90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8" name="Group 157">
                <a:extLst>
                  <a:ext uri="{FF2B5EF4-FFF2-40B4-BE49-F238E27FC236}">
                    <a16:creationId xmlns:a16="http://schemas.microsoft.com/office/drawing/2014/main" id="{98640D70-A964-4EE6-910A-D9B499A0DB0B}"/>
                  </a:ext>
                </a:extLst>
              </p:cNvPr>
              <p:cNvGrpSpPr>
                <a:grpSpLocks noChangeAspect="1"/>
              </p:cNvGrpSpPr>
              <p:nvPr/>
            </p:nvGrpSpPr>
            <p:grpSpPr>
              <a:xfrm>
                <a:off x="4532227" y="5206621"/>
                <a:ext cx="118960" cy="108000"/>
                <a:chOff x="6284300" y="1361708"/>
                <a:chExt cx="993777" cy="902215"/>
              </a:xfrm>
            </p:grpSpPr>
            <p:sp>
              <p:nvSpPr>
                <p:cNvPr id="191" name="Oval 190">
                  <a:extLst>
                    <a:ext uri="{FF2B5EF4-FFF2-40B4-BE49-F238E27FC236}">
                      <a16:creationId xmlns:a16="http://schemas.microsoft.com/office/drawing/2014/main" id="{36E92567-D4E2-46B6-B5AC-3D2AFFD8E6D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2" name="Oval 191">
                  <a:extLst>
                    <a:ext uri="{FF2B5EF4-FFF2-40B4-BE49-F238E27FC236}">
                      <a16:creationId xmlns:a16="http://schemas.microsoft.com/office/drawing/2014/main" id="{CE65967A-0617-4EA5-B9D0-11139C7469C9}"/>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193" name="Oval 192">
                  <a:extLst>
                    <a:ext uri="{FF2B5EF4-FFF2-40B4-BE49-F238E27FC236}">
                      <a16:creationId xmlns:a16="http://schemas.microsoft.com/office/drawing/2014/main" id="{2F108A0A-93B1-4C50-8F5B-84EFD10AE59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59" name="Group 158">
                <a:extLst>
                  <a:ext uri="{FF2B5EF4-FFF2-40B4-BE49-F238E27FC236}">
                    <a16:creationId xmlns:a16="http://schemas.microsoft.com/office/drawing/2014/main" id="{5D2D275E-400C-4EAF-9CD3-9CFEECCBBD68}"/>
                  </a:ext>
                </a:extLst>
              </p:cNvPr>
              <p:cNvGrpSpPr>
                <a:grpSpLocks noChangeAspect="1"/>
              </p:cNvGrpSpPr>
              <p:nvPr/>
            </p:nvGrpSpPr>
            <p:grpSpPr>
              <a:xfrm>
                <a:off x="4499023" y="5633656"/>
                <a:ext cx="118960" cy="108000"/>
                <a:chOff x="6284300" y="1361708"/>
                <a:chExt cx="993777" cy="902215"/>
              </a:xfrm>
            </p:grpSpPr>
            <p:sp>
              <p:nvSpPr>
                <p:cNvPr id="188" name="Oval 187">
                  <a:extLst>
                    <a:ext uri="{FF2B5EF4-FFF2-40B4-BE49-F238E27FC236}">
                      <a16:creationId xmlns:a16="http://schemas.microsoft.com/office/drawing/2014/main" id="{CFFEFDF7-95C5-4FFD-95C2-F7CE217FD177}"/>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Oval 188">
                  <a:extLst>
                    <a:ext uri="{FF2B5EF4-FFF2-40B4-BE49-F238E27FC236}">
                      <a16:creationId xmlns:a16="http://schemas.microsoft.com/office/drawing/2014/main" id="{A8AE9993-D108-4406-B17E-A08F41FA01B9}"/>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190" name="Oval 189">
                  <a:extLst>
                    <a:ext uri="{FF2B5EF4-FFF2-40B4-BE49-F238E27FC236}">
                      <a16:creationId xmlns:a16="http://schemas.microsoft.com/office/drawing/2014/main" id="{BB2C8EF7-AF57-4D61-96B3-991B2C533C88}"/>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60" name="Group 159">
                <a:extLst>
                  <a:ext uri="{FF2B5EF4-FFF2-40B4-BE49-F238E27FC236}">
                    <a16:creationId xmlns:a16="http://schemas.microsoft.com/office/drawing/2014/main" id="{90DCCDF7-80C2-4604-8E99-18059D9AAD38}"/>
                  </a:ext>
                </a:extLst>
              </p:cNvPr>
              <p:cNvGrpSpPr>
                <a:grpSpLocks noChangeAspect="1"/>
              </p:cNvGrpSpPr>
              <p:nvPr/>
            </p:nvGrpSpPr>
            <p:grpSpPr>
              <a:xfrm>
                <a:off x="4731608" y="5966988"/>
                <a:ext cx="118960" cy="108000"/>
                <a:chOff x="6284300" y="1361708"/>
                <a:chExt cx="993777" cy="902215"/>
              </a:xfrm>
            </p:grpSpPr>
            <p:sp>
              <p:nvSpPr>
                <p:cNvPr id="185" name="Oval 184">
                  <a:extLst>
                    <a:ext uri="{FF2B5EF4-FFF2-40B4-BE49-F238E27FC236}">
                      <a16:creationId xmlns:a16="http://schemas.microsoft.com/office/drawing/2014/main" id="{AFBDE037-6BF7-46F9-9A55-587D47C57D08}"/>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6" name="Oval 185">
                  <a:extLst>
                    <a:ext uri="{FF2B5EF4-FFF2-40B4-BE49-F238E27FC236}">
                      <a16:creationId xmlns:a16="http://schemas.microsoft.com/office/drawing/2014/main" id="{1B73549B-6D60-415E-94EF-EF097FAB6214}"/>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187" name="Oval 186">
                  <a:extLst>
                    <a:ext uri="{FF2B5EF4-FFF2-40B4-BE49-F238E27FC236}">
                      <a16:creationId xmlns:a16="http://schemas.microsoft.com/office/drawing/2014/main" id="{2712D5F7-01BC-4B14-A388-977E7FC918A4}"/>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grpSp>
            <p:nvGrpSpPr>
              <p:cNvPr id="161" name="Group 160">
                <a:extLst>
                  <a:ext uri="{FF2B5EF4-FFF2-40B4-BE49-F238E27FC236}">
                    <a16:creationId xmlns:a16="http://schemas.microsoft.com/office/drawing/2014/main" id="{EA16D24A-E601-414E-A73E-6A7070403147}"/>
                  </a:ext>
                </a:extLst>
              </p:cNvPr>
              <p:cNvGrpSpPr>
                <a:grpSpLocks noChangeAspect="1"/>
              </p:cNvGrpSpPr>
              <p:nvPr/>
            </p:nvGrpSpPr>
            <p:grpSpPr>
              <a:xfrm>
                <a:off x="4307823" y="2787725"/>
                <a:ext cx="118960" cy="108000"/>
                <a:chOff x="6284300" y="1361708"/>
                <a:chExt cx="993777" cy="902215"/>
              </a:xfrm>
            </p:grpSpPr>
            <p:sp>
              <p:nvSpPr>
                <p:cNvPr id="182" name="Oval 181">
                  <a:extLst>
                    <a:ext uri="{FF2B5EF4-FFF2-40B4-BE49-F238E27FC236}">
                      <a16:creationId xmlns:a16="http://schemas.microsoft.com/office/drawing/2014/main" id="{117DD262-6F56-470E-96CA-E553692F28EC}"/>
                    </a:ext>
                  </a:extLst>
                </p:cNvPr>
                <p:cNvSpPr/>
                <p:nvPr/>
              </p:nvSpPr>
              <p:spPr>
                <a:xfrm>
                  <a:off x="6527800" y="1361708"/>
                  <a:ext cx="720000" cy="720000"/>
                </a:xfrm>
                <a:prstGeom prst="ellipse">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3" name="Oval 182">
                  <a:extLst>
                    <a:ext uri="{FF2B5EF4-FFF2-40B4-BE49-F238E27FC236}">
                      <a16:creationId xmlns:a16="http://schemas.microsoft.com/office/drawing/2014/main" id="{5A235002-6854-4513-B8A3-658B8A92DC09}"/>
                    </a:ext>
                  </a:extLst>
                </p:cNvPr>
                <p:cNvSpPr/>
                <p:nvPr/>
              </p:nvSpPr>
              <p:spPr>
                <a:xfrm>
                  <a:off x="6284300" y="1585424"/>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sp>
              <p:nvSpPr>
                <p:cNvPr id="184" name="Oval 183">
                  <a:extLst>
                    <a:ext uri="{FF2B5EF4-FFF2-40B4-BE49-F238E27FC236}">
                      <a16:creationId xmlns:a16="http://schemas.microsoft.com/office/drawing/2014/main" id="{EF06832D-2E97-4D0D-8D52-74CC71F0E858}"/>
                    </a:ext>
                  </a:extLst>
                </p:cNvPr>
                <p:cNvSpPr/>
                <p:nvPr/>
              </p:nvSpPr>
              <p:spPr>
                <a:xfrm>
                  <a:off x="6918077" y="1903923"/>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Garamond" panose="02020404030301010803" pitchFamily="18" charset="0"/>
                  </a:endParaRPr>
                </a:p>
              </p:txBody>
            </p:sp>
          </p:grpSp>
          <p:cxnSp>
            <p:nvCxnSpPr>
              <p:cNvPr id="162" name="Straight Connector 161">
                <a:extLst>
                  <a:ext uri="{FF2B5EF4-FFF2-40B4-BE49-F238E27FC236}">
                    <a16:creationId xmlns:a16="http://schemas.microsoft.com/office/drawing/2014/main" id="{0BBD7786-61FC-4EF1-840F-FA665B2BC4A2}"/>
                  </a:ext>
                </a:extLst>
              </p:cNvPr>
              <p:cNvCxnSpPr>
                <a:stCxn id="182" idx="3"/>
                <a:endCxn id="218" idx="0"/>
              </p:cNvCxnSpPr>
              <p:nvPr/>
            </p:nvCxnSpPr>
            <p:spPr>
              <a:xfrm flipH="1">
                <a:off x="4284709" y="2861291"/>
                <a:ext cx="64884" cy="19836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ECA326F-20CC-459F-AB33-2BAD3B52F46B}"/>
                  </a:ext>
                </a:extLst>
              </p:cNvPr>
              <p:cNvCxnSpPr>
                <a:cxnSpLocks/>
                <a:stCxn id="218" idx="3"/>
                <a:endCxn id="221" idx="0"/>
              </p:cNvCxnSpPr>
              <p:nvPr/>
            </p:nvCxnSpPr>
            <p:spPr>
              <a:xfrm flipH="1">
                <a:off x="4165749" y="3133224"/>
                <a:ext cx="88488" cy="15440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3CC5AD0-AB19-4485-A92F-3D3C73D8D952}"/>
                  </a:ext>
                </a:extLst>
              </p:cNvPr>
              <p:cNvCxnSpPr>
                <a:cxnSpLocks/>
                <a:stCxn id="221" idx="4"/>
                <a:endCxn id="224" idx="1"/>
              </p:cNvCxnSpPr>
              <p:nvPr/>
            </p:nvCxnSpPr>
            <p:spPr>
              <a:xfrm>
                <a:off x="4165749" y="3373813"/>
                <a:ext cx="40615" cy="22666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1744CE3-1E3E-4F34-961E-E9E7D86A6520}"/>
                  </a:ext>
                </a:extLst>
              </p:cNvPr>
              <p:cNvCxnSpPr>
                <a:cxnSpLocks/>
                <a:stCxn id="215" idx="4"/>
                <a:endCxn id="182" idx="0"/>
              </p:cNvCxnSpPr>
              <p:nvPr/>
            </p:nvCxnSpPr>
            <p:spPr>
              <a:xfrm flipH="1">
                <a:off x="4380065" y="2542704"/>
                <a:ext cx="37933" cy="2450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37D7A26-D6ED-4173-B6FC-2EF791FE2A72}"/>
                  </a:ext>
                </a:extLst>
              </p:cNvPr>
              <p:cNvCxnSpPr>
                <a:cxnSpLocks/>
                <a:stCxn id="212" idx="3"/>
                <a:endCxn id="215" idx="1"/>
              </p:cNvCxnSpPr>
              <p:nvPr/>
            </p:nvCxnSpPr>
            <p:spPr>
              <a:xfrm flipH="1">
                <a:off x="4387526" y="2206499"/>
                <a:ext cx="6198" cy="26263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00C561F-D69D-4E6F-9857-8A99E35C6E25}"/>
                  </a:ext>
                </a:extLst>
              </p:cNvPr>
              <p:cNvCxnSpPr>
                <a:cxnSpLocks/>
                <a:stCxn id="209" idx="4"/>
                <a:endCxn id="212" idx="0"/>
              </p:cNvCxnSpPr>
              <p:nvPr/>
            </p:nvCxnSpPr>
            <p:spPr>
              <a:xfrm>
                <a:off x="4399543" y="1875687"/>
                <a:ext cx="24653" cy="25724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CF97D95-E909-4CF4-8788-53E96822DD47}"/>
                  </a:ext>
                </a:extLst>
              </p:cNvPr>
              <p:cNvCxnSpPr>
                <a:cxnSpLocks/>
                <a:stCxn id="206" idx="3"/>
                <a:endCxn id="209" idx="7"/>
              </p:cNvCxnSpPr>
              <p:nvPr/>
            </p:nvCxnSpPr>
            <p:spPr>
              <a:xfrm flipH="1">
                <a:off x="4430015" y="1666353"/>
                <a:ext cx="142777" cy="13576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27742DA-F362-44E5-BCFD-8FCC0591A583}"/>
                  </a:ext>
                </a:extLst>
              </p:cNvPr>
              <p:cNvCxnSpPr>
                <a:cxnSpLocks/>
                <a:stCxn id="203" idx="1"/>
                <a:endCxn id="206" idx="6"/>
              </p:cNvCxnSpPr>
              <p:nvPr/>
            </p:nvCxnSpPr>
            <p:spPr>
              <a:xfrm flipH="1" flipV="1">
                <a:off x="4646358" y="1635881"/>
                <a:ext cx="542512" cy="13902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E9362E8-D886-4103-853C-AD6E267E9738}"/>
                  </a:ext>
                </a:extLst>
              </p:cNvPr>
              <p:cNvCxnSpPr>
                <a:cxnSpLocks/>
                <a:stCxn id="197" idx="3"/>
                <a:endCxn id="203" idx="7"/>
              </p:cNvCxnSpPr>
              <p:nvPr/>
            </p:nvCxnSpPr>
            <p:spPr>
              <a:xfrm flipH="1">
                <a:off x="5249814" y="1546681"/>
                <a:ext cx="161019" cy="228220"/>
              </a:xfrm>
              <a:prstGeom prst="line">
                <a:avLst/>
              </a:prstGeom>
              <a:ln w="28575">
                <a:gradFill>
                  <a:gsLst>
                    <a:gs pos="43000">
                      <a:srgbClr val="4F4F4F"/>
                    </a:gs>
                    <a:gs pos="0">
                      <a:schemeClr val="tx1"/>
                    </a:gs>
                    <a:gs pos="100000">
                      <a:schemeClr val="bg1"/>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A01B635-6FB6-4686-80CB-F0F6D61FA876}"/>
                  </a:ext>
                </a:extLst>
              </p:cNvPr>
              <p:cNvCxnSpPr>
                <a:cxnSpLocks/>
                <a:stCxn id="224" idx="3"/>
                <a:endCxn id="227" idx="0"/>
              </p:cNvCxnSpPr>
              <p:nvPr/>
            </p:nvCxnSpPr>
            <p:spPr>
              <a:xfrm flipH="1">
                <a:off x="4164594" y="3661417"/>
                <a:ext cx="41770" cy="1606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EF7D4B7-A85C-428C-999E-9C466E2D4995}"/>
                  </a:ext>
                </a:extLst>
              </p:cNvPr>
              <p:cNvCxnSpPr>
                <a:cxnSpLocks/>
                <a:stCxn id="227" idx="4"/>
                <a:endCxn id="230" idx="0"/>
              </p:cNvCxnSpPr>
              <p:nvPr/>
            </p:nvCxnSpPr>
            <p:spPr>
              <a:xfrm>
                <a:off x="4164594" y="3908246"/>
                <a:ext cx="55760" cy="18598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AD1FC89-433A-49AD-BB0E-17792C99142D}"/>
                  </a:ext>
                </a:extLst>
              </p:cNvPr>
              <p:cNvCxnSpPr>
                <a:cxnSpLocks/>
                <a:stCxn id="230" idx="3"/>
                <a:endCxn id="233" idx="0"/>
              </p:cNvCxnSpPr>
              <p:nvPr/>
            </p:nvCxnSpPr>
            <p:spPr>
              <a:xfrm flipH="1">
                <a:off x="4132963" y="4167798"/>
                <a:ext cx="56919" cy="18718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87885B0-E4B2-4E3D-9456-3BA13D9927DA}"/>
                  </a:ext>
                </a:extLst>
              </p:cNvPr>
              <p:cNvCxnSpPr>
                <a:cxnSpLocks/>
                <a:stCxn id="233" idx="3"/>
                <a:endCxn id="236" idx="1"/>
              </p:cNvCxnSpPr>
              <p:nvPr/>
            </p:nvCxnSpPr>
            <p:spPr>
              <a:xfrm>
                <a:off x="4102491" y="4428552"/>
                <a:ext cx="84885" cy="20007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C01E818-D135-46B7-99A1-4D14E5A7E5D7}"/>
                  </a:ext>
                </a:extLst>
              </p:cNvPr>
              <p:cNvCxnSpPr>
                <a:cxnSpLocks/>
                <a:stCxn id="238" idx="5"/>
                <a:endCxn id="194" idx="1"/>
              </p:cNvCxnSpPr>
              <p:nvPr/>
            </p:nvCxnSpPr>
            <p:spPr>
              <a:xfrm>
                <a:off x="4258255" y="4717689"/>
                <a:ext cx="158267" cy="24901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FA87B0B-42C3-4417-A559-65A5E8B1656C}"/>
                  </a:ext>
                </a:extLst>
              </p:cNvPr>
              <p:cNvCxnSpPr>
                <a:cxnSpLocks/>
                <a:stCxn id="196" idx="4"/>
                <a:endCxn id="191" idx="1"/>
              </p:cNvCxnSpPr>
              <p:nvPr/>
            </p:nvCxnSpPr>
            <p:spPr>
              <a:xfrm>
                <a:off x="4472165" y="5062084"/>
                <a:ext cx="101832" cy="15715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600A6F4-EF14-422B-B908-8447AADD4CE6}"/>
                  </a:ext>
                </a:extLst>
              </p:cNvPr>
              <p:cNvCxnSpPr>
                <a:cxnSpLocks/>
                <a:stCxn id="191" idx="4"/>
                <a:endCxn id="188" idx="0"/>
              </p:cNvCxnSpPr>
              <p:nvPr/>
            </p:nvCxnSpPr>
            <p:spPr>
              <a:xfrm flipH="1">
                <a:off x="4571265" y="5292809"/>
                <a:ext cx="33204" cy="34084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3D452E-9110-468B-967C-330A14E70943}"/>
                  </a:ext>
                </a:extLst>
              </p:cNvPr>
              <p:cNvCxnSpPr>
                <a:cxnSpLocks/>
                <a:stCxn id="190" idx="4"/>
                <a:endCxn id="185" idx="1"/>
              </p:cNvCxnSpPr>
              <p:nvPr/>
            </p:nvCxnSpPr>
            <p:spPr>
              <a:xfrm>
                <a:off x="4596436" y="5741656"/>
                <a:ext cx="176942" cy="23795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sp>
        <p:nvSpPr>
          <p:cNvPr id="3" name="Slide Number Placeholder 2">
            <a:extLst>
              <a:ext uri="{FF2B5EF4-FFF2-40B4-BE49-F238E27FC236}">
                <a16:creationId xmlns:a16="http://schemas.microsoft.com/office/drawing/2014/main" id="{2B249260-EBCE-4D22-ABBE-444A29EBB4B4}"/>
              </a:ext>
            </a:extLst>
          </p:cNvPr>
          <p:cNvSpPr>
            <a:spLocks noGrp="1"/>
          </p:cNvSpPr>
          <p:nvPr>
            <p:ph type="sldNum" sz="quarter" idx="12"/>
          </p:nvPr>
        </p:nvSpPr>
        <p:spPr/>
        <p:txBody>
          <a:bodyPr/>
          <a:lstStyle/>
          <a:p>
            <a:fld id="{941A8F2C-C3AA-46B4-831C-047F8470E78E}" type="slidenum">
              <a:rPr lang="en-US" smtClean="0"/>
              <a:t>3</a:t>
            </a:fld>
            <a:endParaRPr lang="en-US"/>
          </a:p>
        </p:txBody>
      </p:sp>
    </p:spTree>
    <p:extLst>
      <p:ext uri="{BB962C8B-B14F-4D97-AF65-F5344CB8AC3E}">
        <p14:creationId xmlns:p14="http://schemas.microsoft.com/office/powerpoint/2010/main" val="317634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D4D74FB6-1ED7-4179-90CD-0CC4E1A47D98}"/>
              </a:ext>
            </a:extLst>
          </p:cNvPr>
          <p:cNvSpPr txBox="1"/>
          <p:nvPr/>
        </p:nvSpPr>
        <p:spPr>
          <a:xfrm>
            <a:off x="0" y="0"/>
            <a:ext cx="4233297" cy="523220"/>
          </a:xfrm>
          <a:prstGeom prst="rect">
            <a:avLst/>
          </a:prstGeom>
          <a:noFill/>
        </p:spPr>
        <p:txBody>
          <a:bodyPr wrap="square" rtlCol="0">
            <a:spAutoFit/>
          </a:bodyPr>
          <a:lstStyle/>
          <a:p>
            <a:r>
              <a:rPr lang="en-US" sz="2800" b="1" dirty="0">
                <a:latin typeface="Garamond" panose="02020404030301010803" pitchFamily="18" charset="0"/>
              </a:rPr>
              <a:t>Site and instrumentation</a:t>
            </a:r>
          </a:p>
        </p:txBody>
      </p:sp>
      <p:cxnSp>
        <p:nvCxnSpPr>
          <p:cNvPr id="62" name="Straight Connector 61">
            <a:extLst>
              <a:ext uri="{FF2B5EF4-FFF2-40B4-BE49-F238E27FC236}">
                <a16:creationId xmlns:a16="http://schemas.microsoft.com/office/drawing/2014/main" id="{CE34E0F6-3018-44B7-88E5-0AACCA46FB45}"/>
              </a:ext>
            </a:extLst>
          </p:cNvPr>
          <p:cNvCxnSpPr>
            <a:cxnSpLocks/>
          </p:cNvCxnSpPr>
          <p:nvPr/>
        </p:nvCxnSpPr>
        <p:spPr>
          <a:xfrm>
            <a:off x="0" y="511969"/>
            <a:ext cx="457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4FE188F3-5654-4173-9454-1F1288AAB820}"/>
              </a:ext>
            </a:extLst>
          </p:cNvPr>
          <p:cNvGrpSpPr/>
          <p:nvPr/>
        </p:nvGrpSpPr>
        <p:grpSpPr>
          <a:xfrm>
            <a:off x="291211" y="867201"/>
            <a:ext cx="2811604" cy="4780361"/>
            <a:chOff x="189530" y="3489706"/>
            <a:chExt cx="2811604" cy="4780361"/>
          </a:xfrm>
        </p:grpSpPr>
        <p:grpSp>
          <p:nvGrpSpPr>
            <p:cNvPr id="19" name="Group 18">
              <a:extLst>
                <a:ext uri="{FF2B5EF4-FFF2-40B4-BE49-F238E27FC236}">
                  <a16:creationId xmlns:a16="http://schemas.microsoft.com/office/drawing/2014/main" id="{697D9A3B-9F01-42D0-97C1-62764A6F4E10}"/>
                </a:ext>
              </a:extLst>
            </p:cNvPr>
            <p:cNvGrpSpPr>
              <a:grpSpLocks noChangeAspect="1"/>
            </p:cNvGrpSpPr>
            <p:nvPr/>
          </p:nvGrpSpPr>
          <p:grpSpPr>
            <a:xfrm>
              <a:off x="189530" y="3489706"/>
              <a:ext cx="1669583" cy="2677863"/>
              <a:chOff x="326833" y="2884175"/>
              <a:chExt cx="2166848" cy="3475429"/>
            </a:xfrm>
          </p:grpSpPr>
          <p:grpSp>
            <p:nvGrpSpPr>
              <p:cNvPr id="27" name="Group 26">
                <a:extLst>
                  <a:ext uri="{FF2B5EF4-FFF2-40B4-BE49-F238E27FC236}">
                    <a16:creationId xmlns:a16="http://schemas.microsoft.com/office/drawing/2014/main" id="{70667788-F373-4BE2-BCA3-80C9687073B0}"/>
                  </a:ext>
                </a:extLst>
              </p:cNvPr>
              <p:cNvGrpSpPr/>
              <p:nvPr/>
            </p:nvGrpSpPr>
            <p:grpSpPr>
              <a:xfrm>
                <a:off x="577322" y="2884175"/>
                <a:ext cx="1916359" cy="3475429"/>
                <a:chOff x="2350841" y="2764288"/>
                <a:chExt cx="1916359" cy="3475429"/>
              </a:xfrm>
            </p:grpSpPr>
            <p:pic>
              <p:nvPicPr>
                <p:cNvPr id="37" name="Picture 36">
                  <a:extLst>
                    <a:ext uri="{FF2B5EF4-FFF2-40B4-BE49-F238E27FC236}">
                      <a16:creationId xmlns:a16="http://schemas.microsoft.com/office/drawing/2014/main" id="{F1D71478-9994-463D-99B2-6500EA088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0841" y="2764288"/>
                  <a:ext cx="1916359" cy="3475429"/>
                </a:xfrm>
                <a:prstGeom prst="rect">
                  <a:avLst/>
                </a:prstGeom>
              </p:spPr>
            </p:pic>
            <p:sp>
              <p:nvSpPr>
                <p:cNvPr id="38" name="Star: 5 Points 37">
                  <a:extLst>
                    <a:ext uri="{FF2B5EF4-FFF2-40B4-BE49-F238E27FC236}">
                      <a16:creationId xmlns:a16="http://schemas.microsoft.com/office/drawing/2014/main" id="{8D51C2AB-2971-4722-9D5B-849C64767FB1}"/>
                    </a:ext>
                  </a:extLst>
                </p:cNvPr>
                <p:cNvSpPr/>
                <p:nvPr/>
              </p:nvSpPr>
              <p:spPr>
                <a:xfrm>
                  <a:off x="3619500" y="3581081"/>
                  <a:ext cx="381000" cy="323017"/>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1A6C2A4-742B-4E61-A48E-E07BB4943BF0}"/>
                  </a:ext>
                </a:extLst>
              </p:cNvPr>
              <p:cNvGrpSpPr/>
              <p:nvPr/>
            </p:nvGrpSpPr>
            <p:grpSpPr>
              <a:xfrm>
                <a:off x="326833" y="5981104"/>
                <a:ext cx="1255981" cy="312487"/>
                <a:chOff x="326833" y="5981104"/>
                <a:chExt cx="1255981" cy="312487"/>
              </a:xfrm>
            </p:grpSpPr>
            <p:grpSp>
              <p:nvGrpSpPr>
                <p:cNvPr id="29" name="Group 28">
                  <a:extLst>
                    <a:ext uri="{FF2B5EF4-FFF2-40B4-BE49-F238E27FC236}">
                      <a16:creationId xmlns:a16="http://schemas.microsoft.com/office/drawing/2014/main" id="{1C42ED5E-9D0C-4E29-A71C-9C02ABF68331}"/>
                    </a:ext>
                  </a:extLst>
                </p:cNvPr>
                <p:cNvGrpSpPr/>
                <p:nvPr/>
              </p:nvGrpSpPr>
              <p:grpSpPr>
                <a:xfrm>
                  <a:off x="404003" y="6189717"/>
                  <a:ext cx="738997" cy="103874"/>
                  <a:chOff x="405169" y="6012081"/>
                  <a:chExt cx="738997" cy="103874"/>
                </a:xfrm>
              </p:grpSpPr>
              <p:cxnSp>
                <p:nvCxnSpPr>
                  <p:cNvPr id="33" name="Straight Connector 32">
                    <a:extLst>
                      <a:ext uri="{FF2B5EF4-FFF2-40B4-BE49-F238E27FC236}">
                        <a16:creationId xmlns:a16="http://schemas.microsoft.com/office/drawing/2014/main" id="{3451D55F-EB4D-4007-9179-B89EF0E1FFE9}"/>
                      </a:ext>
                    </a:extLst>
                  </p:cNvPr>
                  <p:cNvCxnSpPr>
                    <a:cxnSpLocks/>
                  </p:cNvCxnSpPr>
                  <p:nvPr/>
                </p:nvCxnSpPr>
                <p:spPr>
                  <a:xfrm>
                    <a:off x="405169" y="6110810"/>
                    <a:ext cx="738997" cy="5145"/>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67AC701-841C-4B7E-B002-1A9C9FD4A86E}"/>
                      </a:ext>
                    </a:extLst>
                  </p:cNvPr>
                  <p:cNvCxnSpPr/>
                  <p:nvPr/>
                </p:nvCxnSpPr>
                <p:spPr>
                  <a:xfrm flipV="1">
                    <a:off x="774667" y="6014654"/>
                    <a:ext cx="0" cy="9872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380F45A-8D50-4E61-95C3-AD1857622751}"/>
                      </a:ext>
                    </a:extLst>
                  </p:cNvPr>
                  <p:cNvCxnSpPr/>
                  <p:nvPr/>
                </p:nvCxnSpPr>
                <p:spPr>
                  <a:xfrm flipV="1">
                    <a:off x="1144166" y="6012081"/>
                    <a:ext cx="0" cy="98729"/>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596E467-8A49-4FB4-8274-AA6E4BD5C8C0}"/>
                      </a:ext>
                    </a:extLst>
                  </p:cNvPr>
                  <p:cNvCxnSpPr/>
                  <p:nvPr/>
                </p:nvCxnSpPr>
                <p:spPr>
                  <a:xfrm flipV="1">
                    <a:off x="407145" y="6012081"/>
                    <a:ext cx="0" cy="98729"/>
                  </a:xfrm>
                  <a:prstGeom prst="line">
                    <a:avLst/>
                  </a:prstGeom>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id="{C404B4CD-D923-4D34-92F6-0573E964CD87}"/>
                    </a:ext>
                  </a:extLst>
                </p:cNvPr>
                <p:cNvSpPr txBox="1"/>
                <p:nvPr/>
              </p:nvSpPr>
              <p:spPr>
                <a:xfrm>
                  <a:off x="326833" y="5983462"/>
                  <a:ext cx="152400" cy="239665"/>
                </a:xfrm>
                <a:prstGeom prst="rect">
                  <a:avLst/>
                </a:prstGeom>
                <a:noFill/>
              </p:spPr>
              <p:txBody>
                <a:bodyPr wrap="square" rtlCol="0">
                  <a:spAutoFit/>
                </a:bodyPr>
                <a:lstStyle/>
                <a:p>
                  <a:pPr algn="ctr"/>
                  <a:r>
                    <a:rPr lang="en-US" sz="600" dirty="0">
                      <a:latin typeface="Garamond" panose="02020404030301010803" pitchFamily="18" charset="0"/>
                    </a:rPr>
                    <a:t>0</a:t>
                  </a:r>
                </a:p>
              </p:txBody>
            </p:sp>
            <p:sp>
              <p:nvSpPr>
                <p:cNvPr id="31" name="TextBox 30">
                  <a:extLst>
                    <a:ext uri="{FF2B5EF4-FFF2-40B4-BE49-F238E27FC236}">
                      <a16:creationId xmlns:a16="http://schemas.microsoft.com/office/drawing/2014/main" id="{EA5DD90E-EAE9-437F-A22C-046FF811A6B4}"/>
                    </a:ext>
                  </a:extLst>
                </p:cNvPr>
                <p:cNvSpPr txBox="1"/>
                <p:nvPr/>
              </p:nvSpPr>
              <p:spPr>
                <a:xfrm>
                  <a:off x="531292" y="5981104"/>
                  <a:ext cx="484418" cy="239665"/>
                </a:xfrm>
                <a:prstGeom prst="rect">
                  <a:avLst/>
                </a:prstGeom>
                <a:noFill/>
              </p:spPr>
              <p:txBody>
                <a:bodyPr wrap="square" rtlCol="0">
                  <a:spAutoFit/>
                </a:bodyPr>
                <a:lstStyle/>
                <a:p>
                  <a:pPr algn="ctr"/>
                  <a:r>
                    <a:rPr lang="en-US" sz="600" dirty="0">
                      <a:latin typeface="Garamond" panose="02020404030301010803" pitchFamily="18" charset="0"/>
                    </a:rPr>
                    <a:t>150</a:t>
                  </a:r>
                </a:p>
              </p:txBody>
            </p:sp>
            <p:sp>
              <p:nvSpPr>
                <p:cNvPr id="32" name="TextBox 31">
                  <a:extLst>
                    <a:ext uri="{FF2B5EF4-FFF2-40B4-BE49-F238E27FC236}">
                      <a16:creationId xmlns:a16="http://schemas.microsoft.com/office/drawing/2014/main" id="{74066BE9-9A34-42B4-BF70-2AC1726E3FAC}"/>
                    </a:ext>
                  </a:extLst>
                </p:cNvPr>
                <p:cNvSpPr txBox="1"/>
                <p:nvPr/>
              </p:nvSpPr>
              <p:spPr>
                <a:xfrm>
                  <a:off x="968708" y="5984837"/>
                  <a:ext cx="614106" cy="239665"/>
                </a:xfrm>
                <a:prstGeom prst="rect">
                  <a:avLst/>
                </a:prstGeom>
                <a:noFill/>
              </p:spPr>
              <p:txBody>
                <a:bodyPr wrap="square" rtlCol="0">
                  <a:spAutoFit/>
                </a:bodyPr>
                <a:lstStyle/>
                <a:p>
                  <a:pPr algn="ctr"/>
                  <a:r>
                    <a:rPr lang="en-US" sz="600" dirty="0">
                      <a:latin typeface="Garamond" panose="02020404030301010803" pitchFamily="18" charset="0"/>
                    </a:rPr>
                    <a:t>300 km</a:t>
                  </a:r>
                </a:p>
              </p:txBody>
            </p:sp>
          </p:grpSp>
        </p:grpSp>
        <p:grpSp>
          <p:nvGrpSpPr>
            <p:cNvPr id="20" name="Group 19">
              <a:extLst>
                <a:ext uri="{FF2B5EF4-FFF2-40B4-BE49-F238E27FC236}">
                  <a16:creationId xmlns:a16="http://schemas.microsoft.com/office/drawing/2014/main" id="{84EF675D-EEF9-4757-96F4-9D3F8BEEFAE6}"/>
                </a:ext>
              </a:extLst>
            </p:cNvPr>
            <p:cNvGrpSpPr/>
            <p:nvPr/>
          </p:nvGrpSpPr>
          <p:grpSpPr>
            <a:xfrm>
              <a:off x="189530" y="5366453"/>
              <a:ext cx="2811604" cy="2903614"/>
              <a:chOff x="380030" y="5381947"/>
              <a:chExt cx="2811604" cy="2903614"/>
            </a:xfrm>
          </p:grpSpPr>
          <p:grpSp>
            <p:nvGrpSpPr>
              <p:cNvPr id="21" name="Group 35">
                <a:extLst>
                  <a:ext uri="{FF2B5EF4-FFF2-40B4-BE49-F238E27FC236}">
                    <a16:creationId xmlns:a16="http://schemas.microsoft.com/office/drawing/2014/main" id="{83BC068D-F132-42F2-BC69-9C473E00B711}"/>
                  </a:ext>
                </a:extLst>
              </p:cNvPr>
              <p:cNvGrpSpPr>
                <a:grpSpLocks/>
              </p:cNvGrpSpPr>
              <p:nvPr/>
            </p:nvGrpSpPr>
            <p:grpSpPr bwMode="auto">
              <a:xfrm>
                <a:off x="380030" y="6340926"/>
                <a:ext cx="2811604" cy="1944635"/>
                <a:chOff x="-806953" y="5961232"/>
                <a:chExt cx="2811605" cy="1945530"/>
              </a:xfrm>
            </p:grpSpPr>
            <p:pic>
              <p:nvPicPr>
                <p:cNvPr id="25" name="Picture 36">
                  <a:extLst>
                    <a:ext uri="{FF2B5EF4-FFF2-40B4-BE49-F238E27FC236}">
                      <a16:creationId xmlns:a16="http://schemas.microsoft.com/office/drawing/2014/main" id="{412C6200-80E8-42CA-98E8-44AF8A2FE3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806953" y="5961232"/>
                  <a:ext cx="2783741" cy="194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37">
                  <a:extLst>
                    <a:ext uri="{FF2B5EF4-FFF2-40B4-BE49-F238E27FC236}">
                      <a16:creationId xmlns:a16="http://schemas.microsoft.com/office/drawing/2014/main" id="{2521F8AE-7F1B-42FE-BC32-FA121B4070FB}"/>
                    </a:ext>
                  </a:extLst>
                </p:cNvPr>
                <p:cNvSpPr txBox="1">
                  <a:spLocks noChangeArrowheads="1"/>
                </p:cNvSpPr>
                <p:nvPr/>
              </p:nvSpPr>
              <p:spPr bwMode="auto">
                <a:xfrm>
                  <a:off x="-25291" y="5961232"/>
                  <a:ext cx="2029943" cy="3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b="1" dirty="0">
                      <a:solidFill>
                        <a:schemeClr val="bg1"/>
                      </a:solidFill>
                      <a:latin typeface="Garamond" panose="02020404030301010803" pitchFamily="18" charset="0"/>
                    </a:rPr>
                    <a:t>Syncrude </a:t>
                  </a:r>
                  <a:r>
                    <a:rPr lang="en-US" altLang="en-US" sz="1400" b="1" dirty="0" err="1">
                      <a:solidFill>
                        <a:schemeClr val="bg1"/>
                      </a:solidFill>
                      <a:latin typeface="Garamond" panose="02020404030301010803" pitchFamily="18" charset="0"/>
                    </a:rPr>
                    <a:t>Basemine</a:t>
                  </a:r>
                  <a:r>
                    <a:rPr lang="en-US" altLang="en-US" sz="1400" b="1" dirty="0">
                      <a:solidFill>
                        <a:schemeClr val="bg1"/>
                      </a:solidFill>
                      <a:latin typeface="Garamond" panose="02020404030301010803" pitchFamily="18" charset="0"/>
                    </a:rPr>
                    <a:t> Pit</a:t>
                  </a:r>
                </a:p>
              </p:txBody>
            </p:sp>
          </p:grpSp>
          <p:sp>
            <p:nvSpPr>
              <p:cNvPr id="22" name="TextBox 21">
                <a:extLst>
                  <a:ext uri="{FF2B5EF4-FFF2-40B4-BE49-F238E27FC236}">
                    <a16:creationId xmlns:a16="http://schemas.microsoft.com/office/drawing/2014/main" id="{82808854-8EC8-4FB2-9A60-B59FE9740F2E}"/>
                  </a:ext>
                </a:extLst>
              </p:cNvPr>
              <p:cNvSpPr txBox="1"/>
              <p:nvPr/>
            </p:nvSpPr>
            <p:spPr>
              <a:xfrm>
                <a:off x="1862723" y="5381947"/>
                <a:ext cx="879930" cy="707886"/>
              </a:xfrm>
              <a:prstGeom prst="rect">
                <a:avLst/>
              </a:prstGeom>
              <a:noFill/>
            </p:spPr>
            <p:txBody>
              <a:bodyPr wrap="square" rtlCol="0">
                <a:spAutoFit/>
              </a:bodyPr>
              <a:lstStyle/>
              <a:p>
                <a:r>
                  <a:rPr lang="en-US" sz="800" dirty="0">
                    <a:latin typeface="Garamond" panose="02020404030301010803" pitchFamily="18" charset="0"/>
                  </a:rPr>
                  <a:t>Map of the boreal region of Alberta, from Alberta Parks, 2015</a:t>
                </a:r>
              </a:p>
            </p:txBody>
          </p:sp>
        </p:grpSp>
      </p:grpSp>
      <p:sp>
        <p:nvSpPr>
          <p:cNvPr id="250" name="TextBox 249">
            <a:extLst>
              <a:ext uri="{FF2B5EF4-FFF2-40B4-BE49-F238E27FC236}">
                <a16:creationId xmlns:a16="http://schemas.microsoft.com/office/drawing/2014/main" id="{6A7BCE44-4164-4E41-8F9F-2DD03E692ABF}"/>
              </a:ext>
            </a:extLst>
          </p:cNvPr>
          <p:cNvSpPr txBox="1">
            <a:spLocks noChangeArrowheads="1"/>
          </p:cNvSpPr>
          <p:nvPr/>
        </p:nvSpPr>
        <p:spPr bwMode="auto">
          <a:xfrm rot="21084764">
            <a:off x="5680208" y="1989207"/>
            <a:ext cx="1555927" cy="400110"/>
          </a:xfrm>
          <a:prstGeom prst="rect">
            <a:avLst/>
          </a:prstGeom>
          <a:solidFill>
            <a:srgbClr val="FFD5D5"/>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solidFill>
                  <a:srgbClr val="C00000"/>
                </a:solidFill>
                <a:latin typeface="Garamond" panose="02020404030301010803" pitchFamily="18" charset="0"/>
              </a:rPr>
              <a:t>Upper slope</a:t>
            </a:r>
          </a:p>
        </p:txBody>
      </p:sp>
      <p:sp>
        <p:nvSpPr>
          <p:cNvPr id="251" name="TextBox 250">
            <a:extLst>
              <a:ext uri="{FF2B5EF4-FFF2-40B4-BE49-F238E27FC236}">
                <a16:creationId xmlns:a16="http://schemas.microsoft.com/office/drawing/2014/main" id="{E9CF79BF-ECC3-4423-99F5-154ABF9E31F1}"/>
              </a:ext>
            </a:extLst>
          </p:cNvPr>
          <p:cNvSpPr txBox="1">
            <a:spLocks noChangeArrowheads="1"/>
          </p:cNvSpPr>
          <p:nvPr/>
        </p:nvSpPr>
        <p:spPr bwMode="auto">
          <a:xfrm rot="21090953">
            <a:off x="5878029" y="3687405"/>
            <a:ext cx="1531284" cy="400110"/>
          </a:xfrm>
          <a:prstGeom prst="rect">
            <a:avLst/>
          </a:prstGeom>
          <a:solidFill>
            <a:schemeClr val="accent5">
              <a:lumMod val="20000"/>
              <a:lumOff val="80000"/>
            </a:schemeClr>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solidFill>
                  <a:schemeClr val="accent5"/>
                </a:solidFill>
                <a:latin typeface="Garamond" panose="02020404030301010803" pitchFamily="18" charset="0"/>
              </a:rPr>
              <a:t>Down slope</a:t>
            </a:r>
          </a:p>
        </p:txBody>
      </p:sp>
      <p:sp>
        <p:nvSpPr>
          <p:cNvPr id="252" name="Rectangle: Rounded Corners 251">
            <a:extLst>
              <a:ext uri="{FF2B5EF4-FFF2-40B4-BE49-F238E27FC236}">
                <a16:creationId xmlns:a16="http://schemas.microsoft.com/office/drawing/2014/main" id="{C57969C0-BE16-43F1-A828-E4322A69833E}"/>
              </a:ext>
            </a:extLst>
          </p:cNvPr>
          <p:cNvSpPr/>
          <p:nvPr/>
        </p:nvSpPr>
        <p:spPr>
          <a:xfrm>
            <a:off x="8246931" y="756576"/>
            <a:ext cx="2904327" cy="73996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Garamond" panose="02020404030301010803" pitchFamily="18" charset="0"/>
              </a:rPr>
              <a:t>Effective rooting depth</a:t>
            </a:r>
          </a:p>
        </p:txBody>
      </p:sp>
      <p:sp>
        <p:nvSpPr>
          <p:cNvPr id="68" name="TextBox 67">
            <a:extLst>
              <a:ext uri="{FF2B5EF4-FFF2-40B4-BE49-F238E27FC236}">
                <a16:creationId xmlns:a16="http://schemas.microsoft.com/office/drawing/2014/main" id="{442300DB-AF1C-42CC-A34D-8F597ACBF6EE}"/>
              </a:ext>
            </a:extLst>
          </p:cNvPr>
          <p:cNvSpPr txBox="1">
            <a:spLocks noChangeArrowheads="1"/>
          </p:cNvSpPr>
          <p:nvPr/>
        </p:nvSpPr>
        <p:spPr bwMode="auto">
          <a:xfrm>
            <a:off x="246179" y="5698600"/>
            <a:ext cx="2828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15 years-old site</a:t>
            </a:r>
          </a:p>
        </p:txBody>
      </p:sp>
      <p:sp>
        <p:nvSpPr>
          <p:cNvPr id="3" name="Slide Number Placeholder 2">
            <a:extLst>
              <a:ext uri="{FF2B5EF4-FFF2-40B4-BE49-F238E27FC236}">
                <a16:creationId xmlns:a16="http://schemas.microsoft.com/office/drawing/2014/main" id="{BA7507DD-5C1C-4D7B-B4A9-C9AA7C61FED4}"/>
              </a:ext>
            </a:extLst>
          </p:cNvPr>
          <p:cNvSpPr>
            <a:spLocks noGrp="1"/>
          </p:cNvSpPr>
          <p:nvPr>
            <p:ph type="sldNum" sz="quarter" idx="12"/>
          </p:nvPr>
        </p:nvSpPr>
        <p:spPr/>
        <p:txBody>
          <a:bodyPr/>
          <a:lstStyle/>
          <a:p>
            <a:fld id="{941A8F2C-C3AA-46B4-831C-047F8470E78E}" type="slidenum">
              <a:rPr lang="en-US" smtClean="0"/>
              <a:t>4</a:t>
            </a:fld>
            <a:endParaRPr lang="en-US"/>
          </a:p>
        </p:txBody>
      </p:sp>
      <p:grpSp>
        <p:nvGrpSpPr>
          <p:cNvPr id="211" name="Group 210">
            <a:extLst>
              <a:ext uri="{FF2B5EF4-FFF2-40B4-BE49-F238E27FC236}">
                <a16:creationId xmlns:a16="http://schemas.microsoft.com/office/drawing/2014/main" id="{9EFF39D7-21E9-47B0-8B97-0258F03F392F}"/>
              </a:ext>
            </a:extLst>
          </p:cNvPr>
          <p:cNvGrpSpPr/>
          <p:nvPr/>
        </p:nvGrpSpPr>
        <p:grpSpPr>
          <a:xfrm>
            <a:off x="4116237" y="804457"/>
            <a:ext cx="5358986" cy="5371557"/>
            <a:chOff x="1255110" y="609739"/>
            <a:chExt cx="5358986" cy="5371557"/>
          </a:xfrm>
        </p:grpSpPr>
        <p:grpSp>
          <p:nvGrpSpPr>
            <p:cNvPr id="212" name="Group 211">
              <a:extLst>
                <a:ext uri="{FF2B5EF4-FFF2-40B4-BE49-F238E27FC236}">
                  <a16:creationId xmlns:a16="http://schemas.microsoft.com/office/drawing/2014/main" id="{30C5A061-6762-4F3A-8AEA-D0748428AF7B}"/>
                </a:ext>
              </a:extLst>
            </p:cNvPr>
            <p:cNvGrpSpPr>
              <a:grpSpLocks/>
            </p:cNvGrpSpPr>
            <p:nvPr/>
          </p:nvGrpSpPr>
          <p:grpSpPr bwMode="auto">
            <a:xfrm>
              <a:off x="5302520" y="1972461"/>
              <a:ext cx="826816" cy="1423988"/>
              <a:chOff x="2593215" y="2495992"/>
              <a:chExt cx="1911823" cy="2056611"/>
            </a:xfrm>
          </p:grpSpPr>
          <p:sp>
            <p:nvSpPr>
              <p:cNvPr id="245" name="Rectangle 244">
                <a:extLst>
                  <a:ext uri="{FF2B5EF4-FFF2-40B4-BE49-F238E27FC236}">
                    <a16:creationId xmlns:a16="http://schemas.microsoft.com/office/drawing/2014/main" id="{A89AEB3C-061B-49D3-9CFF-749D58777C1A}"/>
                  </a:ext>
                </a:extLst>
              </p:cNvPr>
              <p:cNvSpPr/>
              <p:nvPr/>
            </p:nvSpPr>
            <p:spPr>
              <a:xfrm>
                <a:off x="2764614" y="3007279"/>
                <a:ext cx="1593102" cy="68783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Garamond" panose="02020404030301010803" pitchFamily="18" charset="0"/>
                </a:endParaRPr>
              </a:p>
            </p:txBody>
          </p:sp>
          <p:sp>
            <p:nvSpPr>
              <p:cNvPr id="246" name="Rectangle 245">
                <a:extLst>
                  <a:ext uri="{FF2B5EF4-FFF2-40B4-BE49-F238E27FC236}">
                    <a16:creationId xmlns:a16="http://schemas.microsoft.com/office/drawing/2014/main" id="{AA569172-3739-41E4-B8E2-74720120255C}"/>
                  </a:ext>
                </a:extLst>
              </p:cNvPr>
              <p:cNvSpPr/>
              <p:nvPr/>
            </p:nvSpPr>
            <p:spPr>
              <a:xfrm>
                <a:off x="2764614" y="2495992"/>
                <a:ext cx="1593102" cy="511287"/>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Garamond" panose="02020404030301010803" pitchFamily="18" charset="0"/>
                </a:endParaRPr>
              </a:p>
            </p:txBody>
          </p:sp>
          <p:sp>
            <p:nvSpPr>
              <p:cNvPr id="247" name="TextBox 30">
                <a:extLst>
                  <a:ext uri="{FF2B5EF4-FFF2-40B4-BE49-F238E27FC236}">
                    <a16:creationId xmlns:a16="http://schemas.microsoft.com/office/drawing/2014/main" id="{2705C6F0-7256-45FB-8947-EA009AD47812}"/>
                  </a:ext>
                </a:extLst>
              </p:cNvPr>
              <p:cNvSpPr txBox="1">
                <a:spLocks noChangeArrowheads="1"/>
              </p:cNvSpPr>
              <p:nvPr/>
            </p:nvSpPr>
            <p:spPr bwMode="auto">
              <a:xfrm>
                <a:off x="2764614" y="2585915"/>
                <a:ext cx="1593102" cy="44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dirty="0">
                    <a:solidFill>
                      <a:schemeClr val="bg1"/>
                    </a:solidFill>
                    <a:latin typeface="Garamond" panose="02020404030301010803" pitchFamily="18" charset="0"/>
                  </a:rPr>
                  <a:t>15 cm</a:t>
                </a:r>
              </a:p>
            </p:txBody>
          </p:sp>
          <p:sp>
            <p:nvSpPr>
              <p:cNvPr id="248" name="TextBox 31">
                <a:extLst>
                  <a:ext uri="{FF2B5EF4-FFF2-40B4-BE49-F238E27FC236}">
                    <a16:creationId xmlns:a16="http://schemas.microsoft.com/office/drawing/2014/main" id="{A720E5B6-E84A-4631-9241-3002DFA3BAA1}"/>
                  </a:ext>
                </a:extLst>
              </p:cNvPr>
              <p:cNvSpPr txBox="1">
                <a:spLocks noChangeArrowheads="1"/>
              </p:cNvSpPr>
              <p:nvPr/>
            </p:nvSpPr>
            <p:spPr bwMode="auto">
              <a:xfrm>
                <a:off x="2785790" y="3186350"/>
                <a:ext cx="1571924" cy="44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dirty="0">
                    <a:latin typeface="Garamond" panose="02020404030301010803" pitchFamily="18" charset="0"/>
                  </a:rPr>
                  <a:t>20 cm</a:t>
                </a:r>
              </a:p>
            </p:txBody>
          </p:sp>
          <p:sp>
            <p:nvSpPr>
              <p:cNvPr id="249" name="Down Arrow 29">
                <a:extLst>
                  <a:ext uri="{FF2B5EF4-FFF2-40B4-BE49-F238E27FC236}">
                    <a16:creationId xmlns:a16="http://schemas.microsoft.com/office/drawing/2014/main" id="{28B7853A-3118-4FBB-9CDE-D2CEC95A5FEA}"/>
                  </a:ext>
                </a:extLst>
              </p:cNvPr>
              <p:cNvSpPr/>
              <p:nvPr/>
            </p:nvSpPr>
            <p:spPr>
              <a:xfrm>
                <a:off x="2593215" y="3692815"/>
                <a:ext cx="1911823" cy="859788"/>
              </a:xfrm>
              <a:prstGeom prst="downArrow">
                <a:avLst>
                  <a:gd name="adj1" fmla="val 82695"/>
                  <a:gd name="adj2" fmla="val 415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Garamond" panose="02020404030301010803" pitchFamily="18" charset="0"/>
                </a:endParaRPr>
              </a:p>
            </p:txBody>
          </p:sp>
        </p:grpSp>
        <p:grpSp>
          <p:nvGrpSpPr>
            <p:cNvPr id="213" name="Group 212">
              <a:extLst>
                <a:ext uri="{FF2B5EF4-FFF2-40B4-BE49-F238E27FC236}">
                  <a16:creationId xmlns:a16="http://schemas.microsoft.com/office/drawing/2014/main" id="{CD928C56-0E5D-4EB8-B74C-F91CC10F401B}"/>
                </a:ext>
              </a:extLst>
            </p:cNvPr>
            <p:cNvGrpSpPr>
              <a:grpSpLocks/>
            </p:cNvGrpSpPr>
            <p:nvPr/>
          </p:nvGrpSpPr>
          <p:grpSpPr bwMode="auto">
            <a:xfrm>
              <a:off x="1298351" y="1972461"/>
              <a:ext cx="828000" cy="2967039"/>
              <a:chOff x="-928674" y="2496007"/>
              <a:chExt cx="1914562" cy="4285180"/>
            </a:xfrm>
          </p:grpSpPr>
          <p:sp>
            <p:nvSpPr>
              <p:cNvPr id="240" name="Rectangle 239">
                <a:extLst>
                  <a:ext uri="{FF2B5EF4-FFF2-40B4-BE49-F238E27FC236}">
                    <a16:creationId xmlns:a16="http://schemas.microsoft.com/office/drawing/2014/main" id="{E11A353C-65D8-4FE9-9189-33C622D922C9}"/>
                  </a:ext>
                </a:extLst>
              </p:cNvPr>
              <p:cNvSpPr/>
              <p:nvPr/>
            </p:nvSpPr>
            <p:spPr>
              <a:xfrm>
                <a:off x="-756148" y="3181544"/>
                <a:ext cx="1593101" cy="27444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Garamond" panose="02020404030301010803" pitchFamily="18" charset="0"/>
                </a:endParaRPr>
              </a:p>
            </p:txBody>
          </p:sp>
          <p:sp>
            <p:nvSpPr>
              <p:cNvPr id="241" name="Rectangle 240">
                <a:extLst>
                  <a:ext uri="{FF2B5EF4-FFF2-40B4-BE49-F238E27FC236}">
                    <a16:creationId xmlns:a16="http://schemas.microsoft.com/office/drawing/2014/main" id="{020641A3-226E-45B3-BC0E-C909A554E5FF}"/>
                  </a:ext>
                </a:extLst>
              </p:cNvPr>
              <p:cNvSpPr>
                <a:spLocks/>
              </p:cNvSpPr>
              <p:nvPr/>
            </p:nvSpPr>
            <p:spPr>
              <a:xfrm>
                <a:off x="-757984" y="2496007"/>
                <a:ext cx="1596772" cy="685537"/>
              </a:xfrm>
              <a:prstGeom prst="rect">
                <a:avLst/>
              </a:prstGeom>
              <a:solidFill>
                <a:srgbClr val="6633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Garamond" panose="02020404030301010803" pitchFamily="18" charset="0"/>
                </a:endParaRPr>
              </a:p>
            </p:txBody>
          </p:sp>
          <p:sp>
            <p:nvSpPr>
              <p:cNvPr id="242" name="TextBox 241">
                <a:extLst>
                  <a:ext uri="{FF2B5EF4-FFF2-40B4-BE49-F238E27FC236}">
                    <a16:creationId xmlns:a16="http://schemas.microsoft.com/office/drawing/2014/main" id="{A3699322-275D-4AD7-84E0-E995341A684B}"/>
                  </a:ext>
                </a:extLst>
              </p:cNvPr>
              <p:cNvSpPr txBox="1">
                <a:spLocks noChangeArrowheads="1"/>
              </p:cNvSpPr>
              <p:nvPr/>
            </p:nvSpPr>
            <p:spPr bwMode="auto">
              <a:xfrm>
                <a:off x="-686847" y="2637211"/>
                <a:ext cx="1454498" cy="44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dirty="0">
                    <a:solidFill>
                      <a:schemeClr val="bg1"/>
                    </a:solidFill>
                    <a:latin typeface="Garamond" panose="02020404030301010803" pitchFamily="18" charset="0"/>
                  </a:rPr>
                  <a:t>20 cm</a:t>
                </a:r>
              </a:p>
            </p:txBody>
          </p:sp>
          <p:sp>
            <p:nvSpPr>
              <p:cNvPr id="243" name="TextBox 242">
                <a:extLst>
                  <a:ext uri="{FF2B5EF4-FFF2-40B4-BE49-F238E27FC236}">
                    <a16:creationId xmlns:a16="http://schemas.microsoft.com/office/drawing/2014/main" id="{256B8E3D-EE5E-42BC-AE62-2B81E1353BB3}"/>
                  </a:ext>
                </a:extLst>
              </p:cNvPr>
              <p:cNvSpPr txBox="1">
                <a:spLocks noChangeArrowheads="1"/>
              </p:cNvSpPr>
              <p:nvPr/>
            </p:nvSpPr>
            <p:spPr bwMode="auto">
              <a:xfrm>
                <a:off x="-703671" y="4328782"/>
                <a:ext cx="1488144" cy="44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dirty="0">
                    <a:latin typeface="Garamond" panose="02020404030301010803" pitchFamily="18" charset="0"/>
                  </a:rPr>
                  <a:t>80 cm</a:t>
                </a:r>
              </a:p>
            </p:txBody>
          </p:sp>
          <p:sp>
            <p:nvSpPr>
              <p:cNvPr id="244" name="Down Arrow 24">
                <a:extLst>
                  <a:ext uri="{FF2B5EF4-FFF2-40B4-BE49-F238E27FC236}">
                    <a16:creationId xmlns:a16="http://schemas.microsoft.com/office/drawing/2014/main" id="{896BA49D-7DC9-4500-8FCD-ECE8159DD46B}"/>
                  </a:ext>
                </a:extLst>
              </p:cNvPr>
              <p:cNvSpPr/>
              <p:nvPr/>
            </p:nvSpPr>
            <p:spPr>
              <a:xfrm>
                <a:off x="-928674" y="5925985"/>
                <a:ext cx="1914562" cy="855202"/>
              </a:xfrm>
              <a:prstGeom prst="downArrow">
                <a:avLst>
                  <a:gd name="adj1" fmla="val 82695"/>
                  <a:gd name="adj2" fmla="val 415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Garamond" panose="02020404030301010803" pitchFamily="18" charset="0"/>
                </a:endParaRPr>
              </a:p>
            </p:txBody>
          </p:sp>
        </p:grpSp>
        <p:cxnSp>
          <p:nvCxnSpPr>
            <p:cNvPr id="214" name="Straight Connector 213">
              <a:extLst>
                <a:ext uri="{FF2B5EF4-FFF2-40B4-BE49-F238E27FC236}">
                  <a16:creationId xmlns:a16="http://schemas.microsoft.com/office/drawing/2014/main" id="{178C3670-C359-435B-AA88-417443266B54}"/>
                </a:ext>
              </a:extLst>
            </p:cNvPr>
            <p:cNvCxnSpPr>
              <a:cxnSpLocks/>
            </p:cNvCxnSpPr>
            <p:nvPr/>
          </p:nvCxnSpPr>
          <p:spPr>
            <a:xfrm>
              <a:off x="2526813" y="5320578"/>
              <a:ext cx="316699" cy="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5C48CD5C-9DFB-4508-A302-B8423B66CE51}"/>
                </a:ext>
              </a:extLst>
            </p:cNvPr>
            <p:cNvSpPr txBox="1"/>
            <p:nvPr/>
          </p:nvSpPr>
          <p:spPr>
            <a:xfrm>
              <a:off x="2853936" y="5137383"/>
              <a:ext cx="1192957" cy="338554"/>
            </a:xfrm>
            <a:prstGeom prst="rect">
              <a:avLst/>
            </a:prstGeom>
            <a:noFill/>
          </p:spPr>
          <p:txBody>
            <a:bodyPr wrap="square" rtlCol="0">
              <a:spAutoFit/>
            </a:bodyPr>
            <a:lstStyle/>
            <a:p>
              <a:r>
                <a:rPr lang="en-US" sz="1600" dirty="0">
                  <a:latin typeface="Garamond" panose="02020404030301010803" pitchFamily="18" charset="0"/>
                  <a:cs typeface="Times New Roman" panose="02020603050405020304" pitchFamily="18" charset="0"/>
                </a:rPr>
                <a:t>Swale</a:t>
              </a:r>
            </a:p>
          </p:txBody>
        </p:sp>
        <p:cxnSp>
          <p:nvCxnSpPr>
            <p:cNvPr id="216" name="Straight Connector 215">
              <a:extLst>
                <a:ext uri="{FF2B5EF4-FFF2-40B4-BE49-F238E27FC236}">
                  <a16:creationId xmlns:a16="http://schemas.microsoft.com/office/drawing/2014/main" id="{8992164D-7925-4EAD-ACA3-D41FB94249DA}"/>
                </a:ext>
              </a:extLst>
            </p:cNvPr>
            <p:cNvCxnSpPr>
              <a:cxnSpLocks/>
            </p:cNvCxnSpPr>
            <p:nvPr/>
          </p:nvCxnSpPr>
          <p:spPr>
            <a:xfrm>
              <a:off x="2534560" y="5017043"/>
              <a:ext cx="316699"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a16="http://schemas.microsoft.com/office/drawing/2014/main" id="{64C37426-CA8E-49A0-8323-7D231E415562}"/>
                </a:ext>
              </a:extLst>
            </p:cNvPr>
            <p:cNvSpPr txBox="1"/>
            <p:nvPr/>
          </p:nvSpPr>
          <p:spPr>
            <a:xfrm>
              <a:off x="2853936" y="4856049"/>
              <a:ext cx="1325230" cy="338554"/>
            </a:xfrm>
            <a:prstGeom prst="rect">
              <a:avLst/>
            </a:prstGeom>
            <a:noFill/>
          </p:spPr>
          <p:txBody>
            <a:bodyPr wrap="square" rtlCol="0">
              <a:spAutoFit/>
            </a:bodyPr>
            <a:lstStyle/>
            <a:p>
              <a:r>
                <a:rPr lang="en-US" sz="1600" dirty="0">
                  <a:latin typeface="Garamond" panose="02020404030301010803" pitchFamily="18" charset="0"/>
                  <a:cs typeface="Times New Roman" panose="02020603050405020304" pitchFamily="18" charset="0"/>
                </a:rPr>
                <a:t>10 m contour</a:t>
              </a:r>
            </a:p>
          </p:txBody>
        </p:sp>
        <p:grpSp>
          <p:nvGrpSpPr>
            <p:cNvPr id="218" name="Group 217">
              <a:extLst>
                <a:ext uri="{FF2B5EF4-FFF2-40B4-BE49-F238E27FC236}">
                  <a16:creationId xmlns:a16="http://schemas.microsoft.com/office/drawing/2014/main" id="{AB0791F9-BDF4-49E4-B23D-E101876D36F0}"/>
                </a:ext>
              </a:extLst>
            </p:cNvPr>
            <p:cNvGrpSpPr/>
            <p:nvPr/>
          </p:nvGrpSpPr>
          <p:grpSpPr>
            <a:xfrm>
              <a:off x="1255110" y="609739"/>
              <a:ext cx="4025215" cy="4096616"/>
              <a:chOff x="950312" y="609739"/>
              <a:chExt cx="4025215" cy="4096616"/>
            </a:xfrm>
          </p:grpSpPr>
          <p:sp>
            <p:nvSpPr>
              <p:cNvPr id="228" name="TextBox 227">
                <a:extLst>
                  <a:ext uri="{FF2B5EF4-FFF2-40B4-BE49-F238E27FC236}">
                    <a16:creationId xmlns:a16="http://schemas.microsoft.com/office/drawing/2014/main" id="{CAADB3D5-9F3E-45BB-AA39-B8AB9A641D4D}"/>
                  </a:ext>
                </a:extLst>
              </p:cNvPr>
              <p:cNvSpPr txBox="1">
                <a:spLocks noChangeArrowheads="1"/>
              </p:cNvSpPr>
              <p:nvPr/>
            </p:nvSpPr>
            <p:spPr bwMode="auto">
              <a:xfrm>
                <a:off x="1221514" y="1160487"/>
                <a:ext cx="15976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100 cm cap</a:t>
                </a:r>
              </a:p>
            </p:txBody>
          </p:sp>
          <p:sp>
            <p:nvSpPr>
              <p:cNvPr id="229" name="TextBox 228">
                <a:extLst>
                  <a:ext uri="{FF2B5EF4-FFF2-40B4-BE49-F238E27FC236}">
                    <a16:creationId xmlns:a16="http://schemas.microsoft.com/office/drawing/2014/main" id="{6A057B82-FB31-4E33-AE1F-363988698462}"/>
                  </a:ext>
                </a:extLst>
              </p:cNvPr>
              <p:cNvSpPr txBox="1">
                <a:spLocks noChangeArrowheads="1"/>
              </p:cNvSpPr>
              <p:nvPr/>
            </p:nvSpPr>
            <p:spPr bwMode="auto">
              <a:xfrm>
                <a:off x="3627733" y="975584"/>
                <a:ext cx="1347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35 cm cap</a:t>
                </a:r>
              </a:p>
            </p:txBody>
          </p:sp>
          <p:sp>
            <p:nvSpPr>
              <p:cNvPr id="230" name="Freeform: Shape 229">
                <a:extLst>
                  <a:ext uri="{FF2B5EF4-FFF2-40B4-BE49-F238E27FC236}">
                    <a16:creationId xmlns:a16="http://schemas.microsoft.com/office/drawing/2014/main" id="{E5883B6C-FEA8-4A31-A6C4-691B714DBE12}"/>
                  </a:ext>
                </a:extLst>
              </p:cNvPr>
              <p:cNvSpPr/>
              <p:nvPr/>
            </p:nvSpPr>
            <p:spPr>
              <a:xfrm rot="10800000">
                <a:off x="2461965" y="3915711"/>
                <a:ext cx="2290762" cy="542925"/>
              </a:xfrm>
              <a:custGeom>
                <a:avLst/>
                <a:gdLst>
                  <a:gd name="connsiteX0" fmla="*/ 0 w 3414712"/>
                  <a:gd name="connsiteY0" fmla="*/ 614367 h 633417"/>
                  <a:gd name="connsiteX1" fmla="*/ 23812 w 3414712"/>
                  <a:gd name="connsiteY1" fmla="*/ 600079 h 633417"/>
                  <a:gd name="connsiteX2" fmla="*/ 52387 w 3414712"/>
                  <a:gd name="connsiteY2" fmla="*/ 590554 h 633417"/>
                  <a:gd name="connsiteX3" fmla="*/ 100012 w 3414712"/>
                  <a:gd name="connsiteY3" fmla="*/ 552454 h 633417"/>
                  <a:gd name="connsiteX4" fmla="*/ 119062 w 3414712"/>
                  <a:gd name="connsiteY4" fmla="*/ 547692 h 633417"/>
                  <a:gd name="connsiteX5" fmla="*/ 133350 w 3414712"/>
                  <a:gd name="connsiteY5" fmla="*/ 542929 h 633417"/>
                  <a:gd name="connsiteX6" fmla="*/ 504825 w 3414712"/>
                  <a:gd name="connsiteY6" fmla="*/ 538167 h 633417"/>
                  <a:gd name="connsiteX7" fmla="*/ 542925 w 3414712"/>
                  <a:gd name="connsiteY7" fmla="*/ 514354 h 633417"/>
                  <a:gd name="connsiteX8" fmla="*/ 571500 w 3414712"/>
                  <a:gd name="connsiteY8" fmla="*/ 504829 h 633417"/>
                  <a:gd name="connsiteX9" fmla="*/ 604837 w 3414712"/>
                  <a:gd name="connsiteY9" fmla="*/ 495304 h 633417"/>
                  <a:gd name="connsiteX10" fmla="*/ 652462 w 3414712"/>
                  <a:gd name="connsiteY10" fmla="*/ 481017 h 633417"/>
                  <a:gd name="connsiteX11" fmla="*/ 862012 w 3414712"/>
                  <a:gd name="connsiteY11" fmla="*/ 471492 h 633417"/>
                  <a:gd name="connsiteX12" fmla="*/ 962025 w 3414712"/>
                  <a:gd name="connsiteY12" fmla="*/ 476254 h 633417"/>
                  <a:gd name="connsiteX13" fmla="*/ 995362 w 3414712"/>
                  <a:gd name="connsiteY13" fmla="*/ 485779 h 633417"/>
                  <a:gd name="connsiteX14" fmla="*/ 1014412 w 3414712"/>
                  <a:gd name="connsiteY14" fmla="*/ 490542 h 633417"/>
                  <a:gd name="connsiteX15" fmla="*/ 1057275 w 3414712"/>
                  <a:gd name="connsiteY15" fmla="*/ 504829 h 633417"/>
                  <a:gd name="connsiteX16" fmla="*/ 1071562 w 3414712"/>
                  <a:gd name="connsiteY16" fmla="*/ 509592 h 633417"/>
                  <a:gd name="connsiteX17" fmla="*/ 1109662 w 3414712"/>
                  <a:gd name="connsiteY17" fmla="*/ 519117 h 633417"/>
                  <a:gd name="connsiteX18" fmla="*/ 1204912 w 3414712"/>
                  <a:gd name="connsiteY18" fmla="*/ 533404 h 633417"/>
                  <a:gd name="connsiteX19" fmla="*/ 1257300 w 3414712"/>
                  <a:gd name="connsiteY19" fmla="*/ 542929 h 633417"/>
                  <a:gd name="connsiteX20" fmla="*/ 1276350 w 3414712"/>
                  <a:gd name="connsiteY20" fmla="*/ 547692 h 633417"/>
                  <a:gd name="connsiteX21" fmla="*/ 1333500 w 3414712"/>
                  <a:gd name="connsiteY21" fmla="*/ 552454 h 633417"/>
                  <a:gd name="connsiteX22" fmla="*/ 1390650 w 3414712"/>
                  <a:gd name="connsiteY22" fmla="*/ 561979 h 633417"/>
                  <a:gd name="connsiteX23" fmla="*/ 1423987 w 3414712"/>
                  <a:gd name="connsiteY23" fmla="*/ 566742 h 633417"/>
                  <a:gd name="connsiteX24" fmla="*/ 1524000 w 3414712"/>
                  <a:gd name="connsiteY24" fmla="*/ 576267 h 633417"/>
                  <a:gd name="connsiteX25" fmla="*/ 1600200 w 3414712"/>
                  <a:gd name="connsiteY25" fmla="*/ 590554 h 633417"/>
                  <a:gd name="connsiteX26" fmla="*/ 1614487 w 3414712"/>
                  <a:gd name="connsiteY26" fmla="*/ 595317 h 633417"/>
                  <a:gd name="connsiteX27" fmla="*/ 1647825 w 3414712"/>
                  <a:gd name="connsiteY27" fmla="*/ 600079 h 633417"/>
                  <a:gd name="connsiteX28" fmla="*/ 1681162 w 3414712"/>
                  <a:gd name="connsiteY28" fmla="*/ 609604 h 633417"/>
                  <a:gd name="connsiteX29" fmla="*/ 1728787 w 3414712"/>
                  <a:gd name="connsiteY29" fmla="*/ 614367 h 633417"/>
                  <a:gd name="connsiteX30" fmla="*/ 1757362 w 3414712"/>
                  <a:gd name="connsiteY30" fmla="*/ 623892 h 633417"/>
                  <a:gd name="connsiteX31" fmla="*/ 1804987 w 3414712"/>
                  <a:gd name="connsiteY31" fmla="*/ 633417 h 633417"/>
                  <a:gd name="connsiteX32" fmla="*/ 1909762 w 3414712"/>
                  <a:gd name="connsiteY32" fmla="*/ 628654 h 633417"/>
                  <a:gd name="connsiteX33" fmla="*/ 1938337 w 3414712"/>
                  <a:gd name="connsiteY33" fmla="*/ 619129 h 633417"/>
                  <a:gd name="connsiteX34" fmla="*/ 1957387 w 3414712"/>
                  <a:gd name="connsiteY34" fmla="*/ 614367 h 633417"/>
                  <a:gd name="connsiteX35" fmla="*/ 1971675 w 3414712"/>
                  <a:gd name="connsiteY35" fmla="*/ 604842 h 633417"/>
                  <a:gd name="connsiteX36" fmla="*/ 2014537 w 3414712"/>
                  <a:gd name="connsiteY36" fmla="*/ 595317 h 633417"/>
                  <a:gd name="connsiteX37" fmla="*/ 2052637 w 3414712"/>
                  <a:gd name="connsiteY37" fmla="*/ 585792 h 633417"/>
                  <a:gd name="connsiteX38" fmla="*/ 2066925 w 3414712"/>
                  <a:gd name="connsiteY38" fmla="*/ 576267 h 633417"/>
                  <a:gd name="connsiteX39" fmla="*/ 2081212 w 3414712"/>
                  <a:gd name="connsiteY39" fmla="*/ 561979 h 633417"/>
                  <a:gd name="connsiteX40" fmla="*/ 2109787 w 3414712"/>
                  <a:gd name="connsiteY40" fmla="*/ 552454 h 633417"/>
                  <a:gd name="connsiteX41" fmla="*/ 2124075 w 3414712"/>
                  <a:gd name="connsiteY41" fmla="*/ 542929 h 633417"/>
                  <a:gd name="connsiteX42" fmla="*/ 2152650 w 3414712"/>
                  <a:gd name="connsiteY42" fmla="*/ 533404 h 633417"/>
                  <a:gd name="connsiteX43" fmla="*/ 2166937 w 3414712"/>
                  <a:gd name="connsiteY43" fmla="*/ 528642 h 633417"/>
                  <a:gd name="connsiteX44" fmla="*/ 2243137 w 3414712"/>
                  <a:gd name="connsiteY44" fmla="*/ 533404 h 633417"/>
                  <a:gd name="connsiteX45" fmla="*/ 2305050 w 3414712"/>
                  <a:gd name="connsiteY45" fmla="*/ 547692 h 633417"/>
                  <a:gd name="connsiteX46" fmla="*/ 2390775 w 3414712"/>
                  <a:gd name="connsiteY46" fmla="*/ 542929 h 633417"/>
                  <a:gd name="connsiteX47" fmla="*/ 2419350 w 3414712"/>
                  <a:gd name="connsiteY47" fmla="*/ 533404 h 633417"/>
                  <a:gd name="connsiteX48" fmla="*/ 2433637 w 3414712"/>
                  <a:gd name="connsiteY48" fmla="*/ 528642 h 633417"/>
                  <a:gd name="connsiteX49" fmla="*/ 2447925 w 3414712"/>
                  <a:gd name="connsiteY49" fmla="*/ 519117 h 633417"/>
                  <a:gd name="connsiteX50" fmla="*/ 2505075 w 3414712"/>
                  <a:gd name="connsiteY50" fmla="*/ 509592 h 633417"/>
                  <a:gd name="connsiteX51" fmla="*/ 2524125 w 3414712"/>
                  <a:gd name="connsiteY51" fmla="*/ 504829 h 633417"/>
                  <a:gd name="connsiteX52" fmla="*/ 2552700 w 3414712"/>
                  <a:gd name="connsiteY52" fmla="*/ 500067 h 633417"/>
                  <a:gd name="connsiteX53" fmla="*/ 2586037 w 3414712"/>
                  <a:gd name="connsiteY53" fmla="*/ 490542 h 633417"/>
                  <a:gd name="connsiteX54" fmla="*/ 2628900 w 3414712"/>
                  <a:gd name="connsiteY54" fmla="*/ 485779 h 633417"/>
                  <a:gd name="connsiteX55" fmla="*/ 2643187 w 3414712"/>
                  <a:gd name="connsiteY55" fmla="*/ 481017 h 633417"/>
                  <a:gd name="connsiteX56" fmla="*/ 2662237 w 3414712"/>
                  <a:gd name="connsiteY56" fmla="*/ 476254 h 633417"/>
                  <a:gd name="connsiteX57" fmla="*/ 2690812 w 3414712"/>
                  <a:gd name="connsiteY57" fmla="*/ 457204 h 633417"/>
                  <a:gd name="connsiteX58" fmla="*/ 2705100 w 3414712"/>
                  <a:gd name="connsiteY58" fmla="*/ 447679 h 633417"/>
                  <a:gd name="connsiteX59" fmla="*/ 2719387 w 3414712"/>
                  <a:gd name="connsiteY59" fmla="*/ 438154 h 633417"/>
                  <a:gd name="connsiteX60" fmla="*/ 2728912 w 3414712"/>
                  <a:gd name="connsiteY60" fmla="*/ 423867 h 633417"/>
                  <a:gd name="connsiteX61" fmla="*/ 2790825 w 3414712"/>
                  <a:gd name="connsiteY61" fmla="*/ 409579 h 633417"/>
                  <a:gd name="connsiteX62" fmla="*/ 2819400 w 3414712"/>
                  <a:gd name="connsiteY62" fmla="*/ 400054 h 633417"/>
                  <a:gd name="connsiteX63" fmla="*/ 2833687 w 3414712"/>
                  <a:gd name="connsiteY63" fmla="*/ 385767 h 633417"/>
                  <a:gd name="connsiteX64" fmla="*/ 2847975 w 3414712"/>
                  <a:gd name="connsiteY64" fmla="*/ 376242 h 633417"/>
                  <a:gd name="connsiteX65" fmla="*/ 2862262 w 3414712"/>
                  <a:gd name="connsiteY65" fmla="*/ 357192 h 633417"/>
                  <a:gd name="connsiteX66" fmla="*/ 2876550 w 3414712"/>
                  <a:gd name="connsiteY66" fmla="*/ 352429 h 633417"/>
                  <a:gd name="connsiteX67" fmla="*/ 2890837 w 3414712"/>
                  <a:gd name="connsiteY67" fmla="*/ 342904 h 633417"/>
                  <a:gd name="connsiteX68" fmla="*/ 2924175 w 3414712"/>
                  <a:gd name="connsiteY68" fmla="*/ 319092 h 633417"/>
                  <a:gd name="connsiteX69" fmla="*/ 2933700 w 3414712"/>
                  <a:gd name="connsiteY69" fmla="*/ 304804 h 633417"/>
                  <a:gd name="connsiteX70" fmla="*/ 2947987 w 3414712"/>
                  <a:gd name="connsiteY70" fmla="*/ 276229 h 633417"/>
                  <a:gd name="connsiteX71" fmla="*/ 3005137 w 3414712"/>
                  <a:gd name="connsiteY71" fmla="*/ 228604 h 633417"/>
                  <a:gd name="connsiteX72" fmla="*/ 3019425 w 3414712"/>
                  <a:gd name="connsiteY72" fmla="*/ 219079 h 633417"/>
                  <a:gd name="connsiteX73" fmla="*/ 3048000 w 3414712"/>
                  <a:gd name="connsiteY73" fmla="*/ 190504 h 633417"/>
                  <a:gd name="connsiteX74" fmla="*/ 3052762 w 3414712"/>
                  <a:gd name="connsiteY74" fmla="*/ 176217 h 633417"/>
                  <a:gd name="connsiteX75" fmla="*/ 3076575 w 3414712"/>
                  <a:gd name="connsiteY75" fmla="*/ 147642 h 633417"/>
                  <a:gd name="connsiteX76" fmla="*/ 3105150 w 3414712"/>
                  <a:gd name="connsiteY76" fmla="*/ 128592 h 633417"/>
                  <a:gd name="connsiteX77" fmla="*/ 3119437 w 3414712"/>
                  <a:gd name="connsiteY77" fmla="*/ 119067 h 633417"/>
                  <a:gd name="connsiteX78" fmla="*/ 3128962 w 3414712"/>
                  <a:gd name="connsiteY78" fmla="*/ 104779 h 633417"/>
                  <a:gd name="connsiteX79" fmla="*/ 3143250 w 3414712"/>
                  <a:gd name="connsiteY79" fmla="*/ 100017 h 633417"/>
                  <a:gd name="connsiteX80" fmla="*/ 3162300 w 3414712"/>
                  <a:gd name="connsiteY80" fmla="*/ 90492 h 633417"/>
                  <a:gd name="connsiteX81" fmla="*/ 3214687 w 3414712"/>
                  <a:gd name="connsiteY81" fmla="*/ 71442 h 633417"/>
                  <a:gd name="connsiteX82" fmla="*/ 3238500 w 3414712"/>
                  <a:gd name="connsiteY82" fmla="*/ 61917 h 633417"/>
                  <a:gd name="connsiteX83" fmla="*/ 3262312 w 3414712"/>
                  <a:gd name="connsiteY83" fmla="*/ 57154 h 633417"/>
                  <a:gd name="connsiteX84" fmla="*/ 3276600 w 3414712"/>
                  <a:gd name="connsiteY84" fmla="*/ 52392 h 633417"/>
                  <a:gd name="connsiteX85" fmla="*/ 3305175 w 3414712"/>
                  <a:gd name="connsiteY85" fmla="*/ 38104 h 633417"/>
                  <a:gd name="connsiteX86" fmla="*/ 3319462 w 3414712"/>
                  <a:gd name="connsiteY86" fmla="*/ 28579 h 633417"/>
                  <a:gd name="connsiteX87" fmla="*/ 3333750 w 3414712"/>
                  <a:gd name="connsiteY87" fmla="*/ 23817 h 633417"/>
                  <a:gd name="connsiteX88" fmla="*/ 3357562 w 3414712"/>
                  <a:gd name="connsiteY88" fmla="*/ 14292 h 633417"/>
                  <a:gd name="connsiteX89" fmla="*/ 3381375 w 3414712"/>
                  <a:gd name="connsiteY89" fmla="*/ 9529 h 633417"/>
                  <a:gd name="connsiteX90" fmla="*/ 3414712 w 3414712"/>
                  <a:gd name="connsiteY90" fmla="*/ 4 h 633417"/>
                  <a:gd name="connsiteX0" fmla="*/ 0 w 3414712"/>
                  <a:gd name="connsiteY0" fmla="*/ 614367 h 633417"/>
                  <a:gd name="connsiteX1" fmla="*/ 52387 w 3414712"/>
                  <a:gd name="connsiteY1" fmla="*/ 590554 h 633417"/>
                  <a:gd name="connsiteX2" fmla="*/ 100012 w 3414712"/>
                  <a:gd name="connsiteY2" fmla="*/ 552454 h 633417"/>
                  <a:gd name="connsiteX3" fmla="*/ 119062 w 3414712"/>
                  <a:gd name="connsiteY3" fmla="*/ 547692 h 633417"/>
                  <a:gd name="connsiteX4" fmla="*/ 133350 w 3414712"/>
                  <a:gd name="connsiteY4" fmla="*/ 542929 h 633417"/>
                  <a:gd name="connsiteX5" fmla="*/ 504825 w 3414712"/>
                  <a:gd name="connsiteY5" fmla="*/ 538167 h 633417"/>
                  <a:gd name="connsiteX6" fmla="*/ 542925 w 3414712"/>
                  <a:gd name="connsiteY6" fmla="*/ 514354 h 633417"/>
                  <a:gd name="connsiteX7" fmla="*/ 571500 w 3414712"/>
                  <a:gd name="connsiteY7" fmla="*/ 504829 h 633417"/>
                  <a:gd name="connsiteX8" fmla="*/ 604837 w 3414712"/>
                  <a:gd name="connsiteY8" fmla="*/ 495304 h 633417"/>
                  <a:gd name="connsiteX9" fmla="*/ 652462 w 3414712"/>
                  <a:gd name="connsiteY9" fmla="*/ 481017 h 633417"/>
                  <a:gd name="connsiteX10" fmla="*/ 862012 w 3414712"/>
                  <a:gd name="connsiteY10" fmla="*/ 471492 h 633417"/>
                  <a:gd name="connsiteX11" fmla="*/ 962025 w 3414712"/>
                  <a:gd name="connsiteY11" fmla="*/ 476254 h 633417"/>
                  <a:gd name="connsiteX12" fmla="*/ 995362 w 3414712"/>
                  <a:gd name="connsiteY12" fmla="*/ 485779 h 633417"/>
                  <a:gd name="connsiteX13" fmla="*/ 1014412 w 3414712"/>
                  <a:gd name="connsiteY13" fmla="*/ 490542 h 633417"/>
                  <a:gd name="connsiteX14" fmla="*/ 1057275 w 3414712"/>
                  <a:gd name="connsiteY14" fmla="*/ 504829 h 633417"/>
                  <a:gd name="connsiteX15" fmla="*/ 1071562 w 3414712"/>
                  <a:gd name="connsiteY15" fmla="*/ 509592 h 633417"/>
                  <a:gd name="connsiteX16" fmla="*/ 1109662 w 3414712"/>
                  <a:gd name="connsiteY16" fmla="*/ 519117 h 633417"/>
                  <a:gd name="connsiteX17" fmla="*/ 1204912 w 3414712"/>
                  <a:gd name="connsiteY17" fmla="*/ 533404 h 633417"/>
                  <a:gd name="connsiteX18" fmla="*/ 1257300 w 3414712"/>
                  <a:gd name="connsiteY18" fmla="*/ 542929 h 633417"/>
                  <a:gd name="connsiteX19" fmla="*/ 1276350 w 3414712"/>
                  <a:gd name="connsiteY19" fmla="*/ 547692 h 633417"/>
                  <a:gd name="connsiteX20" fmla="*/ 1333500 w 3414712"/>
                  <a:gd name="connsiteY20" fmla="*/ 552454 h 633417"/>
                  <a:gd name="connsiteX21" fmla="*/ 1390650 w 3414712"/>
                  <a:gd name="connsiteY21" fmla="*/ 561979 h 633417"/>
                  <a:gd name="connsiteX22" fmla="*/ 1423987 w 3414712"/>
                  <a:gd name="connsiteY22" fmla="*/ 566742 h 633417"/>
                  <a:gd name="connsiteX23" fmla="*/ 1524000 w 3414712"/>
                  <a:gd name="connsiteY23" fmla="*/ 576267 h 633417"/>
                  <a:gd name="connsiteX24" fmla="*/ 1600200 w 3414712"/>
                  <a:gd name="connsiteY24" fmla="*/ 590554 h 633417"/>
                  <a:gd name="connsiteX25" fmla="*/ 1614487 w 3414712"/>
                  <a:gd name="connsiteY25" fmla="*/ 595317 h 633417"/>
                  <a:gd name="connsiteX26" fmla="*/ 1647825 w 3414712"/>
                  <a:gd name="connsiteY26" fmla="*/ 600079 h 633417"/>
                  <a:gd name="connsiteX27" fmla="*/ 1681162 w 3414712"/>
                  <a:gd name="connsiteY27" fmla="*/ 609604 h 633417"/>
                  <a:gd name="connsiteX28" fmla="*/ 1728787 w 3414712"/>
                  <a:gd name="connsiteY28" fmla="*/ 614367 h 633417"/>
                  <a:gd name="connsiteX29" fmla="*/ 1757362 w 3414712"/>
                  <a:gd name="connsiteY29" fmla="*/ 623892 h 633417"/>
                  <a:gd name="connsiteX30" fmla="*/ 1804987 w 3414712"/>
                  <a:gd name="connsiteY30" fmla="*/ 633417 h 633417"/>
                  <a:gd name="connsiteX31" fmla="*/ 1909762 w 3414712"/>
                  <a:gd name="connsiteY31" fmla="*/ 628654 h 633417"/>
                  <a:gd name="connsiteX32" fmla="*/ 1938337 w 3414712"/>
                  <a:gd name="connsiteY32" fmla="*/ 619129 h 633417"/>
                  <a:gd name="connsiteX33" fmla="*/ 1957387 w 3414712"/>
                  <a:gd name="connsiteY33" fmla="*/ 614367 h 633417"/>
                  <a:gd name="connsiteX34" fmla="*/ 1971675 w 3414712"/>
                  <a:gd name="connsiteY34" fmla="*/ 604842 h 633417"/>
                  <a:gd name="connsiteX35" fmla="*/ 2014537 w 3414712"/>
                  <a:gd name="connsiteY35" fmla="*/ 595317 h 633417"/>
                  <a:gd name="connsiteX36" fmla="*/ 2052637 w 3414712"/>
                  <a:gd name="connsiteY36" fmla="*/ 585792 h 633417"/>
                  <a:gd name="connsiteX37" fmla="*/ 2066925 w 3414712"/>
                  <a:gd name="connsiteY37" fmla="*/ 576267 h 633417"/>
                  <a:gd name="connsiteX38" fmla="*/ 2081212 w 3414712"/>
                  <a:gd name="connsiteY38" fmla="*/ 561979 h 633417"/>
                  <a:gd name="connsiteX39" fmla="*/ 2109787 w 3414712"/>
                  <a:gd name="connsiteY39" fmla="*/ 552454 h 633417"/>
                  <a:gd name="connsiteX40" fmla="*/ 2124075 w 3414712"/>
                  <a:gd name="connsiteY40" fmla="*/ 542929 h 633417"/>
                  <a:gd name="connsiteX41" fmla="*/ 2152650 w 3414712"/>
                  <a:gd name="connsiteY41" fmla="*/ 533404 h 633417"/>
                  <a:gd name="connsiteX42" fmla="*/ 2166937 w 3414712"/>
                  <a:gd name="connsiteY42" fmla="*/ 528642 h 633417"/>
                  <a:gd name="connsiteX43" fmla="*/ 2243137 w 3414712"/>
                  <a:gd name="connsiteY43" fmla="*/ 533404 h 633417"/>
                  <a:gd name="connsiteX44" fmla="*/ 2305050 w 3414712"/>
                  <a:gd name="connsiteY44" fmla="*/ 547692 h 633417"/>
                  <a:gd name="connsiteX45" fmla="*/ 2390775 w 3414712"/>
                  <a:gd name="connsiteY45" fmla="*/ 542929 h 633417"/>
                  <a:gd name="connsiteX46" fmla="*/ 2419350 w 3414712"/>
                  <a:gd name="connsiteY46" fmla="*/ 533404 h 633417"/>
                  <a:gd name="connsiteX47" fmla="*/ 2433637 w 3414712"/>
                  <a:gd name="connsiteY47" fmla="*/ 528642 h 633417"/>
                  <a:gd name="connsiteX48" fmla="*/ 2447925 w 3414712"/>
                  <a:gd name="connsiteY48" fmla="*/ 519117 h 633417"/>
                  <a:gd name="connsiteX49" fmla="*/ 2505075 w 3414712"/>
                  <a:gd name="connsiteY49" fmla="*/ 509592 h 633417"/>
                  <a:gd name="connsiteX50" fmla="*/ 2524125 w 3414712"/>
                  <a:gd name="connsiteY50" fmla="*/ 504829 h 633417"/>
                  <a:gd name="connsiteX51" fmla="*/ 2552700 w 3414712"/>
                  <a:gd name="connsiteY51" fmla="*/ 500067 h 633417"/>
                  <a:gd name="connsiteX52" fmla="*/ 2586037 w 3414712"/>
                  <a:gd name="connsiteY52" fmla="*/ 490542 h 633417"/>
                  <a:gd name="connsiteX53" fmla="*/ 2628900 w 3414712"/>
                  <a:gd name="connsiteY53" fmla="*/ 485779 h 633417"/>
                  <a:gd name="connsiteX54" fmla="*/ 2643187 w 3414712"/>
                  <a:gd name="connsiteY54" fmla="*/ 481017 h 633417"/>
                  <a:gd name="connsiteX55" fmla="*/ 2662237 w 3414712"/>
                  <a:gd name="connsiteY55" fmla="*/ 476254 h 633417"/>
                  <a:gd name="connsiteX56" fmla="*/ 2690812 w 3414712"/>
                  <a:gd name="connsiteY56" fmla="*/ 457204 h 633417"/>
                  <a:gd name="connsiteX57" fmla="*/ 2705100 w 3414712"/>
                  <a:gd name="connsiteY57" fmla="*/ 447679 h 633417"/>
                  <a:gd name="connsiteX58" fmla="*/ 2719387 w 3414712"/>
                  <a:gd name="connsiteY58" fmla="*/ 438154 h 633417"/>
                  <a:gd name="connsiteX59" fmla="*/ 2728912 w 3414712"/>
                  <a:gd name="connsiteY59" fmla="*/ 423867 h 633417"/>
                  <a:gd name="connsiteX60" fmla="*/ 2790825 w 3414712"/>
                  <a:gd name="connsiteY60" fmla="*/ 409579 h 633417"/>
                  <a:gd name="connsiteX61" fmla="*/ 2819400 w 3414712"/>
                  <a:gd name="connsiteY61" fmla="*/ 400054 h 633417"/>
                  <a:gd name="connsiteX62" fmla="*/ 2833687 w 3414712"/>
                  <a:gd name="connsiteY62" fmla="*/ 385767 h 633417"/>
                  <a:gd name="connsiteX63" fmla="*/ 2847975 w 3414712"/>
                  <a:gd name="connsiteY63" fmla="*/ 376242 h 633417"/>
                  <a:gd name="connsiteX64" fmla="*/ 2862262 w 3414712"/>
                  <a:gd name="connsiteY64" fmla="*/ 357192 h 633417"/>
                  <a:gd name="connsiteX65" fmla="*/ 2876550 w 3414712"/>
                  <a:gd name="connsiteY65" fmla="*/ 352429 h 633417"/>
                  <a:gd name="connsiteX66" fmla="*/ 2890837 w 3414712"/>
                  <a:gd name="connsiteY66" fmla="*/ 342904 h 633417"/>
                  <a:gd name="connsiteX67" fmla="*/ 2924175 w 3414712"/>
                  <a:gd name="connsiteY67" fmla="*/ 319092 h 633417"/>
                  <a:gd name="connsiteX68" fmla="*/ 2933700 w 3414712"/>
                  <a:gd name="connsiteY68" fmla="*/ 304804 h 633417"/>
                  <a:gd name="connsiteX69" fmla="*/ 2947987 w 3414712"/>
                  <a:gd name="connsiteY69" fmla="*/ 276229 h 633417"/>
                  <a:gd name="connsiteX70" fmla="*/ 3005137 w 3414712"/>
                  <a:gd name="connsiteY70" fmla="*/ 228604 h 633417"/>
                  <a:gd name="connsiteX71" fmla="*/ 3019425 w 3414712"/>
                  <a:gd name="connsiteY71" fmla="*/ 219079 h 633417"/>
                  <a:gd name="connsiteX72" fmla="*/ 3048000 w 3414712"/>
                  <a:gd name="connsiteY72" fmla="*/ 190504 h 633417"/>
                  <a:gd name="connsiteX73" fmla="*/ 3052762 w 3414712"/>
                  <a:gd name="connsiteY73" fmla="*/ 176217 h 633417"/>
                  <a:gd name="connsiteX74" fmla="*/ 3076575 w 3414712"/>
                  <a:gd name="connsiteY74" fmla="*/ 147642 h 633417"/>
                  <a:gd name="connsiteX75" fmla="*/ 3105150 w 3414712"/>
                  <a:gd name="connsiteY75" fmla="*/ 128592 h 633417"/>
                  <a:gd name="connsiteX76" fmla="*/ 3119437 w 3414712"/>
                  <a:gd name="connsiteY76" fmla="*/ 119067 h 633417"/>
                  <a:gd name="connsiteX77" fmla="*/ 3128962 w 3414712"/>
                  <a:gd name="connsiteY77" fmla="*/ 104779 h 633417"/>
                  <a:gd name="connsiteX78" fmla="*/ 3143250 w 3414712"/>
                  <a:gd name="connsiteY78" fmla="*/ 100017 h 633417"/>
                  <a:gd name="connsiteX79" fmla="*/ 3162300 w 3414712"/>
                  <a:gd name="connsiteY79" fmla="*/ 90492 h 633417"/>
                  <a:gd name="connsiteX80" fmla="*/ 3214687 w 3414712"/>
                  <a:gd name="connsiteY80" fmla="*/ 71442 h 633417"/>
                  <a:gd name="connsiteX81" fmla="*/ 3238500 w 3414712"/>
                  <a:gd name="connsiteY81" fmla="*/ 61917 h 633417"/>
                  <a:gd name="connsiteX82" fmla="*/ 3262312 w 3414712"/>
                  <a:gd name="connsiteY82" fmla="*/ 57154 h 633417"/>
                  <a:gd name="connsiteX83" fmla="*/ 3276600 w 3414712"/>
                  <a:gd name="connsiteY83" fmla="*/ 52392 h 633417"/>
                  <a:gd name="connsiteX84" fmla="*/ 3305175 w 3414712"/>
                  <a:gd name="connsiteY84" fmla="*/ 38104 h 633417"/>
                  <a:gd name="connsiteX85" fmla="*/ 3319462 w 3414712"/>
                  <a:gd name="connsiteY85" fmla="*/ 28579 h 633417"/>
                  <a:gd name="connsiteX86" fmla="*/ 3333750 w 3414712"/>
                  <a:gd name="connsiteY86" fmla="*/ 23817 h 633417"/>
                  <a:gd name="connsiteX87" fmla="*/ 3357562 w 3414712"/>
                  <a:gd name="connsiteY87" fmla="*/ 14292 h 633417"/>
                  <a:gd name="connsiteX88" fmla="*/ 3381375 w 3414712"/>
                  <a:gd name="connsiteY88" fmla="*/ 9529 h 633417"/>
                  <a:gd name="connsiteX89" fmla="*/ 3414712 w 3414712"/>
                  <a:gd name="connsiteY89" fmla="*/ 4 h 633417"/>
                  <a:gd name="connsiteX0" fmla="*/ 0 w 3362325"/>
                  <a:gd name="connsiteY0" fmla="*/ 590554 h 633417"/>
                  <a:gd name="connsiteX1" fmla="*/ 47625 w 3362325"/>
                  <a:gd name="connsiteY1" fmla="*/ 552454 h 633417"/>
                  <a:gd name="connsiteX2" fmla="*/ 66675 w 3362325"/>
                  <a:gd name="connsiteY2" fmla="*/ 547692 h 633417"/>
                  <a:gd name="connsiteX3" fmla="*/ 80963 w 3362325"/>
                  <a:gd name="connsiteY3" fmla="*/ 542929 h 633417"/>
                  <a:gd name="connsiteX4" fmla="*/ 452438 w 3362325"/>
                  <a:gd name="connsiteY4" fmla="*/ 538167 h 633417"/>
                  <a:gd name="connsiteX5" fmla="*/ 490538 w 3362325"/>
                  <a:gd name="connsiteY5" fmla="*/ 514354 h 633417"/>
                  <a:gd name="connsiteX6" fmla="*/ 519113 w 3362325"/>
                  <a:gd name="connsiteY6" fmla="*/ 504829 h 633417"/>
                  <a:gd name="connsiteX7" fmla="*/ 552450 w 3362325"/>
                  <a:gd name="connsiteY7" fmla="*/ 495304 h 633417"/>
                  <a:gd name="connsiteX8" fmla="*/ 600075 w 3362325"/>
                  <a:gd name="connsiteY8" fmla="*/ 481017 h 633417"/>
                  <a:gd name="connsiteX9" fmla="*/ 809625 w 3362325"/>
                  <a:gd name="connsiteY9" fmla="*/ 471492 h 633417"/>
                  <a:gd name="connsiteX10" fmla="*/ 909638 w 3362325"/>
                  <a:gd name="connsiteY10" fmla="*/ 476254 h 633417"/>
                  <a:gd name="connsiteX11" fmla="*/ 942975 w 3362325"/>
                  <a:gd name="connsiteY11" fmla="*/ 485779 h 633417"/>
                  <a:gd name="connsiteX12" fmla="*/ 962025 w 3362325"/>
                  <a:gd name="connsiteY12" fmla="*/ 490542 h 633417"/>
                  <a:gd name="connsiteX13" fmla="*/ 1004888 w 3362325"/>
                  <a:gd name="connsiteY13" fmla="*/ 504829 h 633417"/>
                  <a:gd name="connsiteX14" fmla="*/ 1019175 w 3362325"/>
                  <a:gd name="connsiteY14" fmla="*/ 509592 h 633417"/>
                  <a:gd name="connsiteX15" fmla="*/ 1057275 w 3362325"/>
                  <a:gd name="connsiteY15" fmla="*/ 519117 h 633417"/>
                  <a:gd name="connsiteX16" fmla="*/ 1152525 w 3362325"/>
                  <a:gd name="connsiteY16" fmla="*/ 533404 h 633417"/>
                  <a:gd name="connsiteX17" fmla="*/ 1204913 w 3362325"/>
                  <a:gd name="connsiteY17" fmla="*/ 542929 h 633417"/>
                  <a:gd name="connsiteX18" fmla="*/ 1223963 w 3362325"/>
                  <a:gd name="connsiteY18" fmla="*/ 547692 h 633417"/>
                  <a:gd name="connsiteX19" fmla="*/ 1281113 w 3362325"/>
                  <a:gd name="connsiteY19" fmla="*/ 552454 h 633417"/>
                  <a:gd name="connsiteX20" fmla="*/ 1338263 w 3362325"/>
                  <a:gd name="connsiteY20" fmla="*/ 561979 h 633417"/>
                  <a:gd name="connsiteX21" fmla="*/ 1371600 w 3362325"/>
                  <a:gd name="connsiteY21" fmla="*/ 566742 h 633417"/>
                  <a:gd name="connsiteX22" fmla="*/ 1471613 w 3362325"/>
                  <a:gd name="connsiteY22" fmla="*/ 576267 h 633417"/>
                  <a:gd name="connsiteX23" fmla="*/ 1547813 w 3362325"/>
                  <a:gd name="connsiteY23" fmla="*/ 590554 h 633417"/>
                  <a:gd name="connsiteX24" fmla="*/ 1562100 w 3362325"/>
                  <a:gd name="connsiteY24" fmla="*/ 595317 h 633417"/>
                  <a:gd name="connsiteX25" fmla="*/ 1595438 w 3362325"/>
                  <a:gd name="connsiteY25" fmla="*/ 600079 h 633417"/>
                  <a:gd name="connsiteX26" fmla="*/ 1628775 w 3362325"/>
                  <a:gd name="connsiteY26" fmla="*/ 609604 h 633417"/>
                  <a:gd name="connsiteX27" fmla="*/ 1676400 w 3362325"/>
                  <a:gd name="connsiteY27" fmla="*/ 614367 h 633417"/>
                  <a:gd name="connsiteX28" fmla="*/ 1704975 w 3362325"/>
                  <a:gd name="connsiteY28" fmla="*/ 623892 h 633417"/>
                  <a:gd name="connsiteX29" fmla="*/ 1752600 w 3362325"/>
                  <a:gd name="connsiteY29" fmla="*/ 633417 h 633417"/>
                  <a:gd name="connsiteX30" fmla="*/ 1857375 w 3362325"/>
                  <a:gd name="connsiteY30" fmla="*/ 628654 h 633417"/>
                  <a:gd name="connsiteX31" fmla="*/ 1885950 w 3362325"/>
                  <a:gd name="connsiteY31" fmla="*/ 619129 h 633417"/>
                  <a:gd name="connsiteX32" fmla="*/ 1905000 w 3362325"/>
                  <a:gd name="connsiteY32" fmla="*/ 614367 h 633417"/>
                  <a:gd name="connsiteX33" fmla="*/ 1919288 w 3362325"/>
                  <a:gd name="connsiteY33" fmla="*/ 604842 h 633417"/>
                  <a:gd name="connsiteX34" fmla="*/ 1962150 w 3362325"/>
                  <a:gd name="connsiteY34" fmla="*/ 595317 h 633417"/>
                  <a:gd name="connsiteX35" fmla="*/ 2000250 w 3362325"/>
                  <a:gd name="connsiteY35" fmla="*/ 585792 h 633417"/>
                  <a:gd name="connsiteX36" fmla="*/ 2014538 w 3362325"/>
                  <a:gd name="connsiteY36" fmla="*/ 576267 h 633417"/>
                  <a:gd name="connsiteX37" fmla="*/ 2028825 w 3362325"/>
                  <a:gd name="connsiteY37" fmla="*/ 561979 h 633417"/>
                  <a:gd name="connsiteX38" fmla="*/ 2057400 w 3362325"/>
                  <a:gd name="connsiteY38" fmla="*/ 552454 h 633417"/>
                  <a:gd name="connsiteX39" fmla="*/ 2071688 w 3362325"/>
                  <a:gd name="connsiteY39" fmla="*/ 542929 h 633417"/>
                  <a:gd name="connsiteX40" fmla="*/ 2100263 w 3362325"/>
                  <a:gd name="connsiteY40" fmla="*/ 533404 h 633417"/>
                  <a:gd name="connsiteX41" fmla="*/ 2114550 w 3362325"/>
                  <a:gd name="connsiteY41" fmla="*/ 528642 h 633417"/>
                  <a:gd name="connsiteX42" fmla="*/ 2190750 w 3362325"/>
                  <a:gd name="connsiteY42" fmla="*/ 533404 h 633417"/>
                  <a:gd name="connsiteX43" fmla="*/ 2252663 w 3362325"/>
                  <a:gd name="connsiteY43" fmla="*/ 547692 h 633417"/>
                  <a:gd name="connsiteX44" fmla="*/ 2338388 w 3362325"/>
                  <a:gd name="connsiteY44" fmla="*/ 542929 h 633417"/>
                  <a:gd name="connsiteX45" fmla="*/ 2366963 w 3362325"/>
                  <a:gd name="connsiteY45" fmla="*/ 533404 h 633417"/>
                  <a:gd name="connsiteX46" fmla="*/ 2381250 w 3362325"/>
                  <a:gd name="connsiteY46" fmla="*/ 528642 h 633417"/>
                  <a:gd name="connsiteX47" fmla="*/ 2395538 w 3362325"/>
                  <a:gd name="connsiteY47" fmla="*/ 519117 h 633417"/>
                  <a:gd name="connsiteX48" fmla="*/ 2452688 w 3362325"/>
                  <a:gd name="connsiteY48" fmla="*/ 509592 h 633417"/>
                  <a:gd name="connsiteX49" fmla="*/ 2471738 w 3362325"/>
                  <a:gd name="connsiteY49" fmla="*/ 504829 h 633417"/>
                  <a:gd name="connsiteX50" fmla="*/ 2500313 w 3362325"/>
                  <a:gd name="connsiteY50" fmla="*/ 500067 h 633417"/>
                  <a:gd name="connsiteX51" fmla="*/ 2533650 w 3362325"/>
                  <a:gd name="connsiteY51" fmla="*/ 490542 h 633417"/>
                  <a:gd name="connsiteX52" fmla="*/ 2576513 w 3362325"/>
                  <a:gd name="connsiteY52" fmla="*/ 485779 h 633417"/>
                  <a:gd name="connsiteX53" fmla="*/ 2590800 w 3362325"/>
                  <a:gd name="connsiteY53" fmla="*/ 481017 h 633417"/>
                  <a:gd name="connsiteX54" fmla="*/ 2609850 w 3362325"/>
                  <a:gd name="connsiteY54" fmla="*/ 476254 h 633417"/>
                  <a:gd name="connsiteX55" fmla="*/ 2638425 w 3362325"/>
                  <a:gd name="connsiteY55" fmla="*/ 457204 h 633417"/>
                  <a:gd name="connsiteX56" fmla="*/ 2652713 w 3362325"/>
                  <a:gd name="connsiteY56" fmla="*/ 447679 h 633417"/>
                  <a:gd name="connsiteX57" fmla="*/ 2667000 w 3362325"/>
                  <a:gd name="connsiteY57" fmla="*/ 438154 h 633417"/>
                  <a:gd name="connsiteX58" fmla="*/ 2676525 w 3362325"/>
                  <a:gd name="connsiteY58" fmla="*/ 423867 h 633417"/>
                  <a:gd name="connsiteX59" fmla="*/ 2738438 w 3362325"/>
                  <a:gd name="connsiteY59" fmla="*/ 409579 h 633417"/>
                  <a:gd name="connsiteX60" fmla="*/ 2767013 w 3362325"/>
                  <a:gd name="connsiteY60" fmla="*/ 400054 h 633417"/>
                  <a:gd name="connsiteX61" fmla="*/ 2781300 w 3362325"/>
                  <a:gd name="connsiteY61" fmla="*/ 385767 h 633417"/>
                  <a:gd name="connsiteX62" fmla="*/ 2795588 w 3362325"/>
                  <a:gd name="connsiteY62" fmla="*/ 376242 h 633417"/>
                  <a:gd name="connsiteX63" fmla="*/ 2809875 w 3362325"/>
                  <a:gd name="connsiteY63" fmla="*/ 357192 h 633417"/>
                  <a:gd name="connsiteX64" fmla="*/ 2824163 w 3362325"/>
                  <a:gd name="connsiteY64" fmla="*/ 352429 h 633417"/>
                  <a:gd name="connsiteX65" fmla="*/ 2838450 w 3362325"/>
                  <a:gd name="connsiteY65" fmla="*/ 342904 h 633417"/>
                  <a:gd name="connsiteX66" fmla="*/ 2871788 w 3362325"/>
                  <a:gd name="connsiteY66" fmla="*/ 319092 h 633417"/>
                  <a:gd name="connsiteX67" fmla="*/ 2881313 w 3362325"/>
                  <a:gd name="connsiteY67" fmla="*/ 304804 h 633417"/>
                  <a:gd name="connsiteX68" fmla="*/ 2895600 w 3362325"/>
                  <a:gd name="connsiteY68" fmla="*/ 276229 h 633417"/>
                  <a:gd name="connsiteX69" fmla="*/ 2952750 w 3362325"/>
                  <a:gd name="connsiteY69" fmla="*/ 228604 h 633417"/>
                  <a:gd name="connsiteX70" fmla="*/ 2967038 w 3362325"/>
                  <a:gd name="connsiteY70" fmla="*/ 219079 h 633417"/>
                  <a:gd name="connsiteX71" fmla="*/ 2995613 w 3362325"/>
                  <a:gd name="connsiteY71" fmla="*/ 190504 h 633417"/>
                  <a:gd name="connsiteX72" fmla="*/ 3000375 w 3362325"/>
                  <a:gd name="connsiteY72" fmla="*/ 176217 h 633417"/>
                  <a:gd name="connsiteX73" fmla="*/ 3024188 w 3362325"/>
                  <a:gd name="connsiteY73" fmla="*/ 147642 h 633417"/>
                  <a:gd name="connsiteX74" fmla="*/ 3052763 w 3362325"/>
                  <a:gd name="connsiteY74" fmla="*/ 128592 h 633417"/>
                  <a:gd name="connsiteX75" fmla="*/ 3067050 w 3362325"/>
                  <a:gd name="connsiteY75" fmla="*/ 119067 h 633417"/>
                  <a:gd name="connsiteX76" fmla="*/ 3076575 w 3362325"/>
                  <a:gd name="connsiteY76" fmla="*/ 104779 h 633417"/>
                  <a:gd name="connsiteX77" fmla="*/ 3090863 w 3362325"/>
                  <a:gd name="connsiteY77" fmla="*/ 100017 h 633417"/>
                  <a:gd name="connsiteX78" fmla="*/ 3109913 w 3362325"/>
                  <a:gd name="connsiteY78" fmla="*/ 90492 h 633417"/>
                  <a:gd name="connsiteX79" fmla="*/ 3162300 w 3362325"/>
                  <a:gd name="connsiteY79" fmla="*/ 71442 h 633417"/>
                  <a:gd name="connsiteX80" fmla="*/ 3186113 w 3362325"/>
                  <a:gd name="connsiteY80" fmla="*/ 61917 h 633417"/>
                  <a:gd name="connsiteX81" fmla="*/ 3209925 w 3362325"/>
                  <a:gd name="connsiteY81" fmla="*/ 57154 h 633417"/>
                  <a:gd name="connsiteX82" fmla="*/ 3224213 w 3362325"/>
                  <a:gd name="connsiteY82" fmla="*/ 52392 h 633417"/>
                  <a:gd name="connsiteX83" fmla="*/ 3252788 w 3362325"/>
                  <a:gd name="connsiteY83" fmla="*/ 38104 h 633417"/>
                  <a:gd name="connsiteX84" fmla="*/ 3267075 w 3362325"/>
                  <a:gd name="connsiteY84" fmla="*/ 28579 h 633417"/>
                  <a:gd name="connsiteX85" fmla="*/ 3281363 w 3362325"/>
                  <a:gd name="connsiteY85" fmla="*/ 23817 h 633417"/>
                  <a:gd name="connsiteX86" fmla="*/ 3305175 w 3362325"/>
                  <a:gd name="connsiteY86" fmla="*/ 14292 h 633417"/>
                  <a:gd name="connsiteX87" fmla="*/ 3328988 w 3362325"/>
                  <a:gd name="connsiteY87" fmla="*/ 9529 h 633417"/>
                  <a:gd name="connsiteX88" fmla="*/ 3362325 w 3362325"/>
                  <a:gd name="connsiteY88" fmla="*/ 4 h 633417"/>
                  <a:gd name="connsiteX0" fmla="*/ 0 w 3314700"/>
                  <a:gd name="connsiteY0" fmla="*/ 552454 h 633417"/>
                  <a:gd name="connsiteX1" fmla="*/ 19050 w 3314700"/>
                  <a:gd name="connsiteY1" fmla="*/ 547692 h 633417"/>
                  <a:gd name="connsiteX2" fmla="*/ 33338 w 3314700"/>
                  <a:gd name="connsiteY2" fmla="*/ 542929 h 633417"/>
                  <a:gd name="connsiteX3" fmla="*/ 404813 w 3314700"/>
                  <a:gd name="connsiteY3" fmla="*/ 538167 h 633417"/>
                  <a:gd name="connsiteX4" fmla="*/ 442913 w 3314700"/>
                  <a:gd name="connsiteY4" fmla="*/ 514354 h 633417"/>
                  <a:gd name="connsiteX5" fmla="*/ 471488 w 3314700"/>
                  <a:gd name="connsiteY5" fmla="*/ 504829 h 633417"/>
                  <a:gd name="connsiteX6" fmla="*/ 504825 w 3314700"/>
                  <a:gd name="connsiteY6" fmla="*/ 495304 h 633417"/>
                  <a:gd name="connsiteX7" fmla="*/ 552450 w 3314700"/>
                  <a:gd name="connsiteY7" fmla="*/ 481017 h 633417"/>
                  <a:gd name="connsiteX8" fmla="*/ 762000 w 3314700"/>
                  <a:gd name="connsiteY8" fmla="*/ 471492 h 633417"/>
                  <a:gd name="connsiteX9" fmla="*/ 862013 w 3314700"/>
                  <a:gd name="connsiteY9" fmla="*/ 476254 h 633417"/>
                  <a:gd name="connsiteX10" fmla="*/ 895350 w 3314700"/>
                  <a:gd name="connsiteY10" fmla="*/ 485779 h 633417"/>
                  <a:gd name="connsiteX11" fmla="*/ 914400 w 3314700"/>
                  <a:gd name="connsiteY11" fmla="*/ 490542 h 633417"/>
                  <a:gd name="connsiteX12" fmla="*/ 957263 w 3314700"/>
                  <a:gd name="connsiteY12" fmla="*/ 504829 h 633417"/>
                  <a:gd name="connsiteX13" fmla="*/ 971550 w 3314700"/>
                  <a:gd name="connsiteY13" fmla="*/ 509592 h 633417"/>
                  <a:gd name="connsiteX14" fmla="*/ 1009650 w 3314700"/>
                  <a:gd name="connsiteY14" fmla="*/ 519117 h 633417"/>
                  <a:gd name="connsiteX15" fmla="*/ 1104900 w 3314700"/>
                  <a:gd name="connsiteY15" fmla="*/ 533404 h 633417"/>
                  <a:gd name="connsiteX16" fmla="*/ 1157288 w 3314700"/>
                  <a:gd name="connsiteY16" fmla="*/ 542929 h 633417"/>
                  <a:gd name="connsiteX17" fmla="*/ 1176338 w 3314700"/>
                  <a:gd name="connsiteY17" fmla="*/ 547692 h 633417"/>
                  <a:gd name="connsiteX18" fmla="*/ 1233488 w 3314700"/>
                  <a:gd name="connsiteY18" fmla="*/ 552454 h 633417"/>
                  <a:gd name="connsiteX19" fmla="*/ 1290638 w 3314700"/>
                  <a:gd name="connsiteY19" fmla="*/ 561979 h 633417"/>
                  <a:gd name="connsiteX20" fmla="*/ 1323975 w 3314700"/>
                  <a:gd name="connsiteY20" fmla="*/ 566742 h 633417"/>
                  <a:gd name="connsiteX21" fmla="*/ 1423988 w 3314700"/>
                  <a:gd name="connsiteY21" fmla="*/ 576267 h 633417"/>
                  <a:gd name="connsiteX22" fmla="*/ 1500188 w 3314700"/>
                  <a:gd name="connsiteY22" fmla="*/ 590554 h 633417"/>
                  <a:gd name="connsiteX23" fmla="*/ 1514475 w 3314700"/>
                  <a:gd name="connsiteY23" fmla="*/ 595317 h 633417"/>
                  <a:gd name="connsiteX24" fmla="*/ 1547813 w 3314700"/>
                  <a:gd name="connsiteY24" fmla="*/ 600079 h 633417"/>
                  <a:gd name="connsiteX25" fmla="*/ 1581150 w 3314700"/>
                  <a:gd name="connsiteY25" fmla="*/ 609604 h 633417"/>
                  <a:gd name="connsiteX26" fmla="*/ 1628775 w 3314700"/>
                  <a:gd name="connsiteY26" fmla="*/ 614367 h 633417"/>
                  <a:gd name="connsiteX27" fmla="*/ 1657350 w 3314700"/>
                  <a:gd name="connsiteY27" fmla="*/ 623892 h 633417"/>
                  <a:gd name="connsiteX28" fmla="*/ 1704975 w 3314700"/>
                  <a:gd name="connsiteY28" fmla="*/ 633417 h 633417"/>
                  <a:gd name="connsiteX29" fmla="*/ 1809750 w 3314700"/>
                  <a:gd name="connsiteY29" fmla="*/ 628654 h 633417"/>
                  <a:gd name="connsiteX30" fmla="*/ 1838325 w 3314700"/>
                  <a:gd name="connsiteY30" fmla="*/ 619129 h 633417"/>
                  <a:gd name="connsiteX31" fmla="*/ 1857375 w 3314700"/>
                  <a:gd name="connsiteY31" fmla="*/ 614367 h 633417"/>
                  <a:gd name="connsiteX32" fmla="*/ 1871663 w 3314700"/>
                  <a:gd name="connsiteY32" fmla="*/ 604842 h 633417"/>
                  <a:gd name="connsiteX33" fmla="*/ 1914525 w 3314700"/>
                  <a:gd name="connsiteY33" fmla="*/ 595317 h 633417"/>
                  <a:gd name="connsiteX34" fmla="*/ 1952625 w 3314700"/>
                  <a:gd name="connsiteY34" fmla="*/ 585792 h 633417"/>
                  <a:gd name="connsiteX35" fmla="*/ 1966913 w 3314700"/>
                  <a:gd name="connsiteY35" fmla="*/ 576267 h 633417"/>
                  <a:gd name="connsiteX36" fmla="*/ 1981200 w 3314700"/>
                  <a:gd name="connsiteY36" fmla="*/ 561979 h 633417"/>
                  <a:gd name="connsiteX37" fmla="*/ 2009775 w 3314700"/>
                  <a:gd name="connsiteY37" fmla="*/ 552454 h 633417"/>
                  <a:gd name="connsiteX38" fmla="*/ 2024063 w 3314700"/>
                  <a:gd name="connsiteY38" fmla="*/ 542929 h 633417"/>
                  <a:gd name="connsiteX39" fmla="*/ 2052638 w 3314700"/>
                  <a:gd name="connsiteY39" fmla="*/ 533404 h 633417"/>
                  <a:gd name="connsiteX40" fmla="*/ 2066925 w 3314700"/>
                  <a:gd name="connsiteY40" fmla="*/ 528642 h 633417"/>
                  <a:gd name="connsiteX41" fmla="*/ 2143125 w 3314700"/>
                  <a:gd name="connsiteY41" fmla="*/ 533404 h 633417"/>
                  <a:gd name="connsiteX42" fmla="*/ 2205038 w 3314700"/>
                  <a:gd name="connsiteY42" fmla="*/ 547692 h 633417"/>
                  <a:gd name="connsiteX43" fmla="*/ 2290763 w 3314700"/>
                  <a:gd name="connsiteY43" fmla="*/ 542929 h 633417"/>
                  <a:gd name="connsiteX44" fmla="*/ 2319338 w 3314700"/>
                  <a:gd name="connsiteY44" fmla="*/ 533404 h 633417"/>
                  <a:gd name="connsiteX45" fmla="*/ 2333625 w 3314700"/>
                  <a:gd name="connsiteY45" fmla="*/ 528642 h 633417"/>
                  <a:gd name="connsiteX46" fmla="*/ 2347913 w 3314700"/>
                  <a:gd name="connsiteY46" fmla="*/ 519117 h 633417"/>
                  <a:gd name="connsiteX47" fmla="*/ 2405063 w 3314700"/>
                  <a:gd name="connsiteY47" fmla="*/ 509592 h 633417"/>
                  <a:gd name="connsiteX48" fmla="*/ 2424113 w 3314700"/>
                  <a:gd name="connsiteY48" fmla="*/ 504829 h 633417"/>
                  <a:gd name="connsiteX49" fmla="*/ 2452688 w 3314700"/>
                  <a:gd name="connsiteY49" fmla="*/ 500067 h 633417"/>
                  <a:gd name="connsiteX50" fmla="*/ 2486025 w 3314700"/>
                  <a:gd name="connsiteY50" fmla="*/ 490542 h 633417"/>
                  <a:gd name="connsiteX51" fmla="*/ 2528888 w 3314700"/>
                  <a:gd name="connsiteY51" fmla="*/ 485779 h 633417"/>
                  <a:gd name="connsiteX52" fmla="*/ 2543175 w 3314700"/>
                  <a:gd name="connsiteY52" fmla="*/ 481017 h 633417"/>
                  <a:gd name="connsiteX53" fmla="*/ 2562225 w 3314700"/>
                  <a:gd name="connsiteY53" fmla="*/ 476254 h 633417"/>
                  <a:gd name="connsiteX54" fmla="*/ 2590800 w 3314700"/>
                  <a:gd name="connsiteY54" fmla="*/ 457204 h 633417"/>
                  <a:gd name="connsiteX55" fmla="*/ 2605088 w 3314700"/>
                  <a:gd name="connsiteY55" fmla="*/ 447679 h 633417"/>
                  <a:gd name="connsiteX56" fmla="*/ 2619375 w 3314700"/>
                  <a:gd name="connsiteY56" fmla="*/ 438154 h 633417"/>
                  <a:gd name="connsiteX57" fmla="*/ 2628900 w 3314700"/>
                  <a:gd name="connsiteY57" fmla="*/ 423867 h 633417"/>
                  <a:gd name="connsiteX58" fmla="*/ 2690813 w 3314700"/>
                  <a:gd name="connsiteY58" fmla="*/ 409579 h 633417"/>
                  <a:gd name="connsiteX59" fmla="*/ 2719388 w 3314700"/>
                  <a:gd name="connsiteY59" fmla="*/ 400054 h 633417"/>
                  <a:gd name="connsiteX60" fmla="*/ 2733675 w 3314700"/>
                  <a:gd name="connsiteY60" fmla="*/ 385767 h 633417"/>
                  <a:gd name="connsiteX61" fmla="*/ 2747963 w 3314700"/>
                  <a:gd name="connsiteY61" fmla="*/ 376242 h 633417"/>
                  <a:gd name="connsiteX62" fmla="*/ 2762250 w 3314700"/>
                  <a:gd name="connsiteY62" fmla="*/ 357192 h 633417"/>
                  <a:gd name="connsiteX63" fmla="*/ 2776538 w 3314700"/>
                  <a:gd name="connsiteY63" fmla="*/ 352429 h 633417"/>
                  <a:gd name="connsiteX64" fmla="*/ 2790825 w 3314700"/>
                  <a:gd name="connsiteY64" fmla="*/ 342904 h 633417"/>
                  <a:gd name="connsiteX65" fmla="*/ 2824163 w 3314700"/>
                  <a:gd name="connsiteY65" fmla="*/ 319092 h 633417"/>
                  <a:gd name="connsiteX66" fmla="*/ 2833688 w 3314700"/>
                  <a:gd name="connsiteY66" fmla="*/ 304804 h 633417"/>
                  <a:gd name="connsiteX67" fmla="*/ 2847975 w 3314700"/>
                  <a:gd name="connsiteY67" fmla="*/ 276229 h 633417"/>
                  <a:gd name="connsiteX68" fmla="*/ 2905125 w 3314700"/>
                  <a:gd name="connsiteY68" fmla="*/ 228604 h 633417"/>
                  <a:gd name="connsiteX69" fmla="*/ 2919413 w 3314700"/>
                  <a:gd name="connsiteY69" fmla="*/ 219079 h 633417"/>
                  <a:gd name="connsiteX70" fmla="*/ 2947988 w 3314700"/>
                  <a:gd name="connsiteY70" fmla="*/ 190504 h 633417"/>
                  <a:gd name="connsiteX71" fmla="*/ 2952750 w 3314700"/>
                  <a:gd name="connsiteY71" fmla="*/ 176217 h 633417"/>
                  <a:gd name="connsiteX72" fmla="*/ 2976563 w 3314700"/>
                  <a:gd name="connsiteY72" fmla="*/ 147642 h 633417"/>
                  <a:gd name="connsiteX73" fmla="*/ 3005138 w 3314700"/>
                  <a:gd name="connsiteY73" fmla="*/ 128592 h 633417"/>
                  <a:gd name="connsiteX74" fmla="*/ 3019425 w 3314700"/>
                  <a:gd name="connsiteY74" fmla="*/ 119067 h 633417"/>
                  <a:gd name="connsiteX75" fmla="*/ 3028950 w 3314700"/>
                  <a:gd name="connsiteY75" fmla="*/ 104779 h 633417"/>
                  <a:gd name="connsiteX76" fmla="*/ 3043238 w 3314700"/>
                  <a:gd name="connsiteY76" fmla="*/ 100017 h 633417"/>
                  <a:gd name="connsiteX77" fmla="*/ 3062288 w 3314700"/>
                  <a:gd name="connsiteY77" fmla="*/ 90492 h 633417"/>
                  <a:gd name="connsiteX78" fmla="*/ 3114675 w 3314700"/>
                  <a:gd name="connsiteY78" fmla="*/ 71442 h 633417"/>
                  <a:gd name="connsiteX79" fmla="*/ 3138488 w 3314700"/>
                  <a:gd name="connsiteY79" fmla="*/ 61917 h 633417"/>
                  <a:gd name="connsiteX80" fmla="*/ 3162300 w 3314700"/>
                  <a:gd name="connsiteY80" fmla="*/ 57154 h 633417"/>
                  <a:gd name="connsiteX81" fmla="*/ 3176588 w 3314700"/>
                  <a:gd name="connsiteY81" fmla="*/ 52392 h 633417"/>
                  <a:gd name="connsiteX82" fmla="*/ 3205163 w 3314700"/>
                  <a:gd name="connsiteY82" fmla="*/ 38104 h 633417"/>
                  <a:gd name="connsiteX83" fmla="*/ 3219450 w 3314700"/>
                  <a:gd name="connsiteY83" fmla="*/ 28579 h 633417"/>
                  <a:gd name="connsiteX84" fmla="*/ 3233738 w 3314700"/>
                  <a:gd name="connsiteY84" fmla="*/ 23817 h 633417"/>
                  <a:gd name="connsiteX85" fmla="*/ 3257550 w 3314700"/>
                  <a:gd name="connsiteY85" fmla="*/ 14292 h 633417"/>
                  <a:gd name="connsiteX86" fmla="*/ 3281363 w 3314700"/>
                  <a:gd name="connsiteY86" fmla="*/ 9529 h 633417"/>
                  <a:gd name="connsiteX87" fmla="*/ 3314700 w 3314700"/>
                  <a:gd name="connsiteY87" fmla="*/ 4 h 633417"/>
                  <a:gd name="connsiteX0" fmla="*/ 14988 w 3329688"/>
                  <a:gd name="connsiteY0" fmla="*/ 552454 h 633417"/>
                  <a:gd name="connsiteX1" fmla="*/ 34038 w 3329688"/>
                  <a:gd name="connsiteY1" fmla="*/ 547692 h 633417"/>
                  <a:gd name="connsiteX2" fmla="*/ 419801 w 3329688"/>
                  <a:gd name="connsiteY2" fmla="*/ 538167 h 633417"/>
                  <a:gd name="connsiteX3" fmla="*/ 457901 w 3329688"/>
                  <a:gd name="connsiteY3" fmla="*/ 514354 h 633417"/>
                  <a:gd name="connsiteX4" fmla="*/ 486476 w 3329688"/>
                  <a:gd name="connsiteY4" fmla="*/ 504829 h 633417"/>
                  <a:gd name="connsiteX5" fmla="*/ 519813 w 3329688"/>
                  <a:gd name="connsiteY5" fmla="*/ 495304 h 633417"/>
                  <a:gd name="connsiteX6" fmla="*/ 567438 w 3329688"/>
                  <a:gd name="connsiteY6" fmla="*/ 481017 h 633417"/>
                  <a:gd name="connsiteX7" fmla="*/ 776988 w 3329688"/>
                  <a:gd name="connsiteY7" fmla="*/ 471492 h 633417"/>
                  <a:gd name="connsiteX8" fmla="*/ 877001 w 3329688"/>
                  <a:gd name="connsiteY8" fmla="*/ 476254 h 633417"/>
                  <a:gd name="connsiteX9" fmla="*/ 910338 w 3329688"/>
                  <a:gd name="connsiteY9" fmla="*/ 485779 h 633417"/>
                  <a:gd name="connsiteX10" fmla="*/ 929388 w 3329688"/>
                  <a:gd name="connsiteY10" fmla="*/ 490542 h 633417"/>
                  <a:gd name="connsiteX11" fmla="*/ 972251 w 3329688"/>
                  <a:gd name="connsiteY11" fmla="*/ 504829 h 633417"/>
                  <a:gd name="connsiteX12" fmla="*/ 986538 w 3329688"/>
                  <a:gd name="connsiteY12" fmla="*/ 509592 h 633417"/>
                  <a:gd name="connsiteX13" fmla="*/ 1024638 w 3329688"/>
                  <a:gd name="connsiteY13" fmla="*/ 519117 h 633417"/>
                  <a:gd name="connsiteX14" fmla="*/ 1119888 w 3329688"/>
                  <a:gd name="connsiteY14" fmla="*/ 533404 h 633417"/>
                  <a:gd name="connsiteX15" fmla="*/ 1172276 w 3329688"/>
                  <a:gd name="connsiteY15" fmla="*/ 542929 h 633417"/>
                  <a:gd name="connsiteX16" fmla="*/ 1191326 w 3329688"/>
                  <a:gd name="connsiteY16" fmla="*/ 547692 h 633417"/>
                  <a:gd name="connsiteX17" fmla="*/ 1248476 w 3329688"/>
                  <a:gd name="connsiteY17" fmla="*/ 552454 h 633417"/>
                  <a:gd name="connsiteX18" fmla="*/ 1305626 w 3329688"/>
                  <a:gd name="connsiteY18" fmla="*/ 561979 h 633417"/>
                  <a:gd name="connsiteX19" fmla="*/ 1338963 w 3329688"/>
                  <a:gd name="connsiteY19" fmla="*/ 566742 h 633417"/>
                  <a:gd name="connsiteX20" fmla="*/ 1438976 w 3329688"/>
                  <a:gd name="connsiteY20" fmla="*/ 576267 h 633417"/>
                  <a:gd name="connsiteX21" fmla="*/ 1515176 w 3329688"/>
                  <a:gd name="connsiteY21" fmla="*/ 590554 h 633417"/>
                  <a:gd name="connsiteX22" fmla="*/ 1529463 w 3329688"/>
                  <a:gd name="connsiteY22" fmla="*/ 595317 h 633417"/>
                  <a:gd name="connsiteX23" fmla="*/ 1562801 w 3329688"/>
                  <a:gd name="connsiteY23" fmla="*/ 600079 h 633417"/>
                  <a:gd name="connsiteX24" fmla="*/ 1596138 w 3329688"/>
                  <a:gd name="connsiteY24" fmla="*/ 609604 h 633417"/>
                  <a:gd name="connsiteX25" fmla="*/ 1643763 w 3329688"/>
                  <a:gd name="connsiteY25" fmla="*/ 614367 h 633417"/>
                  <a:gd name="connsiteX26" fmla="*/ 1672338 w 3329688"/>
                  <a:gd name="connsiteY26" fmla="*/ 623892 h 633417"/>
                  <a:gd name="connsiteX27" fmla="*/ 1719963 w 3329688"/>
                  <a:gd name="connsiteY27" fmla="*/ 633417 h 633417"/>
                  <a:gd name="connsiteX28" fmla="*/ 1824738 w 3329688"/>
                  <a:gd name="connsiteY28" fmla="*/ 628654 h 633417"/>
                  <a:gd name="connsiteX29" fmla="*/ 1853313 w 3329688"/>
                  <a:gd name="connsiteY29" fmla="*/ 619129 h 633417"/>
                  <a:gd name="connsiteX30" fmla="*/ 1872363 w 3329688"/>
                  <a:gd name="connsiteY30" fmla="*/ 614367 h 633417"/>
                  <a:gd name="connsiteX31" fmla="*/ 1886651 w 3329688"/>
                  <a:gd name="connsiteY31" fmla="*/ 604842 h 633417"/>
                  <a:gd name="connsiteX32" fmla="*/ 1929513 w 3329688"/>
                  <a:gd name="connsiteY32" fmla="*/ 595317 h 633417"/>
                  <a:gd name="connsiteX33" fmla="*/ 1967613 w 3329688"/>
                  <a:gd name="connsiteY33" fmla="*/ 585792 h 633417"/>
                  <a:gd name="connsiteX34" fmla="*/ 1981901 w 3329688"/>
                  <a:gd name="connsiteY34" fmla="*/ 576267 h 633417"/>
                  <a:gd name="connsiteX35" fmla="*/ 1996188 w 3329688"/>
                  <a:gd name="connsiteY35" fmla="*/ 561979 h 633417"/>
                  <a:gd name="connsiteX36" fmla="*/ 2024763 w 3329688"/>
                  <a:gd name="connsiteY36" fmla="*/ 552454 h 633417"/>
                  <a:gd name="connsiteX37" fmla="*/ 2039051 w 3329688"/>
                  <a:gd name="connsiteY37" fmla="*/ 542929 h 633417"/>
                  <a:gd name="connsiteX38" fmla="*/ 2067626 w 3329688"/>
                  <a:gd name="connsiteY38" fmla="*/ 533404 h 633417"/>
                  <a:gd name="connsiteX39" fmla="*/ 2081913 w 3329688"/>
                  <a:gd name="connsiteY39" fmla="*/ 528642 h 633417"/>
                  <a:gd name="connsiteX40" fmla="*/ 2158113 w 3329688"/>
                  <a:gd name="connsiteY40" fmla="*/ 533404 h 633417"/>
                  <a:gd name="connsiteX41" fmla="*/ 2220026 w 3329688"/>
                  <a:gd name="connsiteY41" fmla="*/ 547692 h 633417"/>
                  <a:gd name="connsiteX42" fmla="*/ 2305751 w 3329688"/>
                  <a:gd name="connsiteY42" fmla="*/ 542929 h 633417"/>
                  <a:gd name="connsiteX43" fmla="*/ 2334326 w 3329688"/>
                  <a:gd name="connsiteY43" fmla="*/ 533404 h 633417"/>
                  <a:gd name="connsiteX44" fmla="*/ 2348613 w 3329688"/>
                  <a:gd name="connsiteY44" fmla="*/ 528642 h 633417"/>
                  <a:gd name="connsiteX45" fmla="*/ 2362901 w 3329688"/>
                  <a:gd name="connsiteY45" fmla="*/ 519117 h 633417"/>
                  <a:gd name="connsiteX46" fmla="*/ 2420051 w 3329688"/>
                  <a:gd name="connsiteY46" fmla="*/ 509592 h 633417"/>
                  <a:gd name="connsiteX47" fmla="*/ 2439101 w 3329688"/>
                  <a:gd name="connsiteY47" fmla="*/ 504829 h 633417"/>
                  <a:gd name="connsiteX48" fmla="*/ 2467676 w 3329688"/>
                  <a:gd name="connsiteY48" fmla="*/ 500067 h 633417"/>
                  <a:gd name="connsiteX49" fmla="*/ 2501013 w 3329688"/>
                  <a:gd name="connsiteY49" fmla="*/ 490542 h 633417"/>
                  <a:gd name="connsiteX50" fmla="*/ 2543876 w 3329688"/>
                  <a:gd name="connsiteY50" fmla="*/ 485779 h 633417"/>
                  <a:gd name="connsiteX51" fmla="*/ 2558163 w 3329688"/>
                  <a:gd name="connsiteY51" fmla="*/ 481017 h 633417"/>
                  <a:gd name="connsiteX52" fmla="*/ 2577213 w 3329688"/>
                  <a:gd name="connsiteY52" fmla="*/ 476254 h 633417"/>
                  <a:gd name="connsiteX53" fmla="*/ 2605788 w 3329688"/>
                  <a:gd name="connsiteY53" fmla="*/ 457204 h 633417"/>
                  <a:gd name="connsiteX54" fmla="*/ 2620076 w 3329688"/>
                  <a:gd name="connsiteY54" fmla="*/ 447679 h 633417"/>
                  <a:gd name="connsiteX55" fmla="*/ 2634363 w 3329688"/>
                  <a:gd name="connsiteY55" fmla="*/ 438154 h 633417"/>
                  <a:gd name="connsiteX56" fmla="*/ 2643888 w 3329688"/>
                  <a:gd name="connsiteY56" fmla="*/ 423867 h 633417"/>
                  <a:gd name="connsiteX57" fmla="*/ 2705801 w 3329688"/>
                  <a:gd name="connsiteY57" fmla="*/ 409579 h 633417"/>
                  <a:gd name="connsiteX58" fmla="*/ 2734376 w 3329688"/>
                  <a:gd name="connsiteY58" fmla="*/ 400054 h 633417"/>
                  <a:gd name="connsiteX59" fmla="*/ 2748663 w 3329688"/>
                  <a:gd name="connsiteY59" fmla="*/ 385767 h 633417"/>
                  <a:gd name="connsiteX60" fmla="*/ 2762951 w 3329688"/>
                  <a:gd name="connsiteY60" fmla="*/ 376242 h 633417"/>
                  <a:gd name="connsiteX61" fmla="*/ 2777238 w 3329688"/>
                  <a:gd name="connsiteY61" fmla="*/ 357192 h 633417"/>
                  <a:gd name="connsiteX62" fmla="*/ 2791526 w 3329688"/>
                  <a:gd name="connsiteY62" fmla="*/ 352429 h 633417"/>
                  <a:gd name="connsiteX63" fmla="*/ 2805813 w 3329688"/>
                  <a:gd name="connsiteY63" fmla="*/ 342904 h 633417"/>
                  <a:gd name="connsiteX64" fmla="*/ 2839151 w 3329688"/>
                  <a:gd name="connsiteY64" fmla="*/ 319092 h 633417"/>
                  <a:gd name="connsiteX65" fmla="*/ 2848676 w 3329688"/>
                  <a:gd name="connsiteY65" fmla="*/ 304804 h 633417"/>
                  <a:gd name="connsiteX66" fmla="*/ 2862963 w 3329688"/>
                  <a:gd name="connsiteY66" fmla="*/ 276229 h 633417"/>
                  <a:gd name="connsiteX67" fmla="*/ 2920113 w 3329688"/>
                  <a:gd name="connsiteY67" fmla="*/ 228604 h 633417"/>
                  <a:gd name="connsiteX68" fmla="*/ 2934401 w 3329688"/>
                  <a:gd name="connsiteY68" fmla="*/ 219079 h 633417"/>
                  <a:gd name="connsiteX69" fmla="*/ 2962976 w 3329688"/>
                  <a:gd name="connsiteY69" fmla="*/ 190504 h 633417"/>
                  <a:gd name="connsiteX70" fmla="*/ 2967738 w 3329688"/>
                  <a:gd name="connsiteY70" fmla="*/ 176217 h 633417"/>
                  <a:gd name="connsiteX71" fmla="*/ 2991551 w 3329688"/>
                  <a:gd name="connsiteY71" fmla="*/ 147642 h 633417"/>
                  <a:gd name="connsiteX72" fmla="*/ 3020126 w 3329688"/>
                  <a:gd name="connsiteY72" fmla="*/ 128592 h 633417"/>
                  <a:gd name="connsiteX73" fmla="*/ 3034413 w 3329688"/>
                  <a:gd name="connsiteY73" fmla="*/ 119067 h 633417"/>
                  <a:gd name="connsiteX74" fmla="*/ 3043938 w 3329688"/>
                  <a:gd name="connsiteY74" fmla="*/ 104779 h 633417"/>
                  <a:gd name="connsiteX75" fmla="*/ 3058226 w 3329688"/>
                  <a:gd name="connsiteY75" fmla="*/ 100017 h 633417"/>
                  <a:gd name="connsiteX76" fmla="*/ 3077276 w 3329688"/>
                  <a:gd name="connsiteY76" fmla="*/ 90492 h 633417"/>
                  <a:gd name="connsiteX77" fmla="*/ 3129663 w 3329688"/>
                  <a:gd name="connsiteY77" fmla="*/ 71442 h 633417"/>
                  <a:gd name="connsiteX78" fmla="*/ 3153476 w 3329688"/>
                  <a:gd name="connsiteY78" fmla="*/ 61917 h 633417"/>
                  <a:gd name="connsiteX79" fmla="*/ 3177288 w 3329688"/>
                  <a:gd name="connsiteY79" fmla="*/ 57154 h 633417"/>
                  <a:gd name="connsiteX80" fmla="*/ 3191576 w 3329688"/>
                  <a:gd name="connsiteY80" fmla="*/ 52392 h 633417"/>
                  <a:gd name="connsiteX81" fmla="*/ 3220151 w 3329688"/>
                  <a:gd name="connsiteY81" fmla="*/ 38104 h 633417"/>
                  <a:gd name="connsiteX82" fmla="*/ 3234438 w 3329688"/>
                  <a:gd name="connsiteY82" fmla="*/ 28579 h 633417"/>
                  <a:gd name="connsiteX83" fmla="*/ 3248726 w 3329688"/>
                  <a:gd name="connsiteY83" fmla="*/ 23817 h 633417"/>
                  <a:gd name="connsiteX84" fmla="*/ 3272538 w 3329688"/>
                  <a:gd name="connsiteY84" fmla="*/ 14292 h 633417"/>
                  <a:gd name="connsiteX85" fmla="*/ 3296351 w 3329688"/>
                  <a:gd name="connsiteY85" fmla="*/ 9529 h 633417"/>
                  <a:gd name="connsiteX86" fmla="*/ 3329688 w 3329688"/>
                  <a:gd name="connsiteY86" fmla="*/ 4 h 633417"/>
                  <a:gd name="connsiteX0" fmla="*/ 0 w 3314700"/>
                  <a:gd name="connsiteY0" fmla="*/ 552454 h 633417"/>
                  <a:gd name="connsiteX1" fmla="*/ 404813 w 3314700"/>
                  <a:gd name="connsiteY1" fmla="*/ 538167 h 633417"/>
                  <a:gd name="connsiteX2" fmla="*/ 442913 w 3314700"/>
                  <a:gd name="connsiteY2" fmla="*/ 514354 h 633417"/>
                  <a:gd name="connsiteX3" fmla="*/ 471488 w 3314700"/>
                  <a:gd name="connsiteY3" fmla="*/ 504829 h 633417"/>
                  <a:gd name="connsiteX4" fmla="*/ 504825 w 3314700"/>
                  <a:gd name="connsiteY4" fmla="*/ 495304 h 633417"/>
                  <a:gd name="connsiteX5" fmla="*/ 552450 w 3314700"/>
                  <a:gd name="connsiteY5" fmla="*/ 481017 h 633417"/>
                  <a:gd name="connsiteX6" fmla="*/ 762000 w 3314700"/>
                  <a:gd name="connsiteY6" fmla="*/ 471492 h 633417"/>
                  <a:gd name="connsiteX7" fmla="*/ 862013 w 3314700"/>
                  <a:gd name="connsiteY7" fmla="*/ 476254 h 633417"/>
                  <a:gd name="connsiteX8" fmla="*/ 895350 w 3314700"/>
                  <a:gd name="connsiteY8" fmla="*/ 485779 h 633417"/>
                  <a:gd name="connsiteX9" fmla="*/ 914400 w 3314700"/>
                  <a:gd name="connsiteY9" fmla="*/ 490542 h 633417"/>
                  <a:gd name="connsiteX10" fmla="*/ 957263 w 3314700"/>
                  <a:gd name="connsiteY10" fmla="*/ 504829 h 633417"/>
                  <a:gd name="connsiteX11" fmla="*/ 971550 w 3314700"/>
                  <a:gd name="connsiteY11" fmla="*/ 509592 h 633417"/>
                  <a:gd name="connsiteX12" fmla="*/ 1009650 w 3314700"/>
                  <a:gd name="connsiteY12" fmla="*/ 519117 h 633417"/>
                  <a:gd name="connsiteX13" fmla="*/ 1104900 w 3314700"/>
                  <a:gd name="connsiteY13" fmla="*/ 533404 h 633417"/>
                  <a:gd name="connsiteX14" fmla="*/ 1157288 w 3314700"/>
                  <a:gd name="connsiteY14" fmla="*/ 542929 h 633417"/>
                  <a:gd name="connsiteX15" fmla="*/ 1176338 w 3314700"/>
                  <a:gd name="connsiteY15" fmla="*/ 547692 h 633417"/>
                  <a:gd name="connsiteX16" fmla="*/ 1233488 w 3314700"/>
                  <a:gd name="connsiteY16" fmla="*/ 552454 h 633417"/>
                  <a:gd name="connsiteX17" fmla="*/ 1290638 w 3314700"/>
                  <a:gd name="connsiteY17" fmla="*/ 561979 h 633417"/>
                  <a:gd name="connsiteX18" fmla="*/ 1323975 w 3314700"/>
                  <a:gd name="connsiteY18" fmla="*/ 566742 h 633417"/>
                  <a:gd name="connsiteX19" fmla="*/ 1423988 w 3314700"/>
                  <a:gd name="connsiteY19" fmla="*/ 576267 h 633417"/>
                  <a:gd name="connsiteX20" fmla="*/ 1500188 w 3314700"/>
                  <a:gd name="connsiteY20" fmla="*/ 590554 h 633417"/>
                  <a:gd name="connsiteX21" fmla="*/ 1514475 w 3314700"/>
                  <a:gd name="connsiteY21" fmla="*/ 595317 h 633417"/>
                  <a:gd name="connsiteX22" fmla="*/ 1547813 w 3314700"/>
                  <a:gd name="connsiteY22" fmla="*/ 600079 h 633417"/>
                  <a:gd name="connsiteX23" fmla="*/ 1581150 w 3314700"/>
                  <a:gd name="connsiteY23" fmla="*/ 609604 h 633417"/>
                  <a:gd name="connsiteX24" fmla="*/ 1628775 w 3314700"/>
                  <a:gd name="connsiteY24" fmla="*/ 614367 h 633417"/>
                  <a:gd name="connsiteX25" fmla="*/ 1657350 w 3314700"/>
                  <a:gd name="connsiteY25" fmla="*/ 623892 h 633417"/>
                  <a:gd name="connsiteX26" fmla="*/ 1704975 w 3314700"/>
                  <a:gd name="connsiteY26" fmla="*/ 633417 h 633417"/>
                  <a:gd name="connsiteX27" fmla="*/ 1809750 w 3314700"/>
                  <a:gd name="connsiteY27" fmla="*/ 628654 h 633417"/>
                  <a:gd name="connsiteX28" fmla="*/ 1838325 w 3314700"/>
                  <a:gd name="connsiteY28" fmla="*/ 619129 h 633417"/>
                  <a:gd name="connsiteX29" fmla="*/ 1857375 w 3314700"/>
                  <a:gd name="connsiteY29" fmla="*/ 614367 h 633417"/>
                  <a:gd name="connsiteX30" fmla="*/ 1871663 w 3314700"/>
                  <a:gd name="connsiteY30" fmla="*/ 604842 h 633417"/>
                  <a:gd name="connsiteX31" fmla="*/ 1914525 w 3314700"/>
                  <a:gd name="connsiteY31" fmla="*/ 595317 h 633417"/>
                  <a:gd name="connsiteX32" fmla="*/ 1952625 w 3314700"/>
                  <a:gd name="connsiteY32" fmla="*/ 585792 h 633417"/>
                  <a:gd name="connsiteX33" fmla="*/ 1966913 w 3314700"/>
                  <a:gd name="connsiteY33" fmla="*/ 576267 h 633417"/>
                  <a:gd name="connsiteX34" fmla="*/ 1981200 w 3314700"/>
                  <a:gd name="connsiteY34" fmla="*/ 561979 h 633417"/>
                  <a:gd name="connsiteX35" fmla="*/ 2009775 w 3314700"/>
                  <a:gd name="connsiteY35" fmla="*/ 552454 h 633417"/>
                  <a:gd name="connsiteX36" fmla="*/ 2024063 w 3314700"/>
                  <a:gd name="connsiteY36" fmla="*/ 542929 h 633417"/>
                  <a:gd name="connsiteX37" fmla="*/ 2052638 w 3314700"/>
                  <a:gd name="connsiteY37" fmla="*/ 533404 h 633417"/>
                  <a:gd name="connsiteX38" fmla="*/ 2066925 w 3314700"/>
                  <a:gd name="connsiteY38" fmla="*/ 528642 h 633417"/>
                  <a:gd name="connsiteX39" fmla="*/ 2143125 w 3314700"/>
                  <a:gd name="connsiteY39" fmla="*/ 533404 h 633417"/>
                  <a:gd name="connsiteX40" fmla="*/ 2205038 w 3314700"/>
                  <a:gd name="connsiteY40" fmla="*/ 547692 h 633417"/>
                  <a:gd name="connsiteX41" fmla="*/ 2290763 w 3314700"/>
                  <a:gd name="connsiteY41" fmla="*/ 542929 h 633417"/>
                  <a:gd name="connsiteX42" fmla="*/ 2319338 w 3314700"/>
                  <a:gd name="connsiteY42" fmla="*/ 533404 h 633417"/>
                  <a:gd name="connsiteX43" fmla="*/ 2333625 w 3314700"/>
                  <a:gd name="connsiteY43" fmla="*/ 528642 h 633417"/>
                  <a:gd name="connsiteX44" fmla="*/ 2347913 w 3314700"/>
                  <a:gd name="connsiteY44" fmla="*/ 519117 h 633417"/>
                  <a:gd name="connsiteX45" fmla="*/ 2405063 w 3314700"/>
                  <a:gd name="connsiteY45" fmla="*/ 509592 h 633417"/>
                  <a:gd name="connsiteX46" fmla="*/ 2424113 w 3314700"/>
                  <a:gd name="connsiteY46" fmla="*/ 504829 h 633417"/>
                  <a:gd name="connsiteX47" fmla="*/ 2452688 w 3314700"/>
                  <a:gd name="connsiteY47" fmla="*/ 500067 h 633417"/>
                  <a:gd name="connsiteX48" fmla="*/ 2486025 w 3314700"/>
                  <a:gd name="connsiteY48" fmla="*/ 490542 h 633417"/>
                  <a:gd name="connsiteX49" fmla="*/ 2528888 w 3314700"/>
                  <a:gd name="connsiteY49" fmla="*/ 485779 h 633417"/>
                  <a:gd name="connsiteX50" fmla="*/ 2543175 w 3314700"/>
                  <a:gd name="connsiteY50" fmla="*/ 481017 h 633417"/>
                  <a:gd name="connsiteX51" fmla="*/ 2562225 w 3314700"/>
                  <a:gd name="connsiteY51" fmla="*/ 476254 h 633417"/>
                  <a:gd name="connsiteX52" fmla="*/ 2590800 w 3314700"/>
                  <a:gd name="connsiteY52" fmla="*/ 457204 h 633417"/>
                  <a:gd name="connsiteX53" fmla="*/ 2605088 w 3314700"/>
                  <a:gd name="connsiteY53" fmla="*/ 447679 h 633417"/>
                  <a:gd name="connsiteX54" fmla="*/ 2619375 w 3314700"/>
                  <a:gd name="connsiteY54" fmla="*/ 438154 h 633417"/>
                  <a:gd name="connsiteX55" fmla="*/ 2628900 w 3314700"/>
                  <a:gd name="connsiteY55" fmla="*/ 423867 h 633417"/>
                  <a:gd name="connsiteX56" fmla="*/ 2690813 w 3314700"/>
                  <a:gd name="connsiteY56" fmla="*/ 409579 h 633417"/>
                  <a:gd name="connsiteX57" fmla="*/ 2719388 w 3314700"/>
                  <a:gd name="connsiteY57" fmla="*/ 400054 h 633417"/>
                  <a:gd name="connsiteX58" fmla="*/ 2733675 w 3314700"/>
                  <a:gd name="connsiteY58" fmla="*/ 385767 h 633417"/>
                  <a:gd name="connsiteX59" fmla="*/ 2747963 w 3314700"/>
                  <a:gd name="connsiteY59" fmla="*/ 376242 h 633417"/>
                  <a:gd name="connsiteX60" fmla="*/ 2762250 w 3314700"/>
                  <a:gd name="connsiteY60" fmla="*/ 357192 h 633417"/>
                  <a:gd name="connsiteX61" fmla="*/ 2776538 w 3314700"/>
                  <a:gd name="connsiteY61" fmla="*/ 352429 h 633417"/>
                  <a:gd name="connsiteX62" fmla="*/ 2790825 w 3314700"/>
                  <a:gd name="connsiteY62" fmla="*/ 342904 h 633417"/>
                  <a:gd name="connsiteX63" fmla="*/ 2824163 w 3314700"/>
                  <a:gd name="connsiteY63" fmla="*/ 319092 h 633417"/>
                  <a:gd name="connsiteX64" fmla="*/ 2833688 w 3314700"/>
                  <a:gd name="connsiteY64" fmla="*/ 304804 h 633417"/>
                  <a:gd name="connsiteX65" fmla="*/ 2847975 w 3314700"/>
                  <a:gd name="connsiteY65" fmla="*/ 276229 h 633417"/>
                  <a:gd name="connsiteX66" fmla="*/ 2905125 w 3314700"/>
                  <a:gd name="connsiteY66" fmla="*/ 228604 h 633417"/>
                  <a:gd name="connsiteX67" fmla="*/ 2919413 w 3314700"/>
                  <a:gd name="connsiteY67" fmla="*/ 219079 h 633417"/>
                  <a:gd name="connsiteX68" fmla="*/ 2947988 w 3314700"/>
                  <a:gd name="connsiteY68" fmla="*/ 190504 h 633417"/>
                  <a:gd name="connsiteX69" fmla="*/ 2952750 w 3314700"/>
                  <a:gd name="connsiteY69" fmla="*/ 176217 h 633417"/>
                  <a:gd name="connsiteX70" fmla="*/ 2976563 w 3314700"/>
                  <a:gd name="connsiteY70" fmla="*/ 147642 h 633417"/>
                  <a:gd name="connsiteX71" fmla="*/ 3005138 w 3314700"/>
                  <a:gd name="connsiteY71" fmla="*/ 128592 h 633417"/>
                  <a:gd name="connsiteX72" fmla="*/ 3019425 w 3314700"/>
                  <a:gd name="connsiteY72" fmla="*/ 119067 h 633417"/>
                  <a:gd name="connsiteX73" fmla="*/ 3028950 w 3314700"/>
                  <a:gd name="connsiteY73" fmla="*/ 104779 h 633417"/>
                  <a:gd name="connsiteX74" fmla="*/ 3043238 w 3314700"/>
                  <a:gd name="connsiteY74" fmla="*/ 100017 h 633417"/>
                  <a:gd name="connsiteX75" fmla="*/ 3062288 w 3314700"/>
                  <a:gd name="connsiteY75" fmla="*/ 90492 h 633417"/>
                  <a:gd name="connsiteX76" fmla="*/ 3114675 w 3314700"/>
                  <a:gd name="connsiteY76" fmla="*/ 71442 h 633417"/>
                  <a:gd name="connsiteX77" fmla="*/ 3138488 w 3314700"/>
                  <a:gd name="connsiteY77" fmla="*/ 61917 h 633417"/>
                  <a:gd name="connsiteX78" fmla="*/ 3162300 w 3314700"/>
                  <a:gd name="connsiteY78" fmla="*/ 57154 h 633417"/>
                  <a:gd name="connsiteX79" fmla="*/ 3176588 w 3314700"/>
                  <a:gd name="connsiteY79" fmla="*/ 52392 h 633417"/>
                  <a:gd name="connsiteX80" fmla="*/ 3205163 w 3314700"/>
                  <a:gd name="connsiteY80" fmla="*/ 38104 h 633417"/>
                  <a:gd name="connsiteX81" fmla="*/ 3219450 w 3314700"/>
                  <a:gd name="connsiteY81" fmla="*/ 28579 h 633417"/>
                  <a:gd name="connsiteX82" fmla="*/ 3233738 w 3314700"/>
                  <a:gd name="connsiteY82" fmla="*/ 23817 h 633417"/>
                  <a:gd name="connsiteX83" fmla="*/ 3257550 w 3314700"/>
                  <a:gd name="connsiteY83" fmla="*/ 14292 h 633417"/>
                  <a:gd name="connsiteX84" fmla="*/ 3281363 w 3314700"/>
                  <a:gd name="connsiteY84" fmla="*/ 9529 h 633417"/>
                  <a:gd name="connsiteX85" fmla="*/ 3314700 w 3314700"/>
                  <a:gd name="connsiteY85" fmla="*/ 4 h 633417"/>
                  <a:gd name="connsiteX0" fmla="*/ 0 w 2909887"/>
                  <a:gd name="connsiteY0" fmla="*/ 538167 h 633417"/>
                  <a:gd name="connsiteX1" fmla="*/ 38100 w 2909887"/>
                  <a:gd name="connsiteY1" fmla="*/ 514354 h 633417"/>
                  <a:gd name="connsiteX2" fmla="*/ 66675 w 2909887"/>
                  <a:gd name="connsiteY2" fmla="*/ 504829 h 633417"/>
                  <a:gd name="connsiteX3" fmla="*/ 100012 w 2909887"/>
                  <a:gd name="connsiteY3" fmla="*/ 495304 h 633417"/>
                  <a:gd name="connsiteX4" fmla="*/ 147637 w 2909887"/>
                  <a:gd name="connsiteY4" fmla="*/ 481017 h 633417"/>
                  <a:gd name="connsiteX5" fmla="*/ 357187 w 2909887"/>
                  <a:gd name="connsiteY5" fmla="*/ 471492 h 633417"/>
                  <a:gd name="connsiteX6" fmla="*/ 457200 w 2909887"/>
                  <a:gd name="connsiteY6" fmla="*/ 476254 h 633417"/>
                  <a:gd name="connsiteX7" fmla="*/ 490537 w 2909887"/>
                  <a:gd name="connsiteY7" fmla="*/ 485779 h 633417"/>
                  <a:gd name="connsiteX8" fmla="*/ 509587 w 2909887"/>
                  <a:gd name="connsiteY8" fmla="*/ 490542 h 633417"/>
                  <a:gd name="connsiteX9" fmla="*/ 552450 w 2909887"/>
                  <a:gd name="connsiteY9" fmla="*/ 504829 h 633417"/>
                  <a:gd name="connsiteX10" fmla="*/ 566737 w 2909887"/>
                  <a:gd name="connsiteY10" fmla="*/ 509592 h 633417"/>
                  <a:gd name="connsiteX11" fmla="*/ 604837 w 2909887"/>
                  <a:gd name="connsiteY11" fmla="*/ 519117 h 633417"/>
                  <a:gd name="connsiteX12" fmla="*/ 700087 w 2909887"/>
                  <a:gd name="connsiteY12" fmla="*/ 533404 h 633417"/>
                  <a:gd name="connsiteX13" fmla="*/ 752475 w 2909887"/>
                  <a:gd name="connsiteY13" fmla="*/ 542929 h 633417"/>
                  <a:gd name="connsiteX14" fmla="*/ 771525 w 2909887"/>
                  <a:gd name="connsiteY14" fmla="*/ 547692 h 633417"/>
                  <a:gd name="connsiteX15" fmla="*/ 828675 w 2909887"/>
                  <a:gd name="connsiteY15" fmla="*/ 552454 h 633417"/>
                  <a:gd name="connsiteX16" fmla="*/ 885825 w 2909887"/>
                  <a:gd name="connsiteY16" fmla="*/ 561979 h 633417"/>
                  <a:gd name="connsiteX17" fmla="*/ 919162 w 2909887"/>
                  <a:gd name="connsiteY17" fmla="*/ 566742 h 633417"/>
                  <a:gd name="connsiteX18" fmla="*/ 1019175 w 2909887"/>
                  <a:gd name="connsiteY18" fmla="*/ 576267 h 633417"/>
                  <a:gd name="connsiteX19" fmla="*/ 1095375 w 2909887"/>
                  <a:gd name="connsiteY19" fmla="*/ 590554 h 633417"/>
                  <a:gd name="connsiteX20" fmla="*/ 1109662 w 2909887"/>
                  <a:gd name="connsiteY20" fmla="*/ 595317 h 633417"/>
                  <a:gd name="connsiteX21" fmla="*/ 1143000 w 2909887"/>
                  <a:gd name="connsiteY21" fmla="*/ 600079 h 633417"/>
                  <a:gd name="connsiteX22" fmla="*/ 1176337 w 2909887"/>
                  <a:gd name="connsiteY22" fmla="*/ 609604 h 633417"/>
                  <a:gd name="connsiteX23" fmla="*/ 1223962 w 2909887"/>
                  <a:gd name="connsiteY23" fmla="*/ 614367 h 633417"/>
                  <a:gd name="connsiteX24" fmla="*/ 1252537 w 2909887"/>
                  <a:gd name="connsiteY24" fmla="*/ 623892 h 633417"/>
                  <a:gd name="connsiteX25" fmla="*/ 1300162 w 2909887"/>
                  <a:gd name="connsiteY25" fmla="*/ 633417 h 633417"/>
                  <a:gd name="connsiteX26" fmla="*/ 1404937 w 2909887"/>
                  <a:gd name="connsiteY26" fmla="*/ 628654 h 633417"/>
                  <a:gd name="connsiteX27" fmla="*/ 1433512 w 2909887"/>
                  <a:gd name="connsiteY27" fmla="*/ 619129 h 633417"/>
                  <a:gd name="connsiteX28" fmla="*/ 1452562 w 2909887"/>
                  <a:gd name="connsiteY28" fmla="*/ 614367 h 633417"/>
                  <a:gd name="connsiteX29" fmla="*/ 1466850 w 2909887"/>
                  <a:gd name="connsiteY29" fmla="*/ 604842 h 633417"/>
                  <a:gd name="connsiteX30" fmla="*/ 1509712 w 2909887"/>
                  <a:gd name="connsiteY30" fmla="*/ 595317 h 633417"/>
                  <a:gd name="connsiteX31" fmla="*/ 1547812 w 2909887"/>
                  <a:gd name="connsiteY31" fmla="*/ 585792 h 633417"/>
                  <a:gd name="connsiteX32" fmla="*/ 1562100 w 2909887"/>
                  <a:gd name="connsiteY32" fmla="*/ 576267 h 633417"/>
                  <a:gd name="connsiteX33" fmla="*/ 1576387 w 2909887"/>
                  <a:gd name="connsiteY33" fmla="*/ 561979 h 633417"/>
                  <a:gd name="connsiteX34" fmla="*/ 1604962 w 2909887"/>
                  <a:gd name="connsiteY34" fmla="*/ 552454 h 633417"/>
                  <a:gd name="connsiteX35" fmla="*/ 1619250 w 2909887"/>
                  <a:gd name="connsiteY35" fmla="*/ 542929 h 633417"/>
                  <a:gd name="connsiteX36" fmla="*/ 1647825 w 2909887"/>
                  <a:gd name="connsiteY36" fmla="*/ 533404 h 633417"/>
                  <a:gd name="connsiteX37" fmla="*/ 1662112 w 2909887"/>
                  <a:gd name="connsiteY37" fmla="*/ 528642 h 633417"/>
                  <a:gd name="connsiteX38" fmla="*/ 1738312 w 2909887"/>
                  <a:gd name="connsiteY38" fmla="*/ 533404 h 633417"/>
                  <a:gd name="connsiteX39" fmla="*/ 1800225 w 2909887"/>
                  <a:gd name="connsiteY39" fmla="*/ 547692 h 633417"/>
                  <a:gd name="connsiteX40" fmla="*/ 1885950 w 2909887"/>
                  <a:gd name="connsiteY40" fmla="*/ 542929 h 633417"/>
                  <a:gd name="connsiteX41" fmla="*/ 1914525 w 2909887"/>
                  <a:gd name="connsiteY41" fmla="*/ 533404 h 633417"/>
                  <a:gd name="connsiteX42" fmla="*/ 1928812 w 2909887"/>
                  <a:gd name="connsiteY42" fmla="*/ 528642 h 633417"/>
                  <a:gd name="connsiteX43" fmla="*/ 1943100 w 2909887"/>
                  <a:gd name="connsiteY43" fmla="*/ 519117 h 633417"/>
                  <a:gd name="connsiteX44" fmla="*/ 2000250 w 2909887"/>
                  <a:gd name="connsiteY44" fmla="*/ 509592 h 633417"/>
                  <a:gd name="connsiteX45" fmla="*/ 2019300 w 2909887"/>
                  <a:gd name="connsiteY45" fmla="*/ 504829 h 633417"/>
                  <a:gd name="connsiteX46" fmla="*/ 2047875 w 2909887"/>
                  <a:gd name="connsiteY46" fmla="*/ 500067 h 633417"/>
                  <a:gd name="connsiteX47" fmla="*/ 2081212 w 2909887"/>
                  <a:gd name="connsiteY47" fmla="*/ 490542 h 633417"/>
                  <a:gd name="connsiteX48" fmla="*/ 2124075 w 2909887"/>
                  <a:gd name="connsiteY48" fmla="*/ 485779 h 633417"/>
                  <a:gd name="connsiteX49" fmla="*/ 2138362 w 2909887"/>
                  <a:gd name="connsiteY49" fmla="*/ 481017 h 633417"/>
                  <a:gd name="connsiteX50" fmla="*/ 2157412 w 2909887"/>
                  <a:gd name="connsiteY50" fmla="*/ 476254 h 633417"/>
                  <a:gd name="connsiteX51" fmla="*/ 2185987 w 2909887"/>
                  <a:gd name="connsiteY51" fmla="*/ 457204 h 633417"/>
                  <a:gd name="connsiteX52" fmla="*/ 2200275 w 2909887"/>
                  <a:gd name="connsiteY52" fmla="*/ 447679 h 633417"/>
                  <a:gd name="connsiteX53" fmla="*/ 2214562 w 2909887"/>
                  <a:gd name="connsiteY53" fmla="*/ 438154 h 633417"/>
                  <a:gd name="connsiteX54" fmla="*/ 2224087 w 2909887"/>
                  <a:gd name="connsiteY54" fmla="*/ 423867 h 633417"/>
                  <a:gd name="connsiteX55" fmla="*/ 2286000 w 2909887"/>
                  <a:gd name="connsiteY55" fmla="*/ 409579 h 633417"/>
                  <a:gd name="connsiteX56" fmla="*/ 2314575 w 2909887"/>
                  <a:gd name="connsiteY56" fmla="*/ 400054 h 633417"/>
                  <a:gd name="connsiteX57" fmla="*/ 2328862 w 2909887"/>
                  <a:gd name="connsiteY57" fmla="*/ 385767 h 633417"/>
                  <a:gd name="connsiteX58" fmla="*/ 2343150 w 2909887"/>
                  <a:gd name="connsiteY58" fmla="*/ 376242 h 633417"/>
                  <a:gd name="connsiteX59" fmla="*/ 2357437 w 2909887"/>
                  <a:gd name="connsiteY59" fmla="*/ 357192 h 633417"/>
                  <a:gd name="connsiteX60" fmla="*/ 2371725 w 2909887"/>
                  <a:gd name="connsiteY60" fmla="*/ 352429 h 633417"/>
                  <a:gd name="connsiteX61" fmla="*/ 2386012 w 2909887"/>
                  <a:gd name="connsiteY61" fmla="*/ 342904 h 633417"/>
                  <a:gd name="connsiteX62" fmla="*/ 2419350 w 2909887"/>
                  <a:gd name="connsiteY62" fmla="*/ 319092 h 633417"/>
                  <a:gd name="connsiteX63" fmla="*/ 2428875 w 2909887"/>
                  <a:gd name="connsiteY63" fmla="*/ 304804 h 633417"/>
                  <a:gd name="connsiteX64" fmla="*/ 2443162 w 2909887"/>
                  <a:gd name="connsiteY64" fmla="*/ 276229 h 633417"/>
                  <a:gd name="connsiteX65" fmla="*/ 2500312 w 2909887"/>
                  <a:gd name="connsiteY65" fmla="*/ 228604 h 633417"/>
                  <a:gd name="connsiteX66" fmla="*/ 2514600 w 2909887"/>
                  <a:gd name="connsiteY66" fmla="*/ 219079 h 633417"/>
                  <a:gd name="connsiteX67" fmla="*/ 2543175 w 2909887"/>
                  <a:gd name="connsiteY67" fmla="*/ 190504 h 633417"/>
                  <a:gd name="connsiteX68" fmla="*/ 2547937 w 2909887"/>
                  <a:gd name="connsiteY68" fmla="*/ 176217 h 633417"/>
                  <a:gd name="connsiteX69" fmla="*/ 2571750 w 2909887"/>
                  <a:gd name="connsiteY69" fmla="*/ 147642 h 633417"/>
                  <a:gd name="connsiteX70" fmla="*/ 2600325 w 2909887"/>
                  <a:gd name="connsiteY70" fmla="*/ 128592 h 633417"/>
                  <a:gd name="connsiteX71" fmla="*/ 2614612 w 2909887"/>
                  <a:gd name="connsiteY71" fmla="*/ 119067 h 633417"/>
                  <a:gd name="connsiteX72" fmla="*/ 2624137 w 2909887"/>
                  <a:gd name="connsiteY72" fmla="*/ 104779 h 633417"/>
                  <a:gd name="connsiteX73" fmla="*/ 2638425 w 2909887"/>
                  <a:gd name="connsiteY73" fmla="*/ 100017 h 633417"/>
                  <a:gd name="connsiteX74" fmla="*/ 2657475 w 2909887"/>
                  <a:gd name="connsiteY74" fmla="*/ 90492 h 633417"/>
                  <a:gd name="connsiteX75" fmla="*/ 2709862 w 2909887"/>
                  <a:gd name="connsiteY75" fmla="*/ 71442 h 633417"/>
                  <a:gd name="connsiteX76" fmla="*/ 2733675 w 2909887"/>
                  <a:gd name="connsiteY76" fmla="*/ 61917 h 633417"/>
                  <a:gd name="connsiteX77" fmla="*/ 2757487 w 2909887"/>
                  <a:gd name="connsiteY77" fmla="*/ 57154 h 633417"/>
                  <a:gd name="connsiteX78" fmla="*/ 2771775 w 2909887"/>
                  <a:gd name="connsiteY78" fmla="*/ 52392 h 633417"/>
                  <a:gd name="connsiteX79" fmla="*/ 2800350 w 2909887"/>
                  <a:gd name="connsiteY79" fmla="*/ 38104 h 633417"/>
                  <a:gd name="connsiteX80" fmla="*/ 2814637 w 2909887"/>
                  <a:gd name="connsiteY80" fmla="*/ 28579 h 633417"/>
                  <a:gd name="connsiteX81" fmla="*/ 2828925 w 2909887"/>
                  <a:gd name="connsiteY81" fmla="*/ 23817 h 633417"/>
                  <a:gd name="connsiteX82" fmla="*/ 2852737 w 2909887"/>
                  <a:gd name="connsiteY82" fmla="*/ 14292 h 633417"/>
                  <a:gd name="connsiteX83" fmla="*/ 2876550 w 2909887"/>
                  <a:gd name="connsiteY83" fmla="*/ 9529 h 633417"/>
                  <a:gd name="connsiteX84" fmla="*/ 2909887 w 2909887"/>
                  <a:gd name="connsiteY84" fmla="*/ 4 h 633417"/>
                  <a:gd name="connsiteX0" fmla="*/ 0 w 2871787"/>
                  <a:gd name="connsiteY0" fmla="*/ 514354 h 633417"/>
                  <a:gd name="connsiteX1" fmla="*/ 28575 w 2871787"/>
                  <a:gd name="connsiteY1" fmla="*/ 504829 h 633417"/>
                  <a:gd name="connsiteX2" fmla="*/ 61912 w 2871787"/>
                  <a:gd name="connsiteY2" fmla="*/ 495304 h 633417"/>
                  <a:gd name="connsiteX3" fmla="*/ 109537 w 2871787"/>
                  <a:gd name="connsiteY3" fmla="*/ 481017 h 633417"/>
                  <a:gd name="connsiteX4" fmla="*/ 319087 w 2871787"/>
                  <a:gd name="connsiteY4" fmla="*/ 471492 h 633417"/>
                  <a:gd name="connsiteX5" fmla="*/ 419100 w 2871787"/>
                  <a:gd name="connsiteY5" fmla="*/ 476254 h 633417"/>
                  <a:gd name="connsiteX6" fmla="*/ 452437 w 2871787"/>
                  <a:gd name="connsiteY6" fmla="*/ 485779 h 633417"/>
                  <a:gd name="connsiteX7" fmla="*/ 471487 w 2871787"/>
                  <a:gd name="connsiteY7" fmla="*/ 490542 h 633417"/>
                  <a:gd name="connsiteX8" fmla="*/ 514350 w 2871787"/>
                  <a:gd name="connsiteY8" fmla="*/ 504829 h 633417"/>
                  <a:gd name="connsiteX9" fmla="*/ 528637 w 2871787"/>
                  <a:gd name="connsiteY9" fmla="*/ 509592 h 633417"/>
                  <a:gd name="connsiteX10" fmla="*/ 566737 w 2871787"/>
                  <a:gd name="connsiteY10" fmla="*/ 519117 h 633417"/>
                  <a:gd name="connsiteX11" fmla="*/ 661987 w 2871787"/>
                  <a:gd name="connsiteY11" fmla="*/ 533404 h 633417"/>
                  <a:gd name="connsiteX12" fmla="*/ 714375 w 2871787"/>
                  <a:gd name="connsiteY12" fmla="*/ 542929 h 633417"/>
                  <a:gd name="connsiteX13" fmla="*/ 733425 w 2871787"/>
                  <a:gd name="connsiteY13" fmla="*/ 547692 h 633417"/>
                  <a:gd name="connsiteX14" fmla="*/ 790575 w 2871787"/>
                  <a:gd name="connsiteY14" fmla="*/ 552454 h 633417"/>
                  <a:gd name="connsiteX15" fmla="*/ 847725 w 2871787"/>
                  <a:gd name="connsiteY15" fmla="*/ 561979 h 633417"/>
                  <a:gd name="connsiteX16" fmla="*/ 881062 w 2871787"/>
                  <a:gd name="connsiteY16" fmla="*/ 566742 h 633417"/>
                  <a:gd name="connsiteX17" fmla="*/ 981075 w 2871787"/>
                  <a:gd name="connsiteY17" fmla="*/ 576267 h 633417"/>
                  <a:gd name="connsiteX18" fmla="*/ 1057275 w 2871787"/>
                  <a:gd name="connsiteY18" fmla="*/ 590554 h 633417"/>
                  <a:gd name="connsiteX19" fmla="*/ 1071562 w 2871787"/>
                  <a:gd name="connsiteY19" fmla="*/ 595317 h 633417"/>
                  <a:gd name="connsiteX20" fmla="*/ 1104900 w 2871787"/>
                  <a:gd name="connsiteY20" fmla="*/ 600079 h 633417"/>
                  <a:gd name="connsiteX21" fmla="*/ 1138237 w 2871787"/>
                  <a:gd name="connsiteY21" fmla="*/ 609604 h 633417"/>
                  <a:gd name="connsiteX22" fmla="*/ 1185862 w 2871787"/>
                  <a:gd name="connsiteY22" fmla="*/ 614367 h 633417"/>
                  <a:gd name="connsiteX23" fmla="*/ 1214437 w 2871787"/>
                  <a:gd name="connsiteY23" fmla="*/ 623892 h 633417"/>
                  <a:gd name="connsiteX24" fmla="*/ 1262062 w 2871787"/>
                  <a:gd name="connsiteY24" fmla="*/ 633417 h 633417"/>
                  <a:gd name="connsiteX25" fmla="*/ 1366837 w 2871787"/>
                  <a:gd name="connsiteY25" fmla="*/ 628654 h 633417"/>
                  <a:gd name="connsiteX26" fmla="*/ 1395412 w 2871787"/>
                  <a:gd name="connsiteY26" fmla="*/ 619129 h 633417"/>
                  <a:gd name="connsiteX27" fmla="*/ 1414462 w 2871787"/>
                  <a:gd name="connsiteY27" fmla="*/ 614367 h 633417"/>
                  <a:gd name="connsiteX28" fmla="*/ 1428750 w 2871787"/>
                  <a:gd name="connsiteY28" fmla="*/ 604842 h 633417"/>
                  <a:gd name="connsiteX29" fmla="*/ 1471612 w 2871787"/>
                  <a:gd name="connsiteY29" fmla="*/ 595317 h 633417"/>
                  <a:gd name="connsiteX30" fmla="*/ 1509712 w 2871787"/>
                  <a:gd name="connsiteY30" fmla="*/ 585792 h 633417"/>
                  <a:gd name="connsiteX31" fmla="*/ 1524000 w 2871787"/>
                  <a:gd name="connsiteY31" fmla="*/ 576267 h 633417"/>
                  <a:gd name="connsiteX32" fmla="*/ 1538287 w 2871787"/>
                  <a:gd name="connsiteY32" fmla="*/ 561979 h 633417"/>
                  <a:gd name="connsiteX33" fmla="*/ 1566862 w 2871787"/>
                  <a:gd name="connsiteY33" fmla="*/ 552454 h 633417"/>
                  <a:gd name="connsiteX34" fmla="*/ 1581150 w 2871787"/>
                  <a:gd name="connsiteY34" fmla="*/ 542929 h 633417"/>
                  <a:gd name="connsiteX35" fmla="*/ 1609725 w 2871787"/>
                  <a:gd name="connsiteY35" fmla="*/ 533404 h 633417"/>
                  <a:gd name="connsiteX36" fmla="*/ 1624012 w 2871787"/>
                  <a:gd name="connsiteY36" fmla="*/ 528642 h 633417"/>
                  <a:gd name="connsiteX37" fmla="*/ 1700212 w 2871787"/>
                  <a:gd name="connsiteY37" fmla="*/ 533404 h 633417"/>
                  <a:gd name="connsiteX38" fmla="*/ 1762125 w 2871787"/>
                  <a:gd name="connsiteY38" fmla="*/ 547692 h 633417"/>
                  <a:gd name="connsiteX39" fmla="*/ 1847850 w 2871787"/>
                  <a:gd name="connsiteY39" fmla="*/ 542929 h 633417"/>
                  <a:gd name="connsiteX40" fmla="*/ 1876425 w 2871787"/>
                  <a:gd name="connsiteY40" fmla="*/ 533404 h 633417"/>
                  <a:gd name="connsiteX41" fmla="*/ 1890712 w 2871787"/>
                  <a:gd name="connsiteY41" fmla="*/ 528642 h 633417"/>
                  <a:gd name="connsiteX42" fmla="*/ 1905000 w 2871787"/>
                  <a:gd name="connsiteY42" fmla="*/ 519117 h 633417"/>
                  <a:gd name="connsiteX43" fmla="*/ 1962150 w 2871787"/>
                  <a:gd name="connsiteY43" fmla="*/ 509592 h 633417"/>
                  <a:gd name="connsiteX44" fmla="*/ 1981200 w 2871787"/>
                  <a:gd name="connsiteY44" fmla="*/ 504829 h 633417"/>
                  <a:gd name="connsiteX45" fmla="*/ 2009775 w 2871787"/>
                  <a:gd name="connsiteY45" fmla="*/ 500067 h 633417"/>
                  <a:gd name="connsiteX46" fmla="*/ 2043112 w 2871787"/>
                  <a:gd name="connsiteY46" fmla="*/ 490542 h 633417"/>
                  <a:gd name="connsiteX47" fmla="*/ 2085975 w 2871787"/>
                  <a:gd name="connsiteY47" fmla="*/ 485779 h 633417"/>
                  <a:gd name="connsiteX48" fmla="*/ 2100262 w 2871787"/>
                  <a:gd name="connsiteY48" fmla="*/ 481017 h 633417"/>
                  <a:gd name="connsiteX49" fmla="*/ 2119312 w 2871787"/>
                  <a:gd name="connsiteY49" fmla="*/ 476254 h 633417"/>
                  <a:gd name="connsiteX50" fmla="*/ 2147887 w 2871787"/>
                  <a:gd name="connsiteY50" fmla="*/ 457204 h 633417"/>
                  <a:gd name="connsiteX51" fmla="*/ 2162175 w 2871787"/>
                  <a:gd name="connsiteY51" fmla="*/ 447679 h 633417"/>
                  <a:gd name="connsiteX52" fmla="*/ 2176462 w 2871787"/>
                  <a:gd name="connsiteY52" fmla="*/ 438154 h 633417"/>
                  <a:gd name="connsiteX53" fmla="*/ 2185987 w 2871787"/>
                  <a:gd name="connsiteY53" fmla="*/ 423867 h 633417"/>
                  <a:gd name="connsiteX54" fmla="*/ 2247900 w 2871787"/>
                  <a:gd name="connsiteY54" fmla="*/ 409579 h 633417"/>
                  <a:gd name="connsiteX55" fmla="*/ 2276475 w 2871787"/>
                  <a:gd name="connsiteY55" fmla="*/ 400054 h 633417"/>
                  <a:gd name="connsiteX56" fmla="*/ 2290762 w 2871787"/>
                  <a:gd name="connsiteY56" fmla="*/ 385767 h 633417"/>
                  <a:gd name="connsiteX57" fmla="*/ 2305050 w 2871787"/>
                  <a:gd name="connsiteY57" fmla="*/ 376242 h 633417"/>
                  <a:gd name="connsiteX58" fmla="*/ 2319337 w 2871787"/>
                  <a:gd name="connsiteY58" fmla="*/ 357192 h 633417"/>
                  <a:gd name="connsiteX59" fmla="*/ 2333625 w 2871787"/>
                  <a:gd name="connsiteY59" fmla="*/ 352429 h 633417"/>
                  <a:gd name="connsiteX60" fmla="*/ 2347912 w 2871787"/>
                  <a:gd name="connsiteY60" fmla="*/ 342904 h 633417"/>
                  <a:gd name="connsiteX61" fmla="*/ 2381250 w 2871787"/>
                  <a:gd name="connsiteY61" fmla="*/ 319092 h 633417"/>
                  <a:gd name="connsiteX62" fmla="*/ 2390775 w 2871787"/>
                  <a:gd name="connsiteY62" fmla="*/ 304804 h 633417"/>
                  <a:gd name="connsiteX63" fmla="*/ 2405062 w 2871787"/>
                  <a:gd name="connsiteY63" fmla="*/ 276229 h 633417"/>
                  <a:gd name="connsiteX64" fmla="*/ 2462212 w 2871787"/>
                  <a:gd name="connsiteY64" fmla="*/ 228604 h 633417"/>
                  <a:gd name="connsiteX65" fmla="*/ 2476500 w 2871787"/>
                  <a:gd name="connsiteY65" fmla="*/ 219079 h 633417"/>
                  <a:gd name="connsiteX66" fmla="*/ 2505075 w 2871787"/>
                  <a:gd name="connsiteY66" fmla="*/ 190504 h 633417"/>
                  <a:gd name="connsiteX67" fmla="*/ 2509837 w 2871787"/>
                  <a:gd name="connsiteY67" fmla="*/ 176217 h 633417"/>
                  <a:gd name="connsiteX68" fmla="*/ 2533650 w 2871787"/>
                  <a:gd name="connsiteY68" fmla="*/ 147642 h 633417"/>
                  <a:gd name="connsiteX69" fmla="*/ 2562225 w 2871787"/>
                  <a:gd name="connsiteY69" fmla="*/ 128592 h 633417"/>
                  <a:gd name="connsiteX70" fmla="*/ 2576512 w 2871787"/>
                  <a:gd name="connsiteY70" fmla="*/ 119067 h 633417"/>
                  <a:gd name="connsiteX71" fmla="*/ 2586037 w 2871787"/>
                  <a:gd name="connsiteY71" fmla="*/ 104779 h 633417"/>
                  <a:gd name="connsiteX72" fmla="*/ 2600325 w 2871787"/>
                  <a:gd name="connsiteY72" fmla="*/ 100017 h 633417"/>
                  <a:gd name="connsiteX73" fmla="*/ 2619375 w 2871787"/>
                  <a:gd name="connsiteY73" fmla="*/ 90492 h 633417"/>
                  <a:gd name="connsiteX74" fmla="*/ 2671762 w 2871787"/>
                  <a:gd name="connsiteY74" fmla="*/ 71442 h 633417"/>
                  <a:gd name="connsiteX75" fmla="*/ 2695575 w 2871787"/>
                  <a:gd name="connsiteY75" fmla="*/ 61917 h 633417"/>
                  <a:gd name="connsiteX76" fmla="*/ 2719387 w 2871787"/>
                  <a:gd name="connsiteY76" fmla="*/ 57154 h 633417"/>
                  <a:gd name="connsiteX77" fmla="*/ 2733675 w 2871787"/>
                  <a:gd name="connsiteY77" fmla="*/ 52392 h 633417"/>
                  <a:gd name="connsiteX78" fmla="*/ 2762250 w 2871787"/>
                  <a:gd name="connsiteY78" fmla="*/ 38104 h 633417"/>
                  <a:gd name="connsiteX79" fmla="*/ 2776537 w 2871787"/>
                  <a:gd name="connsiteY79" fmla="*/ 28579 h 633417"/>
                  <a:gd name="connsiteX80" fmla="*/ 2790825 w 2871787"/>
                  <a:gd name="connsiteY80" fmla="*/ 23817 h 633417"/>
                  <a:gd name="connsiteX81" fmla="*/ 2814637 w 2871787"/>
                  <a:gd name="connsiteY81" fmla="*/ 14292 h 633417"/>
                  <a:gd name="connsiteX82" fmla="*/ 2838450 w 2871787"/>
                  <a:gd name="connsiteY82" fmla="*/ 9529 h 633417"/>
                  <a:gd name="connsiteX83" fmla="*/ 2871787 w 2871787"/>
                  <a:gd name="connsiteY83" fmla="*/ 4 h 633417"/>
                  <a:gd name="connsiteX0" fmla="*/ 0 w 2871787"/>
                  <a:gd name="connsiteY0" fmla="*/ 514354 h 633417"/>
                  <a:gd name="connsiteX1" fmla="*/ 61912 w 2871787"/>
                  <a:gd name="connsiteY1" fmla="*/ 495304 h 633417"/>
                  <a:gd name="connsiteX2" fmla="*/ 109537 w 2871787"/>
                  <a:gd name="connsiteY2" fmla="*/ 481017 h 633417"/>
                  <a:gd name="connsiteX3" fmla="*/ 319087 w 2871787"/>
                  <a:gd name="connsiteY3" fmla="*/ 471492 h 633417"/>
                  <a:gd name="connsiteX4" fmla="*/ 419100 w 2871787"/>
                  <a:gd name="connsiteY4" fmla="*/ 476254 h 633417"/>
                  <a:gd name="connsiteX5" fmla="*/ 452437 w 2871787"/>
                  <a:gd name="connsiteY5" fmla="*/ 485779 h 633417"/>
                  <a:gd name="connsiteX6" fmla="*/ 471487 w 2871787"/>
                  <a:gd name="connsiteY6" fmla="*/ 490542 h 633417"/>
                  <a:gd name="connsiteX7" fmla="*/ 514350 w 2871787"/>
                  <a:gd name="connsiteY7" fmla="*/ 504829 h 633417"/>
                  <a:gd name="connsiteX8" fmla="*/ 528637 w 2871787"/>
                  <a:gd name="connsiteY8" fmla="*/ 509592 h 633417"/>
                  <a:gd name="connsiteX9" fmla="*/ 566737 w 2871787"/>
                  <a:gd name="connsiteY9" fmla="*/ 519117 h 633417"/>
                  <a:gd name="connsiteX10" fmla="*/ 661987 w 2871787"/>
                  <a:gd name="connsiteY10" fmla="*/ 533404 h 633417"/>
                  <a:gd name="connsiteX11" fmla="*/ 714375 w 2871787"/>
                  <a:gd name="connsiteY11" fmla="*/ 542929 h 633417"/>
                  <a:gd name="connsiteX12" fmla="*/ 733425 w 2871787"/>
                  <a:gd name="connsiteY12" fmla="*/ 547692 h 633417"/>
                  <a:gd name="connsiteX13" fmla="*/ 790575 w 2871787"/>
                  <a:gd name="connsiteY13" fmla="*/ 552454 h 633417"/>
                  <a:gd name="connsiteX14" fmla="*/ 847725 w 2871787"/>
                  <a:gd name="connsiteY14" fmla="*/ 561979 h 633417"/>
                  <a:gd name="connsiteX15" fmla="*/ 881062 w 2871787"/>
                  <a:gd name="connsiteY15" fmla="*/ 566742 h 633417"/>
                  <a:gd name="connsiteX16" fmla="*/ 981075 w 2871787"/>
                  <a:gd name="connsiteY16" fmla="*/ 576267 h 633417"/>
                  <a:gd name="connsiteX17" fmla="*/ 1057275 w 2871787"/>
                  <a:gd name="connsiteY17" fmla="*/ 590554 h 633417"/>
                  <a:gd name="connsiteX18" fmla="*/ 1071562 w 2871787"/>
                  <a:gd name="connsiteY18" fmla="*/ 595317 h 633417"/>
                  <a:gd name="connsiteX19" fmla="*/ 1104900 w 2871787"/>
                  <a:gd name="connsiteY19" fmla="*/ 600079 h 633417"/>
                  <a:gd name="connsiteX20" fmla="*/ 1138237 w 2871787"/>
                  <a:gd name="connsiteY20" fmla="*/ 609604 h 633417"/>
                  <a:gd name="connsiteX21" fmla="*/ 1185862 w 2871787"/>
                  <a:gd name="connsiteY21" fmla="*/ 614367 h 633417"/>
                  <a:gd name="connsiteX22" fmla="*/ 1214437 w 2871787"/>
                  <a:gd name="connsiteY22" fmla="*/ 623892 h 633417"/>
                  <a:gd name="connsiteX23" fmla="*/ 1262062 w 2871787"/>
                  <a:gd name="connsiteY23" fmla="*/ 633417 h 633417"/>
                  <a:gd name="connsiteX24" fmla="*/ 1366837 w 2871787"/>
                  <a:gd name="connsiteY24" fmla="*/ 628654 h 633417"/>
                  <a:gd name="connsiteX25" fmla="*/ 1395412 w 2871787"/>
                  <a:gd name="connsiteY25" fmla="*/ 619129 h 633417"/>
                  <a:gd name="connsiteX26" fmla="*/ 1414462 w 2871787"/>
                  <a:gd name="connsiteY26" fmla="*/ 614367 h 633417"/>
                  <a:gd name="connsiteX27" fmla="*/ 1428750 w 2871787"/>
                  <a:gd name="connsiteY27" fmla="*/ 604842 h 633417"/>
                  <a:gd name="connsiteX28" fmla="*/ 1471612 w 2871787"/>
                  <a:gd name="connsiteY28" fmla="*/ 595317 h 633417"/>
                  <a:gd name="connsiteX29" fmla="*/ 1509712 w 2871787"/>
                  <a:gd name="connsiteY29" fmla="*/ 585792 h 633417"/>
                  <a:gd name="connsiteX30" fmla="*/ 1524000 w 2871787"/>
                  <a:gd name="connsiteY30" fmla="*/ 576267 h 633417"/>
                  <a:gd name="connsiteX31" fmla="*/ 1538287 w 2871787"/>
                  <a:gd name="connsiteY31" fmla="*/ 561979 h 633417"/>
                  <a:gd name="connsiteX32" fmla="*/ 1566862 w 2871787"/>
                  <a:gd name="connsiteY32" fmla="*/ 552454 h 633417"/>
                  <a:gd name="connsiteX33" fmla="*/ 1581150 w 2871787"/>
                  <a:gd name="connsiteY33" fmla="*/ 542929 h 633417"/>
                  <a:gd name="connsiteX34" fmla="*/ 1609725 w 2871787"/>
                  <a:gd name="connsiteY34" fmla="*/ 533404 h 633417"/>
                  <a:gd name="connsiteX35" fmla="*/ 1624012 w 2871787"/>
                  <a:gd name="connsiteY35" fmla="*/ 528642 h 633417"/>
                  <a:gd name="connsiteX36" fmla="*/ 1700212 w 2871787"/>
                  <a:gd name="connsiteY36" fmla="*/ 533404 h 633417"/>
                  <a:gd name="connsiteX37" fmla="*/ 1762125 w 2871787"/>
                  <a:gd name="connsiteY37" fmla="*/ 547692 h 633417"/>
                  <a:gd name="connsiteX38" fmla="*/ 1847850 w 2871787"/>
                  <a:gd name="connsiteY38" fmla="*/ 542929 h 633417"/>
                  <a:gd name="connsiteX39" fmla="*/ 1876425 w 2871787"/>
                  <a:gd name="connsiteY39" fmla="*/ 533404 h 633417"/>
                  <a:gd name="connsiteX40" fmla="*/ 1890712 w 2871787"/>
                  <a:gd name="connsiteY40" fmla="*/ 528642 h 633417"/>
                  <a:gd name="connsiteX41" fmla="*/ 1905000 w 2871787"/>
                  <a:gd name="connsiteY41" fmla="*/ 519117 h 633417"/>
                  <a:gd name="connsiteX42" fmla="*/ 1962150 w 2871787"/>
                  <a:gd name="connsiteY42" fmla="*/ 509592 h 633417"/>
                  <a:gd name="connsiteX43" fmla="*/ 1981200 w 2871787"/>
                  <a:gd name="connsiteY43" fmla="*/ 504829 h 633417"/>
                  <a:gd name="connsiteX44" fmla="*/ 2009775 w 2871787"/>
                  <a:gd name="connsiteY44" fmla="*/ 500067 h 633417"/>
                  <a:gd name="connsiteX45" fmla="*/ 2043112 w 2871787"/>
                  <a:gd name="connsiteY45" fmla="*/ 490542 h 633417"/>
                  <a:gd name="connsiteX46" fmla="*/ 2085975 w 2871787"/>
                  <a:gd name="connsiteY46" fmla="*/ 485779 h 633417"/>
                  <a:gd name="connsiteX47" fmla="*/ 2100262 w 2871787"/>
                  <a:gd name="connsiteY47" fmla="*/ 481017 h 633417"/>
                  <a:gd name="connsiteX48" fmla="*/ 2119312 w 2871787"/>
                  <a:gd name="connsiteY48" fmla="*/ 476254 h 633417"/>
                  <a:gd name="connsiteX49" fmla="*/ 2147887 w 2871787"/>
                  <a:gd name="connsiteY49" fmla="*/ 457204 h 633417"/>
                  <a:gd name="connsiteX50" fmla="*/ 2162175 w 2871787"/>
                  <a:gd name="connsiteY50" fmla="*/ 447679 h 633417"/>
                  <a:gd name="connsiteX51" fmla="*/ 2176462 w 2871787"/>
                  <a:gd name="connsiteY51" fmla="*/ 438154 h 633417"/>
                  <a:gd name="connsiteX52" fmla="*/ 2185987 w 2871787"/>
                  <a:gd name="connsiteY52" fmla="*/ 423867 h 633417"/>
                  <a:gd name="connsiteX53" fmla="*/ 2247900 w 2871787"/>
                  <a:gd name="connsiteY53" fmla="*/ 409579 h 633417"/>
                  <a:gd name="connsiteX54" fmla="*/ 2276475 w 2871787"/>
                  <a:gd name="connsiteY54" fmla="*/ 400054 h 633417"/>
                  <a:gd name="connsiteX55" fmla="*/ 2290762 w 2871787"/>
                  <a:gd name="connsiteY55" fmla="*/ 385767 h 633417"/>
                  <a:gd name="connsiteX56" fmla="*/ 2305050 w 2871787"/>
                  <a:gd name="connsiteY56" fmla="*/ 376242 h 633417"/>
                  <a:gd name="connsiteX57" fmla="*/ 2319337 w 2871787"/>
                  <a:gd name="connsiteY57" fmla="*/ 357192 h 633417"/>
                  <a:gd name="connsiteX58" fmla="*/ 2333625 w 2871787"/>
                  <a:gd name="connsiteY58" fmla="*/ 352429 h 633417"/>
                  <a:gd name="connsiteX59" fmla="*/ 2347912 w 2871787"/>
                  <a:gd name="connsiteY59" fmla="*/ 342904 h 633417"/>
                  <a:gd name="connsiteX60" fmla="*/ 2381250 w 2871787"/>
                  <a:gd name="connsiteY60" fmla="*/ 319092 h 633417"/>
                  <a:gd name="connsiteX61" fmla="*/ 2390775 w 2871787"/>
                  <a:gd name="connsiteY61" fmla="*/ 304804 h 633417"/>
                  <a:gd name="connsiteX62" fmla="*/ 2405062 w 2871787"/>
                  <a:gd name="connsiteY62" fmla="*/ 276229 h 633417"/>
                  <a:gd name="connsiteX63" fmla="*/ 2462212 w 2871787"/>
                  <a:gd name="connsiteY63" fmla="*/ 228604 h 633417"/>
                  <a:gd name="connsiteX64" fmla="*/ 2476500 w 2871787"/>
                  <a:gd name="connsiteY64" fmla="*/ 219079 h 633417"/>
                  <a:gd name="connsiteX65" fmla="*/ 2505075 w 2871787"/>
                  <a:gd name="connsiteY65" fmla="*/ 190504 h 633417"/>
                  <a:gd name="connsiteX66" fmla="*/ 2509837 w 2871787"/>
                  <a:gd name="connsiteY66" fmla="*/ 176217 h 633417"/>
                  <a:gd name="connsiteX67" fmla="*/ 2533650 w 2871787"/>
                  <a:gd name="connsiteY67" fmla="*/ 147642 h 633417"/>
                  <a:gd name="connsiteX68" fmla="*/ 2562225 w 2871787"/>
                  <a:gd name="connsiteY68" fmla="*/ 128592 h 633417"/>
                  <a:gd name="connsiteX69" fmla="*/ 2576512 w 2871787"/>
                  <a:gd name="connsiteY69" fmla="*/ 119067 h 633417"/>
                  <a:gd name="connsiteX70" fmla="*/ 2586037 w 2871787"/>
                  <a:gd name="connsiteY70" fmla="*/ 104779 h 633417"/>
                  <a:gd name="connsiteX71" fmla="*/ 2600325 w 2871787"/>
                  <a:gd name="connsiteY71" fmla="*/ 100017 h 633417"/>
                  <a:gd name="connsiteX72" fmla="*/ 2619375 w 2871787"/>
                  <a:gd name="connsiteY72" fmla="*/ 90492 h 633417"/>
                  <a:gd name="connsiteX73" fmla="*/ 2671762 w 2871787"/>
                  <a:gd name="connsiteY73" fmla="*/ 71442 h 633417"/>
                  <a:gd name="connsiteX74" fmla="*/ 2695575 w 2871787"/>
                  <a:gd name="connsiteY74" fmla="*/ 61917 h 633417"/>
                  <a:gd name="connsiteX75" fmla="*/ 2719387 w 2871787"/>
                  <a:gd name="connsiteY75" fmla="*/ 57154 h 633417"/>
                  <a:gd name="connsiteX76" fmla="*/ 2733675 w 2871787"/>
                  <a:gd name="connsiteY76" fmla="*/ 52392 h 633417"/>
                  <a:gd name="connsiteX77" fmla="*/ 2762250 w 2871787"/>
                  <a:gd name="connsiteY77" fmla="*/ 38104 h 633417"/>
                  <a:gd name="connsiteX78" fmla="*/ 2776537 w 2871787"/>
                  <a:gd name="connsiteY78" fmla="*/ 28579 h 633417"/>
                  <a:gd name="connsiteX79" fmla="*/ 2790825 w 2871787"/>
                  <a:gd name="connsiteY79" fmla="*/ 23817 h 633417"/>
                  <a:gd name="connsiteX80" fmla="*/ 2814637 w 2871787"/>
                  <a:gd name="connsiteY80" fmla="*/ 14292 h 633417"/>
                  <a:gd name="connsiteX81" fmla="*/ 2838450 w 2871787"/>
                  <a:gd name="connsiteY81" fmla="*/ 9529 h 633417"/>
                  <a:gd name="connsiteX82" fmla="*/ 2871787 w 2871787"/>
                  <a:gd name="connsiteY82" fmla="*/ 4 h 633417"/>
                  <a:gd name="connsiteX0" fmla="*/ 0 w 2809875"/>
                  <a:gd name="connsiteY0" fmla="*/ 495304 h 633417"/>
                  <a:gd name="connsiteX1" fmla="*/ 47625 w 2809875"/>
                  <a:gd name="connsiteY1" fmla="*/ 481017 h 633417"/>
                  <a:gd name="connsiteX2" fmla="*/ 257175 w 2809875"/>
                  <a:gd name="connsiteY2" fmla="*/ 471492 h 633417"/>
                  <a:gd name="connsiteX3" fmla="*/ 357188 w 2809875"/>
                  <a:gd name="connsiteY3" fmla="*/ 476254 h 633417"/>
                  <a:gd name="connsiteX4" fmla="*/ 390525 w 2809875"/>
                  <a:gd name="connsiteY4" fmla="*/ 485779 h 633417"/>
                  <a:gd name="connsiteX5" fmla="*/ 409575 w 2809875"/>
                  <a:gd name="connsiteY5" fmla="*/ 490542 h 633417"/>
                  <a:gd name="connsiteX6" fmla="*/ 452438 w 2809875"/>
                  <a:gd name="connsiteY6" fmla="*/ 504829 h 633417"/>
                  <a:gd name="connsiteX7" fmla="*/ 466725 w 2809875"/>
                  <a:gd name="connsiteY7" fmla="*/ 509592 h 633417"/>
                  <a:gd name="connsiteX8" fmla="*/ 504825 w 2809875"/>
                  <a:gd name="connsiteY8" fmla="*/ 519117 h 633417"/>
                  <a:gd name="connsiteX9" fmla="*/ 600075 w 2809875"/>
                  <a:gd name="connsiteY9" fmla="*/ 533404 h 633417"/>
                  <a:gd name="connsiteX10" fmla="*/ 652463 w 2809875"/>
                  <a:gd name="connsiteY10" fmla="*/ 542929 h 633417"/>
                  <a:gd name="connsiteX11" fmla="*/ 671513 w 2809875"/>
                  <a:gd name="connsiteY11" fmla="*/ 547692 h 633417"/>
                  <a:gd name="connsiteX12" fmla="*/ 728663 w 2809875"/>
                  <a:gd name="connsiteY12" fmla="*/ 552454 h 633417"/>
                  <a:gd name="connsiteX13" fmla="*/ 785813 w 2809875"/>
                  <a:gd name="connsiteY13" fmla="*/ 561979 h 633417"/>
                  <a:gd name="connsiteX14" fmla="*/ 819150 w 2809875"/>
                  <a:gd name="connsiteY14" fmla="*/ 566742 h 633417"/>
                  <a:gd name="connsiteX15" fmla="*/ 919163 w 2809875"/>
                  <a:gd name="connsiteY15" fmla="*/ 576267 h 633417"/>
                  <a:gd name="connsiteX16" fmla="*/ 995363 w 2809875"/>
                  <a:gd name="connsiteY16" fmla="*/ 590554 h 633417"/>
                  <a:gd name="connsiteX17" fmla="*/ 1009650 w 2809875"/>
                  <a:gd name="connsiteY17" fmla="*/ 595317 h 633417"/>
                  <a:gd name="connsiteX18" fmla="*/ 1042988 w 2809875"/>
                  <a:gd name="connsiteY18" fmla="*/ 600079 h 633417"/>
                  <a:gd name="connsiteX19" fmla="*/ 1076325 w 2809875"/>
                  <a:gd name="connsiteY19" fmla="*/ 609604 h 633417"/>
                  <a:gd name="connsiteX20" fmla="*/ 1123950 w 2809875"/>
                  <a:gd name="connsiteY20" fmla="*/ 614367 h 633417"/>
                  <a:gd name="connsiteX21" fmla="*/ 1152525 w 2809875"/>
                  <a:gd name="connsiteY21" fmla="*/ 623892 h 633417"/>
                  <a:gd name="connsiteX22" fmla="*/ 1200150 w 2809875"/>
                  <a:gd name="connsiteY22" fmla="*/ 633417 h 633417"/>
                  <a:gd name="connsiteX23" fmla="*/ 1304925 w 2809875"/>
                  <a:gd name="connsiteY23" fmla="*/ 628654 h 633417"/>
                  <a:gd name="connsiteX24" fmla="*/ 1333500 w 2809875"/>
                  <a:gd name="connsiteY24" fmla="*/ 619129 h 633417"/>
                  <a:gd name="connsiteX25" fmla="*/ 1352550 w 2809875"/>
                  <a:gd name="connsiteY25" fmla="*/ 614367 h 633417"/>
                  <a:gd name="connsiteX26" fmla="*/ 1366838 w 2809875"/>
                  <a:gd name="connsiteY26" fmla="*/ 604842 h 633417"/>
                  <a:gd name="connsiteX27" fmla="*/ 1409700 w 2809875"/>
                  <a:gd name="connsiteY27" fmla="*/ 595317 h 633417"/>
                  <a:gd name="connsiteX28" fmla="*/ 1447800 w 2809875"/>
                  <a:gd name="connsiteY28" fmla="*/ 585792 h 633417"/>
                  <a:gd name="connsiteX29" fmla="*/ 1462088 w 2809875"/>
                  <a:gd name="connsiteY29" fmla="*/ 576267 h 633417"/>
                  <a:gd name="connsiteX30" fmla="*/ 1476375 w 2809875"/>
                  <a:gd name="connsiteY30" fmla="*/ 561979 h 633417"/>
                  <a:gd name="connsiteX31" fmla="*/ 1504950 w 2809875"/>
                  <a:gd name="connsiteY31" fmla="*/ 552454 h 633417"/>
                  <a:gd name="connsiteX32" fmla="*/ 1519238 w 2809875"/>
                  <a:gd name="connsiteY32" fmla="*/ 542929 h 633417"/>
                  <a:gd name="connsiteX33" fmla="*/ 1547813 w 2809875"/>
                  <a:gd name="connsiteY33" fmla="*/ 533404 h 633417"/>
                  <a:gd name="connsiteX34" fmla="*/ 1562100 w 2809875"/>
                  <a:gd name="connsiteY34" fmla="*/ 528642 h 633417"/>
                  <a:gd name="connsiteX35" fmla="*/ 1638300 w 2809875"/>
                  <a:gd name="connsiteY35" fmla="*/ 533404 h 633417"/>
                  <a:gd name="connsiteX36" fmla="*/ 1700213 w 2809875"/>
                  <a:gd name="connsiteY36" fmla="*/ 547692 h 633417"/>
                  <a:gd name="connsiteX37" fmla="*/ 1785938 w 2809875"/>
                  <a:gd name="connsiteY37" fmla="*/ 542929 h 633417"/>
                  <a:gd name="connsiteX38" fmla="*/ 1814513 w 2809875"/>
                  <a:gd name="connsiteY38" fmla="*/ 533404 h 633417"/>
                  <a:gd name="connsiteX39" fmla="*/ 1828800 w 2809875"/>
                  <a:gd name="connsiteY39" fmla="*/ 528642 h 633417"/>
                  <a:gd name="connsiteX40" fmla="*/ 1843088 w 2809875"/>
                  <a:gd name="connsiteY40" fmla="*/ 519117 h 633417"/>
                  <a:gd name="connsiteX41" fmla="*/ 1900238 w 2809875"/>
                  <a:gd name="connsiteY41" fmla="*/ 509592 h 633417"/>
                  <a:gd name="connsiteX42" fmla="*/ 1919288 w 2809875"/>
                  <a:gd name="connsiteY42" fmla="*/ 504829 h 633417"/>
                  <a:gd name="connsiteX43" fmla="*/ 1947863 w 2809875"/>
                  <a:gd name="connsiteY43" fmla="*/ 500067 h 633417"/>
                  <a:gd name="connsiteX44" fmla="*/ 1981200 w 2809875"/>
                  <a:gd name="connsiteY44" fmla="*/ 490542 h 633417"/>
                  <a:gd name="connsiteX45" fmla="*/ 2024063 w 2809875"/>
                  <a:gd name="connsiteY45" fmla="*/ 485779 h 633417"/>
                  <a:gd name="connsiteX46" fmla="*/ 2038350 w 2809875"/>
                  <a:gd name="connsiteY46" fmla="*/ 481017 h 633417"/>
                  <a:gd name="connsiteX47" fmla="*/ 2057400 w 2809875"/>
                  <a:gd name="connsiteY47" fmla="*/ 476254 h 633417"/>
                  <a:gd name="connsiteX48" fmla="*/ 2085975 w 2809875"/>
                  <a:gd name="connsiteY48" fmla="*/ 457204 h 633417"/>
                  <a:gd name="connsiteX49" fmla="*/ 2100263 w 2809875"/>
                  <a:gd name="connsiteY49" fmla="*/ 447679 h 633417"/>
                  <a:gd name="connsiteX50" fmla="*/ 2114550 w 2809875"/>
                  <a:gd name="connsiteY50" fmla="*/ 438154 h 633417"/>
                  <a:gd name="connsiteX51" fmla="*/ 2124075 w 2809875"/>
                  <a:gd name="connsiteY51" fmla="*/ 423867 h 633417"/>
                  <a:gd name="connsiteX52" fmla="*/ 2185988 w 2809875"/>
                  <a:gd name="connsiteY52" fmla="*/ 409579 h 633417"/>
                  <a:gd name="connsiteX53" fmla="*/ 2214563 w 2809875"/>
                  <a:gd name="connsiteY53" fmla="*/ 400054 h 633417"/>
                  <a:gd name="connsiteX54" fmla="*/ 2228850 w 2809875"/>
                  <a:gd name="connsiteY54" fmla="*/ 385767 h 633417"/>
                  <a:gd name="connsiteX55" fmla="*/ 2243138 w 2809875"/>
                  <a:gd name="connsiteY55" fmla="*/ 376242 h 633417"/>
                  <a:gd name="connsiteX56" fmla="*/ 2257425 w 2809875"/>
                  <a:gd name="connsiteY56" fmla="*/ 357192 h 633417"/>
                  <a:gd name="connsiteX57" fmla="*/ 2271713 w 2809875"/>
                  <a:gd name="connsiteY57" fmla="*/ 352429 h 633417"/>
                  <a:gd name="connsiteX58" fmla="*/ 2286000 w 2809875"/>
                  <a:gd name="connsiteY58" fmla="*/ 342904 h 633417"/>
                  <a:gd name="connsiteX59" fmla="*/ 2319338 w 2809875"/>
                  <a:gd name="connsiteY59" fmla="*/ 319092 h 633417"/>
                  <a:gd name="connsiteX60" fmla="*/ 2328863 w 2809875"/>
                  <a:gd name="connsiteY60" fmla="*/ 304804 h 633417"/>
                  <a:gd name="connsiteX61" fmla="*/ 2343150 w 2809875"/>
                  <a:gd name="connsiteY61" fmla="*/ 276229 h 633417"/>
                  <a:gd name="connsiteX62" fmla="*/ 2400300 w 2809875"/>
                  <a:gd name="connsiteY62" fmla="*/ 228604 h 633417"/>
                  <a:gd name="connsiteX63" fmla="*/ 2414588 w 2809875"/>
                  <a:gd name="connsiteY63" fmla="*/ 219079 h 633417"/>
                  <a:gd name="connsiteX64" fmla="*/ 2443163 w 2809875"/>
                  <a:gd name="connsiteY64" fmla="*/ 190504 h 633417"/>
                  <a:gd name="connsiteX65" fmla="*/ 2447925 w 2809875"/>
                  <a:gd name="connsiteY65" fmla="*/ 176217 h 633417"/>
                  <a:gd name="connsiteX66" fmla="*/ 2471738 w 2809875"/>
                  <a:gd name="connsiteY66" fmla="*/ 147642 h 633417"/>
                  <a:gd name="connsiteX67" fmla="*/ 2500313 w 2809875"/>
                  <a:gd name="connsiteY67" fmla="*/ 128592 h 633417"/>
                  <a:gd name="connsiteX68" fmla="*/ 2514600 w 2809875"/>
                  <a:gd name="connsiteY68" fmla="*/ 119067 h 633417"/>
                  <a:gd name="connsiteX69" fmla="*/ 2524125 w 2809875"/>
                  <a:gd name="connsiteY69" fmla="*/ 104779 h 633417"/>
                  <a:gd name="connsiteX70" fmla="*/ 2538413 w 2809875"/>
                  <a:gd name="connsiteY70" fmla="*/ 100017 h 633417"/>
                  <a:gd name="connsiteX71" fmla="*/ 2557463 w 2809875"/>
                  <a:gd name="connsiteY71" fmla="*/ 90492 h 633417"/>
                  <a:gd name="connsiteX72" fmla="*/ 2609850 w 2809875"/>
                  <a:gd name="connsiteY72" fmla="*/ 71442 h 633417"/>
                  <a:gd name="connsiteX73" fmla="*/ 2633663 w 2809875"/>
                  <a:gd name="connsiteY73" fmla="*/ 61917 h 633417"/>
                  <a:gd name="connsiteX74" fmla="*/ 2657475 w 2809875"/>
                  <a:gd name="connsiteY74" fmla="*/ 57154 h 633417"/>
                  <a:gd name="connsiteX75" fmla="*/ 2671763 w 2809875"/>
                  <a:gd name="connsiteY75" fmla="*/ 52392 h 633417"/>
                  <a:gd name="connsiteX76" fmla="*/ 2700338 w 2809875"/>
                  <a:gd name="connsiteY76" fmla="*/ 38104 h 633417"/>
                  <a:gd name="connsiteX77" fmla="*/ 2714625 w 2809875"/>
                  <a:gd name="connsiteY77" fmla="*/ 28579 h 633417"/>
                  <a:gd name="connsiteX78" fmla="*/ 2728913 w 2809875"/>
                  <a:gd name="connsiteY78" fmla="*/ 23817 h 633417"/>
                  <a:gd name="connsiteX79" fmla="*/ 2752725 w 2809875"/>
                  <a:gd name="connsiteY79" fmla="*/ 14292 h 633417"/>
                  <a:gd name="connsiteX80" fmla="*/ 2776538 w 2809875"/>
                  <a:gd name="connsiteY80" fmla="*/ 9529 h 633417"/>
                  <a:gd name="connsiteX81" fmla="*/ 2809875 w 2809875"/>
                  <a:gd name="connsiteY81" fmla="*/ 4 h 633417"/>
                  <a:gd name="connsiteX0" fmla="*/ 0 w 2762250"/>
                  <a:gd name="connsiteY0" fmla="*/ 481017 h 633417"/>
                  <a:gd name="connsiteX1" fmla="*/ 209550 w 2762250"/>
                  <a:gd name="connsiteY1" fmla="*/ 471492 h 633417"/>
                  <a:gd name="connsiteX2" fmla="*/ 309563 w 2762250"/>
                  <a:gd name="connsiteY2" fmla="*/ 476254 h 633417"/>
                  <a:gd name="connsiteX3" fmla="*/ 342900 w 2762250"/>
                  <a:gd name="connsiteY3" fmla="*/ 485779 h 633417"/>
                  <a:gd name="connsiteX4" fmla="*/ 361950 w 2762250"/>
                  <a:gd name="connsiteY4" fmla="*/ 490542 h 633417"/>
                  <a:gd name="connsiteX5" fmla="*/ 404813 w 2762250"/>
                  <a:gd name="connsiteY5" fmla="*/ 504829 h 633417"/>
                  <a:gd name="connsiteX6" fmla="*/ 419100 w 2762250"/>
                  <a:gd name="connsiteY6" fmla="*/ 509592 h 633417"/>
                  <a:gd name="connsiteX7" fmla="*/ 457200 w 2762250"/>
                  <a:gd name="connsiteY7" fmla="*/ 519117 h 633417"/>
                  <a:gd name="connsiteX8" fmla="*/ 552450 w 2762250"/>
                  <a:gd name="connsiteY8" fmla="*/ 533404 h 633417"/>
                  <a:gd name="connsiteX9" fmla="*/ 604838 w 2762250"/>
                  <a:gd name="connsiteY9" fmla="*/ 542929 h 633417"/>
                  <a:gd name="connsiteX10" fmla="*/ 623888 w 2762250"/>
                  <a:gd name="connsiteY10" fmla="*/ 547692 h 633417"/>
                  <a:gd name="connsiteX11" fmla="*/ 681038 w 2762250"/>
                  <a:gd name="connsiteY11" fmla="*/ 552454 h 633417"/>
                  <a:gd name="connsiteX12" fmla="*/ 738188 w 2762250"/>
                  <a:gd name="connsiteY12" fmla="*/ 561979 h 633417"/>
                  <a:gd name="connsiteX13" fmla="*/ 771525 w 2762250"/>
                  <a:gd name="connsiteY13" fmla="*/ 566742 h 633417"/>
                  <a:gd name="connsiteX14" fmla="*/ 871538 w 2762250"/>
                  <a:gd name="connsiteY14" fmla="*/ 576267 h 633417"/>
                  <a:gd name="connsiteX15" fmla="*/ 947738 w 2762250"/>
                  <a:gd name="connsiteY15" fmla="*/ 590554 h 633417"/>
                  <a:gd name="connsiteX16" fmla="*/ 962025 w 2762250"/>
                  <a:gd name="connsiteY16" fmla="*/ 595317 h 633417"/>
                  <a:gd name="connsiteX17" fmla="*/ 995363 w 2762250"/>
                  <a:gd name="connsiteY17" fmla="*/ 600079 h 633417"/>
                  <a:gd name="connsiteX18" fmla="*/ 1028700 w 2762250"/>
                  <a:gd name="connsiteY18" fmla="*/ 609604 h 633417"/>
                  <a:gd name="connsiteX19" fmla="*/ 1076325 w 2762250"/>
                  <a:gd name="connsiteY19" fmla="*/ 614367 h 633417"/>
                  <a:gd name="connsiteX20" fmla="*/ 1104900 w 2762250"/>
                  <a:gd name="connsiteY20" fmla="*/ 623892 h 633417"/>
                  <a:gd name="connsiteX21" fmla="*/ 1152525 w 2762250"/>
                  <a:gd name="connsiteY21" fmla="*/ 633417 h 633417"/>
                  <a:gd name="connsiteX22" fmla="*/ 1257300 w 2762250"/>
                  <a:gd name="connsiteY22" fmla="*/ 628654 h 633417"/>
                  <a:gd name="connsiteX23" fmla="*/ 1285875 w 2762250"/>
                  <a:gd name="connsiteY23" fmla="*/ 619129 h 633417"/>
                  <a:gd name="connsiteX24" fmla="*/ 1304925 w 2762250"/>
                  <a:gd name="connsiteY24" fmla="*/ 614367 h 633417"/>
                  <a:gd name="connsiteX25" fmla="*/ 1319213 w 2762250"/>
                  <a:gd name="connsiteY25" fmla="*/ 604842 h 633417"/>
                  <a:gd name="connsiteX26" fmla="*/ 1362075 w 2762250"/>
                  <a:gd name="connsiteY26" fmla="*/ 595317 h 633417"/>
                  <a:gd name="connsiteX27" fmla="*/ 1400175 w 2762250"/>
                  <a:gd name="connsiteY27" fmla="*/ 585792 h 633417"/>
                  <a:gd name="connsiteX28" fmla="*/ 1414463 w 2762250"/>
                  <a:gd name="connsiteY28" fmla="*/ 576267 h 633417"/>
                  <a:gd name="connsiteX29" fmla="*/ 1428750 w 2762250"/>
                  <a:gd name="connsiteY29" fmla="*/ 561979 h 633417"/>
                  <a:gd name="connsiteX30" fmla="*/ 1457325 w 2762250"/>
                  <a:gd name="connsiteY30" fmla="*/ 552454 h 633417"/>
                  <a:gd name="connsiteX31" fmla="*/ 1471613 w 2762250"/>
                  <a:gd name="connsiteY31" fmla="*/ 542929 h 633417"/>
                  <a:gd name="connsiteX32" fmla="*/ 1500188 w 2762250"/>
                  <a:gd name="connsiteY32" fmla="*/ 533404 h 633417"/>
                  <a:gd name="connsiteX33" fmla="*/ 1514475 w 2762250"/>
                  <a:gd name="connsiteY33" fmla="*/ 528642 h 633417"/>
                  <a:gd name="connsiteX34" fmla="*/ 1590675 w 2762250"/>
                  <a:gd name="connsiteY34" fmla="*/ 533404 h 633417"/>
                  <a:gd name="connsiteX35" fmla="*/ 1652588 w 2762250"/>
                  <a:gd name="connsiteY35" fmla="*/ 547692 h 633417"/>
                  <a:gd name="connsiteX36" fmla="*/ 1738313 w 2762250"/>
                  <a:gd name="connsiteY36" fmla="*/ 542929 h 633417"/>
                  <a:gd name="connsiteX37" fmla="*/ 1766888 w 2762250"/>
                  <a:gd name="connsiteY37" fmla="*/ 533404 h 633417"/>
                  <a:gd name="connsiteX38" fmla="*/ 1781175 w 2762250"/>
                  <a:gd name="connsiteY38" fmla="*/ 528642 h 633417"/>
                  <a:gd name="connsiteX39" fmla="*/ 1795463 w 2762250"/>
                  <a:gd name="connsiteY39" fmla="*/ 519117 h 633417"/>
                  <a:gd name="connsiteX40" fmla="*/ 1852613 w 2762250"/>
                  <a:gd name="connsiteY40" fmla="*/ 509592 h 633417"/>
                  <a:gd name="connsiteX41" fmla="*/ 1871663 w 2762250"/>
                  <a:gd name="connsiteY41" fmla="*/ 504829 h 633417"/>
                  <a:gd name="connsiteX42" fmla="*/ 1900238 w 2762250"/>
                  <a:gd name="connsiteY42" fmla="*/ 500067 h 633417"/>
                  <a:gd name="connsiteX43" fmla="*/ 1933575 w 2762250"/>
                  <a:gd name="connsiteY43" fmla="*/ 490542 h 633417"/>
                  <a:gd name="connsiteX44" fmla="*/ 1976438 w 2762250"/>
                  <a:gd name="connsiteY44" fmla="*/ 485779 h 633417"/>
                  <a:gd name="connsiteX45" fmla="*/ 1990725 w 2762250"/>
                  <a:gd name="connsiteY45" fmla="*/ 481017 h 633417"/>
                  <a:gd name="connsiteX46" fmla="*/ 2009775 w 2762250"/>
                  <a:gd name="connsiteY46" fmla="*/ 476254 h 633417"/>
                  <a:gd name="connsiteX47" fmla="*/ 2038350 w 2762250"/>
                  <a:gd name="connsiteY47" fmla="*/ 457204 h 633417"/>
                  <a:gd name="connsiteX48" fmla="*/ 2052638 w 2762250"/>
                  <a:gd name="connsiteY48" fmla="*/ 447679 h 633417"/>
                  <a:gd name="connsiteX49" fmla="*/ 2066925 w 2762250"/>
                  <a:gd name="connsiteY49" fmla="*/ 438154 h 633417"/>
                  <a:gd name="connsiteX50" fmla="*/ 2076450 w 2762250"/>
                  <a:gd name="connsiteY50" fmla="*/ 423867 h 633417"/>
                  <a:gd name="connsiteX51" fmla="*/ 2138363 w 2762250"/>
                  <a:gd name="connsiteY51" fmla="*/ 409579 h 633417"/>
                  <a:gd name="connsiteX52" fmla="*/ 2166938 w 2762250"/>
                  <a:gd name="connsiteY52" fmla="*/ 400054 h 633417"/>
                  <a:gd name="connsiteX53" fmla="*/ 2181225 w 2762250"/>
                  <a:gd name="connsiteY53" fmla="*/ 385767 h 633417"/>
                  <a:gd name="connsiteX54" fmla="*/ 2195513 w 2762250"/>
                  <a:gd name="connsiteY54" fmla="*/ 376242 h 633417"/>
                  <a:gd name="connsiteX55" fmla="*/ 2209800 w 2762250"/>
                  <a:gd name="connsiteY55" fmla="*/ 357192 h 633417"/>
                  <a:gd name="connsiteX56" fmla="*/ 2224088 w 2762250"/>
                  <a:gd name="connsiteY56" fmla="*/ 352429 h 633417"/>
                  <a:gd name="connsiteX57" fmla="*/ 2238375 w 2762250"/>
                  <a:gd name="connsiteY57" fmla="*/ 342904 h 633417"/>
                  <a:gd name="connsiteX58" fmla="*/ 2271713 w 2762250"/>
                  <a:gd name="connsiteY58" fmla="*/ 319092 h 633417"/>
                  <a:gd name="connsiteX59" fmla="*/ 2281238 w 2762250"/>
                  <a:gd name="connsiteY59" fmla="*/ 304804 h 633417"/>
                  <a:gd name="connsiteX60" fmla="*/ 2295525 w 2762250"/>
                  <a:gd name="connsiteY60" fmla="*/ 276229 h 633417"/>
                  <a:gd name="connsiteX61" fmla="*/ 2352675 w 2762250"/>
                  <a:gd name="connsiteY61" fmla="*/ 228604 h 633417"/>
                  <a:gd name="connsiteX62" fmla="*/ 2366963 w 2762250"/>
                  <a:gd name="connsiteY62" fmla="*/ 219079 h 633417"/>
                  <a:gd name="connsiteX63" fmla="*/ 2395538 w 2762250"/>
                  <a:gd name="connsiteY63" fmla="*/ 190504 h 633417"/>
                  <a:gd name="connsiteX64" fmla="*/ 2400300 w 2762250"/>
                  <a:gd name="connsiteY64" fmla="*/ 176217 h 633417"/>
                  <a:gd name="connsiteX65" fmla="*/ 2424113 w 2762250"/>
                  <a:gd name="connsiteY65" fmla="*/ 147642 h 633417"/>
                  <a:gd name="connsiteX66" fmla="*/ 2452688 w 2762250"/>
                  <a:gd name="connsiteY66" fmla="*/ 128592 h 633417"/>
                  <a:gd name="connsiteX67" fmla="*/ 2466975 w 2762250"/>
                  <a:gd name="connsiteY67" fmla="*/ 119067 h 633417"/>
                  <a:gd name="connsiteX68" fmla="*/ 2476500 w 2762250"/>
                  <a:gd name="connsiteY68" fmla="*/ 104779 h 633417"/>
                  <a:gd name="connsiteX69" fmla="*/ 2490788 w 2762250"/>
                  <a:gd name="connsiteY69" fmla="*/ 100017 h 633417"/>
                  <a:gd name="connsiteX70" fmla="*/ 2509838 w 2762250"/>
                  <a:gd name="connsiteY70" fmla="*/ 90492 h 633417"/>
                  <a:gd name="connsiteX71" fmla="*/ 2562225 w 2762250"/>
                  <a:gd name="connsiteY71" fmla="*/ 71442 h 633417"/>
                  <a:gd name="connsiteX72" fmla="*/ 2586038 w 2762250"/>
                  <a:gd name="connsiteY72" fmla="*/ 61917 h 633417"/>
                  <a:gd name="connsiteX73" fmla="*/ 2609850 w 2762250"/>
                  <a:gd name="connsiteY73" fmla="*/ 57154 h 633417"/>
                  <a:gd name="connsiteX74" fmla="*/ 2624138 w 2762250"/>
                  <a:gd name="connsiteY74" fmla="*/ 52392 h 633417"/>
                  <a:gd name="connsiteX75" fmla="*/ 2652713 w 2762250"/>
                  <a:gd name="connsiteY75" fmla="*/ 38104 h 633417"/>
                  <a:gd name="connsiteX76" fmla="*/ 2667000 w 2762250"/>
                  <a:gd name="connsiteY76" fmla="*/ 28579 h 633417"/>
                  <a:gd name="connsiteX77" fmla="*/ 2681288 w 2762250"/>
                  <a:gd name="connsiteY77" fmla="*/ 23817 h 633417"/>
                  <a:gd name="connsiteX78" fmla="*/ 2705100 w 2762250"/>
                  <a:gd name="connsiteY78" fmla="*/ 14292 h 633417"/>
                  <a:gd name="connsiteX79" fmla="*/ 2728913 w 2762250"/>
                  <a:gd name="connsiteY79" fmla="*/ 9529 h 633417"/>
                  <a:gd name="connsiteX80" fmla="*/ 2762250 w 2762250"/>
                  <a:gd name="connsiteY80" fmla="*/ 4 h 633417"/>
                  <a:gd name="connsiteX0" fmla="*/ 0 w 2552700"/>
                  <a:gd name="connsiteY0" fmla="*/ 471492 h 633417"/>
                  <a:gd name="connsiteX1" fmla="*/ 100013 w 2552700"/>
                  <a:gd name="connsiteY1" fmla="*/ 476254 h 633417"/>
                  <a:gd name="connsiteX2" fmla="*/ 133350 w 2552700"/>
                  <a:gd name="connsiteY2" fmla="*/ 485779 h 633417"/>
                  <a:gd name="connsiteX3" fmla="*/ 152400 w 2552700"/>
                  <a:gd name="connsiteY3" fmla="*/ 490542 h 633417"/>
                  <a:gd name="connsiteX4" fmla="*/ 195263 w 2552700"/>
                  <a:gd name="connsiteY4" fmla="*/ 504829 h 633417"/>
                  <a:gd name="connsiteX5" fmla="*/ 209550 w 2552700"/>
                  <a:gd name="connsiteY5" fmla="*/ 509592 h 633417"/>
                  <a:gd name="connsiteX6" fmla="*/ 247650 w 2552700"/>
                  <a:gd name="connsiteY6" fmla="*/ 519117 h 633417"/>
                  <a:gd name="connsiteX7" fmla="*/ 342900 w 2552700"/>
                  <a:gd name="connsiteY7" fmla="*/ 533404 h 633417"/>
                  <a:gd name="connsiteX8" fmla="*/ 395288 w 2552700"/>
                  <a:gd name="connsiteY8" fmla="*/ 542929 h 633417"/>
                  <a:gd name="connsiteX9" fmla="*/ 414338 w 2552700"/>
                  <a:gd name="connsiteY9" fmla="*/ 547692 h 633417"/>
                  <a:gd name="connsiteX10" fmla="*/ 471488 w 2552700"/>
                  <a:gd name="connsiteY10" fmla="*/ 552454 h 633417"/>
                  <a:gd name="connsiteX11" fmla="*/ 528638 w 2552700"/>
                  <a:gd name="connsiteY11" fmla="*/ 561979 h 633417"/>
                  <a:gd name="connsiteX12" fmla="*/ 561975 w 2552700"/>
                  <a:gd name="connsiteY12" fmla="*/ 566742 h 633417"/>
                  <a:gd name="connsiteX13" fmla="*/ 661988 w 2552700"/>
                  <a:gd name="connsiteY13" fmla="*/ 576267 h 633417"/>
                  <a:gd name="connsiteX14" fmla="*/ 738188 w 2552700"/>
                  <a:gd name="connsiteY14" fmla="*/ 590554 h 633417"/>
                  <a:gd name="connsiteX15" fmla="*/ 752475 w 2552700"/>
                  <a:gd name="connsiteY15" fmla="*/ 595317 h 633417"/>
                  <a:gd name="connsiteX16" fmla="*/ 785813 w 2552700"/>
                  <a:gd name="connsiteY16" fmla="*/ 600079 h 633417"/>
                  <a:gd name="connsiteX17" fmla="*/ 819150 w 2552700"/>
                  <a:gd name="connsiteY17" fmla="*/ 609604 h 633417"/>
                  <a:gd name="connsiteX18" fmla="*/ 866775 w 2552700"/>
                  <a:gd name="connsiteY18" fmla="*/ 614367 h 633417"/>
                  <a:gd name="connsiteX19" fmla="*/ 895350 w 2552700"/>
                  <a:gd name="connsiteY19" fmla="*/ 623892 h 633417"/>
                  <a:gd name="connsiteX20" fmla="*/ 942975 w 2552700"/>
                  <a:gd name="connsiteY20" fmla="*/ 633417 h 633417"/>
                  <a:gd name="connsiteX21" fmla="*/ 1047750 w 2552700"/>
                  <a:gd name="connsiteY21" fmla="*/ 628654 h 633417"/>
                  <a:gd name="connsiteX22" fmla="*/ 1076325 w 2552700"/>
                  <a:gd name="connsiteY22" fmla="*/ 619129 h 633417"/>
                  <a:gd name="connsiteX23" fmla="*/ 1095375 w 2552700"/>
                  <a:gd name="connsiteY23" fmla="*/ 614367 h 633417"/>
                  <a:gd name="connsiteX24" fmla="*/ 1109663 w 2552700"/>
                  <a:gd name="connsiteY24" fmla="*/ 604842 h 633417"/>
                  <a:gd name="connsiteX25" fmla="*/ 1152525 w 2552700"/>
                  <a:gd name="connsiteY25" fmla="*/ 595317 h 633417"/>
                  <a:gd name="connsiteX26" fmla="*/ 1190625 w 2552700"/>
                  <a:gd name="connsiteY26" fmla="*/ 585792 h 633417"/>
                  <a:gd name="connsiteX27" fmla="*/ 1204913 w 2552700"/>
                  <a:gd name="connsiteY27" fmla="*/ 576267 h 633417"/>
                  <a:gd name="connsiteX28" fmla="*/ 1219200 w 2552700"/>
                  <a:gd name="connsiteY28" fmla="*/ 561979 h 633417"/>
                  <a:gd name="connsiteX29" fmla="*/ 1247775 w 2552700"/>
                  <a:gd name="connsiteY29" fmla="*/ 552454 h 633417"/>
                  <a:gd name="connsiteX30" fmla="*/ 1262063 w 2552700"/>
                  <a:gd name="connsiteY30" fmla="*/ 542929 h 633417"/>
                  <a:gd name="connsiteX31" fmla="*/ 1290638 w 2552700"/>
                  <a:gd name="connsiteY31" fmla="*/ 533404 h 633417"/>
                  <a:gd name="connsiteX32" fmla="*/ 1304925 w 2552700"/>
                  <a:gd name="connsiteY32" fmla="*/ 528642 h 633417"/>
                  <a:gd name="connsiteX33" fmla="*/ 1381125 w 2552700"/>
                  <a:gd name="connsiteY33" fmla="*/ 533404 h 633417"/>
                  <a:gd name="connsiteX34" fmla="*/ 1443038 w 2552700"/>
                  <a:gd name="connsiteY34" fmla="*/ 547692 h 633417"/>
                  <a:gd name="connsiteX35" fmla="*/ 1528763 w 2552700"/>
                  <a:gd name="connsiteY35" fmla="*/ 542929 h 633417"/>
                  <a:gd name="connsiteX36" fmla="*/ 1557338 w 2552700"/>
                  <a:gd name="connsiteY36" fmla="*/ 533404 h 633417"/>
                  <a:gd name="connsiteX37" fmla="*/ 1571625 w 2552700"/>
                  <a:gd name="connsiteY37" fmla="*/ 528642 h 633417"/>
                  <a:gd name="connsiteX38" fmla="*/ 1585913 w 2552700"/>
                  <a:gd name="connsiteY38" fmla="*/ 519117 h 633417"/>
                  <a:gd name="connsiteX39" fmla="*/ 1643063 w 2552700"/>
                  <a:gd name="connsiteY39" fmla="*/ 509592 h 633417"/>
                  <a:gd name="connsiteX40" fmla="*/ 1662113 w 2552700"/>
                  <a:gd name="connsiteY40" fmla="*/ 504829 h 633417"/>
                  <a:gd name="connsiteX41" fmla="*/ 1690688 w 2552700"/>
                  <a:gd name="connsiteY41" fmla="*/ 500067 h 633417"/>
                  <a:gd name="connsiteX42" fmla="*/ 1724025 w 2552700"/>
                  <a:gd name="connsiteY42" fmla="*/ 490542 h 633417"/>
                  <a:gd name="connsiteX43" fmla="*/ 1766888 w 2552700"/>
                  <a:gd name="connsiteY43" fmla="*/ 485779 h 633417"/>
                  <a:gd name="connsiteX44" fmla="*/ 1781175 w 2552700"/>
                  <a:gd name="connsiteY44" fmla="*/ 481017 h 633417"/>
                  <a:gd name="connsiteX45" fmla="*/ 1800225 w 2552700"/>
                  <a:gd name="connsiteY45" fmla="*/ 476254 h 633417"/>
                  <a:gd name="connsiteX46" fmla="*/ 1828800 w 2552700"/>
                  <a:gd name="connsiteY46" fmla="*/ 457204 h 633417"/>
                  <a:gd name="connsiteX47" fmla="*/ 1843088 w 2552700"/>
                  <a:gd name="connsiteY47" fmla="*/ 447679 h 633417"/>
                  <a:gd name="connsiteX48" fmla="*/ 1857375 w 2552700"/>
                  <a:gd name="connsiteY48" fmla="*/ 438154 h 633417"/>
                  <a:gd name="connsiteX49" fmla="*/ 1866900 w 2552700"/>
                  <a:gd name="connsiteY49" fmla="*/ 423867 h 633417"/>
                  <a:gd name="connsiteX50" fmla="*/ 1928813 w 2552700"/>
                  <a:gd name="connsiteY50" fmla="*/ 409579 h 633417"/>
                  <a:gd name="connsiteX51" fmla="*/ 1957388 w 2552700"/>
                  <a:gd name="connsiteY51" fmla="*/ 400054 h 633417"/>
                  <a:gd name="connsiteX52" fmla="*/ 1971675 w 2552700"/>
                  <a:gd name="connsiteY52" fmla="*/ 385767 h 633417"/>
                  <a:gd name="connsiteX53" fmla="*/ 1985963 w 2552700"/>
                  <a:gd name="connsiteY53" fmla="*/ 376242 h 633417"/>
                  <a:gd name="connsiteX54" fmla="*/ 2000250 w 2552700"/>
                  <a:gd name="connsiteY54" fmla="*/ 357192 h 633417"/>
                  <a:gd name="connsiteX55" fmla="*/ 2014538 w 2552700"/>
                  <a:gd name="connsiteY55" fmla="*/ 352429 h 633417"/>
                  <a:gd name="connsiteX56" fmla="*/ 2028825 w 2552700"/>
                  <a:gd name="connsiteY56" fmla="*/ 342904 h 633417"/>
                  <a:gd name="connsiteX57" fmla="*/ 2062163 w 2552700"/>
                  <a:gd name="connsiteY57" fmla="*/ 319092 h 633417"/>
                  <a:gd name="connsiteX58" fmla="*/ 2071688 w 2552700"/>
                  <a:gd name="connsiteY58" fmla="*/ 304804 h 633417"/>
                  <a:gd name="connsiteX59" fmla="*/ 2085975 w 2552700"/>
                  <a:gd name="connsiteY59" fmla="*/ 276229 h 633417"/>
                  <a:gd name="connsiteX60" fmla="*/ 2143125 w 2552700"/>
                  <a:gd name="connsiteY60" fmla="*/ 228604 h 633417"/>
                  <a:gd name="connsiteX61" fmla="*/ 2157413 w 2552700"/>
                  <a:gd name="connsiteY61" fmla="*/ 219079 h 633417"/>
                  <a:gd name="connsiteX62" fmla="*/ 2185988 w 2552700"/>
                  <a:gd name="connsiteY62" fmla="*/ 190504 h 633417"/>
                  <a:gd name="connsiteX63" fmla="*/ 2190750 w 2552700"/>
                  <a:gd name="connsiteY63" fmla="*/ 176217 h 633417"/>
                  <a:gd name="connsiteX64" fmla="*/ 2214563 w 2552700"/>
                  <a:gd name="connsiteY64" fmla="*/ 147642 h 633417"/>
                  <a:gd name="connsiteX65" fmla="*/ 2243138 w 2552700"/>
                  <a:gd name="connsiteY65" fmla="*/ 128592 h 633417"/>
                  <a:gd name="connsiteX66" fmla="*/ 2257425 w 2552700"/>
                  <a:gd name="connsiteY66" fmla="*/ 119067 h 633417"/>
                  <a:gd name="connsiteX67" fmla="*/ 2266950 w 2552700"/>
                  <a:gd name="connsiteY67" fmla="*/ 104779 h 633417"/>
                  <a:gd name="connsiteX68" fmla="*/ 2281238 w 2552700"/>
                  <a:gd name="connsiteY68" fmla="*/ 100017 h 633417"/>
                  <a:gd name="connsiteX69" fmla="*/ 2300288 w 2552700"/>
                  <a:gd name="connsiteY69" fmla="*/ 90492 h 633417"/>
                  <a:gd name="connsiteX70" fmla="*/ 2352675 w 2552700"/>
                  <a:gd name="connsiteY70" fmla="*/ 71442 h 633417"/>
                  <a:gd name="connsiteX71" fmla="*/ 2376488 w 2552700"/>
                  <a:gd name="connsiteY71" fmla="*/ 61917 h 633417"/>
                  <a:gd name="connsiteX72" fmla="*/ 2400300 w 2552700"/>
                  <a:gd name="connsiteY72" fmla="*/ 57154 h 633417"/>
                  <a:gd name="connsiteX73" fmla="*/ 2414588 w 2552700"/>
                  <a:gd name="connsiteY73" fmla="*/ 52392 h 633417"/>
                  <a:gd name="connsiteX74" fmla="*/ 2443163 w 2552700"/>
                  <a:gd name="connsiteY74" fmla="*/ 38104 h 633417"/>
                  <a:gd name="connsiteX75" fmla="*/ 2457450 w 2552700"/>
                  <a:gd name="connsiteY75" fmla="*/ 28579 h 633417"/>
                  <a:gd name="connsiteX76" fmla="*/ 2471738 w 2552700"/>
                  <a:gd name="connsiteY76" fmla="*/ 23817 h 633417"/>
                  <a:gd name="connsiteX77" fmla="*/ 2495550 w 2552700"/>
                  <a:gd name="connsiteY77" fmla="*/ 14292 h 633417"/>
                  <a:gd name="connsiteX78" fmla="*/ 2519363 w 2552700"/>
                  <a:gd name="connsiteY78" fmla="*/ 9529 h 633417"/>
                  <a:gd name="connsiteX79" fmla="*/ 2552700 w 2552700"/>
                  <a:gd name="connsiteY79" fmla="*/ 4 h 633417"/>
                  <a:gd name="connsiteX0" fmla="*/ 0 w 2452687"/>
                  <a:gd name="connsiteY0" fmla="*/ 476254 h 633417"/>
                  <a:gd name="connsiteX1" fmla="*/ 33337 w 2452687"/>
                  <a:gd name="connsiteY1" fmla="*/ 485779 h 633417"/>
                  <a:gd name="connsiteX2" fmla="*/ 52387 w 2452687"/>
                  <a:gd name="connsiteY2" fmla="*/ 490542 h 633417"/>
                  <a:gd name="connsiteX3" fmla="*/ 95250 w 2452687"/>
                  <a:gd name="connsiteY3" fmla="*/ 504829 h 633417"/>
                  <a:gd name="connsiteX4" fmla="*/ 109537 w 2452687"/>
                  <a:gd name="connsiteY4" fmla="*/ 509592 h 633417"/>
                  <a:gd name="connsiteX5" fmla="*/ 147637 w 2452687"/>
                  <a:gd name="connsiteY5" fmla="*/ 519117 h 633417"/>
                  <a:gd name="connsiteX6" fmla="*/ 242887 w 2452687"/>
                  <a:gd name="connsiteY6" fmla="*/ 533404 h 633417"/>
                  <a:gd name="connsiteX7" fmla="*/ 295275 w 2452687"/>
                  <a:gd name="connsiteY7" fmla="*/ 542929 h 633417"/>
                  <a:gd name="connsiteX8" fmla="*/ 314325 w 2452687"/>
                  <a:gd name="connsiteY8" fmla="*/ 547692 h 633417"/>
                  <a:gd name="connsiteX9" fmla="*/ 371475 w 2452687"/>
                  <a:gd name="connsiteY9" fmla="*/ 552454 h 633417"/>
                  <a:gd name="connsiteX10" fmla="*/ 428625 w 2452687"/>
                  <a:gd name="connsiteY10" fmla="*/ 561979 h 633417"/>
                  <a:gd name="connsiteX11" fmla="*/ 461962 w 2452687"/>
                  <a:gd name="connsiteY11" fmla="*/ 566742 h 633417"/>
                  <a:gd name="connsiteX12" fmla="*/ 561975 w 2452687"/>
                  <a:gd name="connsiteY12" fmla="*/ 576267 h 633417"/>
                  <a:gd name="connsiteX13" fmla="*/ 638175 w 2452687"/>
                  <a:gd name="connsiteY13" fmla="*/ 590554 h 633417"/>
                  <a:gd name="connsiteX14" fmla="*/ 652462 w 2452687"/>
                  <a:gd name="connsiteY14" fmla="*/ 595317 h 633417"/>
                  <a:gd name="connsiteX15" fmla="*/ 685800 w 2452687"/>
                  <a:gd name="connsiteY15" fmla="*/ 600079 h 633417"/>
                  <a:gd name="connsiteX16" fmla="*/ 719137 w 2452687"/>
                  <a:gd name="connsiteY16" fmla="*/ 609604 h 633417"/>
                  <a:gd name="connsiteX17" fmla="*/ 766762 w 2452687"/>
                  <a:gd name="connsiteY17" fmla="*/ 614367 h 633417"/>
                  <a:gd name="connsiteX18" fmla="*/ 795337 w 2452687"/>
                  <a:gd name="connsiteY18" fmla="*/ 623892 h 633417"/>
                  <a:gd name="connsiteX19" fmla="*/ 842962 w 2452687"/>
                  <a:gd name="connsiteY19" fmla="*/ 633417 h 633417"/>
                  <a:gd name="connsiteX20" fmla="*/ 947737 w 2452687"/>
                  <a:gd name="connsiteY20" fmla="*/ 628654 h 633417"/>
                  <a:gd name="connsiteX21" fmla="*/ 976312 w 2452687"/>
                  <a:gd name="connsiteY21" fmla="*/ 619129 h 633417"/>
                  <a:gd name="connsiteX22" fmla="*/ 995362 w 2452687"/>
                  <a:gd name="connsiteY22" fmla="*/ 614367 h 633417"/>
                  <a:gd name="connsiteX23" fmla="*/ 1009650 w 2452687"/>
                  <a:gd name="connsiteY23" fmla="*/ 604842 h 633417"/>
                  <a:gd name="connsiteX24" fmla="*/ 1052512 w 2452687"/>
                  <a:gd name="connsiteY24" fmla="*/ 595317 h 633417"/>
                  <a:gd name="connsiteX25" fmla="*/ 1090612 w 2452687"/>
                  <a:gd name="connsiteY25" fmla="*/ 585792 h 633417"/>
                  <a:gd name="connsiteX26" fmla="*/ 1104900 w 2452687"/>
                  <a:gd name="connsiteY26" fmla="*/ 576267 h 633417"/>
                  <a:gd name="connsiteX27" fmla="*/ 1119187 w 2452687"/>
                  <a:gd name="connsiteY27" fmla="*/ 561979 h 633417"/>
                  <a:gd name="connsiteX28" fmla="*/ 1147762 w 2452687"/>
                  <a:gd name="connsiteY28" fmla="*/ 552454 h 633417"/>
                  <a:gd name="connsiteX29" fmla="*/ 1162050 w 2452687"/>
                  <a:gd name="connsiteY29" fmla="*/ 542929 h 633417"/>
                  <a:gd name="connsiteX30" fmla="*/ 1190625 w 2452687"/>
                  <a:gd name="connsiteY30" fmla="*/ 533404 h 633417"/>
                  <a:gd name="connsiteX31" fmla="*/ 1204912 w 2452687"/>
                  <a:gd name="connsiteY31" fmla="*/ 528642 h 633417"/>
                  <a:gd name="connsiteX32" fmla="*/ 1281112 w 2452687"/>
                  <a:gd name="connsiteY32" fmla="*/ 533404 h 633417"/>
                  <a:gd name="connsiteX33" fmla="*/ 1343025 w 2452687"/>
                  <a:gd name="connsiteY33" fmla="*/ 547692 h 633417"/>
                  <a:gd name="connsiteX34" fmla="*/ 1428750 w 2452687"/>
                  <a:gd name="connsiteY34" fmla="*/ 542929 h 633417"/>
                  <a:gd name="connsiteX35" fmla="*/ 1457325 w 2452687"/>
                  <a:gd name="connsiteY35" fmla="*/ 533404 h 633417"/>
                  <a:gd name="connsiteX36" fmla="*/ 1471612 w 2452687"/>
                  <a:gd name="connsiteY36" fmla="*/ 528642 h 633417"/>
                  <a:gd name="connsiteX37" fmla="*/ 1485900 w 2452687"/>
                  <a:gd name="connsiteY37" fmla="*/ 519117 h 633417"/>
                  <a:gd name="connsiteX38" fmla="*/ 1543050 w 2452687"/>
                  <a:gd name="connsiteY38" fmla="*/ 509592 h 633417"/>
                  <a:gd name="connsiteX39" fmla="*/ 1562100 w 2452687"/>
                  <a:gd name="connsiteY39" fmla="*/ 504829 h 633417"/>
                  <a:gd name="connsiteX40" fmla="*/ 1590675 w 2452687"/>
                  <a:gd name="connsiteY40" fmla="*/ 500067 h 633417"/>
                  <a:gd name="connsiteX41" fmla="*/ 1624012 w 2452687"/>
                  <a:gd name="connsiteY41" fmla="*/ 490542 h 633417"/>
                  <a:gd name="connsiteX42" fmla="*/ 1666875 w 2452687"/>
                  <a:gd name="connsiteY42" fmla="*/ 485779 h 633417"/>
                  <a:gd name="connsiteX43" fmla="*/ 1681162 w 2452687"/>
                  <a:gd name="connsiteY43" fmla="*/ 481017 h 633417"/>
                  <a:gd name="connsiteX44" fmla="*/ 1700212 w 2452687"/>
                  <a:gd name="connsiteY44" fmla="*/ 476254 h 633417"/>
                  <a:gd name="connsiteX45" fmla="*/ 1728787 w 2452687"/>
                  <a:gd name="connsiteY45" fmla="*/ 457204 h 633417"/>
                  <a:gd name="connsiteX46" fmla="*/ 1743075 w 2452687"/>
                  <a:gd name="connsiteY46" fmla="*/ 447679 h 633417"/>
                  <a:gd name="connsiteX47" fmla="*/ 1757362 w 2452687"/>
                  <a:gd name="connsiteY47" fmla="*/ 438154 h 633417"/>
                  <a:gd name="connsiteX48" fmla="*/ 1766887 w 2452687"/>
                  <a:gd name="connsiteY48" fmla="*/ 423867 h 633417"/>
                  <a:gd name="connsiteX49" fmla="*/ 1828800 w 2452687"/>
                  <a:gd name="connsiteY49" fmla="*/ 409579 h 633417"/>
                  <a:gd name="connsiteX50" fmla="*/ 1857375 w 2452687"/>
                  <a:gd name="connsiteY50" fmla="*/ 400054 h 633417"/>
                  <a:gd name="connsiteX51" fmla="*/ 1871662 w 2452687"/>
                  <a:gd name="connsiteY51" fmla="*/ 385767 h 633417"/>
                  <a:gd name="connsiteX52" fmla="*/ 1885950 w 2452687"/>
                  <a:gd name="connsiteY52" fmla="*/ 376242 h 633417"/>
                  <a:gd name="connsiteX53" fmla="*/ 1900237 w 2452687"/>
                  <a:gd name="connsiteY53" fmla="*/ 357192 h 633417"/>
                  <a:gd name="connsiteX54" fmla="*/ 1914525 w 2452687"/>
                  <a:gd name="connsiteY54" fmla="*/ 352429 h 633417"/>
                  <a:gd name="connsiteX55" fmla="*/ 1928812 w 2452687"/>
                  <a:gd name="connsiteY55" fmla="*/ 342904 h 633417"/>
                  <a:gd name="connsiteX56" fmla="*/ 1962150 w 2452687"/>
                  <a:gd name="connsiteY56" fmla="*/ 319092 h 633417"/>
                  <a:gd name="connsiteX57" fmla="*/ 1971675 w 2452687"/>
                  <a:gd name="connsiteY57" fmla="*/ 304804 h 633417"/>
                  <a:gd name="connsiteX58" fmla="*/ 1985962 w 2452687"/>
                  <a:gd name="connsiteY58" fmla="*/ 276229 h 633417"/>
                  <a:gd name="connsiteX59" fmla="*/ 2043112 w 2452687"/>
                  <a:gd name="connsiteY59" fmla="*/ 228604 h 633417"/>
                  <a:gd name="connsiteX60" fmla="*/ 2057400 w 2452687"/>
                  <a:gd name="connsiteY60" fmla="*/ 219079 h 633417"/>
                  <a:gd name="connsiteX61" fmla="*/ 2085975 w 2452687"/>
                  <a:gd name="connsiteY61" fmla="*/ 190504 h 633417"/>
                  <a:gd name="connsiteX62" fmla="*/ 2090737 w 2452687"/>
                  <a:gd name="connsiteY62" fmla="*/ 176217 h 633417"/>
                  <a:gd name="connsiteX63" fmla="*/ 2114550 w 2452687"/>
                  <a:gd name="connsiteY63" fmla="*/ 147642 h 633417"/>
                  <a:gd name="connsiteX64" fmla="*/ 2143125 w 2452687"/>
                  <a:gd name="connsiteY64" fmla="*/ 128592 h 633417"/>
                  <a:gd name="connsiteX65" fmla="*/ 2157412 w 2452687"/>
                  <a:gd name="connsiteY65" fmla="*/ 119067 h 633417"/>
                  <a:gd name="connsiteX66" fmla="*/ 2166937 w 2452687"/>
                  <a:gd name="connsiteY66" fmla="*/ 104779 h 633417"/>
                  <a:gd name="connsiteX67" fmla="*/ 2181225 w 2452687"/>
                  <a:gd name="connsiteY67" fmla="*/ 100017 h 633417"/>
                  <a:gd name="connsiteX68" fmla="*/ 2200275 w 2452687"/>
                  <a:gd name="connsiteY68" fmla="*/ 90492 h 633417"/>
                  <a:gd name="connsiteX69" fmla="*/ 2252662 w 2452687"/>
                  <a:gd name="connsiteY69" fmla="*/ 71442 h 633417"/>
                  <a:gd name="connsiteX70" fmla="*/ 2276475 w 2452687"/>
                  <a:gd name="connsiteY70" fmla="*/ 61917 h 633417"/>
                  <a:gd name="connsiteX71" fmla="*/ 2300287 w 2452687"/>
                  <a:gd name="connsiteY71" fmla="*/ 57154 h 633417"/>
                  <a:gd name="connsiteX72" fmla="*/ 2314575 w 2452687"/>
                  <a:gd name="connsiteY72" fmla="*/ 52392 h 633417"/>
                  <a:gd name="connsiteX73" fmla="*/ 2343150 w 2452687"/>
                  <a:gd name="connsiteY73" fmla="*/ 38104 h 633417"/>
                  <a:gd name="connsiteX74" fmla="*/ 2357437 w 2452687"/>
                  <a:gd name="connsiteY74" fmla="*/ 28579 h 633417"/>
                  <a:gd name="connsiteX75" fmla="*/ 2371725 w 2452687"/>
                  <a:gd name="connsiteY75" fmla="*/ 23817 h 633417"/>
                  <a:gd name="connsiteX76" fmla="*/ 2395537 w 2452687"/>
                  <a:gd name="connsiteY76" fmla="*/ 14292 h 633417"/>
                  <a:gd name="connsiteX77" fmla="*/ 2419350 w 2452687"/>
                  <a:gd name="connsiteY77" fmla="*/ 9529 h 633417"/>
                  <a:gd name="connsiteX78" fmla="*/ 2452687 w 2452687"/>
                  <a:gd name="connsiteY78" fmla="*/ 4 h 633417"/>
                  <a:gd name="connsiteX0" fmla="*/ 0 w 2419350"/>
                  <a:gd name="connsiteY0" fmla="*/ 485779 h 633417"/>
                  <a:gd name="connsiteX1" fmla="*/ 19050 w 2419350"/>
                  <a:gd name="connsiteY1" fmla="*/ 490542 h 633417"/>
                  <a:gd name="connsiteX2" fmla="*/ 61913 w 2419350"/>
                  <a:gd name="connsiteY2" fmla="*/ 504829 h 633417"/>
                  <a:gd name="connsiteX3" fmla="*/ 76200 w 2419350"/>
                  <a:gd name="connsiteY3" fmla="*/ 509592 h 633417"/>
                  <a:gd name="connsiteX4" fmla="*/ 114300 w 2419350"/>
                  <a:gd name="connsiteY4" fmla="*/ 519117 h 633417"/>
                  <a:gd name="connsiteX5" fmla="*/ 209550 w 2419350"/>
                  <a:gd name="connsiteY5" fmla="*/ 533404 h 633417"/>
                  <a:gd name="connsiteX6" fmla="*/ 261938 w 2419350"/>
                  <a:gd name="connsiteY6" fmla="*/ 542929 h 633417"/>
                  <a:gd name="connsiteX7" fmla="*/ 280988 w 2419350"/>
                  <a:gd name="connsiteY7" fmla="*/ 547692 h 633417"/>
                  <a:gd name="connsiteX8" fmla="*/ 338138 w 2419350"/>
                  <a:gd name="connsiteY8" fmla="*/ 552454 h 633417"/>
                  <a:gd name="connsiteX9" fmla="*/ 395288 w 2419350"/>
                  <a:gd name="connsiteY9" fmla="*/ 561979 h 633417"/>
                  <a:gd name="connsiteX10" fmla="*/ 428625 w 2419350"/>
                  <a:gd name="connsiteY10" fmla="*/ 566742 h 633417"/>
                  <a:gd name="connsiteX11" fmla="*/ 528638 w 2419350"/>
                  <a:gd name="connsiteY11" fmla="*/ 576267 h 633417"/>
                  <a:gd name="connsiteX12" fmla="*/ 604838 w 2419350"/>
                  <a:gd name="connsiteY12" fmla="*/ 590554 h 633417"/>
                  <a:gd name="connsiteX13" fmla="*/ 619125 w 2419350"/>
                  <a:gd name="connsiteY13" fmla="*/ 595317 h 633417"/>
                  <a:gd name="connsiteX14" fmla="*/ 652463 w 2419350"/>
                  <a:gd name="connsiteY14" fmla="*/ 600079 h 633417"/>
                  <a:gd name="connsiteX15" fmla="*/ 685800 w 2419350"/>
                  <a:gd name="connsiteY15" fmla="*/ 609604 h 633417"/>
                  <a:gd name="connsiteX16" fmla="*/ 733425 w 2419350"/>
                  <a:gd name="connsiteY16" fmla="*/ 614367 h 633417"/>
                  <a:gd name="connsiteX17" fmla="*/ 762000 w 2419350"/>
                  <a:gd name="connsiteY17" fmla="*/ 623892 h 633417"/>
                  <a:gd name="connsiteX18" fmla="*/ 809625 w 2419350"/>
                  <a:gd name="connsiteY18" fmla="*/ 633417 h 633417"/>
                  <a:gd name="connsiteX19" fmla="*/ 914400 w 2419350"/>
                  <a:gd name="connsiteY19" fmla="*/ 628654 h 633417"/>
                  <a:gd name="connsiteX20" fmla="*/ 942975 w 2419350"/>
                  <a:gd name="connsiteY20" fmla="*/ 619129 h 633417"/>
                  <a:gd name="connsiteX21" fmla="*/ 962025 w 2419350"/>
                  <a:gd name="connsiteY21" fmla="*/ 614367 h 633417"/>
                  <a:gd name="connsiteX22" fmla="*/ 976313 w 2419350"/>
                  <a:gd name="connsiteY22" fmla="*/ 604842 h 633417"/>
                  <a:gd name="connsiteX23" fmla="*/ 1019175 w 2419350"/>
                  <a:gd name="connsiteY23" fmla="*/ 595317 h 633417"/>
                  <a:gd name="connsiteX24" fmla="*/ 1057275 w 2419350"/>
                  <a:gd name="connsiteY24" fmla="*/ 585792 h 633417"/>
                  <a:gd name="connsiteX25" fmla="*/ 1071563 w 2419350"/>
                  <a:gd name="connsiteY25" fmla="*/ 576267 h 633417"/>
                  <a:gd name="connsiteX26" fmla="*/ 1085850 w 2419350"/>
                  <a:gd name="connsiteY26" fmla="*/ 561979 h 633417"/>
                  <a:gd name="connsiteX27" fmla="*/ 1114425 w 2419350"/>
                  <a:gd name="connsiteY27" fmla="*/ 552454 h 633417"/>
                  <a:gd name="connsiteX28" fmla="*/ 1128713 w 2419350"/>
                  <a:gd name="connsiteY28" fmla="*/ 542929 h 633417"/>
                  <a:gd name="connsiteX29" fmla="*/ 1157288 w 2419350"/>
                  <a:gd name="connsiteY29" fmla="*/ 533404 h 633417"/>
                  <a:gd name="connsiteX30" fmla="*/ 1171575 w 2419350"/>
                  <a:gd name="connsiteY30" fmla="*/ 528642 h 633417"/>
                  <a:gd name="connsiteX31" fmla="*/ 1247775 w 2419350"/>
                  <a:gd name="connsiteY31" fmla="*/ 533404 h 633417"/>
                  <a:gd name="connsiteX32" fmla="*/ 1309688 w 2419350"/>
                  <a:gd name="connsiteY32" fmla="*/ 547692 h 633417"/>
                  <a:gd name="connsiteX33" fmla="*/ 1395413 w 2419350"/>
                  <a:gd name="connsiteY33" fmla="*/ 542929 h 633417"/>
                  <a:gd name="connsiteX34" fmla="*/ 1423988 w 2419350"/>
                  <a:gd name="connsiteY34" fmla="*/ 533404 h 633417"/>
                  <a:gd name="connsiteX35" fmla="*/ 1438275 w 2419350"/>
                  <a:gd name="connsiteY35" fmla="*/ 528642 h 633417"/>
                  <a:gd name="connsiteX36" fmla="*/ 1452563 w 2419350"/>
                  <a:gd name="connsiteY36" fmla="*/ 519117 h 633417"/>
                  <a:gd name="connsiteX37" fmla="*/ 1509713 w 2419350"/>
                  <a:gd name="connsiteY37" fmla="*/ 509592 h 633417"/>
                  <a:gd name="connsiteX38" fmla="*/ 1528763 w 2419350"/>
                  <a:gd name="connsiteY38" fmla="*/ 504829 h 633417"/>
                  <a:gd name="connsiteX39" fmla="*/ 1557338 w 2419350"/>
                  <a:gd name="connsiteY39" fmla="*/ 500067 h 633417"/>
                  <a:gd name="connsiteX40" fmla="*/ 1590675 w 2419350"/>
                  <a:gd name="connsiteY40" fmla="*/ 490542 h 633417"/>
                  <a:gd name="connsiteX41" fmla="*/ 1633538 w 2419350"/>
                  <a:gd name="connsiteY41" fmla="*/ 485779 h 633417"/>
                  <a:gd name="connsiteX42" fmla="*/ 1647825 w 2419350"/>
                  <a:gd name="connsiteY42" fmla="*/ 481017 h 633417"/>
                  <a:gd name="connsiteX43" fmla="*/ 1666875 w 2419350"/>
                  <a:gd name="connsiteY43" fmla="*/ 476254 h 633417"/>
                  <a:gd name="connsiteX44" fmla="*/ 1695450 w 2419350"/>
                  <a:gd name="connsiteY44" fmla="*/ 457204 h 633417"/>
                  <a:gd name="connsiteX45" fmla="*/ 1709738 w 2419350"/>
                  <a:gd name="connsiteY45" fmla="*/ 447679 h 633417"/>
                  <a:gd name="connsiteX46" fmla="*/ 1724025 w 2419350"/>
                  <a:gd name="connsiteY46" fmla="*/ 438154 h 633417"/>
                  <a:gd name="connsiteX47" fmla="*/ 1733550 w 2419350"/>
                  <a:gd name="connsiteY47" fmla="*/ 423867 h 633417"/>
                  <a:gd name="connsiteX48" fmla="*/ 1795463 w 2419350"/>
                  <a:gd name="connsiteY48" fmla="*/ 409579 h 633417"/>
                  <a:gd name="connsiteX49" fmla="*/ 1824038 w 2419350"/>
                  <a:gd name="connsiteY49" fmla="*/ 400054 h 633417"/>
                  <a:gd name="connsiteX50" fmla="*/ 1838325 w 2419350"/>
                  <a:gd name="connsiteY50" fmla="*/ 385767 h 633417"/>
                  <a:gd name="connsiteX51" fmla="*/ 1852613 w 2419350"/>
                  <a:gd name="connsiteY51" fmla="*/ 376242 h 633417"/>
                  <a:gd name="connsiteX52" fmla="*/ 1866900 w 2419350"/>
                  <a:gd name="connsiteY52" fmla="*/ 357192 h 633417"/>
                  <a:gd name="connsiteX53" fmla="*/ 1881188 w 2419350"/>
                  <a:gd name="connsiteY53" fmla="*/ 352429 h 633417"/>
                  <a:gd name="connsiteX54" fmla="*/ 1895475 w 2419350"/>
                  <a:gd name="connsiteY54" fmla="*/ 342904 h 633417"/>
                  <a:gd name="connsiteX55" fmla="*/ 1928813 w 2419350"/>
                  <a:gd name="connsiteY55" fmla="*/ 319092 h 633417"/>
                  <a:gd name="connsiteX56" fmla="*/ 1938338 w 2419350"/>
                  <a:gd name="connsiteY56" fmla="*/ 304804 h 633417"/>
                  <a:gd name="connsiteX57" fmla="*/ 1952625 w 2419350"/>
                  <a:gd name="connsiteY57" fmla="*/ 276229 h 633417"/>
                  <a:gd name="connsiteX58" fmla="*/ 2009775 w 2419350"/>
                  <a:gd name="connsiteY58" fmla="*/ 228604 h 633417"/>
                  <a:gd name="connsiteX59" fmla="*/ 2024063 w 2419350"/>
                  <a:gd name="connsiteY59" fmla="*/ 219079 h 633417"/>
                  <a:gd name="connsiteX60" fmla="*/ 2052638 w 2419350"/>
                  <a:gd name="connsiteY60" fmla="*/ 190504 h 633417"/>
                  <a:gd name="connsiteX61" fmla="*/ 2057400 w 2419350"/>
                  <a:gd name="connsiteY61" fmla="*/ 176217 h 633417"/>
                  <a:gd name="connsiteX62" fmla="*/ 2081213 w 2419350"/>
                  <a:gd name="connsiteY62" fmla="*/ 147642 h 633417"/>
                  <a:gd name="connsiteX63" fmla="*/ 2109788 w 2419350"/>
                  <a:gd name="connsiteY63" fmla="*/ 128592 h 633417"/>
                  <a:gd name="connsiteX64" fmla="*/ 2124075 w 2419350"/>
                  <a:gd name="connsiteY64" fmla="*/ 119067 h 633417"/>
                  <a:gd name="connsiteX65" fmla="*/ 2133600 w 2419350"/>
                  <a:gd name="connsiteY65" fmla="*/ 104779 h 633417"/>
                  <a:gd name="connsiteX66" fmla="*/ 2147888 w 2419350"/>
                  <a:gd name="connsiteY66" fmla="*/ 100017 h 633417"/>
                  <a:gd name="connsiteX67" fmla="*/ 2166938 w 2419350"/>
                  <a:gd name="connsiteY67" fmla="*/ 90492 h 633417"/>
                  <a:gd name="connsiteX68" fmla="*/ 2219325 w 2419350"/>
                  <a:gd name="connsiteY68" fmla="*/ 71442 h 633417"/>
                  <a:gd name="connsiteX69" fmla="*/ 2243138 w 2419350"/>
                  <a:gd name="connsiteY69" fmla="*/ 61917 h 633417"/>
                  <a:gd name="connsiteX70" fmla="*/ 2266950 w 2419350"/>
                  <a:gd name="connsiteY70" fmla="*/ 57154 h 633417"/>
                  <a:gd name="connsiteX71" fmla="*/ 2281238 w 2419350"/>
                  <a:gd name="connsiteY71" fmla="*/ 52392 h 633417"/>
                  <a:gd name="connsiteX72" fmla="*/ 2309813 w 2419350"/>
                  <a:gd name="connsiteY72" fmla="*/ 38104 h 633417"/>
                  <a:gd name="connsiteX73" fmla="*/ 2324100 w 2419350"/>
                  <a:gd name="connsiteY73" fmla="*/ 28579 h 633417"/>
                  <a:gd name="connsiteX74" fmla="*/ 2338388 w 2419350"/>
                  <a:gd name="connsiteY74" fmla="*/ 23817 h 633417"/>
                  <a:gd name="connsiteX75" fmla="*/ 2362200 w 2419350"/>
                  <a:gd name="connsiteY75" fmla="*/ 14292 h 633417"/>
                  <a:gd name="connsiteX76" fmla="*/ 2386013 w 2419350"/>
                  <a:gd name="connsiteY76" fmla="*/ 9529 h 633417"/>
                  <a:gd name="connsiteX77" fmla="*/ 2419350 w 2419350"/>
                  <a:gd name="connsiteY77" fmla="*/ 4 h 633417"/>
                  <a:gd name="connsiteX0" fmla="*/ 0 w 2419350"/>
                  <a:gd name="connsiteY0" fmla="*/ 485779 h 633417"/>
                  <a:gd name="connsiteX1" fmla="*/ 61913 w 2419350"/>
                  <a:gd name="connsiteY1" fmla="*/ 504829 h 633417"/>
                  <a:gd name="connsiteX2" fmla="*/ 76200 w 2419350"/>
                  <a:gd name="connsiteY2" fmla="*/ 509592 h 633417"/>
                  <a:gd name="connsiteX3" fmla="*/ 114300 w 2419350"/>
                  <a:gd name="connsiteY3" fmla="*/ 519117 h 633417"/>
                  <a:gd name="connsiteX4" fmla="*/ 209550 w 2419350"/>
                  <a:gd name="connsiteY4" fmla="*/ 533404 h 633417"/>
                  <a:gd name="connsiteX5" fmla="*/ 261938 w 2419350"/>
                  <a:gd name="connsiteY5" fmla="*/ 542929 h 633417"/>
                  <a:gd name="connsiteX6" fmla="*/ 280988 w 2419350"/>
                  <a:gd name="connsiteY6" fmla="*/ 547692 h 633417"/>
                  <a:gd name="connsiteX7" fmla="*/ 338138 w 2419350"/>
                  <a:gd name="connsiteY7" fmla="*/ 552454 h 633417"/>
                  <a:gd name="connsiteX8" fmla="*/ 395288 w 2419350"/>
                  <a:gd name="connsiteY8" fmla="*/ 561979 h 633417"/>
                  <a:gd name="connsiteX9" fmla="*/ 428625 w 2419350"/>
                  <a:gd name="connsiteY9" fmla="*/ 566742 h 633417"/>
                  <a:gd name="connsiteX10" fmla="*/ 528638 w 2419350"/>
                  <a:gd name="connsiteY10" fmla="*/ 576267 h 633417"/>
                  <a:gd name="connsiteX11" fmla="*/ 604838 w 2419350"/>
                  <a:gd name="connsiteY11" fmla="*/ 590554 h 633417"/>
                  <a:gd name="connsiteX12" fmla="*/ 619125 w 2419350"/>
                  <a:gd name="connsiteY12" fmla="*/ 595317 h 633417"/>
                  <a:gd name="connsiteX13" fmla="*/ 652463 w 2419350"/>
                  <a:gd name="connsiteY13" fmla="*/ 600079 h 633417"/>
                  <a:gd name="connsiteX14" fmla="*/ 685800 w 2419350"/>
                  <a:gd name="connsiteY14" fmla="*/ 609604 h 633417"/>
                  <a:gd name="connsiteX15" fmla="*/ 733425 w 2419350"/>
                  <a:gd name="connsiteY15" fmla="*/ 614367 h 633417"/>
                  <a:gd name="connsiteX16" fmla="*/ 762000 w 2419350"/>
                  <a:gd name="connsiteY16" fmla="*/ 623892 h 633417"/>
                  <a:gd name="connsiteX17" fmla="*/ 809625 w 2419350"/>
                  <a:gd name="connsiteY17" fmla="*/ 633417 h 633417"/>
                  <a:gd name="connsiteX18" fmla="*/ 914400 w 2419350"/>
                  <a:gd name="connsiteY18" fmla="*/ 628654 h 633417"/>
                  <a:gd name="connsiteX19" fmla="*/ 942975 w 2419350"/>
                  <a:gd name="connsiteY19" fmla="*/ 619129 h 633417"/>
                  <a:gd name="connsiteX20" fmla="*/ 962025 w 2419350"/>
                  <a:gd name="connsiteY20" fmla="*/ 614367 h 633417"/>
                  <a:gd name="connsiteX21" fmla="*/ 976313 w 2419350"/>
                  <a:gd name="connsiteY21" fmla="*/ 604842 h 633417"/>
                  <a:gd name="connsiteX22" fmla="*/ 1019175 w 2419350"/>
                  <a:gd name="connsiteY22" fmla="*/ 595317 h 633417"/>
                  <a:gd name="connsiteX23" fmla="*/ 1057275 w 2419350"/>
                  <a:gd name="connsiteY23" fmla="*/ 585792 h 633417"/>
                  <a:gd name="connsiteX24" fmla="*/ 1071563 w 2419350"/>
                  <a:gd name="connsiteY24" fmla="*/ 576267 h 633417"/>
                  <a:gd name="connsiteX25" fmla="*/ 1085850 w 2419350"/>
                  <a:gd name="connsiteY25" fmla="*/ 561979 h 633417"/>
                  <a:gd name="connsiteX26" fmla="*/ 1114425 w 2419350"/>
                  <a:gd name="connsiteY26" fmla="*/ 552454 h 633417"/>
                  <a:gd name="connsiteX27" fmla="*/ 1128713 w 2419350"/>
                  <a:gd name="connsiteY27" fmla="*/ 542929 h 633417"/>
                  <a:gd name="connsiteX28" fmla="*/ 1157288 w 2419350"/>
                  <a:gd name="connsiteY28" fmla="*/ 533404 h 633417"/>
                  <a:gd name="connsiteX29" fmla="*/ 1171575 w 2419350"/>
                  <a:gd name="connsiteY29" fmla="*/ 528642 h 633417"/>
                  <a:gd name="connsiteX30" fmla="*/ 1247775 w 2419350"/>
                  <a:gd name="connsiteY30" fmla="*/ 533404 h 633417"/>
                  <a:gd name="connsiteX31" fmla="*/ 1309688 w 2419350"/>
                  <a:gd name="connsiteY31" fmla="*/ 547692 h 633417"/>
                  <a:gd name="connsiteX32" fmla="*/ 1395413 w 2419350"/>
                  <a:gd name="connsiteY32" fmla="*/ 542929 h 633417"/>
                  <a:gd name="connsiteX33" fmla="*/ 1423988 w 2419350"/>
                  <a:gd name="connsiteY33" fmla="*/ 533404 h 633417"/>
                  <a:gd name="connsiteX34" fmla="*/ 1438275 w 2419350"/>
                  <a:gd name="connsiteY34" fmla="*/ 528642 h 633417"/>
                  <a:gd name="connsiteX35" fmla="*/ 1452563 w 2419350"/>
                  <a:gd name="connsiteY35" fmla="*/ 519117 h 633417"/>
                  <a:gd name="connsiteX36" fmla="*/ 1509713 w 2419350"/>
                  <a:gd name="connsiteY36" fmla="*/ 509592 h 633417"/>
                  <a:gd name="connsiteX37" fmla="*/ 1528763 w 2419350"/>
                  <a:gd name="connsiteY37" fmla="*/ 504829 h 633417"/>
                  <a:gd name="connsiteX38" fmla="*/ 1557338 w 2419350"/>
                  <a:gd name="connsiteY38" fmla="*/ 500067 h 633417"/>
                  <a:gd name="connsiteX39" fmla="*/ 1590675 w 2419350"/>
                  <a:gd name="connsiteY39" fmla="*/ 490542 h 633417"/>
                  <a:gd name="connsiteX40" fmla="*/ 1633538 w 2419350"/>
                  <a:gd name="connsiteY40" fmla="*/ 485779 h 633417"/>
                  <a:gd name="connsiteX41" fmla="*/ 1647825 w 2419350"/>
                  <a:gd name="connsiteY41" fmla="*/ 481017 h 633417"/>
                  <a:gd name="connsiteX42" fmla="*/ 1666875 w 2419350"/>
                  <a:gd name="connsiteY42" fmla="*/ 476254 h 633417"/>
                  <a:gd name="connsiteX43" fmla="*/ 1695450 w 2419350"/>
                  <a:gd name="connsiteY43" fmla="*/ 457204 h 633417"/>
                  <a:gd name="connsiteX44" fmla="*/ 1709738 w 2419350"/>
                  <a:gd name="connsiteY44" fmla="*/ 447679 h 633417"/>
                  <a:gd name="connsiteX45" fmla="*/ 1724025 w 2419350"/>
                  <a:gd name="connsiteY45" fmla="*/ 438154 h 633417"/>
                  <a:gd name="connsiteX46" fmla="*/ 1733550 w 2419350"/>
                  <a:gd name="connsiteY46" fmla="*/ 423867 h 633417"/>
                  <a:gd name="connsiteX47" fmla="*/ 1795463 w 2419350"/>
                  <a:gd name="connsiteY47" fmla="*/ 409579 h 633417"/>
                  <a:gd name="connsiteX48" fmla="*/ 1824038 w 2419350"/>
                  <a:gd name="connsiteY48" fmla="*/ 400054 h 633417"/>
                  <a:gd name="connsiteX49" fmla="*/ 1838325 w 2419350"/>
                  <a:gd name="connsiteY49" fmla="*/ 385767 h 633417"/>
                  <a:gd name="connsiteX50" fmla="*/ 1852613 w 2419350"/>
                  <a:gd name="connsiteY50" fmla="*/ 376242 h 633417"/>
                  <a:gd name="connsiteX51" fmla="*/ 1866900 w 2419350"/>
                  <a:gd name="connsiteY51" fmla="*/ 357192 h 633417"/>
                  <a:gd name="connsiteX52" fmla="*/ 1881188 w 2419350"/>
                  <a:gd name="connsiteY52" fmla="*/ 352429 h 633417"/>
                  <a:gd name="connsiteX53" fmla="*/ 1895475 w 2419350"/>
                  <a:gd name="connsiteY53" fmla="*/ 342904 h 633417"/>
                  <a:gd name="connsiteX54" fmla="*/ 1928813 w 2419350"/>
                  <a:gd name="connsiteY54" fmla="*/ 319092 h 633417"/>
                  <a:gd name="connsiteX55" fmla="*/ 1938338 w 2419350"/>
                  <a:gd name="connsiteY55" fmla="*/ 304804 h 633417"/>
                  <a:gd name="connsiteX56" fmla="*/ 1952625 w 2419350"/>
                  <a:gd name="connsiteY56" fmla="*/ 276229 h 633417"/>
                  <a:gd name="connsiteX57" fmla="*/ 2009775 w 2419350"/>
                  <a:gd name="connsiteY57" fmla="*/ 228604 h 633417"/>
                  <a:gd name="connsiteX58" fmla="*/ 2024063 w 2419350"/>
                  <a:gd name="connsiteY58" fmla="*/ 219079 h 633417"/>
                  <a:gd name="connsiteX59" fmla="*/ 2052638 w 2419350"/>
                  <a:gd name="connsiteY59" fmla="*/ 190504 h 633417"/>
                  <a:gd name="connsiteX60" fmla="*/ 2057400 w 2419350"/>
                  <a:gd name="connsiteY60" fmla="*/ 176217 h 633417"/>
                  <a:gd name="connsiteX61" fmla="*/ 2081213 w 2419350"/>
                  <a:gd name="connsiteY61" fmla="*/ 147642 h 633417"/>
                  <a:gd name="connsiteX62" fmla="*/ 2109788 w 2419350"/>
                  <a:gd name="connsiteY62" fmla="*/ 128592 h 633417"/>
                  <a:gd name="connsiteX63" fmla="*/ 2124075 w 2419350"/>
                  <a:gd name="connsiteY63" fmla="*/ 119067 h 633417"/>
                  <a:gd name="connsiteX64" fmla="*/ 2133600 w 2419350"/>
                  <a:gd name="connsiteY64" fmla="*/ 104779 h 633417"/>
                  <a:gd name="connsiteX65" fmla="*/ 2147888 w 2419350"/>
                  <a:gd name="connsiteY65" fmla="*/ 100017 h 633417"/>
                  <a:gd name="connsiteX66" fmla="*/ 2166938 w 2419350"/>
                  <a:gd name="connsiteY66" fmla="*/ 90492 h 633417"/>
                  <a:gd name="connsiteX67" fmla="*/ 2219325 w 2419350"/>
                  <a:gd name="connsiteY67" fmla="*/ 71442 h 633417"/>
                  <a:gd name="connsiteX68" fmla="*/ 2243138 w 2419350"/>
                  <a:gd name="connsiteY68" fmla="*/ 61917 h 633417"/>
                  <a:gd name="connsiteX69" fmla="*/ 2266950 w 2419350"/>
                  <a:gd name="connsiteY69" fmla="*/ 57154 h 633417"/>
                  <a:gd name="connsiteX70" fmla="*/ 2281238 w 2419350"/>
                  <a:gd name="connsiteY70" fmla="*/ 52392 h 633417"/>
                  <a:gd name="connsiteX71" fmla="*/ 2309813 w 2419350"/>
                  <a:gd name="connsiteY71" fmla="*/ 38104 h 633417"/>
                  <a:gd name="connsiteX72" fmla="*/ 2324100 w 2419350"/>
                  <a:gd name="connsiteY72" fmla="*/ 28579 h 633417"/>
                  <a:gd name="connsiteX73" fmla="*/ 2338388 w 2419350"/>
                  <a:gd name="connsiteY73" fmla="*/ 23817 h 633417"/>
                  <a:gd name="connsiteX74" fmla="*/ 2362200 w 2419350"/>
                  <a:gd name="connsiteY74" fmla="*/ 14292 h 633417"/>
                  <a:gd name="connsiteX75" fmla="*/ 2386013 w 2419350"/>
                  <a:gd name="connsiteY75" fmla="*/ 9529 h 633417"/>
                  <a:gd name="connsiteX76" fmla="*/ 2419350 w 2419350"/>
                  <a:gd name="connsiteY76" fmla="*/ 4 h 633417"/>
                  <a:gd name="connsiteX0" fmla="*/ 0 w 2357437"/>
                  <a:gd name="connsiteY0" fmla="*/ 504829 h 633417"/>
                  <a:gd name="connsiteX1" fmla="*/ 14287 w 2357437"/>
                  <a:gd name="connsiteY1" fmla="*/ 509592 h 633417"/>
                  <a:gd name="connsiteX2" fmla="*/ 52387 w 2357437"/>
                  <a:gd name="connsiteY2" fmla="*/ 519117 h 633417"/>
                  <a:gd name="connsiteX3" fmla="*/ 147637 w 2357437"/>
                  <a:gd name="connsiteY3" fmla="*/ 533404 h 633417"/>
                  <a:gd name="connsiteX4" fmla="*/ 200025 w 2357437"/>
                  <a:gd name="connsiteY4" fmla="*/ 542929 h 633417"/>
                  <a:gd name="connsiteX5" fmla="*/ 219075 w 2357437"/>
                  <a:gd name="connsiteY5" fmla="*/ 547692 h 633417"/>
                  <a:gd name="connsiteX6" fmla="*/ 276225 w 2357437"/>
                  <a:gd name="connsiteY6" fmla="*/ 552454 h 633417"/>
                  <a:gd name="connsiteX7" fmla="*/ 333375 w 2357437"/>
                  <a:gd name="connsiteY7" fmla="*/ 561979 h 633417"/>
                  <a:gd name="connsiteX8" fmla="*/ 366712 w 2357437"/>
                  <a:gd name="connsiteY8" fmla="*/ 566742 h 633417"/>
                  <a:gd name="connsiteX9" fmla="*/ 466725 w 2357437"/>
                  <a:gd name="connsiteY9" fmla="*/ 576267 h 633417"/>
                  <a:gd name="connsiteX10" fmla="*/ 542925 w 2357437"/>
                  <a:gd name="connsiteY10" fmla="*/ 590554 h 633417"/>
                  <a:gd name="connsiteX11" fmla="*/ 557212 w 2357437"/>
                  <a:gd name="connsiteY11" fmla="*/ 595317 h 633417"/>
                  <a:gd name="connsiteX12" fmla="*/ 590550 w 2357437"/>
                  <a:gd name="connsiteY12" fmla="*/ 600079 h 633417"/>
                  <a:gd name="connsiteX13" fmla="*/ 623887 w 2357437"/>
                  <a:gd name="connsiteY13" fmla="*/ 609604 h 633417"/>
                  <a:gd name="connsiteX14" fmla="*/ 671512 w 2357437"/>
                  <a:gd name="connsiteY14" fmla="*/ 614367 h 633417"/>
                  <a:gd name="connsiteX15" fmla="*/ 700087 w 2357437"/>
                  <a:gd name="connsiteY15" fmla="*/ 623892 h 633417"/>
                  <a:gd name="connsiteX16" fmla="*/ 747712 w 2357437"/>
                  <a:gd name="connsiteY16" fmla="*/ 633417 h 633417"/>
                  <a:gd name="connsiteX17" fmla="*/ 852487 w 2357437"/>
                  <a:gd name="connsiteY17" fmla="*/ 628654 h 633417"/>
                  <a:gd name="connsiteX18" fmla="*/ 881062 w 2357437"/>
                  <a:gd name="connsiteY18" fmla="*/ 619129 h 633417"/>
                  <a:gd name="connsiteX19" fmla="*/ 900112 w 2357437"/>
                  <a:gd name="connsiteY19" fmla="*/ 614367 h 633417"/>
                  <a:gd name="connsiteX20" fmla="*/ 914400 w 2357437"/>
                  <a:gd name="connsiteY20" fmla="*/ 604842 h 633417"/>
                  <a:gd name="connsiteX21" fmla="*/ 957262 w 2357437"/>
                  <a:gd name="connsiteY21" fmla="*/ 595317 h 633417"/>
                  <a:gd name="connsiteX22" fmla="*/ 995362 w 2357437"/>
                  <a:gd name="connsiteY22" fmla="*/ 585792 h 633417"/>
                  <a:gd name="connsiteX23" fmla="*/ 1009650 w 2357437"/>
                  <a:gd name="connsiteY23" fmla="*/ 576267 h 633417"/>
                  <a:gd name="connsiteX24" fmla="*/ 1023937 w 2357437"/>
                  <a:gd name="connsiteY24" fmla="*/ 561979 h 633417"/>
                  <a:gd name="connsiteX25" fmla="*/ 1052512 w 2357437"/>
                  <a:gd name="connsiteY25" fmla="*/ 552454 h 633417"/>
                  <a:gd name="connsiteX26" fmla="*/ 1066800 w 2357437"/>
                  <a:gd name="connsiteY26" fmla="*/ 542929 h 633417"/>
                  <a:gd name="connsiteX27" fmla="*/ 1095375 w 2357437"/>
                  <a:gd name="connsiteY27" fmla="*/ 533404 h 633417"/>
                  <a:gd name="connsiteX28" fmla="*/ 1109662 w 2357437"/>
                  <a:gd name="connsiteY28" fmla="*/ 528642 h 633417"/>
                  <a:gd name="connsiteX29" fmla="*/ 1185862 w 2357437"/>
                  <a:gd name="connsiteY29" fmla="*/ 533404 h 633417"/>
                  <a:gd name="connsiteX30" fmla="*/ 1247775 w 2357437"/>
                  <a:gd name="connsiteY30" fmla="*/ 547692 h 633417"/>
                  <a:gd name="connsiteX31" fmla="*/ 1333500 w 2357437"/>
                  <a:gd name="connsiteY31" fmla="*/ 542929 h 633417"/>
                  <a:gd name="connsiteX32" fmla="*/ 1362075 w 2357437"/>
                  <a:gd name="connsiteY32" fmla="*/ 533404 h 633417"/>
                  <a:gd name="connsiteX33" fmla="*/ 1376362 w 2357437"/>
                  <a:gd name="connsiteY33" fmla="*/ 528642 h 633417"/>
                  <a:gd name="connsiteX34" fmla="*/ 1390650 w 2357437"/>
                  <a:gd name="connsiteY34" fmla="*/ 519117 h 633417"/>
                  <a:gd name="connsiteX35" fmla="*/ 1447800 w 2357437"/>
                  <a:gd name="connsiteY35" fmla="*/ 509592 h 633417"/>
                  <a:gd name="connsiteX36" fmla="*/ 1466850 w 2357437"/>
                  <a:gd name="connsiteY36" fmla="*/ 504829 h 633417"/>
                  <a:gd name="connsiteX37" fmla="*/ 1495425 w 2357437"/>
                  <a:gd name="connsiteY37" fmla="*/ 500067 h 633417"/>
                  <a:gd name="connsiteX38" fmla="*/ 1528762 w 2357437"/>
                  <a:gd name="connsiteY38" fmla="*/ 490542 h 633417"/>
                  <a:gd name="connsiteX39" fmla="*/ 1571625 w 2357437"/>
                  <a:gd name="connsiteY39" fmla="*/ 485779 h 633417"/>
                  <a:gd name="connsiteX40" fmla="*/ 1585912 w 2357437"/>
                  <a:gd name="connsiteY40" fmla="*/ 481017 h 633417"/>
                  <a:gd name="connsiteX41" fmla="*/ 1604962 w 2357437"/>
                  <a:gd name="connsiteY41" fmla="*/ 476254 h 633417"/>
                  <a:gd name="connsiteX42" fmla="*/ 1633537 w 2357437"/>
                  <a:gd name="connsiteY42" fmla="*/ 457204 h 633417"/>
                  <a:gd name="connsiteX43" fmla="*/ 1647825 w 2357437"/>
                  <a:gd name="connsiteY43" fmla="*/ 447679 h 633417"/>
                  <a:gd name="connsiteX44" fmla="*/ 1662112 w 2357437"/>
                  <a:gd name="connsiteY44" fmla="*/ 438154 h 633417"/>
                  <a:gd name="connsiteX45" fmla="*/ 1671637 w 2357437"/>
                  <a:gd name="connsiteY45" fmla="*/ 423867 h 633417"/>
                  <a:gd name="connsiteX46" fmla="*/ 1733550 w 2357437"/>
                  <a:gd name="connsiteY46" fmla="*/ 409579 h 633417"/>
                  <a:gd name="connsiteX47" fmla="*/ 1762125 w 2357437"/>
                  <a:gd name="connsiteY47" fmla="*/ 400054 h 633417"/>
                  <a:gd name="connsiteX48" fmla="*/ 1776412 w 2357437"/>
                  <a:gd name="connsiteY48" fmla="*/ 385767 h 633417"/>
                  <a:gd name="connsiteX49" fmla="*/ 1790700 w 2357437"/>
                  <a:gd name="connsiteY49" fmla="*/ 376242 h 633417"/>
                  <a:gd name="connsiteX50" fmla="*/ 1804987 w 2357437"/>
                  <a:gd name="connsiteY50" fmla="*/ 357192 h 633417"/>
                  <a:gd name="connsiteX51" fmla="*/ 1819275 w 2357437"/>
                  <a:gd name="connsiteY51" fmla="*/ 352429 h 633417"/>
                  <a:gd name="connsiteX52" fmla="*/ 1833562 w 2357437"/>
                  <a:gd name="connsiteY52" fmla="*/ 342904 h 633417"/>
                  <a:gd name="connsiteX53" fmla="*/ 1866900 w 2357437"/>
                  <a:gd name="connsiteY53" fmla="*/ 319092 h 633417"/>
                  <a:gd name="connsiteX54" fmla="*/ 1876425 w 2357437"/>
                  <a:gd name="connsiteY54" fmla="*/ 304804 h 633417"/>
                  <a:gd name="connsiteX55" fmla="*/ 1890712 w 2357437"/>
                  <a:gd name="connsiteY55" fmla="*/ 276229 h 633417"/>
                  <a:gd name="connsiteX56" fmla="*/ 1947862 w 2357437"/>
                  <a:gd name="connsiteY56" fmla="*/ 228604 h 633417"/>
                  <a:gd name="connsiteX57" fmla="*/ 1962150 w 2357437"/>
                  <a:gd name="connsiteY57" fmla="*/ 219079 h 633417"/>
                  <a:gd name="connsiteX58" fmla="*/ 1990725 w 2357437"/>
                  <a:gd name="connsiteY58" fmla="*/ 190504 h 633417"/>
                  <a:gd name="connsiteX59" fmla="*/ 1995487 w 2357437"/>
                  <a:gd name="connsiteY59" fmla="*/ 176217 h 633417"/>
                  <a:gd name="connsiteX60" fmla="*/ 2019300 w 2357437"/>
                  <a:gd name="connsiteY60" fmla="*/ 147642 h 633417"/>
                  <a:gd name="connsiteX61" fmla="*/ 2047875 w 2357437"/>
                  <a:gd name="connsiteY61" fmla="*/ 128592 h 633417"/>
                  <a:gd name="connsiteX62" fmla="*/ 2062162 w 2357437"/>
                  <a:gd name="connsiteY62" fmla="*/ 119067 h 633417"/>
                  <a:gd name="connsiteX63" fmla="*/ 2071687 w 2357437"/>
                  <a:gd name="connsiteY63" fmla="*/ 104779 h 633417"/>
                  <a:gd name="connsiteX64" fmla="*/ 2085975 w 2357437"/>
                  <a:gd name="connsiteY64" fmla="*/ 100017 h 633417"/>
                  <a:gd name="connsiteX65" fmla="*/ 2105025 w 2357437"/>
                  <a:gd name="connsiteY65" fmla="*/ 90492 h 633417"/>
                  <a:gd name="connsiteX66" fmla="*/ 2157412 w 2357437"/>
                  <a:gd name="connsiteY66" fmla="*/ 71442 h 633417"/>
                  <a:gd name="connsiteX67" fmla="*/ 2181225 w 2357437"/>
                  <a:gd name="connsiteY67" fmla="*/ 61917 h 633417"/>
                  <a:gd name="connsiteX68" fmla="*/ 2205037 w 2357437"/>
                  <a:gd name="connsiteY68" fmla="*/ 57154 h 633417"/>
                  <a:gd name="connsiteX69" fmla="*/ 2219325 w 2357437"/>
                  <a:gd name="connsiteY69" fmla="*/ 52392 h 633417"/>
                  <a:gd name="connsiteX70" fmla="*/ 2247900 w 2357437"/>
                  <a:gd name="connsiteY70" fmla="*/ 38104 h 633417"/>
                  <a:gd name="connsiteX71" fmla="*/ 2262187 w 2357437"/>
                  <a:gd name="connsiteY71" fmla="*/ 28579 h 633417"/>
                  <a:gd name="connsiteX72" fmla="*/ 2276475 w 2357437"/>
                  <a:gd name="connsiteY72" fmla="*/ 23817 h 633417"/>
                  <a:gd name="connsiteX73" fmla="*/ 2300287 w 2357437"/>
                  <a:gd name="connsiteY73" fmla="*/ 14292 h 633417"/>
                  <a:gd name="connsiteX74" fmla="*/ 2324100 w 2357437"/>
                  <a:gd name="connsiteY74" fmla="*/ 9529 h 633417"/>
                  <a:gd name="connsiteX75" fmla="*/ 2357437 w 2357437"/>
                  <a:gd name="connsiteY75" fmla="*/ 4 h 633417"/>
                  <a:gd name="connsiteX0" fmla="*/ 100160 w 2457597"/>
                  <a:gd name="connsiteY0" fmla="*/ 504829 h 633417"/>
                  <a:gd name="connsiteX1" fmla="*/ 147 w 2457597"/>
                  <a:gd name="connsiteY1" fmla="*/ 547692 h 633417"/>
                  <a:gd name="connsiteX2" fmla="*/ 152547 w 2457597"/>
                  <a:gd name="connsiteY2" fmla="*/ 519117 h 633417"/>
                  <a:gd name="connsiteX3" fmla="*/ 247797 w 2457597"/>
                  <a:gd name="connsiteY3" fmla="*/ 533404 h 633417"/>
                  <a:gd name="connsiteX4" fmla="*/ 300185 w 2457597"/>
                  <a:gd name="connsiteY4" fmla="*/ 542929 h 633417"/>
                  <a:gd name="connsiteX5" fmla="*/ 319235 w 2457597"/>
                  <a:gd name="connsiteY5" fmla="*/ 547692 h 633417"/>
                  <a:gd name="connsiteX6" fmla="*/ 376385 w 2457597"/>
                  <a:gd name="connsiteY6" fmla="*/ 552454 h 633417"/>
                  <a:gd name="connsiteX7" fmla="*/ 433535 w 2457597"/>
                  <a:gd name="connsiteY7" fmla="*/ 561979 h 633417"/>
                  <a:gd name="connsiteX8" fmla="*/ 466872 w 2457597"/>
                  <a:gd name="connsiteY8" fmla="*/ 566742 h 633417"/>
                  <a:gd name="connsiteX9" fmla="*/ 566885 w 2457597"/>
                  <a:gd name="connsiteY9" fmla="*/ 576267 h 633417"/>
                  <a:gd name="connsiteX10" fmla="*/ 643085 w 2457597"/>
                  <a:gd name="connsiteY10" fmla="*/ 590554 h 633417"/>
                  <a:gd name="connsiteX11" fmla="*/ 657372 w 2457597"/>
                  <a:gd name="connsiteY11" fmla="*/ 595317 h 633417"/>
                  <a:gd name="connsiteX12" fmla="*/ 690710 w 2457597"/>
                  <a:gd name="connsiteY12" fmla="*/ 600079 h 633417"/>
                  <a:gd name="connsiteX13" fmla="*/ 724047 w 2457597"/>
                  <a:gd name="connsiteY13" fmla="*/ 609604 h 633417"/>
                  <a:gd name="connsiteX14" fmla="*/ 771672 w 2457597"/>
                  <a:gd name="connsiteY14" fmla="*/ 614367 h 633417"/>
                  <a:gd name="connsiteX15" fmla="*/ 800247 w 2457597"/>
                  <a:gd name="connsiteY15" fmla="*/ 623892 h 633417"/>
                  <a:gd name="connsiteX16" fmla="*/ 847872 w 2457597"/>
                  <a:gd name="connsiteY16" fmla="*/ 633417 h 633417"/>
                  <a:gd name="connsiteX17" fmla="*/ 952647 w 2457597"/>
                  <a:gd name="connsiteY17" fmla="*/ 628654 h 633417"/>
                  <a:gd name="connsiteX18" fmla="*/ 981222 w 2457597"/>
                  <a:gd name="connsiteY18" fmla="*/ 619129 h 633417"/>
                  <a:gd name="connsiteX19" fmla="*/ 1000272 w 2457597"/>
                  <a:gd name="connsiteY19" fmla="*/ 614367 h 633417"/>
                  <a:gd name="connsiteX20" fmla="*/ 1014560 w 2457597"/>
                  <a:gd name="connsiteY20" fmla="*/ 604842 h 633417"/>
                  <a:gd name="connsiteX21" fmla="*/ 1057422 w 2457597"/>
                  <a:gd name="connsiteY21" fmla="*/ 595317 h 633417"/>
                  <a:gd name="connsiteX22" fmla="*/ 1095522 w 2457597"/>
                  <a:gd name="connsiteY22" fmla="*/ 585792 h 633417"/>
                  <a:gd name="connsiteX23" fmla="*/ 1109810 w 2457597"/>
                  <a:gd name="connsiteY23" fmla="*/ 576267 h 633417"/>
                  <a:gd name="connsiteX24" fmla="*/ 1124097 w 2457597"/>
                  <a:gd name="connsiteY24" fmla="*/ 561979 h 633417"/>
                  <a:gd name="connsiteX25" fmla="*/ 1152672 w 2457597"/>
                  <a:gd name="connsiteY25" fmla="*/ 552454 h 633417"/>
                  <a:gd name="connsiteX26" fmla="*/ 1166960 w 2457597"/>
                  <a:gd name="connsiteY26" fmla="*/ 542929 h 633417"/>
                  <a:gd name="connsiteX27" fmla="*/ 1195535 w 2457597"/>
                  <a:gd name="connsiteY27" fmla="*/ 533404 h 633417"/>
                  <a:gd name="connsiteX28" fmla="*/ 1209822 w 2457597"/>
                  <a:gd name="connsiteY28" fmla="*/ 528642 h 633417"/>
                  <a:gd name="connsiteX29" fmla="*/ 1286022 w 2457597"/>
                  <a:gd name="connsiteY29" fmla="*/ 533404 h 633417"/>
                  <a:gd name="connsiteX30" fmla="*/ 1347935 w 2457597"/>
                  <a:gd name="connsiteY30" fmla="*/ 547692 h 633417"/>
                  <a:gd name="connsiteX31" fmla="*/ 1433660 w 2457597"/>
                  <a:gd name="connsiteY31" fmla="*/ 542929 h 633417"/>
                  <a:gd name="connsiteX32" fmla="*/ 1462235 w 2457597"/>
                  <a:gd name="connsiteY32" fmla="*/ 533404 h 633417"/>
                  <a:gd name="connsiteX33" fmla="*/ 1476522 w 2457597"/>
                  <a:gd name="connsiteY33" fmla="*/ 528642 h 633417"/>
                  <a:gd name="connsiteX34" fmla="*/ 1490810 w 2457597"/>
                  <a:gd name="connsiteY34" fmla="*/ 519117 h 633417"/>
                  <a:gd name="connsiteX35" fmla="*/ 1547960 w 2457597"/>
                  <a:gd name="connsiteY35" fmla="*/ 509592 h 633417"/>
                  <a:gd name="connsiteX36" fmla="*/ 1567010 w 2457597"/>
                  <a:gd name="connsiteY36" fmla="*/ 504829 h 633417"/>
                  <a:gd name="connsiteX37" fmla="*/ 1595585 w 2457597"/>
                  <a:gd name="connsiteY37" fmla="*/ 500067 h 633417"/>
                  <a:gd name="connsiteX38" fmla="*/ 1628922 w 2457597"/>
                  <a:gd name="connsiteY38" fmla="*/ 490542 h 633417"/>
                  <a:gd name="connsiteX39" fmla="*/ 1671785 w 2457597"/>
                  <a:gd name="connsiteY39" fmla="*/ 485779 h 633417"/>
                  <a:gd name="connsiteX40" fmla="*/ 1686072 w 2457597"/>
                  <a:gd name="connsiteY40" fmla="*/ 481017 h 633417"/>
                  <a:gd name="connsiteX41" fmla="*/ 1705122 w 2457597"/>
                  <a:gd name="connsiteY41" fmla="*/ 476254 h 633417"/>
                  <a:gd name="connsiteX42" fmla="*/ 1733697 w 2457597"/>
                  <a:gd name="connsiteY42" fmla="*/ 457204 h 633417"/>
                  <a:gd name="connsiteX43" fmla="*/ 1747985 w 2457597"/>
                  <a:gd name="connsiteY43" fmla="*/ 447679 h 633417"/>
                  <a:gd name="connsiteX44" fmla="*/ 1762272 w 2457597"/>
                  <a:gd name="connsiteY44" fmla="*/ 438154 h 633417"/>
                  <a:gd name="connsiteX45" fmla="*/ 1771797 w 2457597"/>
                  <a:gd name="connsiteY45" fmla="*/ 423867 h 633417"/>
                  <a:gd name="connsiteX46" fmla="*/ 1833710 w 2457597"/>
                  <a:gd name="connsiteY46" fmla="*/ 409579 h 633417"/>
                  <a:gd name="connsiteX47" fmla="*/ 1862285 w 2457597"/>
                  <a:gd name="connsiteY47" fmla="*/ 400054 h 633417"/>
                  <a:gd name="connsiteX48" fmla="*/ 1876572 w 2457597"/>
                  <a:gd name="connsiteY48" fmla="*/ 385767 h 633417"/>
                  <a:gd name="connsiteX49" fmla="*/ 1890860 w 2457597"/>
                  <a:gd name="connsiteY49" fmla="*/ 376242 h 633417"/>
                  <a:gd name="connsiteX50" fmla="*/ 1905147 w 2457597"/>
                  <a:gd name="connsiteY50" fmla="*/ 357192 h 633417"/>
                  <a:gd name="connsiteX51" fmla="*/ 1919435 w 2457597"/>
                  <a:gd name="connsiteY51" fmla="*/ 352429 h 633417"/>
                  <a:gd name="connsiteX52" fmla="*/ 1933722 w 2457597"/>
                  <a:gd name="connsiteY52" fmla="*/ 342904 h 633417"/>
                  <a:gd name="connsiteX53" fmla="*/ 1967060 w 2457597"/>
                  <a:gd name="connsiteY53" fmla="*/ 319092 h 633417"/>
                  <a:gd name="connsiteX54" fmla="*/ 1976585 w 2457597"/>
                  <a:gd name="connsiteY54" fmla="*/ 304804 h 633417"/>
                  <a:gd name="connsiteX55" fmla="*/ 1990872 w 2457597"/>
                  <a:gd name="connsiteY55" fmla="*/ 276229 h 633417"/>
                  <a:gd name="connsiteX56" fmla="*/ 2048022 w 2457597"/>
                  <a:gd name="connsiteY56" fmla="*/ 228604 h 633417"/>
                  <a:gd name="connsiteX57" fmla="*/ 2062310 w 2457597"/>
                  <a:gd name="connsiteY57" fmla="*/ 219079 h 633417"/>
                  <a:gd name="connsiteX58" fmla="*/ 2090885 w 2457597"/>
                  <a:gd name="connsiteY58" fmla="*/ 190504 h 633417"/>
                  <a:gd name="connsiteX59" fmla="*/ 2095647 w 2457597"/>
                  <a:gd name="connsiteY59" fmla="*/ 176217 h 633417"/>
                  <a:gd name="connsiteX60" fmla="*/ 2119460 w 2457597"/>
                  <a:gd name="connsiteY60" fmla="*/ 147642 h 633417"/>
                  <a:gd name="connsiteX61" fmla="*/ 2148035 w 2457597"/>
                  <a:gd name="connsiteY61" fmla="*/ 128592 h 633417"/>
                  <a:gd name="connsiteX62" fmla="*/ 2162322 w 2457597"/>
                  <a:gd name="connsiteY62" fmla="*/ 119067 h 633417"/>
                  <a:gd name="connsiteX63" fmla="*/ 2171847 w 2457597"/>
                  <a:gd name="connsiteY63" fmla="*/ 104779 h 633417"/>
                  <a:gd name="connsiteX64" fmla="*/ 2186135 w 2457597"/>
                  <a:gd name="connsiteY64" fmla="*/ 100017 h 633417"/>
                  <a:gd name="connsiteX65" fmla="*/ 2205185 w 2457597"/>
                  <a:gd name="connsiteY65" fmla="*/ 90492 h 633417"/>
                  <a:gd name="connsiteX66" fmla="*/ 2257572 w 2457597"/>
                  <a:gd name="connsiteY66" fmla="*/ 71442 h 633417"/>
                  <a:gd name="connsiteX67" fmla="*/ 2281385 w 2457597"/>
                  <a:gd name="connsiteY67" fmla="*/ 61917 h 633417"/>
                  <a:gd name="connsiteX68" fmla="*/ 2305197 w 2457597"/>
                  <a:gd name="connsiteY68" fmla="*/ 57154 h 633417"/>
                  <a:gd name="connsiteX69" fmla="*/ 2319485 w 2457597"/>
                  <a:gd name="connsiteY69" fmla="*/ 52392 h 633417"/>
                  <a:gd name="connsiteX70" fmla="*/ 2348060 w 2457597"/>
                  <a:gd name="connsiteY70" fmla="*/ 38104 h 633417"/>
                  <a:gd name="connsiteX71" fmla="*/ 2362347 w 2457597"/>
                  <a:gd name="connsiteY71" fmla="*/ 28579 h 633417"/>
                  <a:gd name="connsiteX72" fmla="*/ 2376635 w 2457597"/>
                  <a:gd name="connsiteY72" fmla="*/ 23817 h 633417"/>
                  <a:gd name="connsiteX73" fmla="*/ 2400447 w 2457597"/>
                  <a:gd name="connsiteY73" fmla="*/ 14292 h 633417"/>
                  <a:gd name="connsiteX74" fmla="*/ 2424260 w 2457597"/>
                  <a:gd name="connsiteY74" fmla="*/ 9529 h 633417"/>
                  <a:gd name="connsiteX75" fmla="*/ 2457597 w 2457597"/>
                  <a:gd name="connsiteY75" fmla="*/ 4 h 633417"/>
                  <a:gd name="connsiteX0" fmla="*/ 0 w 2543174"/>
                  <a:gd name="connsiteY0" fmla="*/ 542929 h 633417"/>
                  <a:gd name="connsiteX1" fmla="*/ 85724 w 2543174"/>
                  <a:gd name="connsiteY1" fmla="*/ 547692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43174"/>
                  <a:gd name="connsiteY0" fmla="*/ 542929 h 633417"/>
                  <a:gd name="connsiteX1" fmla="*/ 161924 w 2543174"/>
                  <a:gd name="connsiteY1" fmla="*/ 500067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09837"/>
                  <a:gd name="connsiteY0" fmla="*/ 533400 h 623888"/>
                  <a:gd name="connsiteX1" fmla="*/ 161924 w 2509837"/>
                  <a:gd name="connsiteY1" fmla="*/ 490538 h 623888"/>
                  <a:gd name="connsiteX2" fmla="*/ 238124 w 2509837"/>
                  <a:gd name="connsiteY2" fmla="*/ 509588 h 623888"/>
                  <a:gd name="connsiteX3" fmla="*/ 333374 w 2509837"/>
                  <a:gd name="connsiteY3" fmla="*/ 523875 h 623888"/>
                  <a:gd name="connsiteX4" fmla="*/ 385762 w 2509837"/>
                  <a:gd name="connsiteY4" fmla="*/ 533400 h 623888"/>
                  <a:gd name="connsiteX5" fmla="*/ 404812 w 2509837"/>
                  <a:gd name="connsiteY5" fmla="*/ 538163 h 623888"/>
                  <a:gd name="connsiteX6" fmla="*/ 461962 w 2509837"/>
                  <a:gd name="connsiteY6" fmla="*/ 542925 h 623888"/>
                  <a:gd name="connsiteX7" fmla="*/ 519112 w 2509837"/>
                  <a:gd name="connsiteY7" fmla="*/ 552450 h 623888"/>
                  <a:gd name="connsiteX8" fmla="*/ 552449 w 2509837"/>
                  <a:gd name="connsiteY8" fmla="*/ 557213 h 623888"/>
                  <a:gd name="connsiteX9" fmla="*/ 652462 w 2509837"/>
                  <a:gd name="connsiteY9" fmla="*/ 566738 h 623888"/>
                  <a:gd name="connsiteX10" fmla="*/ 728662 w 2509837"/>
                  <a:gd name="connsiteY10" fmla="*/ 581025 h 623888"/>
                  <a:gd name="connsiteX11" fmla="*/ 742949 w 2509837"/>
                  <a:gd name="connsiteY11" fmla="*/ 585788 h 623888"/>
                  <a:gd name="connsiteX12" fmla="*/ 776287 w 2509837"/>
                  <a:gd name="connsiteY12" fmla="*/ 590550 h 623888"/>
                  <a:gd name="connsiteX13" fmla="*/ 809624 w 2509837"/>
                  <a:gd name="connsiteY13" fmla="*/ 600075 h 623888"/>
                  <a:gd name="connsiteX14" fmla="*/ 857249 w 2509837"/>
                  <a:gd name="connsiteY14" fmla="*/ 604838 h 623888"/>
                  <a:gd name="connsiteX15" fmla="*/ 885824 w 2509837"/>
                  <a:gd name="connsiteY15" fmla="*/ 614363 h 623888"/>
                  <a:gd name="connsiteX16" fmla="*/ 933449 w 2509837"/>
                  <a:gd name="connsiteY16" fmla="*/ 623888 h 623888"/>
                  <a:gd name="connsiteX17" fmla="*/ 1038224 w 2509837"/>
                  <a:gd name="connsiteY17" fmla="*/ 619125 h 623888"/>
                  <a:gd name="connsiteX18" fmla="*/ 1066799 w 2509837"/>
                  <a:gd name="connsiteY18" fmla="*/ 609600 h 623888"/>
                  <a:gd name="connsiteX19" fmla="*/ 1085849 w 2509837"/>
                  <a:gd name="connsiteY19" fmla="*/ 604838 h 623888"/>
                  <a:gd name="connsiteX20" fmla="*/ 1100137 w 2509837"/>
                  <a:gd name="connsiteY20" fmla="*/ 595313 h 623888"/>
                  <a:gd name="connsiteX21" fmla="*/ 1142999 w 2509837"/>
                  <a:gd name="connsiteY21" fmla="*/ 585788 h 623888"/>
                  <a:gd name="connsiteX22" fmla="*/ 1181099 w 2509837"/>
                  <a:gd name="connsiteY22" fmla="*/ 576263 h 623888"/>
                  <a:gd name="connsiteX23" fmla="*/ 1195387 w 2509837"/>
                  <a:gd name="connsiteY23" fmla="*/ 566738 h 623888"/>
                  <a:gd name="connsiteX24" fmla="*/ 1209674 w 2509837"/>
                  <a:gd name="connsiteY24" fmla="*/ 552450 h 623888"/>
                  <a:gd name="connsiteX25" fmla="*/ 1238249 w 2509837"/>
                  <a:gd name="connsiteY25" fmla="*/ 542925 h 623888"/>
                  <a:gd name="connsiteX26" fmla="*/ 1252537 w 2509837"/>
                  <a:gd name="connsiteY26" fmla="*/ 533400 h 623888"/>
                  <a:gd name="connsiteX27" fmla="*/ 1281112 w 2509837"/>
                  <a:gd name="connsiteY27" fmla="*/ 523875 h 623888"/>
                  <a:gd name="connsiteX28" fmla="*/ 1295399 w 2509837"/>
                  <a:gd name="connsiteY28" fmla="*/ 519113 h 623888"/>
                  <a:gd name="connsiteX29" fmla="*/ 1371599 w 2509837"/>
                  <a:gd name="connsiteY29" fmla="*/ 523875 h 623888"/>
                  <a:gd name="connsiteX30" fmla="*/ 1433512 w 2509837"/>
                  <a:gd name="connsiteY30" fmla="*/ 538163 h 623888"/>
                  <a:gd name="connsiteX31" fmla="*/ 1519237 w 2509837"/>
                  <a:gd name="connsiteY31" fmla="*/ 533400 h 623888"/>
                  <a:gd name="connsiteX32" fmla="*/ 1547812 w 2509837"/>
                  <a:gd name="connsiteY32" fmla="*/ 523875 h 623888"/>
                  <a:gd name="connsiteX33" fmla="*/ 1562099 w 2509837"/>
                  <a:gd name="connsiteY33" fmla="*/ 519113 h 623888"/>
                  <a:gd name="connsiteX34" fmla="*/ 1576387 w 2509837"/>
                  <a:gd name="connsiteY34" fmla="*/ 509588 h 623888"/>
                  <a:gd name="connsiteX35" fmla="*/ 1633537 w 2509837"/>
                  <a:gd name="connsiteY35" fmla="*/ 500063 h 623888"/>
                  <a:gd name="connsiteX36" fmla="*/ 1652587 w 2509837"/>
                  <a:gd name="connsiteY36" fmla="*/ 495300 h 623888"/>
                  <a:gd name="connsiteX37" fmla="*/ 1681162 w 2509837"/>
                  <a:gd name="connsiteY37" fmla="*/ 490538 h 623888"/>
                  <a:gd name="connsiteX38" fmla="*/ 1714499 w 2509837"/>
                  <a:gd name="connsiteY38" fmla="*/ 481013 h 623888"/>
                  <a:gd name="connsiteX39" fmla="*/ 1757362 w 2509837"/>
                  <a:gd name="connsiteY39" fmla="*/ 476250 h 623888"/>
                  <a:gd name="connsiteX40" fmla="*/ 1771649 w 2509837"/>
                  <a:gd name="connsiteY40" fmla="*/ 471488 h 623888"/>
                  <a:gd name="connsiteX41" fmla="*/ 1790699 w 2509837"/>
                  <a:gd name="connsiteY41" fmla="*/ 466725 h 623888"/>
                  <a:gd name="connsiteX42" fmla="*/ 1819274 w 2509837"/>
                  <a:gd name="connsiteY42" fmla="*/ 447675 h 623888"/>
                  <a:gd name="connsiteX43" fmla="*/ 1833562 w 2509837"/>
                  <a:gd name="connsiteY43" fmla="*/ 438150 h 623888"/>
                  <a:gd name="connsiteX44" fmla="*/ 1847849 w 2509837"/>
                  <a:gd name="connsiteY44" fmla="*/ 428625 h 623888"/>
                  <a:gd name="connsiteX45" fmla="*/ 1857374 w 2509837"/>
                  <a:gd name="connsiteY45" fmla="*/ 414338 h 623888"/>
                  <a:gd name="connsiteX46" fmla="*/ 1919287 w 2509837"/>
                  <a:gd name="connsiteY46" fmla="*/ 400050 h 623888"/>
                  <a:gd name="connsiteX47" fmla="*/ 1947862 w 2509837"/>
                  <a:gd name="connsiteY47" fmla="*/ 390525 h 623888"/>
                  <a:gd name="connsiteX48" fmla="*/ 1962149 w 2509837"/>
                  <a:gd name="connsiteY48" fmla="*/ 376238 h 623888"/>
                  <a:gd name="connsiteX49" fmla="*/ 1976437 w 2509837"/>
                  <a:gd name="connsiteY49" fmla="*/ 366713 h 623888"/>
                  <a:gd name="connsiteX50" fmla="*/ 1990724 w 2509837"/>
                  <a:gd name="connsiteY50" fmla="*/ 347663 h 623888"/>
                  <a:gd name="connsiteX51" fmla="*/ 2005012 w 2509837"/>
                  <a:gd name="connsiteY51" fmla="*/ 342900 h 623888"/>
                  <a:gd name="connsiteX52" fmla="*/ 2019299 w 2509837"/>
                  <a:gd name="connsiteY52" fmla="*/ 333375 h 623888"/>
                  <a:gd name="connsiteX53" fmla="*/ 2052637 w 2509837"/>
                  <a:gd name="connsiteY53" fmla="*/ 309563 h 623888"/>
                  <a:gd name="connsiteX54" fmla="*/ 2062162 w 2509837"/>
                  <a:gd name="connsiteY54" fmla="*/ 295275 h 623888"/>
                  <a:gd name="connsiteX55" fmla="*/ 2076449 w 2509837"/>
                  <a:gd name="connsiteY55" fmla="*/ 266700 h 623888"/>
                  <a:gd name="connsiteX56" fmla="*/ 2133599 w 2509837"/>
                  <a:gd name="connsiteY56" fmla="*/ 219075 h 623888"/>
                  <a:gd name="connsiteX57" fmla="*/ 2147887 w 2509837"/>
                  <a:gd name="connsiteY57" fmla="*/ 209550 h 623888"/>
                  <a:gd name="connsiteX58" fmla="*/ 2176462 w 2509837"/>
                  <a:gd name="connsiteY58" fmla="*/ 180975 h 623888"/>
                  <a:gd name="connsiteX59" fmla="*/ 2181224 w 2509837"/>
                  <a:gd name="connsiteY59" fmla="*/ 166688 h 623888"/>
                  <a:gd name="connsiteX60" fmla="*/ 2205037 w 2509837"/>
                  <a:gd name="connsiteY60" fmla="*/ 138113 h 623888"/>
                  <a:gd name="connsiteX61" fmla="*/ 2233612 w 2509837"/>
                  <a:gd name="connsiteY61" fmla="*/ 119063 h 623888"/>
                  <a:gd name="connsiteX62" fmla="*/ 2247899 w 2509837"/>
                  <a:gd name="connsiteY62" fmla="*/ 109538 h 623888"/>
                  <a:gd name="connsiteX63" fmla="*/ 2257424 w 2509837"/>
                  <a:gd name="connsiteY63" fmla="*/ 95250 h 623888"/>
                  <a:gd name="connsiteX64" fmla="*/ 2271712 w 2509837"/>
                  <a:gd name="connsiteY64" fmla="*/ 90488 h 623888"/>
                  <a:gd name="connsiteX65" fmla="*/ 2290762 w 2509837"/>
                  <a:gd name="connsiteY65" fmla="*/ 80963 h 623888"/>
                  <a:gd name="connsiteX66" fmla="*/ 2343149 w 2509837"/>
                  <a:gd name="connsiteY66" fmla="*/ 61913 h 623888"/>
                  <a:gd name="connsiteX67" fmla="*/ 2366962 w 2509837"/>
                  <a:gd name="connsiteY67" fmla="*/ 52388 h 623888"/>
                  <a:gd name="connsiteX68" fmla="*/ 2390774 w 2509837"/>
                  <a:gd name="connsiteY68" fmla="*/ 47625 h 623888"/>
                  <a:gd name="connsiteX69" fmla="*/ 2405062 w 2509837"/>
                  <a:gd name="connsiteY69" fmla="*/ 42863 h 623888"/>
                  <a:gd name="connsiteX70" fmla="*/ 2433637 w 2509837"/>
                  <a:gd name="connsiteY70" fmla="*/ 28575 h 623888"/>
                  <a:gd name="connsiteX71" fmla="*/ 2447924 w 2509837"/>
                  <a:gd name="connsiteY71" fmla="*/ 19050 h 623888"/>
                  <a:gd name="connsiteX72" fmla="*/ 2462212 w 2509837"/>
                  <a:gd name="connsiteY72" fmla="*/ 14288 h 623888"/>
                  <a:gd name="connsiteX73" fmla="*/ 2486024 w 2509837"/>
                  <a:gd name="connsiteY73" fmla="*/ 4763 h 623888"/>
                  <a:gd name="connsiteX74" fmla="*/ 2509837 w 2509837"/>
                  <a:gd name="connsiteY74" fmla="*/ 0 h 623888"/>
                  <a:gd name="connsiteX0" fmla="*/ 0 w 2486024"/>
                  <a:gd name="connsiteY0" fmla="*/ 528637 h 619125"/>
                  <a:gd name="connsiteX1" fmla="*/ 161924 w 2486024"/>
                  <a:gd name="connsiteY1" fmla="*/ 485775 h 619125"/>
                  <a:gd name="connsiteX2" fmla="*/ 238124 w 2486024"/>
                  <a:gd name="connsiteY2" fmla="*/ 504825 h 619125"/>
                  <a:gd name="connsiteX3" fmla="*/ 333374 w 2486024"/>
                  <a:gd name="connsiteY3" fmla="*/ 519112 h 619125"/>
                  <a:gd name="connsiteX4" fmla="*/ 385762 w 2486024"/>
                  <a:gd name="connsiteY4" fmla="*/ 528637 h 619125"/>
                  <a:gd name="connsiteX5" fmla="*/ 404812 w 2486024"/>
                  <a:gd name="connsiteY5" fmla="*/ 533400 h 619125"/>
                  <a:gd name="connsiteX6" fmla="*/ 461962 w 2486024"/>
                  <a:gd name="connsiteY6" fmla="*/ 538162 h 619125"/>
                  <a:gd name="connsiteX7" fmla="*/ 519112 w 2486024"/>
                  <a:gd name="connsiteY7" fmla="*/ 547687 h 619125"/>
                  <a:gd name="connsiteX8" fmla="*/ 552449 w 2486024"/>
                  <a:gd name="connsiteY8" fmla="*/ 552450 h 619125"/>
                  <a:gd name="connsiteX9" fmla="*/ 652462 w 2486024"/>
                  <a:gd name="connsiteY9" fmla="*/ 561975 h 619125"/>
                  <a:gd name="connsiteX10" fmla="*/ 728662 w 2486024"/>
                  <a:gd name="connsiteY10" fmla="*/ 576262 h 619125"/>
                  <a:gd name="connsiteX11" fmla="*/ 742949 w 2486024"/>
                  <a:gd name="connsiteY11" fmla="*/ 581025 h 619125"/>
                  <a:gd name="connsiteX12" fmla="*/ 776287 w 2486024"/>
                  <a:gd name="connsiteY12" fmla="*/ 585787 h 619125"/>
                  <a:gd name="connsiteX13" fmla="*/ 809624 w 2486024"/>
                  <a:gd name="connsiteY13" fmla="*/ 595312 h 619125"/>
                  <a:gd name="connsiteX14" fmla="*/ 857249 w 2486024"/>
                  <a:gd name="connsiteY14" fmla="*/ 600075 h 619125"/>
                  <a:gd name="connsiteX15" fmla="*/ 885824 w 2486024"/>
                  <a:gd name="connsiteY15" fmla="*/ 609600 h 619125"/>
                  <a:gd name="connsiteX16" fmla="*/ 933449 w 2486024"/>
                  <a:gd name="connsiteY16" fmla="*/ 619125 h 619125"/>
                  <a:gd name="connsiteX17" fmla="*/ 1038224 w 2486024"/>
                  <a:gd name="connsiteY17" fmla="*/ 614362 h 619125"/>
                  <a:gd name="connsiteX18" fmla="*/ 1066799 w 2486024"/>
                  <a:gd name="connsiteY18" fmla="*/ 604837 h 619125"/>
                  <a:gd name="connsiteX19" fmla="*/ 1085849 w 2486024"/>
                  <a:gd name="connsiteY19" fmla="*/ 600075 h 619125"/>
                  <a:gd name="connsiteX20" fmla="*/ 1100137 w 2486024"/>
                  <a:gd name="connsiteY20" fmla="*/ 590550 h 619125"/>
                  <a:gd name="connsiteX21" fmla="*/ 1142999 w 2486024"/>
                  <a:gd name="connsiteY21" fmla="*/ 581025 h 619125"/>
                  <a:gd name="connsiteX22" fmla="*/ 1181099 w 2486024"/>
                  <a:gd name="connsiteY22" fmla="*/ 571500 h 619125"/>
                  <a:gd name="connsiteX23" fmla="*/ 1195387 w 2486024"/>
                  <a:gd name="connsiteY23" fmla="*/ 561975 h 619125"/>
                  <a:gd name="connsiteX24" fmla="*/ 1209674 w 2486024"/>
                  <a:gd name="connsiteY24" fmla="*/ 547687 h 619125"/>
                  <a:gd name="connsiteX25" fmla="*/ 1238249 w 2486024"/>
                  <a:gd name="connsiteY25" fmla="*/ 538162 h 619125"/>
                  <a:gd name="connsiteX26" fmla="*/ 1252537 w 2486024"/>
                  <a:gd name="connsiteY26" fmla="*/ 528637 h 619125"/>
                  <a:gd name="connsiteX27" fmla="*/ 1281112 w 2486024"/>
                  <a:gd name="connsiteY27" fmla="*/ 519112 h 619125"/>
                  <a:gd name="connsiteX28" fmla="*/ 1295399 w 2486024"/>
                  <a:gd name="connsiteY28" fmla="*/ 514350 h 619125"/>
                  <a:gd name="connsiteX29" fmla="*/ 1371599 w 2486024"/>
                  <a:gd name="connsiteY29" fmla="*/ 519112 h 619125"/>
                  <a:gd name="connsiteX30" fmla="*/ 1433512 w 2486024"/>
                  <a:gd name="connsiteY30" fmla="*/ 533400 h 619125"/>
                  <a:gd name="connsiteX31" fmla="*/ 1519237 w 2486024"/>
                  <a:gd name="connsiteY31" fmla="*/ 528637 h 619125"/>
                  <a:gd name="connsiteX32" fmla="*/ 1547812 w 2486024"/>
                  <a:gd name="connsiteY32" fmla="*/ 519112 h 619125"/>
                  <a:gd name="connsiteX33" fmla="*/ 1562099 w 2486024"/>
                  <a:gd name="connsiteY33" fmla="*/ 514350 h 619125"/>
                  <a:gd name="connsiteX34" fmla="*/ 1576387 w 2486024"/>
                  <a:gd name="connsiteY34" fmla="*/ 504825 h 619125"/>
                  <a:gd name="connsiteX35" fmla="*/ 1633537 w 2486024"/>
                  <a:gd name="connsiteY35" fmla="*/ 495300 h 619125"/>
                  <a:gd name="connsiteX36" fmla="*/ 1652587 w 2486024"/>
                  <a:gd name="connsiteY36" fmla="*/ 490537 h 619125"/>
                  <a:gd name="connsiteX37" fmla="*/ 1681162 w 2486024"/>
                  <a:gd name="connsiteY37" fmla="*/ 485775 h 619125"/>
                  <a:gd name="connsiteX38" fmla="*/ 1714499 w 2486024"/>
                  <a:gd name="connsiteY38" fmla="*/ 476250 h 619125"/>
                  <a:gd name="connsiteX39" fmla="*/ 1757362 w 2486024"/>
                  <a:gd name="connsiteY39" fmla="*/ 471487 h 619125"/>
                  <a:gd name="connsiteX40" fmla="*/ 1771649 w 2486024"/>
                  <a:gd name="connsiteY40" fmla="*/ 466725 h 619125"/>
                  <a:gd name="connsiteX41" fmla="*/ 1790699 w 2486024"/>
                  <a:gd name="connsiteY41" fmla="*/ 461962 h 619125"/>
                  <a:gd name="connsiteX42" fmla="*/ 1819274 w 2486024"/>
                  <a:gd name="connsiteY42" fmla="*/ 442912 h 619125"/>
                  <a:gd name="connsiteX43" fmla="*/ 1833562 w 2486024"/>
                  <a:gd name="connsiteY43" fmla="*/ 433387 h 619125"/>
                  <a:gd name="connsiteX44" fmla="*/ 1847849 w 2486024"/>
                  <a:gd name="connsiteY44" fmla="*/ 423862 h 619125"/>
                  <a:gd name="connsiteX45" fmla="*/ 1857374 w 2486024"/>
                  <a:gd name="connsiteY45" fmla="*/ 409575 h 619125"/>
                  <a:gd name="connsiteX46" fmla="*/ 1919287 w 2486024"/>
                  <a:gd name="connsiteY46" fmla="*/ 395287 h 619125"/>
                  <a:gd name="connsiteX47" fmla="*/ 1947862 w 2486024"/>
                  <a:gd name="connsiteY47" fmla="*/ 385762 h 619125"/>
                  <a:gd name="connsiteX48" fmla="*/ 1962149 w 2486024"/>
                  <a:gd name="connsiteY48" fmla="*/ 371475 h 619125"/>
                  <a:gd name="connsiteX49" fmla="*/ 1976437 w 2486024"/>
                  <a:gd name="connsiteY49" fmla="*/ 361950 h 619125"/>
                  <a:gd name="connsiteX50" fmla="*/ 1990724 w 2486024"/>
                  <a:gd name="connsiteY50" fmla="*/ 342900 h 619125"/>
                  <a:gd name="connsiteX51" fmla="*/ 2005012 w 2486024"/>
                  <a:gd name="connsiteY51" fmla="*/ 338137 h 619125"/>
                  <a:gd name="connsiteX52" fmla="*/ 2019299 w 2486024"/>
                  <a:gd name="connsiteY52" fmla="*/ 328612 h 619125"/>
                  <a:gd name="connsiteX53" fmla="*/ 2052637 w 2486024"/>
                  <a:gd name="connsiteY53" fmla="*/ 304800 h 619125"/>
                  <a:gd name="connsiteX54" fmla="*/ 2062162 w 2486024"/>
                  <a:gd name="connsiteY54" fmla="*/ 290512 h 619125"/>
                  <a:gd name="connsiteX55" fmla="*/ 2076449 w 2486024"/>
                  <a:gd name="connsiteY55" fmla="*/ 261937 h 619125"/>
                  <a:gd name="connsiteX56" fmla="*/ 2133599 w 2486024"/>
                  <a:gd name="connsiteY56" fmla="*/ 214312 h 619125"/>
                  <a:gd name="connsiteX57" fmla="*/ 2147887 w 2486024"/>
                  <a:gd name="connsiteY57" fmla="*/ 204787 h 619125"/>
                  <a:gd name="connsiteX58" fmla="*/ 2176462 w 2486024"/>
                  <a:gd name="connsiteY58" fmla="*/ 176212 h 619125"/>
                  <a:gd name="connsiteX59" fmla="*/ 2181224 w 2486024"/>
                  <a:gd name="connsiteY59" fmla="*/ 161925 h 619125"/>
                  <a:gd name="connsiteX60" fmla="*/ 2205037 w 2486024"/>
                  <a:gd name="connsiteY60" fmla="*/ 133350 h 619125"/>
                  <a:gd name="connsiteX61" fmla="*/ 2233612 w 2486024"/>
                  <a:gd name="connsiteY61" fmla="*/ 114300 h 619125"/>
                  <a:gd name="connsiteX62" fmla="*/ 2247899 w 2486024"/>
                  <a:gd name="connsiteY62" fmla="*/ 104775 h 619125"/>
                  <a:gd name="connsiteX63" fmla="*/ 2257424 w 2486024"/>
                  <a:gd name="connsiteY63" fmla="*/ 90487 h 619125"/>
                  <a:gd name="connsiteX64" fmla="*/ 2271712 w 2486024"/>
                  <a:gd name="connsiteY64" fmla="*/ 85725 h 619125"/>
                  <a:gd name="connsiteX65" fmla="*/ 2290762 w 2486024"/>
                  <a:gd name="connsiteY65" fmla="*/ 76200 h 619125"/>
                  <a:gd name="connsiteX66" fmla="*/ 2343149 w 2486024"/>
                  <a:gd name="connsiteY66" fmla="*/ 57150 h 619125"/>
                  <a:gd name="connsiteX67" fmla="*/ 2366962 w 2486024"/>
                  <a:gd name="connsiteY67" fmla="*/ 47625 h 619125"/>
                  <a:gd name="connsiteX68" fmla="*/ 2390774 w 2486024"/>
                  <a:gd name="connsiteY68" fmla="*/ 42862 h 619125"/>
                  <a:gd name="connsiteX69" fmla="*/ 2405062 w 2486024"/>
                  <a:gd name="connsiteY69" fmla="*/ 38100 h 619125"/>
                  <a:gd name="connsiteX70" fmla="*/ 2433637 w 2486024"/>
                  <a:gd name="connsiteY70" fmla="*/ 23812 h 619125"/>
                  <a:gd name="connsiteX71" fmla="*/ 2447924 w 2486024"/>
                  <a:gd name="connsiteY71" fmla="*/ 14287 h 619125"/>
                  <a:gd name="connsiteX72" fmla="*/ 2462212 w 2486024"/>
                  <a:gd name="connsiteY72" fmla="*/ 9525 h 619125"/>
                  <a:gd name="connsiteX73" fmla="*/ 2486024 w 2486024"/>
                  <a:gd name="connsiteY73" fmla="*/ 0 h 619125"/>
                  <a:gd name="connsiteX0" fmla="*/ 0 w 2462212"/>
                  <a:gd name="connsiteY0" fmla="*/ 519112 h 609600"/>
                  <a:gd name="connsiteX1" fmla="*/ 161924 w 2462212"/>
                  <a:gd name="connsiteY1" fmla="*/ 476250 h 609600"/>
                  <a:gd name="connsiteX2" fmla="*/ 238124 w 2462212"/>
                  <a:gd name="connsiteY2" fmla="*/ 495300 h 609600"/>
                  <a:gd name="connsiteX3" fmla="*/ 333374 w 2462212"/>
                  <a:gd name="connsiteY3" fmla="*/ 509587 h 609600"/>
                  <a:gd name="connsiteX4" fmla="*/ 385762 w 2462212"/>
                  <a:gd name="connsiteY4" fmla="*/ 519112 h 609600"/>
                  <a:gd name="connsiteX5" fmla="*/ 404812 w 2462212"/>
                  <a:gd name="connsiteY5" fmla="*/ 523875 h 609600"/>
                  <a:gd name="connsiteX6" fmla="*/ 461962 w 2462212"/>
                  <a:gd name="connsiteY6" fmla="*/ 528637 h 609600"/>
                  <a:gd name="connsiteX7" fmla="*/ 519112 w 2462212"/>
                  <a:gd name="connsiteY7" fmla="*/ 538162 h 609600"/>
                  <a:gd name="connsiteX8" fmla="*/ 552449 w 2462212"/>
                  <a:gd name="connsiteY8" fmla="*/ 542925 h 609600"/>
                  <a:gd name="connsiteX9" fmla="*/ 652462 w 2462212"/>
                  <a:gd name="connsiteY9" fmla="*/ 552450 h 609600"/>
                  <a:gd name="connsiteX10" fmla="*/ 728662 w 2462212"/>
                  <a:gd name="connsiteY10" fmla="*/ 566737 h 609600"/>
                  <a:gd name="connsiteX11" fmla="*/ 742949 w 2462212"/>
                  <a:gd name="connsiteY11" fmla="*/ 571500 h 609600"/>
                  <a:gd name="connsiteX12" fmla="*/ 776287 w 2462212"/>
                  <a:gd name="connsiteY12" fmla="*/ 576262 h 609600"/>
                  <a:gd name="connsiteX13" fmla="*/ 809624 w 2462212"/>
                  <a:gd name="connsiteY13" fmla="*/ 585787 h 609600"/>
                  <a:gd name="connsiteX14" fmla="*/ 857249 w 2462212"/>
                  <a:gd name="connsiteY14" fmla="*/ 590550 h 609600"/>
                  <a:gd name="connsiteX15" fmla="*/ 885824 w 2462212"/>
                  <a:gd name="connsiteY15" fmla="*/ 600075 h 609600"/>
                  <a:gd name="connsiteX16" fmla="*/ 933449 w 2462212"/>
                  <a:gd name="connsiteY16" fmla="*/ 609600 h 609600"/>
                  <a:gd name="connsiteX17" fmla="*/ 1038224 w 2462212"/>
                  <a:gd name="connsiteY17" fmla="*/ 604837 h 609600"/>
                  <a:gd name="connsiteX18" fmla="*/ 1066799 w 2462212"/>
                  <a:gd name="connsiteY18" fmla="*/ 595312 h 609600"/>
                  <a:gd name="connsiteX19" fmla="*/ 1085849 w 2462212"/>
                  <a:gd name="connsiteY19" fmla="*/ 590550 h 609600"/>
                  <a:gd name="connsiteX20" fmla="*/ 1100137 w 2462212"/>
                  <a:gd name="connsiteY20" fmla="*/ 581025 h 609600"/>
                  <a:gd name="connsiteX21" fmla="*/ 1142999 w 2462212"/>
                  <a:gd name="connsiteY21" fmla="*/ 571500 h 609600"/>
                  <a:gd name="connsiteX22" fmla="*/ 1181099 w 2462212"/>
                  <a:gd name="connsiteY22" fmla="*/ 561975 h 609600"/>
                  <a:gd name="connsiteX23" fmla="*/ 1195387 w 2462212"/>
                  <a:gd name="connsiteY23" fmla="*/ 552450 h 609600"/>
                  <a:gd name="connsiteX24" fmla="*/ 1209674 w 2462212"/>
                  <a:gd name="connsiteY24" fmla="*/ 538162 h 609600"/>
                  <a:gd name="connsiteX25" fmla="*/ 1238249 w 2462212"/>
                  <a:gd name="connsiteY25" fmla="*/ 528637 h 609600"/>
                  <a:gd name="connsiteX26" fmla="*/ 1252537 w 2462212"/>
                  <a:gd name="connsiteY26" fmla="*/ 519112 h 609600"/>
                  <a:gd name="connsiteX27" fmla="*/ 1281112 w 2462212"/>
                  <a:gd name="connsiteY27" fmla="*/ 509587 h 609600"/>
                  <a:gd name="connsiteX28" fmla="*/ 1295399 w 2462212"/>
                  <a:gd name="connsiteY28" fmla="*/ 504825 h 609600"/>
                  <a:gd name="connsiteX29" fmla="*/ 1371599 w 2462212"/>
                  <a:gd name="connsiteY29" fmla="*/ 509587 h 609600"/>
                  <a:gd name="connsiteX30" fmla="*/ 1433512 w 2462212"/>
                  <a:gd name="connsiteY30" fmla="*/ 523875 h 609600"/>
                  <a:gd name="connsiteX31" fmla="*/ 1519237 w 2462212"/>
                  <a:gd name="connsiteY31" fmla="*/ 519112 h 609600"/>
                  <a:gd name="connsiteX32" fmla="*/ 1547812 w 2462212"/>
                  <a:gd name="connsiteY32" fmla="*/ 509587 h 609600"/>
                  <a:gd name="connsiteX33" fmla="*/ 1562099 w 2462212"/>
                  <a:gd name="connsiteY33" fmla="*/ 504825 h 609600"/>
                  <a:gd name="connsiteX34" fmla="*/ 1576387 w 2462212"/>
                  <a:gd name="connsiteY34" fmla="*/ 495300 h 609600"/>
                  <a:gd name="connsiteX35" fmla="*/ 1633537 w 2462212"/>
                  <a:gd name="connsiteY35" fmla="*/ 485775 h 609600"/>
                  <a:gd name="connsiteX36" fmla="*/ 1652587 w 2462212"/>
                  <a:gd name="connsiteY36" fmla="*/ 481012 h 609600"/>
                  <a:gd name="connsiteX37" fmla="*/ 1681162 w 2462212"/>
                  <a:gd name="connsiteY37" fmla="*/ 476250 h 609600"/>
                  <a:gd name="connsiteX38" fmla="*/ 1714499 w 2462212"/>
                  <a:gd name="connsiteY38" fmla="*/ 466725 h 609600"/>
                  <a:gd name="connsiteX39" fmla="*/ 1757362 w 2462212"/>
                  <a:gd name="connsiteY39" fmla="*/ 461962 h 609600"/>
                  <a:gd name="connsiteX40" fmla="*/ 1771649 w 2462212"/>
                  <a:gd name="connsiteY40" fmla="*/ 457200 h 609600"/>
                  <a:gd name="connsiteX41" fmla="*/ 1790699 w 2462212"/>
                  <a:gd name="connsiteY41" fmla="*/ 452437 h 609600"/>
                  <a:gd name="connsiteX42" fmla="*/ 1819274 w 2462212"/>
                  <a:gd name="connsiteY42" fmla="*/ 433387 h 609600"/>
                  <a:gd name="connsiteX43" fmla="*/ 1833562 w 2462212"/>
                  <a:gd name="connsiteY43" fmla="*/ 423862 h 609600"/>
                  <a:gd name="connsiteX44" fmla="*/ 1847849 w 2462212"/>
                  <a:gd name="connsiteY44" fmla="*/ 414337 h 609600"/>
                  <a:gd name="connsiteX45" fmla="*/ 1857374 w 2462212"/>
                  <a:gd name="connsiteY45" fmla="*/ 400050 h 609600"/>
                  <a:gd name="connsiteX46" fmla="*/ 1919287 w 2462212"/>
                  <a:gd name="connsiteY46" fmla="*/ 385762 h 609600"/>
                  <a:gd name="connsiteX47" fmla="*/ 1947862 w 2462212"/>
                  <a:gd name="connsiteY47" fmla="*/ 376237 h 609600"/>
                  <a:gd name="connsiteX48" fmla="*/ 1962149 w 2462212"/>
                  <a:gd name="connsiteY48" fmla="*/ 361950 h 609600"/>
                  <a:gd name="connsiteX49" fmla="*/ 1976437 w 2462212"/>
                  <a:gd name="connsiteY49" fmla="*/ 352425 h 609600"/>
                  <a:gd name="connsiteX50" fmla="*/ 1990724 w 2462212"/>
                  <a:gd name="connsiteY50" fmla="*/ 333375 h 609600"/>
                  <a:gd name="connsiteX51" fmla="*/ 2005012 w 2462212"/>
                  <a:gd name="connsiteY51" fmla="*/ 328612 h 609600"/>
                  <a:gd name="connsiteX52" fmla="*/ 2019299 w 2462212"/>
                  <a:gd name="connsiteY52" fmla="*/ 319087 h 609600"/>
                  <a:gd name="connsiteX53" fmla="*/ 2052637 w 2462212"/>
                  <a:gd name="connsiteY53" fmla="*/ 295275 h 609600"/>
                  <a:gd name="connsiteX54" fmla="*/ 2062162 w 2462212"/>
                  <a:gd name="connsiteY54" fmla="*/ 280987 h 609600"/>
                  <a:gd name="connsiteX55" fmla="*/ 2076449 w 2462212"/>
                  <a:gd name="connsiteY55" fmla="*/ 252412 h 609600"/>
                  <a:gd name="connsiteX56" fmla="*/ 2133599 w 2462212"/>
                  <a:gd name="connsiteY56" fmla="*/ 204787 h 609600"/>
                  <a:gd name="connsiteX57" fmla="*/ 2147887 w 2462212"/>
                  <a:gd name="connsiteY57" fmla="*/ 195262 h 609600"/>
                  <a:gd name="connsiteX58" fmla="*/ 2176462 w 2462212"/>
                  <a:gd name="connsiteY58" fmla="*/ 166687 h 609600"/>
                  <a:gd name="connsiteX59" fmla="*/ 2181224 w 2462212"/>
                  <a:gd name="connsiteY59" fmla="*/ 152400 h 609600"/>
                  <a:gd name="connsiteX60" fmla="*/ 2205037 w 2462212"/>
                  <a:gd name="connsiteY60" fmla="*/ 123825 h 609600"/>
                  <a:gd name="connsiteX61" fmla="*/ 2233612 w 2462212"/>
                  <a:gd name="connsiteY61" fmla="*/ 104775 h 609600"/>
                  <a:gd name="connsiteX62" fmla="*/ 2247899 w 2462212"/>
                  <a:gd name="connsiteY62" fmla="*/ 95250 h 609600"/>
                  <a:gd name="connsiteX63" fmla="*/ 2257424 w 2462212"/>
                  <a:gd name="connsiteY63" fmla="*/ 80962 h 609600"/>
                  <a:gd name="connsiteX64" fmla="*/ 2271712 w 2462212"/>
                  <a:gd name="connsiteY64" fmla="*/ 76200 h 609600"/>
                  <a:gd name="connsiteX65" fmla="*/ 2290762 w 2462212"/>
                  <a:gd name="connsiteY65" fmla="*/ 66675 h 609600"/>
                  <a:gd name="connsiteX66" fmla="*/ 2343149 w 2462212"/>
                  <a:gd name="connsiteY66" fmla="*/ 47625 h 609600"/>
                  <a:gd name="connsiteX67" fmla="*/ 2366962 w 2462212"/>
                  <a:gd name="connsiteY67" fmla="*/ 38100 h 609600"/>
                  <a:gd name="connsiteX68" fmla="*/ 2390774 w 2462212"/>
                  <a:gd name="connsiteY68" fmla="*/ 33337 h 609600"/>
                  <a:gd name="connsiteX69" fmla="*/ 2405062 w 2462212"/>
                  <a:gd name="connsiteY69" fmla="*/ 28575 h 609600"/>
                  <a:gd name="connsiteX70" fmla="*/ 2433637 w 2462212"/>
                  <a:gd name="connsiteY70" fmla="*/ 14287 h 609600"/>
                  <a:gd name="connsiteX71" fmla="*/ 2447924 w 2462212"/>
                  <a:gd name="connsiteY71" fmla="*/ 4762 h 609600"/>
                  <a:gd name="connsiteX72" fmla="*/ 2462212 w 2462212"/>
                  <a:gd name="connsiteY72" fmla="*/ 0 h 609600"/>
                  <a:gd name="connsiteX0" fmla="*/ 0 w 2447924"/>
                  <a:gd name="connsiteY0" fmla="*/ 514350 h 604838"/>
                  <a:gd name="connsiteX1" fmla="*/ 161924 w 2447924"/>
                  <a:gd name="connsiteY1" fmla="*/ 471488 h 604838"/>
                  <a:gd name="connsiteX2" fmla="*/ 238124 w 2447924"/>
                  <a:gd name="connsiteY2" fmla="*/ 490538 h 604838"/>
                  <a:gd name="connsiteX3" fmla="*/ 333374 w 2447924"/>
                  <a:gd name="connsiteY3" fmla="*/ 504825 h 604838"/>
                  <a:gd name="connsiteX4" fmla="*/ 385762 w 2447924"/>
                  <a:gd name="connsiteY4" fmla="*/ 514350 h 604838"/>
                  <a:gd name="connsiteX5" fmla="*/ 404812 w 2447924"/>
                  <a:gd name="connsiteY5" fmla="*/ 519113 h 604838"/>
                  <a:gd name="connsiteX6" fmla="*/ 461962 w 2447924"/>
                  <a:gd name="connsiteY6" fmla="*/ 523875 h 604838"/>
                  <a:gd name="connsiteX7" fmla="*/ 519112 w 2447924"/>
                  <a:gd name="connsiteY7" fmla="*/ 533400 h 604838"/>
                  <a:gd name="connsiteX8" fmla="*/ 552449 w 2447924"/>
                  <a:gd name="connsiteY8" fmla="*/ 538163 h 604838"/>
                  <a:gd name="connsiteX9" fmla="*/ 652462 w 2447924"/>
                  <a:gd name="connsiteY9" fmla="*/ 547688 h 604838"/>
                  <a:gd name="connsiteX10" fmla="*/ 728662 w 2447924"/>
                  <a:gd name="connsiteY10" fmla="*/ 561975 h 604838"/>
                  <a:gd name="connsiteX11" fmla="*/ 742949 w 2447924"/>
                  <a:gd name="connsiteY11" fmla="*/ 566738 h 604838"/>
                  <a:gd name="connsiteX12" fmla="*/ 776287 w 2447924"/>
                  <a:gd name="connsiteY12" fmla="*/ 571500 h 604838"/>
                  <a:gd name="connsiteX13" fmla="*/ 809624 w 2447924"/>
                  <a:gd name="connsiteY13" fmla="*/ 581025 h 604838"/>
                  <a:gd name="connsiteX14" fmla="*/ 857249 w 2447924"/>
                  <a:gd name="connsiteY14" fmla="*/ 585788 h 604838"/>
                  <a:gd name="connsiteX15" fmla="*/ 885824 w 2447924"/>
                  <a:gd name="connsiteY15" fmla="*/ 595313 h 604838"/>
                  <a:gd name="connsiteX16" fmla="*/ 933449 w 2447924"/>
                  <a:gd name="connsiteY16" fmla="*/ 604838 h 604838"/>
                  <a:gd name="connsiteX17" fmla="*/ 1038224 w 2447924"/>
                  <a:gd name="connsiteY17" fmla="*/ 600075 h 604838"/>
                  <a:gd name="connsiteX18" fmla="*/ 1066799 w 2447924"/>
                  <a:gd name="connsiteY18" fmla="*/ 590550 h 604838"/>
                  <a:gd name="connsiteX19" fmla="*/ 1085849 w 2447924"/>
                  <a:gd name="connsiteY19" fmla="*/ 585788 h 604838"/>
                  <a:gd name="connsiteX20" fmla="*/ 1100137 w 2447924"/>
                  <a:gd name="connsiteY20" fmla="*/ 576263 h 604838"/>
                  <a:gd name="connsiteX21" fmla="*/ 1142999 w 2447924"/>
                  <a:gd name="connsiteY21" fmla="*/ 566738 h 604838"/>
                  <a:gd name="connsiteX22" fmla="*/ 1181099 w 2447924"/>
                  <a:gd name="connsiteY22" fmla="*/ 557213 h 604838"/>
                  <a:gd name="connsiteX23" fmla="*/ 1195387 w 2447924"/>
                  <a:gd name="connsiteY23" fmla="*/ 547688 h 604838"/>
                  <a:gd name="connsiteX24" fmla="*/ 1209674 w 2447924"/>
                  <a:gd name="connsiteY24" fmla="*/ 533400 h 604838"/>
                  <a:gd name="connsiteX25" fmla="*/ 1238249 w 2447924"/>
                  <a:gd name="connsiteY25" fmla="*/ 523875 h 604838"/>
                  <a:gd name="connsiteX26" fmla="*/ 1252537 w 2447924"/>
                  <a:gd name="connsiteY26" fmla="*/ 514350 h 604838"/>
                  <a:gd name="connsiteX27" fmla="*/ 1281112 w 2447924"/>
                  <a:gd name="connsiteY27" fmla="*/ 504825 h 604838"/>
                  <a:gd name="connsiteX28" fmla="*/ 1295399 w 2447924"/>
                  <a:gd name="connsiteY28" fmla="*/ 500063 h 604838"/>
                  <a:gd name="connsiteX29" fmla="*/ 1371599 w 2447924"/>
                  <a:gd name="connsiteY29" fmla="*/ 504825 h 604838"/>
                  <a:gd name="connsiteX30" fmla="*/ 1433512 w 2447924"/>
                  <a:gd name="connsiteY30" fmla="*/ 519113 h 604838"/>
                  <a:gd name="connsiteX31" fmla="*/ 1519237 w 2447924"/>
                  <a:gd name="connsiteY31" fmla="*/ 514350 h 604838"/>
                  <a:gd name="connsiteX32" fmla="*/ 1547812 w 2447924"/>
                  <a:gd name="connsiteY32" fmla="*/ 504825 h 604838"/>
                  <a:gd name="connsiteX33" fmla="*/ 1562099 w 2447924"/>
                  <a:gd name="connsiteY33" fmla="*/ 500063 h 604838"/>
                  <a:gd name="connsiteX34" fmla="*/ 1576387 w 2447924"/>
                  <a:gd name="connsiteY34" fmla="*/ 490538 h 604838"/>
                  <a:gd name="connsiteX35" fmla="*/ 1633537 w 2447924"/>
                  <a:gd name="connsiteY35" fmla="*/ 481013 h 604838"/>
                  <a:gd name="connsiteX36" fmla="*/ 1652587 w 2447924"/>
                  <a:gd name="connsiteY36" fmla="*/ 476250 h 604838"/>
                  <a:gd name="connsiteX37" fmla="*/ 1681162 w 2447924"/>
                  <a:gd name="connsiteY37" fmla="*/ 471488 h 604838"/>
                  <a:gd name="connsiteX38" fmla="*/ 1714499 w 2447924"/>
                  <a:gd name="connsiteY38" fmla="*/ 461963 h 604838"/>
                  <a:gd name="connsiteX39" fmla="*/ 1757362 w 2447924"/>
                  <a:gd name="connsiteY39" fmla="*/ 457200 h 604838"/>
                  <a:gd name="connsiteX40" fmla="*/ 1771649 w 2447924"/>
                  <a:gd name="connsiteY40" fmla="*/ 452438 h 604838"/>
                  <a:gd name="connsiteX41" fmla="*/ 1790699 w 2447924"/>
                  <a:gd name="connsiteY41" fmla="*/ 447675 h 604838"/>
                  <a:gd name="connsiteX42" fmla="*/ 1819274 w 2447924"/>
                  <a:gd name="connsiteY42" fmla="*/ 428625 h 604838"/>
                  <a:gd name="connsiteX43" fmla="*/ 1833562 w 2447924"/>
                  <a:gd name="connsiteY43" fmla="*/ 419100 h 604838"/>
                  <a:gd name="connsiteX44" fmla="*/ 1847849 w 2447924"/>
                  <a:gd name="connsiteY44" fmla="*/ 409575 h 604838"/>
                  <a:gd name="connsiteX45" fmla="*/ 1857374 w 2447924"/>
                  <a:gd name="connsiteY45" fmla="*/ 395288 h 604838"/>
                  <a:gd name="connsiteX46" fmla="*/ 1919287 w 2447924"/>
                  <a:gd name="connsiteY46" fmla="*/ 381000 h 604838"/>
                  <a:gd name="connsiteX47" fmla="*/ 1947862 w 2447924"/>
                  <a:gd name="connsiteY47" fmla="*/ 371475 h 604838"/>
                  <a:gd name="connsiteX48" fmla="*/ 1962149 w 2447924"/>
                  <a:gd name="connsiteY48" fmla="*/ 357188 h 604838"/>
                  <a:gd name="connsiteX49" fmla="*/ 1976437 w 2447924"/>
                  <a:gd name="connsiteY49" fmla="*/ 347663 h 604838"/>
                  <a:gd name="connsiteX50" fmla="*/ 1990724 w 2447924"/>
                  <a:gd name="connsiteY50" fmla="*/ 328613 h 604838"/>
                  <a:gd name="connsiteX51" fmla="*/ 2005012 w 2447924"/>
                  <a:gd name="connsiteY51" fmla="*/ 323850 h 604838"/>
                  <a:gd name="connsiteX52" fmla="*/ 2019299 w 2447924"/>
                  <a:gd name="connsiteY52" fmla="*/ 314325 h 604838"/>
                  <a:gd name="connsiteX53" fmla="*/ 2052637 w 2447924"/>
                  <a:gd name="connsiteY53" fmla="*/ 290513 h 604838"/>
                  <a:gd name="connsiteX54" fmla="*/ 2062162 w 2447924"/>
                  <a:gd name="connsiteY54" fmla="*/ 276225 h 604838"/>
                  <a:gd name="connsiteX55" fmla="*/ 2076449 w 2447924"/>
                  <a:gd name="connsiteY55" fmla="*/ 247650 h 604838"/>
                  <a:gd name="connsiteX56" fmla="*/ 2133599 w 2447924"/>
                  <a:gd name="connsiteY56" fmla="*/ 200025 h 604838"/>
                  <a:gd name="connsiteX57" fmla="*/ 2147887 w 2447924"/>
                  <a:gd name="connsiteY57" fmla="*/ 190500 h 604838"/>
                  <a:gd name="connsiteX58" fmla="*/ 2176462 w 2447924"/>
                  <a:gd name="connsiteY58" fmla="*/ 161925 h 604838"/>
                  <a:gd name="connsiteX59" fmla="*/ 2181224 w 2447924"/>
                  <a:gd name="connsiteY59" fmla="*/ 147638 h 604838"/>
                  <a:gd name="connsiteX60" fmla="*/ 2205037 w 2447924"/>
                  <a:gd name="connsiteY60" fmla="*/ 119063 h 604838"/>
                  <a:gd name="connsiteX61" fmla="*/ 2233612 w 2447924"/>
                  <a:gd name="connsiteY61" fmla="*/ 100013 h 604838"/>
                  <a:gd name="connsiteX62" fmla="*/ 2247899 w 2447924"/>
                  <a:gd name="connsiteY62" fmla="*/ 90488 h 604838"/>
                  <a:gd name="connsiteX63" fmla="*/ 2257424 w 2447924"/>
                  <a:gd name="connsiteY63" fmla="*/ 76200 h 604838"/>
                  <a:gd name="connsiteX64" fmla="*/ 2271712 w 2447924"/>
                  <a:gd name="connsiteY64" fmla="*/ 71438 h 604838"/>
                  <a:gd name="connsiteX65" fmla="*/ 2290762 w 2447924"/>
                  <a:gd name="connsiteY65" fmla="*/ 61913 h 604838"/>
                  <a:gd name="connsiteX66" fmla="*/ 2343149 w 2447924"/>
                  <a:gd name="connsiteY66" fmla="*/ 42863 h 604838"/>
                  <a:gd name="connsiteX67" fmla="*/ 2366962 w 2447924"/>
                  <a:gd name="connsiteY67" fmla="*/ 33338 h 604838"/>
                  <a:gd name="connsiteX68" fmla="*/ 2390774 w 2447924"/>
                  <a:gd name="connsiteY68" fmla="*/ 28575 h 604838"/>
                  <a:gd name="connsiteX69" fmla="*/ 2405062 w 2447924"/>
                  <a:gd name="connsiteY69" fmla="*/ 23813 h 604838"/>
                  <a:gd name="connsiteX70" fmla="*/ 2433637 w 2447924"/>
                  <a:gd name="connsiteY70" fmla="*/ 9525 h 604838"/>
                  <a:gd name="connsiteX71" fmla="*/ 2447924 w 2447924"/>
                  <a:gd name="connsiteY71" fmla="*/ 0 h 604838"/>
                  <a:gd name="connsiteX0" fmla="*/ 0 w 2433637"/>
                  <a:gd name="connsiteY0" fmla="*/ 504825 h 595313"/>
                  <a:gd name="connsiteX1" fmla="*/ 161924 w 2433637"/>
                  <a:gd name="connsiteY1" fmla="*/ 461963 h 595313"/>
                  <a:gd name="connsiteX2" fmla="*/ 238124 w 2433637"/>
                  <a:gd name="connsiteY2" fmla="*/ 481013 h 595313"/>
                  <a:gd name="connsiteX3" fmla="*/ 333374 w 2433637"/>
                  <a:gd name="connsiteY3" fmla="*/ 495300 h 595313"/>
                  <a:gd name="connsiteX4" fmla="*/ 385762 w 2433637"/>
                  <a:gd name="connsiteY4" fmla="*/ 504825 h 595313"/>
                  <a:gd name="connsiteX5" fmla="*/ 404812 w 2433637"/>
                  <a:gd name="connsiteY5" fmla="*/ 509588 h 595313"/>
                  <a:gd name="connsiteX6" fmla="*/ 461962 w 2433637"/>
                  <a:gd name="connsiteY6" fmla="*/ 514350 h 595313"/>
                  <a:gd name="connsiteX7" fmla="*/ 519112 w 2433637"/>
                  <a:gd name="connsiteY7" fmla="*/ 523875 h 595313"/>
                  <a:gd name="connsiteX8" fmla="*/ 552449 w 2433637"/>
                  <a:gd name="connsiteY8" fmla="*/ 528638 h 595313"/>
                  <a:gd name="connsiteX9" fmla="*/ 652462 w 2433637"/>
                  <a:gd name="connsiteY9" fmla="*/ 538163 h 595313"/>
                  <a:gd name="connsiteX10" fmla="*/ 728662 w 2433637"/>
                  <a:gd name="connsiteY10" fmla="*/ 552450 h 595313"/>
                  <a:gd name="connsiteX11" fmla="*/ 742949 w 2433637"/>
                  <a:gd name="connsiteY11" fmla="*/ 557213 h 595313"/>
                  <a:gd name="connsiteX12" fmla="*/ 776287 w 2433637"/>
                  <a:gd name="connsiteY12" fmla="*/ 561975 h 595313"/>
                  <a:gd name="connsiteX13" fmla="*/ 809624 w 2433637"/>
                  <a:gd name="connsiteY13" fmla="*/ 571500 h 595313"/>
                  <a:gd name="connsiteX14" fmla="*/ 857249 w 2433637"/>
                  <a:gd name="connsiteY14" fmla="*/ 576263 h 595313"/>
                  <a:gd name="connsiteX15" fmla="*/ 885824 w 2433637"/>
                  <a:gd name="connsiteY15" fmla="*/ 585788 h 595313"/>
                  <a:gd name="connsiteX16" fmla="*/ 933449 w 2433637"/>
                  <a:gd name="connsiteY16" fmla="*/ 595313 h 595313"/>
                  <a:gd name="connsiteX17" fmla="*/ 1038224 w 2433637"/>
                  <a:gd name="connsiteY17" fmla="*/ 590550 h 595313"/>
                  <a:gd name="connsiteX18" fmla="*/ 1066799 w 2433637"/>
                  <a:gd name="connsiteY18" fmla="*/ 581025 h 595313"/>
                  <a:gd name="connsiteX19" fmla="*/ 1085849 w 2433637"/>
                  <a:gd name="connsiteY19" fmla="*/ 576263 h 595313"/>
                  <a:gd name="connsiteX20" fmla="*/ 1100137 w 2433637"/>
                  <a:gd name="connsiteY20" fmla="*/ 566738 h 595313"/>
                  <a:gd name="connsiteX21" fmla="*/ 1142999 w 2433637"/>
                  <a:gd name="connsiteY21" fmla="*/ 557213 h 595313"/>
                  <a:gd name="connsiteX22" fmla="*/ 1181099 w 2433637"/>
                  <a:gd name="connsiteY22" fmla="*/ 547688 h 595313"/>
                  <a:gd name="connsiteX23" fmla="*/ 1195387 w 2433637"/>
                  <a:gd name="connsiteY23" fmla="*/ 538163 h 595313"/>
                  <a:gd name="connsiteX24" fmla="*/ 1209674 w 2433637"/>
                  <a:gd name="connsiteY24" fmla="*/ 523875 h 595313"/>
                  <a:gd name="connsiteX25" fmla="*/ 1238249 w 2433637"/>
                  <a:gd name="connsiteY25" fmla="*/ 514350 h 595313"/>
                  <a:gd name="connsiteX26" fmla="*/ 1252537 w 2433637"/>
                  <a:gd name="connsiteY26" fmla="*/ 504825 h 595313"/>
                  <a:gd name="connsiteX27" fmla="*/ 1281112 w 2433637"/>
                  <a:gd name="connsiteY27" fmla="*/ 495300 h 595313"/>
                  <a:gd name="connsiteX28" fmla="*/ 1295399 w 2433637"/>
                  <a:gd name="connsiteY28" fmla="*/ 490538 h 595313"/>
                  <a:gd name="connsiteX29" fmla="*/ 1371599 w 2433637"/>
                  <a:gd name="connsiteY29" fmla="*/ 495300 h 595313"/>
                  <a:gd name="connsiteX30" fmla="*/ 1433512 w 2433637"/>
                  <a:gd name="connsiteY30" fmla="*/ 509588 h 595313"/>
                  <a:gd name="connsiteX31" fmla="*/ 1519237 w 2433637"/>
                  <a:gd name="connsiteY31" fmla="*/ 504825 h 595313"/>
                  <a:gd name="connsiteX32" fmla="*/ 1547812 w 2433637"/>
                  <a:gd name="connsiteY32" fmla="*/ 495300 h 595313"/>
                  <a:gd name="connsiteX33" fmla="*/ 1562099 w 2433637"/>
                  <a:gd name="connsiteY33" fmla="*/ 490538 h 595313"/>
                  <a:gd name="connsiteX34" fmla="*/ 1576387 w 2433637"/>
                  <a:gd name="connsiteY34" fmla="*/ 481013 h 595313"/>
                  <a:gd name="connsiteX35" fmla="*/ 1633537 w 2433637"/>
                  <a:gd name="connsiteY35" fmla="*/ 471488 h 595313"/>
                  <a:gd name="connsiteX36" fmla="*/ 1652587 w 2433637"/>
                  <a:gd name="connsiteY36" fmla="*/ 466725 h 595313"/>
                  <a:gd name="connsiteX37" fmla="*/ 1681162 w 2433637"/>
                  <a:gd name="connsiteY37" fmla="*/ 461963 h 595313"/>
                  <a:gd name="connsiteX38" fmla="*/ 1714499 w 2433637"/>
                  <a:gd name="connsiteY38" fmla="*/ 452438 h 595313"/>
                  <a:gd name="connsiteX39" fmla="*/ 1757362 w 2433637"/>
                  <a:gd name="connsiteY39" fmla="*/ 447675 h 595313"/>
                  <a:gd name="connsiteX40" fmla="*/ 1771649 w 2433637"/>
                  <a:gd name="connsiteY40" fmla="*/ 442913 h 595313"/>
                  <a:gd name="connsiteX41" fmla="*/ 1790699 w 2433637"/>
                  <a:gd name="connsiteY41" fmla="*/ 438150 h 595313"/>
                  <a:gd name="connsiteX42" fmla="*/ 1819274 w 2433637"/>
                  <a:gd name="connsiteY42" fmla="*/ 419100 h 595313"/>
                  <a:gd name="connsiteX43" fmla="*/ 1833562 w 2433637"/>
                  <a:gd name="connsiteY43" fmla="*/ 409575 h 595313"/>
                  <a:gd name="connsiteX44" fmla="*/ 1847849 w 2433637"/>
                  <a:gd name="connsiteY44" fmla="*/ 400050 h 595313"/>
                  <a:gd name="connsiteX45" fmla="*/ 1857374 w 2433637"/>
                  <a:gd name="connsiteY45" fmla="*/ 385763 h 595313"/>
                  <a:gd name="connsiteX46" fmla="*/ 1919287 w 2433637"/>
                  <a:gd name="connsiteY46" fmla="*/ 371475 h 595313"/>
                  <a:gd name="connsiteX47" fmla="*/ 1947862 w 2433637"/>
                  <a:gd name="connsiteY47" fmla="*/ 361950 h 595313"/>
                  <a:gd name="connsiteX48" fmla="*/ 1962149 w 2433637"/>
                  <a:gd name="connsiteY48" fmla="*/ 347663 h 595313"/>
                  <a:gd name="connsiteX49" fmla="*/ 1976437 w 2433637"/>
                  <a:gd name="connsiteY49" fmla="*/ 338138 h 595313"/>
                  <a:gd name="connsiteX50" fmla="*/ 1990724 w 2433637"/>
                  <a:gd name="connsiteY50" fmla="*/ 319088 h 595313"/>
                  <a:gd name="connsiteX51" fmla="*/ 2005012 w 2433637"/>
                  <a:gd name="connsiteY51" fmla="*/ 314325 h 595313"/>
                  <a:gd name="connsiteX52" fmla="*/ 2019299 w 2433637"/>
                  <a:gd name="connsiteY52" fmla="*/ 304800 h 595313"/>
                  <a:gd name="connsiteX53" fmla="*/ 2052637 w 2433637"/>
                  <a:gd name="connsiteY53" fmla="*/ 280988 h 595313"/>
                  <a:gd name="connsiteX54" fmla="*/ 2062162 w 2433637"/>
                  <a:gd name="connsiteY54" fmla="*/ 266700 h 595313"/>
                  <a:gd name="connsiteX55" fmla="*/ 2076449 w 2433637"/>
                  <a:gd name="connsiteY55" fmla="*/ 238125 h 595313"/>
                  <a:gd name="connsiteX56" fmla="*/ 2133599 w 2433637"/>
                  <a:gd name="connsiteY56" fmla="*/ 190500 h 595313"/>
                  <a:gd name="connsiteX57" fmla="*/ 2147887 w 2433637"/>
                  <a:gd name="connsiteY57" fmla="*/ 180975 h 595313"/>
                  <a:gd name="connsiteX58" fmla="*/ 2176462 w 2433637"/>
                  <a:gd name="connsiteY58" fmla="*/ 152400 h 595313"/>
                  <a:gd name="connsiteX59" fmla="*/ 2181224 w 2433637"/>
                  <a:gd name="connsiteY59" fmla="*/ 138113 h 595313"/>
                  <a:gd name="connsiteX60" fmla="*/ 2205037 w 2433637"/>
                  <a:gd name="connsiteY60" fmla="*/ 109538 h 595313"/>
                  <a:gd name="connsiteX61" fmla="*/ 2233612 w 2433637"/>
                  <a:gd name="connsiteY61" fmla="*/ 90488 h 595313"/>
                  <a:gd name="connsiteX62" fmla="*/ 2247899 w 2433637"/>
                  <a:gd name="connsiteY62" fmla="*/ 80963 h 595313"/>
                  <a:gd name="connsiteX63" fmla="*/ 2257424 w 2433637"/>
                  <a:gd name="connsiteY63" fmla="*/ 66675 h 595313"/>
                  <a:gd name="connsiteX64" fmla="*/ 2271712 w 2433637"/>
                  <a:gd name="connsiteY64" fmla="*/ 61913 h 595313"/>
                  <a:gd name="connsiteX65" fmla="*/ 2290762 w 2433637"/>
                  <a:gd name="connsiteY65" fmla="*/ 52388 h 595313"/>
                  <a:gd name="connsiteX66" fmla="*/ 2343149 w 2433637"/>
                  <a:gd name="connsiteY66" fmla="*/ 33338 h 595313"/>
                  <a:gd name="connsiteX67" fmla="*/ 2366962 w 2433637"/>
                  <a:gd name="connsiteY67" fmla="*/ 23813 h 595313"/>
                  <a:gd name="connsiteX68" fmla="*/ 2390774 w 2433637"/>
                  <a:gd name="connsiteY68" fmla="*/ 19050 h 595313"/>
                  <a:gd name="connsiteX69" fmla="*/ 2405062 w 2433637"/>
                  <a:gd name="connsiteY69" fmla="*/ 14288 h 595313"/>
                  <a:gd name="connsiteX70" fmla="*/ 2433637 w 2433637"/>
                  <a:gd name="connsiteY70" fmla="*/ 0 h 595313"/>
                  <a:gd name="connsiteX0" fmla="*/ 0 w 2405062"/>
                  <a:gd name="connsiteY0" fmla="*/ 490537 h 581025"/>
                  <a:gd name="connsiteX1" fmla="*/ 161924 w 2405062"/>
                  <a:gd name="connsiteY1" fmla="*/ 447675 h 581025"/>
                  <a:gd name="connsiteX2" fmla="*/ 238124 w 2405062"/>
                  <a:gd name="connsiteY2" fmla="*/ 466725 h 581025"/>
                  <a:gd name="connsiteX3" fmla="*/ 333374 w 2405062"/>
                  <a:gd name="connsiteY3" fmla="*/ 481012 h 581025"/>
                  <a:gd name="connsiteX4" fmla="*/ 385762 w 2405062"/>
                  <a:gd name="connsiteY4" fmla="*/ 490537 h 581025"/>
                  <a:gd name="connsiteX5" fmla="*/ 404812 w 2405062"/>
                  <a:gd name="connsiteY5" fmla="*/ 495300 h 581025"/>
                  <a:gd name="connsiteX6" fmla="*/ 461962 w 2405062"/>
                  <a:gd name="connsiteY6" fmla="*/ 500062 h 581025"/>
                  <a:gd name="connsiteX7" fmla="*/ 519112 w 2405062"/>
                  <a:gd name="connsiteY7" fmla="*/ 509587 h 581025"/>
                  <a:gd name="connsiteX8" fmla="*/ 552449 w 2405062"/>
                  <a:gd name="connsiteY8" fmla="*/ 514350 h 581025"/>
                  <a:gd name="connsiteX9" fmla="*/ 652462 w 2405062"/>
                  <a:gd name="connsiteY9" fmla="*/ 523875 h 581025"/>
                  <a:gd name="connsiteX10" fmla="*/ 728662 w 2405062"/>
                  <a:gd name="connsiteY10" fmla="*/ 538162 h 581025"/>
                  <a:gd name="connsiteX11" fmla="*/ 742949 w 2405062"/>
                  <a:gd name="connsiteY11" fmla="*/ 542925 h 581025"/>
                  <a:gd name="connsiteX12" fmla="*/ 776287 w 2405062"/>
                  <a:gd name="connsiteY12" fmla="*/ 547687 h 581025"/>
                  <a:gd name="connsiteX13" fmla="*/ 809624 w 2405062"/>
                  <a:gd name="connsiteY13" fmla="*/ 557212 h 581025"/>
                  <a:gd name="connsiteX14" fmla="*/ 857249 w 2405062"/>
                  <a:gd name="connsiteY14" fmla="*/ 561975 h 581025"/>
                  <a:gd name="connsiteX15" fmla="*/ 885824 w 2405062"/>
                  <a:gd name="connsiteY15" fmla="*/ 571500 h 581025"/>
                  <a:gd name="connsiteX16" fmla="*/ 933449 w 2405062"/>
                  <a:gd name="connsiteY16" fmla="*/ 581025 h 581025"/>
                  <a:gd name="connsiteX17" fmla="*/ 1038224 w 2405062"/>
                  <a:gd name="connsiteY17" fmla="*/ 576262 h 581025"/>
                  <a:gd name="connsiteX18" fmla="*/ 1066799 w 2405062"/>
                  <a:gd name="connsiteY18" fmla="*/ 566737 h 581025"/>
                  <a:gd name="connsiteX19" fmla="*/ 1085849 w 2405062"/>
                  <a:gd name="connsiteY19" fmla="*/ 561975 h 581025"/>
                  <a:gd name="connsiteX20" fmla="*/ 1100137 w 2405062"/>
                  <a:gd name="connsiteY20" fmla="*/ 552450 h 581025"/>
                  <a:gd name="connsiteX21" fmla="*/ 1142999 w 2405062"/>
                  <a:gd name="connsiteY21" fmla="*/ 542925 h 581025"/>
                  <a:gd name="connsiteX22" fmla="*/ 1181099 w 2405062"/>
                  <a:gd name="connsiteY22" fmla="*/ 533400 h 581025"/>
                  <a:gd name="connsiteX23" fmla="*/ 1195387 w 2405062"/>
                  <a:gd name="connsiteY23" fmla="*/ 523875 h 581025"/>
                  <a:gd name="connsiteX24" fmla="*/ 1209674 w 2405062"/>
                  <a:gd name="connsiteY24" fmla="*/ 509587 h 581025"/>
                  <a:gd name="connsiteX25" fmla="*/ 1238249 w 2405062"/>
                  <a:gd name="connsiteY25" fmla="*/ 500062 h 581025"/>
                  <a:gd name="connsiteX26" fmla="*/ 1252537 w 2405062"/>
                  <a:gd name="connsiteY26" fmla="*/ 490537 h 581025"/>
                  <a:gd name="connsiteX27" fmla="*/ 1281112 w 2405062"/>
                  <a:gd name="connsiteY27" fmla="*/ 481012 h 581025"/>
                  <a:gd name="connsiteX28" fmla="*/ 1295399 w 2405062"/>
                  <a:gd name="connsiteY28" fmla="*/ 476250 h 581025"/>
                  <a:gd name="connsiteX29" fmla="*/ 1371599 w 2405062"/>
                  <a:gd name="connsiteY29" fmla="*/ 481012 h 581025"/>
                  <a:gd name="connsiteX30" fmla="*/ 1433512 w 2405062"/>
                  <a:gd name="connsiteY30" fmla="*/ 495300 h 581025"/>
                  <a:gd name="connsiteX31" fmla="*/ 1519237 w 2405062"/>
                  <a:gd name="connsiteY31" fmla="*/ 490537 h 581025"/>
                  <a:gd name="connsiteX32" fmla="*/ 1547812 w 2405062"/>
                  <a:gd name="connsiteY32" fmla="*/ 481012 h 581025"/>
                  <a:gd name="connsiteX33" fmla="*/ 1562099 w 2405062"/>
                  <a:gd name="connsiteY33" fmla="*/ 476250 h 581025"/>
                  <a:gd name="connsiteX34" fmla="*/ 1576387 w 2405062"/>
                  <a:gd name="connsiteY34" fmla="*/ 466725 h 581025"/>
                  <a:gd name="connsiteX35" fmla="*/ 1633537 w 2405062"/>
                  <a:gd name="connsiteY35" fmla="*/ 457200 h 581025"/>
                  <a:gd name="connsiteX36" fmla="*/ 1652587 w 2405062"/>
                  <a:gd name="connsiteY36" fmla="*/ 452437 h 581025"/>
                  <a:gd name="connsiteX37" fmla="*/ 1681162 w 2405062"/>
                  <a:gd name="connsiteY37" fmla="*/ 447675 h 581025"/>
                  <a:gd name="connsiteX38" fmla="*/ 1714499 w 2405062"/>
                  <a:gd name="connsiteY38" fmla="*/ 438150 h 581025"/>
                  <a:gd name="connsiteX39" fmla="*/ 1757362 w 2405062"/>
                  <a:gd name="connsiteY39" fmla="*/ 433387 h 581025"/>
                  <a:gd name="connsiteX40" fmla="*/ 1771649 w 2405062"/>
                  <a:gd name="connsiteY40" fmla="*/ 428625 h 581025"/>
                  <a:gd name="connsiteX41" fmla="*/ 1790699 w 2405062"/>
                  <a:gd name="connsiteY41" fmla="*/ 423862 h 581025"/>
                  <a:gd name="connsiteX42" fmla="*/ 1819274 w 2405062"/>
                  <a:gd name="connsiteY42" fmla="*/ 404812 h 581025"/>
                  <a:gd name="connsiteX43" fmla="*/ 1833562 w 2405062"/>
                  <a:gd name="connsiteY43" fmla="*/ 395287 h 581025"/>
                  <a:gd name="connsiteX44" fmla="*/ 1847849 w 2405062"/>
                  <a:gd name="connsiteY44" fmla="*/ 385762 h 581025"/>
                  <a:gd name="connsiteX45" fmla="*/ 1857374 w 2405062"/>
                  <a:gd name="connsiteY45" fmla="*/ 371475 h 581025"/>
                  <a:gd name="connsiteX46" fmla="*/ 1919287 w 2405062"/>
                  <a:gd name="connsiteY46" fmla="*/ 357187 h 581025"/>
                  <a:gd name="connsiteX47" fmla="*/ 1947862 w 2405062"/>
                  <a:gd name="connsiteY47" fmla="*/ 347662 h 581025"/>
                  <a:gd name="connsiteX48" fmla="*/ 1962149 w 2405062"/>
                  <a:gd name="connsiteY48" fmla="*/ 333375 h 581025"/>
                  <a:gd name="connsiteX49" fmla="*/ 1976437 w 2405062"/>
                  <a:gd name="connsiteY49" fmla="*/ 323850 h 581025"/>
                  <a:gd name="connsiteX50" fmla="*/ 1990724 w 2405062"/>
                  <a:gd name="connsiteY50" fmla="*/ 304800 h 581025"/>
                  <a:gd name="connsiteX51" fmla="*/ 2005012 w 2405062"/>
                  <a:gd name="connsiteY51" fmla="*/ 300037 h 581025"/>
                  <a:gd name="connsiteX52" fmla="*/ 2019299 w 2405062"/>
                  <a:gd name="connsiteY52" fmla="*/ 290512 h 581025"/>
                  <a:gd name="connsiteX53" fmla="*/ 2052637 w 2405062"/>
                  <a:gd name="connsiteY53" fmla="*/ 266700 h 581025"/>
                  <a:gd name="connsiteX54" fmla="*/ 2062162 w 2405062"/>
                  <a:gd name="connsiteY54" fmla="*/ 252412 h 581025"/>
                  <a:gd name="connsiteX55" fmla="*/ 2076449 w 2405062"/>
                  <a:gd name="connsiteY55" fmla="*/ 223837 h 581025"/>
                  <a:gd name="connsiteX56" fmla="*/ 2133599 w 2405062"/>
                  <a:gd name="connsiteY56" fmla="*/ 176212 h 581025"/>
                  <a:gd name="connsiteX57" fmla="*/ 2147887 w 2405062"/>
                  <a:gd name="connsiteY57" fmla="*/ 166687 h 581025"/>
                  <a:gd name="connsiteX58" fmla="*/ 2176462 w 2405062"/>
                  <a:gd name="connsiteY58" fmla="*/ 138112 h 581025"/>
                  <a:gd name="connsiteX59" fmla="*/ 2181224 w 2405062"/>
                  <a:gd name="connsiteY59" fmla="*/ 123825 h 581025"/>
                  <a:gd name="connsiteX60" fmla="*/ 2205037 w 2405062"/>
                  <a:gd name="connsiteY60" fmla="*/ 95250 h 581025"/>
                  <a:gd name="connsiteX61" fmla="*/ 2233612 w 2405062"/>
                  <a:gd name="connsiteY61" fmla="*/ 76200 h 581025"/>
                  <a:gd name="connsiteX62" fmla="*/ 2247899 w 2405062"/>
                  <a:gd name="connsiteY62" fmla="*/ 66675 h 581025"/>
                  <a:gd name="connsiteX63" fmla="*/ 2257424 w 2405062"/>
                  <a:gd name="connsiteY63" fmla="*/ 52387 h 581025"/>
                  <a:gd name="connsiteX64" fmla="*/ 2271712 w 2405062"/>
                  <a:gd name="connsiteY64" fmla="*/ 47625 h 581025"/>
                  <a:gd name="connsiteX65" fmla="*/ 2290762 w 2405062"/>
                  <a:gd name="connsiteY65" fmla="*/ 38100 h 581025"/>
                  <a:gd name="connsiteX66" fmla="*/ 2343149 w 2405062"/>
                  <a:gd name="connsiteY66" fmla="*/ 19050 h 581025"/>
                  <a:gd name="connsiteX67" fmla="*/ 2366962 w 2405062"/>
                  <a:gd name="connsiteY67" fmla="*/ 9525 h 581025"/>
                  <a:gd name="connsiteX68" fmla="*/ 2390774 w 2405062"/>
                  <a:gd name="connsiteY68" fmla="*/ 4762 h 581025"/>
                  <a:gd name="connsiteX69" fmla="*/ 2405062 w 2405062"/>
                  <a:gd name="connsiteY69" fmla="*/ 0 h 581025"/>
                  <a:gd name="connsiteX0" fmla="*/ 0 w 2390774"/>
                  <a:gd name="connsiteY0" fmla="*/ 485775 h 576263"/>
                  <a:gd name="connsiteX1" fmla="*/ 161924 w 2390774"/>
                  <a:gd name="connsiteY1" fmla="*/ 442913 h 576263"/>
                  <a:gd name="connsiteX2" fmla="*/ 238124 w 2390774"/>
                  <a:gd name="connsiteY2" fmla="*/ 461963 h 576263"/>
                  <a:gd name="connsiteX3" fmla="*/ 333374 w 2390774"/>
                  <a:gd name="connsiteY3" fmla="*/ 476250 h 576263"/>
                  <a:gd name="connsiteX4" fmla="*/ 385762 w 2390774"/>
                  <a:gd name="connsiteY4" fmla="*/ 485775 h 576263"/>
                  <a:gd name="connsiteX5" fmla="*/ 404812 w 2390774"/>
                  <a:gd name="connsiteY5" fmla="*/ 490538 h 576263"/>
                  <a:gd name="connsiteX6" fmla="*/ 461962 w 2390774"/>
                  <a:gd name="connsiteY6" fmla="*/ 495300 h 576263"/>
                  <a:gd name="connsiteX7" fmla="*/ 519112 w 2390774"/>
                  <a:gd name="connsiteY7" fmla="*/ 504825 h 576263"/>
                  <a:gd name="connsiteX8" fmla="*/ 552449 w 2390774"/>
                  <a:gd name="connsiteY8" fmla="*/ 509588 h 576263"/>
                  <a:gd name="connsiteX9" fmla="*/ 652462 w 2390774"/>
                  <a:gd name="connsiteY9" fmla="*/ 519113 h 576263"/>
                  <a:gd name="connsiteX10" fmla="*/ 728662 w 2390774"/>
                  <a:gd name="connsiteY10" fmla="*/ 533400 h 576263"/>
                  <a:gd name="connsiteX11" fmla="*/ 742949 w 2390774"/>
                  <a:gd name="connsiteY11" fmla="*/ 538163 h 576263"/>
                  <a:gd name="connsiteX12" fmla="*/ 776287 w 2390774"/>
                  <a:gd name="connsiteY12" fmla="*/ 542925 h 576263"/>
                  <a:gd name="connsiteX13" fmla="*/ 809624 w 2390774"/>
                  <a:gd name="connsiteY13" fmla="*/ 552450 h 576263"/>
                  <a:gd name="connsiteX14" fmla="*/ 857249 w 2390774"/>
                  <a:gd name="connsiteY14" fmla="*/ 557213 h 576263"/>
                  <a:gd name="connsiteX15" fmla="*/ 885824 w 2390774"/>
                  <a:gd name="connsiteY15" fmla="*/ 566738 h 576263"/>
                  <a:gd name="connsiteX16" fmla="*/ 933449 w 2390774"/>
                  <a:gd name="connsiteY16" fmla="*/ 576263 h 576263"/>
                  <a:gd name="connsiteX17" fmla="*/ 1038224 w 2390774"/>
                  <a:gd name="connsiteY17" fmla="*/ 571500 h 576263"/>
                  <a:gd name="connsiteX18" fmla="*/ 1066799 w 2390774"/>
                  <a:gd name="connsiteY18" fmla="*/ 561975 h 576263"/>
                  <a:gd name="connsiteX19" fmla="*/ 1085849 w 2390774"/>
                  <a:gd name="connsiteY19" fmla="*/ 557213 h 576263"/>
                  <a:gd name="connsiteX20" fmla="*/ 1100137 w 2390774"/>
                  <a:gd name="connsiteY20" fmla="*/ 547688 h 576263"/>
                  <a:gd name="connsiteX21" fmla="*/ 1142999 w 2390774"/>
                  <a:gd name="connsiteY21" fmla="*/ 538163 h 576263"/>
                  <a:gd name="connsiteX22" fmla="*/ 1181099 w 2390774"/>
                  <a:gd name="connsiteY22" fmla="*/ 528638 h 576263"/>
                  <a:gd name="connsiteX23" fmla="*/ 1195387 w 2390774"/>
                  <a:gd name="connsiteY23" fmla="*/ 519113 h 576263"/>
                  <a:gd name="connsiteX24" fmla="*/ 1209674 w 2390774"/>
                  <a:gd name="connsiteY24" fmla="*/ 504825 h 576263"/>
                  <a:gd name="connsiteX25" fmla="*/ 1238249 w 2390774"/>
                  <a:gd name="connsiteY25" fmla="*/ 495300 h 576263"/>
                  <a:gd name="connsiteX26" fmla="*/ 1252537 w 2390774"/>
                  <a:gd name="connsiteY26" fmla="*/ 485775 h 576263"/>
                  <a:gd name="connsiteX27" fmla="*/ 1281112 w 2390774"/>
                  <a:gd name="connsiteY27" fmla="*/ 476250 h 576263"/>
                  <a:gd name="connsiteX28" fmla="*/ 1295399 w 2390774"/>
                  <a:gd name="connsiteY28" fmla="*/ 471488 h 576263"/>
                  <a:gd name="connsiteX29" fmla="*/ 1371599 w 2390774"/>
                  <a:gd name="connsiteY29" fmla="*/ 476250 h 576263"/>
                  <a:gd name="connsiteX30" fmla="*/ 1433512 w 2390774"/>
                  <a:gd name="connsiteY30" fmla="*/ 490538 h 576263"/>
                  <a:gd name="connsiteX31" fmla="*/ 1519237 w 2390774"/>
                  <a:gd name="connsiteY31" fmla="*/ 485775 h 576263"/>
                  <a:gd name="connsiteX32" fmla="*/ 1547812 w 2390774"/>
                  <a:gd name="connsiteY32" fmla="*/ 476250 h 576263"/>
                  <a:gd name="connsiteX33" fmla="*/ 1562099 w 2390774"/>
                  <a:gd name="connsiteY33" fmla="*/ 471488 h 576263"/>
                  <a:gd name="connsiteX34" fmla="*/ 1576387 w 2390774"/>
                  <a:gd name="connsiteY34" fmla="*/ 461963 h 576263"/>
                  <a:gd name="connsiteX35" fmla="*/ 1633537 w 2390774"/>
                  <a:gd name="connsiteY35" fmla="*/ 452438 h 576263"/>
                  <a:gd name="connsiteX36" fmla="*/ 1652587 w 2390774"/>
                  <a:gd name="connsiteY36" fmla="*/ 447675 h 576263"/>
                  <a:gd name="connsiteX37" fmla="*/ 1681162 w 2390774"/>
                  <a:gd name="connsiteY37" fmla="*/ 442913 h 576263"/>
                  <a:gd name="connsiteX38" fmla="*/ 1714499 w 2390774"/>
                  <a:gd name="connsiteY38" fmla="*/ 433388 h 576263"/>
                  <a:gd name="connsiteX39" fmla="*/ 1757362 w 2390774"/>
                  <a:gd name="connsiteY39" fmla="*/ 428625 h 576263"/>
                  <a:gd name="connsiteX40" fmla="*/ 1771649 w 2390774"/>
                  <a:gd name="connsiteY40" fmla="*/ 423863 h 576263"/>
                  <a:gd name="connsiteX41" fmla="*/ 1790699 w 2390774"/>
                  <a:gd name="connsiteY41" fmla="*/ 419100 h 576263"/>
                  <a:gd name="connsiteX42" fmla="*/ 1819274 w 2390774"/>
                  <a:gd name="connsiteY42" fmla="*/ 400050 h 576263"/>
                  <a:gd name="connsiteX43" fmla="*/ 1833562 w 2390774"/>
                  <a:gd name="connsiteY43" fmla="*/ 390525 h 576263"/>
                  <a:gd name="connsiteX44" fmla="*/ 1847849 w 2390774"/>
                  <a:gd name="connsiteY44" fmla="*/ 381000 h 576263"/>
                  <a:gd name="connsiteX45" fmla="*/ 1857374 w 2390774"/>
                  <a:gd name="connsiteY45" fmla="*/ 366713 h 576263"/>
                  <a:gd name="connsiteX46" fmla="*/ 1919287 w 2390774"/>
                  <a:gd name="connsiteY46" fmla="*/ 352425 h 576263"/>
                  <a:gd name="connsiteX47" fmla="*/ 1947862 w 2390774"/>
                  <a:gd name="connsiteY47" fmla="*/ 342900 h 576263"/>
                  <a:gd name="connsiteX48" fmla="*/ 1962149 w 2390774"/>
                  <a:gd name="connsiteY48" fmla="*/ 328613 h 576263"/>
                  <a:gd name="connsiteX49" fmla="*/ 1976437 w 2390774"/>
                  <a:gd name="connsiteY49" fmla="*/ 319088 h 576263"/>
                  <a:gd name="connsiteX50" fmla="*/ 1990724 w 2390774"/>
                  <a:gd name="connsiteY50" fmla="*/ 300038 h 576263"/>
                  <a:gd name="connsiteX51" fmla="*/ 2005012 w 2390774"/>
                  <a:gd name="connsiteY51" fmla="*/ 295275 h 576263"/>
                  <a:gd name="connsiteX52" fmla="*/ 2019299 w 2390774"/>
                  <a:gd name="connsiteY52" fmla="*/ 285750 h 576263"/>
                  <a:gd name="connsiteX53" fmla="*/ 2052637 w 2390774"/>
                  <a:gd name="connsiteY53" fmla="*/ 261938 h 576263"/>
                  <a:gd name="connsiteX54" fmla="*/ 2062162 w 2390774"/>
                  <a:gd name="connsiteY54" fmla="*/ 247650 h 576263"/>
                  <a:gd name="connsiteX55" fmla="*/ 2076449 w 2390774"/>
                  <a:gd name="connsiteY55" fmla="*/ 219075 h 576263"/>
                  <a:gd name="connsiteX56" fmla="*/ 2133599 w 2390774"/>
                  <a:gd name="connsiteY56" fmla="*/ 171450 h 576263"/>
                  <a:gd name="connsiteX57" fmla="*/ 2147887 w 2390774"/>
                  <a:gd name="connsiteY57" fmla="*/ 161925 h 576263"/>
                  <a:gd name="connsiteX58" fmla="*/ 2176462 w 2390774"/>
                  <a:gd name="connsiteY58" fmla="*/ 133350 h 576263"/>
                  <a:gd name="connsiteX59" fmla="*/ 2181224 w 2390774"/>
                  <a:gd name="connsiteY59" fmla="*/ 119063 h 576263"/>
                  <a:gd name="connsiteX60" fmla="*/ 2205037 w 2390774"/>
                  <a:gd name="connsiteY60" fmla="*/ 90488 h 576263"/>
                  <a:gd name="connsiteX61" fmla="*/ 2233612 w 2390774"/>
                  <a:gd name="connsiteY61" fmla="*/ 71438 h 576263"/>
                  <a:gd name="connsiteX62" fmla="*/ 2247899 w 2390774"/>
                  <a:gd name="connsiteY62" fmla="*/ 61913 h 576263"/>
                  <a:gd name="connsiteX63" fmla="*/ 2257424 w 2390774"/>
                  <a:gd name="connsiteY63" fmla="*/ 47625 h 576263"/>
                  <a:gd name="connsiteX64" fmla="*/ 2271712 w 2390774"/>
                  <a:gd name="connsiteY64" fmla="*/ 42863 h 576263"/>
                  <a:gd name="connsiteX65" fmla="*/ 2290762 w 2390774"/>
                  <a:gd name="connsiteY65" fmla="*/ 33338 h 576263"/>
                  <a:gd name="connsiteX66" fmla="*/ 2343149 w 2390774"/>
                  <a:gd name="connsiteY66" fmla="*/ 14288 h 576263"/>
                  <a:gd name="connsiteX67" fmla="*/ 2366962 w 2390774"/>
                  <a:gd name="connsiteY67" fmla="*/ 4763 h 576263"/>
                  <a:gd name="connsiteX68" fmla="*/ 2390774 w 2390774"/>
                  <a:gd name="connsiteY68" fmla="*/ 0 h 576263"/>
                  <a:gd name="connsiteX0" fmla="*/ 0 w 2366962"/>
                  <a:gd name="connsiteY0" fmla="*/ 481012 h 571500"/>
                  <a:gd name="connsiteX1" fmla="*/ 161924 w 2366962"/>
                  <a:gd name="connsiteY1" fmla="*/ 438150 h 571500"/>
                  <a:gd name="connsiteX2" fmla="*/ 238124 w 2366962"/>
                  <a:gd name="connsiteY2" fmla="*/ 457200 h 571500"/>
                  <a:gd name="connsiteX3" fmla="*/ 333374 w 2366962"/>
                  <a:gd name="connsiteY3" fmla="*/ 471487 h 571500"/>
                  <a:gd name="connsiteX4" fmla="*/ 385762 w 2366962"/>
                  <a:gd name="connsiteY4" fmla="*/ 481012 h 571500"/>
                  <a:gd name="connsiteX5" fmla="*/ 404812 w 2366962"/>
                  <a:gd name="connsiteY5" fmla="*/ 485775 h 571500"/>
                  <a:gd name="connsiteX6" fmla="*/ 461962 w 2366962"/>
                  <a:gd name="connsiteY6" fmla="*/ 490537 h 571500"/>
                  <a:gd name="connsiteX7" fmla="*/ 519112 w 2366962"/>
                  <a:gd name="connsiteY7" fmla="*/ 500062 h 571500"/>
                  <a:gd name="connsiteX8" fmla="*/ 552449 w 2366962"/>
                  <a:gd name="connsiteY8" fmla="*/ 504825 h 571500"/>
                  <a:gd name="connsiteX9" fmla="*/ 652462 w 2366962"/>
                  <a:gd name="connsiteY9" fmla="*/ 514350 h 571500"/>
                  <a:gd name="connsiteX10" fmla="*/ 728662 w 2366962"/>
                  <a:gd name="connsiteY10" fmla="*/ 528637 h 571500"/>
                  <a:gd name="connsiteX11" fmla="*/ 742949 w 2366962"/>
                  <a:gd name="connsiteY11" fmla="*/ 533400 h 571500"/>
                  <a:gd name="connsiteX12" fmla="*/ 776287 w 2366962"/>
                  <a:gd name="connsiteY12" fmla="*/ 538162 h 571500"/>
                  <a:gd name="connsiteX13" fmla="*/ 809624 w 2366962"/>
                  <a:gd name="connsiteY13" fmla="*/ 547687 h 571500"/>
                  <a:gd name="connsiteX14" fmla="*/ 857249 w 2366962"/>
                  <a:gd name="connsiteY14" fmla="*/ 552450 h 571500"/>
                  <a:gd name="connsiteX15" fmla="*/ 885824 w 2366962"/>
                  <a:gd name="connsiteY15" fmla="*/ 561975 h 571500"/>
                  <a:gd name="connsiteX16" fmla="*/ 933449 w 2366962"/>
                  <a:gd name="connsiteY16" fmla="*/ 571500 h 571500"/>
                  <a:gd name="connsiteX17" fmla="*/ 1038224 w 2366962"/>
                  <a:gd name="connsiteY17" fmla="*/ 566737 h 571500"/>
                  <a:gd name="connsiteX18" fmla="*/ 1066799 w 2366962"/>
                  <a:gd name="connsiteY18" fmla="*/ 557212 h 571500"/>
                  <a:gd name="connsiteX19" fmla="*/ 1085849 w 2366962"/>
                  <a:gd name="connsiteY19" fmla="*/ 552450 h 571500"/>
                  <a:gd name="connsiteX20" fmla="*/ 1100137 w 2366962"/>
                  <a:gd name="connsiteY20" fmla="*/ 542925 h 571500"/>
                  <a:gd name="connsiteX21" fmla="*/ 1142999 w 2366962"/>
                  <a:gd name="connsiteY21" fmla="*/ 533400 h 571500"/>
                  <a:gd name="connsiteX22" fmla="*/ 1181099 w 2366962"/>
                  <a:gd name="connsiteY22" fmla="*/ 523875 h 571500"/>
                  <a:gd name="connsiteX23" fmla="*/ 1195387 w 2366962"/>
                  <a:gd name="connsiteY23" fmla="*/ 514350 h 571500"/>
                  <a:gd name="connsiteX24" fmla="*/ 1209674 w 2366962"/>
                  <a:gd name="connsiteY24" fmla="*/ 500062 h 571500"/>
                  <a:gd name="connsiteX25" fmla="*/ 1238249 w 2366962"/>
                  <a:gd name="connsiteY25" fmla="*/ 490537 h 571500"/>
                  <a:gd name="connsiteX26" fmla="*/ 1252537 w 2366962"/>
                  <a:gd name="connsiteY26" fmla="*/ 481012 h 571500"/>
                  <a:gd name="connsiteX27" fmla="*/ 1281112 w 2366962"/>
                  <a:gd name="connsiteY27" fmla="*/ 471487 h 571500"/>
                  <a:gd name="connsiteX28" fmla="*/ 1295399 w 2366962"/>
                  <a:gd name="connsiteY28" fmla="*/ 466725 h 571500"/>
                  <a:gd name="connsiteX29" fmla="*/ 1371599 w 2366962"/>
                  <a:gd name="connsiteY29" fmla="*/ 471487 h 571500"/>
                  <a:gd name="connsiteX30" fmla="*/ 1433512 w 2366962"/>
                  <a:gd name="connsiteY30" fmla="*/ 485775 h 571500"/>
                  <a:gd name="connsiteX31" fmla="*/ 1519237 w 2366962"/>
                  <a:gd name="connsiteY31" fmla="*/ 481012 h 571500"/>
                  <a:gd name="connsiteX32" fmla="*/ 1547812 w 2366962"/>
                  <a:gd name="connsiteY32" fmla="*/ 471487 h 571500"/>
                  <a:gd name="connsiteX33" fmla="*/ 1562099 w 2366962"/>
                  <a:gd name="connsiteY33" fmla="*/ 466725 h 571500"/>
                  <a:gd name="connsiteX34" fmla="*/ 1576387 w 2366962"/>
                  <a:gd name="connsiteY34" fmla="*/ 457200 h 571500"/>
                  <a:gd name="connsiteX35" fmla="*/ 1633537 w 2366962"/>
                  <a:gd name="connsiteY35" fmla="*/ 447675 h 571500"/>
                  <a:gd name="connsiteX36" fmla="*/ 1652587 w 2366962"/>
                  <a:gd name="connsiteY36" fmla="*/ 442912 h 571500"/>
                  <a:gd name="connsiteX37" fmla="*/ 1681162 w 2366962"/>
                  <a:gd name="connsiteY37" fmla="*/ 438150 h 571500"/>
                  <a:gd name="connsiteX38" fmla="*/ 1714499 w 2366962"/>
                  <a:gd name="connsiteY38" fmla="*/ 428625 h 571500"/>
                  <a:gd name="connsiteX39" fmla="*/ 1757362 w 2366962"/>
                  <a:gd name="connsiteY39" fmla="*/ 423862 h 571500"/>
                  <a:gd name="connsiteX40" fmla="*/ 1771649 w 2366962"/>
                  <a:gd name="connsiteY40" fmla="*/ 419100 h 571500"/>
                  <a:gd name="connsiteX41" fmla="*/ 1790699 w 2366962"/>
                  <a:gd name="connsiteY41" fmla="*/ 414337 h 571500"/>
                  <a:gd name="connsiteX42" fmla="*/ 1819274 w 2366962"/>
                  <a:gd name="connsiteY42" fmla="*/ 395287 h 571500"/>
                  <a:gd name="connsiteX43" fmla="*/ 1833562 w 2366962"/>
                  <a:gd name="connsiteY43" fmla="*/ 385762 h 571500"/>
                  <a:gd name="connsiteX44" fmla="*/ 1847849 w 2366962"/>
                  <a:gd name="connsiteY44" fmla="*/ 376237 h 571500"/>
                  <a:gd name="connsiteX45" fmla="*/ 1857374 w 2366962"/>
                  <a:gd name="connsiteY45" fmla="*/ 361950 h 571500"/>
                  <a:gd name="connsiteX46" fmla="*/ 1919287 w 2366962"/>
                  <a:gd name="connsiteY46" fmla="*/ 347662 h 571500"/>
                  <a:gd name="connsiteX47" fmla="*/ 1947862 w 2366962"/>
                  <a:gd name="connsiteY47" fmla="*/ 338137 h 571500"/>
                  <a:gd name="connsiteX48" fmla="*/ 1962149 w 2366962"/>
                  <a:gd name="connsiteY48" fmla="*/ 323850 h 571500"/>
                  <a:gd name="connsiteX49" fmla="*/ 1976437 w 2366962"/>
                  <a:gd name="connsiteY49" fmla="*/ 314325 h 571500"/>
                  <a:gd name="connsiteX50" fmla="*/ 1990724 w 2366962"/>
                  <a:gd name="connsiteY50" fmla="*/ 295275 h 571500"/>
                  <a:gd name="connsiteX51" fmla="*/ 2005012 w 2366962"/>
                  <a:gd name="connsiteY51" fmla="*/ 290512 h 571500"/>
                  <a:gd name="connsiteX52" fmla="*/ 2019299 w 2366962"/>
                  <a:gd name="connsiteY52" fmla="*/ 280987 h 571500"/>
                  <a:gd name="connsiteX53" fmla="*/ 2052637 w 2366962"/>
                  <a:gd name="connsiteY53" fmla="*/ 257175 h 571500"/>
                  <a:gd name="connsiteX54" fmla="*/ 2062162 w 2366962"/>
                  <a:gd name="connsiteY54" fmla="*/ 242887 h 571500"/>
                  <a:gd name="connsiteX55" fmla="*/ 2076449 w 2366962"/>
                  <a:gd name="connsiteY55" fmla="*/ 214312 h 571500"/>
                  <a:gd name="connsiteX56" fmla="*/ 2133599 w 2366962"/>
                  <a:gd name="connsiteY56" fmla="*/ 166687 h 571500"/>
                  <a:gd name="connsiteX57" fmla="*/ 2147887 w 2366962"/>
                  <a:gd name="connsiteY57" fmla="*/ 157162 h 571500"/>
                  <a:gd name="connsiteX58" fmla="*/ 2176462 w 2366962"/>
                  <a:gd name="connsiteY58" fmla="*/ 128587 h 571500"/>
                  <a:gd name="connsiteX59" fmla="*/ 2181224 w 2366962"/>
                  <a:gd name="connsiteY59" fmla="*/ 114300 h 571500"/>
                  <a:gd name="connsiteX60" fmla="*/ 2205037 w 2366962"/>
                  <a:gd name="connsiteY60" fmla="*/ 85725 h 571500"/>
                  <a:gd name="connsiteX61" fmla="*/ 2233612 w 2366962"/>
                  <a:gd name="connsiteY61" fmla="*/ 66675 h 571500"/>
                  <a:gd name="connsiteX62" fmla="*/ 2247899 w 2366962"/>
                  <a:gd name="connsiteY62" fmla="*/ 57150 h 571500"/>
                  <a:gd name="connsiteX63" fmla="*/ 2257424 w 2366962"/>
                  <a:gd name="connsiteY63" fmla="*/ 42862 h 571500"/>
                  <a:gd name="connsiteX64" fmla="*/ 2271712 w 2366962"/>
                  <a:gd name="connsiteY64" fmla="*/ 38100 h 571500"/>
                  <a:gd name="connsiteX65" fmla="*/ 2290762 w 2366962"/>
                  <a:gd name="connsiteY65" fmla="*/ 28575 h 571500"/>
                  <a:gd name="connsiteX66" fmla="*/ 2343149 w 2366962"/>
                  <a:gd name="connsiteY66" fmla="*/ 9525 h 571500"/>
                  <a:gd name="connsiteX67" fmla="*/ 2366962 w 2366962"/>
                  <a:gd name="connsiteY67" fmla="*/ 0 h 571500"/>
                  <a:gd name="connsiteX0" fmla="*/ 0 w 2343149"/>
                  <a:gd name="connsiteY0" fmla="*/ 471487 h 561975"/>
                  <a:gd name="connsiteX1" fmla="*/ 161924 w 2343149"/>
                  <a:gd name="connsiteY1" fmla="*/ 428625 h 561975"/>
                  <a:gd name="connsiteX2" fmla="*/ 238124 w 2343149"/>
                  <a:gd name="connsiteY2" fmla="*/ 447675 h 561975"/>
                  <a:gd name="connsiteX3" fmla="*/ 333374 w 2343149"/>
                  <a:gd name="connsiteY3" fmla="*/ 461962 h 561975"/>
                  <a:gd name="connsiteX4" fmla="*/ 385762 w 2343149"/>
                  <a:gd name="connsiteY4" fmla="*/ 471487 h 561975"/>
                  <a:gd name="connsiteX5" fmla="*/ 404812 w 2343149"/>
                  <a:gd name="connsiteY5" fmla="*/ 476250 h 561975"/>
                  <a:gd name="connsiteX6" fmla="*/ 461962 w 2343149"/>
                  <a:gd name="connsiteY6" fmla="*/ 481012 h 561975"/>
                  <a:gd name="connsiteX7" fmla="*/ 519112 w 2343149"/>
                  <a:gd name="connsiteY7" fmla="*/ 490537 h 561975"/>
                  <a:gd name="connsiteX8" fmla="*/ 552449 w 2343149"/>
                  <a:gd name="connsiteY8" fmla="*/ 495300 h 561975"/>
                  <a:gd name="connsiteX9" fmla="*/ 652462 w 2343149"/>
                  <a:gd name="connsiteY9" fmla="*/ 504825 h 561975"/>
                  <a:gd name="connsiteX10" fmla="*/ 728662 w 2343149"/>
                  <a:gd name="connsiteY10" fmla="*/ 519112 h 561975"/>
                  <a:gd name="connsiteX11" fmla="*/ 742949 w 2343149"/>
                  <a:gd name="connsiteY11" fmla="*/ 523875 h 561975"/>
                  <a:gd name="connsiteX12" fmla="*/ 776287 w 2343149"/>
                  <a:gd name="connsiteY12" fmla="*/ 528637 h 561975"/>
                  <a:gd name="connsiteX13" fmla="*/ 809624 w 2343149"/>
                  <a:gd name="connsiteY13" fmla="*/ 538162 h 561975"/>
                  <a:gd name="connsiteX14" fmla="*/ 857249 w 2343149"/>
                  <a:gd name="connsiteY14" fmla="*/ 542925 h 561975"/>
                  <a:gd name="connsiteX15" fmla="*/ 885824 w 2343149"/>
                  <a:gd name="connsiteY15" fmla="*/ 552450 h 561975"/>
                  <a:gd name="connsiteX16" fmla="*/ 933449 w 2343149"/>
                  <a:gd name="connsiteY16" fmla="*/ 561975 h 561975"/>
                  <a:gd name="connsiteX17" fmla="*/ 1038224 w 2343149"/>
                  <a:gd name="connsiteY17" fmla="*/ 557212 h 561975"/>
                  <a:gd name="connsiteX18" fmla="*/ 1066799 w 2343149"/>
                  <a:gd name="connsiteY18" fmla="*/ 547687 h 561975"/>
                  <a:gd name="connsiteX19" fmla="*/ 1085849 w 2343149"/>
                  <a:gd name="connsiteY19" fmla="*/ 542925 h 561975"/>
                  <a:gd name="connsiteX20" fmla="*/ 1100137 w 2343149"/>
                  <a:gd name="connsiteY20" fmla="*/ 533400 h 561975"/>
                  <a:gd name="connsiteX21" fmla="*/ 1142999 w 2343149"/>
                  <a:gd name="connsiteY21" fmla="*/ 523875 h 561975"/>
                  <a:gd name="connsiteX22" fmla="*/ 1181099 w 2343149"/>
                  <a:gd name="connsiteY22" fmla="*/ 514350 h 561975"/>
                  <a:gd name="connsiteX23" fmla="*/ 1195387 w 2343149"/>
                  <a:gd name="connsiteY23" fmla="*/ 504825 h 561975"/>
                  <a:gd name="connsiteX24" fmla="*/ 1209674 w 2343149"/>
                  <a:gd name="connsiteY24" fmla="*/ 490537 h 561975"/>
                  <a:gd name="connsiteX25" fmla="*/ 1238249 w 2343149"/>
                  <a:gd name="connsiteY25" fmla="*/ 481012 h 561975"/>
                  <a:gd name="connsiteX26" fmla="*/ 1252537 w 2343149"/>
                  <a:gd name="connsiteY26" fmla="*/ 471487 h 561975"/>
                  <a:gd name="connsiteX27" fmla="*/ 1281112 w 2343149"/>
                  <a:gd name="connsiteY27" fmla="*/ 461962 h 561975"/>
                  <a:gd name="connsiteX28" fmla="*/ 1295399 w 2343149"/>
                  <a:gd name="connsiteY28" fmla="*/ 457200 h 561975"/>
                  <a:gd name="connsiteX29" fmla="*/ 1371599 w 2343149"/>
                  <a:gd name="connsiteY29" fmla="*/ 461962 h 561975"/>
                  <a:gd name="connsiteX30" fmla="*/ 1433512 w 2343149"/>
                  <a:gd name="connsiteY30" fmla="*/ 476250 h 561975"/>
                  <a:gd name="connsiteX31" fmla="*/ 1519237 w 2343149"/>
                  <a:gd name="connsiteY31" fmla="*/ 471487 h 561975"/>
                  <a:gd name="connsiteX32" fmla="*/ 1547812 w 2343149"/>
                  <a:gd name="connsiteY32" fmla="*/ 461962 h 561975"/>
                  <a:gd name="connsiteX33" fmla="*/ 1562099 w 2343149"/>
                  <a:gd name="connsiteY33" fmla="*/ 457200 h 561975"/>
                  <a:gd name="connsiteX34" fmla="*/ 1576387 w 2343149"/>
                  <a:gd name="connsiteY34" fmla="*/ 447675 h 561975"/>
                  <a:gd name="connsiteX35" fmla="*/ 1633537 w 2343149"/>
                  <a:gd name="connsiteY35" fmla="*/ 438150 h 561975"/>
                  <a:gd name="connsiteX36" fmla="*/ 1652587 w 2343149"/>
                  <a:gd name="connsiteY36" fmla="*/ 433387 h 561975"/>
                  <a:gd name="connsiteX37" fmla="*/ 1681162 w 2343149"/>
                  <a:gd name="connsiteY37" fmla="*/ 428625 h 561975"/>
                  <a:gd name="connsiteX38" fmla="*/ 1714499 w 2343149"/>
                  <a:gd name="connsiteY38" fmla="*/ 419100 h 561975"/>
                  <a:gd name="connsiteX39" fmla="*/ 1757362 w 2343149"/>
                  <a:gd name="connsiteY39" fmla="*/ 414337 h 561975"/>
                  <a:gd name="connsiteX40" fmla="*/ 1771649 w 2343149"/>
                  <a:gd name="connsiteY40" fmla="*/ 409575 h 561975"/>
                  <a:gd name="connsiteX41" fmla="*/ 1790699 w 2343149"/>
                  <a:gd name="connsiteY41" fmla="*/ 404812 h 561975"/>
                  <a:gd name="connsiteX42" fmla="*/ 1819274 w 2343149"/>
                  <a:gd name="connsiteY42" fmla="*/ 385762 h 561975"/>
                  <a:gd name="connsiteX43" fmla="*/ 1833562 w 2343149"/>
                  <a:gd name="connsiteY43" fmla="*/ 376237 h 561975"/>
                  <a:gd name="connsiteX44" fmla="*/ 1847849 w 2343149"/>
                  <a:gd name="connsiteY44" fmla="*/ 366712 h 561975"/>
                  <a:gd name="connsiteX45" fmla="*/ 1857374 w 2343149"/>
                  <a:gd name="connsiteY45" fmla="*/ 352425 h 561975"/>
                  <a:gd name="connsiteX46" fmla="*/ 1919287 w 2343149"/>
                  <a:gd name="connsiteY46" fmla="*/ 338137 h 561975"/>
                  <a:gd name="connsiteX47" fmla="*/ 1947862 w 2343149"/>
                  <a:gd name="connsiteY47" fmla="*/ 328612 h 561975"/>
                  <a:gd name="connsiteX48" fmla="*/ 1962149 w 2343149"/>
                  <a:gd name="connsiteY48" fmla="*/ 314325 h 561975"/>
                  <a:gd name="connsiteX49" fmla="*/ 1976437 w 2343149"/>
                  <a:gd name="connsiteY49" fmla="*/ 304800 h 561975"/>
                  <a:gd name="connsiteX50" fmla="*/ 1990724 w 2343149"/>
                  <a:gd name="connsiteY50" fmla="*/ 285750 h 561975"/>
                  <a:gd name="connsiteX51" fmla="*/ 2005012 w 2343149"/>
                  <a:gd name="connsiteY51" fmla="*/ 280987 h 561975"/>
                  <a:gd name="connsiteX52" fmla="*/ 2019299 w 2343149"/>
                  <a:gd name="connsiteY52" fmla="*/ 271462 h 561975"/>
                  <a:gd name="connsiteX53" fmla="*/ 2052637 w 2343149"/>
                  <a:gd name="connsiteY53" fmla="*/ 247650 h 561975"/>
                  <a:gd name="connsiteX54" fmla="*/ 2062162 w 2343149"/>
                  <a:gd name="connsiteY54" fmla="*/ 233362 h 561975"/>
                  <a:gd name="connsiteX55" fmla="*/ 2076449 w 2343149"/>
                  <a:gd name="connsiteY55" fmla="*/ 204787 h 561975"/>
                  <a:gd name="connsiteX56" fmla="*/ 2133599 w 2343149"/>
                  <a:gd name="connsiteY56" fmla="*/ 157162 h 561975"/>
                  <a:gd name="connsiteX57" fmla="*/ 2147887 w 2343149"/>
                  <a:gd name="connsiteY57" fmla="*/ 147637 h 561975"/>
                  <a:gd name="connsiteX58" fmla="*/ 2176462 w 2343149"/>
                  <a:gd name="connsiteY58" fmla="*/ 119062 h 561975"/>
                  <a:gd name="connsiteX59" fmla="*/ 2181224 w 2343149"/>
                  <a:gd name="connsiteY59" fmla="*/ 104775 h 561975"/>
                  <a:gd name="connsiteX60" fmla="*/ 2205037 w 2343149"/>
                  <a:gd name="connsiteY60" fmla="*/ 76200 h 561975"/>
                  <a:gd name="connsiteX61" fmla="*/ 2233612 w 2343149"/>
                  <a:gd name="connsiteY61" fmla="*/ 57150 h 561975"/>
                  <a:gd name="connsiteX62" fmla="*/ 2247899 w 2343149"/>
                  <a:gd name="connsiteY62" fmla="*/ 47625 h 561975"/>
                  <a:gd name="connsiteX63" fmla="*/ 2257424 w 2343149"/>
                  <a:gd name="connsiteY63" fmla="*/ 33337 h 561975"/>
                  <a:gd name="connsiteX64" fmla="*/ 2271712 w 2343149"/>
                  <a:gd name="connsiteY64" fmla="*/ 28575 h 561975"/>
                  <a:gd name="connsiteX65" fmla="*/ 2290762 w 2343149"/>
                  <a:gd name="connsiteY65" fmla="*/ 19050 h 561975"/>
                  <a:gd name="connsiteX66" fmla="*/ 2343149 w 2343149"/>
                  <a:gd name="connsiteY66" fmla="*/ 0 h 561975"/>
                  <a:gd name="connsiteX0" fmla="*/ 0 w 2290762"/>
                  <a:gd name="connsiteY0" fmla="*/ 452437 h 542925"/>
                  <a:gd name="connsiteX1" fmla="*/ 161924 w 2290762"/>
                  <a:gd name="connsiteY1" fmla="*/ 409575 h 542925"/>
                  <a:gd name="connsiteX2" fmla="*/ 238124 w 2290762"/>
                  <a:gd name="connsiteY2" fmla="*/ 428625 h 542925"/>
                  <a:gd name="connsiteX3" fmla="*/ 333374 w 2290762"/>
                  <a:gd name="connsiteY3" fmla="*/ 442912 h 542925"/>
                  <a:gd name="connsiteX4" fmla="*/ 385762 w 2290762"/>
                  <a:gd name="connsiteY4" fmla="*/ 452437 h 542925"/>
                  <a:gd name="connsiteX5" fmla="*/ 404812 w 2290762"/>
                  <a:gd name="connsiteY5" fmla="*/ 457200 h 542925"/>
                  <a:gd name="connsiteX6" fmla="*/ 461962 w 2290762"/>
                  <a:gd name="connsiteY6" fmla="*/ 461962 h 542925"/>
                  <a:gd name="connsiteX7" fmla="*/ 519112 w 2290762"/>
                  <a:gd name="connsiteY7" fmla="*/ 471487 h 542925"/>
                  <a:gd name="connsiteX8" fmla="*/ 552449 w 2290762"/>
                  <a:gd name="connsiteY8" fmla="*/ 476250 h 542925"/>
                  <a:gd name="connsiteX9" fmla="*/ 652462 w 2290762"/>
                  <a:gd name="connsiteY9" fmla="*/ 485775 h 542925"/>
                  <a:gd name="connsiteX10" fmla="*/ 728662 w 2290762"/>
                  <a:gd name="connsiteY10" fmla="*/ 500062 h 542925"/>
                  <a:gd name="connsiteX11" fmla="*/ 742949 w 2290762"/>
                  <a:gd name="connsiteY11" fmla="*/ 504825 h 542925"/>
                  <a:gd name="connsiteX12" fmla="*/ 776287 w 2290762"/>
                  <a:gd name="connsiteY12" fmla="*/ 509587 h 542925"/>
                  <a:gd name="connsiteX13" fmla="*/ 809624 w 2290762"/>
                  <a:gd name="connsiteY13" fmla="*/ 519112 h 542925"/>
                  <a:gd name="connsiteX14" fmla="*/ 857249 w 2290762"/>
                  <a:gd name="connsiteY14" fmla="*/ 523875 h 542925"/>
                  <a:gd name="connsiteX15" fmla="*/ 885824 w 2290762"/>
                  <a:gd name="connsiteY15" fmla="*/ 533400 h 542925"/>
                  <a:gd name="connsiteX16" fmla="*/ 933449 w 2290762"/>
                  <a:gd name="connsiteY16" fmla="*/ 542925 h 542925"/>
                  <a:gd name="connsiteX17" fmla="*/ 1038224 w 2290762"/>
                  <a:gd name="connsiteY17" fmla="*/ 538162 h 542925"/>
                  <a:gd name="connsiteX18" fmla="*/ 1066799 w 2290762"/>
                  <a:gd name="connsiteY18" fmla="*/ 528637 h 542925"/>
                  <a:gd name="connsiteX19" fmla="*/ 1085849 w 2290762"/>
                  <a:gd name="connsiteY19" fmla="*/ 523875 h 542925"/>
                  <a:gd name="connsiteX20" fmla="*/ 1100137 w 2290762"/>
                  <a:gd name="connsiteY20" fmla="*/ 514350 h 542925"/>
                  <a:gd name="connsiteX21" fmla="*/ 1142999 w 2290762"/>
                  <a:gd name="connsiteY21" fmla="*/ 504825 h 542925"/>
                  <a:gd name="connsiteX22" fmla="*/ 1181099 w 2290762"/>
                  <a:gd name="connsiteY22" fmla="*/ 495300 h 542925"/>
                  <a:gd name="connsiteX23" fmla="*/ 1195387 w 2290762"/>
                  <a:gd name="connsiteY23" fmla="*/ 485775 h 542925"/>
                  <a:gd name="connsiteX24" fmla="*/ 1209674 w 2290762"/>
                  <a:gd name="connsiteY24" fmla="*/ 471487 h 542925"/>
                  <a:gd name="connsiteX25" fmla="*/ 1238249 w 2290762"/>
                  <a:gd name="connsiteY25" fmla="*/ 461962 h 542925"/>
                  <a:gd name="connsiteX26" fmla="*/ 1252537 w 2290762"/>
                  <a:gd name="connsiteY26" fmla="*/ 452437 h 542925"/>
                  <a:gd name="connsiteX27" fmla="*/ 1281112 w 2290762"/>
                  <a:gd name="connsiteY27" fmla="*/ 442912 h 542925"/>
                  <a:gd name="connsiteX28" fmla="*/ 1295399 w 2290762"/>
                  <a:gd name="connsiteY28" fmla="*/ 438150 h 542925"/>
                  <a:gd name="connsiteX29" fmla="*/ 1371599 w 2290762"/>
                  <a:gd name="connsiteY29" fmla="*/ 442912 h 542925"/>
                  <a:gd name="connsiteX30" fmla="*/ 1433512 w 2290762"/>
                  <a:gd name="connsiteY30" fmla="*/ 457200 h 542925"/>
                  <a:gd name="connsiteX31" fmla="*/ 1519237 w 2290762"/>
                  <a:gd name="connsiteY31" fmla="*/ 452437 h 542925"/>
                  <a:gd name="connsiteX32" fmla="*/ 1547812 w 2290762"/>
                  <a:gd name="connsiteY32" fmla="*/ 442912 h 542925"/>
                  <a:gd name="connsiteX33" fmla="*/ 1562099 w 2290762"/>
                  <a:gd name="connsiteY33" fmla="*/ 438150 h 542925"/>
                  <a:gd name="connsiteX34" fmla="*/ 1576387 w 2290762"/>
                  <a:gd name="connsiteY34" fmla="*/ 428625 h 542925"/>
                  <a:gd name="connsiteX35" fmla="*/ 1633537 w 2290762"/>
                  <a:gd name="connsiteY35" fmla="*/ 419100 h 542925"/>
                  <a:gd name="connsiteX36" fmla="*/ 1652587 w 2290762"/>
                  <a:gd name="connsiteY36" fmla="*/ 414337 h 542925"/>
                  <a:gd name="connsiteX37" fmla="*/ 1681162 w 2290762"/>
                  <a:gd name="connsiteY37" fmla="*/ 409575 h 542925"/>
                  <a:gd name="connsiteX38" fmla="*/ 1714499 w 2290762"/>
                  <a:gd name="connsiteY38" fmla="*/ 400050 h 542925"/>
                  <a:gd name="connsiteX39" fmla="*/ 1757362 w 2290762"/>
                  <a:gd name="connsiteY39" fmla="*/ 395287 h 542925"/>
                  <a:gd name="connsiteX40" fmla="*/ 1771649 w 2290762"/>
                  <a:gd name="connsiteY40" fmla="*/ 390525 h 542925"/>
                  <a:gd name="connsiteX41" fmla="*/ 1790699 w 2290762"/>
                  <a:gd name="connsiteY41" fmla="*/ 385762 h 542925"/>
                  <a:gd name="connsiteX42" fmla="*/ 1819274 w 2290762"/>
                  <a:gd name="connsiteY42" fmla="*/ 366712 h 542925"/>
                  <a:gd name="connsiteX43" fmla="*/ 1833562 w 2290762"/>
                  <a:gd name="connsiteY43" fmla="*/ 357187 h 542925"/>
                  <a:gd name="connsiteX44" fmla="*/ 1847849 w 2290762"/>
                  <a:gd name="connsiteY44" fmla="*/ 347662 h 542925"/>
                  <a:gd name="connsiteX45" fmla="*/ 1857374 w 2290762"/>
                  <a:gd name="connsiteY45" fmla="*/ 333375 h 542925"/>
                  <a:gd name="connsiteX46" fmla="*/ 1919287 w 2290762"/>
                  <a:gd name="connsiteY46" fmla="*/ 319087 h 542925"/>
                  <a:gd name="connsiteX47" fmla="*/ 1947862 w 2290762"/>
                  <a:gd name="connsiteY47" fmla="*/ 309562 h 542925"/>
                  <a:gd name="connsiteX48" fmla="*/ 1962149 w 2290762"/>
                  <a:gd name="connsiteY48" fmla="*/ 295275 h 542925"/>
                  <a:gd name="connsiteX49" fmla="*/ 1976437 w 2290762"/>
                  <a:gd name="connsiteY49" fmla="*/ 285750 h 542925"/>
                  <a:gd name="connsiteX50" fmla="*/ 1990724 w 2290762"/>
                  <a:gd name="connsiteY50" fmla="*/ 266700 h 542925"/>
                  <a:gd name="connsiteX51" fmla="*/ 2005012 w 2290762"/>
                  <a:gd name="connsiteY51" fmla="*/ 261937 h 542925"/>
                  <a:gd name="connsiteX52" fmla="*/ 2019299 w 2290762"/>
                  <a:gd name="connsiteY52" fmla="*/ 252412 h 542925"/>
                  <a:gd name="connsiteX53" fmla="*/ 2052637 w 2290762"/>
                  <a:gd name="connsiteY53" fmla="*/ 228600 h 542925"/>
                  <a:gd name="connsiteX54" fmla="*/ 2062162 w 2290762"/>
                  <a:gd name="connsiteY54" fmla="*/ 214312 h 542925"/>
                  <a:gd name="connsiteX55" fmla="*/ 2076449 w 2290762"/>
                  <a:gd name="connsiteY55" fmla="*/ 185737 h 542925"/>
                  <a:gd name="connsiteX56" fmla="*/ 2133599 w 2290762"/>
                  <a:gd name="connsiteY56" fmla="*/ 138112 h 542925"/>
                  <a:gd name="connsiteX57" fmla="*/ 2147887 w 2290762"/>
                  <a:gd name="connsiteY57" fmla="*/ 128587 h 542925"/>
                  <a:gd name="connsiteX58" fmla="*/ 2176462 w 2290762"/>
                  <a:gd name="connsiteY58" fmla="*/ 100012 h 542925"/>
                  <a:gd name="connsiteX59" fmla="*/ 2181224 w 2290762"/>
                  <a:gd name="connsiteY59" fmla="*/ 85725 h 542925"/>
                  <a:gd name="connsiteX60" fmla="*/ 2205037 w 2290762"/>
                  <a:gd name="connsiteY60" fmla="*/ 57150 h 542925"/>
                  <a:gd name="connsiteX61" fmla="*/ 2233612 w 2290762"/>
                  <a:gd name="connsiteY61" fmla="*/ 38100 h 542925"/>
                  <a:gd name="connsiteX62" fmla="*/ 2247899 w 2290762"/>
                  <a:gd name="connsiteY62" fmla="*/ 28575 h 542925"/>
                  <a:gd name="connsiteX63" fmla="*/ 2257424 w 2290762"/>
                  <a:gd name="connsiteY63" fmla="*/ 14287 h 542925"/>
                  <a:gd name="connsiteX64" fmla="*/ 2271712 w 2290762"/>
                  <a:gd name="connsiteY64" fmla="*/ 9525 h 542925"/>
                  <a:gd name="connsiteX65" fmla="*/ 2290762 w 2290762"/>
                  <a:gd name="connsiteY65"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0762" h="542925">
                    <a:moveTo>
                      <a:pt x="0" y="452437"/>
                    </a:moveTo>
                    <a:cubicBezTo>
                      <a:pt x="12700" y="456406"/>
                      <a:pt x="122237" y="413544"/>
                      <a:pt x="161924" y="409575"/>
                    </a:cubicBezTo>
                    <a:cubicBezTo>
                      <a:pt x="201611" y="405606"/>
                      <a:pt x="209549" y="423069"/>
                      <a:pt x="238124" y="428625"/>
                    </a:cubicBezTo>
                    <a:cubicBezTo>
                      <a:pt x="266699" y="434181"/>
                      <a:pt x="248386" y="432289"/>
                      <a:pt x="333374" y="442912"/>
                    </a:cubicBezTo>
                    <a:cubicBezTo>
                      <a:pt x="345174" y="444387"/>
                      <a:pt x="373236" y="449653"/>
                      <a:pt x="385762" y="452437"/>
                    </a:cubicBezTo>
                    <a:cubicBezTo>
                      <a:pt x="392152" y="453857"/>
                      <a:pt x="398317" y="456388"/>
                      <a:pt x="404812" y="457200"/>
                    </a:cubicBezTo>
                    <a:cubicBezTo>
                      <a:pt x="423780" y="459571"/>
                      <a:pt x="442912" y="460375"/>
                      <a:pt x="461962" y="461962"/>
                    </a:cubicBezTo>
                    <a:cubicBezTo>
                      <a:pt x="495060" y="470237"/>
                      <a:pt x="471327" y="465116"/>
                      <a:pt x="519112" y="471487"/>
                    </a:cubicBezTo>
                    <a:cubicBezTo>
                      <a:pt x="530239" y="472971"/>
                      <a:pt x="541288" y="475054"/>
                      <a:pt x="552449" y="476250"/>
                    </a:cubicBezTo>
                    <a:cubicBezTo>
                      <a:pt x="585747" y="479818"/>
                      <a:pt x="619164" y="482207"/>
                      <a:pt x="652462" y="485775"/>
                    </a:cubicBezTo>
                    <a:cubicBezTo>
                      <a:pt x="680307" y="488758"/>
                      <a:pt x="700894" y="493120"/>
                      <a:pt x="728662" y="500062"/>
                    </a:cubicBezTo>
                    <a:cubicBezTo>
                      <a:pt x="733532" y="501280"/>
                      <a:pt x="738026" y="503840"/>
                      <a:pt x="742949" y="504825"/>
                    </a:cubicBezTo>
                    <a:cubicBezTo>
                      <a:pt x="753956" y="507026"/>
                      <a:pt x="765174" y="508000"/>
                      <a:pt x="776287" y="509587"/>
                    </a:cubicBezTo>
                    <a:cubicBezTo>
                      <a:pt x="786469" y="512981"/>
                      <a:pt x="799152" y="517616"/>
                      <a:pt x="809624" y="519112"/>
                    </a:cubicBezTo>
                    <a:cubicBezTo>
                      <a:pt x="825418" y="521368"/>
                      <a:pt x="841374" y="522287"/>
                      <a:pt x="857249" y="523875"/>
                    </a:cubicBezTo>
                    <a:cubicBezTo>
                      <a:pt x="866774" y="527050"/>
                      <a:pt x="875979" y="531431"/>
                      <a:pt x="885824" y="533400"/>
                    </a:cubicBezTo>
                    <a:lnTo>
                      <a:pt x="933449" y="542925"/>
                    </a:lnTo>
                    <a:cubicBezTo>
                      <a:pt x="968374" y="541337"/>
                      <a:pt x="1003462" y="541887"/>
                      <a:pt x="1038224" y="538162"/>
                    </a:cubicBezTo>
                    <a:cubicBezTo>
                      <a:pt x="1048207" y="537092"/>
                      <a:pt x="1057058" y="531072"/>
                      <a:pt x="1066799" y="528637"/>
                    </a:cubicBezTo>
                    <a:lnTo>
                      <a:pt x="1085849" y="523875"/>
                    </a:lnTo>
                    <a:cubicBezTo>
                      <a:pt x="1090612" y="520700"/>
                      <a:pt x="1094876" y="516605"/>
                      <a:pt x="1100137" y="514350"/>
                    </a:cubicBezTo>
                    <a:cubicBezTo>
                      <a:pt x="1106560" y="511597"/>
                      <a:pt x="1138095" y="505957"/>
                      <a:pt x="1142999" y="504825"/>
                    </a:cubicBezTo>
                    <a:cubicBezTo>
                      <a:pt x="1155755" y="501881"/>
                      <a:pt x="1181099" y="495300"/>
                      <a:pt x="1181099" y="495300"/>
                    </a:cubicBezTo>
                    <a:cubicBezTo>
                      <a:pt x="1185862" y="492125"/>
                      <a:pt x="1190990" y="489439"/>
                      <a:pt x="1195387" y="485775"/>
                    </a:cubicBezTo>
                    <a:cubicBezTo>
                      <a:pt x="1200561" y="481463"/>
                      <a:pt x="1203786" y="474758"/>
                      <a:pt x="1209674" y="471487"/>
                    </a:cubicBezTo>
                    <a:cubicBezTo>
                      <a:pt x="1218451" y="466611"/>
                      <a:pt x="1229895" y="467531"/>
                      <a:pt x="1238249" y="461962"/>
                    </a:cubicBezTo>
                    <a:cubicBezTo>
                      <a:pt x="1243012" y="458787"/>
                      <a:pt x="1247306" y="454762"/>
                      <a:pt x="1252537" y="452437"/>
                    </a:cubicBezTo>
                    <a:cubicBezTo>
                      <a:pt x="1261712" y="448359"/>
                      <a:pt x="1271587" y="446087"/>
                      <a:pt x="1281112" y="442912"/>
                    </a:cubicBezTo>
                    <a:lnTo>
                      <a:pt x="1295399" y="438150"/>
                    </a:lnTo>
                    <a:cubicBezTo>
                      <a:pt x="1320799" y="439737"/>
                      <a:pt x="1346317" y="439995"/>
                      <a:pt x="1371599" y="442912"/>
                    </a:cubicBezTo>
                    <a:cubicBezTo>
                      <a:pt x="1403747" y="446621"/>
                      <a:pt x="1410191" y="449426"/>
                      <a:pt x="1433512" y="457200"/>
                    </a:cubicBezTo>
                    <a:cubicBezTo>
                      <a:pt x="1462087" y="455612"/>
                      <a:pt x="1490839" y="455987"/>
                      <a:pt x="1519237" y="452437"/>
                    </a:cubicBezTo>
                    <a:cubicBezTo>
                      <a:pt x="1529200" y="451192"/>
                      <a:pt x="1538287" y="446087"/>
                      <a:pt x="1547812" y="442912"/>
                    </a:cubicBezTo>
                    <a:lnTo>
                      <a:pt x="1562099" y="438150"/>
                    </a:lnTo>
                    <a:cubicBezTo>
                      <a:pt x="1566862" y="434975"/>
                      <a:pt x="1571267" y="431185"/>
                      <a:pt x="1576387" y="428625"/>
                    </a:cubicBezTo>
                    <a:cubicBezTo>
                      <a:pt x="1592347" y="420645"/>
                      <a:pt x="1619947" y="420610"/>
                      <a:pt x="1633537" y="419100"/>
                    </a:cubicBezTo>
                    <a:cubicBezTo>
                      <a:pt x="1639887" y="417512"/>
                      <a:pt x="1646169" y="415621"/>
                      <a:pt x="1652587" y="414337"/>
                    </a:cubicBezTo>
                    <a:cubicBezTo>
                      <a:pt x="1662056" y="412443"/>
                      <a:pt x="1671736" y="411670"/>
                      <a:pt x="1681162" y="409575"/>
                    </a:cubicBezTo>
                    <a:cubicBezTo>
                      <a:pt x="1709186" y="403347"/>
                      <a:pt x="1680764" y="405240"/>
                      <a:pt x="1714499" y="400050"/>
                    </a:cubicBezTo>
                    <a:cubicBezTo>
                      <a:pt x="1728707" y="397864"/>
                      <a:pt x="1743074" y="396875"/>
                      <a:pt x="1757362" y="395287"/>
                    </a:cubicBezTo>
                    <a:cubicBezTo>
                      <a:pt x="1762124" y="393700"/>
                      <a:pt x="1766822" y="391904"/>
                      <a:pt x="1771649" y="390525"/>
                    </a:cubicBezTo>
                    <a:cubicBezTo>
                      <a:pt x="1777943" y="388727"/>
                      <a:pt x="1784845" y="388689"/>
                      <a:pt x="1790699" y="385762"/>
                    </a:cubicBezTo>
                    <a:cubicBezTo>
                      <a:pt x="1800938" y="380642"/>
                      <a:pt x="1809749" y="373062"/>
                      <a:pt x="1819274" y="366712"/>
                    </a:cubicBezTo>
                    <a:lnTo>
                      <a:pt x="1833562" y="357187"/>
                    </a:lnTo>
                    <a:lnTo>
                      <a:pt x="1847849" y="347662"/>
                    </a:lnTo>
                    <a:cubicBezTo>
                      <a:pt x="1851024" y="342900"/>
                      <a:pt x="1852255" y="335935"/>
                      <a:pt x="1857374" y="333375"/>
                    </a:cubicBezTo>
                    <a:cubicBezTo>
                      <a:pt x="1871742" y="326191"/>
                      <a:pt x="1902169" y="323756"/>
                      <a:pt x="1919287" y="319087"/>
                    </a:cubicBezTo>
                    <a:cubicBezTo>
                      <a:pt x="1928973" y="316445"/>
                      <a:pt x="1947862" y="309562"/>
                      <a:pt x="1947862" y="309562"/>
                    </a:cubicBezTo>
                    <a:cubicBezTo>
                      <a:pt x="1952624" y="304800"/>
                      <a:pt x="1956975" y="299587"/>
                      <a:pt x="1962149" y="295275"/>
                    </a:cubicBezTo>
                    <a:cubicBezTo>
                      <a:pt x="1966546" y="291611"/>
                      <a:pt x="1972390" y="289797"/>
                      <a:pt x="1976437" y="285750"/>
                    </a:cubicBezTo>
                    <a:cubicBezTo>
                      <a:pt x="1982050" y="280137"/>
                      <a:pt x="1984626" y="271781"/>
                      <a:pt x="1990724" y="266700"/>
                    </a:cubicBezTo>
                    <a:cubicBezTo>
                      <a:pt x="1994581" y="263486"/>
                      <a:pt x="2000522" y="264182"/>
                      <a:pt x="2005012" y="261937"/>
                    </a:cubicBezTo>
                    <a:cubicBezTo>
                      <a:pt x="2010131" y="259377"/>
                      <a:pt x="2014641" y="255739"/>
                      <a:pt x="2019299" y="252412"/>
                    </a:cubicBezTo>
                    <a:cubicBezTo>
                      <a:pt x="2060632" y="222888"/>
                      <a:pt x="2018978" y="251039"/>
                      <a:pt x="2052637" y="228600"/>
                    </a:cubicBezTo>
                    <a:cubicBezTo>
                      <a:pt x="2055812" y="223837"/>
                      <a:pt x="2059602" y="219432"/>
                      <a:pt x="2062162" y="214312"/>
                    </a:cubicBezTo>
                    <a:cubicBezTo>
                      <a:pt x="2071619" y="195398"/>
                      <a:pt x="2060850" y="203286"/>
                      <a:pt x="2076449" y="185737"/>
                    </a:cubicBezTo>
                    <a:cubicBezTo>
                      <a:pt x="2103116" y="155736"/>
                      <a:pt x="2102316" y="158967"/>
                      <a:pt x="2133599" y="138112"/>
                    </a:cubicBezTo>
                    <a:cubicBezTo>
                      <a:pt x="2138362" y="134937"/>
                      <a:pt x="2143840" y="132634"/>
                      <a:pt x="2147887" y="128587"/>
                    </a:cubicBezTo>
                    <a:lnTo>
                      <a:pt x="2176462" y="100012"/>
                    </a:lnTo>
                    <a:cubicBezTo>
                      <a:pt x="2178049" y="95250"/>
                      <a:pt x="2178979" y="90215"/>
                      <a:pt x="2181224" y="85725"/>
                    </a:cubicBezTo>
                    <a:cubicBezTo>
                      <a:pt x="2186228" y="75717"/>
                      <a:pt x="2196417" y="63854"/>
                      <a:pt x="2205037" y="57150"/>
                    </a:cubicBezTo>
                    <a:cubicBezTo>
                      <a:pt x="2214073" y="50122"/>
                      <a:pt x="2224087" y="44450"/>
                      <a:pt x="2233612" y="38100"/>
                    </a:cubicBezTo>
                    <a:lnTo>
                      <a:pt x="2247899" y="28575"/>
                    </a:lnTo>
                    <a:cubicBezTo>
                      <a:pt x="2251074" y="23812"/>
                      <a:pt x="2252954" y="17863"/>
                      <a:pt x="2257424" y="14287"/>
                    </a:cubicBezTo>
                    <a:cubicBezTo>
                      <a:pt x="2261344" y="11151"/>
                      <a:pt x="2267098" y="11502"/>
                      <a:pt x="2271712" y="9525"/>
                    </a:cubicBezTo>
                    <a:cubicBezTo>
                      <a:pt x="2278238" y="6728"/>
                      <a:pt x="2284274" y="2883"/>
                      <a:pt x="2290762"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231" name="Freeform: Shape 230">
                <a:extLst>
                  <a:ext uri="{FF2B5EF4-FFF2-40B4-BE49-F238E27FC236}">
                    <a16:creationId xmlns:a16="http://schemas.microsoft.com/office/drawing/2014/main" id="{03161661-9AEB-4AF8-A433-E3737262FFD7}"/>
                  </a:ext>
                </a:extLst>
              </p:cNvPr>
              <p:cNvSpPr/>
              <p:nvPr/>
            </p:nvSpPr>
            <p:spPr>
              <a:xfrm rot="10800000">
                <a:off x="2342904" y="2625020"/>
                <a:ext cx="2333625" cy="438208"/>
              </a:xfrm>
              <a:custGeom>
                <a:avLst/>
                <a:gdLst>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33550 w 3400425"/>
                  <a:gd name="connsiteY45" fmla="*/ 561975 h 952500"/>
                  <a:gd name="connsiteX46" fmla="*/ 1781175 w 3400425"/>
                  <a:gd name="connsiteY46" fmla="*/ 552450 h 952500"/>
                  <a:gd name="connsiteX47" fmla="*/ 1795462 w 3400425"/>
                  <a:gd name="connsiteY47" fmla="*/ 542925 h 952500"/>
                  <a:gd name="connsiteX48" fmla="*/ 1814512 w 3400425"/>
                  <a:gd name="connsiteY48" fmla="*/ 533400 h 952500"/>
                  <a:gd name="connsiteX49" fmla="*/ 1843087 w 3400425"/>
                  <a:gd name="connsiteY49" fmla="*/ 523875 h 952500"/>
                  <a:gd name="connsiteX50" fmla="*/ 1857375 w 3400425"/>
                  <a:gd name="connsiteY50" fmla="*/ 514350 h 952500"/>
                  <a:gd name="connsiteX51" fmla="*/ 1890712 w 3400425"/>
                  <a:gd name="connsiteY51" fmla="*/ 500063 h 952500"/>
                  <a:gd name="connsiteX52" fmla="*/ 1909762 w 3400425"/>
                  <a:gd name="connsiteY52" fmla="*/ 495300 h 952500"/>
                  <a:gd name="connsiteX53" fmla="*/ 2138362 w 3400425"/>
                  <a:gd name="connsiteY53" fmla="*/ 481013 h 952500"/>
                  <a:gd name="connsiteX54" fmla="*/ 2166937 w 3400425"/>
                  <a:gd name="connsiteY54" fmla="*/ 466725 h 952500"/>
                  <a:gd name="connsiteX55" fmla="*/ 2181225 w 3400425"/>
                  <a:gd name="connsiteY55" fmla="*/ 461963 h 952500"/>
                  <a:gd name="connsiteX56" fmla="*/ 2195512 w 3400425"/>
                  <a:gd name="connsiteY56" fmla="*/ 452438 h 952500"/>
                  <a:gd name="connsiteX57" fmla="*/ 2233612 w 3400425"/>
                  <a:gd name="connsiteY57" fmla="*/ 442913 h 952500"/>
                  <a:gd name="connsiteX58" fmla="*/ 2262187 w 3400425"/>
                  <a:gd name="connsiteY58" fmla="*/ 433388 h 952500"/>
                  <a:gd name="connsiteX59" fmla="*/ 2276475 w 3400425"/>
                  <a:gd name="connsiteY59" fmla="*/ 419100 h 952500"/>
                  <a:gd name="connsiteX60" fmla="*/ 2386012 w 3400425"/>
                  <a:gd name="connsiteY60" fmla="*/ 404813 h 952500"/>
                  <a:gd name="connsiteX61" fmla="*/ 2447925 w 3400425"/>
                  <a:gd name="connsiteY61" fmla="*/ 400050 h 952500"/>
                  <a:gd name="connsiteX62" fmla="*/ 2462212 w 3400425"/>
                  <a:gd name="connsiteY62" fmla="*/ 395288 h 952500"/>
                  <a:gd name="connsiteX63" fmla="*/ 2505075 w 3400425"/>
                  <a:gd name="connsiteY63" fmla="*/ 385763 h 952500"/>
                  <a:gd name="connsiteX64" fmla="*/ 2533650 w 3400425"/>
                  <a:gd name="connsiteY64" fmla="*/ 381000 h 952500"/>
                  <a:gd name="connsiteX65" fmla="*/ 2547937 w 3400425"/>
                  <a:gd name="connsiteY65" fmla="*/ 376238 h 952500"/>
                  <a:gd name="connsiteX66" fmla="*/ 2581275 w 3400425"/>
                  <a:gd name="connsiteY66" fmla="*/ 371475 h 952500"/>
                  <a:gd name="connsiteX67" fmla="*/ 2633662 w 3400425"/>
                  <a:gd name="connsiteY67" fmla="*/ 357188 h 952500"/>
                  <a:gd name="connsiteX68" fmla="*/ 2705100 w 3400425"/>
                  <a:gd name="connsiteY68" fmla="*/ 352425 h 952500"/>
                  <a:gd name="connsiteX69" fmla="*/ 2719387 w 3400425"/>
                  <a:gd name="connsiteY69" fmla="*/ 347663 h 952500"/>
                  <a:gd name="connsiteX70" fmla="*/ 2828925 w 3400425"/>
                  <a:gd name="connsiteY70" fmla="*/ 338138 h 952500"/>
                  <a:gd name="connsiteX71" fmla="*/ 2905125 w 3400425"/>
                  <a:gd name="connsiteY71" fmla="*/ 328613 h 952500"/>
                  <a:gd name="connsiteX72" fmla="*/ 2943225 w 3400425"/>
                  <a:gd name="connsiteY72" fmla="*/ 323850 h 952500"/>
                  <a:gd name="connsiteX73" fmla="*/ 2971800 w 3400425"/>
                  <a:gd name="connsiteY73" fmla="*/ 304800 h 952500"/>
                  <a:gd name="connsiteX74" fmla="*/ 2986087 w 3400425"/>
                  <a:gd name="connsiteY74" fmla="*/ 295275 h 952500"/>
                  <a:gd name="connsiteX75" fmla="*/ 3014662 w 3400425"/>
                  <a:gd name="connsiteY75" fmla="*/ 266700 h 952500"/>
                  <a:gd name="connsiteX76" fmla="*/ 3028950 w 3400425"/>
                  <a:gd name="connsiteY76" fmla="*/ 252413 h 952500"/>
                  <a:gd name="connsiteX77" fmla="*/ 3057525 w 3400425"/>
                  <a:gd name="connsiteY77" fmla="*/ 238125 h 952500"/>
                  <a:gd name="connsiteX78" fmla="*/ 3071812 w 3400425"/>
                  <a:gd name="connsiteY78" fmla="*/ 228600 h 952500"/>
                  <a:gd name="connsiteX79" fmla="*/ 3105150 w 3400425"/>
                  <a:gd name="connsiteY79" fmla="*/ 214313 h 952500"/>
                  <a:gd name="connsiteX80" fmla="*/ 3148012 w 3400425"/>
                  <a:gd name="connsiteY80" fmla="*/ 185738 h 952500"/>
                  <a:gd name="connsiteX81" fmla="*/ 3176587 w 3400425"/>
                  <a:gd name="connsiteY81" fmla="*/ 166688 h 952500"/>
                  <a:gd name="connsiteX82" fmla="*/ 3205162 w 3400425"/>
                  <a:gd name="connsiteY82" fmla="*/ 138113 h 952500"/>
                  <a:gd name="connsiteX83" fmla="*/ 3233737 w 3400425"/>
                  <a:gd name="connsiteY83" fmla="*/ 119063 h 952500"/>
                  <a:gd name="connsiteX84" fmla="*/ 3248025 w 3400425"/>
                  <a:gd name="connsiteY84" fmla="*/ 109538 h 952500"/>
                  <a:gd name="connsiteX85" fmla="*/ 3271837 w 3400425"/>
                  <a:gd name="connsiteY85" fmla="*/ 85725 h 952500"/>
                  <a:gd name="connsiteX86" fmla="*/ 3295650 w 3400425"/>
                  <a:gd name="connsiteY86" fmla="*/ 57150 h 952500"/>
                  <a:gd name="connsiteX87" fmla="*/ 3309937 w 3400425"/>
                  <a:gd name="connsiteY87" fmla="*/ 52388 h 952500"/>
                  <a:gd name="connsiteX88" fmla="*/ 3324225 w 3400425"/>
                  <a:gd name="connsiteY88" fmla="*/ 38100 h 952500"/>
                  <a:gd name="connsiteX89" fmla="*/ 3352800 w 3400425"/>
                  <a:gd name="connsiteY89" fmla="*/ 28575 h 952500"/>
                  <a:gd name="connsiteX90" fmla="*/ 3371850 w 3400425"/>
                  <a:gd name="connsiteY90" fmla="*/ 19050 h 952500"/>
                  <a:gd name="connsiteX91" fmla="*/ 3400425 w 3400425"/>
                  <a:gd name="connsiteY91"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81175 w 3400425"/>
                  <a:gd name="connsiteY45" fmla="*/ 552450 h 952500"/>
                  <a:gd name="connsiteX46" fmla="*/ 1795462 w 3400425"/>
                  <a:gd name="connsiteY46" fmla="*/ 542925 h 952500"/>
                  <a:gd name="connsiteX47" fmla="*/ 1814512 w 3400425"/>
                  <a:gd name="connsiteY47" fmla="*/ 533400 h 952500"/>
                  <a:gd name="connsiteX48" fmla="*/ 1843087 w 3400425"/>
                  <a:gd name="connsiteY48" fmla="*/ 523875 h 952500"/>
                  <a:gd name="connsiteX49" fmla="*/ 1857375 w 3400425"/>
                  <a:gd name="connsiteY49" fmla="*/ 514350 h 952500"/>
                  <a:gd name="connsiteX50" fmla="*/ 1890712 w 3400425"/>
                  <a:gd name="connsiteY50" fmla="*/ 500063 h 952500"/>
                  <a:gd name="connsiteX51" fmla="*/ 1909762 w 3400425"/>
                  <a:gd name="connsiteY51" fmla="*/ 495300 h 952500"/>
                  <a:gd name="connsiteX52" fmla="*/ 2138362 w 3400425"/>
                  <a:gd name="connsiteY52" fmla="*/ 481013 h 952500"/>
                  <a:gd name="connsiteX53" fmla="*/ 2166937 w 3400425"/>
                  <a:gd name="connsiteY53" fmla="*/ 466725 h 952500"/>
                  <a:gd name="connsiteX54" fmla="*/ 2181225 w 3400425"/>
                  <a:gd name="connsiteY54" fmla="*/ 461963 h 952500"/>
                  <a:gd name="connsiteX55" fmla="*/ 2195512 w 3400425"/>
                  <a:gd name="connsiteY55" fmla="*/ 452438 h 952500"/>
                  <a:gd name="connsiteX56" fmla="*/ 2233612 w 3400425"/>
                  <a:gd name="connsiteY56" fmla="*/ 442913 h 952500"/>
                  <a:gd name="connsiteX57" fmla="*/ 2262187 w 3400425"/>
                  <a:gd name="connsiteY57" fmla="*/ 433388 h 952500"/>
                  <a:gd name="connsiteX58" fmla="*/ 2276475 w 3400425"/>
                  <a:gd name="connsiteY58" fmla="*/ 419100 h 952500"/>
                  <a:gd name="connsiteX59" fmla="*/ 2386012 w 3400425"/>
                  <a:gd name="connsiteY59" fmla="*/ 404813 h 952500"/>
                  <a:gd name="connsiteX60" fmla="*/ 2447925 w 3400425"/>
                  <a:gd name="connsiteY60" fmla="*/ 400050 h 952500"/>
                  <a:gd name="connsiteX61" fmla="*/ 2462212 w 3400425"/>
                  <a:gd name="connsiteY61" fmla="*/ 395288 h 952500"/>
                  <a:gd name="connsiteX62" fmla="*/ 2505075 w 3400425"/>
                  <a:gd name="connsiteY62" fmla="*/ 385763 h 952500"/>
                  <a:gd name="connsiteX63" fmla="*/ 2533650 w 3400425"/>
                  <a:gd name="connsiteY63" fmla="*/ 381000 h 952500"/>
                  <a:gd name="connsiteX64" fmla="*/ 2547937 w 3400425"/>
                  <a:gd name="connsiteY64" fmla="*/ 376238 h 952500"/>
                  <a:gd name="connsiteX65" fmla="*/ 2581275 w 3400425"/>
                  <a:gd name="connsiteY65" fmla="*/ 371475 h 952500"/>
                  <a:gd name="connsiteX66" fmla="*/ 2633662 w 3400425"/>
                  <a:gd name="connsiteY66" fmla="*/ 357188 h 952500"/>
                  <a:gd name="connsiteX67" fmla="*/ 2705100 w 3400425"/>
                  <a:gd name="connsiteY67" fmla="*/ 352425 h 952500"/>
                  <a:gd name="connsiteX68" fmla="*/ 2719387 w 3400425"/>
                  <a:gd name="connsiteY68" fmla="*/ 347663 h 952500"/>
                  <a:gd name="connsiteX69" fmla="*/ 2828925 w 3400425"/>
                  <a:gd name="connsiteY69" fmla="*/ 338138 h 952500"/>
                  <a:gd name="connsiteX70" fmla="*/ 2905125 w 3400425"/>
                  <a:gd name="connsiteY70" fmla="*/ 328613 h 952500"/>
                  <a:gd name="connsiteX71" fmla="*/ 2943225 w 3400425"/>
                  <a:gd name="connsiteY71" fmla="*/ 323850 h 952500"/>
                  <a:gd name="connsiteX72" fmla="*/ 2971800 w 3400425"/>
                  <a:gd name="connsiteY72" fmla="*/ 304800 h 952500"/>
                  <a:gd name="connsiteX73" fmla="*/ 2986087 w 3400425"/>
                  <a:gd name="connsiteY73" fmla="*/ 295275 h 952500"/>
                  <a:gd name="connsiteX74" fmla="*/ 3014662 w 3400425"/>
                  <a:gd name="connsiteY74" fmla="*/ 266700 h 952500"/>
                  <a:gd name="connsiteX75" fmla="*/ 3028950 w 3400425"/>
                  <a:gd name="connsiteY75" fmla="*/ 252413 h 952500"/>
                  <a:gd name="connsiteX76" fmla="*/ 3057525 w 3400425"/>
                  <a:gd name="connsiteY76" fmla="*/ 238125 h 952500"/>
                  <a:gd name="connsiteX77" fmla="*/ 3071812 w 3400425"/>
                  <a:gd name="connsiteY77" fmla="*/ 228600 h 952500"/>
                  <a:gd name="connsiteX78" fmla="*/ 3105150 w 3400425"/>
                  <a:gd name="connsiteY78" fmla="*/ 214313 h 952500"/>
                  <a:gd name="connsiteX79" fmla="*/ 3148012 w 3400425"/>
                  <a:gd name="connsiteY79" fmla="*/ 185738 h 952500"/>
                  <a:gd name="connsiteX80" fmla="*/ 3176587 w 3400425"/>
                  <a:gd name="connsiteY80" fmla="*/ 166688 h 952500"/>
                  <a:gd name="connsiteX81" fmla="*/ 3205162 w 3400425"/>
                  <a:gd name="connsiteY81" fmla="*/ 138113 h 952500"/>
                  <a:gd name="connsiteX82" fmla="*/ 3233737 w 3400425"/>
                  <a:gd name="connsiteY82" fmla="*/ 119063 h 952500"/>
                  <a:gd name="connsiteX83" fmla="*/ 3248025 w 3400425"/>
                  <a:gd name="connsiteY83" fmla="*/ 109538 h 952500"/>
                  <a:gd name="connsiteX84" fmla="*/ 3271837 w 3400425"/>
                  <a:gd name="connsiteY84" fmla="*/ 85725 h 952500"/>
                  <a:gd name="connsiteX85" fmla="*/ 3295650 w 3400425"/>
                  <a:gd name="connsiteY85" fmla="*/ 57150 h 952500"/>
                  <a:gd name="connsiteX86" fmla="*/ 3309937 w 3400425"/>
                  <a:gd name="connsiteY86" fmla="*/ 52388 h 952500"/>
                  <a:gd name="connsiteX87" fmla="*/ 3324225 w 3400425"/>
                  <a:gd name="connsiteY87" fmla="*/ 38100 h 952500"/>
                  <a:gd name="connsiteX88" fmla="*/ 3352800 w 3400425"/>
                  <a:gd name="connsiteY88" fmla="*/ 28575 h 952500"/>
                  <a:gd name="connsiteX89" fmla="*/ 3371850 w 3400425"/>
                  <a:gd name="connsiteY89" fmla="*/ 19050 h 952500"/>
                  <a:gd name="connsiteX90" fmla="*/ 3400425 w 3400425"/>
                  <a:gd name="connsiteY90"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81175 w 3400425"/>
                  <a:gd name="connsiteY44" fmla="*/ 552450 h 952500"/>
                  <a:gd name="connsiteX45" fmla="*/ 1795462 w 3400425"/>
                  <a:gd name="connsiteY45" fmla="*/ 542925 h 952500"/>
                  <a:gd name="connsiteX46" fmla="*/ 1814512 w 3400425"/>
                  <a:gd name="connsiteY46" fmla="*/ 533400 h 952500"/>
                  <a:gd name="connsiteX47" fmla="*/ 1843087 w 3400425"/>
                  <a:gd name="connsiteY47" fmla="*/ 523875 h 952500"/>
                  <a:gd name="connsiteX48" fmla="*/ 1857375 w 3400425"/>
                  <a:gd name="connsiteY48" fmla="*/ 514350 h 952500"/>
                  <a:gd name="connsiteX49" fmla="*/ 1890712 w 3400425"/>
                  <a:gd name="connsiteY49" fmla="*/ 500063 h 952500"/>
                  <a:gd name="connsiteX50" fmla="*/ 1909762 w 3400425"/>
                  <a:gd name="connsiteY50" fmla="*/ 495300 h 952500"/>
                  <a:gd name="connsiteX51" fmla="*/ 2138362 w 3400425"/>
                  <a:gd name="connsiteY51" fmla="*/ 481013 h 952500"/>
                  <a:gd name="connsiteX52" fmla="*/ 2166937 w 3400425"/>
                  <a:gd name="connsiteY52" fmla="*/ 466725 h 952500"/>
                  <a:gd name="connsiteX53" fmla="*/ 2181225 w 3400425"/>
                  <a:gd name="connsiteY53" fmla="*/ 461963 h 952500"/>
                  <a:gd name="connsiteX54" fmla="*/ 2195512 w 3400425"/>
                  <a:gd name="connsiteY54" fmla="*/ 452438 h 952500"/>
                  <a:gd name="connsiteX55" fmla="*/ 2233612 w 3400425"/>
                  <a:gd name="connsiteY55" fmla="*/ 442913 h 952500"/>
                  <a:gd name="connsiteX56" fmla="*/ 2262187 w 3400425"/>
                  <a:gd name="connsiteY56" fmla="*/ 433388 h 952500"/>
                  <a:gd name="connsiteX57" fmla="*/ 2276475 w 3400425"/>
                  <a:gd name="connsiteY57" fmla="*/ 419100 h 952500"/>
                  <a:gd name="connsiteX58" fmla="*/ 2386012 w 3400425"/>
                  <a:gd name="connsiteY58" fmla="*/ 404813 h 952500"/>
                  <a:gd name="connsiteX59" fmla="*/ 2447925 w 3400425"/>
                  <a:gd name="connsiteY59" fmla="*/ 400050 h 952500"/>
                  <a:gd name="connsiteX60" fmla="*/ 2462212 w 3400425"/>
                  <a:gd name="connsiteY60" fmla="*/ 395288 h 952500"/>
                  <a:gd name="connsiteX61" fmla="*/ 2505075 w 3400425"/>
                  <a:gd name="connsiteY61" fmla="*/ 385763 h 952500"/>
                  <a:gd name="connsiteX62" fmla="*/ 2533650 w 3400425"/>
                  <a:gd name="connsiteY62" fmla="*/ 381000 h 952500"/>
                  <a:gd name="connsiteX63" fmla="*/ 2547937 w 3400425"/>
                  <a:gd name="connsiteY63" fmla="*/ 376238 h 952500"/>
                  <a:gd name="connsiteX64" fmla="*/ 2581275 w 3400425"/>
                  <a:gd name="connsiteY64" fmla="*/ 371475 h 952500"/>
                  <a:gd name="connsiteX65" fmla="*/ 2633662 w 3400425"/>
                  <a:gd name="connsiteY65" fmla="*/ 357188 h 952500"/>
                  <a:gd name="connsiteX66" fmla="*/ 2705100 w 3400425"/>
                  <a:gd name="connsiteY66" fmla="*/ 352425 h 952500"/>
                  <a:gd name="connsiteX67" fmla="*/ 2719387 w 3400425"/>
                  <a:gd name="connsiteY67" fmla="*/ 347663 h 952500"/>
                  <a:gd name="connsiteX68" fmla="*/ 2828925 w 3400425"/>
                  <a:gd name="connsiteY68" fmla="*/ 338138 h 952500"/>
                  <a:gd name="connsiteX69" fmla="*/ 2905125 w 3400425"/>
                  <a:gd name="connsiteY69" fmla="*/ 328613 h 952500"/>
                  <a:gd name="connsiteX70" fmla="*/ 2943225 w 3400425"/>
                  <a:gd name="connsiteY70" fmla="*/ 323850 h 952500"/>
                  <a:gd name="connsiteX71" fmla="*/ 2971800 w 3400425"/>
                  <a:gd name="connsiteY71" fmla="*/ 304800 h 952500"/>
                  <a:gd name="connsiteX72" fmla="*/ 2986087 w 3400425"/>
                  <a:gd name="connsiteY72" fmla="*/ 295275 h 952500"/>
                  <a:gd name="connsiteX73" fmla="*/ 3014662 w 3400425"/>
                  <a:gd name="connsiteY73" fmla="*/ 266700 h 952500"/>
                  <a:gd name="connsiteX74" fmla="*/ 3028950 w 3400425"/>
                  <a:gd name="connsiteY74" fmla="*/ 252413 h 952500"/>
                  <a:gd name="connsiteX75" fmla="*/ 3057525 w 3400425"/>
                  <a:gd name="connsiteY75" fmla="*/ 238125 h 952500"/>
                  <a:gd name="connsiteX76" fmla="*/ 3071812 w 3400425"/>
                  <a:gd name="connsiteY76" fmla="*/ 228600 h 952500"/>
                  <a:gd name="connsiteX77" fmla="*/ 3105150 w 3400425"/>
                  <a:gd name="connsiteY77" fmla="*/ 214313 h 952500"/>
                  <a:gd name="connsiteX78" fmla="*/ 3148012 w 3400425"/>
                  <a:gd name="connsiteY78" fmla="*/ 185738 h 952500"/>
                  <a:gd name="connsiteX79" fmla="*/ 3176587 w 3400425"/>
                  <a:gd name="connsiteY79" fmla="*/ 166688 h 952500"/>
                  <a:gd name="connsiteX80" fmla="*/ 3205162 w 3400425"/>
                  <a:gd name="connsiteY80" fmla="*/ 138113 h 952500"/>
                  <a:gd name="connsiteX81" fmla="*/ 3233737 w 3400425"/>
                  <a:gd name="connsiteY81" fmla="*/ 119063 h 952500"/>
                  <a:gd name="connsiteX82" fmla="*/ 3248025 w 3400425"/>
                  <a:gd name="connsiteY82" fmla="*/ 109538 h 952500"/>
                  <a:gd name="connsiteX83" fmla="*/ 3271837 w 3400425"/>
                  <a:gd name="connsiteY83" fmla="*/ 85725 h 952500"/>
                  <a:gd name="connsiteX84" fmla="*/ 3295650 w 3400425"/>
                  <a:gd name="connsiteY84" fmla="*/ 57150 h 952500"/>
                  <a:gd name="connsiteX85" fmla="*/ 3309937 w 3400425"/>
                  <a:gd name="connsiteY85" fmla="*/ 52388 h 952500"/>
                  <a:gd name="connsiteX86" fmla="*/ 3324225 w 3400425"/>
                  <a:gd name="connsiteY86" fmla="*/ 38100 h 952500"/>
                  <a:gd name="connsiteX87" fmla="*/ 3352800 w 3400425"/>
                  <a:gd name="connsiteY87" fmla="*/ 28575 h 952500"/>
                  <a:gd name="connsiteX88" fmla="*/ 3371850 w 3400425"/>
                  <a:gd name="connsiteY88" fmla="*/ 19050 h 952500"/>
                  <a:gd name="connsiteX89" fmla="*/ 3400425 w 3400425"/>
                  <a:gd name="connsiteY89"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81175 w 3400425"/>
                  <a:gd name="connsiteY43" fmla="*/ 552450 h 952500"/>
                  <a:gd name="connsiteX44" fmla="*/ 1795462 w 3400425"/>
                  <a:gd name="connsiteY44" fmla="*/ 542925 h 952500"/>
                  <a:gd name="connsiteX45" fmla="*/ 1814512 w 3400425"/>
                  <a:gd name="connsiteY45" fmla="*/ 533400 h 952500"/>
                  <a:gd name="connsiteX46" fmla="*/ 1843087 w 3400425"/>
                  <a:gd name="connsiteY46" fmla="*/ 523875 h 952500"/>
                  <a:gd name="connsiteX47" fmla="*/ 1857375 w 3400425"/>
                  <a:gd name="connsiteY47" fmla="*/ 514350 h 952500"/>
                  <a:gd name="connsiteX48" fmla="*/ 1890712 w 3400425"/>
                  <a:gd name="connsiteY48" fmla="*/ 500063 h 952500"/>
                  <a:gd name="connsiteX49" fmla="*/ 1909762 w 3400425"/>
                  <a:gd name="connsiteY49" fmla="*/ 495300 h 952500"/>
                  <a:gd name="connsiteX50" fmla="*/ 2138362 w 3400425"/>
                  <a:gd name="connsiteY50" fmla="*/ 481013 h 952500"/>
                  <a:gd name="connsiteX51" fmla="*/ 2166937 w 3400425"/>
                  <a:gd name="connsiteY51" fmla="*/ 466725 h 952500"/>
                  <a:gd name="connsiteX52" fmla="*/ 2181225 w 3400425"/>
                  <a:gd name="connsiteY52" fmla="*/ 461963 h 952500"/>
                  <a:gd name="connsiteX53" fmla="*/ 2195512 w 3400425"/>
                  <a:gd name="connsiteY53" fmla="*/ 452438 h 952500"/>
                  <a:gd name="connsiteX54" fmla="*/ 2233612 w 3400425"/>
                  <a:gd name="connsiteY54" fmla="*/ 442913 h 952500"/>
                  <a:gd name="connsiteX55" fmla="*/ 2262187 w 3400425"/>
                  <a:gd name="connsiteY55" fmla="*/ 433388 h 952500"/>
                  <a:gd name="connsiteX56" fmla="*/ 2276475 w 3400425"/>
                  <a:gd name="connsiteY56" fmla="*/ 419100 h 952500"/>
                  <a:gd name="connsiteX57" fmla="*/ 2386012 w 3400425"/>
                  <a:gd name="connsiteY57" fmla="*/ 404813 h 952500"/>
                  <a:gd name="connsiteX58" fmla="*/ 2447925 w 3400425"/>
                  <a:gd name="connsiteY58" fmla="*/ 400050 h 952500"/>
                  <a:gd name="connsiteX59" fmla="*/ 2462212 w 3400425"/>
                  <a:gd name="connsiteY59" fmla="*/ 395288 h 952500"/>
                  <a:gd name="connsiteX60" fmla="*/ 2505075 w 3400425"/>
                  <a:gd name="connsiteY60" fmla="*/ 385763 h 952500"/>
                  <a:gd name="connsiteX61" fmla="*/ 2533650 w 3400425"/>
                  <a:gd name="connsiteY61" fmla="*/ 381000 h 952500"/>
                  <a:gd name="connsiteX62" fmla="*/ 2547937 w 3400425"/>
                  <a:gd name="connsiteY62" fmla="*/ 376238 h 952500"/>
                  <a:gd name="connsiteX63" fmla="*/ 2581275 w 3400425"/>
                  <a:gd name="connsiteY63" fmla="*/ 371475 h 952500"/>
                  <a:gd name="connsiteX64" fmla="*/ 2633662 w 3400425"/>
                  <a:gd name="connsiteY64" fmla="*/ 357188 h 952500"/>
                  <a:gd name="connsiteX65" fmla="*/ 2705100 w 3400425"/>
                  <a:gd name="connsiteY65" fmla="*/ 352425 h 952500"/>
                  <a:gd name="connsiteX66" fmla="*/ 2719387 w 3400425"/>
                  <a:gd name="connsiteY66" fmla="*/ 347663 h 952500"/>
                  <a:gd name="connsiteX67" fmla="*/ 2828925 w 3400425"/>
                  <a:gd name="connsiteY67" fmla="*/ 338138 h 952500"/>
                  <a:gd name="connsiteX68" fmla="*/ 2905125 w 3400425"/>
                  <a:gd name="connsiteY68" fmla="*/ 328613 h 952500"/>
                  <a:gd name="connsiteX69" fmla="*/ 2943225 w 3400425"/>
                  <a:gd name="connsiteY69" fmla="*/ 323850 h 952500"/>
                  <a:gd name="connsiteX70" fmla="*/ 2971800 w 3400425"/>
                  <a:gd name="connsiteY70" fmla="*/ 304800 h 952500"/>
                  <a:gd name="connsiteX71" fmla="*/ 2986087 w 3400425"/>
                  <a:gd name="connsiteY71" fmla="*/ 295275 h 952500"/>
                  <a:gd name="connsiteX72" fmla="*/ 3014662 w 3400425"/>
                  <a:gd name="connsiteY72" fmla="*/ 266700 h 952500"/>
                  <a:gd name="connsiteX73" fmla="*/ 3028950 w 3400425"/>
                  <a:gd name="connsiteY73" fmla="*/ 252413 h 952500"/>
                  <a:gd name="connsiteX74" fmla="*/ 3057525 w 3400425"/>
                  <a:gd name="connsiteY74" fmla="*/ 238125 h 952500"/>
                  <a:gd name="connsiteX75" fmla="*/ 3071812 w 3400425"/>
                  <a:gd name="connsiteY75" fmla="*/ 228600 h 952500"/>
                  <a:gd name="connsiteX76" fmla="*/ 3105150 w 3400425"/>
                  <a:gd name="connsiteY76" fmla="*/ 214313 h 952500"/>
                  <a:gd name="connsiteX77" fmla="*/ 3148012 w 3400425"/>
                  <a:gd name="connsiteY77" fmla="*/ 185738 h 952500"/>
                  <a:gd name="connsiteX78" fmla="*/ 3176587 w 3400425"/>
                  <a:gd name="connsiteY78" fmla="*/ 166688 h 952500"/>
                  <a:gd name="connsiteX79" fmla="*/ 3205162 w 3400425"/>
                  <a:gd name="connsiteY79" fmla="*/ 138113 h 952500"/>
                  <a:gd name="connsiteX80" fmla="*/ 3233737 w 3400425"/>
                  <a:gd name="connsiteY80" fmla="*/ 119063 h 952500"/>
                  <a:gd name="connsiteX81" fmla="*/ 3248025 w 3400425"/>
                  <a:gd name="connsiteY81" fmla="*/ 109538 h 952500"/>
                  <a:gd name="connsiteX82" fmla="*/ 3271837 w 3400425"/>
                  <a:gd name="connsiteY82" fmla="*/ 85725 h 952500"/>
                  <a:gd name="connsiteX83" fmla="*/ 3295650 w 3400425"/>
                  <a:gd name="connsiteY83" fmla="*/ 57150 h 952500"/>
                  <a:gd name="connsiteX84" fmla="*/ 3309937 w 3400425"/>
                  <a:gd name="connsiteY84" fmla="*/ 52388 h 952500"/>
                  <a:gd name="connsiteX85" fmla="*/ 3324225 w 3400425"/>
                  <a:gd name="connsiteY85" fmla="*/ 38100 h 952500"/>
                  <a:gd name="connsiteX86" fmla="*/ 3352800 w 3400425"/>
                  <a:gd name="connsiteY86" fmla="*/ 28575 h 952500"/>
                  <a:gd name="connsiteX87" fmla="*/ 3371850 w 3400425"/>
                  <a:gd name="connsiteY87" fmla="*/ 19050 h 952500"/>
                  <a:gd name="connsiteX88" fmla="*/ 3400425 w 3400425"/>
                  <a:gd name="connsiteY88"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95462 w 3400425"/>
                  <a:gd name="connsiteY43" fmla="*/ 542925 h 952500"/>
                  <a:gd name="connsiteX44" fmla="*/ 1814512 w 3400425"/>
                  <a:gd name="connsiteY44" fmla="*/ 533400 h 952500"/>
                  <a:gd name="connsiteX45" fmla="*/ 1843087 w 3400425"/>
                  <a:gd name="connsiteY45" fmla="*/ 523875 h 952500"/>
                  <a:gd name="connsiteX46" fmla="*/ 1857375 w 3400425"/>
                  <a:gd name="connsiteY46" fmla="*/ 514350 h 952500"/>
                  <a:gd name="connsiteX47" fmla="*/ 1890712 w 3400425"/>
                  <a:gd name="connsiteY47" fmla="*/ 500063 h 952500"/>
                  <a:gd name="connsiteX48" fmla="*/ 1909762 w 3400425"/>
                  <a:gd name="connsiteY48" fmla="*/ 495300 h 952500"/>
                  <a:gd name="connsiteX49" fmla="*/ 2138362 w 3400425"/>
                  <a:gd name="connsiteY49" fmla="*/ 481013 h 952500"/>
                  <a:gd name="connsiteX50" fmla="*/ 2166937 w 3400425"/>
                  <a:gd name="connsiteY50" fmla="*/ 466725 h 952500"/>
                  <a:gd name="connsiteX51" fmla="*/ 2181225 w 3400425"/>
                  <a:gd name="connsiteY51" fmla="*/ 461963 h 952500"/>
                  <a:gd name="connsiteX52" fmla="*/ 2195512 w 3400425"/>
                  <a:gd name="connsiteY52" fmla="*/ 452438 h 952500"/>
                  <a:gd name="connsiteX53" fmla="*/ 2233612 w 3400425"/>
                  <a:gd name="connsiteY53" fmla="*/ 442913 h 952500"/>
                  <a:gd name="connsiteX54" fmla="*/ 2262187 w 3400425"/>
                  <a:gd name="connsiteY54" fmla="*/ 433388 h 952500"/>
                  <a:gd name="connsiteX55" fmla="*/ 2276475 w 3400425"/>
                  <a:gd name="connsiteY55" fmla="*/ 419100 h 952500"/>
                  <a:gd name="connsiteX56" fmla="*/ 2386012 w 3400425"/>
                  <a:gd name="connsiteY56" fmla="*/ 404813 h 952500"/>
                  <a:gd name="connsiteX57" fmla="*/ 2447925 w 3400425"/>
                  <a:gd name="connsiteY57" fmla="*/ 400050 h 952500"/>
                  <a:gd name="connsiteX58" fmla="*/ 2462212 w 3400425"/>
                  <a:gd name="connsiteY58" fmla="*/ 395288 h 952500"/>
                  <a:gd name="connsiteX59" fmla="*/ 2505075 w 3400425"/>
                  <a:gd name="connsiteY59" fmla="*/ 385763 h 952500"/>
                  <a:gd name="connsiteX60" fmla="*/ 2533650 w 3400425"/>
                  <a:gd name="connsiteY60" fmla="*/ 381000 h 952500"/>
                  <a:gd name="connsiteX61" fmla="*/ 2547937 w 3400425"/>
                  <a:gd name="connsiteY61" fmla="*/ 376238 h 952500"/>
                  <a:gd name="connsiteX62" fmla="*/ 2581275 w 3400425"/>
                  <a:gd name="connsiteY62" fmla="*/ 371475 h 952500"/>
                  <a:gd name="connsiteX63" fmla="*/ 2633662 w 3400425"/>
                  <a:gd name="connsiteY63" fmla="*/ 357188 h 952500"/>
                  <a:gd name="connsiteX64" fmla="*/ 2705100 w 3400425"/>
                  <a:gd name="connsiteY64" fmla="*/ 352425 h 952500"/>
                  <a:gd name="connsiteX65" fmla="*/ 2719387 w 3400425"/>
                  <a:gd name="connsiteY65" fmla="*/ 347663 h 952500"/>
                  <a:gd name="connsiteX66" fmla="*/ 2828925 w 3400425"/>
                  <a:gd name="connsiteY66" fmla="*/ 338138 h 952500"/>
                  <a:gd name="connsiteX67" fmla="*/ 2905125 w 3400425"/>
                  <a:gd name="connsiteY67" fmla="*/ 328613 h 952500"/>
                  <a:gd name="connsiteX68" fmla="*/ 2943225 w 3400425"/>
                  <a:gd name="connsiteY68" fmla="*/ 323850 h 952500"/>
                  <a:gd name="connsiteX69" fmla="*/ 2971800 w 3400425"/>
                  <a:gd name="connsiteY69" fmla="*/ 304800 h 952500"/>
                  <a:gd name="connsiteX70" fmla="*/ 2986087 w 3400425"/>
                  <a:gd name="connsiteY70" fmla="*/ 295275 h 952500"/>
                  <a:gd name="connsiteX71" fmla="*/ 3014662 w 3400425"/>
                  <a:gd name="connsiteY71" fmla="*/ 266700 h 952500"/>
                  <a:gd name="connsiteX72" fmla="*/ 3028950 w 3400425"/>
                  <a:gd name="connsiteY72" fmla="*/ 252413 h 952500"/>
                  <a:gd name="connsiteX73" fmla="*/ 3057525 w 3400425"/>
                  <a:gd name="connsiteY73" fmla="*/ 238125 h 952500"/>
                  <a:gd name="connsiteX74" fmla="*/ 3071812 w 3400425"/>
                  <a:gd name="connsiteY74" fmla="*/ 228600 h 952500"/>
                  <a:gd name="connsiteX75" fmla="*/ 3105150 w 3400425"/>
                  <a:gd name="connsiteY75" fmla="*/ 214313 h 952500"/>
                  <a:gd name="connsiteX76" fmla="*/ 3148012 w 3400425"/>
                  <a:gd name="connsiteY76" fmla="*/ 185738 h 952500"/>
                  <a:gd name="connsiteX77" fmla="*/ 3176587 w 3400425"/>
                  <a:gd name="connsiteY77" fmla="*/ 166688 h 952500"/>
                  <a:gd name="connsiteX78" fmla="*/ 3205162 w 3400425"/>
                  <a:gd name="connsiteY78" fmla="*/ 138113 h 952500"/>
                  <a:gd name="connsiteX79" fmla="*/ 3233737 w 3400425"/>
                  <a:gd name="connsiteY79" fmla="*/ 119063 h 952500"/>
                  <a:gd name="connsiteX80" fmla="*/ 3248025 w 3400425"/>
                  <a:gd name="connsiteY80" fmla="*/ 109538 h 952500"/>
                  <a:gd name="connsiteX81" fmla="*/ 3271837 w 3400425"/>
                  <a:gd name="connsiteY81" fmla="*/ 85725 h 952500"/>
                  <a:gd name="connsiteX82" fmla="*/ 3295650 w 3400425"/>
                  <a:gd name="connsiteY82" fmla="*/ 57150 h 952500"/>
                  <a:gd name="connsiteX83" fmla="*/ 3309937 w 3400425"/>
                  <a:gd name="connsiteY83" fmla="*/ 52388 h 952500"/>
                  <a:gd name="connsiteX84" fmla="*/ 3324225 w 3400425"/>
                  <a:gd name="connsiteY84" fmla="*/ 38100 h 952500"/>
                  <a:gd name="connsiteX85" fmla="*/ 3352800 w 3400425"/>
                  <a:gd name="connsiteY85" fmla="*/ 28575 h 952500"/>
                  <a:gd name="connsiteX86" fmla="*/ 3371850 w 3400425"/>
                  <a:gd name="connsiteY86" fmla="*/ 19050 h 952500"/>
                  <a:gd name="connsiteX87" fmla="*/ 3400425 w 3400425"/>
                  <a:gd name="connsiteY87"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14512 w 3400425"/>
                  <a:gd name="connsiteY43" fmla="*/ 533400 h 952500"/>
                  <a:gd name="connsiteX44" fmla="*/ 1843087 w 3400425"/>
                  <a:gd name="connsiteY44" fmla="*/ 523875 h 952500"/>
                  <a:gd name="connsiteX45" fmla="*/ 1857375 w 3400425"/>
                  <a:gd name="connsiteY45" fmla="*/ 514350 h 952500"/>
                  <a:gd name="connsiteX46" fmla="*/ 1890712 w 3400425"/>
                  <a:gd name="connsiteY46" fmla="*/ 500063 h 952500"/>
                  <a:gd name="connsiteX47" fmla="*/ 1909762 w 3400425"/>
                  <a:gd name="connsiteY47" fmla="*/ 495300 h 952500"/>
                  <a:gd name="connsiteX48" fmla="*/ 2138362 w 3400425"/>
                  <a:gd name="connsiteY48" fmla="*/ 481013 h 952500"/>
                  <a:gd name="connsiteX49" fmla="*/ 2166937 w 3400425"/>
                  <a:gd name="connsiteY49" fmla="*/ 466725 h 952500"/>
                  <a:gd name="connsiteX50" fmla="*/ 2181225 w 3400425"/>
                  <a:gd name="connsiteY50" fmla="*/ 461963 h 952500"/>
                  <a:gd name="connsiteX51" fmla="*/ 2195512 w 3400425"/>
                  <a:gd name="connsiteY51" fmla="*/ 452438 h 952500"/>
                  <a:gd name="connsiteX52" fmla="*/ 2233612 w 3400425"/>
                  <a:gd name="connsiteY52" fmla="*/ 442913 h 952500"/>
                  <a:gd name="connsiteX53" fmla="*/ 2262187 w 3400425"/>
                  <a:gd name="connsiteY53" fmla="*/ 433388 h 952500"/>
                  <a:gd name="connsiteX54" fmla="*/ 2276475 w 3400425"/>
                  <a:gd name="connsiteY54" fmla="*/ 419100 h 952500"/>
                  <a:gd name="connsiteX55" fmla="*/ 2386012 w 3400425"/>
                  <a:gd name="connsiteY55" fmla="*/ 404813 h 952500"/>
                  <a:gd name="connsiteX56" fmla="*/ 2447925 w 3400425"/>
                  <a:gd name="connsiteY56" fmla="*/ 400050 h 952500"/>
                  <a:gd name="connsiteX57" fmla="*/ 2462212 w 3400425"/>
                  <a:gd name="connsiteY57" fmla="*/ 395288 h 952500"/>
                  <a:gd name="connsiteX58" fmla="*/ 2505075 w 3400425"/>
                  <a:gd name="connsiteY58" fmla="*/ 385763 h 952500"/>
                  <a:gd name="connsiteX59" fmla="*/ 2533650 w 3400425"/>
                  <a:gd name="connsiteY59" fmla="*/ 381000 h 952500"/>
                  <a:gd name="connsiteX60" fmla="*/ 2547937 w 3400425"/>
                  <a:gd name="connsiteY60" fmla="*/ 376238 h 952500"/>
                  <a:gd name="connsiteX61" fmla="*/ 2581275 w 3400425"/>
                  <a:gd name="connsiteY61" fmla="*/ 371475 h 952500"/>
                  <a:gd name="connsiteX62" fmla="*/ 2633662 w 3400425"/>
                  <a:gd name="connsiteY62" fmla="*/ 357188 h 952500"/>
                  <a:gd name="connsiteX63" fmla="*/ 2705100 w 3400425"/>
                  <a:gd name="connsiteY63" fmla="*/ 352425 h 952500"/>
                  <a:gd name="connsiteX64" fmla="*/ 2719387 w 3400425"/>
                  <a:gd name="connsiteY64" fmla="*/ 347663 h 952500"/>
                  <a:gd name="connsiteX65" fmla="*/ 2828925 w 3400425"/>
                  <a:gd name="connsiteY65" fmla="*/ 338138 h 952500"/>
                  <a:gd name="connsiteX66" fmla="*/ 2905125 w 3400425"/>
                  <a:gd name="connsiteY66" fmla="*/ 328613 h 952500"/>
                  <a:gd name="connsiteX67" fmla="*/ 2943225 w 3400425"/>
                  <a:gd name="connsiteY67" fmla="*/ 323850 h 952500"/>
                  <a:gd name="connsiteX68" fmla="*/ 2971800 w 3400425"/>
                  <a:gd name="connsiteY68" fmla="*/ 304800 h 952500"/>
                  <a:gd name="connsiteX69" fmla="*/ 2986087 w 3400425"/>
                  <a:gd name="connsiteY69" fmla="*/ 295275 h 952500"/>
                  <a:gd name="connsiteX70" fmla="*/ 3014662 w 3400425"/>
                  <a:gd name="connsiteY70" fmla="*/ 266700 h 952500"/>
                  <a:gd name="connsiteX71" fmla="*/ 3028950 w 3400425"/>
                  <a:gd name="connsiteY71" fmla="*/ 252413 h 952500"/>
                  <a:gd name="connsiteX72" fmla="*/ 3057525 w 3400425"/>
                  <a:gd name="connsiteY72" fmla="*/ 238125 h 952500"/>
                  <a:gd name="connsiteX73" fmla="*/ 3071812 w 3400425"/>
                  <a:gd name="connsiteY73" fmla="*/ 228600 h 952500"/>
                  <a:gd name="connsiteX74" fmla="*/ 3105150 w 3400425"/>
                  <a:gd name="connsiteY74" fmla="*/ 214313 h 952500"/>
                  <a:gd name="connsiteX75" fmla="*/ 3148012 w 3400425"/>
                  <a:gd name="connsiteY75" fmla="*/ 185738 h 952500"/>
                  <a:gd name="connsiteX76" fmla="*/ 3176587 w 3400425"/>
                  <a:gd name="connsiteY76" fmla="*/ 166688 h 952500"/>
                  <a:gd name="connsiteX77" fmla="*/ 3205162 w 3400425"/>
                  <a:gd name="connsiteY77" fmla="*/ 138113 h 952500"/>
                  <a:gd name="connsiteX78" fmla="*/ 3233737 w 3400425"/>
                  <a:gd name="connsiteY78" fmla="*/ 119063 h 952500"/>
                  <a:gd name="connsiteX79" fmla="*/ 3248025 w 3400425"/>
                  <a:gd name="connsiteY79" fmla="*/ 109538 h 952500"/>
                  <a:gd name="connsiteX80" fmla="*/ 3271837 w 3400425"/>
                  <a:gd name="connsiteY80" fmla="*/ 85725 h 952500"/>
                  <a:gd name="connsiteX81" fmla="*/ 3295650 w 3400425"/>
                  <a:gd name="connsiteY81" fmla="*/ 57150 h 952500"/>
                  <a:gd name="connsiteX82" fmla="*/ 3309937 w 3400425"/>
                  <a:gd name="connsiteY82" fmla="*/ 52388 h 952500"/>
                  <a:gd name="connsiteX83" fmla="*/ 3324225 w 3400425"/>
                  <a:gd name="connsiteY83" fmla="*/ 38100 h 952500"/>
                  <a:gd name="connsiteX84" fmla="*/ 3352800 w 3400425"/>
                  <a:gd name="connsiteY84" fmla="*/ 28575 h 952500"/>
                  <a:gd name="connsiteX85" fmla="*/ 3371850 w 3400425"/>
                  <a:gd name="connsiteY85" fmla="*/ 19050 h 952500"/>
                  <a:gd name="connsiteX86" fmla="*/ 3400425 w 3400425"/>
                  <a:gd name="connsiteY86"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409575 w 3400425"/>
                  <a:gd name="connsiteY18" fmla="*/ 471488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19099 w 3400425"/>
                  <a:gd name="connsiteY19" fmla="*/ 445294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357563"/>
                  <a:gd name="connsiteY0" fmla="*/ 890588 h 890588"/>
                  <a:gd name="connsiteX1" fmla="*/ 4763 w 3357563"/>
                  <a:gd name="connsiteY1" fmla="*/ 876300 h 890588"/>
                  <a:gd name="connsiteX2" fmla="*/ 19050 w 3357563"/>
                  <a:gd name="connsiteY2" fmla="*/ 866775 h 890588"/>
                  <a:gd name="connsiteX3" fmla="*/ 33338 w 3357563"/>
                  <a:gd name="connsiteY3" fmla="*/ 852488 h 890588"/>
                  <a:gd name="connsiteX4" fmla="*/ 52388 w 3357563"/>
                  <a:gd name="connsiteY4" fmla="*/ 819150 h 890588"/>
                  <a:gd name="connsiteX5" fmla="*/ 76200 w 3357563"/>
                  <a:gd name="connsiteY5" fmla="*/ 790575 h 890588"/>
                  <a:gd name="connsiteX6" fmla="*/ 100013 w 3357563"/>
                  <a:gd name="connsiteY6" fmla="*/ 762000 h 890588"/>
                  <a:gd name="connsiteX7" fmla="*/ 123825 w 3357563"/>
                  <a:gd name="connsiteY7" fmla="*/ 719138 h 890588"/>
                  <a:gd name="connsiteX8" fmla="*/ 133350 w 3357563"/>
                  <a:gd name="connsiteY8" fmla="*/ 700088 h 890588"/>
                  <a:gd name="connsiteX9" fmla="*/ 138113 w 3357563"/>
                  <a:gd name="connsiteY9" fmla="*/ 685800 h 890588"/>
                  <a:gd name="connsiteX10" fmla="*/ 152400 w 3357563"/>
                  <a:gd name="connsiteY10" fmla="*/ 666750 h 890588"/>
                  <a:gd name="connsiteX11" fmla="*/ 195263 w 3357563"/>
                  <a:gd name="connsiteY11" fmla="*/ 628650 h 890588"/>
                  <a:gd name="connsiteX12" fmla="*/ 200025 w 3357563"/>
                  <a:gd name="connsiteY12" fmla="*/ 614363 h 890588"/>
                  <a:gd name="connsiteX13" fmla="*/ 223838 w 3357563"/>
                  <a:gd name="connsiteY13" fmla="*/ 585788 h 890588"/>
                  <a:gd name="connsiteX14" fmla="*/ 242888 w 3357563"/>
                  <a:gd name="connsiteY14" fmla="*/ 557213 h 890588"/>
                  <a:gd name="connsiteX15" fmla="*/ 271463 w 3357563"/>
                  <a:gd name="connsiteY15" fmla="*/ 528638 h 890588"/>
                  <a:gd name="connsiteX16" fmla="*/ 295275 w 3357563"/>
                  <a:gd name="connsiteY16" fmla="*/ 500062 h 890588"/>
                  <a:gd name="connsiteX17" fmla="*/ 340519 w 3357563"/>
                  <a:gd name="connsiteY17" fmla="*/ 459582 h 890588"/>
                  <a:gd name="connsiteX18" fmla="*/ 376237 w 3357563"/>
                  <a:gd name="connsiteY18" fmla="*/ 445294 h 890588"/>
                  <a:gd name="connsiteX19" fmla="*/ 404813 w 3357563"/>
                  <a:gd name="connsiteY19" fmla="*/ 442913 h 890588"/>
                  <a:gd name="connsiteX20" fmla="*/ 447675 w 3357563"/>
                  <a:gd name="connsiteY20" fmla="*/ 461963 h 890588"/>
                  <a:gd name="connsiteX21" fmla="*/ 476250 w 3357563"/>
                  <a:gd name="connsiteY21" fmla="*/ 471488 h 890588"/>
                  <a:gd name="connsiteX22" fmla="*/ 638175 w 3357563"/>
                  <a:gd name="connsiteY22" fmla="*/ 466725 h 890588"/>
                  <a:gd name="connsiteX23" fmla="*/ 671513 w 3357563"/>
                  <a:gd name="connsiteY23" fmla="*/ 457200 h 890588"/>
                  <a:gd name="connsiteX24" fmla="*/ 752475 w 3357563"/>
                  <a:gd name="connsiteY24" fmla="*/ 452438 h 890588"/>
                  <a:gd name="connsiteX25" fmla="*/ 962025 w 3357563"/>
                  <a:gd name="connsiteY25" fmla="*/ 457200 h 890588"/>
                  <a:gd name="connsiteX26" fmla="*/ 1038225 w 3357563"/>
                  <a:gd name="connsiteY26" fmla="*/ 466725 h 890588"/>
                  <a:gd name="connsiteX27" fmla="*/ 1066800 w 3357563"/>
                  <a:gd name="connsiteY27" fmla="*/ 476250 h 890588"/>
                  <a:gd name="connsiteX28" fmla="*/ 1138238 w 3357563"/>
                  <a:gd name="connsiteY28" fmla="*/ 485775 h 890588"/>
                  <a:gd name="connsiteX29" fmla="*/ 1243013 w 3357563"/>
                  <a:gd name="connsiteY29" fmla="*/ 476250 h 890588"/>
                  <a:gd name="connsiteX30" fmla="*/ 1257300 w 3357563"/>
                  <a:gd name="connsiteY30" fmla="*/ 471488 h 890588"/>
                  <a:gd name="connsiteX31" fmla="*/ 1285875 w 3357563"/>
                  <a:gd name="connsiteY31" fmla="*/ 476250 h 890588"/>
                  <a:gd name="connsiteX32" fmla="*/ 1304925 w 3357563"/>
                  <a:gd name="connsiteY32" fmla="*/ 481013 h 890588"/>
                  <a:gd name="connsiteX33" fmla="*/ 1338263 w 3357563"/>
                  <a:gd name="connsiteY33" fmla="*/ 485775 h 890588"/>
                  <a:gd name="connsiteX34" fmla="*/ 1390650 w 3357563"/>
                  <a:gd name="connsiteY34" fmla="*/ 495300 h 890588"/>
                  <a:gd name="connsiteX35" fmla="*/ 1414463 w 3357563"/>
                  <a:gd name="connsiteY35" fmla="*/ 500063 h 890588"/>
                  <a:gd name="connsiteX36" fmla="*/ 1481138 w 3357563"/>
                  <a:gd name="connsiteY36" fmla="*/ 504825 h 890588"/>
                  <a:gd name="connsiteX37" fmla="*/ 1528763 w 3357563"/>
                  <a:gd name="connsiteY37" fmla="*/ 509588 h 890588"/>
                  <a:gd name="connsiteX38" fmla="*/ 1547813 w 3357563"/>
                  <a:gd name="connsiteY38" fmla="*/ 514350 h 890588"/>
                  <a:gd name="connsiteX39" fmla="*/ 1562100 w 3357563"/>
                  <a:gd name="connsiteY39" fmla="*/ 519113 h 890588"/>
                  <a:gd name="connsiteX40" fmla="*/ 1735931 w 3357563"/>
                  <a:gd name="connsiteY40" fmla="*/ 509588 h 890588"/>
                  <a:gd name="connsiteX41" fmla="*/ 1800225 w 3357563"/>
                  <a:gd name="connsiteY41" fmla="*/ 523875 h 890588"/>
                  <a:gd name="connsiteX42" fmla="*/ 1814513 w 3357563"/>
                  <a:gd name="connsiteY42" fmla="*/ 514350 h 890588"/>
                  <a:gd name="connsiteX43" fmla="*/ 1847850 w 3357563"/>
                  <a:gd name="connsiteY43" fmla="*/ 500063 h 890588"/>
                  <a:gd name="connsiteX44" fmla="*/ 1866900 w 3357563"/>
                  <a:gd name="connsiteY44" fmla="*/ 495300 h 890588"/>
                  <a:gd name="connsiteX45" fmla="*/ 2095500 w 3357563"/>
                  <a:gd name="connsiteY45" fmla="*/ 481013 h 890588"/>
                  <a:gd name="connsiteX46" fmla="*/ 2124075 w 3357563"/>
                  <a:gd name="connsiteY46" fmla="*/ 466725 h 890588"/>
                  <a:gd name="connsiteX47" fmla="*/ 2138363 w 3357563"/>
                  <a:gd name="connsiteY47" fmla="*/ 461963 h 890588"/>
                  <a:gd name="connsiteX48" fmla="*/ 2152650 w 3357563"/>
                  <a:gd name="connsiteY48" fmla="*/ 452438 h 890588"/>
                  <a:gd name="connsiteX49" fmla="*/ 2190750 w 3357563"/>
                  <a:gd name="connsiteY49" fmla="*/ 442913 h 890588"/>
                  <a:gd name="connsiteX50" fmla="*/ 2219325 w 3357563"/>
                  <a:gd name="connsiteY50" fmla="*/ 433388 h 890588"/>
                  <a:gd name="connsiteX51" fmla="*/ 2233613 w 3357563"/>
                  <a:gd name="connsiteY51" fmla="*/ 419100 h 890588"/>
                  <a:gd name="connsiteX52" fmla="*/ 2343150 w 3357563"/>
                  <a:gd name="connsiteY52" fmla="*/ 404813 h 890588"/>
                  <a:gd name="connsiteX53" fmla="*/ 2405063 w 3357563"/>
                  <a:gd name="connsiteY53" fmla="*/ 400050 h 890588"/>
                  <a:gd name="connsiteX54" fmla="*/ 2419350 w 3357563"/>
                  <a:gd name="connsiteY54" fmla="*/ 395288 h 890588"/>
                  <a:gd name="connsiteX55" fmla="*/ 2462213 w 3357563"/>
                  <a:gd name="connsiteY55" fmla="*/ 385763 h 890588"/>
                  <a:gd name="connsiteX56" fmla="*/ 2490788 w 3357563"/>
                  <a:gd name="connsiteY56" fmla="*/ 381000 h 890588"/>
                  <a:gd name="connsiteX57" fmla="*/ 2505075 w 3357563"/>
                  <a:gd name="connsiteY57" fmla="*/ 376238 h 890588"/>
                  <a:gd name="connsiteX58" fmla="*/ 2538413 w 3357563"/>
                  <a:gd name="connsiteY58" fmla="*/ 371475 h 890588"/>
                  <a:gd name="connsiteX59" fmla="*/ 2590800 w 3357563"/>
                  <a:gd name="connsiteY59" fmla="*/ 357188 h 890588"/>
                  <a:gd name="connsiteX60" fmla="*/ 2662238 w 3357563"/>
                  <a:gd name="connsiteY60" fmla="*/ 352425 h 890588"/>
                  <a:gd name="connsiteX61" fmla="*/ 2676525 w 3357563"/>
                  <a:gd name="connsiteY61" fmla="*/ 347663 h 890588"/>
                  <a:gd name="connsiteX62" fmla="*/ 2786063 w 3357563"/>
                  <a:gd name="connsiteY62" fmla="*/ 338138 h 890588"/>
                  <a:gd name="connsiteX63" fmla="*/ 2862263 w 3357563"/>
                  <a:gd name="connsiteY63" fmla="*/ 328613 h 890588"/>
                  <a:gd name="connsiteX64" fmla="*/ 2900363 w 3357563"/>
                  <a:gd name="connsiteY64" fmla="*/ 323850 h 890588"/>
                  <a:gd name="connsiteX65" fmla="*/ 2928938 w 3357563"/>
                  <a:gd name="connsiteY65" fmla="*/ 304800 h 890588"/>
                  <a:gd name="connsiteX66" fmla="*/ 2943225 w 3357563"/>
                  <a:gd name="connsiteY66" fmla="*/ 295275 h 890588"/>
                  <a:gd name="connsiteX67" fmla="*/ 2971800 w 3357563"/>
                  <a:gd name="connsiteY67" fmla="*/ 266700 h 890588"/>
                  <a:gd name="connsiteX68" fmla="*/ 2986088 w 3357563"/>
                  <a:gd name="connsiteY68" fmla="*/ 252413 h 890588"/>
                  <a:gd name="connsiteX69" fmla="*/ 3014663 w 3357563"/>
                  <a:gd name="connsiteY69" fmla="*/ 238125 h 890588"/>
                  <a:gd name="connsiteX70" fmla="*/ 3028950 w 3357563"/>
                  <a:gd name="connsiteY70" fmla="*/ 228600 h 890588"/>
                  <a:gd name="connsiteX71" fmla="*/ 3062288 w 3357563"/>
                  <a:gd name="connsiteY71" fmla="*/ 214313 h 890588"/>
                  <a:gd name="connsiteX72" fmla="*/ 3105150 w 3357563"/>
                  <a:gd name="connsiteY72" fmla="*/ 185738 h 890588"/>
                  <a:gd name="connsiteX73" fmla="*/ 3133725 w 3357563"/>
                  <a:gd name="connsiteY73" fmla="*/ 166688 h 890588"/>
                  <a:gd name="connsiteX74" fmla="*/ 3162300 w 3357563"/>
                  <a:gd name="connsiteY74" fmla="*/ 138113 h 890588"/>
                  <a:gd name="connsiteX75" fmla="*/ 3190875 w 3357563"/>
                  <a:gd name="connsiteY75" fmla="*/ 119063 h 890588"/>
                  <a:gd name="connsiteX76" fmla="*/ 3205163 w 3357563"/>
                  <a:gd name="connsiteY76" fmla="*/ 109538 h 890588"/>
                  <a:gd name="connsiteX77" fmla="*/ 3228975 w 3357563"/>
                  <a:gd name="connsiteY77" fmla="*/ 85725 h 890588"/>
                  <a:gd name="connsiteX78" fmla="*/ 3252788 w 3357563"/>
                  <a:gd name="connsiteY78" fmla="*/ 57150 h 890588"/>
                  <a:gd name="connsiteX79" fmla="*/ 3267075 w 3357563"/>
                  <a:gd name="connsiteY79" fmla="*/ 52388 h 890588"/>
                  <a:gd name="connsiteX80" fmla="*/ 3281363 w 3357563"/>
                  <a:gd name="connsiteY80" fmla="*/ 38100 h 890588"/>
                  <a:gd name="connsiteX81" fmla="*/ 3309938 w 3357563"/>
                  <a:gd name="connsiteY81" fmla="*/ 28575 h 890588"/>
                  <a:gd name="connsiteX82" fmla="*/ 3328988 w 3357563"/>
                  <a:gd name="connsiteY82" fmla="*/ 19050 h 890588"/>
                  <a:gd name="connsiteX83" fmla="*/ 3357563 w 3357563"/>
                  <a:gd name="connsiteY83" fmla="*/ 0 h 890588"/>
                  <a:gd name="connsiteX0" fmla="*/ 0 w 3357563"/>
                  <a:gd name="connsiteY0" fmla="*/ 890588 h 890588"/>
                  <a:gd name="connsiteX1" fmla="*/ 19050 w 3357563"/>
                  <a:gd name="connsiteY1" fmla="*/ 866775 h 890588"/>
                  <a:gd name="connsiteX2" fmla="*/ 33338 w 3357563"/>
                  <a:gd name="connsiteY2" fmla="*/ 852488 h 890588"/>
                  <a:gd name="connsiteX3" fmla="*/ 52388 w 3357563"/>
                  <a:gd name="connsiteY3" fmla="*/ 819150 h 890588"/>
                  <a:gd name="connsiteX4" fmla="*/ 76200 w 3357563"/>
                  <a:gd name="connsiteY4" fmla="*/ 790575 h 890588"/>
                  <a:gd name="connsiteX5" fmla="*/ 100013 w 3357563"/>
                  <a:gd name="connsiteY5" fmla="*/ 762000 h 890588"/>
                  <a:gd name="connsiteX6" fmla="*/ 123825 w 3357563"/>
                  <a:gd name="connsiteY6" fmla="*/ 719138 h 890588"/>
                  <a:gd name="connsiteX7" fmla="*/ 133350 w 3357563"/>
                  <a:gd name="connsiteY7" fmla="*/ 700088 h 890588"/>
                  <a:gd name="connsiteX8" fmla="*/ 138113 w 3357563"/>
                  <a:gd name="connsiteY8" fmla="*/ 685800 h 890588"/>
                  <a:gd name="connsiteX9" fmla="*/ 152400 w 3357563"/>
                  <a:gd name="connsiteY9" fmla="*/ 666750 h 890588"/>
                  <a:gd name="connsiteX10" fmla="*/ 195263 w 3357563"/>
                  <a:gd name="connsiteY10" fmla="*/ 628650 h 890588"/>
                  <a:gd name="connsiteX11" fmla="*/ 200025 w 3357563"/>
                  <a:gd name="connsiteY11" fmla="*/ 614363 h 890588"/>
                  <a:gd name="connsiteX12" fmla="*/ 223838 w 3357563"/>
                  <a:gd name="connsiteY12" fmla="*/ 585788 h 890588"/>
                  <a:gd name="connsiteX13" fmla="*/ 242888 w 3357563"/>
                  <a:gd name="connsiteY13" fmla="*/ 557213 h 890588"/>
                  <a:gd name="connsiteX14" fmla="*/ 271463 w 3357563"/>
                  <a:gd name="connsiteY14" fmla="*/ 528638 h 890588"/>
                  <a:gd name="connsiteX15" fmla="*/ 295275 w 3357563"/>
                  <a:gd name="connsiteY15" fmla="*/ 500062 h 890588"/>
                  <a:gd name="connsiteX16" fmla="*/ 340519 w 3357563"/>
                  <a:gd name="connsiteY16" fmla="*/ 459582 h 890588"/>
                  <a:gd name="connsiteX17" fmla="*/ 376237 w 3357563"/>
                  <a:gd name="connsiteY17" fmla="*/ 445294 h 890588"/>
                  <a:gd name="connsiteX18" fmla="*/ 404813 w 3357563"/>
                  <a:gd name="connsiteY18" fmla="*/ 442913 h 890588"/>
                  <a:gd name="connsiteX19" fmla="*/ 447675 w 3357563"/>
                  <a:gd name="connsiteY19" fmla="*/ 461963 h 890588"/>
                  <a:gd name="connsiteX20" fmla="*/ 476250 w 3357563"/>
                  <a:gd name="connsiteY20" fmla="*/ 471488 h 890588"/>
                  <a:gd name="connsiteX21" fmla="*/ 638175 w 3357563"/>
                  <a:gd name="connsiteY21" fmla="*/ 466725 h 890588"/>
                  <a:gd name="connsiteX22" fmla="*/ 671513 w 3357563"/>
                  <a:gd name="connsiteY22" fmla="*/ 457200 h 890588"/>
                  <a:gd name="connsiteX23" fmla="*/ 752475 w 3357563"/>
                  <a:gd name="connsiteY23" fmla="*/ 452438 h 890588"/>
                  <a:gd name="connsiteX24" fmla="*/ 962025 w 3357563"/>
                  <a:gd name="connsiteY24" fmla="*/ 457200 h 890588"/>
                  <a:gd name="connsiteX25" fmla="*/ 1038225 w 3357563"/>
                  <a:gd name="connsiteY25" fmla="*/ 466725 h 890588"/>
                  <a:gd name="connsiteX26" fmla="*/ 1066800 w 3357563"/>
                  <a:gd name="connsiteY26" fmla="*/ 476250 h 890588"/>
                  <a:gd name="connsiteX27" fmla="*/ 1138238 w 3357563"/>
                  <a:gd name="connsiteY27" fmla="*/ 485775 h 890588"/>
                  <a:gd name="connsiteX28" fmla="*/ 1243013 w 3357563"/>
                  <a:gd name="connsiteY28" fmla="*/ 476250 h 890588"/>
                  <a:gd name="connsiteX29" fmla="*/ 1257300 w 3357563"/>
                  <a:gd name="connsiteY29" fmla="*/ 471488 h 890588"/>
                  <a:gd name="connsiteX30" fmla="*/ 1285875 w 3357563"/>
                  <a:gd name="connsiteY30" fmla="*/ 476250 h 890588"/>
                  <a:gd name="connsiteX31" fmla="*/ 1304925 w 3357563"/>
                  <a:gd name="connsiteY31" fmla="*/ 481013 h 890588"/>
                  <a:gd name="connsiteX32" fmla="*/ 1338263 w 3357563"/>
                  <a:gd name="connsiteY32" fmla="*/ 485775 h 890588"/>
                  <a:gd name="connsiteX33" fmla="*/ 1390650 w 3357563"/>
                  <a:gd name="connsiteY33" fmla="*/ 495300 h 890588"/>
                  <a:gd name="connsiteX34" fmla="*/ 1414463 w 3357563"/>
                  <a:gd name="connsiteY34" fmla="*/ 500063 h 890588"/>
                  <a:gd name="connsiteX35" fmla="*/ 1481138 w 3357563"/>
                  <a:gd name="connsiteY35" fmla="*/ 504825 h 890588"/>
                  <a:gd name="connsiteX36" fmla="*/ 1528763 w 3357563"/>
                  <a:gd name="connsiteY36" fmla="*/ 509588 h 890588"/>
                  <a:gd name="connsiteX37" fmla="*/ 1547813 w 3357563"/>
                  <a:gd name="connsiteY37" fmla="*/ 514350 h 890588"/>
                  <a:gd name="connsiteX38" fmla="*/ 1562100 w 3357563"/>
                  <a:gd name="connsiteY38" fmla="*/ 519113 h 890588"/>
                  <a:gd name="connsiteX39" fmla="*/ 1735931 w 3357563"/>
                  <a:gd name="connsiteY39" fmla="*/ 509588 h 890588"/>
                  <a:gd name="connsiteX40" fmla="*/ 1800225 w 3357563"/>
                  <a:gd name="connsiteY40" fmla="*/ 523875 h 890588"/>
                  <a:gd name="connsiteX41" fmla="*/ 1814513 w 3357563"/>
                  <a:gd name="connsiteY41" fmla="*/ 514350 h 890588"/>
                  <a:gd name="connsiteX42" fmla="*/ 1847850 w 3357563"/>
                  <a:gd name="connsiteY42" fmla="*/ 500063 h 890588"/>
                  <a:gd name="connsiteX43" fmla="*/ 1866900 w 3357563"/>
                  <a:gd name="connsiteY43" fmla="*/ 495300 h 890588"/>
                  <a:gd name="connsiteX44" fmla="*/ 2095500 w 3357563"/>
                  <a:gd name="connsiteY44" fmla="*/ 481013 h 890588"/>
                  <a:gd name="connsiteX45" fmla="*/ 2124075 w 3357563"/>
                  <a:gd name="connsiteY45" fmla="*/ 466725 h 890588"/>
                  <a:gd name="connsiteX46" fmla="*/ 2138363 w 3357563"/>
                  <a:gd name="connsiteY46" fmla="*/ 461963 h 890588"/>
                  <a:gd name="connsiteX47" fmla="*/ 2152650 w 3357563"/>
                  <a:gd name="connsiteY47" fmla="*/ 452438 h 890588"/>
                  <a:gd name="connsiteX48" fmla="*/ 2190750 w 3357563"/>
                  <a:gd name="connsiteY48" fmla="*/ 442913 h 890588"/>
                  <a:gd name="connsiteX49" fmla="*/ 2219325 w 3357563"/>
                  <a:gd name="connsiteY49" fmla="*/ 433388 h 890588"/>
                  <a:gd name="connsiteX50" fmla="*/ 2233613 w 3357563"/>
                  <a:gd name="connsiteY50" fmla="*/ 419100 h 890588"/>
                  <a:gd name="connsiteX51" fmla="*/ 2343150 w 3357563"/>
                  <a:gd name="connsiteY51" fmla="*/ 404813 h 890588"/>
                  <a:gd name="connsiteX52" fmla="*/ 2405063 w 3357563"/>
                  <a:gd name="connsiteY52" fmla="*/ 400050 h 890588"/>
                  <a:gd name="connsiteX53" fmla="*/ 2419350 w 3357563"/>
                  <a:gd name="connsiteY53" fmla="*/ 395288 h 890588"/>
                  <a:gd name="connsiteX54" fmla="*/ 2462213 w 3357563"/>
                  <a:gd name="connsiteY54" fmla="*/ 385763 h 890588"/>
                  <a:gd name="connsiteX55" fmla="*/ 2490788 w 3357563"/>
                  <a:gd name="connsiteY55" fmla="*/ 381000 h 890588"/>
                  <a:gd name="connsiteX56" fmla="*/ 2505075 w 3357563"/>
                  <a:gd name="connsiteY56" fmla="*/ 376238 h 890588"/>
                  <a:gd name="connsiteX57" fmla="*/ 2538413 w 3357563"/>
                  <a:gd name="connsiteY57" fmla="*/ 371475 h 890588"/>
                  <a:gd name="connsiteX58" fmla="*/ 2590800 w 3357563"/>
                  <a:gd name="connsiteY58" fmla="*/ 357188 h 890588"/>
                  <a:gd name="connsiteX59" fmla="*/ 2662238 w 3357563"/>
                  <a:gd name="connsiteY59" fmla="*/ 352425 h 890588"/>
                  <a:gd name="connsiteX60" fmla="*/ 2676525 w 3357563"/>
                  <a:gd name="connsiteY60" fmla="*/ 347663 h 890588"/>
                  <a:gd name="connsiteX61" fmla="*/ 2786063 w 3357563"/>
                  <a:gd name="connsiteY61" fmla="*/ 338138 h 890588"/>
                  <a:gd name="connsiteX62" fmla="*/ 2862263 w 3357563"/>
                  <a:gd name="connsiteY62" fmla="*/ 328613 h 890588"/>
                  <a:gd name="connsiteX63" fmla="*/ 2900363 w 3357563"/>
                  <a:gd name="connsiteY63" fmla="*/ 323850 h 890588"/>
                  <a:gd name="connsiteX64" fmla="*/ 2928938 w 3357563"/>
                  <a:gd name="connsiteY64" fmla="*/ 304800 h 890588"/>
                  <a:gd name="connsiteX65" fmla="*/ 2943225 w 3357563"/>
                  <a:gd name="connsiteY65" fmla="*/ 295275 h 890588"/>
                  <a:gd name="connsiteX66" fmla="*/ 2971800 w 3357563"/>
                  <a:gd name="connsiteY66" fmla="*/ 266700 h 890588"/>
                  <a:gd name="connsiteX67" fmla="*/ 2986088 w 3357563"/>
                  <a:gd name="connsiteY67" fmla="*/ 252413 h 890588"/>
                  <a:gd name="connsiteX68" fmla="*/ 3014663 w 3357563"/>
                  <a:gd name="connsiteY68" fmla="*/ 238125 h 890588"/>
                  <a:gd name="connsiteX69" fmla="*/ 3028950 w 3357563"/>
                  <a:gd name="connsiteY69" fmla="*/ 228600 h 890588"/>
                  <a:gd name="connsiteX70" fmla="*/ 3062288 w 3357563"/>
                  <a:gd name="connsiteY70" fmla="*/ 214313 h 890588"/>
                  <a:gd name="connsiteX71" fmla="*/ 3105150 w 3357563"/>
                  <a:gd name="connsiteY71" fmla="*/ 185738 h 890588"/>
                  <a:gd name="connsiteX72" fmla="*/ 3133725 w 3357563"/>
                  <a:gd name="connsiteY72" fmla="*/ 166688 h 890588"/>
                  <a:gd name="connsiteX73" fmla="*/ 3162300 w 3357563"/>
                  <a:gd name="connsiteY73" fmla="*/ 138113 h 890588"/>
                  <a:gd name="connsiteX74" fmla="*/ 3190875 w 3357563"/>
                  <a:gd name="connsiteY74" fmla="*/ 119063 h 890588"/>
                  <a:gd name="connsiteX75" fmla="*/ 3205163 w 3357563"/>
                  <a:gd name="connsiteY75" fmla="*/ 109538 h 890588"/>
                  <a:gd name="connsiteX76" fmla="*/ 3228975 w 3357563"/>
                  <a:gd name="connsiteY76" fmla="*/ 85725 h 890588"/>
                  <a:gd name="connsiteX77" fmla="*/ 3252788 w 3357563"/>
                  <a:gd name="connsiteY77" fmla="*/ 57150 h 890588"/>
                  <a:gd name="connsiteX78" fmla="*/ 3267075 w 3357563"/>
                  <a:gd name="connsiteY78" fmla="*/ 52388 h 890588"/>
                  <a:gd name="connsiteX79" fmla="*/ 3281363 w 3357563"/>
                  <a:gd name="connsiteY79" fmla="*/ 38100 h 890588"/>
                  <a:gd name="connsiteX80" fmla="*/ 3309938 w 3357563"/>
                  <a:gd name="connsiteY80" fmla="*/ 28575 h 890588"/>
                  <a:gd name="connsiteX81" fmla="*/ 3328988 w 3357563"/>
                  <a:gd name="connsiteY81" fmla="*/ 19050 h 890588"/>
                  <a:gd name="connsiteX82" fmla="*/ 3357563 w 3357563"/>
                  <a:gd name="connsiteY82" fmla="*/ 0 h 890588"/>
                  <a:gd name="connsiteX0" fmla="*/ 0 w 3357563"/>
                  <a:gd name="connsiteY0" fmla="*/ 890588 h 890588"/>
                  <a:gd name="connsiteX1" fmla="*/ 19050 w 3357563"/>
                  <a:gd name="connsiteY1" fmla="*/ 866775 h 890588"/>
                  <a:gd name="connsiteX2" fmla="*/ 52388 w 3357563"/>
                  <a:gd name="connsiteY2" fmla="*/ 819150 h 890588"/>
                  <a:gd name="connsiteX3" fmla="*/ 76200 w 3357563"/>
                  <a:gd name="connsiteY3" fmla="*/ 790575 h 890588"/>
                  <a:gd name="connsiteX4" fmla="*/ 100013 w 3357563"/>
                  <a:gd name="connsiteY4" fmla="*/ 762000 h 890588"/>
                  <a:gd name="connsiteX5" fmla="*/ 123825 w 3357563"/>
                  <a:gd name="connsiteY5" fmla="*/ 719138 h 890588"/>
                  <a:gd name="connsiteX6" fmla="*/ 133350 w 3357563"/>
                  <a:gd name="connsiteY6" fmla="*/ 700088 h 890588"/>
                  <a:gd name="connsiteX7" fmla="*/ 138113 w 3357563"/>
                  <a:gd name="connsiteY7" fmla="*/ 685800 h 890588"/>
                  <a:gd name="connsiteX8" fmla="*/ 152400 w 3357563"/>
                  <a:gd name="connsiteY8" fmla="*/ 666750 h 890588"/>
                  <a:gd name="connsiteX9" fmla="*/ 195263 w 3357563"/>
                  <a:gd name="connsiteY9" fmla="*/ 628650 h 890588"/>
                  <a:gd name="connsiteX10" fmla="*/ 200025 w 3357563"/>
                  <a:gd name="connsiteY10" fmla="*/ 614363 h 890588"/>
                  <a:gd name="connsiteX11" fmla="*/ 223838 w 3357563"/>
                  <a:gd name="connsiteY11" fmla="*/ 585788 h 890588"/>
                  <a:gd name="connsiteX12" fmla="*/ 242888 w 3357563"/>
                  <a:gd name="connsiteY12" fmla="*/ 557213 h 890588"/>
                  <a:gd name="connsiteX13" fmla="*/ 271463 w 3357563"/>
                  <a:gd name="connsiteY13" fmla="*/ 528638 h 890588"/>
                  <a:gd name="connsiteX14" fmla="*/ 295275 w 3357563"/>
                  <a:gd name="connsiteY14" fmla="*/ 500062 h 890588"/>
                  <a:gd name="connsiteX15" fmla="*/ 340519 w 3357563"/>
                  <a:gd name="connsiteY15" fmla="*/ 459582 h 890588"/>
                  <a:gd name="connsiteX16" fmla="*/ 376237 w 3357563"/>
                  <a:gd name="connsiteY16" fmla="*/ 445294 h 890588"/>
                  <a:gd name="connsiteX17" fmla="*/ 404813 w 3357563"/>
                  <a:gd name="connsiteY17" fmla="*/ 442913 h 890588"/>
                  <a:gd name="connsiteX18" fmla="*/ 447675 w 3357563"/>
                  <a:gd name="connsiteY18" fmla="*/ 461963 h 890588"/>
                  <a:gd name="connsiteX19" fmla="*/ 476250 w 3357563"/>
                  <a:gd name="connsiteY19" fmla="*/ 471488 h 890588"/>
                  <a:gd name="connsiteX20" fmla="*/ 638175 w 3357563"/>
                  <a:gd name="connsiteY20" fmla="*/ 466725 h 890588"/>
                  <a:gd name="connsiteX21" fmla="*/ 671513 w 3357563"/>
                  <a:gd name="connsiteY21" fmla="*/ 457200 h 890588"/>
                  <a:gd name="connsiteX22" fmla="*/ 752475 w 3357563"/>
                  <a:gd name="connsiteY22" fmla="*/ 452438 h 890588"/>
                  <a:gd name="connsiteX23" fmla="*/ 962025 w 3357563"/>
                  <a:gd name="connsiteY23" fmla="*/ 457200 h 890588"/>
                  <a:gd name="connsiteX24" fmla="*/ 1038225 w 3357563"/>
                  <a:gd name="connsiteY24" fmla="*/ 466725 h 890588"/>
                  <a:gd name="connsiteX25" fmla="*/ 1066800 w 3357563"/>
                  <a:gd name="connsiteY25" fmla="*/ 476250 h 890588"/>
                  <a:gd name="connsiteX26" fmla="*/ 1138238 w 3357563"/>
                  <a:gd name="connsiteY26" fmla="*/ 485775 h 890588"/>
                  <a:gd name="connsiteX27" fmla="*/ 1243013 w 3357563"/>
                  <a:gd name="connsiteY27" fmla="*/ 476250 h 890588"/>
                  <a:gd name="connsiteX28" fmla="*/ 1257300 w 3357563"/>
                  <a:gd name="connsiteY28" fmla="*/ 471488 h 890588"/>
                  <a:gd name="connsiteX29" fmla="*/ 1285875 w 3357563"/>
                  <a:gd name="connsiteY29" fmla="*/ 476250 h 890588"/>
                  <a:gd name="connsiteX30" fmla="*/ 1304925 w 3357563"/>
                  <a:gd name="connsiteY30" fmla="*/ 481013 h 890588"/>
                  <a:gd name="connsiteX31" fmla="*/ 1338263 w 3357563"/>
                  <a:gd name="connsiteY31" fmla="*/ 485775 h 890588"/>
                  <a:gd name="connsiteX32" fmla="*/ 1390650 w 3357563"/>
                  <a:gd name="connsiteY32" fmla="*/ 495300 h 890588"/>
                  <a:gd name="connsiteX33" fmla="*/ 1414463 w 3357563"/>
                  <a:gd name="connsiteY33" fmla="*/ 500063 h 890588"/>
                  <a:gd name="connsiteX34" fmla="*/ 1481138 w 3357563"/>
                  <a:gd name="connsiteY34" fmla="*/ 504825 h 890588"/>
                  <a:gd name="connsiteX35" fmla="*/ 1528763 w 3357563"/>
                  <a:gd name="connsiteY35" fmla="*/ 509588 h 890588"/>
                  <a:gd name="connsiteX36" fmla="*/ 1547813 w 3357563"/>
                  <a:gd name="connsiteY36" fmla="*/ 514350 h 890588"/>
                  <a:gd name="connsiteX37" fmla="*/ 1562100 w 3357563"/>
                  <a:gd name="connsiteY37" fmla="*/ 519113 h 890588"/>
                  <a:gd name="connsiteX38" fmla="*/ 1735931 w 3357563"/>
                  <a:gd name="connsiteY38" fmla="*/ 509588 h 890588"/>
                  <a:gd name="connsiteX39" fmla="*/ 1800225 w 3357563"/>
                  <a:gd name="connsiteY39" fmla="*/ 523875 h 890588"/>
                  <a:gd name="connsiteX40" fmla="*/ 1814513 w 3357563"/>
                  <a:gd name="connsiteY40" fmla="*/ 514350 h 890588"/>
                  <a:gd name="connsiteX41" fmla="*/ 1847850 w 3357563"/>
                  <a:gd name="connsiteY41" fmla="*/ 500063 h 890588"/>
                  <a:gd name="connsiteX42" fmla="*/ 1866900 w 3357563"/>
                  <a:gd name="connsiteY42" fmla="*/ 495300 h 890588"/>
                  <a:gd name="connsiteX43" fmla="*/ 2095500 w 3357563"/>
                  <a:gd name="connsiteY43" fmla="*/ 481013 h 890588"/>
                  <a:gd name="connsiteX44" fmla="*/ 2124075 w 3357563"/>
                  <a:gd name="connsiteY44" fmla="*/ 466725 h 890588"/>
                  <a:gd name="connsiteX45" fmla="*/ 2138363 w 3357563"/>
                  <a:gd name="connsiteY45" fmla="*/ 461963 h 890588"/>
                  <a:gd name="connsiteX46" fmla="*/ 2152650 w 3357563"/>
                  <a:gd name="connsiteY46" fmla="*/ 452438 h 890588"/>
                  <a:gd name="connsiteX47" fmla="*/ 2190750 w 3357563"/>
                  <a:gd name="connsiteY47" fmla="*/ 442913 h 890588"/>
                  <a:gd name="connsiteX48" fmla="*/ 2219325 w 3357563"/>
                  <a:gd name="connsiteY48" fmla="*/ 433388 h 890588"/>
                  <a:gd name="connsiteX49" fmla="*/ 2233613 w 3357563"/>
                  <a:gd name="connsiteY49" fmla="*/ 419100 h 890588"/>
                  <a:gd name="connsiteX50" fmla="*/ 2343150 w 3357563"/>
                  <a:gd name="connsiteY50" fmla="*/ 404813 h 890588"/>
                  <a:gd name="connsiteX51" fmla="*/ 2405063 w 3357563"/>
                  <a:gd name="connsiteY51" fmla="*/ 400050 h 890588"/>
                  <a:gd name="connsiteX52" fmla="*/ 2419350 w 3357563"/>
                  <a:gd name="connsiteY52" fmla="*/ 395288 h 890588"/>
                  <a:gd name="connsiteX53" fmla="*/ 2462213 w 3357563"/>
                  <a:gd name="connsiteY53" fmla="*/ 385763 h 890588"/>
                  <a:gd name="connsiteX54" fmla="*/ 2490788 w 3357563"/>
                  <a:gd name="connsiteY54" fmla="*/ 381000 h 890588"/>
                  <a:gd name="connsiteX55" fmla="*/ 2505075 w 3357563"/>
                  <a:gd name="connsiteY55" fmla="*/ 376238 h 890588"/>
                  <a:gd name="connsiteX56" fmla="*/ 2538413 w 3357563"/>
                  <a:gd name="connsiteY56" fmla="*/ 371475 h 890588"/>
                  <a:gd name="connsiteX57" fmla="*/ 2590800 w 3357563"/>
                  <a:gd name="connsiteY57" fmla="*/ 357188 h 890588"/>
                  <a:gd name="connsiteX58" fmla="*/ 2662238 w 3357563"/>
                  <a:gd name="connsiteY58" fmla="*/ 352425 h 890588"/>
                  <a:gd name="connsiteX59" fmla="*/ 2676525 w 3357563"/>
                  <a:gd name="connsiteY59" fmla="*/ 347663 h 890588"/>
                  <a:gd name="connsiteX60" fmla="*/ 2786063 w 3357563"/>
                  <a:gd name="connsiteY60" fmla="*/ 338138 h 890588"/>
                  <a:gd name="connsiteX61" fmla="*/ 2862263 w 3357563"/>
                  <a:gd name="connsiteY61" fmla="*/ 328613 h 890588"/>
                  <a:gd name="connsiteX62" fmla="*/ 2900363 w 3357563"/>
                  <a:gd name="connsiteY62" fmla="*/ 323850 h 890588"/>
                  <a:gd name="connsiteX63" fmla="*/ 2928938 w 3357563"/>
                  <a:gd name="connsiteY63" fmla="*/ 304800 h 890588"/>
                  <a:gd name="connsiteX64" fmla="*/ 2943225 w 3357563"/>
                  <a:gd name="connsiteY64" fmla="*/ 295275 h 890588"/>
                  <a:gd name="connsiteX65" fmla="*/ 2971800 w 3357563"/>
                  <a:gd name="connsiteY65" fmla="*/ 266700 h 890588"/>
                  <a:gd name="connsiteX66" fmla="*/ 2986088 w 3357563"/>
                  <a:gd name="connsiteY66" fmla="*/ 252413 h 890588"/>
                  <a:gd name="connsiteX67" fmla="*/ 3014663 w 3357563"/>
                  <a:gd name="connsiteY67" fmla="*/ 238125 h 890588"/>
                  <a:gd name="connsiteX68" fmla="*/ 3028950 w 3357563"/>
                  <a:gd name="connsiteY68" fmla="*/ 228600 h 890588"/>
                  <a:gd name="connsiteX69" fmla="*/ 3062288 w 3357563"/>
                  <a:gd name="connsiteY69" fmla="*/ 214313 h 890588"/>
                  <a:gd name="connsiteX70" fmla="*/ 3105150 w 3357563"/>
                  <a:gd name="connsiteY70" fmla="*/ 185738 h 890588"/>
                  <a:gd name="connsiteX71" fmla="*/ 3133725 w 3357563"/>
                  <a:gd name="connsiteY71" fmla="*/ 166688 h 890588"/>
                  <a:gd name="connsiteX72" fmla="*/ 3162300 w 3357563"/>
                  <a:gd name="connsiteY72" fmla="*/ 138113 h 890588"/>
                  <a:gd name="connsiteX73" fmla="*/ 3190875 w 3357563"/>
                  <a:gd name="connsiteY73" fmla="*/ 119063 h 890588"/>
                  <a:gd name="connsiteX74" fmla="*/ 3205163 w 3357563"/>
                  <a:gd name="connsiteY74" fmla="*/ 109538 h 890588"/>
                  <a:gd name="connsiteX75" fmla="*/ 3228975 w 3357563"/>
                  <a:gd name="connsiteY75" fmla="*/ 85725 h 890588"/>
                  <a:gd name="connsiteX76" fmla="*/ 3252788 w 3357563"/>
                  <a:gd name="connsiteY76" fmla="*/ 57150 h 890588"/>
                  <a:gd name="connsiteX77" fmla="*/ 3267075 w 3357563"/>
                  <a:gd name="connsiteY77" fmla="*/ 52388 h 890588"/>
                  <a:gd name="connsiteX78" fmla="*/ 3281363 w 3357563"/>
                  <a:gd name="connsiteY78" fmla="*/ 38100 h 890588"/>
                  <a:gd name="connsiteX79" fmla="*/ 3309938 w 3357563"/>
                  <a:gd name="connsiteY79" fmla="*/ 28575 h 890588"/>
                  <a:gd name="connsiteX80" fmla="*/ 3328988 w 3357563"/>
                  <a:gd name="connsiteY80" fmla="*/ 19050 h 890588"/>
                  <a:gd name="connsiteX81" fmla="*/ 3357563 w 3357563"/>
                  <a:gd name="connsiteY81" fmla="*/ 0 h 890588"/>
                  <a:gd name="connsiteX0" fmla="*/ 0 w 3357563"/>
                  <a:gd name="connsiteY0" fmla="*/ 890588 h 890588"/>
                  <a:gd name="connsiteX1" fmla="*/ 52388 w 3357563"/>
                  <a:gd name="connsiteY1" fmla="*/ 819150 h 890588"/>
                  <a:gd name="connsiteX2" fmla="*/ 76200 w 3357563"/>
                  <a:gd name="connsiteY2" fmla="*/ 790575 h 890588"/>
                  <a:gd name="connsiteX3" fmla="*/ 100013 w 3357563"/>
                  <a:gd name="connsiteY3" fmla="*/ 762000 h 890588"/>
                  <a:gd name="connsiteX4" fmla="*/ 123825 w 3357563"/>
                  <a:gd name="connsiteY4" fmla="*/ 719138 h 890588"/>
                  <a:gd name="connsiteX5" fmla="*/ 133350 w 3357563"/>
                  <a:gd name="connsiteY5" fmla="*/ 700088 h 890588"/>
                  <a:gd name="connsiteX6" fmla="*/ 138113 w 3357563"/>
                  <a:gd name="connsiteY6" fmla="*/ 685800 h 890588"/>
                  <a:gd name="connsiteX7" fmla="*/ 152400 w 3357563"/>
                  <a:gd name="connsiteY7" fmla="*/ 666750 h 890588"/>
                  <a:gd name="connsiteX8" fmla="*/ 195263 w 3357563"/>
                  <a:gd name="connsiteY8" fmla="*/ 628650 h 890588"/>
                  <a:gd name="connsiteX9" fmla="*/ 200025 w 3357563"/>
                  <a:gd name="connsiteY9" fmla="*/ 614363 h 890588"/>
                  <a:gd name="connsiteX10" fmla="*/ 223838 w 3357563"/>
                  <a:gd name="connsiteY10" fmla="*/ 585788 h 890588"/>
                  <a:gd name="connsiteX11" fmla="*/ 242888 w 3357563"/>
                  <a:gd name="connsiteY11" fmla="*/ 557213 h 890588"/>
                  <a:gd name="connsiteX12" fmla="*/ 271463 w 3357563"/>
                  <a:gd name="connsiteY12" fmla="*/ 528638 h 890588"/>
                  <a:gd name="connsiteX13" fmla="*/ 295275 w 3357563"/>
                  <a:gd name="connsiteY13" fmla="*/ 500062 h 890588"/>
                  <a:gd name="connsiteX14" fmla="*/ 340519 w 3357563"/>
                  <a:gd name="connsiteY14" fmla="*/ 459582 h 890588"/>
                  <a:gd name="connsiteX15" fmla="*/ 376237 w 3357563"/>
                  <a:gd name="connsiteY15" fmla="*/ 445294 h 890588"/>
                  <a:gd name="connsiteX16" fmla="*/ 404813 w 3357563"/>
                  <a:gd name="connsiteY16" fmla="*/ 442913 h 890588"/>
                  <a:gd name="connsiteX17" fmla="*/ 447675 w 3357563"/>
                  <a:gd name="connsiteY17" fmla="*/ 461963 h 890588"/>
                  <a:gd name="connsiteX18" fmla="*/ 476250 w 3357563"/>
                  <a:gd name="connsiteY18" fmla="*/ 471488 h 890588"/>
                  <a:gd name="connsiteX19" fmla="*/ 638175 w 3357563"/>
                  <a:gd name="connsiteY19" fmla="*/ 466725 h 890588"/>
                  <a:gd name="connsiteX20" fmla="*/ 671513 w 3357563"/>
                  <a:gd name="connsiteY20" fmla="*/ 457200 h 890588"/>
                  <a:gd name="connsiteX21" fmla="*/ 752475 w 3357563"/>
                  <a:gd name="connsiteY21" fmla="*/ 452438 h 890588"/>
                  <a:gd name="connsiteX22" fmla="*/ 962025 w 3357563"/>
                  <a:gd name="connsiteY22" fmla="*/ 457200 h 890588"/>
                  <a:gd name="connsiteX23" fmla="*/ 1038225 w 3357563"/>
                  <a:gd name="connsiteY23" fmla="*/ 466725 h 890588"/>
                  <a:gd name="connsiteX24" fmla="*/ 1066800 w 3357563"/>
                  <a:gd name="connsiteY24" fmla="*/ 476250 h 890588"/>
                  <a:gd name="connsiteX25" fmla="*/ 1138238 w 3357563"/>
                  <a:gd name="connsiteY25" fmla="*/ 485775 h 890588"/>
                  <a:gd name="connsiteX26" fmla="*/ 1243013 w 3357563"/>
                  <a:gd name="connsiteY26" fmla="*/ 476250 h 890588"/>
                  <a:gd name="connsiteX27" fmla="*/ 1257300 w 3357563"/>
                  <a:gd name="connsiteY27" fmla="*/ 471488 h 890588"/>
                  <a:gd name="connsiteX28" fmla="*/ 1285875 w 3357563"/>
                  <a:gd name="connsiteY28" fmla="*/ 476250 h 890588"/>
                  <a:gd name="connsiteX29" fmla="*/ 1304925 w 3357563"/>
                  <a:gd name="connsiteY29" fmla="*/ 481013 h 890588"/>
                  <a:gd name="connsiteX30" fmla="*/ 1338263 w 3357563"/>
                  <a:gd name="connsiteY30" fmla="*/ 485775 h 890588"/>
                  <a:gd name="connsiteX31" fmla="*/ 1390650 w 3357563"/>
                  <a:gd name="connsiteY31" fmla="*/ 495300 h 890588"/>
                  <a:gd name="connsiteX32" fmla="*/ 1414463 w 3357563"/>
                  <a:gd name="connsiteY32" fmla="*/ 500063 h 890588"/>
                  <a:gd name="connsiteX33" fmla="*/ 1481138 w 3357563"/>
                  <a:gd name="connsiteY33" fmla="*/ 504825 h 890588"/>
                  <a:gd name="connsiteX34" fmla="*/ 1528763 w 3357563"/>
                  <a:gd name="connsiteY34" fmla="*/ 509588 h 890588"/>
                  <a:gd name="connsiteX35" fmla="*/ 1547813 w 3357563"/>
                  <a:gd name="connsiteY35" fmla="*/ 514350 h 890588"/>
                  <a:gd name="connsiteX36" fmla="*/ 1562100 w 3357563"/>
                  <a:gd name="connsiteY36" fmla="*/ 519113 h 890588"/>
                  <a:gd name="connsiteX37" fmla="*/ 1735931 w 3357563"/>
                  <a:gd name="connsiteY37" fmla="*/ 509588 h 890588"/>
                  <a:gd name="connsiteX38" fmla="*/ 1800225 w 3357563"/>
                  <a:gd name="connsiteY38" fmla="*/ 523875 h 890588"/>
                  <a:gd name="connsiteX39" fmla="*/ 1814513 w 3357563"/>
                  <a:gd name="connsiteY39" fmla="*/ 514350 h 890588"/>
                  <a:gd name="connsiteX40" fmla="*/ 1847850 w 3357563"/>
                  <a:gd name="connsiteY40" fmla="*/ 500063 h 890588"/>
                  <a:gd name="connsiteX41" fmla="*/ 1866900 w 3357563"/>
                  <a:gd name="connsiteY41" fmla="*/ 495300 h 890588"/>
                  <a:gd name="connsiteX42" fmla="*/ 2095500 w 3357563"/>
                  <a:gd name="connsiteY42" fmla="*/ 481013 h 890588"/>
                  <a:gd name="connsiteX43" fmla="*/ 2124075 w 3357563"/>
                  <a:gd name="connsiteY43" fmla="*/ 466725 h 890588"/>
                  <a:gd name="connsiteX44" fmla="*/ 2138363 w 3357563"/>
                  <a:gd name="connsiteY44" fmla="*/ 461963 h 890588"/>
                  <a:gd name="connsiteX45" fmla="*/ 2152650 w 3357563"/>
                  <a:gd name="connsiteY45" fmla="*/ 452438 h 890588"/>
                  <a:gd name="connsiteX46" fmla="*/ 2190750 w 3357563"/>
                  <a:gd name="connsiteY46" fmla="*/ 442913 h 890588"/>
                  <a:gd name="connsiteX47" fmla="*/ 2219325 w 3357563"/>
                  <a:gd name="connsiteY47" fmla="*/ 433388 h 890588"/>
                  <a:gd name="connsiteX48" fmla="*/ 2233613 w 3357563"/>
                  <a:gd name="connsiteY48" fmla="*/ 419100 h 890588"/>
                  <a:gd name="connsiteX49" fmla="*/ 2343150 w 3357563"/>
                  <a:gd name="connsiteY49" fmla="*/ 404813 h 890588"/>
                  <a:gd name="connsiteX50" fmla="*/ 2405063 w 3357563"/>
                  <a:gd name="connsiteY50" fmla="*/ 400050 h 890588"/>
                  <a:gd name="connsiteX51" fmla="*/ 2419350 w 3357563"/>
                  <a:gd name="connsiteY51" fmla="*/ 395288 h 890588"/>
                  <a:gd name="connsiteX52" fmla="*/ 2462213 w 3357563"/>
                  <a:gd name="connsiteY52" fmla="*/ 385763 h 890588"/>
                  <a:gd name="connsiteX53" fmla="*/ 2490788 w 3357563"/>
                  <a:gd name="connsiteY53" fmla="*/ 381000 h 890588"/>
                  <a:gd name="connsiteX54" fmla="*/ 2505075 w 3357563"/>
                  <a:gd name="connsiteY54" fmla="*/ 376238 h 890588"/>
                  <a:gd name="connsiteX55" fmla="*/ 2538413 w 3357563"/>
                  <a:gd name="connsiteY55" fmla="*/ 371475 h 890588"/>
                  <a:gd name="connsiteX56" fmla="*/ 2590800 w 3357563"/>
                  <a:gd name="connsiteY56" fmla="*/ 357188 h 890588"/>
                  <a:gd name="connsiteX57" fmla="*/ 2662238 w 3357563"/>
                  <a:gd name="connsiteY57" fmla="*/ 352425 h 890588"/>
                  <a:gd name="connsiteX58" fmla="*/ 2676525 w 3357563"/>
                  <a:gd name="connsiteY58" fmla="*/ 347663 h 890588"/>
                  <a:gd name="connsiteX59" fmla="*/ 2786063 w 3357563"/>
                  <a:gd name="connsiteY59" fmla="*/ 338138 h 890588"/>
                  <a:gd name="connsiteX60" fmla="*/ 2862263 w 3357563"/>
                  <a:gd name="connsiteY60" fmla="*/ 328613 h 890588"/>
                  <a:gd name="connsiteX61" fmla="*/ 2900363 w 3357563"/>
                  <a:gd name="connsiteY61" fmla="*/ 323850 h 890588"/>
                  <a:gd name="connsiteX62" fmla="*/ 2928938 w 3357563"/>
                  <a:gd name="connsiteY62" fmla="*/ 304800 h 890588"/>
                  <a:gd name="connsiteX63" fmla="*/ 2943225 w 3357563"/>
                  <a:gd name="connsiteY63" fmla="*/ 295275 h 890588"/>
                  <a:gd name="connsiteX64" fmla="*/ 2971800 w 3357563"/>
                  <a:gd name="connsiteY64" fmla="*/ 266700 h 890588"/>
                  <a:gd name="connsiteX65" fmla="*/ 2986088 w 3357563"/>
                  <a:gd name="connsiteY65" fmla="*/ 252413 h 890588"/>
                  <a:gd name="connsiteX66" fmla="*/ 3014663 w 3357563"/>
                  <a:gd name="connsiteY66" fmla="*/ 238125 h 890588"/>
                  <a:gd name="connsiteX67" fmla="*/ 3028950 w 3357563"/>
                  <a:gd name="connsiteY67" fmla="*/ 228600 h 890588"/>
                  <a:gd name="connsiteX68" fmla="*/ 3062288 w 3357563"/>
                  <a:gd name="connsiteY68" fmla="*/ 214313 h 890588"/>
                  <a:gd name="connsiteX69" fmla="*/ 3105150 w 3357563"/>
                  <a:gd name="connsiteY69" fmla="*/ 185738 h 890588"/>
                  <a:gd name="connsiteX70" fmla="*/ 3133725 w 3357563"/>
                  <a:gd name="connsiteY70" fmla="*/ 166688 h 890588"/>
                  <a:gd name="connsiteX71" fmla="*/ 3162300 w 3357563"/>
                  <a:gd name="connsiteY71" fmla="*/ 138113 h 890588"/>
                  <a:gd name="connsiteX72" fmla="*/ 3190875 w 3357563"/>
                  <a:gd name="connsiteY72" fmla="*/ 119063 h 890588"/>
                  <a:gd name="connsiteX73" fmla="*/ 3205163 w 3357563"/>
                  <a:gd name="connsiteY73" fmla="*/ 109538 h 890588"/>
                  <a:gd name="connsiteX74" fmla="*/ 3228975 w 3357563"/>
                  <a:gd name="connsiteY74" fmla="*/ 85725 h 890588"/>
                  <a:gd name="connsiteX75" fmla="*/ 3252788 w 3357563"/>
                  <a:gd name="connsiteY75" fmla="*/ 57150 h 890588"/>
                  <a:gd name="connsiteX76" fmla="*/ 3267075 w 3357563"/>
                  <a:gd name="connsiteY76" fmla="*/ 52388 h 890588"/>
                  <a:gd name="connsiteX77" fmla="*/ 3281363 w 3357563"/>
                  <a:gd name="connsiteY77" fmla="*/ 38100 h 890588"/>
                  <a:gd name="connsiteX78" fmla="*/ 3309938 w 3357563"/>
                  <a:gd name="connsiteY78" fmla="*/ 28575 h 890588"/>
                  <a:gd name="connsiteX79" fmla="*/ 3328988 w 3357563"/>
                  <a:gd name="connsiteY79" fmla="*/ 19050 h 890588"/>
                  <a:gd name="connsiteX80" fmla="*/ 3357563 w 3357563"/>
                  <a:gd name="connsiteY80" fmla="*/ 0 h 890588"/>
                  <a:gd name="connsiteX0" fmla="*/ 0 w 3305175"/>
                  <a:gd name="connsiteY0" fmla="*/ 819150 h 819150"/>
                  <a:gd name="connsiteX1" fmla="*/ 23812 w 3305175"/>
                  <a:gd name="connsiteY1" fmla="*/ 790575 h 819150"/>
                  <a:gd name="connsiteX2" fmla="*/ 47625 w 3305175"/>
                  <a:gd name="connsiteY2" fmla="*/ 762000 h 819150"/>
                  <a:gd name="connsiteX3" fmla="*/ 71437 w 3305175"/>
                  <a:gd name="connsiteY3" fmla="*/ 719138 h 819150"/>
                  <a:gd name="connsiteX4" fmla="*/ 80962 w 3305175"/>
                  <a:gd name="connsiteY4" fmla="*/ 700088 h 819150"/>
                  <a:gd name="connsiteX5" fmla="*/ 85725 w 3305175"/>
                  <a:gd name="connsiteY5" fmla="*/ 685800 h 819150"/>
                  <a:gd name="connsiteX6" fmla="*/ 100012 w 3305175"/>
                  <a:gd name="connsiteY6" fmla="*/ 666750 h 819150"/>
                  <a:gd name="connsiteX7" fmla="*/ 142875 w 3305175"/>
                  <a:gd name="connsiteY7" fmla="*/ 628650 h 819150"/>
                  <a:gd name="connsiteX8" fmla="*/ 147637 w 3305175"/>
                  <a:gd name="connsiteY8" fmla="*/ 614363 h 819150"/>
                  <a:gd name="connsiteX9" fmla="*/ 171450 w 3305175"/>
                  <a:gd name="connsiteY9" fmla="*/ 585788 h 819150"/>
                  <a:gd name="connsiteX10" fmla="*/ 190500 w 3305175"/>
                  <a:gd name="connsiteY10" fmla="*/ 557213 h 819150"/>
                  <a:gd name="connsiteX11" fmla="*/ 219075 w 3305175"/>
                  <a:gd name="connsiteY11" fmla="*/ 528638 h 819150"/>
                  <a:gd name="connsiteX12" fmla="*/ 242887 w 3305175"/>
                  <a:gd name="connsiteY12" fmla="*/ 500062 h 819150"/>
                  <a:gd name="connsiteX13" fmla="*/ 288131 w 3305175"/>
                  <a:gd name="connsiteY13" fmla="*/ 459582 h 819150"/>
                  <a:gd name="connsiteX14" fmla="*/ 323849 w 3305175"/>
                  <a:gd name="connsiteY14" fmla="*/ 445294 h 819150"/>
                  <a:gd name="connsiteX15" fmla="*/ 352425 w 3305175"/>
                  <a:gd name="connsiteY15" fmla="*/ 442913 h 819150"/>
                  <a:gd name="connsiteX16" fmla="*/ 395287 w 3305175"/>
                  <a:gd name="connsiteY16" fmla="*/ 461963 h 819150"/>
                  <a:gd name="connsiteX17" fmla="*/ 423862 w 3305175"/>
                  <a:gd name="connsiteY17" fmla="*/ 471488 h 819150"/>
                  <a:gd name="connsiteX18" fmla="*/ 585787 w 3305175"/>
                  <a:gd name="connsiteY18" fmla="*/ 466725 h 819150"/>
                  <a:gd name="connsiteX19" fmla="*/ 619125 w 3305175"/>
                  <a:gd name="connsiteY19" fmla="*/ 457200 h 819150"/>
                  <a:gd name="connsiteX20" fmla="*/ 700087 w 3305175"/>
                  <a:gd name="connsiteY20" fmla="*/ 452438 h 819150"/>
                  <a:gd name="connsiteX21" fmla="*/ 909637 w 3305175"/>
                  <a:gd name="connsiteY21" fmla="*/ 457200 h 819150"/>
                  <a:gd name="connsiteX22" fmla="*/ 985837 w 3305175"/>
                  <a:gd name="connsiteY22" fmla="*/ 466725 h 819150"/>
                  <a:gd name="connsiteX23" fmla="*/ 1014412 w 3305175"/>
                  <a:gd name="connsiteY23" fmla="*/ 476250 h 819150"/>
                  <a:gd name="connsiteX24" fmla="*/ 1085850 w 3305175"/>
                  <a:gd name="connsiteY24" fmla="*/ 485775 h 819150"/>
                  <a:gd name="connsiteX25" fmla="*/ 1190625 w 3305175"/>
                  <a:gd name="connsiteY25" fmla="*/ 476250 h 819150"/>
                  <a:gd name="connsiteX26" fmla="*/ 1204912 w 3305175"/>
                  <a:gd name="connsiteY26" fmla="*/ 471488 h 819150"/>
                  <a:gd name="connsiteX27" fmla="*/ 1233487 w 3305175"/>
                  <a:gd name="connsiteY27" fmla="*/ 476250 h 819150"/>
                  <a:gd name="connsiteX28" fmla="*/ 1252537 w 3305175"/>
                  <a:gd name="connsiteY28" fmla="*/ 481013 h 819150"/>
                  <a:gd name="connsiteX29" fmla="*/ 1285875 w 3305175"/>
                  <a:gd name="connsiteY29" fmla="*/ 485775 h 819150"/>
                  <a:gd name="connsiteX30" fmla="*/ 1338262 w 3305175"/>
                  <a:gd name="connsiteY30" fmla="*/ 495300 h 819150"/>
                  <a:gd name="connsiteX31" fmla="*/ 1362075 w 3305175"/>
                  <a:gd name="connsiteY31" fmla="*/ 500063 h 819150"/>
                  <a:gd name="connsiteX32" fmla="*/ 1428750 w 3305175"/>
                  <a:gd name="connsiteY32" fmla="*/ 504825 h 819150"/>
                  <a:gd name="connsiteX33" fmla="*/ 1476375 w 3305175"/>
                  <a:gd name="connsiteY33" fmla="*/ 509588 h 819150"/>
                  <a:gd name="connsiteX34" fmla="*/ 1495425 w 3305175"/>
                  <a:gd name="connsiteY34" fmla="*/ 514350 h 819150"/>
                  <a:gd name="connsiteX35" fmla="*/ 1509712 w 3305175"/>
                  <a:gd name="connsiteY35" fmla="*/ 519113 h 819150"/>
                  <a:gd name="connsiteX36" fmla="*/ 1683543 w 3305175"/>
                  <a:gd name="connsiteY36" fmla="*/ 509588 h 819150"/>
                  <a:gd name="connsiteX37" fmla="*/ 1747837 w 3305175"/>
                  <a:gd name="connsiteY37" fmla="*/ 523875 h 819150"/>
                  <a:gd name="connsiteX38" fmla="*/ 1762125 w 3305175"/>
                  <a:gd name="connsiteY38" fmla="*/ 514350 h 819150"/>
                  <a:gd name="connsiteX39" fmla="*/ 1795462 w 3305175"/>
                  <a:gd name="connsiteY39" fmla="*/ 500063 h 819150"/>
                  <a:gd name="connsiteX40" fmla="*/ 1814512 w 3305175"/>
                  <a:gd name="connsiteY40" fmla="*/ 495300 h 819150"/>
                  <a:gd name="connsiteX41" fmla="*/ 2043112 w 3305175"/>
                  <a:gd name="connsiteY41" fmla="*/ 481013 h 819150"/>
                  <a:gd name="connsiteX42" fmla="*/ 2071687 w 3305175"/>
                  <a:gd name="connsiteY42" fmla="*/ 466725 h 819150"/>
                  <a:gd name="connsiteX43" fmla="*/ 2085975 w 3305175"/>
                  <a:gd name="connsiteY43" fmla="*/ 461963 h 819150"/>
                  <a:gd name="connsiteX44" fmla="*/ 2100262 w 3305175"/>
                  <a:gd name="connsiteY44" fmla="*/ 452438 h 819150"/>
                  <a:gd name="connsiteX45" fmla="*/ 2138362 w 3305175"/>
                  <a:gd name="connsiteY45" fmla="*/ 442913 h 819150"/>
                  <a:gd name="connsiteX46" fmla="*/ 2166937 w 3305175"/>
                  <a:gd name="connsiteY46" fmla="*/ 433388 h 819150"/>
                  <a:gd name="connsiteX47" fmla="*/ 2181225 w 3305175"/>
                  <a:gd name="connsiteY47" fmla="*/ 419100 h 819150"/>
                  <a:gd name="connsiteX48" fmla="*/ 2290762 w 3305175"/>
                  <a:gd name="connsiteY48" fmla="*/ 404813 h 819150"/>
                  <a:gd name="connsiteX49" fmla="*/ 2352675 w 3305175"/>
                  <a:gd name="connsiteY49" fmla="*/ 400050 h 819150"/>
                  <a:gd name="connsiteX50" fmla="*/ 2366962 w 3305175"/>
                  <a:gd name="connsiteY50" fmla="*/ 395288 h 819150"/>
                  <a:gd name="connsiteX51" fmla="*/ 2409825 w 3305175"/>
                  <a:gd name="connsiteY51" fmla="*/ 385763 h 819150"/>
                  <a:gd name="connsiteX52" fmla="*/ 2438400 w 3305175"/>
                  <a:gd name="connsiteY52" fmla="*/ 381000 h 819150"/>
                  <a:gd name="connsiteX53" fmla="*/ 2452687 w 3305175"/>
                  <a:gd name="connsiteY53" fmla="*/ 376238 h 819150"/>
                  <a:gd name="connsiteX54" fmla="*/ 2486025 w 3305175"/>
                  <a:gd name="connsiteY54" fmla="*/ 371475 h 819150"/>
                  <a:gd name="connsiteX55" fmla="*/ 2538412 w 3305175"/>
                  <a:gd name="connsiteY55" fmla="*/ 357188 h 819150"/>
                  <a:gd name="connsiteX56" fmla="*/ 2609850 w 3305175"/>
                  <a:gd name="connsiteY56" fmla="*/ 352425 h 819150"/>
                  <a:gd name="connsiteX57" fmla="*/ 2624137 w 3305175"/>
                  <a:gd name="connsiteY57" fmla="*/ 347663 h 819150"/>
                  <a:gd name="connsiteX58" fmla="*/ 2733675 w 3305175"/>
                  <a:gd name="connsiteY58" fmla="*/ 338138 h 819150"/>
                  <a:gd name="connsiteX59" fmla="*/ 2809875 w 3305175"/>
                  <a:gd name="connsiteY59" fmla="*/ 328613 h 819150"/>
                  <a:gd name="connsiteX60" fmla="*/ 2847975 w 3305175"/>
                  <a:gd name="connsiteY60" fmla="*/ 323850 h 819150"/>
                  <a:gd name="connsiteX61" fmla="*/ 2876550 w 3305175"/>
                  <a:gd name="connsiteY61" fmla="*/ 304800 h 819150"/>
                  <a:gd name="connsiteX62" fmla="*/ 2890837 w 3305175"/>
                  <a:gd name="connsiteY62" fmla="*/ 295275 h 819150"/>
                  <a:gd name="connsiteX63" fmla="*/ 2919412 w 3305175"/>
                  <a:gd name="connsiteY63" fmla="*/ 266700 h 819150"/>
                  <a:gd name="connsiteX64" fmla="*/ 2933700 w 3305175"/>
                  <a:gd name="connsiteY64" fmla="*/ 252413 h 819150"/>
                  <a:gd name="connsiteX65" fmla="*/ 2962275 w 3305175"/>
                  <a:gd name="connsiteY65" fmla="*/ 238125 h 819150"/>
                  <a:gd name="connsiteX66" fmla="*/ 2976562 w 3305175"/>
                  <a:gd name="connsiteY66" fmla="*/ 228600 h 819150"/>
                  <a:gd name="connsiteX67" fmla="*/ 3009900 w 3305175"/>
                  <a:gd name="connsiteY67" fmla="*/ 214313 h 819150"/>
                  <a:gd name="connsiteX68" fmla="*/ 3052762 w 3305175"/>
                  <a:gd name="connsiteY68" fmla="*/ 185738 h 819150"/>
                  <a:gd name="connsiteX69" fmla="*/ 3081337 w 3305175"/>
                  <a:gd name="connsiteY69" fmla="*/ 166688 h 819150"/>
                  <a:gd name="connsiteX70" fmla="*/ 3109912 w 3305175"/>
                  <a:gd name="connsiteY70" fmla="*/ 138113 h 819150"/>
                  <a:gd name="connsiteX71" fmla="*/ 3138487 w 3305175"/>
                  <a:gd name="connsiteY71" fmla="*/ 119063 h 819150"/>
                  <a:gd name="connsiteX72" fmla="*/ 3152775 w 3305175"/>
                  <a:gd name="connsiteY72" fmla="*/ 109538 h 819150"/>
                  <a:gd name="connsiteX73" fmla="*/ 3176587 w 3305175"/>
                  <a:gd name="connsiteY73" fmla="*/ 85725 h 819150"/>
                  <a:gd name="connsiteX74" fmla="*/ 3200400 w 3305175"/>
                  <a:gd name="connsiteY74" fmla="*/ 57150 h 819150"/>
                  <a:gd name="connsiteX75" fmla="*/ 3214687 w 3305175"/>
                  <a:gd name="connsiteY75" fmla="*/ 52388 h 819150"/>
                  <a:gd name="connsiteX76" fmla="*/ 3228975 w 3305175"/>
                  <a:gd name="connsiteY76" fmla="*/ 38100 h 819150"/>
                  <a:gd name="connsiteX77" fmla="*/ 3257550 w 3305175"/>
                  <a:gd name="connsiteY77" fmla="*/ 28575 h 819150"/>
                  <a:gd name="connsiteX78" fmla="*/ 3276600 w 3305175"/>
                  <a:gd name="connsiteY78" fmla="*/ 19050 h 819150"/>
                  <a:gd name="connsiteX79" fmla="*/ 3305175 w 3305175"/>
                  <a:gd name="connsiteY79" fmla="*/ 0 h 819150"/>
                  <a:gd name="connsiteX0" fmla="*/ 0 w 3281363"/>
                  <a:gd name="connsiteY0" fmla="*/ 790575 h 790575"/>
                  <a:gd name="connsiteX1" fmla="*/ 23813 w 3281363"/>
                  <a:gd name="connsiteY1" fmla="*/ 762000 h 790575"/>
                  <a:gd name="connsiteX2" fmla="*/ 47625 w 3281363"/>
                  <a:gd name="connsiteY2" fmla="*/ 719138 h 790575"/>
                  <a:gd name="connsiteX3" fmla="*/ 57150 w 3281363"/>
                  <a:gd name="connsiteY3" fmla="*/ 700088 h 790575"/>
                  <a:gd name="connsiteX4" fmla="*/ 61913 w 3281363"/>
                  <a:gd name="connsiteY4" fmla="*/ 685800 h 790575"/>
                  <a:gd name="connsiteX5" fmla="*/ 76200 w 3281363"/>
                  <a:gd name="connsiteY5" fmla="*/ 666750 h 790575"/>
                  <a:gd name="connsiteX6" fmla="*/ 119063 w 3281363"/>
                  <a:gd name="connsiteY6" fmla="*/ 628650 h 790575"/>
                  <a:gd name="connsiteX7" fmla="*/ 123825 w 3281363"/>
                  <a:gd name="connsiteY7" fmla="*/ 614363 h 790575"/>
                  <a:gd name="connsiteX8" fmla="*/ 147638 w 3281363"/>
                  <a:gd name="connsiteY8" fmla="*/ 585788 h 790575"/>
                  <a:gd name="connsiteX9" fmla="*/ 166688 w 3281363"/>
                  <a:gd name="connsiteY9" fmla="*/ 557213 h 790575"/>
                  <a:gd name="connsiteX10" fmla="*/ 195263 w 3281363"/>
                  <a:gd name="connsiteY10" fmla="*/ 528638 h 790575"/>
                  <a:gd name="connsiteX11" fmla="*/ 219075 w 3281363"/>
                  <a:gd name="connsiteY11" fmla="*/ 500062 h 790575"/>
                  <a:gd name="connsiteX12" fmla="*/ 264319 w 3281363"/>
                  <a:gd name="connsiteY12" fmla="*/ 459582 h 790575"/>
                  <a:gd name="connsiteX13" fmla="*/ 300037 w 3281363"/>
                  <a:gd name="connsiteY13" fmla="*/ 445294 h 790575"/>
                  <a:gd name="connsiteX14" fmla="*/ 328613 w 3281363"/>
                  <a:gd name="connsiteY14" fmla="*/ 442913 h 790575"/>
                  <a:gd name="connsiteX15" fmla="*/ 371475 w 3281363"/>
                  <a:gd name="connsiteY15" fmla="*/ 461963 h 790575"/>
                  <a:gd name="connsiteX16" fmla="*/ 400050 w 3281363"/>
                  <a:gd name="connsiteY16" fmla="*/ 471488 h 790575"/>
                  <a:gd name="connsiteX17" fmla="*/ 561975 w 3281363"/>
                  <a:gd name="connsiteY17" fmla="*/ 466725 h 790575"/>
                  <a:gd name="connsiteX18" fmla="*/ 595313 w 3281363"/>
                  <a:gd name="connsiteY18" fmla="*/ 457200 h 790575"/>
                  <a:gd name="connsiteX19" fmla="*/ 676275 w 3281363"/>
                  <a:gd name="connsiteY19" fmla="*/ 452438 h 790575"/>
                  <a:gd name="connsiteX20" fmla="*/ 885825 w 3281363"/>
                  <a:gd name="connsiteY20" fmla="*/ 457200 h 790575"/>
                  <a:gd name="connsiteX21" fmla="*/ 962025 w 3281363"/>
                  <a:gd name="connsiteY21" fmla="*/ 466725 h 790575"/>
                  <a:gd name="connsiteX22" fmla="*/ 990600 w 3281363"/>
                  <a:gd name="connsiteY22" fmla="*/ 476250 h 790575"/>
                  <a:gd name="connsiteX23" fmla="*/ 1062038 w 3281363"/>
                  <a:gd name="connsiteY23" fmla="*/ 485775 h 790575"/>
                  <a:gd name="connsiteX24" fmla="*/ 1166813 w 3281363"/>
                  <a:gd name="connsiteY24" fmla="*/ 476250 h 790575"/>
                  <a:gd name="connsiteX25" fmla="*/ 1181100 w 3281363"/>
                  <a:gd name="connsiteY25" fmla="*/ 471488 h 790575"/>
                  <a:gd name="connsiteX26" fmla="*/ 1209675 w 3281363"/>
                  <a:gd name="connsiteY26" fmla="*/ 476250 h 790575"/>
                  <a:gd name="connsiteX27" fmla="*/ 1228725 w 3281363"/>
                  <a:gd name="connsiteY27" fmla="*/ 481013 h 790575"/>
                  <a:gd name="connsiteX28" fmla="*/ 1262063 w 3281363"/>
                  <a:gd name="connsiteY28" fmla="*/ 485775 h 790575"/>
                  <a:gd name="connsiteX29" fmla="*/ 1314450 w 3281363"/>
                  <a:gd name="connsiteY29" fmla="*/ 495300 h 790575"/>
                  <a:gd name="connsiteX30" fmla="*/ 1338263 w 3281363"/>
                  <a:gd name="connsiteY30" fmla="*/ 500063 h 790575"/>
                  <a:gd name="connsiteX31" fmla="*/ 1404938 w 3281363"/>
                  <a:gd name="connsiteY31" fmla="*/ 504825 h 790575"/>
                  <a:gd name="connsiteX32" fmla="*/ 1452563 w 3281363"/>
                  <a:gd name="connsiteY32" fmla="*/ 509588 h 790575"/>
                  <a:gd name="connsiteX33" fmla="*/ 1471613 w 3281363"/>
                  <a:gd name="connsiteY33" fmla="*/ 514350 h 790575"/>
                  <a:gd name="connsiteX34" fmla="*/ 1485900 w 3281363"/>
                  <a:gd name="connsiteY34" fmla="*/ 519113 h 790575"/>
                  <a:gd name="connsiteX35" fmla="*/ 1659731 w 3281363"/>
                  <a:gd name="connsiteY35" fmla="*/ 509588 h 790575"/>
                  <a:gd name="connsiteX36" fmla="*/ 1724025 w 3281363"/>
                  <a:gd name="connsiteY36" fmla="*/ 523875 h 790575"/>
                  <a:gd name="connsiteX37" fmla="*/ 1738313 w 3281363"/>
                  <a:gd name="connsiteY37" fmla="*/ 514350 h 790575"/>
                  <a:gd name="connsiteX38" fmla="*/ 1771650 w 3281363"/>
                  <a:gd name="connsiteY38" fmla="*/ 500063 h 790575"/>
                  <a:gd name="connsiteX39" fmla="*/ 1790700 w 3281363"/>
                  <a:gd name="connsiteY39" fmla="*/ 495300 h 790575"/>
                  <a:gd name="connsiteX40" fmla="*/ 2019300 w 3281363"/>
                  <a:gd name="connsiteY40" fmla="*/ 481013 h 790575"/>
                  <a:gd name="connsiteX41" fmla="*/ 2047875 w 3281363"/>
                  <a:gd name="connsiteY41" fmla="*/ 466725 h 790575"/>
                  <a:gd name="connsiteX42" fmla="*/ 2062163 w 3281363"/>
                  <a:gd name="connsiteY42" fmla="*/ 461963 h 790575"/>
                  <a:gd name="connsiteX43" fmla="*/ 2076450 w 3281363"/>
                  <a:gd name="connsiteY43" fmla="*/ 452438 h 790575"/>
                  <a:gd name="connsiteX44" fmla="*/ 2114550 w 3281363"/>
                  <a:gd name="connsiteY44" fmla="*/ 442913 h 790575"/>
                  <a:gd name="connsiteX45" fmla="*/ 2143125 w 3281363"/>
                  <a:gd name="connsiteY45" fmla="*/ 433388 h 790575"/>
                  <a:gd name="connsiteX46" fmla="*/ 2157413 w 3281363"/>
                  <a:gd name="connsiteY46" fmla="*/ 419100 h 790575"/>
                  <a:gd name="connsiteX47" fmla="*/ 2266950 w 3281363"/>
                  <a:gd name="connsiteY47" fmla="*/ 404813 h 790575"/>
                  <a:gd name="connsiteX48" fmla="*/ 2328863 w 3281363"/>
                  <a:gd name="connsiteY48" fmla="*/ 400050 h 790575"/>
                  <a:gd name="connsiteX49" fmla="*/ 2343150 w 3281363"/>
                  <a:gd name="connsiteY49" fmla="*/ 395288 h 790575"/>
                  <a:gd name="connsiteX50" fmla="*/ 2386013 w 3281363"/>
                  <a:gd name="connsiteY50" fmla="*/ 385763 h 790575"/>
                  <a:gd name="connsiteX51" fmla="*/ 2414588 w 3281363"/>
                  <a:gd name="connsiteY51" fmla="*/ 381000 h 790575"/>
                  <a:gd name="connsiteX52" fmla="*/ 2428875 w 3281363"/>
                  <a:gd name="connsiteY52" fmla="*/ 376238 h 790575"/>
                  <a:gd name="connsiteX53" fmla="*/ 2462213 w 3281363"/>
                  <a:gd name="connsiteY53" fmla="*/ 371475 h 790575"/>
                  <a:gd name="connsiteX54" fmla="*/ 2514600 w 3281363"/>
                  <a:gd name="connsiteY54" fmla="*/ 357188 h 790575"/>
                  <a:gd name="connsiteX55" fmla="*/ 2586038 w 3281363"/>
                  <a:gd name="connsiteY55" fmla="*/ 352425 h 790575"/>
                  <a:gd name="connsiteX56" fmla="*/ 2600325 w 3281363"/>
                  <a:gd name="connsiteY56" fmla="*/ 347663 h 790575"/>
                  <a:gd name="connsiteX57" fmla="*/ 2709863 w 3281363"/>
                  <a:gd name="connsiteY57" fmla="*/ 338138 h 790575"/>
                  <a:gd name="connsiteX58" fmla="*/ 2786063 w 3281363"/>
                  <a:gd name="connsiteY58" fmla="*/ 328613 h 790575"/>
                  <a:gd name="connsiteX59" fmla="*/ 2824163 w 3281363"/>
                  <a:gd name="connsiteY59" fmla="*/ 323850 h 790575"/>
                  <a:gd name="connsiteX60" fmla="*/ 2852738 w 3281363"/>
                  <a:gd name="connsiteY60" fmla="*/ 304800 h 790575"/>
                  <a:gd name="connsiteX61" fmla="*/ 2867025 w 3281363"/>
                  <a:gd name="connsiteY61" fmla="*/ 295275 h 790575"/>
                  <a:gd name="connsiteX62" fmla="*/ 2895600 w 3281363"/>
                  <a:gd name="connsiteY62" fmla="*/ 266700 h 790575"/>
                  <a:gd name="connsiteX63" fmla="*/ 2909888 w 3281363"/>
                  <a:gd name="connsiteY63" fmla="*/ 252413 h 790575"/>
                  <a:gd name="connsiteX64" fmla="*/ 2938463 w 3281363"/>
                  <a:gd name="connsiteY64" fmla="*/ 238125 h 790575"/>
                  <a:gd name="connsiteX65" fmla="*/ 2952750 w 3281363"/>
                  <a:gd name="connsiteY65" fmla="*/ 228600 h 790575"/>
                  <a:gd name="connsiteX66" fmla="*/ 2986088 w 3281363"/>
                  <a:gd name="connsiteY66" fmla="*/ 214313 h 790575"/>
                  <a:gd name="connsiteX67" fmla="*/ 3028950 w 3281363"/>
                  <a:gd name="connsiteY67" fmla="*/ 185738 h 790575"/>
                  <a:gd name="connsiteX68" fmla="*/ 3057525 w 3281363"/>
                  <a:gd name="connsiteY68" fmla="*/ 166688 h 790575"/>
                  <a:gd name="connsiteX69" fmla="*/ 3086100 w 3281363"/>
                  <a:gd name="connsiteY69" fmla="*/ 138113 h 790575"/>
                  <a:gd name="connsiteX70" fmla="*/ 3114675 w 3281363"/>
                  <a:gd name="connsiteY70" fmla="*/ 119063 h 790575"/>
                  <a:gd name="connsiteX71" fmla="*/ 3128963 w 3281363"/>
                  <a:gd name="connsiteY71" fmla="*/ 109538 h 790575"/>
                  <a:gd name="connsiteX72" fmla="*/ 3152775 w 3281363"/>
                  <a:gd name="connsiteY72" fmla="*/ 85725 h 790575"/>
                  <a:gd name="connsiteX73" fmla="*/ 3176588 w 3281363"/>
                  <a:gd name="connsiteY73" fmla="*/ 57150 h 790575"/>
                  <a:gd name="connsiteX74" fmla="*/ 3190875 w 3281363"/>
                  <a:gd name="connsiteY74" fmla="*/ 52388 h 790575"/>
                  <a:gd name="connsiteX75" fmla="*/ 3205163 w 3281363"/>
                  <a:gd name="connsiteY75" fmla="*/ 38100 h 790575"/>
                  <a:gd name="connsiteX76" fmla="*/ 3233738 w 3281363"/>
                  <a:gd name="connsiteY76" fmla="*/ 28575 h 790575"/>
                  <a:gd name="connsiteX77" fmla="*/ 3252788 w 3281363"/>
                  <a:gd name="connsiteY77" fmla="*/ 19050 h 790575"/>
                  <a:gd name="connsiteX78" fmla="*/ 3281363 w 3281363"/>
                  <a:gd name="connsiteY78" fmla="*/ 0 h 790575"/>
                  <a:gd name="connsiteX0" fmla="*/ 0 w 3257550"/>
                  <a:gd name="connsiteY0" fmla="*/ 762000 h 762000"/>
                  <a:gd name="connsiteX1" fmla="*/ 23812 w 3257550"/>
                  <a:gd name="connsiteY1" fmla="*/ 719138 h 762000"/>
                  <a:gd name="connsiteX2" fmla="*/ 33337 w 3257550"/>
                  <a:gd name="connsiteY2" fmla="*/ 700088 h 762000"/>
                  <a:gd name="connsiteX3" fmla="*/ 38100 w 3257550"/>
                  <a:gd name="connsiteY3" fmla="*/ 685800 h 762000"/>
                  <a:gd name="connsiteX4" fmla="*/ 52387 w 3257550"/>
                  <a:gd name="connsiteY4" fmla="*/ 666750 h 762000"/>
                  <a:gd name="connsiteX5" fmla="*/ 95250 w 3257550"/>
                  <a:gd name="connsiteY5" fmla="*/ 628650 h 762000"/>
                  <a:gd name="connsiteX6" fmla="*/ 100012 w 3257550"/>
                  <a:gd name="connsiteY6" fmla="*/ 614363 h 762000"/>
                  <a:gd name="connsiteX7" fmla="*/ 123825 w 3257550"/>
                  <a:gd name="connsiteY7" fmla="*/ 585788 h 762000"/>
                  <a:gd name="connsiteX8" fmla="*/ 142875 w 3257550"/>
                  <a:gd name="connsiteY8" fmla="*/ 557213 h 762000"/>
                  <a:gd name="connsiteX9" fmla="*/ 171450 w 3257550"/>
                  <a:gd name="connsiteY9" fmla="*/ 528638 h 762000"/>
                  <a:gd name="connsiteX10" fmla="*/ 195262 w 3257550"/>
                  <a:gd name="connsiteY10" fmla="*/ 500062 h 762000"/>
                  <a:gd name="connsiteX11" fmla="*/ 240506 w 3257550"/>
                  <a:gd name="connsiteY11" fmla="*/ 459582 h 762000"/>
                  <a:gd name="connsiteX12" fmla="*/ 276224 w 3257550"/>
                  <a:gd name="connsiteY12" fmla="*/ 445294 h 762000"/>
                  <a:gd name="connsiteX13" fmla="*/ 304800 w 3257550"/>
                  <a:gd name="connsiteY13" fmla="*/ 442913 h 762000"/>
                  <a:gd name="connsiteX14" fmla="*/ 347662 w 3257550"/>
                  <a:gd name="connsiteY14" fmla="*/ 461963 h 762000"/>
                  <a:gd name="connsiteX15" fmla="*/ 376237 w 3257550"/>
                  <a:gd name="connsiteY15" fmla="*/ 471488 h 762000"/>
                  <a:gd name="connsiteX16" fmla="*/ 538162 w 3257550"/>
                  <a:gd name="connsiteY16" fmla="*/ 466725 h 762000"/>
                  <a:gd name="connsiteX17" fmla="*/ 571500 w 3257550"/>
                  <a:gd name="connsiteY17" fmla="*/ 457200 h 762000"/>
                  <a:gd name="connsiteX18" fmla="*/ 652462 w 3257550"/>
                  <a:gd name="connsiteY18" fmla="*/ 452438 h 762000"/>
                  <a:gd name="connsiteX19" fmla="*/ 862012 w 3257550"/>
                  <a:gd name="connsiteY19" fmla="*/ 457200 h 762000"/>
                  <a:gd name="connsiteX20" fmla="*/ 938212 w 3257550"/>
                  <a:gd name="connsiteY20" fmla="*/ 466725 h 762000"/>
                  <a:gd name="connsiteX21" fmla="*/ 966787 w 3257550"/>
                  <a:gd name="connsiteY21" fmla="*/ 476250 h 762000"/>
                  <a:gd name="connsiteX22" fmla="*/ 1038225 w 3257550"/>
                  <a:gd name="connsiteY22" fmla="*/ 485775 h 762000"/>
                  <a:gd name="connsiteX23" fmla="*/ 1143000 w 3257550"/>
                  <a:gd name="connsiteY23" fmla="*/ 476250 h 762000"/>
                  <a:gd name="connsiteX24" fmla="*/ 1157287 w 3257550"/>
                  <a:gd name="connsiteY24" fmla="*/ 471488 h 762000"/>
                  <a:gd name="connsiteX25" fmla="*/ 1185862 w 3257550"/>
                  <a:gd name="connsiteY25" fmla="*/ 476250 h 762000"/>
                  <a:gd name="connsiteX26" fmla="*/ 1204912 w 3257550"/>
                  <a:gd name="connsiteY26" fmla="*/ 481013 h 762000"/>
                  <a:gd name="connsiteX27" fmla="*/ 1238250 w 3257550"/>
                  <a:gd name="connsiteY27" fmla="*/ 485775 h 762000"/>
                  <a:gd name="connsiteX28" fmla="*/ 1290637 w 3257550"/>
                  <a:gd name="connsiteY28" fmla="*/ 495300 h 762000"/>
                  <a:gd name="connsiteX29" fmla="*/ 1314450 w 3257550"/>
                  <a:gd name="connsiteY29" fmla="*/ 500063 h 762000"/>
                  <a:gd name="connsiteX30" fmla="*/ 1381125 w 3257550"/>
                  <a:gd name="connsiteY30" fmla="*/ 504825 h 762000"/>
                  <a:gd name="connsiteX31" fmla="*/ 1428750 w 3257550"/>
                  <a:gd name="connsiteY31" fmla="*/ 509588 h 762000"/>
                  <a:gd name="connsiteX32" fmla="*/ 1447800 w 3257550"/>
                  <a:gd name="connsiteY32" fmla="*/ 514350 h 762000"/>
                  <a:gd name="connsiteX33" fmla="*/ 1462087 w 3257550"/>
                  <a:gd name="connsiteY33" fmla="*/ 519113 h 762000"/>
                  <a:gd name="connsiteX34" fmla="*/ 1635918 w 3257550"/>
                  <a:gd name="connsiteY34" fmla="*/ 509588 h 762000"/>
                  <a:gd name="connsiteX35" fmla="*/ 1700212 w 3257550"/>
                  <a:gd name="connsiteY35" fmla="*/ 523875 h 762000"/>
                  <a:gd name="connsiteX36" fmla="*/ 1714500 w 3257550"/>
                  <a:gd name="connsiteY36" fmla="*/ 514350 h 762000"/>
                  <a:gd name="connsiteX37" fmla="*/ 1747837 w 3257550"/>
                  <a:gd name="connsiteY37" fmla="*/ 500063 h 762000"/>
                  <a:gd name="connsiteX38" fmla="*/ 1766887 w 3257550"/>
                  <a:gd name="connsiteY38" fmla="*/ 495300 h 762000"/>
                  <a:gd name="connsiteX39" fmla="*/ 1995487 w 3257550"/>
                  <a:gd name="connsiteY39" fmla="*/ 481013 h 762000"/>
                  <a:gd name="connsiteX40" fmla="*/ 2024062 w 3257550"/>
                  <a:gd name="connsiteY40" fmla="*/ 466725 h 762000"/>
                  <a:gd name="connsiteX41" fmla="*/ 2038350 w 3257550"/>
                  <a:gd name="connsiteY41" fmla="*/ 461963 h 762000"/>
                  <a:gd name="connsiteX42" fmla="*/ 2052637 w 3257550"/>
                  <a:gd name="connsiteY42" fmla="*/ 452438 h 762000"/>
                  <a:gd name="connsiteX43" fmla="*/ 2090737 w 3257550"/>
                  <a:gd name="connsiteY43" fmla="*/ 442913 h 762000"/>
                  <a:gd name="connsiteX44" fmla="*/ 2119312 w 3257550"/>
                  <a:gd name="connsiteY44" fmla="*/ 433388 h 762000"/>
                  <a:gd name="connsiteX45" fmla="*/ 2133600 w 3257550"/>
                  <a:gd name="connsiteY45" fmla="*/ 419100 h 762000"/>
                  <a:gd name="connsiteX46" fmla="*/ 2243137 w 3257550"/>
                  <a:gd name="connsiteY46" fmla="*/ 404813 h 762000"/>
                  <a:gd name="connsiteX47" fmla="*/ 2305050 w 3257550"/>
                  <a:gd name="connsiteY47" fmla="*/ 400050 h 762000"/>
                  <a:gd name="connsiteX48" fmla="*/ 2319337 w 3257550"/>
                  <a:gd name="connsiteY48" fmla="*/ 395288 h 762000"/>
                  <a:gd name="connsiteX49" fmla="*/ 2362200 w 3257550"/>
                  <a:gd name="connsiteY49" fmla="*/ 385763 h 762000"/>
                  <a:gd name="connsiteX50" fmla="*/ 2390775 w 3257550"/>
                  <a:gd name="connsiteY50" fmla="*/ 381000 h 762000"/>
                  <a:gd name="connsiteX51" fmla="*/ 2405062 w 3257550"/>
                  <a:gd name="connsiteY51" fmla="*/ 376238 h 762000"/>
                  <a:gd name="connsiteX52" fmla="*/ 2438400 w 3257550"/>
                  <a:gd name="connsiteY52" fmla="*/ 371475 h 762000"/>
                  <a:gd name="connsiteX53" fmla="*/ 2490787 w 3257550"/>
                  <a:gd name="connsiteY53" fmla="*/ 357188 h 762000"/>
                  <a:gd name="connsiteX54" fmla="*/ 2562225 w 3257550"/>
                  <a:gd name="connsiteY54" fmla="*/ 352425 h 762000"/>
                  <a:gd name="connsiteX55" fmla="*/ 2576512 w 3257550"/>
                  <a:gd name="connsiteY55" fmla="*/ 347663 h 762000"/>
                  <a:gd name="connsiteX56" fmla="*/ 2686050 w 3257550"/>
                  <a:gd name="connsiteY56" fmla="*/ 338138 h 762000"/>
                  <a:gd name="connsiteX57" fmla="*/ 2762250 w 3257550"/>
                  <a:gd name="connsiteY57" fmla="*/ 328613 h 762000"/>
                  <a:gd name="connsiteX58" fmla="*/ 2800350 w 3257550"/>
                  <a:gd name="connsiteY58" fmla="*/ 323850 h 762000"/>
                  <a:gd name="connsiteX59" fmla="*/ 2828925 w 3257550"/>
                  <a:gd name="connsiteY59" fmla="*/ 304800 h 762000"/>
                  <a:gd name="connsiteX60" fmla="*/ 2843212 w 3257550"/>
                  <a:gd name="connsiteY60" fmla="*/ 295275 h 762000"/>
                  <a:gd name="connsiteX61" fmla="*/ 2871787 w 3257550"/>
                  <a:gd name="connsiteY61" fmla="*/ 266700 h 762000"/>
                  <a:gd name="connsiteX62" fmla="*/ 2886075 w 3257550"/>
                  <a:gd name="connsiteY62" fmla="*/ 252413 h 762000"/>
                  <a:gd name="connsiteX63" fmla="*/ 2914650 w 3257550"/>
                  <a:gd name="connsiteY63" fmla="*/ 238125 h 762000"/>
                  <a:gd name="connsiteX64" fmla="*/ 2928937 w 3257550"/>
                  <a:gd name="connsiteY64" fmla="*/ 228600 h 762000"/>
                  <a:gd name="connsiteX65" fmla="*/ 2962275 w 3257550"/>
                  <a:gd name="connsiteY65" fmla="*/ 214313 h 762000"/>
                  <a:gd name="connsiteX66" fmla="*/ 3005137 w 3257550"/>
                  <a:gd name="connsiteY66" fmla="*/ 185738 h 762000"/>
                  <a:gd name="connsiteX67" fmla="*/ 3033712 w 3257550"/>
                  <a:gd name="connsiteY67" fmla="*/ 166688 h 762000"/>
                  <a:gd name="connsiteX68" fmla="*/ 3062287 w 3257550"/>
                  <a:gd name="connsiteY68" fmla="*/ 138113 h 762000"/>
                  <a:gd name="connsiteX69" fmla="*/ 3090862 w 3257550"/>
                  <a:gd name="connsiteY69" fmla="*/ 119063 h 762000"/>
                  <a:gd name="connsiteX70" fmla="*/ 3105150 w 3257550"/>
                  <a:gd name="connsiteY70" fmla="*/ 109538 h 762000"/>
                  <a:gd name="connsiteX71" fmla="*/ 3128962 w 3257550"/>
                  <a:gd name="connsiteY71" fmla="*/ 85725 h 762000"/>
                  <a:gd name="connsiteX72" fmla="*/ 3152775 w 3257550"/>
                  <a:gd name="connsiteY72" fmla="*/ 57150 h 762000"/>
                  <a:gd name="connsiteX73" fmla="*/ 3167062 w 3257550"/>
                  <a:gd name="connsiteY73" fmla="*/ 52388 h 762000"/>
                  <a:gd name="connsiteX74" fmla="*/ 3181350 w 3257550"/>
                  <a:gd name="connsiteY74" fmla="*/ 38100 h 762000"/>
                  <a:gd name="connsiteX75" fmla="*/ 3209925 w 3257550"/>
                  <a:gd name="connsiteY75" fmla="*/ 28575 h 762000"/>
                  <a:gd name="connsiteX76" fmla="*/ 3228975 w 3257550"/>
                  <a:gd name="connsiteY76" fmla="*/ 19050 h 762000"/>
                  <a:gd name="connsiteX77" fmla="*/ 3257550 w 3257550"/>
                  <a:gd name="connsiteY77" fmla="*/ 0 h 762000"/>
                  <a:gd name="connsiteX0" fmla="*/ 0 w 3233738"/>
                  <a:gd name="connsiteY0" fmla="*/ 719138 h 719138"/>
                  <a:gd name="connsiteX1" fmla="*/ 9525 w 3233738"/>
                  <a:gd name="connsiteY1" fmla="*/ 700088 h 719138"/>
                  <a:gd name="connsiteX2" fmla="*/ 14288 w 3233738"/>
                  <a:gd name="connsiteY2" fmla="*/ 685800 h 719138"/>
                  <a:gd name="connsiteX3" fmla="*/ 28575 w 3233738"/>
                  <a:gd name="connsiteY3" fmla="*/ 666750 h 719138"/>
                  <a:gd name="connsiteX4" fmla="*/ 71438 w 3233738"/>
                  <a:gd name="connsiteY4" fmla="*/ 628650 h 719138"/>
                  <a:gd name="connsiteX5" fmla="*/ 76200 w 3233738"/>
                  <a:gd name="connsiteY5" fmla="*/ 614363 h 719138"/>
                  <a:gd name="connsiteX6" fmla="*/ 100013 w 3233738"/>
                  <a:gd name="connsiteY6" fmla="*/ 585788 h 719138"/>
                  <a:gd name="connsiteX7" fmla="*/ 119063 w 3233738"/>
                  <a:gd name="connsiteY7" fmla="*/ 557213 h 719138"/>
                  <a:gd name="connsiteX8" fmla="*/ 147638 w 3233738"/>
                  <a:gd name="connsiteY8" fmla="*/ 528638 h 719138"/>
                  <a:gd name="connsiteX9" fmla="*/ 171450 w 3233738"/>
                  <a:gd name="connsiteY9" fmla="*/ 500062 h 719138"/>
                  <a:gd name="connsiteX10" fmla="*/ 216694 w 3233738"/>
                  <a:gd name="connsiteY10" fmla="*/ 459582 h 719138"/>
                  <a:gd name="connsiteX11" fmla="*/ 252412 w 3233738"/>
                  <a:gd name="connsiteY11" fmla="*/ 445294 h 719138"/>
                  <a:gd name="connsiteX12" fmla="*/ 280988 w 3233738"/>
                  <a:gd name="connsiteY12" fmla="*/ 442913 h 719138"/>
                  <a:gd name="connsiteX13" fmla="*/ 323850 w 3233738"/>
                  <a:gd name="connsiteY13" fmla="*/ 461963 h 719138"/>
                  <a:gd name="connsiteX14" fmla="*/ 352425 w 3233738"/>
                  <a:gd name="connsiteY14" fmla="*/ 471488 h 719138"/>
                  <a:gd name="connsiteX15" fmla="*/ 514350 w 3233738"/>
                  <a:gd name="connsiteY15" fmla="*/ 466725 h 719138"/>
                  <a:gd name="connsiteX16" fmla="*/ 547688 w 3233738"/>
                  <a:gd name="connsiteY16" fmla="*/ 457200 h 719138"/>
                  <a:gd name="connsiteX17" fmla="*/ 628650 w 3233738"/>
                  <a:gd name="connsiteY17" fmla="*/ 452438 h 719138"/>
                  <a:gd name="connsiteX18" fmla="*/ 838200 w 3233738"/>
                  <a:gd name="connsiteY18" fmla="*/ 457200 h 719138"/>
                  <a:gd name="connsiteX19" fmla="*/ 914400 w 3233738"/>
                  <a:gd name="connsiteY19" fmla="*/ 466725 h 719138"/>
                  <a:gd name="connsiteX20" fmla="*/ 942975 w 3233738"/>
                  <a:gd name="connsiteY20" fmla="*/ 476250 h 719138"/>
                  <a:gd name="connsiteX21" fmla="*/ 1014413 w 3233738"/>
                  <a:gd name="connsiteY21" fmla="*/ 485775 h 719138"/>
                  <a:gd name="connsiteX22" fmla="*/ 1119188 w 3233738"/>
                  <a:gd name="connsiteY22" fmla="*/ 476250 h 719138"/>
                  <a:gd name="connsiteX23" fmla="*/ 1133475 w 3233738"/>
                  <a:gd name="connsiteY23" fmla="*/ 471488 h 719138"/>
                  <a:gd name="connsiteX24" fmla="*/ 1162050 w 3233738"/>
                  <a:gd name="connsiteY24" fmla="*/ 476250 h 719138"/>
                  <a:gd name="connsiteX25" fmla="*/ 1181100 w 3233738"/>
                  <a:gd name="connsiteY25" fmla="*/ 481013 h 719138"/>
                  <a:gd name="connsiteX26" fmla="*/ 1214438 w 3233738"/>
                  <a:gd name="connsiteY26" fmla="*/ 485775 h 719138"/>
                  <a:gd name="connsiteX27" fmla="*/ 1266825 w 3233738"/>
                  <a:gd name="connsiteY27" fmla="*/ 495300 h 719138"/>
                  <a:gd name="connsiteX28" fmla="*/ 1290638 w 3233738"/>
                  <a:gd name="connsiteY28" fmla="*/ 500063 h 719138"/>
                  <a:gd name="connsiteX29" fmla="*/ 1357313 w 3233738"/>
                  <a:gd name="connsiteY29" fmla="*/ 504825 h 719138"/>
                  <a:gd name="connsiteX30" fmla="*/ 1404938 w 3233738"/>
                  <a:gd name="connsiteY30" fmla="*/ 509588 h 719138"/>
                  <a:gd name="connsiteX31" fmla="*/ 1423988 w 3233738"/>
                  <a:gd name="connsiteY31" fmla="*/ 514350 h 719138"/>
                  <a:gd name="connsiteX32" fmla="*/ 1438275 w 3233738"/>
                  <a:gd name="connsiteY32" fmla="*/ 519113 h 719138"/>
                  <a:gd name="connsiteX33" fmla="*/ 1612106 w 3233738"/>
                  <a:gd name="connsiteY33" fmla="*/ 509588 h 719138"/>
                  <a:gd name="connsiteX34" fmla="*/ 1676400 w 3233738"/>
                  <a:gd name="connsiteY34" fmla="*/ 523875 h 719138"/>
                  <a:gd name="connsiteX35" fmla="*/ 1690688 w 3233738"/>
                  <a:gd name="connsiteY35" fmla="*/ 514350 h 719138"/>
                  <a:gd name="connsiteX36" fmla="*/ 1724025 w 3233738"/>
                  <a:gd name="connsiteY36" fmla="*/ 500063 h 719138"/>
                  <a:gd name="connsiteX37" fmla="*/ 1743075 w 3233738"/>
                  <a:gd name="connsiteY37" fmla="*/ 495300 h 719138"/>
                  <a:gd name="connsiteX38" fmla="*/ 1971675 w 3233738"/>
                  <a:gd name="connsiteY38" fmla="*/ 481013 h 719138"/>
                  <a:gd name="connsiteX39" fmla="*/ 2000250 w 3233738"/>
                  <a:gd name="connsiteY39" fmla="*/ 466725 h 719138"/>
                  <a:gd name="connsiteX40" fmla="*/ 2014538 w 3233738"/>
                  <a:gd name="connsiteY40" fmla="*/ 461963 h 719138"/>
                  <a:gd name="connsiteX41" fmla="*/ 2028825 w 3233738"/>
                  <a:gd name="connsiteY41" fmla="*/ 452438 h 719138"/>
                  <a:gd name="connsiteX42" fmla="*/ 2066925 w 3233738"/>
                  <a:gd name="connsiteY42" fmla="*/ 442913 h 719138"/>
                  <a:gd name="connsiteX43" fmla="*/ 2095500 w 3233738"/>
                  <a:gd name="connsiteY43" fmla="*/ 433388 h 719138"/>
                  <a:gd name="connsiteX44" fmla="*/ 2109788 w 3233738"/>
                  <a:gd name="connsiteY44" fmla="*/ 419100 h 719138"/>
                  <a:gd name="connsiteX45" fmla="*/ 2219325 w 3233738"/>
                  <a:gd name="connsiteY45" fmla="*/ 404813 h 719138"/>
                  <a:gd name="connsiteX46" fmla="*/ 2281238 w 3233738"/>
                  <a:gd name="connsiteY46" fmla="*/ 400050 h 719138"/>
                  <a:gd name="connsiteX47" fmla="*/ 2295525 w 3233738"/>
                  <a:gd name="connsiteY47" fmla="*/ 395288 h 719138"/>
                  <a:gd name="connsiteX48" fmla="*/ 2338388 w 3233738"/>
                  <a:gd name="connsiteY48" fmla="*/ 385763 h 719138"/>
                  <a:gd name="connsiteX49" fmla="*/ 2366963 w 3233738"/>
                  <a:gd name="connsiteY49" fmla="*/ 381000 h 719138"/>
                  <a:gd name="connsiteX50" fmla="*/ 2381250 w 3233738"/>
                  <a:gd name="connsiteY50" fmla="*/ 376238 h 719138"/>
                  <a:gd name="connsiteX51" fmla="*/ 2414588 w 3233738"/>
                  <a:gd name="connsiteY51" fmla="*/ 371475 h 719138"/>
                  <a:gd name="connsiteX52" fmla="*/ 2466975 w 3233738"/>
                  <a:gd name="connsiteY52" fmla="*/ 357188 h 719138"/>
                  <a:gd name="connsiteX53" fmla="*/ 2538413 w 3233738"/>
                  <a:gd name="connsiteY53" fmla="*/ 352425 h 719138"/>
                  <a:gd name="connsiteX54" fmla="*/ 2552700 w 3233738"/>
                  <a:gd name="connsiteY54" fmla="*/ 347663 h 719138"/>
                  <a:gd name="connsiteX55" fmla="*/ 2662238 w 3233738"/>
                  <a:gd name="connsiteY55" fmla="*/ 338138 h 719138"/>
                  <a:gd name="connsiteX56" fmla="*/ 2738438 w 3233738"/>
                  <a:gd name="connsiteY56" fmla="*/ 328613 h 719138"/>
                  <a:gd name="connsiteX57" fmla="*/ 2776538 w 3233738"/>
                  <a:gd name="connsiteY57" fmla="*/ 323850 h 719138"/>
                  <a:gd name="connsiteX58" fmla="*/ 2805113 w 3233738"/>
                  <a:gd name="connsiteY58" fmla="*/ 304800 h 719138"/>
                  <a:gd name="connsiteX59" fmla="*/ 2819400 w 3233738"/>
                  <a:gd name="connsiteY59" fmla="*/ 295275 h 719138"/>
                  <a:gd name="connsiteX60" fmla="*/ 2847975 w 3233738"/>
                  <a:gd name="connsiteY60" fmla="*/ 266700 h 719138"/>
                  <a:gd name="connsiteX61" fmla="*/ 2862263 w 3233738"/>
                  <a:gd name="connsiteY61" fmla="*/ 252413 h 719138"/>
                  <a:gd name="connsiteX62" fmla="*/ 2890838 w 3233738"/>
                  <a:gd name="connsiteY62" fmla="*/ 238125 h 719138"/>
                  <a:gd name="connsiteX63" fmla="*/ 2905125 w 3233738"/>
                  <a:gd name="connsiteY63" fmla="*/ 228600 h 719138"/>
                  <a:gd name="connsiteX64" fmla="*/ 2938463 w 3233738"/>
                  <a:gd name="connsiteY64" fmla="*/ 214313 h 719138"/>
                  <a:gd name="connsiteX65" fmla="*/ 2981325 w 3233738"/>
                  <a:gd name="connsiteY65" fmla="*/ 185738 h 719138"/>
                  <a:gd name="connsiteX66" fmla="*/ 3009900 w 3233738"/>
                  <a:gd name="connsiteY66" fmla="*/ 166688 h 719138"/>
                  <a:gd name="connsiteX67" fmla="*/ 3038475 w 3233738"/>
                  <a:gd name="connsiteY67" fmla="*/ 138113 h 719138"/>
                  <a:gd name="connsiteX68" fmla="*/ 3067050 w 3233738"/>
                  <a:gd name="connsiteY68" fmla="*/ 119063 h 719138"/>
                  <a:gd name="connsiteX69" fmla="*/ 3081338 w 3233738"/>
                  <a:gd name="connsiteY69" fmla="*/ 109538 h 719138"/>
                  <a:gd name="connsiteX70" fmla="*/ 3105150 w 3233738"/>
                  <a:gd name="connsiteY70" fmla="*/ 85725 h 719138"/>
                  <a:gd name="connsiteX71" fmla="*/ 3128963 w 3233738"/>
                  <a:gd name="connsiteY71" fmla="*/ 57150 h 719138"/>
                  <a:gd name="connsiteX72" fmla="*/ 3143250 w 3233738"/>
                  <a:gd name="connsiteY72" fmla="*/ 52388 h 719138"/>
                  <a:gd name="connsiteX73" fmla="*/ 3157538 w 3233738"/>
                  <a:gd name="connsiteY73" fmla="*/ 38100 h 719138"/>
                  <a:gd name="connsiteX74" fmla="*/ 3186113 w 3233738"/>
                  <a:gd name="connsiteY74" fmla="*/ 28575 h 719138"/>
                  <a:gd name="connsiteX75" fmla="*/ 3205163 w 3233738"/>
                  <a:gd name="connsiteY75" fmla="*/ 19050 h 719138"/>
                  <a:gd name="connsiteX76" fmla="*/ 3233738 w 3233738"/>
                  <a:gd name="connsiteY76" fmla="*/ 0 h 719138"/>
                  <a:gd name="connsiteX0" fmla="*/ 0 w 3233738"/>
                  <a:gd name="connsiteY0" fmla="*/ 719138 h 719138"/>
                  <a:gd name="connsiteX1" fmla="*/ 9525 w 3233738"/>
                  <a:gd name="connsiteY1" fmla="*/ 700088 h 719138"/>
                  <a:gd name="connsiteX2" fmla="*/ 28575 w 3233738"/>
                  <a:gd name="connsiteY2" fmla="*/ 666750 h 719138"/>
                  <a:gd name="connsiteX3" fmla="*/ 71438 w 3233738"/>
                  <a:gd name="connsiteY3" fmla="*/ 628650 h 719138"/>
                  <a:gd name="connsiteX4" fmla="*/ 76200 w 3233738"/>
                  <a:gd name="connsiteY4" fmla="*/ 614363 h 719138"/>
                  <a:gd name="connsiteX5" fmla="*/ 100013 w 3233738"/>
                  <a:gd name="connsiteY5" fmla="*/ 585788 h 719138"/>
                  <a:gd name="connsiteX6" fmla="*/ 119063 w 3233738"/>
                  <a:gd name="connsiteY6" fmla="*/ 557213 h 719138"/>
                  <a:gd name="connsiteX7" fmla="*/ 147638 w 3233738"/>
                  <a:gd name="connsiteY7" fmla="*/ 528638 h 719138"/>
                  <a:gd name="connsiteX8" fmla="*/ 171450 w 3233738"/>
                  <a:gd name="connsiteY8" fmla="*/ 500062 h 719138"/>
                  <a:gd name="connsiteX9" fmla="*/ 216694 w 3233738"/>
                  <a:gd name="connsiteY9" fmla="*/ 459582 h 719138"/>
                  <a:gd name="connsiteX10" fmla="*/ 252412 w 3233738"/>
                  <a:gd name="connsiteY10" fmla="*/ 445294 h 719138"/>
                  <a:gd name="connsiteX11" fmla="*/ 280988 w 3233738"/>
                  <a:gd name="connsiteY11" fmla="*/ 442913 h 719138"/>
                  <a:gd name="connsiteX12" fmla="*/ 323850 w 3233738"/>
                  <a:gd name="connsiteY12" fmla="*/ 461963 h 719138"/>
                  <a:gd name="connsiteX13" fmla="*/ 352425 w 3233738"/>
                  <a:gd name="connsiteY13" fmla="*/ 471488 h 719138"/>
                  <a:gd name="connsiteX14" fmla="*/ 514350 w 3233738"/>
                  <a:gd name="connsiteY14" fmla="*/ 466725 h 719138"/>
                  <a:gd name="connsiteX15" fmla="*/ 547688 w 3233738"/>
                  <a:gd name="connsiteY15" fmla="*/ 457200 h 719138"/>
                  <a:gd name="connsiteX16" fmla="*/ 628650 w 3233738"/>
                  <a:gd name="connsiteY16" fmla="*/ 452438 h 719138"/>
                  <a:gd name="connsiteX17" fmla="*/ 838200 w 3233738"/>
                  <a:gd name="connsiteY17" fmla="*/ 457200 h 719138"/>
                  <a:gd name="connsiteX18" fmla="*/ 914400 w 3233738"/>
                  <a:gd name="connsiteY18" fmla="*/ 466725 h 719138"/>
                  <a:gd name="connsiteX19" fmla="*/ 942975 w 3233738"/>
                  <a:gd name="connsiteY19" fmla="*/ 476250 h 719138"/>
                  <a:gd name="connsiteX20" fmla="*/ 1014413 w 3233738"/>
                  <a:gd name="connsiteY20" fmla="*/ 485775 h 719138"/>
                  <a:gd name="connsiteX21" fmla="*/ 1119188 w 3233738"/>
                  <a:gd name="connsiteY21" fmla="*/ 476250 h 719138"/>
                  <a:gd name="connsiteX22" fmla="*/ 1133475 w 3233738"/>
                  <a:gd name="connsiteY22" fmla="*/ 471488 h 719138"/>
                  <a:gd name="connsiteX23" fmla="*/ 1162050 w 3233738"/>
                  <a:gd name="connsiteY23" fmla="*/ 476250 h 719138"/>
                  <a:gd name="connsiteX24" fmla="*/ 1181100 w 3233738"/>
                  <a:gd name="connsiteY24" fmla="*/ 481013 h 719138"/>
                  <a:gd name="connsiteX25" fmla="*/ 1214438 w 3233738"/>
                  <a:gd name="connsiteY25" fmla="*/ 485775 h 719138"/>
                  <a:gd name="connsiteX26" fmla="*/ 1266825 w 3233738"/>
                  <a:gd name="connsiteY26" fmla="*/ 495300 h 719138"/>
                  <a:gd name="connsiteX27" fmla="*/ 1290638 w 3233738"/>
                  <a:gd name="connsiteY27" fmla="*/ 500063 h 719138"/>
                  <a:gd name="connsiteX28" fmla="*/ 1357313 w 3233738"/>
                  <a:gd name="connsiteY28" fmla="*/ 504825 h 719138"/>
                  <a:gd name="connsiteX29" fmla="*/ 1404938 w 3233738"/>
                  <a:gd name="connsiteY29" fmla="*/ 509588 h 719138"/>
                  <a:gd name="connsiteX30" fmla="*/ 1423988 w 3233738"/>
                  <a:gd name="connsiteY30" fmla="*/ 514350 h 719138"/>
                  <a:gd name="connsiteX31" fmla="*/ 1438275 w 3233738"/>
                  <a:gd name="connsiteY31" fmla="*/ 519113 h 719138"/>
                  <a:gd name="connsiteX32" fmla="*/ 1612106 w 3233738"/>
                  <a:gd name="connsiteY32" fmla="*/ 509588 h 719138"/>
                  <a:gd name="connsiteX33" fmla="*/ 1676400 w 3233738"/>
                  <a:gd name="connsiteY33" fmla="*/ 523875 h 719138"/>
                  <a:gd name="connsiteX34" fmla="*/ 1690688 w 3233738"/>
                  <a:gd name="connsiteY34" fmla="*/ 514350 h 719138"/>
                  <a:gd name="connsiteX35" fmla="*/ 1724025 w 3233738"/>
                  <a:gd name="connsiteY35" fmla="*/ 500063 h 719138"/>
                  <a:gd name="connsiteX36" fmla="*/ 1743075 w 3233738"/>
                  <a:gd name="connsiteY36" fmla="*/ 495300 h 719138"/>
                  <a:gd name="connsiteX37" fmla="*/ 1971675 w 3233738"/>
                  <a:gd name="connsiteY37" fmla="*/ 481013 h 719138"/>
                  <a:gd name="connsiteX38" fmla="*/ 2000250 w 3233738"/>
                  <a:gd name="connsiteY38" fmla="*/ 466725 h 719138"/>
                  <a:gd name="connsiteX39" fmla="*/ 2014538 w 3233738"/>
                  <a:gd name="connsiteY39" fmla="*/ 461963 h 719138"/>
                  <a:gd name="connsiteX40" fmla="*/ 2028825 w 3233738"/>
                  <a:gd name="connsiteY40" fmla="*/ 452438 h 719138"/>
                  <a:gd name="connsiteX41" fmla="*/ 2066925 w 3233738"/>
                  <a:gd name="connsiteY41" fmla="*/ 442913 h 719138"/>
                  <a:gd name="connsiteX42" fmla="*/ 2095500 w 3233738"/>
                  <a:gd name="connsiteY42" fmla="*/ 433388 h 719138"/>
                  <a:gd name="connsiteX43" fmla="*/ 2109788 w 3233738"/>
                  <a:gd name="connsiteY43" fmla="*/ 419100 h 719138"/>
                  <a:gd name="connsiteX44" fmla="*/ 2219325 w 3233738"/>
                  <a:gd name="connsiteY44" fmla="*/ 404813 h 719138"/>
                  <a:gd name="connsiteX45" fmla="*/ 2281238 w 3233738"/>
                  <a:gd name="connsiteY45" fmla="*/ 400050 h 719138"/>
                  <a:gd name="connsiteX46" fmla="*/ 2295525 w 3233738"/>
                  <a:gd name="connsiteY46" fmla="*/ 395288 h 719138"/>
                  <a:gd name="connsiteX47" fmla="*/ 2338388 w 3233738"/>
                  <a:gd name="connsiteY47" fmla="*/ 385763 h 719138"/>
                  <a:gd name="connsiteX48" fmla="*/ 2366963 w 3233738"/>
                  <a:gd name="connsiteY48" fmla="*/ 381000 h 719138"/>
                  <a:gd name="connsiteX49" fmla="*/ 2381250 w 3233738"/>
                  <a:gd name="connsiteY49" fmla="*/ 376238 h 719138"/>
                  <a:gd name="connsiteX50" fmla="*/ 2414588 w 3233738"/>
                  <a:gd name="connsiteY50" fmla="*/ 371475 h 719138"/>
                  <a:gd name="connsiteX51" fmla="*/ 2466975 w 3233738"/>
                  <a:gd name="connsiteY51" fmla="*/ 357188 h 719138"/>
                  <a:gd name="connsiteX52" fmla="*/ 2538413 w 3233738"/>
                  <a:gd name="connsiteY52" fmla="*/ 352425 h 719138"/>
                  <a:gd name="connsiteX53" fmla="*/ 2552700 w 3233738"/>
                  <a:gd name="connsiteY53" fmla="*/ 347663 h 719138"/>
                  <a:gd name="connsiteX54" fmla="*/ 2662238 w 3233738"/>
                  <a:gd name="connsiteY54" fmla="*/ 338138 h 719138"/>
                  <a:gd name="connsiteX55" fmla="*/ 2738438 w 3233738"/>
                  <a:gd name="connsiteY55" fmla="*/ 328613 h 719138"/>
                  <a:gd name="connsiteX56" fmla="*/ 2776538 w 3233738"/>
                  <a:gd name="connsiteY56" fmla="*/ 323850 h 719138"/>
                  <a:gd name="connsiteX57" fmla="*/ 2805113 w 3233738"/>
                  <a:gd name="connsiteY57" fmla="*/ 304800 h 719138"/>
                  <a:gd name="connsiteX58" fmla="*/ 2819400 w 3233738"/>
                  <a:gd name="connsiteY58" fmla="*/ 295275 h 719138"/>
                  <a:gd name="connsiteX59" fmla="*/ 2847975 w 3233738"/>
                  <a:gd name="connsiteY59" fmla="*/ 266700 h 719138"/>
                  <a:gd name="connsiteX60" fmla="*/ 2862263 w 3233738"/>
                  <a:gd name="connsiteY60" fmla="*/ 252413 h 719138"/>
                  <a:gd name="connsiteX61" fmla="*/ 2890838 w 3233738"/>
                  <a:gd name="connsiteY61" fmla="*/ 238125 h 719138"/>
                  <a:gd name="connsiteX62" fmla="*/ 2905125 w 3233738"/>
                  <a:gd name="connsiteY62" fmla="*/ 228600 h 719138"/>
                  <a:gd name="connsiteX63" fmla="*/ 2938463 w 3233738"/>
                  <a:gd name="connsiteY63" fmla="*/ 214313 h 719138"/>
                  <a:gd name="connsiteX64" fmla="*/ 2981325 w 3233738"/>
                  <a:gd name="connsiteY64" fmla="*/ 185738 h 719138"/>
                  <a:gd name="connsiteX65" fmla="*/ 3009900 w 3233738"/>
                  <a:gd name="connsiteY65" fmla="*/ 166688 h 719138"/>
                  <a:gd name="connsiteX66" fmla="*/ 3038475 w 3233738"/>
                  <a:gd name="connsiteY66" fmla="*/ 138113 h 719138"/>
                  <a:gd name="connsiteX67" fmla="*/ 3067050 w 3233738"/>
                  <a:gd name="connsiteY67" fmla="*/ 119063 h 719138"/>
                  <a:gd name="connsiteX68" fmla="*/ 3081338 w 3233738"/>
                  <a:gd name="connsiteY68" fmla="*/ 109538 h 719138"/>
                  <a:gd name="connsiteX69" fmla="*/ 3105150 w 3233738"/>
                  <a:gd name="connsiteY69" fmla="*/ 85725 h 719138"/>
                  <a:gd name="connsiteX70" fmla="*/ 3128963 w 3233738"/>
                  <a:gd name="connsiteY70" fmla="*/ 57150 h 719138"/>
                  <a:gd name="connsiteX71" fmla="*/ 3143250 w 3233738"/>
                  <a:gd name="connsiteY71" fmla="*/ 52388 h 719138"/>
                  <a:gd name="connsiteX72" fmla="*/ 3157538 w 3233738"/>
                  <a:gd name="connsiteY72" fmla="*/ 38100 h 719138"/>
                  <a:gd name="connsiteX73" fmla="*/ 3186113 w 3233738"/>
                  <a:gd name="connsiteY73" fmla="*/ 28575 h 719138"/>
                  <a:gd name="connsiteX74" fmla="*/ 3205163 w 3233738"/>
                  <a:gd name="connsiteY74" fmla="*/ 19050 h 719138"/>
                  <a:gd name="connsiteX75" fmla="*/ 3233738 w 3233738"/>
                  <a:gd name="connsiteY75" fmla="*/ 0 h 719138"/>
                  <a:gd name="connsiteX0" fmla="*/ 0 w 3233738"/>
                  <a:gd name="connsiteY0" fmla="*/ 719138 h 719138"/>
                  <a:gd name="connsiteX1" fmla="*/ 9525 w 3233738"/>
                  <a:gd name="connsiteY1" fmla="*/ 700088 h 719138"/>
                  <a:gd name="connsiteX2" fmla="*/ 71438 w 3233738"/>
                  <a:gd name="connsiteY2" fmla="*/ 628650 h 719138"/>
                  <a:gd name="connsiteX3" fmla="*/ 76200 w 3233738"/>
                  <a:gd name="connsiteY3" fmla="*/ 614363 h 719138"/>
                  <a:gd name="connsiteX4" fmla="*/ 100013 w 3233738"/>
                  <a:gd name="connsiteY4" fmla="*/ 585788 h 719138"/>
                  <a:gd name="connsiteX5" fmla="*/ 119063 w 3233738"/>
                  <a:gd name="connsiteY5" fmla="*/ 557213 h 719138"/>
                  <a:gd name="connsiteX6" fmla="*/ 147638 w 3233738"/>
                  <a:gd name="connsiteY6" fmla="*/ 528638 h 719138"/>
                  <a:gd name="connsiteX7" fmla="*/ 171450 w 3233738"/>
                  <a:gd name="connsiteY7" fmla="*/ 500062 h 719138"/>
                  <a:gd name="connsiteX8" fmla="*/ 216694 w 3233738"/>
                  <a:gd name="connsiteY8" fmla="*/ 459582 h 719138"/>
                  <a:gd name="connsiteX9" fmla="*/ 252412 w 3233738"/>
                  <a:gd name="connsiteY9" fmla="*/ 445294 h 719138"/>
                  <a:gd name="connsiteX10" fmla="*/ 280988 w 3233738"/>
                  <a:gd name="connsiteY10" fmla="*/ 442913 h 719138"/>
                  <a:gd name="connsiteX11" fmla="*/ 323850 w 3233738"/>
                  <a:gd name="connsiteY11" fmla="*/ 461963 h 719138"/>
                  <a:gd name="connsiteX12" fmla="*/ 352425 w 3233738"/>
                  <a:gd name="connsiteY12" fmla="*/ 471488 h 719138"/>
                  <a:gd name="connsiteX13" fmla="*/ 514350 w 3233738"/>
                  <a:gd name="connsiteY13" fmla="*/ 466725 h 719138"/>
                  <a:gd name="connsiteX14" fmla="*/ 547688 w 3233738"/>
                  <a:gd name="connsiteY14" fmla="*/ 457200 h 719138"/>
                  <a:gd name="connsiteX15" fmla="*/ 628650 w 3233738"/>
                  <a:gd name="connsiteY15" fmla="*/ 452438 h 719138"/>
                  <a:gd name="connsiteX16" fmla="*/ 838200 w 3233738"/>
                  <a:gd name="connsiteY16" fmla="*/ 457200 h 719138"/>
                  <a:gd name="connsiteX17" fmla="*/ 914400 w 3233738"/>
                  <a:gd name="connsiteY17" fmla="*/ 466725 h 719138"/>
                  <a:gd name="connsiteX18" fmla="*/ 942975 w 3233738"/>
                  <a:gd name="connsiteY18" fmla="*/ 476250 h 719138"/>
                  <a:gd name="connsiteX19" fmla="*/ 1014413 w 3233738"/>
                  <a:gd name="connsiteY19" fmla="*/ 485775 h 719138"/>
                  <a:gd name="connsiteX20" fmla="*/ 1119188 w 3233738"/>
                  <a:gd name="connsiteY20" fmla="*/ 476250 h 719138"/>
                  <a:gd name="connsiteX21" fmla="*/ 1133475 w 3233738"/>
                  <a:gd name="connsiteY21" fmla="*/ 471488 h 719138"/>
                  <a:gd name="connsiteX22" fmla="*/ 1162050 w 3233738"/>
                  <a:gd name="connsiteY22" fmla="*/ 476250 h 719138"/>
                  <a:gd name="connsiteX23" fmla="*/ 1181100 w 3233738"/>
                  <a:gd name="connsiteY23" fmla="*/ 481013 h 719138"/>
                  <a:gd name="connsiteX24" fmla="*/ 1214438 w 3233738"/>
                  <a:gd name="connsiteY24" fmla="*/ 485775 h 719138"/>
                  <a:gd name="connsiteX25" fmla="*/ 1266825 w 3233738"/>
                  <a:gd name="connsiteY25" fmla="*/ 495300 h 719138"/>
                  <a:gd name="connsiteX26" fmla="*/ 1290638 w 3233738"/>
                  <a:gd name="connsiteY26" fmla="*/ 500063 h 719138"/>
                  <a:gd name="connsiteX27" fmla="*/ 1357313 w 3233738"/>
                  <a:gd name="connsiteY27" fmla="*/ 504825 h 719138"/>
                  <a:gd name="connsiteX28" fmla="*/ 1404938 w 3233738"/>
                  <a:gd name="connsiteY28" fmla="*/ 509588 h 719138"/>
                  <a:gd name="connsiteX29" fmla="*/ 1423988 w 3233738"/>
                  <a:gd name="connsiteY29" fmla="*/ 514350 h 719138"/>
                  <a:gd name="connsiteX30" fmla="*/ 1438275 w 3233738"/>
                  <a:gd name="connsiteY30" fmla="*/ 519113 h 719138"/>
                  <a:gd name="connsiteX31" fmla="*/ 1612106 w 3233738"/>
                  <a:gd name="connsiteY31" fmla="*/ 509588 h 719138"/>
                  <a:gd name="connsiteX32" fmla="*/ 1676400 w 3233738"/>
                  <a:gd name="connsiteY32" fmla="*/ 523875 h 719138"/>
                  <a:gd name="connsiteX33" fmla="*/ 1690688 w 3233738"/>
                  <a:gd name="connsiteY33" fmla="*/ 514350 h 719138"/>
                  <a:gd name="connsiteX34" fmla="*/ 1724025 w 3233738"/>
                  <a:gd name="connsiteY34" fmla="*/ 500063 h 719138"/>
                  <a:gd name="connsiteX35" fmla="*/ 1743075 w 3233738"/>
                  <a:gd name="connsiteY35" fmla="*/ 495300 h 719138"/>
                  <a:gd name="connsiteX36" fmla="*/ 1971675 w 3233738"/>
                  <a:gd name="connsiteY36" fmla="*/ 481013 h 719138"/>
                  <a:gd name="connsiteX37" fmla="*/ 2000250 w 3233738"/>
                  <a:gd name="connsiteY37" fmla="*/ 466725 h 719138"/>
                  <a:gd name="connsiteX38" fmla="*/ 2014538 w 3233738"/>
                  <a:gd name="connsiteY38" fmla="*/ 461963 h 719138"/>
                  <a:gd name="connsiteX39" fmla="*/ 2028825 w 3233738"/>
                  <a:gd name="connsiteY39" fmla="*/ 452438 h 719138"/>
                  <a:gd name="connsiteX40" fmla="*/ 2066925 w 3233738"/>
                  <a:gd name="connsiteY40" fmla="*/ 442913 h 719138"/>
                  <a:gd name="connsiteX41" fmla="*/ 2095500 w 3233738"/>
                  <a:gd name="connsiteY41" fmla="*/ 433388 h 719138"/>
                  <a:gd name="connsiteX42" fmla="*/ 2109788 w 3233738"/>
                  <a:gd name="connsiteY42" fmla="*/ 419100 h 719138"/>
                  <a:gd name="connsiteX43" fmla="*/ 2219325 w 3233738"/>
                  <a:gd name="connsiteY43" fmla="*/ 404813 h 719138"/>
                  <a:gd name="connsiteX44" fmla="*/ 2281238 w 3233738"/>
                  <a:gd name="connsiteY44" fmla="*/ 400050 h 719138"/>
                  <a:gd name="connsiteX45" fmla="*/ 2295525 w 3233738"/>
                  <a:gd name="connsiteY45" fmla="*/ 395288 h 719138"/>
                  <a:gd name="connsiteX46" fmla="*/ 2338388 w 3233738"/>
                  <a:gd name="connsiteY46" fmla="*/ 385763 h 719138"/>
                  <a:gd name="connsiteX47" fmla="*/ 2366963 w 3233738"/>
                  <a:gd name="connsiteY47" fmla="*/ 381000 h 719138"/>
                  <a:gd name="connsiteX48" fmla="*/ 2381250 w 3233738"/>
                  <a:gd name="connsiteY48" fmla="*/ 376238 h 719138"/>
                  <a:gd name="connsiteX49" fmla="*/ 2414588 w 3233738"/>
                  <a:gd name="connsiteY49" fmla="*/ 371475 h 719138"/>
                  <a:gd name="connsiteX50" fmla="*/ 2466975 w 3233738"/>
                  <a:gd name="connsiteY50" fmla="*/ 357188 h 719138"/>
                  <a:gd name="connsiteX51" fmla="*/ 2538413 w 3233738"/>
                  <a:gd name="connsiteY51" fmla="*/ 352425 h 719138"/>
                  <a:gd name="connsiteX52" fmla="*/ 2552700 w 3233738"/>
                  <a:gd name="connsiteY52" fmla="*/ 347663 h 719138"/>
                  <a:gd name="connsiteX53" fmla="*/ 2662238 w 3233738"/>
                  <a:gd name="connsiteY53" fmla="*/ 338138 h 719138"/>
                  <a:gd name="connsiteX54" fmla="*/ 2738438 w 3233738"/>
                  <a:gd name="connsiteY54" fmla="*/ 328613 h 719138"/>
                  <a:gd name="connsiteX55" fmla="*/ 2776538 w 3233738"/>
                  <a:gd name="connsiteY55" fmla="*/ 323850 h 719138"/>
                  <a:gd name="connsiteX56" fmla="*/ 2805113 w 3233738"/>
                  <a:gd name="connsiteY56" fmla="*/ 304800 h 719138"/>
                  <a:gd name="connsiteX57" fmla="*/ 2819400 w 3233738"/>
                  <a:gd name="connsiteY57" fmla="*/ 295275 h 719138"/>
                  <a:gd name="connsiteX58" fmla="*/ 2847975 w 3233738"/>
                  <a:gd name="connsiteY58" fmla="*/ 266700 h 719138"/>
                  <a:gd name="connsiteX59" fmla="*/ 2862263 w 3233738"/>
                  <a:gd name="connsiteY59" fmla="*/ 252413 h 719138"/>
                  <a:gd name="connsiteX60" fmla="*/ 2890838 w 3233738"/>
                  <a:gd name="connsiteY60" fmla="*/ 238125 h 719138"/>
                  <a:gd name="connsiteX61" fmla="*/ 2905125 w 3233738"/>
                  <a:gd name="connsiteY61" fmla="*/ 228600 h 719138"/>
                  <a:gd name="connsiteX62" fmla="*/ 2938463 w 3233738"/>
                  <a:gd name="connsiteY62" fmla="*/ 214313 h 719138"/>
                  <a:gd name="connsiteX63" fmla="*/ 2981325 w 3233738"/>
                  <a:gd name="connsiteY63" fmla="*/ 185738 h 719138"/>
                  <a:gd name="connsiteX64" fmla="*/ 3009900 w 3233738"/>
                  <a:gd name="connsiteY64" fmla="*/ 166688 h 719138"/>
                  <a:gd name="connsiteX65" fmla="*/ 3038475 w 3233738"/>
                  <a:gd name="connsiteY65" fmla="*/ 138113 h 719138"/>
                  <a:gd name="connsiteX66" fmla="*/ 3067050 w 3233738"/>
                  <a:gd name="connsiteY66" fmla="*/ 119063 h 719138"/>
                  <a:gd name="connsiteX67" fmla="*/ 3081338 w 3233738"/>
                  <a:gd name="connsiteY67" fmla="*/ 109538 h 719138"/>
                  <a:gd name="connsiteX68" fmla="*/ 3105150 w 3233738"/>
                  <a:gd name="connsiteY68" fmla="*/ 85725 h 719138"/>
                  <a:gd name="connsiteX69" fmla="*/ 3128963 w 3233738"/>
                  <a:gd name="connsiteY69" fmla="*/ 57150 h 719138"/>
                  <a:gd name="connsiteX70" fmla="*/ 3143250 w 3233738"/>
                  <a:gd name="connsiteY70" fmla="*/ 52388 h 719138"/>
                  <a:gd name="connsiteX71" fmla="*/ 3157538 w 3233738"/>
                  <a:gd name="connsiteY71" fmla="*/ 38100 h 719138"/>
                  <a:gd name="connsiteX72" fmla="*/ 3186113 w 3233738"/>
                  <a:gd name="connsiteY72" fmla="*/ 28575 h 719138"/>
                  <a:gd name="connsiteX73" fmla="*/ 3205163 w 3233738"/>
                  <a:gd name="connsiteY73" fmla="*/ 19050 h 719138"/>
                  <a:gd name="connsiteX74" fmla="*/ 3233738 w 3233738"/>
                  <a:gd name="connsiteY74" fmla="*/ 0 h 719138"/>
                  <a:gd name="connsiteX0" fmla="*/ 0 w 3233738"/>
                  <a:gd name="connsiteY0" fmla="*/ 719138 h 719138"/>
                  <a:gd name="connsiteX1" fmla="*/ 71438 w 3233738"/>
                  <a:gd name="connsiteY1" fmla="*/ 628650 h 719138"/>
                  <a:gd name="connsiteX2" fmla="*/ 76200 w 3233738"/>
                  <a:gd name="connsiteY2" fmla="*/ 614363 h 719138"/>
                  <a:gd name="connsiteX3" fmla="*/ 100013 w 3233738"/>
                  <a:gd name="connsiteY3" fmla="*/ 585788 h 719138"/>
                  <a:gd name="connsiteX4" fmla="*/ 119063 w 3233738"/>
                  <a:gd name="connsiteY4" fmla="*/ 557213 h 719138"/>
                  <a:gd name="connsiteX5" fmla="*/ 147638 w 3233738"/>
                  <a:gd name="connsiteY5" fmla="*/ 528638 h 719138"/>
                  <a:gd name="connsiteX6" fmla="*/ 171450 w 3233738"/>
                  <a:gd name="connsiteY6" fmla="*/ 500062 h 719138"/>
                  <a:gd name="connsiteX7" fmla="*/ 216694 w 3233738"/>
                  <a:gd name="connsiteY7" fmla="*/ 459582 h 719138"/>
                  <a:gd name="connsiteX8" fmla="*/ 252412 w 3233738"/>
                  <a:gd name="connsiteY8" fmla="*/ 445294 h 719138"/>
                  <a:gd name="connsiteX9" fmla="*/ 280988 w 3233738"/>
                  <a:gd name="connsiteY9" fmla="*/ 442913 h 719138"/>
                  <a:gd name="connsiteX10" fmla="*/ 323850 w 3233738"/>
                  <a:gd name="connsiteY10" fmla="*/ 461963 h 719138"/>
                  <a:gd name="connsiteX11" fmla="*/ 352425 w 3233738"/>
                  <a:gd name="connsiteY11" fmla="*/ 471488 h 719138"/>
                  <a:gd name="connsiteX12" fmla="*/ 514350 w 3233738"/>
                  <a:gd name="connsiteY12" fmla="*/ 466725 h 719138"/>
                  <a:gd name="connsiteX13" fmla="*/ 547688 w 3233738"/>
                  <a:gd name="connsiteY13" fmla="*/ 457200 h 719138"/>
                  <a:gd name="connsiteX14" fmla="*/ 628650 w 3233738"/>
                  <a:gd name="connsiteY14" fmla="*/ 452438 h 719138"/>
                  <a:gd name="connsiteX15" fmla="*/ 838200 w 3233738"/>
                  <a:gd name="connsiteY15" fmla="*/ 457200 h 719138"/>
                  <a:gd name="connsiteX16" fmla="*/ 914400 w 3233738"/>
                  <a:gd name="connsiteY16" fmla="*/ 466725 h 719138"/>
                  <a:gd name="connsiteX17" fmla="*/ 942975 w 3233738"/>
                  <a:gd name="connsiteY17" fmla="*/ 476250 h 719138"/>
                  <a:gd name="connsiteX18" fmla="*/ 1014413 w 3233738"/>
                  <a:gd name="connsiteY18" fmla="*/ 485775 h 719138"/>
                  <a:gd name="connsiteX19" fmla="*/ 1119188 w 3233738"/>
                  <a:gd name="connsiteY19" fmla="*/ 476250 h 719138"/>
                  <a:gd name="connsiteX20" fmla="*/ 1133475 w 3233738"/>
                  <a:gd name="connsiteY20" fmla="*/ 471488 h 719138"/>
                  <a:gd name="connsiteX21" fmla="*/ 1162050 w 3233738"/>
                  <a:gd name="connsiteY21" fmla="*/ 476250 h 719138"/>
                  <a:gd name="connsiteX22" fmla="*/ 1181100 w 3233738"/>
                  <a:gd name="connsiteY22" fmla="*/ 481013 h 719138"/>
                  <a:gd name="connsiteX23" fmla="*/ 1214438 w 3233738"/>
                  <a:gd name="connsiteY23" fmla="*/ 485775 h 719138"/>
                  <a:gd name="connsiteX24" fmla="*/ 1266825 w 3233738"/>
                  <a:gd name="connsiteY24" fmla="*/ 495300 h 719138"/>
                  <a:gd name="connsiteX25" fmla="*/ 1290638 w 3233738"/>
                  <a:gd name="connsiteY25" fmla="*/ 500063 h 719138"/>
                  <a:gd name="connsiteX26" fmla="*/ 1357313 w 3233738"/>
                  <a:gd name="connsiteY26" fmla="*/ 504825 h 719138"/>
                  <a:gd name="connsiteX27" fmla="*/ 1404938 w 3233738"/>
                  <a:gd name="connsiteY27" fmla="*/ 509588 h 719138"/>
                  <a:gd name="connsiteX28" fmla="*/ 1423988 w 3233738"/>
                  <a:gd name="connsiteY28" fmla="*/ 514350 h 719138"/>
                  <a:gd name="connsiteX29" fmla="*/ 1438275 w 3233738"/>
                  <a:gd name="connsiteY29" fmla="*/ 519113 h 719138"/>
                  <a:gd name="connsiteX30" fmla="*/ 1612106 w 3233738"/>
                  <a:gd name="connsiteY30" fmla="*/ 509588 h 719138"/>
                  <a:gd name="connsiteX31" fmla="*/ 1676400 w 3233738"/>
                  <a:gd name="connsiteY31" fmla="*/ 523875 h 719138"/>
                  <a:gd name="connsiteX32" fmla="*/ 1690688 w 3233738"/>
                  <a:gd name="connsiteY32" fmla="*/ 514350 h 719138"/>
                  <a:gd name="connsiteX33" fmla="*/ 1724025 w 3233738"/>
                  <a:gd name="connsiteY33" fmla="*/ 500063 h 719138"/>
                  <a:gd name="connsiteX34" fmla="*/ 1743075 w 3233738"/>
                  <a:gd name="connsiteY34" fmla="*/ 495300 h 719138"/>
                  <a:gd name="connsiteX35" fmla="*/ 1971675 w 3233738"/>
                  <a:gd name="connsiteY35" fmla="*/ 481013 h 719138"/>
                  <a:gd name="connsiteX36" fmla="*/ 2000250 w 3233738"/>
                  <a:gd name="connsiteY36" fmla="*/ 466725 h 719138"/>
                  <a:gd name="connsiteX37" fmla="*/ 2014538 w 3233738"/>
                  <a:gd name="connsiteY37" fmla="*/ 461963 h 719138"/>
                  <a:gd name="connsiteX38" fmla="*/ 2028825 w 3233738"/>
                  <a:gd name="connsiteY38" fmla="*/ 452438 h 719138"/>
                  <a:gd name="connsiteX39" fmla="*/ 2066925 w 3233738"/>
                  <a:gd name="connsiteY39" fmla="*/ 442913 h 719138"/>
                  <a:gd name="connsiteX40" fmla="*/ 2095500 w 3233738"/>
                  <a:gd name="connsiteY40" fmla="*/ 433388 h 719138"/>
                  <a:gd name="connsiteX41" fmla="*/ 2109788 w 3233738"/>
                  <a:gd name="connsiteY41" fmla="*/ 419100 h 719138"/>
                  <a:gd name="connsiteX42" fmla="*/ 2219325 w 3233738"/>
                  <a:gd name="connsiteY42" fmla="*/ 404813 h 719138"/>
                  <a:gd name="connsiteX43" fmla="*/ 2281238 w 3233738"/>
                  <a:gd name="connsiteY43" fmla="*/ 400050 h 719138"/>
                  <a:gd name="connsiteX44" fmla="*/ 2295525 w 3233738"/>
                  <a:gd name="connsiteY44" fmla="*/ 395288 h 719138"/>
                  <a:gd name="connsiteX45" fmla="*/ 2338388 w 3233738"/>
                  <a:gd name="connsiteY45" fmla="*/ 385763 h 719138"/>
                  <a:gd name="connsiteX46" fmla="*/ 2366963 w 3233738"/>
                  <a:gd name="connsiteY46" fmla="*/ 381000 h 719138"/>
                  <a:gd name="connsiteX47" fmla="*/ 2381250 w 3233738"/>
                  <a:gd name="connsiteY47" fmla="*/ 376238 h 719138"/>
                  <a:gd name="connsiteX48" fmla="*/ 2414588 w 3233738"/>
                  <a:gd name="connsiteY48" fmla="*/ 371475 h 719138"/>
                  <a:gd name="connsiteX49" fmla="*/ 2466975 w 3233738"/>
                  <a:gd name="connsiteY49" fmla="*/ 357188 h 719138"/>
                  <a:gd name="connsiteX50" fmla="*/ 2538413 w 3233738"/>
                  <a:gd name="connsiteY50" fmla="*/ 352425 h 719138"/>
                  <a:gd name="connsiteX51" fmla="*/ 2552700 w 3233738"/>
                  <a:gd name="connsiteY51" fmla="*/ 347663 h 719138"/>
                  <a:gd name="connsiteX52" fmla="*/ 2662238 w 3233738"/>
                  <a:gd name="connsiteY52" fmla="*/ 338138 h 719138"/>
                  <a:gd name="connsiteX53" fmla="*/ 2738438 w 3233738"/>
                  <a:gd name="connsiteY53" fmla="*/ 328613 h 719138"/>
                  <a:gd name="connsiteX54" fmla="*/ 2776538 w 3233738"/>
                  <a:gd name="connsiteY54" fmla="*/ 323850 h 719138"/>
                  <a:gd name="connsiteX55" fmla="*/ 2805113 w 3233738"/>
                  <a:gd name="connsiteY55" fmla="*/ 304800 h 719138"/>
                  <a:gd name="connsiteX56" fmla="*/ 2819400 w 3233738"/>
                  <a:gd name="connsiteY56" fmla="*/ 295275 h 719138"/>
                  <a:gd name="connsiteX57" fmla="*/ 2847975 w 3233738"/>
                  <a:gd name="connsiteY57" fmla="*/ 266700 h 719138"/>
                  <a:gd name="connsiteX58" fmla="*/ 2862263 w 3233738"/>
                  <a:gd name="connsiteY58" fmla="*/ 252413 h 719138"/>
                  <a:gd name="connsiteX59" fmla="*/ 2890838 w 3233738"/>
                  <a:gd name="connsiteY59" fmla="*/ 238125 h 719138"/>
                  <a:gd name="connsiteX60" fmla="*/ 2905125 w 3233738"/>
                  <a:gd name="connsiteY60" fmla="*/ 228600 h 719138"/>
                  <a:gd name="connsiteX61" fmla="*/ 2938463 w 3233738"/>
                  <a:gd name="connsiteY61" fmla="*/ 214313 h 719138"/>
                  <a:gd name="connsiteX62" fmla="*/ 2981325 w 3233738"/>
                  <a:gd name="connsiteY62" fmla="*/ 185738 h 719138"/>
                  <a:gd name="connsiteX63" fmla="*/ 3009900 w 3233738"/>
                  <a:gd name="connsiteY63" fmla="*/ 166688 h 719138"/>
                  <a:gd name="connsiteX64" fmla="*/ 3038475 w 3233738"/>
                  <a:gd name="connsiteY64" fmla="*/ 138113 h 719138"/>
                  <a:gd name="connsiteX65" fmla="*/ 3067050 w 3233738"/>
                  <a:gd name="connsiteY65" fmla="*/ 119063 h 719138"/>
                  <a:gd name="connsiteX66" fmla="*/ 3081338 w 3233738"/>
                  <a:gd name="connsiteY66" fmla="*/ 109538 h 719138"/>
                  <a:gd name="connsiteX67" fmla="*/ 3105150 w 3233738"/>
                  <a:gd name="connsiteY67" fmla="*/ 85725 h 719138"/>
                  <a:gd name="connsiteX68" fmla="*/ 3128963 w 3233738"/>
                  <a:gd name="connsiteY68" fmla="*/ 57150 h 719138"/>
                  <a:gd name="connsiteX69" fmla="*/ 3143250 w 3233738"/>
                  <a:gd name="connsiteY69" fmla="*/ 52388 h 719138"/>
                  <a:gd name="connsiteX70" fmla="*/ 3157538 w 3233738"/>
                  <a:gd name="connsiteY70" fmla="*/ 38100 h 719138"/>
                  <a:gd name="connsiteX71" fmla="*/ 3186113 w 3233738"/>
                  <a:gd name="connsiteY71" fmla="*/ 28575 h 719138"/>
                  <a:gd name="connsiteX72" fmla="*/ 3205163 w 3233738"/>
                  <a:gd name="connsiteY72" fmla="*/ 19050 h 719138"/>
                  <a:gd name="connsiteX73" fmla="*/ 3233738 w 3233738"/>
                  <a:gd name="connsiteY73" fmla="*/ 0 h 719138"/>
                  <a:gd name="connsiteX0" fmla="*/ 0 w 3233738"/>
                  <a:gd name="connsiteY0" fmla="*/ 719138 h 719138"/>
                  <a:gd name="connsiteX1" fmla="*/ 76200 w 3233738"/>
                  <a:gd name="connsiteY1" fmla="*/ 614363 h 719138"/>
                  <a:gd name="connsiteX2" fmla="*/ 100013 w 3233738"/>
                  <a:gd name="connsiteY2" fmla="*/ 585788 h 719138"/>
                  <a:gd name="connsiteX3" fmla="*/ 119063 w 3233738"/>
                  <a:gd name="connsiteY3" fmla="*/ 557213 h 719138"/>
                  <a:gd name="connsiteX4" fmla="*/ 147638 w 3233738"/>
                  <a:gd name="connsiteY4" fmla="*/ 528638 h 719138"/>
                  <a:gd name="connsiteX5" fmla="*/ 171450 w 3233738"/>
                  <a:gd name="connsiteY5" fmla="*/ 500062 h 719138"/>
                  <a:gd name="connsiteX6" fmla="*/ 216694 w 3233738"/>
                  <a:gd name="connsiteY6" fmla="*/ 459582 h 719138"/>
                  <a:gd name="connsiteX7" fmla="*/ 252412 w 3233738"/>
                  <a:gd name="connsiteY7" fmla="*/ 445294 h 719138"/>
                  <a:gd name="connsiteX8" fmla="*/ 280988 w 3233738"/>
                  <a:gd name="connsiteY8" fmla="*/ 442913 h 719138"/>
                  <a:gd name="connsiteX9" fmla="*/ 323850 w 3233738"/>
                  <a:gd name="connsiteY9" fmla="*/ 461963 h 719138"/>
                  <a:gd name="connsiteX10" fmla="*/ 352425 w 3233738"/>
                  <a:gd name="connsiteY10" fmla="*/ 471488 h 719138"/>
                  <a:gd name="connsiteX11" fmla="*/ 514350 w 3233738"/>
                  <a:gd name="connsiteY11" fmla="*/ 466725 h 719138"/>
                  <a:gd name="connsiteX12" fmla="*/ 547688 w 3233738"/>
                  <a:gd name="connsiteY12" fmla="*/ 457200 h 719138"/>
                  <a:gd name="connsiteX13" fmla="*/ 628650 w 3233738"/>
                  <a:gd name="connsiteY13" fmla="*/ 452438 h 719138"/>
                  <a:gd name="connsiteX14" fmla="*/ 838200 w 3233738"/>
                  <a:gd name="connsiteY14" fmla="*/ 457200 h 719138"/>
                  <a:gd name="connsiteX15" fmla="*/ 914400 w 3233738"/>
                  <a:gd name="connsiteY15" fmla="*/ 466725 h 719138"/>
                  <a:gd name="connsiteX16" fmla="*/ 942975 w 3233738"/>
                  <a:gd name="connsiteY16" fmla="*/ 476250 h 719138"/>
                  <a:gd name="connsiteX17" fmla="*/ 1014413 w 3233738"/>
                  <a:gd name="connsiteY17" fmla="*/ 485775 h 719138"/>
                  <a:gd name="connsiteX18" fmla="*/ 1119188 w 3233738"/>
                  <a:gd name="connsiteY18" fmla="*/ 476250 h 719138"/>
                  <a:gd name="connsiteX19" fmla="*/ 1133475 w 3233738"/>
                  <a:gd name="connsiteY19" fmla="*/ 471488 h 719138"/>
                  <a:gd name="connsiteX20" fmla="*/ 1162050 w 3233738"/>
                  <a:gd name="connsiteY20" fmla="*/ 476250 h 719138"/>
                  <a:gd name="connsiteX21" fmla="*/ 1181100 w 3233738"/>
                  <a:gd name="connsiteY21" fmla="*/ 481013 h 719138"/>
                  <a:gd name="connsiteX22" fmla="*/ 1214438 w 3233738"/>
                  <a:gd name="connsiteY22" fmla="*/ 485775 h 719138"/>
                  <a:gd name="connsiteX23" fmla="*/ 1266825 w 3233738"/>
                  <a:gd name="connsiteY23" fmla="*/ 495300 h 719138"/>
                  <a:gd name="connsiteX24" fmla="*/ 1290638 w 3233738"/>
                  <a:gd name="connsiteY24" fmla="*/ 500063 h 719138"/>
                  <a:gd name="connsiteX25" fmla="*/ 1357313 w 3233738"/>
                  <a:gd name="connsiteY25" fmla="*/ 504825 h 719138"/>
                  <a:gd name="connsiteX26" fmla="*/ 1404938 w 3233738"/>
                  <a:gd name="connsiteY26" fmla="*/ 509588 h 719138"/>
                  <a:gd name="connsiteX27" fmla="*/ 1423988 w 3233738"/>
                  <a:gd name="connsiteY27" fmla="*/ 514350 h 719138"/>
                  <a:gd name="connsiteX28" fmla="*/ 1438275 w 3233738"/>
                  <a:gd name="connsiteY28" fmla="*/ 519113 h 719138"/>
                  <a:gd name="connsiteX29" fmla="*/ 1612106 w 3233738"/>
                  <a:gd name="connsiteY29" fmla="*/ 509588 h 719138"/>
                  <a:gd name="connsiteX30" fmla="*/ 1676400 w 3233738"/>
                  <a:gd name="connsiteY30" fmla="*/ 523875 h 719138"/>
                  <a:gd name="connsiteX31" fmla="*/ 1690688 w 3233738"/>
                  <a:gd name="connsiteY31" fmla="*/ 514350 h 719138"/>
                  <a:gd name="connsiteX32" fmla="*/ 1724025 w 3233738"/>
                  <a:gd name="connsiteY32" fmla="*/ 500063 h 719138"/>
                  <a:gd name="connsiteX33" fmla="*/ 1743075 w 3233738"/>
                  <a:gd name="connsiteY33" fmla="*/ 495300 h 719138"/>
                  <a:gd name="connsiteX34" fmla="*/ 1971675 w 3233738"/>
                  <a:gd name="connsiteY34" fmla="*/ 481013 h 719138"/>
                  <a:gd name="connsiteX35" fmla="*/ 2000250 w 3233738"/>
                  <a:gd name="connsiteY35" fmla="*/ 466725 h 719138"/>
                  <a:gd name="connsiteX36" fmla="*/ 2014538 w 3233738"/>
                  <a:gd name="connsiteY36" fmla="*/ 461963 h 719138"/>
                  <a:gd name="connsiteX37" fmla="*/ 2028825 w 3233738"/>
                  <a:gd name="connsiteY37" fmla="*/ 452438 h 719138"/>
                  <a:gd name="connsiteX38" fmla="*/ 2066925 w 3233738"/>
                  <a:gd name="connsiteY38" fmla="*/ 442913 h 719138"/>
                  <a:gd name="connsiteX39" fmla="*/ 2095500 w 3233738"/>
                  <a:gd name="connsiteY39" fmla="*/ 433388 h 719138"/>
                  <a:gd name="connsiteX40" fmla="*/ 2109788 w 3233738"/>
                  <a:gd name="connsiteY40" fmla="*/ 419100 h 719138"/>
                  <a:gd name="connsiteX41" fmla="*/ 2219325 w 3233738"/>
                  <a:gd name="connsiteY41" fmla="*/ 404813 h 719138"/>
                  <a:gd name="connsiteX42" fmla="*/ 2281238 w 3233738"/>
                  <a:gd name="connsiteY42" fmla="*/ 400050 h 719138"/>
                  <a:gd name="connsiteX43" fmla="*/ 2295525 w 3233738"/>
                  <a:gd name="connsiteY43" fmla="*/ 395288 h 719138"/>
                  <a:gd name="connsiteX44" fmla="*/ 2338388 w 3233738"/>
                  <a:gd name="connsiteY44" fmla="*/ 385763 h 719138"/>
                  <a:gd name="connsiteX45" fmla="*/ 2366963 w 3233738"/>
                  <a:gd name="connsiteY45" fmla="*/ 381000 h 719138"/>
                  <a:gd name="connsiteX46" fmla="*/ 2381250 w 3233738"/>
                  <a:gd name="connsiteY46" fmla="*/ 376238 h 719138"/>
                  <a:gd name="connsiteX47" fmla="*/ 2414588 w 3233738"/>
                  <a:gd name="connsiteY47" fmla="*/ 371475 h 719138"/>
                  <a:gd name="connsiteX48" fmla="*/ 2466975 w 3233738"/>
                  <a:gd name="connsiteY48" fmla="*/ 357188 h 719138"/>
                  <a:gd name="connsiteX49" fmla="*/ 2538413 w 3233738"/>
                  <a:gd name="connsiteY49" fmla="*/ 352425 h 719138"/>
                  <a:gd name="connsiteX50" fmla="*/ 2552700 w 3233738"/>
                  <a:gd name="connsiteY50" fmla="*/ 347663 h 719138"/>
                  <a:gd name="connsiteX51" fmla="*/ 2662238 w 3233738"/>
                  <a:gd name="connsiteY51" fmla="*/ 338138 h 719138"/>
                  <a:gd name="connsiteX52" fmla="*/ 2738438 w 3233738"/>
                  <a:gd name="connsiteY52" fmla="*/ 328613 h 719138"/>
                  <a:gd name="connsiteX53" fmla="*/ 2776538 w 3233738"/>
                  <a:gd name="connsiteY53" fmla="*/ 323850 h 719138"/>
                  <a:gd name="connsiteX54" fmla="*/ 2805113 w 3233738"/>
                  <a:gd name="connsiteY54" fmla="*/ 304800 h 719138"/>
                  <a:gd name="connsiteX55" fmla="*/ 2819400 w 3233738"/>
                  <a:gd name="connsiteY55" fmla="*/ 295275 h 719138"/>
                  <a:gd name="connsiteX56" fmla="*/ 2847975 w 3233738"/>
                  <a:gd name="connsiteY56" fmla="*/ 266700 h 719138"/>
                  <a:gd name="connsiteX57" fmla="*/ 2862263 w 3233738"/>
                  <a:gd name="connsiteY57" fmla="*/ 252413 h 719138"/>
                  <a:gd name="connsiteX58" fmla="*/ 2890838 w 3233738"/>
                  <a:gd name="connsiteY58" fmla="*/ 238125 h 719138"/>
                  <a:gd name="connsiteX59" fmla="*/ 2905125 w 3233738"/>
                  <a:gd name="connsiteY59" fmla="*/ 228600 h 719138"/>
                  <a:gd name="connsiteX60" fmla="*/ 2938463 w 3233738"/>
                  <a:gd name="connsiteY60" fmla="*/ 214313 h 719138"/>
                  <a:gd name="connsiteX61" fmla="*/ 2981325 w 3233738"/>
                  <a:gd name="connsiteY61" fmla="*/ 185738 h 719138"/>
                  <a:gd name="connsiteX62" fmla="*/ 3009900 w 3233738"/>
                  <a:gd name="connsiteY62" fmla="*/ 166688 h 719138"/>
                  <a:gd name="connsiteX63" fmla="*/ 3038475 w 3233738"/>
                  <a:gd name="connsiteY63" fmla="*/ 138113 h 719138"/>
                  <a:gd name="connsiteX64" fmla="*/ 3067050 w 3233738"/>
                  <a:gd name="connsiteY64" fmla="*/ 119063 h 719138"/>
                  <a:gd name="connsiteX65" fmla="*/ 3081338 w 3233738"/>
                  <a:gd name="connsiteY65" fmla="*/ 109538 h 719138"/>
                  <a:gd name="connsiteX66" fmla="*/ 3105150 w 3233738"/>
                  <a:gd name="connsiteY66" fmla="*/ 85725 h 719138"/>
                  <a:gd name="connsiteX67" fmla="*/ 3128963 w 3233738"/>
                  <a:gd name="connsiteY67" fmla="*/ 57150 h 719138"/>
                  <a:gd name="connsiteX68" fmla="*/ 3143250 w 3233738"/>
                  <a:gd name="connsiteY68" fmla="*/ 52388 h 719138"/>
                  <a:gd name="connsiteX69" fmla="*/ 3157538 w 3233738"/>
                  <a:gd name="connsiteY69" fmla="*/ 38100 h 719138"/>
                  <a:gd name="connsiteX70" fmla="*/ 3186113 w 3233738"/>
                  <a:gd name="connsiteY70" fmla="*/ 28575 h 719138"/>
                  <a:gd name="connsiteX71" fmla="*/ 3205163 w 3233738"/>
                  <a:gd name="connsiteY71" fmla="*/ 19050 h 719138"/>
                  <a:gd name="connsiteX72" fmla="*/ 3233738 w 3233738"/>
                  <a:gd name="connsiteY72" fmla="*/ 0 h 719138"/>
                  <a:gd name="connsiteX0" fmla="*/ 0 w 3157538"/>
                  <a:gd name="connsiteY0" fmla="*/ 614363 h 614363"/>
                  <a:gd name="connsiteX1" fmla="*/ 23813 w 3157538"/>
                  <a:gd name="connsiteY1" fmla="*/ 585788 h 614363"/>
                  <a:gd name="connsiteX2" fmla="*/ 42863 w 3157538"/>
                  <a:gd name="connsiteY2" fmla="*/ 557213 h 614363"/>
                  <a:gd name="connsiteX3" fmla="*/ 71438 w 3157538"/>
                  <a:gd name="connsiteY3" fmla="*/ 528638 h 614363"/>
                  <a:gd name="connsiteX4" fmla="*/ 95250 w 3157538"/>
                  <a:gd name="connsiteY4" fmla="*/ 500062 h 614363"/>
                  <a:gd name="connsiteX5" fmla="*/ 140494 w 3157538"/>
                  <a:gd name="connsiteY5" fmla="*/ 459582 h 614363"/>
                  <a:gd name="connsiteX6" fmla="*/ 176212 w 3157538"/>
                  <a:gd name="connsiteY6" fmla="*/ 445294 h 614363"/>
                  <a:gd name="connsiteX7" fmla="*/ 204788 w 3157538"/>
                  <a:gd name="connsiteY7" fmla="*/ 442913 h 614363"/>
                  <a:gd name="connsiteX8" fmla="*/ 247650 w 3157538"/>
                  <a:gd name="connsiteY8" fmla="*/ 461963 h 614363"/>
                  <a:gd name="connsiteX9" fmla="*/ 276225 w 3157538"/>
                  <a:gd name="connsiteY9" fmla="*/ 471488 h 614363"/>
                  <a:gd name="connsiteX10" fmla="*/ 438150 w 3157538"/>
                  <a:gd name="connsiteY10" fmla="*/ 466725 h 614363"/>
                  <a:gd name="connsiteX11" fmla="*/ 471488 w 3157538"/>
                  <a:gd name="connsiteY11" fmla="*/ 457200 h 614363"/>
                  <a:gd name="connsiteX12" fmla="*/ 552450 w 3157538"/>
                  <a:gd name="connsiteY12" fmla="*/ 452438 h 614363"/>
                  <a:gd name="connsiteX13" fmla="*/ 762000 w 3157538"/>
                  <a:gd name="connsiteY13" fmla="*/ 457200 h 614363"/>
                  <a:gd name="connsiteX14" fmla="*/ 838200 w 3157538"/>
                  <a:gd name="connsiteY14" fmla="*/ 466725 h 614363"/>
                  <a:gd name="connsiteX15" fmla="*/ 866775 w 3157538"/>
                  <a:gd name="connsiteY15" fmla="*/ 476250 h 614363"/>
                  <a:gd name="connsiteX16" fmla="*/ 938213 w 3157538"/>
                  <a:gd name="connsiteY16" fmla="*/ 485775 h 614363"/>
                  <a:gd name="connsiteX17" fmla="*/ 1042988 w 3157538"/>
                  <a:gd name="connsiteY17" fmla="*/ 476250 h 614363"/>
                  <a:gd name="connsiteX18" fmla="*/ 1057275 w 3157538"/>
                  <a:gd name="connsiteY18" fmla="*/ 471488 h 614363"/>
                  <a:gd name="connsiteX19" fmla="*/ 1085850 w 3157538"/>
                  <a:gd name="connsiteY19" fmla="*/ 476250 h 614363"/>
                  <a:gd name="connsiteX20" fmla="*/ 1104900 w 3157538"/>
                  <a:gd name="connsiteY20" fmla="*/ 481013 h 614363"/>
                  <a:gd name="connsiteX21" fmla="*/ 1138238 w 3157538"/>
                  <a:gd name="connsiteY21" fmla="*/ 485775 h 614363"/>
                  <a:gd name="connsiteX22" fmla="*/ 1190625 w 3157538"/>
                  <a:gd name="connsiteY22" fmla="*/ 495300 h 614363"/>
                  <a:gd name="connsiteX23" fmla="*/ 1214438 w 3157538"/>
                  <a:gd name="connsiteY23" fmla="*/ 500063 h 614363"/>
                  <a:gd name="connsiteX24" fmla="*/ 1281113 w 3157538"/>
                  <a:gd name="connsiteY24" fmla="*/ 504825 h 614363"/>
                  <a:gd name="connsiteX25" fmla="*/ 1328738 w 3157538"/>
                  <a:gd name="connsiteY25" fmla="*/ 509588 h 614363"/>
                  <a:gd name="connsiteX26" fmla="*/ 1347788 w 3157538"/>
                  <a:gd name="connsiteY26" fmla="*/ 514350 h 614363"/>
                  <a:gd name="connsiteX27" fmla="*/ 1362075 w 3157538"/>
                  <a:gd name="connsiteY27" fmla="*/ 519113 h 614363"/>
                  <a:gd name="connsiteX28" fmla="*/ 1535906 w 3157538"/>
                  <a:gd name="connsiteY28" fmla="*/ 509588 h 614363"/>
                  <a:gd name="connsiteX29" fmla="*/ 1600200 w 3157538"/>
                  <a:gd name="connsiteY29" fmla="*/ 523875 h 614363"/>
                  <a:gd name="connsiteX30" fmla="*/ 1614488 w 3157538"/>
                  <a:gd name="connsiteY30" fmla="*/ 514350 h 614363"/>
                  <a:gd name="connsiteX31" fmla="*/ 1647825 w 3157538"/>
                  <a:gd name="connsiteY31" fmla="*/ 500063 h 614363"/>
                  <a:gd name="connsiteX32" fmla="*/ 1666875 w 3157538"/>
                  <a:gd name="connsiteY32" fmla="*/ 495300 h 614363"/>
                  <a:gd name="connsiteX33" fmla="*/ 1895475 w 3157538"/>
                  <a:gd name="connsiteY33" fmla="*/ 481013 h 614363"/>
                  <a:gd name="connsiteX34" fmla="*/ 1924050 w 3157538"/>
                  <a:gd name="connsiteY34" fmla="*/ 466725 h 614363"/>
                  <a:gd name="connsiteX35" fmla="*/ 1938338 w 3157538"/>
                  <a:gd name="connsiteY35" fmla="*/ 461963 h 614363"/>
                  <a:gd name="connsiteX36" fmla="*/ 1952625 w 3157538"/>
                  <a:gd name="connsiteY36" fmla="*/ 452438 h 614363"/>
                  <a:gd name="connsiteX37" fmla="*/ 1990725 w 3157538"/>
                  <a:gd name="connsiteY37" fmla="*/ 442913 h 614363"/>
                  <a:gd name="connsiteX38" fmla="*/ 2019300 w 3157538"/>
                  <a:gd name="connsiteY38" fmla="*/ 433388 h 614363"/>
                  <a:gd name="connsiteX39" fmla="*/ 2033588 w 3157538"/>
                  <a:gd name="connsiteY39" fmla="*/ 419100 h 614363"/>
                  <a:gd name="connsiteX40" fmla="*/ 2143125 w 3157538"/>
                  <a:gd name="connsiteY40" fmla="*/ 404813 h 614363"/>
                  <a:gd name="connsiteX41" fmla="*/ 2205038 w 3157538"/>
                  <a:gd name="connsiteY41" fmla="*/ 400050 h 614363"/>
                  <a:gd name="connsiteX42" fmla="*/ 2219325 w 3157538"/>
                  <a:gd name="connsiteY42" fmla="*/ 395288 h 614363"/>
                  <a:gd name="connsiteX43" fmla="*/ 2262188 w 3157538"/>
                  <a:gd name="connsiteY43" fmla="*/ 385763 h 614363"/>
                  <a:gd name="connsiteX44" fmla="*/ 2290763 w 3157538"/>
                  <a:gd name="connsiteY44" fmla="*/ 381000 h 614363"/>
                  <a:gd name="connsiteX45" fmla="*/ 2305050 w 3157538"/>
                  <a:gd name="connsiteY45" fmla="*/ 376238 h 614363"/>
                  <a:gd name="connsiteX46" fmla="*/ 2338388 w 3157538"/>
                  <a:gd name="connsiteY46" fmla="*/ 371475 h 614363"/>
                  <a:gd name="connsiteX47" fmla="*/ 2390775 w 3157538"/>
                  <a:gd name="connsiteY47" fmla="*/ 357188 h 614363"/>
                  <a:gd name="connsiteX48" fmla="*/ 2462213 w 3157538"/>
                  <a:gd name="connsiteY48" fmla="*/ 352425 h 614363"/>
                  <a:gd name="connsiteX49" fmla="*/ 2476500 w 3157538"/>
                  <a:gd name="connsiteY49" fmla="*/ 347663 h 614363"/>
                  <a:gd name="connsiteX50" fmla="*/ 2586038 w 3157538"/>
                  <a:gd name="connsiteY50" fmla="*/ 338138 h 614363"/>
                  <a:gd name="connsiteX51" fmla="*/ 2662238 w 3157538"/>
                  <a:gd name="connsiteY51" fmla="*/ 328613 h 614363"/>
                  <a:gd name="connsiteX52" fmla="*/ 2700338 w 3157538"/>
                  <a:gd name="connsiteY52" fmla="*/ 323850 h 614363"/>
                  <a:gd name="connsiteX53" fmla="*/ 2728913 w 3157538"/>
                  <a:gd name="connsiteY53" fmla="*/ 304800 h 614363"/>
                  <a:gd name="connsiteX54" fmla="*/ 2743200 w 3157538"/>
                  <a:gd name="connsiteY54" fmla="*/ 295275 h 614363"/>
                  <a:gd name="connsiteX55" fmla="*/ 2771775 w 3157538"/>
                  <a:gd name="connsiteY55" fmla="*/ 266700 h 614363"/>
                  <a:gd name="connsiteX56" fmla="*/ 2786063 w 3157538"/>
                  <a:gd name="connsiteY56" fmla="*/ 252413 h 614363"/>
                  <a:gd name="connsiteX57" fmla="*/ 2814638 w 3157538"/>
                  <a:gd name="connsiteY57" fmla="*/ 238125 h 614363"/>
                  <a:gd name="connsiteX58" fmla="*/ 2828925 w 3157538"/>
                  <a:gd name="connsiteY58" fmla="*/ 228600 h 614363"/>
                  <a:gd name="connsiteX59" fmla="*/ 2862263 w 3157538"/>
                  <a:gd name="connsiteY59" fmla="*/ 214313 h 614363"/>
                  <a:gd name="connsiteX60" fmla="*/ 2905125 w 3157538"/>
                  <a:gd name="connsiteY60" fmla="*/ 185738 h 614363"/>
                  <a:gd name="connsiteX61" fmla="*/ 2933700 w 3157538"/>
                  <a:gd name="connsiteY61" fmla="*/ 166688 h 614363"/>
                  <a:gd name="connsiteX62" fmla="*/ 2962275 w 3157538"/>
                  <a:gd name="connsiteY62" fmla="*/ 138113 h 614363"/>
                  <a:gd name="connsiteX63" fmla="*/ 2990850 w 3157538"/>
                  <a:gd name="connsiteY63" fmla="*/ 119063 h 614363"/>
                  <a:gd name="connsiteX64" fmla="*/ 3005138 w 3157538"/>
                  <a:gd name="connsiteY64" fmla="*/ 109538 h 614363"/>
                  <a:gd name="connsiteX65" fmla="*/ 3028950 w 3157538"/>
                  <a:gd name="connsiteY65" fmla="*/ 85725 h 614363"/>
                  <a:gd name="connsiteX66" fmla="*/ 3052763 w 3157538"/>
                  <a:gd name="connsiteY66" fmla="*/ 57150 h 614363"/>
                  <a:gd name="connsiteX67" fmla="*/ 3067050 w 3157538"/>
                  <a:gd name="connsiteY67" fmla="*/ 52388 h 614363"/>
                  <a:gd name="connsiteX68" fmla="*/ 3081338 w 3157538"/>
                  <a:gd name="connsiteY68" fmla="*/ 38100 h 614363"/>
                  <a:gd name="connsiteX69" fmla="*/ 3109913 w 3157538"/>
                  <a:gd name="connsiteY69" fmla="*/ 28575 h 614363"/>
                  <a:gd name="connsiteX70" fmla="*/ 3128963 w 3157538"/>
                  <a:gd name="connsiteY70" fmla="*/ 19050 h 614363"/>
                  <a:gd name="connsiteX71" fmla="*/ 3157538 w 3157538"/>
                  <a:gd name="connsiteY71" fmla="*/ 0 h 614363"/>
                  <a:gd name="connsiteX0" fmla="*/ 0 w 3157538"/>
                  <a:gd name="connsiteY0" fmla="*/ 614363 h 614363"/>
                  <a:gd name="connsiteX1" fmla="*/ 42863 w 3157538"/>
                  <a:gd name="connsiteY1" fmla="*/ 557213 h 614363"/>
                  <a:gd name="connsiteX2" fmla="*/ 71438 w 3157538"/>
                  <a:gd name="connsiteY2" fmla="*/ 528638 h 614363"/>
                  <a:gd name="connsiteX3" fmla="*/ 95250 w 3157538"/>
                  <a:gd name="connsiteY3" fmla="*/ 500062 h 614363"/>
                  <a:gd name="connsiteX4" fmla="*/ 140494 w 3157538"/>
                  <a:gd name="connsiteY4" fmla="*/ 459582 h 614363"/>
                  <a:gd name="connsiteX5" fmla="*/ 176212 w 3157538"/>
                  <a:gd name="connsiteY5" fmla="*/ 445294 h 614363"/>
                  <a:gd name="connsiteX6" fmla="*/ 204788 w 3157538"/>
                  <a:gd name="connsiteY6" fmla="*/ 442913 h 614363"/>
                  <a:gd name="connsiteX7" fmla="*/ 247650 w 3157538"/>
                  <a:gd name="connsiteY7" fmla="*/ 461963 h 614363"/>
                  <a:gd name="connsiteX8" fmla="*/ 276225 w 3157538"/>
                  <a:gd name="connsiteY8" fmla="*/ 471488 h 614363"/>
                  <a:gd name="connsiteX9" fmla="*/ 438150 w 3157538"/>
                  <a:gd name="connsiteY9" fmla="*/ 466725 h 614363"/>
                  <a:gd name="connsiteX10" fmla="*/ 471488 w 3157538"/>
                  <a:gd name="connsiteY10" fmla="*/ 457200 h 614363"/>
                  <a:gd name="connsiteX11" fmla="*/ 552450 w 3157538"/>
                  <a:gd name="connsiteY11" fmla="*/ 452438 h 614363"/>
                  <a:gd name="connsiteX12" fmla="*/ 762000 w 3157538"/>
                  <a:gd name="connsiteY12" fmla="*/ 457200 h 614363"/>
                  <a:gd name="connsiteX13" fmla="*/ 838200 w 3157538"/>
                  <a:gd name="connsiteY13" fmla="*/ 466725 h 614363"/>
                  <a:gd name="connsiteX14" fmla="*/ 866775 w 3157538"/>
                  <a:gd name="connsiteY14" fmla="*/ 476250 h 614363"/>
                  <a:gd name="connsiteX15" fmla="*/ 938213 w 3157538"/>
                  <a:gd name="connsiteY15" fmla="*/ 485775 h 614363"/>
                  <a:gd name="connsiteX16" fmla="*/ 1042988 w 3157538"/>
                  <a:gd name="connsiteY16" fmla="*/ 476250 h 614363"/>
                  <a:gd name="connsiteX17" fmla="*/ 1057275 w 3157538"/>
                  <a:gd name="connsiteY17" fmla="*/ 471488 h 614363"/>
                  <a:gd name="connsiteX18" fmla="*/ 1085850 w 3157538"/>
                  <a:gd name="connsiteY18" fmla="*/ 476250 h 614363"/>
                  <a:gd name="connsiteX19" fmla="*/ 1104900 w 3157538"/>
                  <a:gd name="connsiteY19" fmla="*/ 481013 h 614363"/>
                  <a:gd name="connsiteX20" fmla="*/ 1138238 w 3157538"/>
                  <a:gd name="connsiteY20" fmla="*/ 485775 h 614363"/>
                  <a:gd name="connsiteX21" fmla="*/ 1190625 w 3157538"/>
                  <a:gd name="connsiteY21" fmla="*/ 495300 h 614363"/>
                  <a:gd name="connsiteX22" fmla="*/ 1214438 w 3157538"/>
                  <a:gd name="connsiteY22" fmla="*/ 500063 h 614363"/>
                  <a:gd name="connsiteX23" fmla="*/ 1281113 w 3157538"/>
                  <a:gd name="connsiteY23" fmla="*/ 504825 h 614363"/>
                  <a:gd name="connsiteX24" fmla="*/ 1328738 w 3157538"/>
                  <a:gd name="connsiteY24" fmla="*/ 509588 h 614363"/>
                  <a:gd name="connsiteX25" fmla="*/ 1347788 w 3157538"/>
                  <a:gd name="connsiteY25" fmla="*/ 514350 h 614363"/>
                  <a:gd name="connsiteX26" fmla="*/ 1362075 w 3157538"/>
                  <a:gd name="connsiteY26" fmla="*/ 519113 h 614363"/>
                  <a:gd name="connsiteX27" fmla="*/ 1535906 w 3157538"/>
                  <a:gd name="connsiteY27" fmla="*/ 509588 h 614363"/>
                  <a:gd name="connsiteX28" fmla="*/ 1600200 w 3157538"/>
                  <a:gd name="connsiteY28" fmla="*/ 523875 h 614363"/>
                  <a:gd name="connsiteX29" fmla="*/ 1614488 w 3157538"/>
                  <a:gd name="connsiteY29" fmla="*/ 514350 h 614363"/>
                  <a:gd name="connsiteX30" fmla="*/ 1647825 w 3157538"/>
                  <a:gd name="connsiteY30" fmla="*/ 500063 h 614363"/>
                  <a:gd name="connsiteX31" fmla="*/ 1666875 w 3157538"/>
                  <a:gd name="connsiteY31" fmla="*/ 495300 h 614363"/>
                  <a:gd name="connsiteX32" fmla="*/ 1895475 w 3157538"/>
                  <a:gd name="connsiteY32" fmla="*/ 481013 h 614363"/>
                  <a:gd name="connsiteX33" fmla="*/ 1924050 w 3157538"/>
                  <a:gd name="connsiteY33" fmla="*/ 466725 h 614363"/>
                  <a:gd name="connsiteX34" fmla="*/ 1938338 w 3157538"/>
                  <a:gd name="connsiteY34" fmla="*/ 461963 h 614363"/>
                  <a:gd name="connsiteX35" fmla="*/ 1952625 w 3157538"/>
                  <a:gd name="connsiteY35" fmla="*/ 452438 h 614363"/>
                  <a:gd name="connsiteX36" fmla="*/ 1990725 w 3157538"/>
                  <a:gd name="connsiteY36" fmla="*/ 442913 h 614363"/>
                  <a:gd name="connsiteX37" fmla="*/ 2019300 w 3157538"/>
                  <a:gd name="connsiteY37" fmla="*/ 433388 h 614363"/>
                  <a:gd name="connsiteX38" fmla="*/ 2033588 w 3157538"/>
                  <a:gd name="connsiteY38" fmla="*/ 419100 h 614363"/>
                  <a:gd name="connsiteX39" fmla="*/ 2143125 w 3157538"/>
                  <a:gd name="connsiteY39" fmla="*/ 404813 h 614363"/>
                  <a:gd name="connsiteX40" fmla="*/ 2205038 w 3157538"/>
                  <a:gd name="connsiteY40" fmla="*/ 400050 h 614363"/>
                  <a:gd name="connsiteX41" fmla="*/ 2219325 w 3157538"/>
                  <a:gd name="connsiteY41" fmla="*/ 395288 h 614363"/>
                  <a:gd name="connsiteX42" fmla="*/ 2262188 w 3157538"/>
                  <a:gd name="connsiteY42" fmla="*/ 385763 h 614363"/>
                  <a:gd name="connsiteX43" fmla="*/ 2290763 w 3157538"/>
                  <a:gd name="connsiteY43" fmla="*/ 381000 h 614363"/>
                  <a:gd name="connsiteX44" fmla="*/ 2305050 w 3157538"/>
                  <a:gd name="connsiteY44" fmla="*/ 376238 h 614363"/>
                  <a:gd name="connsiteX45" fmla="*/ 2338388 w 3157538"/>
                  <a:gd name="connsiteY45" fmla="*/ 371475 h 614363"/>
                  <a:gd name="connsiteX46" fmla="*/ 2390775 w 3157538"/>
                  <a:gd name="connsiteY46" fmla="*/ 357188 h 614363"/>
                  <a:gd name="connsiteX47" fmla="*/ 2462213 w 3157538"/>
                  <a:gd name="connsiteY47" fmla="*/ 352425 h 614363"/>
                  <a:gd name="connsiteX48" fmla="*/ 2476500 w 3157538"/>
                  <a:gd name="connsiteY48" fmla="*/ 347663 h 614363"/>
                  <a:gd name="connsiteX49" fmla="*/ 2586038 w 3157538"/>
                  <a:gd name="connsiteY49" fmla="*/ 338138 h 614363"/>
                  <a:gd name="connsiteX50" fmla="*/ 2662238 w 3157538"/>
                  <a:gd name="connsiteY50" fmla="*/ 328613 h 614363"/>
                  <a:gd name="connsiteX51" fmla="*/ 2700338 w 3157538"/>
                  <a:gd name="connsiteY51" fmla="*/ 323850 h 614363"/>
                  <a:gd name="connsiteX52" fmla="*/ 2728913 w 3157538"/>
                  <a:gd name="connsiteY52" fmla="*/ 304800 h 614363"/>
                  <a:gd name="connsiteX53" fmla="*/ 2743200 w 3157538"/>
                  <a:gd name="connsiteY53" fmla="*/ 295275 h 614363"/>
                  <a:gd name="connsiteX54" fmla="*/ 2771775 w 3157538"/>
                  <a:gd name="connsiteY54" fmla="*/ 266700 h 614363"/>
                  <a:gd name="connsiteX55" fmla="*/ 2786063 w 3157538"/>
                  <a:gd name="connsiteY55" fmla="*/ 252413 h 614363"/>
                  <a:gd name="connsiteX56" fmla="*/ 2814638 w 3157538"/>
                  <a:gd name="connsiteY56" fmla="*/ 238125 h 614363"/>
                  <a:gd name="connsiteX57" fmla="*/ 2828925 w 3157538"/>
                  <a:gd name="connsiteY57" fmla="*/ 228600 h 614363"/>
                  <a:gd name="connsiteX58" fmla="*/ 2862263 w 3157538"/>
                  <a:gd name="connsiteY58" fmla="*/ 214313 h 614363"/>
                  <a:gd name="connsiteX59" fmla="*/ 2905125 w 3157538"/>
                  <a:gd name="connsiteY59" fmla="*/ 185738 h 614363"/>
                  <a:gd name="connsiteX60" fmla="*/ 2933700 w 3157538"/>
                  <a:gd name="connsiteY60" fmla="*/ 166688 h 614363"/>
                  <a:gd name="connsiteX61" fmla="*/ 2962275 w 3157538"/>
                  <a:gd name="connsiteY61" fmla="*/ 138113 h 614363"/>
                  <a:gd name="connsiteX62" fmla="*/ 2990850 w 3157538"/>
                  <a:gd name="connsiteY62" fmla="*/ 119063 h 614363"/>
                  <a:gd name="connsiteX63" fmla="*/ 3005138 w 3157538"/>
                  <a:gd name="connsiteY63" fmla="*/ 109538 h 614363"/>
                  <a:gd name="connsiteX64" fmla="*/ 3028950 w 3157538"/>
                  <a:gd name="connsiteY64" fmla="*/ 85725 h 614363"/>
                  <a:gd name="connsiteX65" fmla="*/ 3052763 w 3157538"/>
                  <a:gd name="connsiteY65" fmla="*/ 57150 h 614363"/>
                  <a:gd name="connsiteX66" fmla="*/ 3067050 w 3157538"/>
                  <a:gd name="connsiteY66" fmla="*/ 52388 h 614363"/>
                  <a:gd name="connsiteX67" fmla="*/ 3081338 w 3157538"/>
                  <a:gd name="connsiteY67" fmla="*/ 38100 h 614363"/>
                  <a:gd name="connsiteX68" fmla="*/ 3109913 w 3157538"/>
                  <a:gd name="connsiteY68" fmla="*/ 28575 h 614363"/>
                  <a:gd name="connsiteX69" fmla="*/ 3128963 w 3157538"/>
                  <a:gd name="connsiteY69" fmla="*/ 19050 h 614363"/>
                  <a:gd name="connsiteX70" fmla="*/ 3157538 w 3157538"/>
                  <a:gd name="connsiteY70" fmla="*/ 0 h 614363"/>
                  <a:gd name="connsiteX0" fmla="*/ 0 w 3157538"/>
                  <a:gd name="connsiteY0" fmla="*/ 614363 h 614363"/>
                  <a:gd name="connsiteX1" fmla="*/ 71438 w 3157538"/>
                  <a:gd name="connsiteY1" fmla="*/ 528638 h 614363"/>
                  <a:gd name="connsiteX2" fmla="*/ 95250 w 3157538"/>
                  <a:gd name="connsiteY2" fmla="*/ 500062 h 614363"/>
                  <a:gd name="connsiteX3" fmla="*/ 140494 w 3157538"/>
                  <a:gd name="connsiteY3" fmla="*/ 459582 h 614363"/>
                  <a:gd name="connsiteX4" fmla="*/ 176212 w 3157538"/>
                  <a:gd name="connsiteY4" fmla="*/ 445294 h 614363"/>
                  <a:gd name="connsiteX5" fmla="*/ 204788 w 3157538"/>
                  <a:gd name="connsiteY5" fmla="*/ 442913 h 614363"/>
                  <a:gd name="connsiteX6" fmla="*/ 247650 w 3157538"/>
                  <a:gd name="connsiteY6" fmla="*/ 461963 h 614363"/>
                  <a:gd name="connsiteX7" fmla="*/ 276225 w 3157538"/>
                  <a:gd name="connsiteY7" fmla="*/ 471488 h 614363"/>
                  <a:gd name="connsiteX8" fmla="*/ 438150 w 3157538"/>
                  <a:gd name="connsiteY8" fmla="*/ 466725 h 614363"/>
                  <a:gd name="connsiteX9" fmla="*/ 471488 w 3157538"/>
                  <a:gd name="connsiteY9" fmla="*/ 457200 h 614363"/>
                  <a:gd name="connsiteX10" fmla="*/ 552450 w 3157538"/>
                  <a:gd name="connsiteY10" fmla="*/ 452438 h 614363"/>
                  <a:gd name="connsiteX11" fmla="*/ 762000 w 3157538"/>
                  <a:gd name="connsiteY11" fmla="*/ 457200 h 614363"/>
                  <a:gd name="connsiteX12" fmla="*/ 838200 w 3157538"/>
                  <a:gd name="connsiteY12" fmla="*/ 466725 h 614363"/>
                  <a:gd name="connsiteX13" fmla="*/ 866775 w 3157538"/>
                  <a:gd name="connsiteY13" fmla="*/ 476250 h 614363"/>
                  <a:gd name="connsiteX14" fmla="*/ 938213 w 3157538"/>
                  <a:gd name="connsiteY14" fmla="*/ 485775 h 614363"/>
                  <a:gd name="connsiteX15" fmla="*/ 1042988 w 3157538"/>
                  <a:gd name="connsiteY15" fmla="*/ 476250 h 614363"/>
                  <a:gd name="connsiteX16" fmla="*/ 1057275 w 3157538"/>
                  <a:gd name="connsiteY16" fmla="*/ 471488 h 614363"/>
                  <a:gd name="connsiteX17" fmla="*/ 1085850 w 3157538"/>
                  <a:gd name="connsiteY17" fmla="*/ 476250 h 614363"/>
                  <a:gd name="connsiteX18" fmla="*/ 1104900 w 3157538"/>
                  <a:gd name="connsiteY18" fmla="*/ 481013 h 614363"/>
                  <a:gd name="connsiteX19" fmla="*/ 1138238 w 3157538"/>
                  <a:gd name="connsiteY19" fmla="*/ 485775 h 614363"/>
                  <a:gd name="connsiteX20" fmla="*/ 1190625 w 3157538"/>
                  <a:gd name="connsiteY20" fmla="*/ 495300 h 614363"/>
                  <a:gd name="connsiteX21" fmla="*/ 1214438 w 3157538"/>
                  <a:gd name="connsiteY21" fmla="*/ 500063 h 614363"/>
                  <a:gd name="connsiteX22" fmla="*/ 1281113 w 3157538"/>
                  <a:gd name="connsiteY22" fmla="*/ 504825 h 614363"/>
                  <a:gd name="connsiteX23" fmla="*/ 1328738 w 3157538"/>
                  <a:gd name="connsiteY23" fmla="*/ 509588 h 614363"/>
                  <a:gd name="connsiteX24" fmla="*/ 1347788 w 3157538"/>
                  <a:gd name="connsiteY24" fmla="*/ 514350 h 614363"/>
                  <a:gd name="connsiteX25" fmla="*/ 1362075 w 3157538"/>
                  <a:gd name="connsiteY25" fmla="*/ 519113 h 614363"/>
                  <a:gd name="connsiteX26" fmla="*/ 1535906 w 3157538"/>
                  <a:gd name="connsiteY26" fmla="*/ 509588 h 614363"/>
                  <a:gd name="connsiteX27" fmla="*/ 1600200 w 3157538"/>
                  <a:gd name="connsiteY27" fmla="*/ 523875 h 614363"/>
                  <a:gd name="connsiteX28" fmla="*/ 1614488 w 3157538"/>
                  <a:gd name="connsiteY28" fmla="*/ 514350 h 614363"/>
                  <a:gd name="connsiteX29" fmla="*/ 1647825 w 3157538"/>
                  <a:gd name="connsiteY29" fmla="*/ 500063 h 614363"/>
                  <a:gd name="connsiteX30" fmla="*/ 1666875 w 3157538"/>
                  <a:gd name="connsiteY30" fmla="*/ 495300 h 614363"/>
                  <a:gd name="connsiteX31" fmla="*/ 1895475 w 3157538"/>
                  <a:gd name="connsiteY31" fmla="*/ 481013 h 614363"/>
                  <a:gd name="connsiteX32" fmla="*/ 1924050 w 3157538"/>
                  <a:gd name="connsiteY32" fmla="*/ 466725 h 614363"/>
                  <a:gd name="connsiteX33" fmla="*/ 1938338 w 3157538"/>
                  <a:gd name="connsiteY33" fmla="*/ 461963 h 614363"/>
                  <a:gd name="connsiteX34" fmla="*/ 1952625 w 3157538"/>
                  <a:gd name="connsiteY34" fmla="*/ 452438 h 614363"/>
                  <a:gd name="connsiteX35" fmla="*/ 1990725 w 3157538"/>
                  <a:gd name="connsiteY35" fmla="*/ 442913 h 614363"/>
                  <a:gd name="connsiteX36" fmla="*/ 2019300 w 3157538"/>
                  <a:gd name="connsiteY36" fmla="*/ 433388 h 614363"/>
                  <a:gd name="connsiteX37" fmla="*/ 2033588 w 3157538"/>
                  <a:gd name="connsiteY37" fmla="*/ 419100 h 614363"/>
                  <a:gd name="connsiteX38" fmla="*/ 2143125 w 3157538"/>
                  <a:gd name="connsiteY38" fmla="*/ 404813 h 614363"/>
                  <a:gd name="connsiteX39" fmla="*/ 2205038 w 3157538"/>
                  <a:gd name="connsiteY39" fmla="*/ 400050 h 614363"/>
                  <a:gd name="connsiteX40" fmla="*/ 2219325 w 3157538"/>
                  <a:gd name="connsiteY40" fmla="*/ 395288 h 614363"/>
                  <a:gd name="connsiteX41" fmla="*/ 2262188 w 3157538"/>
                  <a:gd name="connsiteY41" fmla="*/ 385763 h 614363"/>
                  <a:gd name="connsiteX42" fmla="*/ 2290763 w 3157538"/>
                  <a:gd name="connsiteY42" fmla="*/ 381000 h 614363"/>
                  <a:gd name="connsiteX43" fmla="*/ 2305050 w 3157538"/>
                  <a:gd name="connsiteY43" fmla="*/ 376238 h 614363"/>
                  <a:gd name="connsiteX44" fmla="*/ 2338388 w 3157538"/>
                  <a:gd name="connsiteY44" fmla="*/ 371475 h 614363"/>
                  <a:gd name="connsiteX45" fmla="*/ 2390775 w 3157538"/>
                  <a:gd name="connsiteY45" fmla="*/ 357188 h 614363"/>
                  <a:gd name="connsiteX46" fmla="*/ 2462213 w 3157538"/>
                  <a:gd name="connsiteY46" fmla="*/ 352425 h 614363"/>
                  <a:gd name="connsiteX47" fmla="*/ 2476500 w 3157538"/>
                  <a:gd name="connsiteY47" fmla="*/ 347663 h 614363"/>
                  <a:gd name="connsiteX48" fmla="*/ 2586038 w 3157538"/>
                  <a:gd name="connsiteY48" fmla="*/ 338138 h 614363"/>
                  <a:gd name="connsiteX49" fmla="*/ 2662238 w 3157538"/>
                  <a:gd name="connsiteY49" fmla="*/ 328613 h 614363"/>
                  <a:gd name="connsiteX50" fmla="*/ 2700338 w 3157538"/>
                  <a:gd name="connsiteY50" fmla="*/ 323850 h 614363"/>
                  <a:gd name="connsiteX51" fmla="*/ 2728913 w 3157538"/>
                  <a:gd name="connsiteY51" fmla="*/ 304800 h 614363"/>
                  <a:gd name="connsiteX52" fmla="*/ 2743200 w 3157538"/>
                  <a:gd name="connsiteY52" fmla="*/ 295275 h 614363"/>
                  <a:gd name="connsiteX53" fmla="*/ 2771775 w 3157538"/>
                  <a:gd name="connsiteY53" fmla="*/ 266700 h 614363"/>
                  <a:gd name="connsiteX54" fmla="*/ 2786063 w 3157538"/>
                  <a:gd name="connsiteY54" fmla="*/ 252413 h 614363"/>
                  <a:gd name="connsiteX55" fmla="*/ 2814638 w 3157538"/>
                  <a:gd name="connsiteY55" fmla="*/ 238125 h 614363"/>
                  <a:gd name="connsiteX56" fmla="*/ 2828925 w 3157538"/>
                  <a:gd name="connsiteY56" fmla="*/ 228600 h 614363"/>
                  <a:gd name="connsiteX57" fmla="*/ 2862263 w 3157538"/>
                  <a:gd name="connsiteY57" fmla="*/ 214313 h 614363"/>
                  <a:gd name="connsiteX58" fmla="*/ 2905125 w 3157538"/>
                  <a:gd name="connsiteY58" fmla="*/ 185738 h 614363"/>
                  <a:gd name="connsiteX59" fmla="*/ 2933700 w 3157538"/>
                  <a:gd name="connsiteY59" fmla="*/ 166688 h 614363"/>
                  <a:gd name="connsiteX60" fmla="*/ 2962275 w 3157538"/>
                  <a:gd name="connsiteY60" fmla="*/ 138113 h 614363"/>
                  <a:gd name="connsiteX61" fmla="*/ 2990850 w 3157538"/>
                  <a:gd name="connsiteY61" fmla="*/ 119063 h 614363"/>
                  <a:gd name="connsiteX62" fmla="*/ 3005138 w 3157538"/>
                  <a:gd name="connsiteY62" fmla="*/ 109538 h 614363"/>
                  <a:gd name="connsiteX63" fmla="*/ 3028950 w 3157538"/>
                  <a:gd name="connsiteY63" fmla="*/ 85725 h 614363"/>
                  <a:gd name="connsiteX64" fmla="*/ 3052763 w 3157538"/>
                  <a:gd name="connsiteY64" fmla="*/ 57150 h 614363"/>
                  <a:gd name="connsiteX65" fmla="*/ 3067050 w 3157538"/>
                  <a:gd name="connsiteY65" fmla="*/ 52388 h 614363"/>
                  <a:gd name="connsiteX66" fmla="*/ 3081338 w 3157538"/>
                  <a:gd name="connsiteY66" fmla="*/ 38100 h 614363"/>
                  <a:gd name="connsiteX67" fmla="*/ 3109913 w 3157538"/>
                  <a:gd name="connsiteY67" fmla="*/ 28575 h 614363"/>
                  <a:gd name="connsiteX68" fmla="*/ 3128963 w 3157538"/>
                  <a:gd name="connsiteY68" fmla="*/ 19050 h 614363"/>
                  <a:gd name="connsiteX69" fmla="*/ 3157538 w 3157538"/>
                  <a:gd name="connsiteY69" fmla="*/ 0 h 614363"/>
                  <a:gd name="connsiteX0" fmla="*/ 0 w 3086100"/>
                  <a:gd name="connsiteY0" fmla="*/ 528638 h 528638"/>
                  <a:gd name="connsiteX1" fmla="*/ 23812 w 3086100"/>
                  <a:gd name="connsiteY1" fmla="*/ 500062 h 528638"/>
                  <a:gd name="connsiteX2" fmla="*/ 69056 w 3086100"/>
                  <a:gd name="connsiteY2" fmla="*/ 459582 h 528638"/>
                  <a:gd name="connsiteX3" fmla="*/ 104774 w 3086100"/>
                  <a:gd name="connsiteY3" fmla="*/ 445294 h 528638"/>
                  <a:gd name="connsiteX4" fmla="*/ 133350 w 3086100"/>
                  <a:gd name="connsiteY4" fmla="*/ 442913 h 528638"/>
                  <a:gd name="connsiteX5" fmla="*/ 176212 w 3086100"/>
                  <a:gd name="connsiteY5" fmla="*/ 461963 h 528638"/>
                  <a:gd name="connsiteX6" fmla="*/ 204787 w 3086100"/>
                  <a:gd name="connsiteY6" fmla="*/ 471488 h 528638"/>
                  <a:gd name="connsiteX7" fmla="*/ 366712 w 3086100"/>
                  <a:gd name="connsiteY7" fmla="*/ 466725 h 528638"/>
                  <a:gd name="connsiteX8" fmla="*/ 400050 w 3086100"/>
                  <a:gd name="connsiteY8" fmla="*/ 457200 h 528638"/>
                  <a:gd name="connsiteX9" fmla="*/ 481012 w 3086100"/>
                  <a:gd name="connsiteY9" fmla="*/ 452438 h 528638"/>
                  <a:gd name="connsiteX10" fmla="*/ 690562 w 3086100"/>
                  <a:gd name="connsiteY10" fmla="*/ 457200 h 528638"/>
                  <a:gd name="connsiteX11" fmla="*/ 766762 w 3086100"/>
                  <a:gd name="connsiteY11" fmla="*/ 466725 h 528638"/>
                  <a:gd name="connsiteX12" fmla="*/ 795337 w 3086100"/>
                  <a:gd name="connsiteY12" fmla="*/ 476250 h 528638"/>
                  <a:gd name="connsiteX13" fmla="*/ 866775 w 3086100"/>
                  <a:gd name="connsiteY13" fmla="*/ 485775 h 528638"/>
                  <a:gd name="connsiteX14" fmla="*/ 971550 w 3086100"/>
                  <a:gd name="connsiteY14" fmla="*/ 476250 h 528638"/>
                  <a:gd name="connsiteX15" fmla="*/ 985837 w 3086100"/>
                  <a:gd name="connsiteY15" fmla="*/ 471488 h 528638"/>
                  <a:gd name="connsiteX16" fmla="*/ 1014412 w 3086100"/>
                  <a:gd name="connsiteY16" fmla="*/ 476250 h 528638"/>
                  <a:gd name="connsiteX17" fmla="*/ 1033462 w 3086100"/>
                  <a:gd name="connsiteY17" fmla="*/ 481013 h 528638"/>
                  <a:gd name="connsiteX18" fmla="*/ 1066800 w 3086100"/>
                  <a:gd name="connsiteY18" fmla="*/ 485775 h 528638"/>
                  <a:gd name="connsiteX19" fmla="*/ 1119187 w 3086100"/>
                  <a:gd name="connsiteY19" fmla="*/ 495300 h 528638"/>
                  <a:gd name="connsiteX20" fmla="*/ 1143000 w 3086100"/>
                  <a:gd name="connsiteY20" fmla="*/ 500063 h 528638"/>
                  <a:gd name="connsiteX21" fmla="*/ 1209675 w 3086100"/>
                  <a:gd name="connsiteY21" fmla="*/ 504825 h 528638"/>
                  <a:gd name="connsiteX22" fmla="*/ 1257300 w 3086100"/>
                  <a:gd name="connsiteY22" fmla="*/ 509588 h 528638"/>
                  <a:gd name="connsiteX23" fmla="*/ 1276350 w 3086100"/>
                  <a:gd name="connsiteY23" fmla="*/ 514350 h 528638"/>
                  <a:gd name="connsiteX24" fmla="*/ 1290637 w 3086100"/>
                  <a:gd name="connsiteY24" fmla="*/ 519113 h 528638"/>
                  <a:gd name="connsiteX25" fmla="*/ 1464468 w 3086100"/>
                  <a:gd name="connsiteY25" fmla="*/ 509588 h 528638"/>
                  <a:gd name="connsiteX26" fmla="*/ 1528762 w 3086100"/>
                  <a:gd name="connsiteY26" fmla="*/ 523875 h 528638"/>
                  <a:gd name="connsiteX27" fmla="*/ 1543050 w 3086100"/>
                  <a:gd name="connsiteY27" fmla="*/ 514350 h 528638"/>
                  <a:gd name="connsiteX28" fmla="*/ 1576387 w 3086100"/>
                  <a:gd name="connsiteY28" fmla="*/ 500063 h 528638"/>
                  <a:gd name="connsiteX29" fmla="*/ 1595437 w 3086100"/>
                  <a:gd name="connsiteY29" fmla="*/ 495300 h 528638"/>
                  <a:gd name="connsiteX30" fmla="*/ 1824037 w 3086100"/>
                  <a:gd name="connsiteY30" fmla="*/ 481013 h 528638"/>
                  <a:gd name="connsiteX31" fmla="*/ 1852612 w 3086100"/>
                  <a:gd name="connsiteY31" fmla="*/ 466725 h 528638"/>
                  <a:gd name="connsiteX32" fmla="*/ 1866900 w 3086100"/>
                  <a:gd name="connsiteY32" fmla="*/ 461963 h 528638"/>
                  <a:gd name="connsiteX33" fmla="*/ 1881187 w 3086100"/>
                  <a:gd name="connsiteY33" fmla="*/ 452438 h 528638"/>
                  <a:gd name="connsiteX34" fmla="*/ 1919287 w 3086100"/>
                  <a:gd name="connsiteY34" fmla="*/ 442913 h 528638"/>
                  <a:gd name="connsiteX35" fmla="*/ 1947862 w 3086100"/>
                  <a:gd name="connsiteY35" fmla="*/ 433388 h 528638"/>
                  <a:gd name="connsiteX36" fmla="*/ 1962150 w 3086100"/>
                  <a:gd name="connsiteY36" fmla="*/ 419100 h 528638"/>
                  <a:gd name="connsiteX37" fmla="*/ 2071687 w 3086100"/>
                  <a:gd name="connsiteY37" fmla="*/ 404813 h 528638"/>
                  <a:gd name="connsiteX38" fmla="*/ 2133600 w 3086100"/>
                  <a:gd name="connsiteY38" fmla="*/ 400050 h 528638"/>
                  <a:gd name="connsiteX39" fmla="*/ 2147887 w 3086100"/>
                  <a:gd name="connsiteY39" fmla="*/ 395288 h 528638"/>
                  <a:gd name="connsiteX40" fmla="*/ 2190750 w 3086100"/>
                  <a:gd name="connsiteY40" fmla="*/ 385763 h 528638"/>
                  <a:gd name="connsiteX41" fmla="*/ 2219325 w 3086100"/>
                  <a:gd name="connsiteY41" fmla="*/ 381000 h 528638"/>
                  <a:gd name="connsiteX42" fmla="*/ 2233612 w 3086100"/>
                  <a:gd name="connsiteY42" fmla="*/ 376238 h 528638"/>
                  <a:gd name="connsiteX43" fmla="*/ 2266950 w 3086100"/>
                  <a:gd name="connsiteY43" fmla="*/ 371475 h 528638"/>
                  <a:gd name="connsiteX44" fmla="*/ 2319337 w 3086100"/>
                  <a:gd name="connsiteY44" fmla="*/ 357188 h 528638"/>
                  <a:gd name="connsiteX45" fmla="*/ 2390775 w 3086100"/>
                  <a:gd name="connsiteY45" fmla="*/ 352425 h 528638"/>
                  <a:gd name="connsiteX46" fmla="*/ 2405062 w 3086100"/>
                  <a:gd name="connsiteY46" fmla="*/ 347663 h 528638"/>
                  <a:gd name="connsiteX47" fmla="*/ 2514600 w 3086100"/>
                  <a:gd name="connsiteY47" fmla="*/ 338138 h 528638"/>
                  <a:gd name="connsiteX48" fmla="*/ 2590800 w 3086100"/>
                  <a:gd name="connsiteY48" fmla="*/ 328613 h 528638"/>
                  <a:gd name="connsiteX49" fmla="*/ 2628900 w 3086100"/>
                  <a:gd name="connsiteY49" fmla="*/ 323850 h 528638"/>
                  <a:gd name="connsiteX50" fmla="*/ 2657475 w 3086100"/>
                  <a:gd name="connsiteY50" fmla="*/ 304800 h 528638"/>
                  <a:gd name="connsiteX51" fmla="*/ 2671762 w 3086100"/>
                  <a:gd name="connsiteY51" fmla="*/ 295275 h 528638"/>
                  <a:gd name="connsiteX52" fmla="*/ 2700337 w 3086100"/>
                  <a:gd name="connsiteY52" fmla="*/ 266700 h 528638"/>
                  <a:gd name="connsiteX53" fmla="*/ 2714625 w 3086100"/>
                  <a:gd name="connsiteY53" fmla="*/ 252413 h 528638"/>
                  <a:gd name="connsiteX54" fmla="*/ 2743200 w 3086100"/>
                  <a:gd name="connsiteY54" fmla="*/ 238125 h 528638"/>
                  <a:gd name="connsiteX55" fmla="*/ 2757487 w 3086100"/>
                  <a:gd name="connsiteY55" fmla="*/ 228600 h 528638"/>
                  <a:gd name="connsiteX56" fmla="*/ 2790825 w 3086100"/>
                  <a:gd name="connsiteY56" fmla="*/ 214313 h 528638"/>
                  <a:gd name="connsiteX57" fmla="*/ 2833687 w 3086100"/>
                  <a:gd name="connsiteY57" fmla="*/ 185738 h 528638"/>
                  <a:gd name="connsiteX58" fmla="*/ 2862262 w 3086100"/>
                  <a:gd name="connsiteY58" fmla="*/ 166688 h 528638"/>
                  <a:gd name="connsiteX59" fmla="*/ 2890837 w 3086100"/>
                  <a:gd name="connsiteY59" fmla="*/ 138113 h 528638"/>
                  <a:gd name="connsiteX60" fmla="*/ 2919412 w 3086100"/>
                  <a:gd name="connsiteY60" fmla="*/ 119063 h 528638"/>
                  <a:gd name="connsiteX61" fmla="*/ 2933700 w 3086100"/>
                  <a:gd name="connsiteY61" fmla="*/ 109538 h 528638"/>
                  <a:gd name="connsiteX62" fmla="*/ 2957512 w 3086100"/>
                  <a:gd name="connsiteY62" fmla="*/ 85725 h 528638"/>
                  <a:gd name="connsiteX63" fmla="*/ 2981325 w 3086100"/>
                  <a:gd name="connsiteY63" fmla="*/ 57150 h 528638"/>
                  <a:gd name="connsiteX64" fmla="*/ 2995612 w 3086100"/>
                  <a:gd name="connsiteY64" fmla="*/ 52388 h 528638"/>
                  <a:gd name="connsiteX65" fmla="*/ 3009900 w 3086100"/>
                  <a:gd name="connsiteY65" fmla="*/ 38100 h 528638"/>
                  <a:gd name="connsiteX66" fmla="*/ 3038475 w 3086100"/>
                  <a:gd name="connsiteY66" fmla="*/ 28575 h 528638"/>
                  <a:gd name="connsiteX67" fmla="*/ 3057525 w 3086100"/>
                  <a:gd name="connsiteY67" fmla="*/ 19050 h 528638"/>
                  <a:gd name="connsiteX68" fmla="*/ 3086100 w 3086100"/>
                  <a:gd name="connsiteY68" fmla="*/ 0 h 528638"/>
                  <a:gd name="connsiteX0" fmla="*/ 0 w 3086100"/>
                  <a:gd name="connsiteY0" fmla="*/ 528638 h 528638"/>
                  <a:gd name="connsiteX1" fmla="*/ 69056 w 3086100"/>
                  <a:gd name="connsiteY1" fmla="*/ 459582 h 528638"/>
                  <a:gd name="connsiteX2" fmla="*/ 104774 w 3086100"/>
                  <a:gd name="connsiteY2" fmla="*/ 445294 h 528638"/>
                  <a:gd name="connsiteX3" fmla="*/ 133350 w 3086100"/>
                  <a:gd name="connsiteY3" fmla="*/ 442913 h 528638"/>
                  <a:gd name="connsiteX4" fmla="*/ 176212 w 3086100"/>
                  <a:gd name="connsiteY4" fmla="*/ 461963 h 528638"/>
                  <a:gd name="connsiteX5" fmla="*/ 204787 w 3086100"/>
                  <a:gd name="connsiteY5" fmla="*/ 471488 h 528638"/>
                  <a:gd name="connsiteX6" fmla="*/ 366712 w 3086100"/>
                  <a:gd name="connsiteY6" fmla="*/ 466725 h 528638"/>
                  <a:gd name="connsiteX7" fmla="*/ 400050 w 3086100"/>
                  <a:gd name="connsiteY7" fmla="*/ 457200 h 528638"/>
                  <a:gd name="connsiteX8" fmla="*/ 481012 w 3086100"/>
                  <a:gd name="connsiteY8" fmla="*/ 452438 h 528638"/>
                  <a:gd name="connsiteX9" fmla="*/ 690562 w 3086100"/>
                  <a:gd name="connsiteY9" fmla="*/ 457200 h 528638"/>
                  <a:gd name="connsiteX10" fmla="*/ 766762 w 3086100"/>
                  <a:gd name="connsiteY10" fmla="*/ 466725 h 528638"/>
                  <a:gd name="connsiteX11" fmla="*/ 795337 w 3086100"/>
                  <a:gd name="connsiteY11" fmla="*/ 476250 h 528638"/>
                  <a:gd name="connsiteX12" fmla="*/ 866775 w 3086100"/>
                  <a:gd name="connsiteY12" fmla="*/ 485775 h 528638"/>
                  <a:gd name="connsiteX13" fmla="*/ 971550 w 3086100"/>
                  <a:gd name="connsiteY13" fmla="*/ 476250 h 528638"/>
                  <a:gd name="connsiteX14" fmla="*/ 985837 w 3086100"/>
                  <a:gd name="connsiteY14" fmla="*/ 471488 h 528638"/>
                  <a:gd name="connsiteX15" fmla="*/ 1014412 w 3086100"/>
                  <a:gd name="connsiteY15" fmla="*/ 476250 h 528638"/>
                  <a:gd name="connsiteX16" fmla="*/ 1033462 w 3086100"/>
                  <a:gd name="connsiteY16" fmla="*/ 481013 h 528638"/>
                  <a:gd name="connsiteX17" fmla="*/ 1066800 w 3086100"/>
                  <a:gd name="connsiteY17" fmla="*/ 485775 h 528638"/>
                  <a:gd name="connsiteX18" fmla="*/ 1119187 w 3086100"/>
                  <a:gd name="connsiteY18" fmla="*/ 495300 h 528638"/>
                  <a:gd name="connsiteX19" fmla="*/ 1143000 w 3086100"/>
                  <a:gd name="connsiteY19" fmla="*/ 500063 h 528638"/>
                  <a:gd name="connsiteX20" fmla="*/ 1209675 w 3086100"/>
                  <a:gd name="connsiteY20" fmla="*/ 504825 h 528638"/>
                  <a:gd name="connsiteX21" fmla="*/ 1257300 w 3086100"/>
                  <a:gd name="connsiteY21" fmla="*/ 509588 h 528638"/>
                  <a:gd name="connsiteX22" fmla="*/ 1276350 w 3086100"/>
                  <a:gd name="connsiteY22" fmla="*/ 514350 h 528638"/>
                  <a:gd name="connsiteX23" fmla="*/ 1290637 w 3086100"/>
                  <a:gd name="connsiteY23" fmla="*/ 519113 h 528638"/>
                  <a:gd name="connsiteX24" fmla="*/ 1464468 w 3086100"/>
                  <a:gd name="connsiteY24" fmla="*/ 509588 h 528638"/>
                  <a:gd name="connsiteX25" fmla="*/ 1528762 w 3086100"/>
                  <a:gd name="connsiteY25" fmla="*/ 523875 h 528638"/>
                  <a:gd name="connsiteX26" fmla="*/ 1543050 w 3086100"/>
                  <a:gd name="connsiteY26" fmla="*/ 514350 h 528638"/>
                  <a:gd name="connsiteX27" fmla="*/ 1576387 w 3086100"/>
                  <a:gd name="connsiteY27" fmla="*/ 500063 h 528638"/>
                  <a:gd name="connsiteX28" fmla="*/ 1595437 w 3086100"/>
                  <a:gd name="connsiteY28" fmla="*/ 495300 h 528638"/>
                  <a:gd name="connsiteX29" fmla="*/ 1824037 w 3086100"/>
                  <a:gd name="connsiteY29" fmla="*/ 481013 h 528638"/>
                  <a:gd name="connsiteX30" fmla="*/ 1852612 w 3086100"/>
                  <a:gd name="connsiteY30" fmla="*/ 466725 h 528638"/>
                  <a:gd name="connsiteX31" fmla="*/ 1866900 w 3086100"/>
                  <a:gd name="connsiteY31" fmla="*/ 461963 h 528638"/>
                  <a:gd name="connsiteX32" fmla="*/ 1881187 w 3086100"/>
                  <a:gd name="connsiteY32" fmla="*/ 452438 h 528638"/>
                  <a:gd name="connsiteX33" fmla="*/ 1919287 w 3086100"/>
                  <a:gd name="connsiteY33" fmla="*/ 442913 h 528638"/>
                  <a:gd name="connsiteX34" fmla="*/ 1947862 w 3086100"/>
                  <a:gd name="connsiteY34" fmla="*/ 433388 h 528638"/>
                  <a:gd name="connsiteX35" fmla="*/ 1962150 w 3086100"/>
                  <a:gd name="connsiteY35" fmla="*/ 419100 h 528638"/>
                  <a:gd name="connsiteX36" fmla="*/ 2071687 w 3086100"/>
                  <a:gd name="connsiteY36" fmla="*/ 404813 h 528638"/>
                  <a:gd name="connsiteX37" fmla="*/ 2133600 w 3086100"/>
                  <a:gd name="connsiteY37" fmla="*/ 400050 h 528638"/>
                  <a:gd name="connsiteX38" fmla="*/ 2147887 w 3086100"/>
                  <a:gd name="connsiteY38" fmla="*/ 395288 h 528638"/>
                  <a:gd name="connsiteX39" fmla="*/ 2190750 w 3086100"/>
                  <a:gd name="connsiteY39" fmla="*/ 385763 h 528638"/>
                  <a:gd name="connsiteX40" fmla="*/ 2219325 w 3086100"/>
                  <a:gd name="connsiteY40" fmla="*/ 381000 h 528638"/>
                  <a:gd name="connsiteX41" fmla="*/ 2233612 w 3086100"/>
                  <a:gd name="connsiteY41" fmla="*/ 376238 h 528638"/>
                  <a:gd name="connsiteX42" fmla="*/ 2266950 w 3086100"/>
                  <a:gd name="connsiteY42" fmla="*/ 371475 h 528638"/>
                  <a:gd name="connsiteX43" fmla="*/ 2319337 w 3086100"/>
                  <a:gd name="connsiteY43" fmla="*/ 357188 h 528638"/>
                  <a:gd name="connsiteX44" fmla="*/ 2390775 w 3086100"/>
                  <a:gd name="connsiteY44" fmla="*/ 352425 h 528638"/>
                  <a:gd name="connsiteX45" fmla="*/ 2405062 w 3086100"/>
                  <a:gd name="connsiteY45" fmla="*/ 347663 h 528638"/>
                  <a:gd name="connsiteX46" fmla="*/ 2514600 w 3086100"/>
                  <a:gd name="connsiteY46" fmla="*/ 338138 h 528638"/>
                  <a:gd name="connsiteX47" fmla="*/ 2590800 w 3086100"/>
                  <a:gd name="connsiteY47" fmla="*/ 328613 h 528638"/>
                  <a:gd name="connsiteX48" fmla="*/ 2628900 w 3086100"/>
                  <a:gd name="connsiteY48" fmla="*/ 323850 h 528638"/>
                  <a:gd name="connsiteX49" fmla="*/ 2657475 w 3086100"/>
                  <a:gd name="connsiteY49" fmla="*/ 304800 h 528638"/>
                  <a:gd name="connsiteX50" fmla="*/ 2671762 w 3086100"/>
                  <a:gd name="connsiteY50" fmla="*/ 295275 h 528638"/>
                  <a:gd name="connsiteX51" fmla="*/ 2700337 w 3086100"/>
                  <a:gd name="connsiteY51" fmla="*/ 266700 h 528638"/>
                  <a:gd name="connsiteX52" fmla="*/ 2714625 w 3086100"/>
                  <a:gd name="connsiteY52" fmla="*/ 252413 h 528638"/>
                  <a:gd name="connsiteX53" fmla="*/ 2743200 w 3086100"/>
                  <a:gd name="connsiteY53" fmla="*/ 238125 h 528638"/>
                  <a:gd name="connsiteX54" fmla="*/ 2757487 w 3086100"/>
                  <a:gd name="connsiteY54" fmla="*/ 228600 h 528638"/>
                  <a:gd name="connsiteX55" fmla="*/ 2790825 w 3086100"/>
                  <a:gd name="connsiteY55" fmla="*/ 214313 h 528638"/>
                  <a:gd name="connsiteX56" fmla="*/ 2833687 w 3086100"/>
                  <a:gd name="connsiteY56" fmla="*/ 185738 h 528638"/>
                  <a:gd name="connsiteX57" fmla="*/ 2862262 w 3086100"/>
                  <a:gd name="connsiteY57" fmla="*/ 166688 h 528638"/>
                  <a:gd name="connsiteX58" fmla="*/ 2890837 w 3086100"/>
                  <a:gd name="connsiteY58" fmla="*/ 138113 h 528638"/>
                  <a:gd name="connsiteX59" fmla="*/ 2919412 w 3086100"/>
                  <a:gd name="connsiteY59" fmla="*/ 119063 h 528638"/>
                  <a:gd name="connsiteX60" fmla="*/ 2933700 w 3086100"/>
                  <a:gd name="connsiteY60" fmla="*/ 109538 h 528638"/>
                  <a:gd name="connsiteX61" fmla="*/ 2957512 w 3086100"/>
                  <a:gd name="connsiteY61" fmla="*/ 85725 h 528638"/>
                  <a:gd name="connsiteX62" fmla="*/ 2981325 w 3086100"/>
                  <a:gd name="connsiteY62" fmla="*/ 57150 h 528638"/>
                  <a:gd name="connsiteX63" fmla="*/ 2995612 w 3086100"/>
                  <a:gd name="connsiteY63" fmla="*/ 52388 h 528638"/>
                  <a:gd name="connsiteX64" fmla="*/ 3009900 w 3086100"/>
                  <a:gd name="connsiteY64" fmla="*/ 38100 h 528638"/>
                  <a:gd name="connsiteX65" fmla="*/ 3038475 w 3086100"/>
                  <a:gd name="connsiteY65" fmla="*/ 28575 h 528638"/>
                  <a:gd name="connsiteX66" fmla="*/ 3057525 w 3086100"/>
                  <a:gd name="connsiteY66" fmla="*/ 19050 h 528638"/>
                  <a:gd name="connsiteX67" fmla="*/ 3086100 w 3086100"/>
                  <a:gd name="connsiteY67" fmla="*/ 0 h 528638"/>
                  <a:gd name="connsiteX0" fmla="*/ 0 w 3017044"/>
                  <a:gd name="connsiteY0" fmla="*/ 459582 h 523933"/>
                  <a:gd name="connsiteX1" fmla="*/ 35718 w 3017044"/>
                  <a:gd name="connsiteY1" fmla="*/ 445294 h 523933"/>
                  <a:gd name="connsiteX2" fmla="*/ 64294 w 3017044"/>
                  <a:gd name="connsiteY2" fmla="*/ 442913 h 523933"/>
                  <a:gd name="connsiteX3" fmla="*/ 107156 w 3017044"/>
                  <a:gd name="connsiteY3" fmla="*/ 461963 h 523933"/>
                  <a:gd name="connsiteX4" fmla="*/ 135731 w 3017044"/>
                  <a:gd name="connsiteY4" fmla="*/ 471488 h 523933"/>
                  <a:gd name="connsiteX5" fmla="*/ 297656 w 3017044"/>
                  <a:gd name="connsiteY5" fmla="*/ 466725 h 523933"/>
                  <a:gd name="connsiteX6" fmla="*/ 330994 w 3017044"/>
                  <a:gd name="connsiteY6" fmla="*/ 457200 h 523933"/>
                  <a:gd name="connsiteX7" fmla="*/ 411956 w 3017044"/>
                  <a:gd name="connsiteY7" fmla="*/ 452438 h 523933"/>
                  <a:gd name="connsiteX8" fmla="*/ 621506 w 3017044"/>
                  <a:gd name="connsiteY8" fmla="*/ 457200 h 523933"/>
                  <a:gd name="connsiteX9" fmla="*/ 697706 w 3017044"/>
                  <a:gd name="connsiteY9" fmla="*/ 466725 h 523933"/>
                  <a:gd name="connsiteX10" fmla="*/ 726281 w 3017044"/>
                  <a:gd name="connsiteY10" fmla="*/ 476250 h 523933"/>
                  <a:gd name="connsiteX11" fmla="*/ 797719 w 3017044"/>
                  <a:gd name="connsiteY11" fmla="*/ 485775 h 523933"/>
                  <a:gd name="connsiteX12" fmla="*/ 902494 w 3017044"/>
                  <a:gd name="connsiteY12" fmla="*/ 476250 h 523933"/>
                  <a:gd name="connsiteX13" fmla="*/ 916781 w 3017044"/>
                  <a:gd name="connsiteY13" fmla="*/ 471488 h 523933"/>
                  <a:gd name="connsiteX14" fmla="*/ 945356 w 3017044"/>
                  <a:gd name="connsiteY14" fmla="*/ 476250 h 523933"/>
                  <a:gd name="connsiteX15" fmla="*/ 964406 w 3017044"/>
                  <a:gd name="connsiteY15" fmla="*/ 481013 h 523933"/>
                  <a:gd name="connsiteX16" fmla="*/ 997744 w 3017044"/>
                  <a:gd name="connsiteY16" fmla="*/ 485775 h 523933"/>
                  <a:gd name="connsiteX17" fmla="*/ 1050131 w 3017044"/>
                  <a:gd name="connsiteY17" fmla="*/ 495300 h 523933"/>
                  <a:gd name="connsiteX18" fmla="*/ 1073944 w 3017044"/>
                  <a:gd name="connsiteY18" fmla="*/ 500063 h 523933"/>
                  <a:gd name="connsiteX19" fmla="*/ 1140619 w 3017044"/>
                  <a:gd name="connsiteY19" fmla="*/ 504825 h 523933"/>
                  <a:gd name="connsiteX20" fmla="*/ 1188244 w 3017044"/>
                  <a:gd name="connsiteY20" fmla="*/ 509588 h 523933"/>
                  <a:gd name="connsiteX21" fmla="*/ 1207294 w 3017044"/>
                  <a:gd name="connsiteY21" fmla="*/ 514350 h 523933"/>
                  <a:gd name="connsiteX22" fmla="*/ 1221581 w 3017044"/>
                  <a:gd name="connsiteY22" fmla="*/ 519113 h 523933"/>
                  <a:gd name="connsiteX23" fmla="*/ 1395412 w 3017044"/>
                  <a:gd name="connsiteY23" fmla="*/ 509588 h 523933"/>
                  <a:gd name="connsiteX24" fmla="*/ 1459706 w 3017044"/>
                  <a:gd name="connsiteY24" fmla="*/ 523875 h 523933"/>
                  <a:gd name="connsiteX25" fmla="*/ 1473994 w 3017044"/>
                  <a:gd name="connsiteY25" fmla="*/ 514350 h 523933"/>
                  <a:gd name="connsiteX26" fmla="*/ 1507331 w 3017044"/>
                  <a:gd name="connsiteY26" fmla="*/ 500063 h 523933"/>
                  <a:gd name="connsiteX27" fmla="*/ 1526381 w 3017044"/>
                  <a:gd name="connsiteY27" fmla="*/ 495300 h 523933"/>
                  <a:gd name="connsiteX28" fmla="*/ 1754981 w 3017044"/>
                  <a:gd name="connsiteY28" fmla="*/ 481013 h 523933"/>
                  <a:gd name="connsiteX29" fmla="*/ 1783556 w 3017044"/>
                  <a:gd name="connsiteY29" fmla="*/ 466725 h 523933"/>
                  <a:gd name="connsiteX30" fmla="*/ 1797844 w 3017044"/>
                  <a:gd name="connsiteY30" fmla="*/ 461963 h 523933"/>
                  <a:gd name="connsiteX31" fmla="*/ 1812131 w 3017044"/>
                  <a:gd name="connsiteY31" fmla="*/ 452438 h 523933"/>
                  <a:gd name="connsiteX32" fmla="*/ 1850231 w 3017044"/>
                  <a:gd name="connsiteY32" fmla="*/ 442913 h 523933"/>
                  <a:gd name="connsiteX33" fmla="*/ 1878806 w 3017044"/>
                  <a:gd name="connsiteY33" fmla="*/ 433388 h 523933"/>
                  <a:gd name="connsiteX34" fmla="*/ 1893094 w 3017044"/>
                  <a:gd name="connsiteY34" fmla="*/ 419100 h 523933"/>
                  <a:gd name="connsiteX35" fmla="*/ 2002631 w 3017044"/>
                  <a:gd name="connsiteY35" fmla="*/ 404813 h 523933"/>
                  <a:gd name="connsiteX36" fmla="*/ 2064544 w 3017044"/>
                  <a:gd name="connsiteY36" fmla="*/ 400050 h 523933"/>
                  <a:gd name="connsiteX37" fmla="*/ 2078831 w 3017044"/>
                  <a:gd name="connsiteY37" fmla="*/ 395288 h 523933"/>
                  <a:gd name="connsiteX38" fmla="*/ 2121694 w 3017044"/>
                  <a:gd name="connsiteY38" fmla="*/ 385763 h 523933"/>
                  <a:gd name="connsiteX39" fmla="*/ 2150269 w 3017044"/>
                  <a:gd name="connsiteY39" fmla="*/ 381000 h 523933"/>
                  <a:gd name="connsiteX40" fmla="*/ 2164556 w 3017044"/>
                  <a:gd name="connsiteY40" fmla="*/ 376238 h 523933"/>
                  <a:gd name="connsiteX41" fmla="*/ 2197894 w 3017044"/>
                  <a:gd name="connsiteY41" fmla="*/ 371475 h 523933"/>
                  <a:gd name="connsiteX42" fmla="*/ 2250281 w 3017044"/>
                  <a:gd name="connsiteY42" fmla="*/ 357188 h 523933"/>
                  <a:gd name="connsiteX43" fmla="*/ 2321719 w 3017044"/>
                  <a:gd name="connsiteY43" fmla="*/ 352425 h 523933"/>
                  <a:gd name="connsiteX44" fmla="*/ 2336006 w 3017044"/>
                  <a:gd name="connsiteY44" fmla="*/ 347663 h 523933"/>
                  <a:gd name="connsiteX45" fmla="*/ 2445544 w 3017044"/>
                  <a:gd name="connsiteY45" fmla="*/ 338138 h 523933"/>
                  <a:gd name="connsiteX46" fmla="*/ 2521744 w 3017044"/>
                  <a:gd name="connsiteY46" fmla="*/ 328613 h 523933"/>
                  <a:gd name="connsiteX47" fmla="*/ 2559844 w 3017044"/>
                  <a:gd name="connsiteY47" fmla="*/ 323850 h 523933"/>
                  <a:gd name="connsiteX48" fmla="*/ 2588419 w 3017044"/>
                  <a:gd name="connsiteY48" fmla="*/ 304800 h 523933"/>
                  <a:gd name="connsiteX49" fmla="*/ 2602706 w 3017044"/>
                  <a:gd name="connsiteY49" fmla="*/ 295275 h 523933"/>
                  <a:gd name="connsiteX50" fmla="*/ 2631281 w 3017044"/>
                  <a:gd name="connsiteY50" fmla="*/ 266700 h 523933"/>
                  <a:gd name="connsiteX51" fmla="*/ 2645569 w 3017044"/>
                  <a:gd name="connsiteY51" fmla="*/ 252413 h 523933"/>
                  <a:gd name="connsiteX52" fmla="*/ 2674144 w 3017044"/>
                  <a:gd name="connsiteY52" fmla="*/ 238125 h 523933"/>
                  <a:gd name="connsiteX53" fmla="*/ 2688431 w 3017044"/>
                  <a:gd name="connsiteY53" fmla="*/ 228600 h 523933"/>
                  <a:gd name="connsiteX54" fmla="*/ 2721769 w 3017044"/>
                  <a:gd name="connsiteY54" fmla="*/ 214313 h 523933"/>
                  <a:gd name="connsiteX55" fmla="*/ 2764631 w 3017044"/>
                  <a:gd name="connsiteY55" fmla="*/ 185738 h 523933"/>
                  <a:gd name="connsiteX56" fmla="*/ 2793206 w 3017044"/>
                  <a:gd name="connsiteY56" fmla="*/ 166688 h 523933"/>
                  <a:gd name="connsiteX57" fmla="*/ 2821781 w 3017044"/>
                  <a:gd name="connsiteY57" fmla="*/ 138113 h 523933"/>
                  <a:gd name="connsiteX58" fmla="*/ 2850356 w 3017044"/>
                  <a:gd name="connsiteY58" fmla="*/ 119063 h 523933"/>
                  <a:gd name="connsiteX59" fmla="*/ 2864644 w 3017044"/>
                  <a:gd name="connsiteY59" fmla="*/ 109538 h 523933"/>
                  <a:gd name="connsiteX60" fmla="*/ 2888456 w 3017044"/>
                  <a:gd name="connsiteY60" fmla="*/ 85725 h 523933"/>
                  <a:gd name="connsiteX61" fmla="*/ 2912269 w 3017044"/>
                  <a:gd name="connsiteY61" fmla="*/ 57150 h 523933"/>
                  <a:gd name="connsiteX62" fmla="*/ 2926556 w 3017044"/>
                  <a:gd name="connsiteY62" fmla="*/ 52388 h 523933"/>
                  <a:gd name="connsiteX63" fmla="*/ 2940844 w 3017044"/>
                  <a:gd name="connsiteY63" fmla="*/ 38100 h 523933"/>
                  <a:gd name="connsiteX64" fmla="*/ 2969419 w 3017044"/>
                  <a:gd name="connsiteY64" fmla="*/ 28575 h 523933"/>
                  <a:gd name="connsiteX65" fmla="*/ 2988469 w 3017044"/>
                  <a:gd name="connsiteY65" fmla="*/ 19050 h 523933"/>
                  <a:gd name="connsiteX66" fmla="*/ 3017044 w 3017044"/>
                  <a:gd name="connsiteY66" fmla="*/ 0 h 523933"/>
                  <a:gd name="connsiteX0" fmla="*/ 0 w 2981326"/>
                  <a:gd name="connsiteY0" fmla="*/ 445294 h 523933"/>
                  <a:gd name="connsiteX1" fmla="*/ 28576 w 2981326"/>
                  <a:gd name="connsiteY1" fmla="*/ 442913 h 523933"/>
                  <a:gd name="connsiteX2" fmla="*/ 71438 w 2981326"/>
                  <a:gd name="connsiteY2" fmla="*/ 461963 h 523933"/>
                  <a:gd name="connsiteX3" fmla="*/ 100013 w 2981326"/>
                  <a:gd name="connsiteY3" fmla="*/ 471488 h 523933"/>
                  <a:gd name="connsiteX4" fmla="*/ 261938 w 2981326"/>
                  <a:gd name="connsiteY4" fmla="*/ 466725 h 523933"/>
                  <a:gd name="connsiteX5" fmla="*/ 295276 w 2981326"/>
                  <a:gd name="connsiteY5" fmla="*/ 457200 h 523933"/>
                  <a:gd name="connsiteX6" fmla="*/ 376238 w 2981326"/>
                  <a:gd name="connsiteY6" fmla="*/ 452438 h 523933"/>
                  <a:gd name="connsiteX7" fmla="*/ 585788 w 2981326"/>
                  <a:gd name="connsiteY7" fmla="*/ 457200 h 523933"/>
                  <a:gd name="connsiteX8" fmla="*/ 661988 w 2981326"/>
                  <a:gd name="connsiteY8" fmla="*/ 466725 h 523933"/>
                  <a:gd name="connsiteX9" fmla="*/ 690563 w 2981326"/>
                  <a:gd name="connsiteY9" fmla="*/ 476250 h 523933"/>
                  <a:gd name="connsiteX10" fmla="*/ 762001 w 2981326"/>
                  <a:gd name="connsiteY10" fmla="*/ 485775 h 523933"/>
                  <a:gd name="connsiteX11" fmla="*/ 866776 w 2981326"/>
                  <a:gd name="connsiteY11" fmla="*/ 476250 h 523933"/>
                  <a:gd name="connsiteX12" fmla="*/ 881063 w 2981326"/>
                  <a:gd name="connsiteY12" fmla="*/ 471488 h 523933"/>
                  <a:gd name="connsiteX13" fmla="*/ 909638 w 2981326"/>
                  <a:gd name="connsiteY13" fmla="*/ 476250 h 523933"/>
                  <a:gd name="connsiteX14" fmla="*/ 928688 w 2981326"/>
                  <a:gd name="connsiteY14" fmla="*/ 481013 h 523933"/>
                  <a:gd name="connsiteX15" fmla="*/ 962026 w 2981326"/>
                  <a:gd name="connsiteY15" fmla="*/ 485775 h 523933"/>
                  <a:gd name="connsiteX16" fmla="*/ 1014413 w 2981326"/>
                  <a:gd name="connsiteY16" fmla="*/ 495300 h 523933"/>
                  <a:gd name="connsiteX17" fmla="*/ 1038226 w 2981326"/>
                  <a:gd name="connsiteY17" fmla="*/ 500063 h 523933"/>
                  <a:gd name="connsiteX18" fmla="*/ 1104901 w 2981326"/>
                  <a:gd name="connsiteY18" fmla="*/ 504825 h 523933"/>
                  <a:gd name="connsiteX19" fmla="*/ 1152526 w 2981326"/>
                  <a:gd name="connsiteY19" fmla="*/ 509588 h 523933"/>
                  <a:gd name="connsiteX20" fmla="*/ 1171576 w 2981326"/>
                  <a:gd name="connsiteY20" fmla="*/ 514350 h 523933"/>
                  <a:gd name="connsiteX21" fmla="*/ 1185863 w 2981326"/>
                  <a:gd name="connsiteY21" fmla="*/ 519113 h 523933"/>
                  <a:gd name="connsiteX22" fmla="*/ 1359694 w 2981326"/>
                  <a:gd name="connsiteY22" fmla="*/ 509588 h 523933"/>
                  <a:gd name="connsiteX23" fmla="*/ 1423988 w 2981326"/>
                  <a:gd name="connsiteY23" fmla="*/ 523875 h 523933"/>
                  <a:gd name="connsiteX24" fmla="*/ 1438276 w 2981326"/>
                  <a:gd name="connsiteY24" fmla="*/ 514350 h 523933"/>
                  <a:gd name="connsiteX25" fmla="*/ 1471613 w 2981326"/>
                  <a:gd name="connsiteY25" fmla="*/ 500063 h 523933"/>
                  <a:gd name="connsiteX26" fmla="*/ 1490663 w 2981326"/>
                  <a:gd name="connsiteY26" fmla="*/ 495300 h 523933"/>
                  <a:gd name="connsiteX27" fmla="*/ 1719263 w 2981326"/>
                  <a:gd name="connsiteY27" fmla="*/ 481013 h 523933"/>
                  <a:gd name="connsiteX28" fmla="*/ 1747838 w 2981326"/>
                  <a:gd name="connsiteY28" fmla="*/ 466725 h 523933"/>
                  <a:gd name="connsiteX29" fmla="*/ 1762126 w 2981326"/>
                  <a:gd name="connsiteY29" fmla="*/ 461963 h 523933"/>
                  <a:gd name="connsiteX30" fmla="*/ 1776413 w 2981326"/>
                  <a:gd name="connsiteY30" fmla="*/ 452438 h 523933"/>
                  <a:gd name="connsiteX31" fmla="*/ 1814513 w 2981326"/>
                  <a:gd name="connsiteY31" fmla="*/ 442913 h 523933"/>
                  <a:gd name="connsiteX32" fmla="*/ 1843088 w 2981326"/>
                  <a:gd name="connsiteY32" fmla="*/ 433388 h 523933"/>
                  <a:gd name="connsiteX33" fmla="*/ 1857376 w 2981326"/>
                  <a:gd name="connsiteY33" fmla="*/ 419100 h 523933"/>
                  <a:gd name="connsiteX34" fmla="*/ 1966913 w 2981326"/>
                  <a:gd name="connsiteY34" fmla="*/ 404813 h 523933"/>
                  <a:gd name="connsiteX35" fmla="*/ 2028826 w 2981326"/>
                  <a:gd name="connsiteY35" fmla="*/ 400050 h 523933"/>
                  <a:gd name="connsiteX36" fmla="*/ 2043113 w 2981326"/>
                  <a:gd name="connsiteY36" fmla="*/ 395288 h 523933"/>
                  <a:gd name="connsiteX37" fmla="*/ 2085976 w 2981326"/>
                  <a:gd name="connsiteY37" fmla="*/ 385763 h 523933"/>
                  <a:gd name="connsiteX38" fmla="*/ 2114551 w 2981326"/>
                  <a:gd name="connsiteY38" fmla="*/ 381000 h 523933"/>
                  <a:gd name="connsiteX39" fmla="*/ 2128838 w 2981326"/>
                  <a:gd name="connsiteY39" fmla="*/ 376238 h 523933"/>
                  <a:gd name="connsiteX40" fmla="*/ 2162176 w 2981326"/>
                  <a:gd name="connsiteY40" fmla="*/ 371475 h 523933"/>
                  <a:gd name="connsiteX41" fmla="*/ 2214563 w 2981326"/>
                  <a:gd name="connsiteY41" fmla="*/ 357188 h 523933"/>
                  <a:gd name="connsiteX42" fmla="*/ 2286001 w 2981326"/>
                  <a:gd name="connsiteY42" fmla="*/ 352425 h 523933"/>
                  <a:gd name="connsiteX43" fmla="*/ 2300288 w 2981326"/>
                  <a:gd name="connsiteY43" fmla="*/ 347663 h 523933"/>
                  <a:gd name="connsiteX44" fmla="*/ 2409826 w 2981326"/>
                  <a:gd name="connsiteY44" fmla="*/ 338138 h 523933"/>
                  <a:gd name="connsiteX45" fmla="*/ 2486026 w 2981326"/>
                  <a:gd name="connsiteY45" fmla="*/ 328613 h 523933"/>
                  <a:gd name="connsiteX46" fmla="*/ 2524126 w 2981326"/>
                  <a:gd name="connsiteY46" fmla="*/ 323850 h 523933"/>
                  <a:gd name="connsiteX47" fmla="*/ 2552701 w 2981326"/>
                  <a:gd name="connsiteY47" fmla="*/ 304800 h 523933"/>
                  <a:gd name="connsiteX48" fmla="*/ 2566988 w 2981326"/>
                  <a:gd name="connsiteY48" fmla="*/ 295275 h 523933"/>
                  <a:gd name="connsiteX49" fmla="*/ 2595563 w 2981326"/>
                  <a:gd name="connsiteY49" fmla="*/ 266700 h 523933"/>
                  <a:gd name="connsiteX50" fmla="*/ 2609851 w 2981326"/>
                  <a:gd name="connsiteY50" fmla="*/ 252413 h 523933"/>
                  <a:gd name="connsiteX51" fmla="*/ 2638426 w 2981326"/>
                  <a:gd name="connsiteY51" fmla="*/ 238125 h 523933"/>
                  <a:gd name="connsiteX52" fmla="*/ 2652713 w 2981326"/>
                  <a:gd name="connsiteY52" fmla="*/ 228600 h 523933"/>
                  <a:gd name="connsiteX53" fmla="*/ 2686051 w 2981326"/>
                  <a:gd name="connsiteY53" fmla="*/ 214313 h 523933"/>
                  <a:gd name="connsiteX54" fmla="*/ 2728913 w 2981326"/>
                  <a:gd name="connsiteY54" fmla="*/ 185738 h 523933"/>
                  <a:gd name="connsiteX55" fmla="*/ 2757488 w 2981326"/>
                  <a:gd name="connsiteY55" fmla="*/ 166688 h 523933"/>
                  <a:gd name="connsiteX56" fmla="*/ 2786063 w 2981326"/>
                  <a:gd name="connsiteY56" fmla="*/ 138113 h 523933"/>
                  <a:gd name="connsiteX57" fmla="*/ 2814638 w 2981326"/>
                  <a:gd name="connsiteY57" fmla="*/ 119063 h 523933"/>
                  <a:gd name="connsiteX58" fmla="*/ 2828926 w 2981326"/>
                  <a:gd name="connsiteY58" fmla="*/ 109538 h 523933"/>
                  <a:gd name="connsiteX59" fmla="*/ 2852738 w 2981326"/>
                  <a:gd name="connsiteY59" fmla="*/ 85725 h 523933"/>
                  <a:gd name="connsiteX60" fmla="*/ 2876551 w 2981326"/>
                  <a:gd name="connsiteY60" fmla="*/ 57150 h 523933"/>
                  <a:gd name="connsiteX61" fmla="*/ 2890838 w 2981326"/>
                  <a:gd name="connsiteY61" fmla="*/ 52388 h 523933"/>
                  <a:gd name="connsiteX62" fmla="*/ 2905126 w 2981326"/>
                  <a:gd name="connsiteY62" fmla="*/ 38100 h 523933"/>
                  <a:gd name="connsiteX63" fmla="*/ 2933701 w 2981326"/>
                  <a:gd name="connsiteY63" fmla="*/ 28575 h 523933"/>
                  <a:gd name="connsiteX64" fmla="*/ 2952751 w 2981326"/>
                  <a:gd name="connsiteY64" fmla="*/ 19050 h 523933"/>
                  <a:gd name="connsiteX65" fmla="*/ 2981326 w 2981326"/>
                  <a:gd name="connsiteY65" fmla="*/ 0 h 523933"/>
                  <a:gd name="connsiteX0" fmla="*/ 0 w 2981326"/>
                  <a:gd name="connsiteY0" fmla="*/ 445294 h 523933"/>
                  <a:gd name="connsiteX1" fmla="*/ 71438 w 2981326"/>
                  <a:gd name="connsiteY1" fmla="*/ 461963 h 523933"/>
                  <a:gd name="connsiteX2" fmla="*/ 100013 w 2981326"/>
                  <a:gd name="connsiteY2" fmla="*/ 471488 h 523933"/>
                  <a:gd name="connsiteX3" fmla="*/ 261938 w 2981326"/>
                  <a:gd name="connsiteY3" fmla="*/ 466725 h 523933"/>
                  <a:gd name="connsiteX4" fmla="*/ 295276 w 2981326"/>
                  <a:gd name="connsiteY4" fmla="*/ 457200 h 523933"/>
                  <a:gd name="connsiteX5" fmla="*/ 376238 w 2981326"/>
                  <a:gd name="connsiteY5" fmla="*/ 452438 h 523933"/>
                  <a:gd name="connsiteX6" fmla="*/ 585788 w 2981326"/>
                  <a:gd name="connsiteY6" fmla="*/ 457200 h 523933"/>
                  <a:gd name="connsiteX7" fmla="*/ 661988 w 2981326"/>
                  <a:gd name="connsiteY7" fmla="*/ 466725 h 523933"/>
                  <a:gd name="connsiteX8" fmla="*/ 690563 w 2981326"/>
                  <a:gd name="connsiteY8" fmla="*/ 476250 h 523933"/>
                  <a:gd name="connsiteX9" fmla="*/ 762001 w 2981326"/>
                  <a:gd name="connsiteY9" fmla="*/ 485775 h 523933"/>
                  <a:gd name="connsiteX10" fmla="*/ 866776 w 2981326"/>
                  <a:gd name="connsiteY10" fmla="*/ 476250 h 523933"/>
                  <a:gd name="connsiteX11" fmla="*/ 881063 w 2981326"/>
                  <a:gd name="connsiteY11" fmla="*/ 471488 h 523933"/>
                  <a:gd name="connsiteX12" fmla="*/ 909638 w 2981326"/>
                  <a:gd name="connsiteY12" fmla="*/ 476250 h 523933"/>
                  <a:gd name="connsiteX13" fmla="*/ 928688 w 2981326"/>
                  <a:gd name="connsiteY13" fmla="*/ 481013 h 523933"/>
                  <a:gd name="connsiteX14" fmla="*/ 962026 w 2981326"/>
                  <a:gd name="connsiteY14" fmla="*/ 485775 h 523933"/>
                  <a:gd name="connsiteX15" fmla="*/ 1014413 w 2981326"/>
                  <a:gd name="connsiteY15" fmla="*/ 495300 h 523933"/>
                  <a:gd name="connsiteX16" fmla="*/ 1038226 w 2981326"/>
                  <a:gd name="connsiteY16" fmla="*/ 500063 h 523933"/>
                  <a:gd name="connsiteX17" fmla="*/ 1104901 w 2981326"/>
                  <a:gd name="connsiteY17" fmla="*/ 504825 h 523933"/>
                  <a:gd name="connsiteX18" fmla="*/ 1152526 w 2981326"/>
                  <a:gd name="connsiteY18" fmla="*/ 509588 h 523933"/>
                  <a:gd name="connsiteX19" fmla="*/ 1171576 w 2981326"/>
                  <a:gd name="connsiteY19" fmla="*/ 514350 h 523933"/>
                  <a:gd name="connsiteX20" fmla="*/ 1185863 w 2981326"/>
                  <a:gd name="connsiteY20" fmla="*/ 519113 h 523933"/>
                  <a:gd name="connsiteX21" fmla="*/ 1359694 w 2981326"/>
                  <a:gd name="connsiteY21" fmla="*/ 509588 h 523933"/>
                  <a:gd name="connsiteX22" fmla="*/ 1423988 w 2981326"/>
                  <a:gd name="connsiteY22" fmla="*/ 523875 h 523933"/>
                  <a:gd name="connsiteX23" fmla="*/ 1438276 w 2981326"/>
                  <a:gd name="connsiteY23" fmla="*/ 514350 h 523933"/>
                  <a:gd name="connsiteX24" fmla="*/ 1471613 w 2981326"/>
                  <a:gd name="connsiteY24" fmla="*/ 500063 h 523933"/>
                  <a:gd name="connsiteX25" fmla="*/ 1490663 w 2981326"/>
                  <a:gd name="connsiteY25" fmla="*/ 495300 h 523933"/>
                  <a:gd name="connsiteX26" fmla="*/ 1719263 w 2981326"/>
                  <a:gd name="connsiteY26" fmla="*/ 481013 h 523933"/>
                  <a:gd name="connsiteX27" fmla="*/ 1747838 w 2981326"/>
                  <a:gd name="connsiteY27" fmla="*/ 466725 h 523933"/>
                  <a:gd name="connsiteX28" fmla="*/ 1762126 w 2981326"/>
                  <a:gd name="connsiteY28" fmla="*/ 461963 h 523933"/>
                  <a:gd name="connsiteX29" fmla="*/ 1776413 w 2981326"/>
                  <a:gd name="connsiteY29" fmla="*/ 452438 h 523933"/>
                  <a:gd name="connsiteX30" fmla="*/ 1814513 w 2981326"/>
                  <a:gd name="connsiteY30" fmla="*/ 442913 h 523933"/>
                  <a:gd name="connsiteX31" fmla="*/ 1843088 w 2981326"/>
                  <a:gd name="connsiteY31" fmla="*/ 433388 h 523933"/>
                  <a:gd name="connsiteX32" fmla="*/ 1857376 w 2981326"/>
                  <a:gd name="connsiteY32" fmla="*/ 419100 h 523933"/>
                  <a:gd name="connsiteX33" fmla="*/ 1966913 w 2981326"/>
                  <a:gd name="connsiteY33" fmla="*/ 404813 h 523933"/>
                  <a:gd name="connsiteX34" fmla="*/ 2028826 w 2981326"/>
                  <a:gd name="connsiteY34" fmla="*/ 400050 h 523933"/>
                  <a:gd name="connsiteX35" fmla="*/ 2043113 w 2981326"/>
                  <a:gd name="connsiteY35" fmla="*/ 395288 h 523933"/>
                  <a:gd name="connsiteX36" fmla="*/ 2085976 w 2981326"/>
                  <a:gd name="connsiteY36" fmla="*/ 385763 h 523933"/>
                  <a:gd name="connsiteX37" fmla="*/ 2114551 w 2981326"/>
                  <a:gd name="connsiteY37" fmla="*/ 381000 h 523933"/>
                  <a:gd name="connsiteX38" fmla="*/ 2128838 w 2981326"/>
                  <a:gd name="connsiteY38" fmla="*/ 376238 h 523933"/>
                  <a:gd name="connsiteX39" fmla="*/ 2162176 w 2981326"/>
                  <a:gd name="connsiteY39" fmla="*/ 371475 h 523933"/>
                  <a:gd name="connsiteX40" fmla="*/ 2214563 w 2981326"/>
                  <a:gd name="connsiteY40" fmla="*/ 357188 h 523933"/>
                  <a:gd name="connsiteX41" fmla="*/ 2286001 w 2981326"/>
                  <a:gd name="connsiteY41" fmla="*/ 352425 h 523933"/>
                  <a:gd name="connsiteX42" fmla="*/ 2300288 w 2981326"/>
                  <a:gd name="connsiteY42" fmla="*/ 347663 h 523933"/>
                  <a:gd name="connsiteX43" fmla="*/ 2409826 w 2981326"/>
                  <a:gd name="connsiteY43" fmla="*/ 338138 h 523933"/>
                  <a:gd name="connsiteX44" fmla="*/ 2486026 w 2981326"/>
                  <a:gd name="connsiteY44" fmla="*/ 328613 h 523933"/>
                  <a:gd name="connsiteX45" fmla="*/ 2524126 w 2981326"/>
                  <a:gd name="connsiteY45" fmla="*/ 323850 h 523933"/>
                  <a:gd name="connsiteX46" fmla="*/ 2552701 w 2981326"/>
                  <a:gd name="connsiteY46" fmla="*/ 304800 h 523933"/>
                  <a:gd name="connsiteX47" fmla="*/ 2566988 w 2981326"/>
                  <a:gd name="connsiteY47" fmla="*/ 295275 h 523933"/>
                  <a:gd name="connsiteX48" fmla="*/ 2595563 w 2981326"/>
                  <a:gd name="connsiteY48" fmla="*/ 266700 h 523933"/>
                  <a:gd name="connsiteX49" fmla="*/ 2609851 w 2981326"/>
                  <a:gd name="connsiteY49" fmla="*/ 252413 h 523933"/>
                  <a:gd name="connsiteX50" fmla="*/ 2638426 w 2981326"/>
                  <a:gd name="connsiteY50" fmla="*/ 238125 h 523933"/>
                  <a:gd name="connsiteX51" fmla="*/ 2652713 w 2981326"/>
                  <a:gd name="connsiteY51" fmla="*/ 228600 h 523933"/>
                  <a:gd name="connsiteX52" fmla="*/ 2686051 w 2981326"/>
                  <a:gd name="connsiteY52" fmla="*/ 214313 h 523933"/>
                  <a:gd name="connsiteX53" fmla="*/ 2728913 w 2981326"/>
                  <a:gd name="connsiteY53" fmla="*/ 185738 h 523933"/>
                  <a:gd name="connsiteX54" fmla="*/ 2757488 w 2981326"/>
                  <a:gd name="connsiteY54" fmla="*/ 166688 h 523933"/>
                  <a:gd name="connsiteX55" fmla="*/ 2786063 w 2981326"/>
                  <a:gd name="connsiteY55" fmla="*/ 138113 h 523933"/>
                  <a:gd name="connsiteX56" fmla="*/ 2814638 w 2981326"/>
                  <a:gd name="connsiteY56" fmla="*/ 119063 h 523933"/>
                  <a:gd name="connsiteX57" fmla="*/ 2828926 w 2981326"/>
                  <a:gd name="connsiteY57" fmla="*/ 109538 h 523933"/>
                  <a:gd name="connsiteX58" fmla="*/ 2852738 w 2981326"/>
                  <a:gd name="connsiteY58" fmla="*/ 85725 h 523933"/>
                  <a:gd name="connsiteX59" fmla="*/ 2876551 w 2981326"/>
                  <a:gd name="connsiteY59" fmla="*/ 57150 h 523933"/>
                  <a:gd name="connsiteX60" fmla="*/ 2890838 w 2981326"/>
                  <a:gd name="connsiteY60" fmla="*/ 52388 h 523933"/>
                  <a:gd name="connsiteX61" fmla="*/ 2905126 w 2981326"/>
                  <a:gd name="connsiteY61" fmla="*/ 38100 h 523933"/>
                  <a:gd name="connsiteX62" fmla="*/ 2933701 w 2981326"/>
                  <a:gd name="connsiteY62" fmla="*/ 28575 h 523933"/>
                  <a:gd name="connsiteX63" fmla="*/ 2952751 w 2981326"/>
                  <a:gd name="connsiteY63" fmla="*/ 19050 h 523933"/>
                  <a:gd name="connsiteX64" fmla="*/ 2981326 w 2981326"/>
                  <a:gd name="connsiteY64" fmla="*/ 0 h 523933"/>
                  <a:gd name="connsiteX0" fmla="*/ 0 w 2909888"/>
                  <a:gd name="connsiteY0" fmla="*/ 461963 h 523933"/>
                  <a:gd name="connsiteX1" fmla="*/ 28575 w 2909888"/>
                  <a:gd name="connsiteY1" fmla="*/ 471488 h 523933"/>
                  <a:gd name="connsiteX2" fmla="*/ 190500 w 2909888"/>
                  <a:gd name="connsiteY2" fmla="*/ 466725 h 523933"/>
                  <a:gd name="connsiteX3" fmla="*/ 223838 w 2909888"/>
                  <a:gd name="connsiteY3" fmla="*/ 457200 h 523933"/>
                  <a:gd name="connsiteX4" fmla="*/ 304800 w 2909888"/>
                  <a:gd name="connsiteY4" fmla="*/ 452438 h 523933"/>
                  <a:gd name="connsiteX5" fmla="*/ 514350 w 2909888"/>
                  <a:gd name="connsiteY5" fmla="*/ 457200 h 523933"/>
                  <a:gd name="connsiteX6" fmla="*/ 590550 w 2909888"/>
                  <a:gd name="connsiteY6" fmla="*/ 466725 h 523933"/>
                  <a:gd name="connsiteX7" fmla="*/ 619125 w 2909888"/>
                  <a:gd name="connsiteY7" fmla="*/ 476250 h 523933"/>
                  <a:gd name="connsiteX8" fmla="*/ 690563 w 2909888"/>
                  <a:gd name="connsiteY8" fmla="*/ 485775 h 523933"/>
                  <a:gd name="connsiteX9" fmla="*/ 795338 w 2909888"/>
                  <a:gd name="connsiteY9" fmla="*/ 476250 h 523933"/>
                  <a:gd name="connsiteX10" fmla="*/ 809625 w 2909888"/>
                  <a:gd name="connsiteY10" fmla="*/ 471488 h 523933"/>
                  <a:gd name="connsiteX11" fmla="*/ 838200 w 2909888"/>
                  <a:gd name="connsiteY11" fmla="*/ 476250 h 523933"/>
                  <a:gd name="connsiteX12" fmla="*/ 857250 w 2909888"/>
                  <a:gd name="connsiteY12" fmla="*/ 481013 h 523933"/>
                  <a:gd name="connsiteX13" fmla="*/ 890588 w 2909888"/>
                  <a:gd name="connsiteY13" fmla="*/ 485775 h 523933"/>
                  <a:gd name="connsiteX14" fmla="*/ 942975 w 2909888"/>
                  <a:gd name="connsiteY14" fmla="*/ 495300 h 523933"/>
                  <a:gd name="connsiteX15" fmla="*/ 966788 w 2909888"/>
                  <a:gd name="connsiteY15" fmla="*/ 500063 h 523933"/>
                  <a:gd name="connsiteX16" fmla="*/ 1033463 w 2909888"/>
                  <a:gd name="connsiteY16" fmla="*/ 504825 h 523933"/>
                  <a:gd name="connsiteX17" fmla="*/ 1081088 w 2909888"/>
                  <a:gd name="connsiteY17" fmla="*/ 509588 h 523933"/>
                  <a:gd name="connsiteX18" fmla="*/ 1100138 w 2909888"/>
                  <a:gd name="connsiteY18" fmla="*/ 514350 h 523933"/>
                  <a:gd name="connsiteX19" fmla="*/ 1114425 w 2909888"/>
                  <a:gd name="connsiteY19" fmla="*/ 519113 h 523933"/>
                  <a:gd name="connsiteX20" fmla="*/ 1288256 w 2909888"/>
                  <a:gd name="connsiteY20" fmla="*/ 509588 h 523933"/>
                  <a:gd name="connsiteX21" fmla="*/ 1352550 w 2909888"/>
                  <a:gd name="connsiteY21" fmla="*/ 523875 h 523933"/>
                  <a:gd name="connsiteX22" fmla="*/ 1366838 w 2909888"/>
                  <a:gd name="connsiteY22" fmla="*/ 514350 h 523933"/>
                  <a:gd name="connsiteX23" fmla="*/ 1400175 w 2909888"/>
                  <a:gd name="connsiteY23" fmla="*/ 500063 h 523933"/>
                  <a:gd name="connsiteX24" fmla="*/ 1419225 w 2909888"/>
                  <a:gd name="connsiteY24" fmla="*/ 495300 h 523933"/>
                  <a:gd name="connsiteX25" fmla="*/ 1647825 w 2909888"/>
                  <a:gd name="connsiteY25" fmla="*/ 481013 h 523933"/>
                  <a:gd name="connsiteX26" fmla="*/ 1676400 w 2909888"/>
                  <a:gd name="connsiteY26" fmla="*/ 466725 h 523933"/>
                  <a:gd name="connsiteX27" fmla="*/ 1690688 w 2909888"/>
                  <a:gd name="connsiteY27" fmla="*/ 461963 h 523933"/>
                  <a:gd name="connsiteX28" fmla="*/ 1704975 w 2909888"/>
                  <a:gd name="connsiteY28" fmla="*/ 452438 h 523933"/>
                  <a:gd name="connsiteX29" fmla="*/ 1743075 w 2909888"/>
                  <a:gd name="connsiteY29" fmla="*/ 442913 h 523933"/>
                  <a:gd name="connsiteX30" fmla="*/ 1771650 w 2909888"/>
                  <a:gd name="connsiteY30" fmla="*/ 433388 h 523933"/>
                  <a:gd name="connsiteX31" fmla="*/ 1785938 w 2909888"/>
                  <a:gd name="connsiteY31" fmla="*/ 419100 h 523933"/>
                  <a:gd name="connsiteX32" fmla="*/ 1895475 w 2909888"/>
                  <a:gd name="connsiteY32" fmla="*/ 404813 h 523933"/>
                  <a:gd name="connsiteX33" fmla="*/ 1957388 w 2909888"/>
                  <a:gd name="connsiteY33" fmla="*/ 400050 h 523933"/>
                  <a:gd name="connsiteX34" fmla="*/ 1971675 w 2909888"/>
                  <a:gd name="connsiteY34" fmla="*/ 395288 h 523933"/>
                  <a:gd name="connsiteX35" fmla="*/ 2014538 w 2909888"/>
                  <a:gd name="connsiteY35" fmla="*/ 385763 h 523933"/>
                  <a:gd name="connsiteX36" fmla="*/ 2043113 w 2909888"/>
                  <a:gd name="connsiteY36" fmla="*/ 381000 h 523933"/>
                  <a:gd name="connsiteX37" fmla="*/ 2057400 w 2909888"/>
                  <a:gd name="connsiteY37" fmla="*/ 376238 h 523933"/>
                  <a:gd name="connsiteX38" fmla="*/ 2090738 w 2909888"/>
                  <a:gd name="connsiteY38" fmla="*/ 371475 h 523933"/>
                  <a:gd name="connsiteX39" fmla="*/ 2143125 w 2909888"/>
                  <a:gd name="connsiteY39" fmla="*/ 357188 h 523933"/>
                  <a:gd name="connsiteX40" fmla="*/ 2214563 w 2909888"/>
                  <a:gd name="connsiteY40" fmla="*/ 352425 h 523933"/>
                  <a:gd name="connsiteX41" fmla="*/ 2228850 w 2909888"/>
                  <a:gd name="connsiteY41" fmla="*/ 347663 h 523933"/>
                  <a:gd name="connsiteX42" fmla="*/ 2338388 w 2909888"/>
                  <a:gd name="connsiteY42" fmla="*/ 338138 h 523933"/>
                  <a:gd name="connsiteX43" fmla="*/ 2414588 w 2909888"/>
                  <a:gd name="connsiteY43" fmla="*/ 328613 h 523933"/>
                  <a:gd name="connsiteX44" fmla="*/ 2452688 w 2909888"/>
                  <a:gd name="connsiteY44" fmla="*/ 323850 h 523933"/>
                  <a:gd name="connsiteX45" fmla="*/ 2481263 w 2909888"/>
                  <a:gd name="connsiteY45" fmla="*/ 304800 h 523933"/>
                  <a:gd name="connsiteX46" fmla="*/ 2495550 w 2909888"/>
                  <a:gd name="connsiteY46" fmla="*/ 295275 h 523933"/>
                  <a:gd name="connsiteX47" fmla="*/ 2524125 w 2909888"/>
                  <a:gd name="connsiteY47" fmla="*/ 266700 h 523933"/>
                  <a:gd name="connsiteX48" fmla="*/ 2538413 w 2909888"/>
                  <a:gd name="connsiteY48" fmla="*/ 252413 h 523933"/>
                  <a:gd name="connsiteX49" fmla="*/ 2566988 w 2909888"/>
                  <a:gd name="connsiteY49" fmla="*/ 238125 h 523933"/>
                  <a:gd name="connsiteX50" fmla="*/ 2581275 w 2909888"/>
                  <a:gd name="connsiteY50" fmla="*/ 228600 h 523933"/>
                  <a:gd name="connsiteX51" fmla="*/ 2614613 w 2909888"/>
                  <a:gd name="connsiteY51" fmla="*/ 214313 h 523933"/>
                  <a:gd name="connsiteX52" fmla="*/ 2657475 w 2909888"/>
                  <a:gd name="connsiteY52" fmla="*/ 185738 h 523933"/>
                  <a:gd name="connsiteX53" fmla="*/ 2686050 w 2909888"/>
                  <a:gd name="connsiteY53" fmla="*/ 166688 h 523933"/>
                  <a:gd name="connsiteX54" fmla="*/ 2714625 w 2909888"/>
                  <a:gd name="connsiteY54" fmla="*/ 138113 h 523933"/>
                  <a:gd name="connsiteX55" fmla="*/ 2743200 w 2909888"/>
                  <a:gd name="connsiteY55" fmla="*/ 119063 h 523933"/>
                  <a:gd name="connsiteX56" fmla="*/ 2757488 w 2909888"/>
                  <a:gd name="connsiteY56" fmla="*/ 109538 h 523933"/>
                  <a:gd name="connsiteX57" fmla="*/ 2781300 w 2909888"/>
                  <a:gd name="connsiteY57" fmla="*/ 85725 h 523933"/>
                  <a:gd name="connsiteX58" fmla="*/ 2805113 w 2909888"/>
                  <a:gd name="connsiteY58" fmla="*/ 57150 h 523933"/>
                  <a:gd name="connsiteX59" fmla="*/ 2819400 w 2909888"/>
                  <a:gd name="connsiteY59" fmla="*/ 52388 h 523933"/>
                  <a:gd name="connsiteX60" fmla="*/ 2833688 w 2909888"/>
                  <a:gd name="connsiteY60" fmla="*/ 38100 h 523933"/>
                  <a:gd name="connsiteX61" fmla="*/ 2862263 w 2909888"/>
                  <a:gd name="connsiteY61" fmla="*/ 28575 h 523933"/>
                  <a:gd name="connsiteX62" fmla="*/ 2881313 w 2909888"/>
                  <a:gd name="connsiteY62" fmla="*/ 19050 h 523933"/>
                  <a:gd name="connsiteX63" fmla="*/ 2909888 w 2909888"/>
                  <a:gd name="connsiteY63" fmla="*/ 0 h 523933"/>
                  <a:gd name="connsiteX0" fmla="*/ 0 w 2881313"/>
                  <a:gd name="connsiteY0" fmla="*/ 471488 h 523933"/>
                  <a:gd name="connsiteX1" fmla="*/ 161925 w 2881313"/>
                  <a:gd name="connsiteY1" fmla="*/ 466725 h 523933"/>
                  <a:gd name="connsiteX2" fmla="*/ 195263 w 2881313"/>
                  <a:gd name="connsiteY2" fmla="*/ 457200 h 523933"/>
                  <a:gd name="connsiteX3" fmla="*/ 276225 w 2881313"/>
                  <a:gd name="connsiteY3" fmla="*/ 452438 h 523933"/>
                  <a:gd name="connsiteX4" fmla="*/ 485775 w 2881313"/>
                  <a:gd name="connsiteY4" fmla="*/ 457200 h 523933"/>
                  <a:gd name="connsiteX5" fmla="*/ 561975 w 2881313"/>
                  <a:gd name="connsiteY5" fmla="*/ 466725 h 523933"/>
                  <a:gd name="connsiteX6" fmla="*/ 590550 w 2881313"/>
                  <a:gd name="connsiteY6" fmla="*/ 476250 h 523933"/>
                  <a:gd name="connsiteX7" fmla="*/ 661988 w 2881313"/>
                  <a:gd name="connsiteY7" fmla="*/ 485775 h 523933"/>
                  <a:gd name="connsiteX8" fmla="*/ 766763 w 2881313"/>
                  <a:gd name="connsiteY8" fmla="*/ 476250 h 523933"/>
                  <a:gd name="connsiteX9" fmla="*/ 781050 w 2881313"/>
                  <a:gd name="connsiteY9" fmla="*/ 471488 h 523933"/>
                  <a:gd name="connsiteX10" fmla="*/ 809625 w 2881313"/>
                  <a:gd name="connsiteY10" fmla="*/ 476250 h 523933"/>
                  <a:gd name="connsiteX11" fmla="*/ 828675 w 2881313"/>
                  <a:gd name="connsiteY11" fmla="*/ 481013 h 523933"/>
                  <a:gd name="connsiteX12" fmla="*/ 862013 w 2881313"/>
                  <a:gd name="connsiteY12" fmla="*/ 485775 h 523933"/>
                  <a:gd name="connsiteX13" fmla="*/ 914400 w 2881313"/>
                  <a:gd name="connsiteY13" fmla="*/ 495300 h 523933"/>
                  <a:gd name="connsiteX14" fmla="*/ 938213 w 2881313"/>
                  <a:gd name="connsiteY14" fmla="*/ 500063 h 523933"/>
                  <a:gd name="connsiteX15" fmla="*/ 1004888 w 2881313"/>
                  <a:gd name="connsiteY15" fmla="*/ 504825 h 523933"/>
                  <a:gd name="connsiteX16" fmla="*/ 1052513 w 2881313"/>
                  <a:gd name="connsiteY16" fmla="*/ 509588 h 523933"/>
                  <a:gd name="connsiteX17" fmla="*/ 1071563 w 2881313"/>
                  <a:gd name="connsiteY17" fmla="*/ 514350 h 523933"/>
                  <a:gd name="connsiteX18" fmla="*/ 1085850 w 2881313"/>
                  <a:gd name="connsiteY18" fmla="*/ 519113 h 523933"/>
                  <a:gd name="connsiteX19" fmla="*/ 1259681 w 2881313"/>
                  <a:gd name="connsiteY19" fmla="*/ 509588 h 523933"/>
                  <a:gd name="connsiteX20" fmla="*/ 1323975 w 2881313"/>
                  <a:gd name="connsiteY20" fmla="*/ 523875 h 523933"/>
                  <a:gd name="connsiteX21" fmla="*/ 1338263 w 2881313"/>
                  <a:gd name="connsiteY21" fmla="*/ 514350 h 523933"/>
                  <a:gd name="connsiteX22" fmla="*/ 1371600 w 2881313"/>
                  <a:gd name="connsiteY22" fmla="*/ 500063 h 523933"/>
                  <a:gd name="connsiteX23" fmla="*/ 1390650 w 2881313"/>
                  <a:gd name="connsiteY23" fmla="*/ 495300 h 523933"/>
                  <a:gd name="connsiteX24" fmla="*/ 1619250 w 2881313"/>
                  <a:gd name="connsiteY24" fmla="*/ 481013 h 523933"/>
                  <a:gd name="connsiteX25" fmla="*/ 1647825 w 2881313"/>
                  <a:gd name="connsiteY25" fmla="*/ 466725 h 523933"/>
                  <a:gd name="connsiteX26" fmla="*/ 1662113 w 2881313"/>
                  <a:gd name="connsiteY26" fmla="*/ 461963 h 523933"/>
                  <a:gd name="connsiteX27" fmla="*/ 1676400 w 2881313"/>
                  <a:gd name="connsiteY27" fmla="*/ 452438 h 523933"/>
                  <a:gd name="connsiteX28" fmla="*/ 1714500 w 2881313"/>
                  <a:gd name="connsiteY28" fmla="*/ 442913 h 523933"/>
                  <a:gd name="connsiteX29" fmla="*/ 1743075 w 2881313"/>
                  <a:gd name="connsiteY29" fmla="*/ 433388 h 523933"/>
                  <a:gd name="connsiteX30" fmla="*/ 1757363 w 2881313"/>
                  <a:gd name="connsiteY30" fmla="*/ 419100 h 523933"/>
                  <a:gd name="connsiteX31" fmla="*/ 1866900 w 2881313"/>
                  <a:gd name="connsiteY31" fmla="*/ 404813 h 523933"/>
                  <a:gd name="connsiteX32" fmla="*/ 1928813 w 2881313"/>
                  <a:gd name="connsiteY32" fmla="*/ 400050 h 523933"/>
                  <a:gd name="connsiteX33" fmla="*/ 1943100 w 2881313"/>
                  <a:gd name="connsiteY33" fmla="*/ 395288 h 523933"/>
                  <a:gd name="connsiteX34" fmla="*/ 1985963 w 2881313"/>
                  <a:gd name="connsiteY34" fmla="*/ 385763 h 523933"/>
                  <a:gd name="connsiteX35" fmla="*/ 2014538 w 2881313"/>
                  <a:gd name="connsiteY35" fmla="*/ 381000 h 523933"/>
                  <a:gd name="connsiteX36" fmla="*/ 2028825 w 2881313"/>
                  <a:gd name="connsiteY36" fmla="*/ 376238 h 523933"/>
                  <a:gd name="connsiteX37" fmla="*/ 2062163 w 2881313"/>
                  <a:gd name="connsiteY37" fmla="*/ 371475 h 523933"/>
                  <a:gd name="connsiteX38" fmla="*/ 2114550 w 2881313"/>
                  <a:gd name="connsiteY38" fmla="*/ 357188 h 523933"/>
                  <a:gd name="connsiteX39" fmla="*/ 2185988 w 2881313"/>
                  <a:gd name="connsiteY39" fmla="*/ 352425 h 523933"/>
                  <a:gd name="connsiteX40" fmla="*/ 2200275 w 2881313"/>
                  <a:gd name="connsiteY40" fmla="*/ 347663 h 523933"/>
                  <a:gd name="connsiteX41" fmla="*/ 2309813 w 2881313"/>
                  <a:gd name="connsiteY41" fmla="*/ 338138 h 523933"/>
                  <a:gd name="connsiteX42" fmla="*/ 2386013 w 2881313"/>
                  <a:gd name="connsiteY42" fmla="*/ 328613 h 523933"/>
                  <a:gd name="connsiteX43" fmla="*/ 2424113 w 2881313"/>
                  <a:gd name="connsiteY43" fmla="*/ 323850 h 523933"/>
                  <a:gd name="connsiteX44" fmla="*/ 2452688 w 2881313"/>
                  <a:gd name="connsiteY44" fmla="*/ 304800 h 523933"/>
                  <a:gd name="connsiteX45" fmla="*/ 2466975 w 2881313"/>
                  <a:gd name="connsiteY45" fmla="*/ 295275 h 523933"/>
                  <a:gd name="connsiteX46" fmla="*/ 2495550 w 2881313"/>
                  <a:gd name="connsiteY46" fmla="*/ 266700 h 523933"/>
                  <a:gd name="connsiteX47" fmla="*/ 2509838 w 2881313"/>
                  <a:gd name="connsiteY47" fmla="*/ 252413 h 523933"/>
                  <a:gd name="connsiteX48" fmla="*/ 2538413 w 2881313"/>
                  <a:gd name="connsiteY48" fmla="*/ 238125 h 523933"/>
                  <a:gd name="connsiteX49" fmla="*/ 2552700 w 2881313"/>
                  <a:gd name="connsiteY49" fmla="*/ 228600 h 523933"/>
                  <a:gd name="connsiteX50" fmla="*/ 2586038 w 2881313"/>
                  <a:gd name="connsiteY50" fmla="*/ 214313 h 523933"/>
                  <a:gd name="connsiteX51" fmla="*/ 2628900 w 2881313"/>
                  <a:gd name="connsiteY51" fmla="*/ 185738 h 523933"/>
                  <a:gd name="connsiteX52" fmla="*/ 2657475 w 2881313"/>
                  <a:gd name="connsiteY52" fmla="*/ 166688 h 523933"/>
                  <a:gd name="connsiteX53" fmla="*/ 2686050 w 2881313"/>
                  <a:gd name="connsiteY53" fmla="*/ 138113 h 523933"/>
                  <a:gd name="connsiteX54" fmla="*/ 2714625 w 2881313"/>
                  <a:gd name="connsiteY54" fmla="*/ 119063 h 523933"/>
                  <a:gd name="connsiteX55" fmla="*/ 2728913 w 2881313"/>
                  <a:gd name="connsiteY55" fmla="*/ 109538 h 523933"/>
                  <a:gd name="connsiteX56" fmla="*/ 2752725 w 2881313"/>
                  <a:gd name="connsiteY56" fmla="*/ 85725 h 523933"/>
                  <a:gd name="connsiteX57" fmla="*/ 2776538 w 2881313"/>
                  <a:gd name="connsiteY57" fmla="*/ 57150 h 523933"/>
                  <a:gd name="connsiteX58" fmla="*/ 2790825 w 2881313"/>
                  <a:gd name="connsiteY58" fmla="*/ 52388 h 523933"/>
                  <a:gd name="connsiteX59" fmla="*/ 2805113 w 2881313"/>
                  <a:gd name="connsiteY59" fmla="*/ 38100 h 523933"/>
                  <a:gd name="connsiteX60" fmla="*/ 2833688 w 2881313"/>
                  <a:gd name="connsiteY60" fmla="*/ 28575 h 523933"/>
                  <a:gd name="connsiteX61" fmla="*/ 2852738 w 2881313"/>
                  <a:gd name="connsiteY61" fmla="*/ 19050 h 523933"/>
                  <a:gd name="connsiteX62" fmla="*/ 2881313 w 2881313"/>
                  <a:gd name="connsiteY62" fmla="*/ 0 h 523933"/>
                  <a:gd name="connsiteX0" fmla="*/ 0 w 2719388"/>
                  <a:gd name="connsiteY0" fmla="*/ 466725 h 523933"/>
                  <a:gd name="connsiteX1" fmla="*/ 33338 w 2719388"/>
                  <a:gd name="connsiteY1" fmla="*/ 457200 h 523933"/>
                  <a:gd name="connsiteX2" fmla="*/ 114300 w 2719388"/>
                  <a:gd name="connsiteY2" fmla="*/ 452438 h 523933"/>
                  <a:gd name="connsiteX3" fmla="*/ 323850 w 2719388"/>
                  <a:gd name="connsiteY3" fmla="*/ 457200 h 523933"/>
                  <a:gd name="connsiteX4" fmla="*/ 400050 w 2719388"/>
                  <a:gd name="connsiteY4" fmla="*/ 466725 h 523933"/>
                  <a:gd name="connsiteX5" fmla="*/ 428625 w 2719388"/>
                  <a:gd name="connsiteY5" fmla="*/ 476250 h 523933"/>
                  <a:gd name="connsiteX6" fmla="*/ 500063 w 2719388"/>
                  <a:gd name="connsiteY6" fmla="*/ 485775 h 523933"/>
                  <a:gd name="connsiteX7" fmla="*/ 604838 w 2719388"/>
                  <a:gd name="connsiteY7" fmla="*/ 476250 h 523933"/>
                  <a:gd name="connsiteX8" fmla="*/ 619125 w 2719388"/>
                  <a:gd name="connsiteY8" fmla="*/ 471488 h 523933"/>
                  <a:gd name="connsiteX9" fmla="*/ 647700 w 2719388"/>
                  <a:gd name="connsiteY9" fmla="*/ 476250 h 523933"/>
                  <a:gd name="connsiteX10" fmla="*/ 666750 w 2719388"/>
                  <a:gd name="connsiteY10" fmla="*/ 481013 h 523933"/>
                  <a:gd name="connsiteX11" fmla="*/ 700088 w 2719388"/>
                  <a:gd name="connsiteY11" fmla="*/ 485775 h 523933"/>
                  <a:gd name="connsiteX12" fmla="*/ 752475 w 2719388"/>
                  <a:gd name="connsiteY12" fmla="*/ 495300 h 523933"/>
                  <a:gd name="connsiteX13" fmla="*/ 776288 w 2719388"/>
                  <a:gd name="connsiteY13" fmla="*/ 500063 h 523933"/>
                  <a:gd name="connsiteX14" fmla="*/ 842963 w 2719388"/>
                  <a:gd name="connsiteY14" fmla="*/ 504825 h 523933"/>
                  <a:gd name="connsiteX15" fmla="*/ 890588 w 2719388"/>
                  <a:gd name="connsiteY15" fmla="*/ 509588 h 523933"/>
                  <a:gd name="connsiteX16" fmla="*/ 909638 w 2719388"/>
                  <a:gd name="connsiteY16" fmla="*/ 514350 h 523933"/>
                  <a:gd name="connsiteX17" fmla="*/ 923925 w 2719388"/>
                  <a:gd name="connsiteY17" fmla="*/ 519113 h 523933"/>
                  <a:gd name="connsiteX18" fmla="*/ 1097756 w 2719388"/>
                  <a:gd name="connsiteY18" fmla="*/ 509588 h 523933"/>
                  <a:gd name="connsiteX19" fmla="*/ 1162050 w 2719388"/>
                  <a:gd name="connsiteY19" fmla="*/ 523875 h 523933"/>
                  <a:gd name="connsiteX20" fmla="*/ 1176338 w 2719388"/>
                  <a:gd name="connsiteY20" fmla="*/ 514350 h 523933"/>
                  <a:gd name="connsiteX21" fmla="*/ 1209675 w 2719388"/>
                  <a:gd name="connsiteY21" fmla="*/ 500063 h 523933"/>
                  <a:gd name="connsiteX22" fmla="*/ 1228725 w 2719388"/>
                  <a:gd name="connsiteY22" fmla="*/ 495300 h 523933"/>
                  <a:gd name="connsiteX23" fmla="*/ 1457325 w 2719388"/>
                  <a:gd name="connsiteY23" fmla="*/ 481013 h 523933"/>
                  <a:gd name="connsiteX24" fmla="*/ 1485900 w 2719388"/>
                  <a:gd name="connsiteY24" fmla="*/ 466725 h 523933"/>
                  <a:gd name="connsiteX25" fmla="*/ 1500188 w 2719388"/>
                  <a:gd name="connsiteY25" fmla="*/ 461963 h 523933"/>
                  <a:gd name="connsiteX26" fmla="*/ 1514475 w 2719388"/>
                  <a:gd name="connsiteY26" fmla="*/ 452438 h 523933"/>
                  <a:gd name="connsiteX27" fmla="*/ 1552575 w 2719388"/>
                  <a:gd name="connsiteY27" fmla="*/ 442913 h 523933"/>
                  <a:gd name="connsiteX28" fmla="*/ 1581150 w 2719388"/>
                  <a:gd name="connsiteY28" fmla="*/ 433388 h 523933"/>
                  <a:gd name="connsiteX29" fmla="*/ 1595438 w 2719388"/>
                  <a:gd name="connsiteY29" fmla="*/ 419100 h 523933"/>
                  <a:gd name="connsiteX30" fmla="*/ 1704975 w 2719388"/>
                  <a:gd name="connsiteY30" fmla="*/ 404813 h 523933"/>
                  <a:gd name="connsiteX31" fmla="*/ 1766888 w 2719388"/>
                  <a:gd name="connsiteY31" fmla="*/ 400050 h 523933"/>
                  <a:gd name="connsiteX32" fmla="*/ 1781175 w 2719388"/>
                  <a:gd name="connsiteY32" fmla="*/ 395288 h 523933"/>
                  <a:gd name="connsiteX33" fmla="*/ 1824038 w 2719388"/>
                  <a:gd name="connsiteY33" fmla="*/ 385763 h 523933"/>
                  <a:gd name="connsiteX34" fmla="*/ 1852613 w 2719388"/>
                  <a:gd name="connsiteY34" fmla="*/ 381000 h 523933"/>
                  <a:gd name="connsiteX35" fmla="*/ 1866900 w 2719388"/>
                  <a:gd name="connsiteY35" fmla="*/ 376238 h 523933"/>
                  <a:gd name="connsiteX36" fmla="*/ 1900238 w 2719388"/>
                  <a:gd name="connsiteY36" fmla="*/ 371475 h 523933"/>
                  <a:gd name="connsiteX37" fmla="*/ 1952625 w 2719388"/>
                  <a:gd name="connsiteY37" fmla="*/ 357188 h 523933"/>
                  <a:gd name="connsiteX38" fmla="*/ 2024063 w 2719388"/>
                  <a:gd name="connsiteY38" fmla="*/ 352425 h 523933"/>
                  <a:gd name="connsiteX39" fmla="*/ 2038350 w 2719388"/>
                  <a:gd name="connsiteY39" fmla="*/ 347663 h 523933"/>
                  <a:gd name="connsiteX40" fmla="*/ 2147888 w 2719388"/>
                  <a:gd name="connsiteY40" fmla="*/ 338138 h 523933"/>
                  <a:gd name="connsiteX41" fmla="*/ 2224088 w 2719388"/>
                  <a:gd name="connsiteY41" fmla="*/ 328613 h 523933"/>
                  <a:gd name="connsiteX42" fmla="*/ 2262188 w 2719388"/>
                  <a:gd name="connsiteY42" fmla="*/ 323850 h 523933"/>
                  <a:gd name="connsiteX43" fmla="*/ 2290763 w 2719388"/>
                  <a:gd name="connsiteY43" fmla="*/ 304800 h 523933"/>
                  <a:gd name="connsiteX44" fmla="*/ 2305050 w 2719388"/>
                  <a:gd name="connsiteY44" fmla="*/ 295275 h 523933"/>
                  <a:gd name="connsiteX45" fmla="*/ 2333625 w 2719388"/>
                  <a:gd name="connsiteY45" fmla="*/ 266700 h 523933"/>
                  <a:gd name="connsiteX46" fmla="*/ 2347913 w 2719388"/>
                  <a:gd name="connsiteY46" fmla="*/ 252413 h 523933"/>
                  <a:gd name="connsiteX47" fmla="*/ 2376488 w 2719388"/>
                  <a:gd name="connsiteY47" fmla="*/ 238125 h 523933"/>
                  <a:gd name="connsiteX48" fmla="*/ 2390775 w 2719388"/>
                  <a:gd name="connsiteY48" fmla="*/ 228600 h 523933"/>
                  <a:gd name="connsiteX49" fmla="*/ 2424113 w 2719388"/>
                  <a:gd name="connsiteY49" fmla="*/ 214313 h 523933"/>
                  <a:gd name="connsiteX50" fmla="*/ 2466975 w 2719388"/>
                  <a:gd name="connsiteY50" fmla="*/ 185738 h 523933"/>
                  <a:gd name="connsiteX51" fmla="*/ 2495550 w 2719388"/>
                  <a:gd name="connsiteY51" fmla="*/ 166688 h 523933"/>
                  <a:gd name="connsiteX52" fmla="*/ 2524125 w 2719388"/>
                  <a:gd name="connsiteY52" fmla="*/ 138113 h 523933"/>
                  <a:gd name="connsiteX53" fmla="*/ 2552700 w 2719388"/>
                  <a:gd name="connsiteY53" fmla="*/ 119063 h 523933"/>
                  <a:gd name="connsiteX54" fmla="*/ 2566988 w 2719388"/>
                  <a:gd name="connsiteY54" fmla="*/ 109538 h 523933"/>
                  <a:gd name="connsiteX55" fmla="*/ 2590800 w 2719388"/>
                  <a:gd name="connsiteY55" fmla="*/ 85725 h 523933"/>
                  <a:gd name="connsiteX56" fmla="*/ 2614613 w 2719388"/>
                  <a:gd name="connsiteY56" fmla="*/ 57150 h 523933"/>
                  <a:gd name="connsiteX57" fmla="*/ 2628900 w 2719388"/>
                  <a:gd name="connsiteY57" fmla="*/ 52388 h 523933"/>
                  <a:gd name="connsiteX58" fmla="*/ 2643188 w 2719388"/>
                  <a:gd name="connsiteY58" fmla="*/ 38100 h 523933"/>
                  <a:gd name="connsiteX59" fmla="*/ 2671763 w 2719388"/>
                  <a:gd name="connsiteY59" fmla="*/ 28575 h 523933"/>
                  <a:gd name="connsiteX60" fmla="*/ 2690813 w 2719388"/>
                  <a:gd name="connsiteY60" fmla="*/ 19050 h 523933"/>
                  <a:gd name="connsiteX61" fmla="*/ 2719388 w 2719388"/>
                  <a:gd name="connsiteY61" fmla="*/ 0 h 523933"/>
                  <a:gd name="connsiteX0" fmla="*/ 0 w 2686050"/>
                  <a:gd name="connsiteY0" fmla="*/ 457200 h 523933"/>
                  <a:gd name="connsiteX1" fmla="*/ 80962 w 2686050"/>
                  <a:gd name="connsiteY1" fmla="*/ 452438 h 523933"/>
                  <a:gd name="connsiteX2" fmla="*/ 290512 w 2686050"/>
                  <a:gd name="connsiteY2" fmla="*/ 457200 h 523933"/>
                  <a:gd name="connsiteX3" fmla="*/ 366712 w 2686050"/>
                  <a:gd name="connsiteY3" fmla="*/ 466725 h 523933"/>
                  <a:gd name="connsiteX4" fmla="*/ 395287 w 2686050"/>
                  <a:gd name="connsiteY4" fmla="*/ 476250 h 523933"/>
                  <a:gd name="connsiteX5" fmla="*/ 466725 w 2686050"/>
                  <a:gd name="connsiteY5" fmla="*/ 485775 h 523933"/>
                  <a:gd name="connsiteX6" fmla="*/ 571500 w 2686050"/>
                  <a:gd name="connsiteY6" fmla="*/ 476250 h 523933"/>
                  <a:gd name="connsiteX7" fmla="*/ 585787 w 2686050"/>
                  <a:gd name="connsiteY7" fmla="*/ 471488 h 523933"/>
                  <a:gd name="connsiteX8" fmla="*/ 614362 w 2686050"/>
                  <a:gd name="connsiteY8" fmla="*/ 476250 h 523933"/>
                  <a:gd name="connsiteX9" fmla="*/ 633412 w 2686050"/>
                  <a:gd name="connsiteY9" fmla="*/ 481013 h 523933"/>
                  <a:gd name="connsiteX10" fmla="*/ 666750 w 2686050"/>
                  <a:gd name="connsiteY10" fmla="*/ 485775 h 523933"/>
                  <a:gd name="connsiteX11" fmla="*/ 719137 w 2686050"/>
                  <a:gd name="connsiteY11" fmla="*/ 495300 h 523933"/>
                  <a:gd name="connsiteX12" fmla="*/ 742950 w 2686050"/>
                  <a:gd name="connsiteY12" fmla="*/ 500063 h 523933"/>
                  <a:gd name="connsiteX13" fmla="*/ 809625 w 2686050"/>
                  <a:gd name="connsiteY13" fmla="*/ 504825 h 523933"/>
                  <a:gd name="connsiteX14" fmla="*/ 857250 w 2686050"/>
                  <a:gd name="connsiteY14" fmla="*/ 509588 h 523933"/>
                  <a:gd name="connsiteX15" fmla="*/ 876300 w 2686050"/>
                  <a:gd name="connsiteY15" fmla="*/ 514350 h 523933"/>
                  <a:gd name="connsiteX16" fmla="*/ 890587 w 2686050"/>
                  <a:gd name="connsiteY16" fmla="*/ 519113 h 523933"/>
                  <a:gd name="connsiteX17" fmla="*/ 1064418 w 2686050"/>
                  <a:gd name="connsiteY17" fmla="*/ 509588 h 523933"/>
                  <a:gd name="connsiteX18" fmla="*/ 1128712 w 2686050"/>
                  <a:gd name="connsiteY18" fmla="*/ 523875 h 523933"/>
                  <a:gd name="connsiteX19" fmla="*/ 1143000 w 2686050"/>
                  <a:gd name="connsiteY19" fmla="*/ 514350 h 523933"/>
                  <a:gd name="connsiteX20" fmla="*/ 1176337 w 2686050"/>
                  <a:gd name="connsiteY20" fmla="*/ 500063 h 523933"/>
                  <a:gd name="connsiteX21" fmla="*/ 1195387 w 2686050"/>
                  <a:gd name="connsiteY21" fmla="*/ 495300 h 523933"/>
                  <a:gd name="connsiteX22" fmla="*/ 1423987 w 2686050"/>
                  <a:gd name="connsiteY22" fmla="*/ 481013 h 523933"/>
                  <a:gd name="connsiteX23" fmla="*/ 1452562 w 2686050"/>
                  <a:gd name="connsiteY23" fmla="*/ 466725 h 523933"/>
                  <a:gd name="connsiteX24" fmla="*/ 1466850 w 2686050"/>
                  <a:gd name="connsiteY24" fmla="*/ 461963 h 523933"/>
                  <a:gd name="connsiteX25" fmla="*/ 1481137 w 2686050"/>
                  <a:gd name="connsiteY25" fmla="*/ 452438 h 523933"/>
                  <a:gd name="connsiteX26" fmla="*/ 1519237 w 2686050"/>
                  <a:gd name="connsiteY26" fmla="*/ 442913 h 523933"/>
                  <a:gd name="connsiteX27" fmla="*/ 1547812 w 2686050"/>
                  <a:gd name="connsiteY27" fmla="*/ 433388 h 523933"/>
                  <a:gd name="connsiteX28" fmla="*/ 1562100 w 2686050"/>
                  <a:gd name="connsiteY28" fmla="*/ 419100 h 523933"/>
                  <a:gd name="connsiteX29" fmla="*/ 1671637 w 2686050"/>
                  <a:gd name="connsiteY29" fmla="*/ 404813 h 523933"/>
                  <a:gd name="connsiteX30" fmla="*/ 1733550 w 2686050"/>
                  <a:gd name="connsiteY30" fmla="*/ 400050 h 523933"/>
                  <a:gd name="connsiteX31" fmla="*/ 1747837 w 2686050"/>
                  <a:gd name="connsiteY31" fmla="*/ 395288 h 523933"/>
                  <a:gd name="connsiteX32" fmla="*/ 1790700 w 2686050"/>
                  <a:gd name="connsiteY32" fmla="*/ 385763 h 523933"/>
                  <a:gd name="connsiteX33" fmla="*/ 1819275 w 2686050"/>
                  <a:gd name="connsiteY33" fmla="*/ 381000 h 523933"/>
                  <a:gd name="connsiteX34" fmla="*/ 1833562 w 2686050"/>
                  <a:gd name="connsiteY34" fmla="*/ 376238 h 523933"/>
                  <a:gd name="connsiteX35" fmla="*/ 1866900 w 2686050"/>
                  <a:gd name="connsiteY35" fmla="*/ 371475 h 523933"/>
                  <a:gd name="connsiteX36" fmla="*/ 1919287 w 2686050"/>
                  <a:gd name="connsiteY36" fmla="*/ 357188 h 523933"/>
                  <a:gd name="connsiteX37" fmla="*/ 1990725 w 2686050"/>
                  <a:gd name="connsiteY37" fmla="*/ 352425 h 523933"/>
                  <a:gd name="connsiteX38" fmla="*/ 2005012 w 2686050"/>
                  <a:gd name="connsiteY38" fmla="*/ 347663 h 523933"/>
                  <a:gd name="connsiteX39" fmla="*/ 2114550 w 2686050"/>
                  <a:gd name="connsiteY39" fmla="*/ 338138 h 523933"/>
                  <a:gd name="connsiteX40" fmla="*/ 2190750 w 2686050"/>
                  <a:gd name="connsiteY40" fmla="*/ 328613 h 523933"/>
                  <a:gd name="connsiteX41" fmla="*/ 2228850 w 2686050"/>
                  <a:gd name="connsiteY41" fmla="*/ 323850 h 523933"/>
                  <a:gd name="connsiteX42" fmla="*/ 2257425 w 2686050"/>
                  <a:gd name="connsiteY42" fmla="*/ 304800 h 523933"/>
                  <a:gd name="connsiteX43" fmla="*/ 2271712 w 2686050"/>
                  <a:gd name="connsiteY43" fmla="*/ 295275 h 523933"/>
                  <a:gd name="connsiteX44" fmla="*/ 2300287 w 2686050"/>
                  <a:gd name="connsiteY44" fmla="*/ 266700 h 523933"/>
                  <a:gd name="connsiteX45" fmla="*/ 2314575 w 2686050"/>
                  <a:gd name="connsiteY45" fmla="*/ 252413 h 523933"/>
                  <a:gd name="connsiteX46" fmla="*/ 2343150 w 2686050"/>
                  <a:gd name="connsiteY46" fmla="*/ 238125 h 523933"/>
                  <a:gd name="connsiteX47" fmla="*/ 2357437 w 2686050"/>
                  <a:gd name="connsiteY47" fmla="*/ 228600 h 523933"/>
                  <a:gd name="connsiteX48" fmla="*/ 2390775 w 2686050"/>
                  <a:gd name="connsiteY48" fmla="*/ 214313 h 523933"/>
                  <a:gd name="connsiteX49" fmla="*/ 2433637 w 2686050"/>
                  <a:gd name="connsiteY49" fmla="*/ 185738 h 523933"/>
                  <a:gd name="connsiteX50" fmla="*/ 2462212 w 2686050"/>
                  <a:gd name="connsiteY50" fmla="*/ 166688 h 523933"/>
                  <a:gd name="connsiteX51" fmla="*/ 2490787 w 2686050"/>
                  <a:gd name="connsiteY51" fmla="*/ 138113 h 523933"/>
                  <a:gd name="connsiteX52" fmla="*/ 2519362 w 2686050"/>
                  <a:gd name="connsiteY52" fmla="*/ 119063 h 523933"/>
                  <a:gd name="connsiteX53" fmla="*/ 2533650 w 2686050"/>
                  <a:gd name="connsiteY53" fmla="*/ 109538 h 523933"/>
                  <a:gd name="connsiteX54" fmla="*/ 2557462 w 2686050"/>
                  <a:gd name="connsiteY54" fmla="*/ 85725 h 523933"/>
                  <a:gd name="connsiteX55" fmla="*/ 2581275 w 2686050"/>
                  <a:gd name="connsiteY55" fmla="*/ 57150 h 523933"/>
                  <a:gd name="connsiteX56" fmla="*/ 2595562 w 2686050"/>
                  <a:gd name="connsiteY56" fmla="*/ 52388 h 523933"/>
                  <a:gd name="connsiteX57" fmla="*/ 2609850 w 2686050"/>
                  <a:gd name="connsiteY57" fmla="*/ 38100 h 523933"/>
                  <a:gd name="connsiteX58" fmla="*/ 2638425 w 2686050"/>
                  <a:gd name="connsiteY58" fmla="*/ 28575 h 523933"/>
                  <a:gd name="connsiteX59" fmla="*/ 2657475 w 2686050"/>
                  <a:gd name="connsiteY59" fmla="*/ 19050 h 523933"/>
                  <a:gd name="connsiteX60" fmla="*/ 2686050 w 2686050"/>
                  <a:gd name="connsiteY60" fmla="*/ 0 h 523933"/>
                  <a:gd name="connsiteX0" fmla="*/ 0 w 2605088"/>
                  <a:gd name="connsiteY0" fmla="*/ 452438 h 523933"/>
                  <a:gd name="connsiteX1" fmla="*/ 209550 w 2605088"/>
                  <a:gd name="connsiteY1" fmla="*/ 457200 h 523933"/>
                  <a:gd name="connsiteX2" fmla="*/ 285750 w 2605088"/>
                  <a:gd name="connsiteY2" fmla="*/ 466725 h 523933"/>
                  <a:gd name="connsiteX3" fmla="*/ 314325 w 2605088"/>
                  <a:gd name="connsiteY3" fmla="*/ 476250 h 523933"/>
                  <a:gd name="connsiteX4" fmla="*/ 385763 w 2605088"/>
                  <a:gd name="connsiteY4" fmla="*/ 485775 h 523933"/>
                  <a:gd name="connsiteX5" fmla="*/ 490538 w 2605088"/>
                  <a:gd name="connsiteY5" fmla="*/ 476250 h 523933"/>
                  <a:gd name="connsiteX6" fmla="*/ 504825 w 2605088"/>
                  <a:gd name="connsiteY6" fmla="*/ 471488 h 523933"/>
                  <a:gd name="connsiteX7" fmla="*/ 533400 w 2605088"/>
                  <a:gd name="connsiteY7" fmla="*/ 476250 h 523933"/>
                  <a:gd name="connsiteX8" fmla="*/ 552450 w 2605088"/>
                  <a:gd name="connsiteY8" fmla="*/ 481013 h 523933"/>
                  <a:gd name="connsiteX9" fmla="*/ 585788 w 2605088"/>
                  <a:gd name="connsiteY9" fmla="*/ 485775 h 523933"/>
                  <a:gd name="connsiteX10" fmla="*/ 638175 w 2605088"/>
                  <a:gd name="connsiteY10" fmla="*/ 495300 h 523933"/>
                  <a:gd name="connsiteX11" fmla="*/ 661988 w 2605088"/>
                  <a:gd name="connsiteY11" fmla="*/ 500063 h 523933"/>
                  <a:gd name="connsiteX12" fmla="*/ 728663 w 2605088"/>
                  <a:gd name="connsiteY12" fmla="*/ 504825 h 523933"/>
                  <a:gd name="connsiteX13" fmla="*/ 776288 w 2605088"/>
                  <a:gd name="connsiteY13" fmla="*/ 509588 h 523933"/>
                  <a:gd name="connsiteX14" fmla="*/ 795338 w 2605088"/>
                  <a:gd name="connsiteY14" fmla="*/ 514350 h 523933"/>
                  <a:gd name="connsiteX15" fmla="*/ 809625 w 2605088"/>
                  <a:gd name="connsiteY15" fmla="*/ 519113 h 523933"/>
                  <a:gd name="connsiteX16" fmla="*/ 983456 w 2605088"/>
                  <a:gd name="connsiteY16" fmla="*/ 509588 h 523933"/>
                  <a:gd name="connsiteX17" fmla="*/ 1047750 w 2605088"/>
                  <a:gd name="connsiteY17" fmla="*/ 523875 h 523933"/>
                  <a:gd name="connsiteX18" fmla="*/ 1062038 w 2605088"/>
                  <a:gd name="connsiteY18" fmla="*/ 514350 h 523933"/>
                  <a:gd name="connsiteX19" fmla="*/ 1095375 w 2605088"/>
                  <a:gd name="connsiteY19" fmla="*/ 500063 h 523933"/>
                  <a:gd name="connsiteX20" fmla="*/ 1114425 w 2605088"/>
                  <a:gd name="connsiteY20" fmla="*/ 495300 h 523933"/>
                  <a:gd name="connsiteX21" fmla="*/ 1343025 w 2605088"/>
                  <a:gd name="connsiteY21" fmla="*/ 481013 h 523933"/>
                  <a:gd name="connsiteX22" fmla="*/ 1371600 w 2605088"/>
                  <a:gd name="connsiteY22" fmla="*/ 466725 h 523933"/>
                  <a:gd name="connsiteX23" fmla="*/ 1385888 w 2605088"/>
                  <a:gd name="connsiteY23" fmla="*/ 461963 h 523933"/>
                  <a:gd name="connsiteX24" fmla="*/ 1400175 w 2605088"/>
                  <a:gd name="connsiteY24" fmla="*/ 452438 h 523933"/>
                  <a:gd name="connsiteX25" fmla="*/ 1438275 w 2605088"/>
                  <a:gd name="connsiteY25" fmla="*/ 442913 h 523933"/>
                  <a:gd name="connsiteX26" fmla="*/ 1466850 w 2605088"/>
                  <a:gd name="connsiteY26" fmla="*/ 433388 h 523933"/>
                  <a:gd name="connsiteX27" fmla="*/ 1481138 w 2605088"/>
                  <a:gd name="connsiteY27" fmla="*/ 419100 h 523933"/>
                  <a:gd name="connsiteX28" fmla="*/ 1590675 w 2605088"/>
                  <a:gd name="connsiteY28" fmla="*/ 404813 h 523933"/>
                  <a:gd name="connsiteX29" fmla="*/ 1652588 w 2605088"/>
                  <a:gd name="connsiteY29" fmla="*/ 400050 h 523933"/>
                  <a:gd name="connsiteX30" fmla="*/ 1666875 w 2605088"/>
                  <a:gd name="connsiteY30" fmla="*/ 395288 h 523933"/>
                  <a:gd name="connsiteX31" fmla="*/ 1709738 w 2605088"/>
                  <a:gd name="connsiteY31" fmla="*/ 385763 h 523933"/>
                  <a:gd name="connsiteX32" fmla="*/ 1738313 w 2605088"/>
                  <a:gd name="connsiteY32" fmla="*/ 381000 h 523933"/>
                  <a:gd name="connsiteX33" fmla="*/ 1752600 w 2605088"/>
                  <a:gd name="connsiteY33" fmla="*/ 376238 h 523933"/>
                  <a:gd name="connsiteX34" fmla="*/ 1785938 w 2605088"/>
                  <a:gd name="connsiteY34" fmla="*/ 371475 h 523933"/>
                  <a:gd name="connsiteX35" fmla="*/ 1838325 w 2605088"/>
                  <a:gd name="connsiteY35" fmla="*/ 357188 h 523933"/>
                  <a:gd name="connsiteX36" fmla="*/ 1909763 w 2605088"/>
                  <a:gd name="connsiteY36" fmla="*/ 352425 h 523933"/>
                  <a:gd name="connsiteX37" fmla="*/ 1924050 w 2605088"/>
                  <a:gd name="connsiteY37" fmla="*/ 347663 h 523933"/>
                  <a:gd name="connsiteX38" fmla="*/ 2033588 w 2605088"/>
                  <a:gd name="connsiteY38" fmla="*/ 338138 h 523933"/>
                  <a:gd name="connsiteX39" fmla="*/ 2109788 w 2605088"/>
                  <a:gd name="connsiteY39" fmla="*/ 328613 h 523933"/>
                  <a:gd name="connsiteX40" fmla="*/ 2147888 w 2605088"/>
                  <a:gd name="connsiteY40" fmla="*/ 323850 h 523933"/>
                  <a:gd name="connsiteX41" fmla="*/ 2176463 w 2605088"/>
                  <a:gd name="connsiteY41" fmla="*/ 304800 h 523933"/>
                  <a:gd name="connsiteX42" fmla="*/ 2190750 w 2605088"/>
                  <a:gd name="connsiteY42" fmla="*/ 295275 h 523933"/>
                  <a:gd name="connsiteX43" fmla="*/ 2219325 w 2605088"/>
                  <a:gd name="connsiteY43" fmla="*/ 266700 h 523933"/>
                  <a:gd name="connsiteX44" fmla="*/ 2233613 w 2605088"/>
                  <a:gd name="connsiteY44" fmla="*/ 252413 h 523933"/>
                  <a:gd name="connsiteX45" fmla="*/ 2262188 w 2605088"/>
                  <a:gd name="connsiteY45" fmla="*/ 238125 h 523933"/>
                  <a:gd name="connsiteX46" fmla="*/ 2276475 w 2605088"/>
                  <a:gd name="connsiteY46" fmla="*/ 228600 h 523933"/>
                  <a:gd name="connsiteX47" fmla="*/ 2309813 w 2605088"/>
                  <a:gd name="connsiteY47" fmla="*/ 214313 h 523933"/>
                  <a:gd name="connsiteX48" fmla="*/ 2352675 w 2605088"/>
                  <a:gd name="connsiteY48" fmla="*/ 185738 h 523933"/>
                  <a:gd name="connsiteX49" fmla="*/ 2381250 w 2605088"/>
                  <a:gd name="connsiteY49" fmla="*/ 166688 h 523933"/>
                  <a:gd name="connsiteX50" fmla="*/ 2409825 w 2605088"/>
                  <a:gd name="connsiteY50" fmla="*/ 138113 h 523933"/>
                  <a:gd name="connsiteX51" fmla="*/ 2438400 w 2605088"/>
                  <a:gd name="connsiteY51" fmla="*/ 119063 h 523933"/>
                  <a:gd name="connsiteX52" fmla="*/ 2452688 w 2605088"/>
                  <a:gd name="connsiteY52" fmla="*/ 109538 h 523933"/>
                  <a:gd name="connsiteX53" fmla="*/ 2476500 w 2605088"/>
                  <a:gd name="connsiteY53" fmla="*/ 85725 h 523933"/>
                  <a:gd name="connsiteX54" fmla="*/ 2500313 w 2605088"/>
                  <a:gd name="connsiteY54" fmla="*/ 57150 h 523933"/>
                  <a:gd name="connsiteX55" fmla="*/ 2514600 w 2605088"/>
                  <a:gd name="connsiteY55" fmla="*/ 52388 h 523933"/>
                  <a:gd name="connsiteX56" fmla="*/ 2528888 w 2605088"/>
                  <a:gd name="connsiteY56" fmla="*/ 38100 h 523933"/>
                  <a:gd name="connsiteX57" fmla="*/ 2557463 w 2605088"/>
                  <a:gd name="connsiteY57" fmla="*/ 28575 h 523933"/>
                  <a:gd name="connsiteX58" fmla="*/ 2576513 w 2605088"/>
                  <a:gd name="connsiteY58" fmla="*/ 19050 h 523933"/>
                  <a:gd name="connsiteX59" fmla="*/ 2605088 w 2605088"/>
                  <a:gd name="connsiteY59" fmla="*/ 0 h 523933"/>
                  <a:gd name="connsiteX0" fmla="*/ 0 w 2395538"/>
                  <a:gd name="connsiteY0" fmla="*/ 457200 h 523933"/>
                  <a:gd name="connsiteX1" fmla="*/ 76200 w 2395538"/>
                  <a:gd name="connsiteY1" fmla="*/ 466725 h 523933"/>
                  <a:gd name="connsiteX2" fmla="*/ 104775 w 2395538"/>
                  <a:gd name="connsiteY2" fmla="*/ 476250 h 523933"/>
                  <a:gd name="connsiteX3" fmla="*/ 176213 w 2395538"/>
                  <a:gd name="connsiteY3" fmla="*/ 485775 h 523933"/>
                  <a:gd name="connsiteX4" fmla="*/ 280988 w 2395538"/>
                  <a:gd name="connsiteY4" fmla="*/ 476250 h 523933"/>
                  <a:gd name="connsiteX5" fmla="*/ 295275 w 2395538"/>
                  <a:gd name="connsiteY5" fmla="*/ 471488 h 523933"/>
                  <a:gd name="connsiteX6" fmla="*/ 323850 w 2395538"/>
                  <a:gd name="connsiteY6" fmla="*/ 476250 h 523933"/>
                  <a:gd name="connsiteX7" fmla="*/ 342900 w 2395538"/>
                  <a:gd name="connsiteY7" fmla="*/ 481013 h 523933"/>
                  <a:gd name="connsiteX8" fmla="*/ 376238 w 2395538"/>
                  <a:gd name="connsiteY8" fmla="*/ 485775 h 523933"/>
                  <a:gd name="connsiteX9" fmla="*/ 428625 w 2395538"/>
                  <a:gd name="connsiteY9" fmla="*/ 495300 h 523933"/>
                  <a:gd name="connsiteX10" fmla="*/ 452438 w 2395538"/>
                  <a:gd name="connsiteY10" fmla="*/ 500063 h 523933"/>
                  <a:gd name="connsiteX11" fmla="*/ 519113 w 2395538"/>
                  <a:gd name="connsiteY11" fmla="*/ 504825 h 523933"/>
                  <a:gd name="connsiteX12" fmla="*/ 566738 w 2395538"/>
                  <a:gd name="connsiteY12" fmla="*/ 509588 h 523933"/>
                  <a:gd name="connsiteX13" fmla="*/ 585788 w 2395538"/>
                  <a:gd name="connsiteY13" fmla="*/ 514350 h 523933"/>
                  <a:gd name="connsiteX14" fmla="*/ 600075 w 2395538"/>
                  <a:gd name="connsiteY14" fmla="*/ 519113 h 523933"/>
                  <a:gd name="connsiteX15" fmla="*/ 773906 w 2395538"/>
                  <a:gd name="connsiteY15" fmla="*/ 509588 h 523933"/>
                  <a:gd name="connsiteX16" fmla="*/ 838200 w 2395538"/>
                  <a:gd name="connsiteY16" fmla="*/ 523875 h 523933"/>
                  <a:gd name="connsiteX17" fmla="*/ 852488 w 2395538"/>
                  <a:gd name="connsiteY17" fmla="*/ 514350 h 523933"/>
                  <a:gd name="connsiteX18" fmla="*/ 885825 w 2395538"/>
                  <a:gd name="connsiteY18" fmla="*/ 500063 h 523933"/>
                  <a:gd name="connsiteX19" fmla="*/ 904875 w 2395538"/>
                  <a:gd name="connsiteY19" fmla="*/ 495300 h 523933"/>
                  <a:gd name="connsiteX20" fmla="*/ 1133475 w 2395538"/>
                  <a:gd name="connsiteY20" fmla="*/ 481013 h 523933"/>
                  <a:gd name="connsiteX21" fmla="*/ 1162050 w 2395538"/>
                  <a:gd name="connsiteY21" fmla="*/ 466725 h 523933"/>
                  <a:gd name="connsiteX22" fmla="*/ 1176338 w 2395538"/>
                  <a:gd name="connsiteY22" fmla="*/ 461963 h 523933"/>
                  <a:gd name="connsiteX23" fmla="*/ 1190625 w 2395538"/>
                  <a:gd name="connsiteY23" fmla="*/ 452438 h 523933"/>
                  <a:gd name="connsiteX24" fmla="*/ 1228725 w 2395538"/>
                  <a:gd name="connsiteY24" fmla="*/ 442913 h 523933"/>
                  <a:gd name="connsiteX25" fmla="*/ 1257300 w 2395538"/>
                  <a:gd name="connsiteY25" fmla="*/ 433388 h 523933"/>
                  <a:gd name="connsiteX26" fmla="*/ 1271588 w 2395538"/>
                  <a:gd name="connsiteY26" fmla="*/ 419100 h 523933"/>
                  <a:gd name="connsiteX27" fmla="*/ 1381125 w 2395538"/>
                  <a:gd name="connsiteY27" fmla="*/ 404813 h 523933"/>
                  <a:gd name="connsiteX28" fmla="*/ 1443038 w 2395538"/>
                  <a:gd name="connsiteY28" fmla="*/ 400050 h 523933"/>
                  <a:gd name="connsiteX29" fmla="*/ 1457325 w 2395538"/>
                  <a:gd name="connsiteY29" fmla="*/ 395288 h 523933"/>
                  <a:gd name="connsiteX30" fmla="*/ 1500188 w 2395538"/>
                  <a:gd name="connsiteY30" fmla="*/ 385763 h 523933"/>
                  <a:gd name="connsiteX31" fmla="*/ 1528763 w 2395538"/>
                  <a:gd name="connsiteY31" fmla="*/ 381000 h 523933"/>
                  <a:gd name="connsiteX32" fmla="*/ 1543050 w 2395538"/>
                  <a:gd name="connsiteY32" fmla="*/ 376238 h 523933"/>
                  <a:gd name="connsiteX33" fmla="*/ 1576388 w 2395538"/>
                  <a:gd name="connsiteY33" fmla="*/ 371475 h 523933"/>
                  <a:gd name="connsiteX34" fmla="*/ 1628775 w 2395538"/>
                  <a:gd name="connsiteY34" fmla="*/ 357188 h 523933"/>
                  <a:gd name="connsiteX35" fmla="*/ 1700213 w 2395538"/>
                  <a:gd name="connsiteY35" fmla="*/ 352425 h 523933"/>
                  <a:gd name="connsiteX36" fmla="*/ 1714500 w 2395538"/>
                  <a:gd name="connsiteY36" fmla="*/ 347663 h 523933"/>
                  <a:gd name="connsiteX37" fmla="*/ 1824038 w 2395538"/>
                  <a:gd name="connsiteY37" fmla="*/ 338138 h 523933"/>
                  <a:gd name="connsiteX38" fmla="*/ 1900238 w 2395538"/>
                  <a:gd name="connsiteY38" fmla="*/ 328613 h 523933"/>
                  <a:gd name="connsiteX39" fmla="*/ 1938338 w 2395538"/>
                  <a:gd name="connsiteY39" fmla="*/ 323850 h 523933"/>
                  <a:gd name="connsiteX40" fmla="*/ 1966913 w 2395538"/>
                  <a:gd name="connsiteY40" fmla="*/ 304800 h 523933"/>
                  <a:gd name="connsiteX41" fmla="*/ 1981200 w 2395538"/>
                  <a:gd name="connsiteY41" fmla="*/ 295275 h 523933"/>
                  <a:gd name="connsiteX42" fmla="*/ 2009775 w 2395538"/>
                  <a:gd name="connsiteY42" fmla="*/ 266700 h 523933"/>
                  <a:gd name="connsiteX43" fmla="*/ 2024063 w 2395538"/>
                  <a:gd name="connsiteY43" fmla="*/ 252413 h 523933"/>
                  <a:gd name="connsiteX44" fmla="*/ 2052638 w 2395538"/>
                  <a:gd name="connsiteY44" fmla="*/ 238125 h 523933"/>
                  <a:gd name="connsiteX45" fmla="*/ 2066925 w 2395538"/>
                  <a:gd name="connsiteY45" fmla="*/ 228600 h 523933"/>
                  <a:gd name="connsiteX46" fmla="*/ 2100263 w 2395538"/>
                  <a:gd name="connsiteY46" fmla="*/ 214313 h 523933"/>
                  <a:gd name="connsiteX47" fmla="*/ 2143125 w 2395538"/>
                  <a:gd name="connsiteY47" fmla="*/ 185738 h 523933"/>
                  <a:gd name="connsiteX48" fmla="*/ 2171700 w 2395538"/>
                  <a:gd name="connsiteY48" fmla="*/ 166688 h 523933"/>
                  <a:gd name="connsiteX49" fmla="*/ 2200275 w 2395538"/>
                  <a:gd name="connsiteY49" fmla="*/ 138113 h 523933"/>
                  <a:gd name="connsiteX50" fmla="*/ 2228850 w 2395538"/>
                  <a:gd name="connsiteY50" fmla="*/ 119063 h 523933"/>
                  <a:gd name="connsiteX51" fmla="*/ 2243138 w 2395538"/>
                  <a:gd name="connsiteY51" fmla="*/ 109538 h 523933"/>
                  <a:gd name="connsiteX52" fmla="*/ 2266950 w 2395538"/>
                  <a:gd name="connsiteY52" fmla="*/ 85725 h 523933"/>
                  <a:gd name="connsiteX53" fmla="*/ 2290763 w 2395538"/>
                  <a:gd name="connsiteY53" fmla="*/ 57150 h 523933"/>
                  <a:gd name="connsiteX54" fmla="*/ 2305050 w 2395538"/>
                  <a:gd name="connsiteY54" fmla="*/ 52388 h 523933"/>
                  <a:gd name="connsiteX55" fmla="*/ 2319338 w 2395538"/>
                  <a:gd name="connsiteY55" fmla="*/ 38100 h 523933"/>
                  <a:gd name="connsiteX56" fmla="*/ 2347913 w 2395538"/>
                  <a:gd name="connsiteY56" fmla="*/ 28575 h 523933"/>
                  <a:gd name="connsiteX57" fmla="*/ 2366963 w 2395538"/>
                  <a:gd name="connsiteY57" fmla="*/ 19050 h 523933"/>
                  <a:gd name="connsiteX58" fmla="*/ 2395538 w 2395538"/>
                  <a:gd name="connsiteY58" fmla="*/ 0 h 523933"/>
                  <a:gd name="connsiteX0" fmla="*/ 0 w 2462213"/>
                  <a:gd name="connsiteY0" fmla="*/ 457200 h 523933"/>
                  <a:gd name="connsiteX1" fmla="*/ 142875 w 2462213"/>
                  <a:gd name="connsiteY1" fmla="*/ 466725 h 523933"/>
                  <a:gd name="connsiteX2" fmla="*/ 171450 w 2462213"/>
                  <a:gd name="connsiteY2" fmla="*/ 476250 h 523933"/>
                  <a:gd name="connsiteX3" fmla="*/ 242888 w 2462213"/>
                  <a:gd name="connsiteY3" fmla="*/ 485775 h 523933"/>
                  <a:gd name="connsiteX4" fmla="*/ 347663 w 2462213"/>
                  <a:gd name="connsiteY4" fmla="*/ 476250 h 523933"/>
                  <a:gd name="connsiteX5" fmla="*/ 361950 w 2462213"/>
                  <a:gd name="connsiteY5" fmla="*/ 471488 h 523933"/>
                  <a:gd name="connsiteX6" fmla="*/ 390525 w 2462213"/>
                  <a:gd name="connsiteY6" fmla="*/ 476250 h 523933"/>
                  <a:gd name="connsiteX7" fmla="*/ 409575 w 2462213"/>
                  <a:gd name="connsiteY7" fmla="*/ 481013 h 523933"/>
                  <a:gd name="connsiteX8" fmla="*/ 442913 w 2462213"/>
                  <a:gd name="connsiteY8" fmla="*/ 485775 h 523933"/>
                  <a:gd name="connsiteX9" fmla="*/ 495300 w 2462213"/>
                  <a:gd name="connsiteY9" fmla="*/ 495300 h 523933"/>
                  <a:gd name="connsiteX10" fmla="*/ 519113 w 2462213"/>
                  <a:gd name="connsiteY10" fmla="*/ 500063 h 523933"/>
                  <a:gd name="connsiteX11" fmla="*/ 585788 w 2462213"/>
                  <a:gd name="connsiteY11" fmla="*/ 504825 h 523933"/>
                  <a:gd name="connsiteX12" fmla="*/ 633413 w 2462213"/>
                  <a:gd name="connsiteY12" fmla="*/ 509588 h 523933"/>
                  <a:gd name="connsiteX13" fmla="*/ 652463 w 2462213"/>
                  <a:gd name="connsiteY13" fmla="*/ 514350 h 523933"/>
                  <a:gd name="connsiteX14" fmla="*/ 666750 w 2462213"/>
                  <a:gd name="connsiteY14" fmla="*/ 519113 h 523933"/>
                  <a:gd name="connsiteX15" fmla="*/ 840581 w 2462213"/>
                  <a:gd name="connsiteY15" fmla="*/ 509588 h 523933"/>
                  <a:gd name="connsiteX16" fmla="*/ 904875 w 2462213"/>
                  <a:gd name="connsiteY16" fmla="*/ 523875 h 523933"/>
                  <a:gd name="connsiteX17" fmla="*/ 919163 w 2462213"/>
                  <a:gd name="connsiteY17" fmla="*/ 514350 h 523933"/>
                  <a:gd name="connsiteX18" fmla="*/ 952500 w 2462213"/>
                  <a:gd name="connsiteY18" fmla="*/ 500063 h 523933"/>
                  <a:gd name="connsiteX19" fmla="*/ 971550 w 2462213"/>
                  <a:gd name="connsiteY19" fmla="*/ 495300 h 523933"/>
                  <a:gd name="connsiteX20" fmla="*/ 1200150 w 2462213"/>
                  <a:gd name="connsiteY20" fmla="*/ 481013 h 523933"/>
                  <a:gd name="connsiteX21" fmla="*/ 1228725 w 2462213"/>
                  <a:gd name="connsiteY21" fmla="*/ 466725 h 523933"/>
                  <a:gd name="connsiteX22" fmla="*/ 1243013 w 2462213"/>
                  <a:gd name="connsiteY22" fmla="*/ 461963 h 523933"/>
                  <a:gd name="connsiteX23" fmla="*/ 1257300 w 2462213"/>
                  <a:gd name="connsiteY23" fmla="*/ 452438 h 523933"/>
                  <a:gd name="connsiteX24" fmla="*/ 1295400 w 2462213"/>
                  <a:gd name="connsiteY24" fmla="*/ 442913 h 523933"/>
                  <a:gd name="connsiteX25" fmla="*/ 1323975 w 2462213"/>
                  <a:gd name="connsiteY25" fmla="*/ 433388 h 523933"/>
                  <a:gd name="connsiteX26" fmla="*/ 1338263 w 2462213"/>
                  <a:gd name="connsiteY26" fmla="*/ 419100 h 523933"/>
                  <a:gd name="connsiteX27" fmla="*/ 1447800 w 2462213"/>
                  <a:gd name="connsiteY27" fmla="*/ 404813 h 523933"/>
                  <a:gd name="connsiteX28" fmla="*/ 1509713 w 2462213"/>
                  <a:gd name="connsiteY28" fmla="*/ 400050 h 523933"/>
                  <a:gd name="connsiteX29" fmla="*/ 1524000 w 2462213"/>
                  <a:gd name="connsiteY29" fmla="*/ 395288 h 523933"/>
                  <a:gd name="connsiteX30" fmla="*/ 1566863 w 2462213"/>
                  <a:gd name="connsiteY30" fmla="*/ 385763 h 523933"/>
                  <a:gd name="connsiteX31" fmla="*/ 1595438 w 2462213"/>
                  <a:gd name="connsiteY31" fmla="*/ 381000 h 523933"/>
                  <a:gd name="connsiteX32" fmla="*/ 1609725 w 2462213"/>
                  <a:gd name="connsiteY32" fmla="*/ 376238 h 523933"/>
                  <a:gd name="connsiteX33" fmla="*/ 1643063 w 2462213"/>
                  <a:gd name="connsiteY33" fmla="*/ 371475 h 523933"/>
                  <a:gd name="connsiteX34" fmla="*/ 1695450 w 2462213"/>
                  <a:gd name="connsiteY34" fmla="*/ 357188 h 523933"/>
                  <a:gd name="connsiteX35" fmla="*/ 1766888 w 2462213"/>
                  <a:gd name="connsiteY35" fmla="*/ 352425 h 523933"/>
                  <a:gd name="connsiteX36" fmla="*/ 1781175 w 2462213"/>
                  <a:gd name="connsiteY36" fmla="*/ 347663 h 523933"/>
                  <a:gd name="connsiteX37" fmla="*/ 1890713 w 2462213"/>
                  <a:gd name="connsiteY37" fmla="*/ 338138 h 523933"/>
                  <a:gd name="connsiteX38" fmla="*/ 1966913 w 2462213"/>
                  <a:gd name="connsiteY38" fmla="*/ 328613 h 523933"/>
                  <a:gd name="connsiteX39" fmla="*/ 2005013 w 2462213"/>
                  <a:gd name="connsiteY39" fmla="*/ 323850 h 523933"/>
                  <a:gd name="connsiteX40" fmla="*/ 2033588 w 2462213"/>
                  <a:gd name="connsiteY40" fmla="*/ 304800 h 523933"/>
                  <a:gd name="connsiteX41" fmla="*/ 2047875 w 2462213"/>
                  <a:gd name="connsiteY41" fmla="*/ 295275 h 523933"/>
                  <a:gd name="connsiteX42" fmla="*/ 2076450 w 2462213"/>
                  <a:gd name="connsiteY42" fmla="*/ 266700 h 523933"/>
                  <a:gd name="connsiteX43" fmla="*/ 2090738 w 2462213"/>
                  <a:gd name="connsiteY43" fmla="*/ 252413 h 523933"/>
                  <a:gd name="connsiteX44" fmla="*/ 2119313 w 2462213"/>
                  <a:gd name="connsiteY44" fmla="*/ 238125 h 523933"/>
                  <a:gd name="connsiteX45" fmla="*/ 2133600 w 2462213"/>
                  <a:gd name="connsiteY45" fmla="*/ 228600 h 523933"/>
                  <a:gd name="connsiteX46" fmla="*/ 2166938 w 2462213"/>
                  <a:gd name="connsiteY46" fmla="*/ 214313 h 523933"/>
                  <a:gd name="connsiteX47" fmla="*/ 2209800 w 2462213"/>
                  <a:gd name="connsiteY47" fmla="*/ 185738 h 523933"/>
                  <a:gd name="connsiteX48" fmla="*/ 2238375 w 2462213"/>
                  <a:gd name="connsiteY48" fmla="*/ 166688 h 523933"/>
                  <a:gd name="connsiteX49" fmla="*/ 2266950 w 2462213"/>
                  <a:gd name="connsiteY49" fmla="*/ 138113 h 523933"/>
                  <a:gd name="connsiteX50" fmla="*/ 2295525 w 2462213"/>
                  <a:gd name="connsiteY50" fmla="*/ 119063 h 523933"/>
                  <a:gd name="connsiteX51" fmla="*/ 2309813 w 2462213"/>
                  <a:gd name="connsiteY51" fmla="*/ 109538 h 523933"/>
                  <a:gd name="connsiteX52" fmla="*/ 2333625 w 2462213"/>
                  <a:gd name="connsiteY52" fmla="*/ 85725 h 523933"/>
                  <a:gd name="connsiteX53" fmla="*/ 2357438 w 2462213"/>
                  <a:gd name="connsiteY53" fmla="*/ 57150 h 523933"/>
                  <a:gd name="connsiteX54" fmla="*/ 2371725 w 2462213"/>
                  <a:gd name="connsiteY54" fmla="*/ 52388 h 523933"/>
                  <a:gd name="connsiteX55" fmla="*/ 2386013 w 2462213"/>
                  <a:gd name="connsiteY55" fmla="*/ 38100 h 523933"/>
                  <a:gd name="connsiteX56" fmla="*/ 2414588 w 2462213"/>
                  <a:gd name="connsiteY56" fmla="*/ 28575 h 523933"/>
                  <a:gd name="connsiteX57" fmla="*/ 2433638 w 2462213"/>
                  <a:gd name="connsiteY57" fmla="*/ 19050 h 523933"/>
                  <a:gd name="connsiteX58" fmla="*/ 2462213 w 2462213"/>
                  <a:gd name="connsiteY58" fmla="*/ 0 h 523933"/>
                  <a:gd name="connsiteX0" fmla="*/ 0 w 2433638"/>
                  <a:gd name="connsiteY0" fmla="*/ 438150 h 504883"/>
                  <a:gd name="connsiteX1" fmla="*/ 142875 w 2433638"/>
                  <a:gd name="connsiteY1" fmla="*/ 447675 h 504883"/>
                  <a:gd name="connsiteX2" fmla="*/ 171450 w 2433638"/>
                  <a:gd name="connsiteY2" fmla="*/ 457200 h 504883"/>
                  <a:gd name="connsiteX3" fmla="*/ 242888 w 2433638"/>
                  <a:gd name="connsiteY3" fmla="*/ 466725 h 504883"/>
                  <a:gd name="connsiteX4" fmla="*/ 347663 w 2433638"/>
                  <a:gd name="connsiteY4" fmla="*/ 457200 h 504883"/>
                  <a:gd name="connsiteX5" fmla="*/ 361950 w 2433638"/>
                  <a:gd name="connsiteY5" fmla="*/ 452438 h 504883"/>
                  <a:gd name="connsiteX6" fmla="*/ 390525 w 2433638"/>
                  <a:gd name="connsiteY6" fmla="*/ 457200 h 504883"/>
                  <a:gd name="connsiteX7" fmla="*/ 409575 w 2433638"/>
                  <a:gd name="connsiteY7" fmla="*/ 461963 h 504883"/>
                  <a:gd name="connsiteX8" fmla="*/ 442913 w 2433638"/>
                  <a:gd name="connsiteY8" fmla="*/ 466725 h 504883"/>
                  <a:gd name="connsiteX9" fmla="*/ 495300 w 2433638"/>
                  <a:gd name="connsiteY9" fmla="*/ 476250 h 504883"/>
                  <a:gd name="connsiteX10" fmla="*/ 519113 w 2433638"/>
                  <a:gd name="connsiteY10" fmla="*/ 481013 h 504883"/>
                  <a:gd name="connsiteX11" fmla="*/ 585788 w 2433638"/>
                  <a:gd name="connsiteY11" fmla="*/ 485775 h 504883"/>
                  <a:gd name="connsiteX12" fmla="*/ 633413 w 2433638"/>
                  <a:gd name="connsiteY12" fmla="*/ 490538 h 504883"/>
                  <a:gd name="connsiteX13" fmla="*/ 652463 w 2433638"/>
                  <a:gd name="connsiteY13" fmla="*/ 495300 h 504883"/>
                  <a:gd name="connsiteX14" fmla="*/ 666750 w 2433638"/>
                  <a:gd name="connsiteY14" fmla="*/ 500063 h 504883"/>
                  <a:gd name="connsiteX15" fmla="*/ 840581 w 2433638"/>
                  <a:gd name="connsiteY15" fmla="*/ 490538 h 504883"/>
                  <a:gd name="connsiteX16" fmla="*/ 904875 w 2433638"/>
                  <a:gd name="connsiteY16" fmla="*/ 504825 h 504883"/>
                  <a:gd name="connsiteX17" fmla="*/ 919163 w 2433638"/>
                  <a:gd name="connsiteY17" fmla="*/ 495300 h 504883"/>
                  <a:gd name="connsiteX18" fmla="*/ 952500 w 2433638"/>
                  <a:gd name="connsiteY18" fmla="*/ 481013 h 504883"/>
                  <a:gd name="connsiteX19" fmla="*/ 971550 w 2433638"/>
                  <a:gd name="connsiteY19" fmla="*/ 476250 h 504883"/>
                  <a:gd name="connsiteX20" fmla="*/ 1200150 w 2433638"/>
                  <a:gd name="connsiteY20" fmla="*/ 461963 h 504883"/>
                  <a:gd name="connsiteX21" fmla="*/ 1228725 w 2433638"/>
                  <a:gd name="connsiteY21" fmla="*/ 447675 h 504883"/>
                  <a:gd name="connsiteX22" fmla="*/ 1243013 w 2433638"/>
                  <a:gd name="connsiteY22" fmla="*/ 442913 h 504883"/>
                  <a:gd name="connsiteX23" fmla="*/ 1257300 w 2433638"/>
                  <a:gd name="connsiteY23" fmla="*/ 433388 h 504883"/>
                  <a:gd name="connsiteX24" fmla="*/ 1295400 w 2433638"/>
                  <a:gd name="connsiteY24" fmla="*/ 423863 h 504883"/>
                  <a:gd name="connsiteX25" fmla="*/ 1323975 w 2433638"/>
                  <a:gd name="connsiteY25" fmla="*/ 414338 h 504883"/>
                  <a:gd name="connsiteX26" fmla="*/ 1338263 w 2433638"/>
                  <a:gd name="connsiteY26" fmla="*/ 400050 h 504883"/>
                  <a:gd name="connsiteX27" fmla="*/ 1447800 w 2433638"/>
                  <a:gd name="connsiteY27" fmla="*/ 385763 h 504883"/>
                  <a:gd name="connsiteX28" fmla="*/ 1509713 w 2433638"/>
                  <a:gd name="connsiteY28" fmla="*/ 381000 h 504883"/>
                  <a:gd name="connsiteX29" fmla="*/ 1524000 w 2433638"/>
                  <a:gd name="connsiteY29" fmla="*/ 376238 h 504883"/>
                  <a:gd name="connsiteX30" fmla="*/ 1566863 w 2433638"/>
                  <a:gd name="connsiteY30" fmla="*/ 366713 h 504883"/>
                  <a:gd name="connsiteX31" fmla="*/ 1595438 w 2433638"/>
                  <a:gd name="connsiteY31" fmla="*/ 361950 h 504883"/>
                  <a:gd name="connsiteX32" fmla="*/ 1609725 w 2433638"/>
                  <a:gd name="connsiteY32" fmla="*/ 357188 h 504883"/>
                  <a:gd name="connsiteX33" fmla="*/ 1643063 w 2433638"/>
                  <a:gd name="connsiteY33" fmla="*/ 352425 h 504883"/>
                  <a:gd name="connsiteX34" fmla="*/ 1695450 w 2433638"/>
                  <a:gd name="connsiteY34" fmla="*/ 338138 h 504883"/>
                  <a:gd name="connsiteX35" fmla="*/ 1766888 w 2433638"/>
                  <a:gd name="connsiteY35" fmla="*/ 333375 h 504883"/>
                  <a:gd name="connsiteX36" fmla="*/ 1781175 w 2433638"/>
                  <a:gd name="connsiteY36" fmla="*/ 328613 h 504883"/>
                  <a:gd name="connsiteX37" fmla="*/ 1890713 w 2433638"/>
                  <a:gd name="connsiteY37" fmla="*/ 319088 h 504883"/>
                  <a:gd name="connsiteX38" fmla="*/ 1966913 w 2433638"/>
                  <a:gd name="connsiteY38" fmla="*/ 309563 h 504883"/>
                  <a:gd name="connsiteX39" fmla="*/ 2005013 w 2433638"/>
                  <a:gd name="connsiteY39" fmla="*/ 304800 h 504883"/>
                  <a:gd name="connsiteX40" fmla="*/ 2033588 w 2433638"/>
                  <a:gd name="connsiteY40" fmla="*/ 285750 h 504883"/>
                  <a:gd name="connsiteX41" fmla="*/ 2047875 w 2433638"/>
                  <a:gd name="connsiteY41" fmla="*/ 276225 h 504883"/>
                  <a:gd name="connsiteX42" fmla="*/ 2076450 w 2433638"/>
                  <a:gd name="connsiteY42" fmla="*/ 247650 h 504883"/>
                  <a:gd name="connsiteX43" fmla="*/ 2090738 w 2433638"/>
                  <a:gd name="connsiteY43" fmla="*/ 233363 h 504883"/>
                  <a:gd name="connsiteX44" fmla="*/ 2119313 w 2433638"/>
                  <a:gd name="connsiteY44" fmla="*/ 219075 h 504883"/>
                  <a:gd name="connsiteX45" fmla="*/ 2133600 w 2433638"/>
                  <a:gd name="connsiteY45" fmla="*/ 209550 h 504883"/>
                  <a:gd name="connsiteX46" fmla="*/ 2166938 w 2433638"/>
                  <a:gd name="connsiteY46" fmla="*/ 195263 h 504883"/>
                  <a:gd name="connsiteX47" fmla="*/ 2209800 w 2433638"/>
                  <a:gd name="connsiteY47" fmla="*/ 166688 h 504883"/>
                  <a:gd name="connsiteX48" fmla="*/ 2238375 w 2433638"/>
                  <a:gd name="connsiteY48" fmla="*/ 147638 h 504883"/>
                  <a:gd name="connsiteX49" fmla="*/ 2266950 w 2433638"/>
                  <a:gd name="connsiteY49" fmla="*/ 119063 h 504883"/>
                  <a:gd name="connsiteX50" fmla="*/ 2295525 w 2433638"/>
                  <a:gd name="connsiteY50" fmla="*/ 100013 h 504883"/>
                  <a:gd name="connsiteX51" fmla="*/ 2309813 w 2433638"/>
                  <a:gd name="connsiteY51" fmla="*/ 90488 h 504883"/>
                  <a:gd name="connsiteX52" fmla="*/ 2333625 w 2433638"/>
                  <a:gd name="connsiteY52" fmla="*/ 66675 h 504883"/>
                  <a:gd name="connsiteX53" fmla="*/ 2357438 w 2433638"/>
                  <a:gd name="connsiteY53" fmla="*/ 38100 h 504883"/>
                  <a:gd name="connsiteX54" fmla="*/ 2371725 w 2433638"/>
                  <a:gd name="connsiteY54" fmla="*/ 33338 h 504883"/>
                  <a:gd name="connsiteX55" fmla="*/ 2386013 w 2433638"/>
                  <a:gd name="connsiteY55" fmla="*/ 19050 h 504883"/>
                  <a:gd name="connsiteX56" fmla="*/ 2414588 w 2433638"/>
                  <a:gd name="connsiteY56" fmla="*/ 9525 h 504883"/>
                  <a:gd name="connsiteX57" fmla="*/ 2433638 w 2433638"/>
                  <a:gd name="connsiteY57" fmla="*/ 0 h 504883"/>
                  <a:gd name="connsiteX0" fmla="*/ 0 w 2414588"/>
                  <a:gd name="connsiteY0" fmla="*/ 428625 h 495358"/>
                  <a:gd name="connsiteX1" fmla="*/ 142875 w 2414588"/>
                  <a:gd name="connsiteY1" fmla="*/ 438150 h 495358"/>
                  <a:gd name="connsiteX2" fmla="*/ 171450 w 2414588"/>
                  <a:gd name="connsiteY2" fmla="*/ 447675 h 495358"/>
                  <a:gd name="connsiteX3" fmla="*/ 242888 w 2414588"/>
                  <a:gd name="connsiteY3" fmla="*/ 457200 h 495358"/>
                  <a:gd name="connsiteX4" fmla="*/ 347663 w 2414588"/>
                  <a:gd name="connsiteY4" fmla="*/ 447675 h 495358"/>
                  <a:gd name="connsiteX5" fmla="*/ 361950 w 2414588"/>
                  <a:gd name="connsiteY5" fmla="*/ 442913 h 495358"/>
                  <a:gd name="connsiteX6" fmla="*/ 390525 w 2414588"/>
                  <a:gd name="connsiteY6" fmla="*/ 447675 h 495358"/>
                  <a:gd name="connsiteX7" fmla="*/ 409575 w 2414588"/>
                  <a:gd name="connsiteY7" fmla="*/ 452438 h 495358"/>
                  <a:gd name="connsiteX8" fmla="*/ 442913 w 2414588"/>
                  <a:gd name="connsiteY8" fmla="*/ 457200 h 495358"/>
                  <a:gd name="connsiteX9" fmla="*/ 495300 w 2414588"/>
                  <a:gd name="connsiteY9" fmla="*/ 466725 h 495358"/>
                  <a:gd name="connsiteX10" fmla="*/ 519113 w 2414588"/>
                  <a:gd name="connsiteY10" fmla="*/ 471488 h 495358"/>
                  <a:gd name="connsiteX11" fmla="*/ 585788 w 2414588"/>
                  <a:gd name="connsiteY11" fmla="*/ 476250 h 495358"/>
                  <a:gd name="connsiteX12" fmla="*/ 633413 w 2414588"/>
                  <a:gd name="connsiteY12" fmla="*/ 481013 h 495358"/>
                  <a:gd name="connsiteX13" fmla="*/ 652463 w 2414588"/>
                  <a:gd name="connsiteY13" fmla="*/ 485775 h 495358"/>
                  <a:gd name="connsiteX14" fmla="*/ 666750 w 2414588"/>
                  <a:gd name="connsiteY14" fmla="*/ 490538 h 495358"/>
                  <a:gd name="connsiteX15" fmla="*/ 840581 w 2414588"/>
                  <a:gd name="connsiteY15" fmla="*/ 481013 h 495358"/>
                  <a:gd name="connsiteX16" fmla="*/ 904875 w 2414588"/>
                  <a:gd name="connsiteY16" fmla="*/ 495300 h 495358"/>
                  <a:gd name="connsiteX17" fmla="*/ 919163 w 2414588"/>
                  <a:gd name="connsiteY17" fmla="*/ 485775 h 495358"/>
                  <a:gd name="connsiteX18" fmla="*/ 952500 w 2414588"/>
                  <a:gd name="connsiteY18" fmla="*/ 471488 h 495358"/>
                  <a:gd name="connsiteX19" fmla="*/ 971550 w 2414588"/>
                  <a:gd name="connsiteY19" fmla="*/ 466725 h 495358"/>
                  <a:gd name="connsiteX20" fmla="*/ 1200150 w 2414588"/>
                  <a:gd name="connsiteY20" fmla="*/ 452438 h 495358"/>
                  <a:gd name="connsiteX21" fmla="*/ 1228725 w 2414588"/>
                  <a:gd name="connsiteY21" fmla="*/ 438150 h 495358"/>
                  <a:gd name="connsiteX22" fmla="*/ 1243013 w 2414588"/>
                  <a:gd name="connsiteY22" fmla="*/ 433388 h 495358"/>
                  <a:gd name="connsiteX23" fmla="*/ 1257300 w 2414588"/>
                  <a:gd name="connsiteY23" fmla="*/ 423863 h 495358"/>
                  <a:gd name="connsiteX24" fmla="*/ 1295400 w 2414588"/>
                  <a:gd name="connsiteY24" fmla="*/ 414338 h 495358"/>
                  <a:gd name="connsiteX25" fmla="*/ 1323975 w 2414588"/>
                  <a:gd name="connsiteY25" fmla="*/ 404813 h 495358"/>
                  <a:gd name="connsiteX26" fmla="*/ 1338263 w 2414588"/>
                  <a:gd name="connsiteY26" fmla="*/ 390525 h 495358"/>
                  <a:gd name="connsiteX27" fmla="*/ 1447800 w 2414588"/>
                  <a:gd name="connsiteY27" fmla="*/ 376238 h 495358"/>
                  <a:gd name="connsiteX28" fmla="*/ 1509713 w 2414588"/>
                  <a:gd name="connsiteY28" fmla="*/ 371475 h 495358"/>
                  <a:gd name="connsiteX29" fmla="*/ 1524000 w 2414588"/>
                  <a:gd name="connsiteY29" fmla="*/ 366713 h 495358"/>
                  <a:gd name="connsiteX30" fmla="*/ 1566863 w 2414588"/>
                  <a:gd name="connsiteY30" fmla="*/ 357188 h 495358"/>
                  <a:gd name="connsiteX31" fmla="*/ 1595438 w 2414588"/>
                  <a:gd name="connsiteY31" fmla="*/ 352425 h 495358"/>
                  <a:gd name="connsiteX32" fmla="*/ 1609725 w 2414588"/>
                  <a:gd name="connsiteY32" fmla="*/ 347663 h 495358"/>
                  <a:gd name="connsiteX33" fmla="*/ 1643063 w 2414588"/>
                  <a:gd name="connsiteY33" fmla="*/ 342900 h 495358"/>
                  <a:gd name="connsiteX34" fmla="*/ 1695450 w 2414588"/>
                  <a:gd name="connsiteY34" fmla="*/ 328613 h 495358"/>
                  <a:gd name="connsiteX35" fmla="*/ 1766888 w 2414588"/>
                  <a:gd name="connsiteY35" fmla="*/ 323850 h 495358"/>
                  <a:gd name="connsiteX36" fmla="*/ 1781175 w 2414588"/>
                  <a:gd name="connsiteY36" fmla="*/ 319088 h 495358"/>
                  <a:gd name="connsiteX37" fmla="*/ 1890713 w 2414588"/>
                  <a:gd name="connsiteY37" fmla="*/ 309563 h 495358"/>
                  <a:gd name="connsiteX38" fmla="*/ 1966913 w 2414588"/>
                  <a:gd name="connsiteY38" fmla="*/ 300038 h 495358"/>
                  <a:gd name="connsiteX39" fmla="*/ 2005013 w 2414588"/>
                  <a:gd name="connsiteY39" fmla="*/ 295275 h 495358"/>
                  <a:gd name="connsiteX40" fmla="*/ 2033588 w 2414588"/>
                  <a:gd name="connsiteY40" fmla="*/ 276225 h 495358"/>
                  <a:gd name="connsiteX41" fmla="*/ 2047875 w 2414588"/>
                  <a:gd name="connsiteY41" fmla="*/ 266700 h 495358"/>
                  <a:gd name="connsiteX42" fmla="*/ 2076450 w 2414588"/>
                  <a:gd name="connsiteY42" fmla="*/ 238125 h 495358"/>
                  <a:gd name="connsiteX43" fmla="*/ 2090738 w 2414588"/>
                  <a:gd name="connsiteY43" fmla="*/ 223838 h 495358"/>
                  <a:gd name="connsiteX44" fmla="*/ 2119313 w 2414588"/>
                  <a:gd name="connsiteY44" fmla="*/ 209550 h 495358"/>
                  <a:gd name="connsiteX45" fmla="*/ 2133600 w 2414588"/>
                  <a:gd name="connsiteY45" fmla="*/ 200025 h 495358"/>
                  <a:gd name="connsiteX46" fmla="*/ 2166938 w 2414588"/>
                  <a:gd name="connsiteY46" fmla="*/ 185738 h 495358"/>
                  <a:gd name="connsiteX47" fmla="*/ 2209800 w 2414588"/>
                  <a:gd name="connsiteY47" fmla="*/ 157163 h 495358"/>
                  <a:gd name="connsiteX48" fmla="*/ 2238375 w 2414588"/>
                  <a:gd name="connsiteY48" fmla="*/ 138113 h 495358"/>
                  <a:gd name="connsiteX49" fmla="*/ 2266950 w 2414588"/>
                  <a:gd name="connsiteY49" fmla="*/ 109538 h 495358"/>
                  <a:gd name="connsiteX50" fmla="*/ 2295525 w 2414588"/>
                  <a:gd name="connsiteY50" fmla="*/ 90488 h 495358"/>
                  <a:gd name="connsiteX51" fmla="*/ 2309813 w 2414588"/>
                  <a:gd name="connsiteY51" fmla="*/ 80963 h 495358"/>
                  <a:gd name="connsiteX52" fmla="*/ 2333625 w 2414588"/>
                  <a:gd name="connsiteY52" fmla="*/ 57150 h 495358"/>
                  <a:gd name="connsiteX53" fmla="*/ 2357438 w 2414588"/>
                  <a:gd name="connsiteY53" fmla="*/ 28575 h 495358"/>
                  <a:gd name="connsiteX54" fmla="*/ 2371725 w 2414588"/>
                  <a:gd name="connsiteY54" fmla="*/ 23813 h 495358"/>
                  <a:gd name="connsiteX55" fmla="*/ 2386013 w 2414588"/>
                  <a:gd name="connsiteY55" fmla="*/ 9525 h 495358"/>
                  <a:gd name="connsiteX56" fmla="*/ 2414588 w 2414588"/>
                  <a:gd name="connsiteY56" fmla="*/ 0 h 495358"/>
                  <a:gd name="connsiteX0" fmla="*/ 0 w 2386013"/>
                  <a:gd name="connsiteY0" fmla="*/ 419100 h 485833"/>
                  <a:gd name="connsiteX1" fmla="*/ 142875 w 2386013"/>
                  <a:gd name="connsiteY1" fmla="*/ 428625 h 485833"/>
                  <a:gd name="connsiteX2" fmla="*/ 171450 w 2386013"/>
                  <a:gd name="connsiteY2" fmla="*/ 438150 h 485833"/>
                  <a:gd name="connsiteX3" fmla="*/ 242888 w 2386013"/>
                  <a:gd name="connsiteY3" fmla="*/ 447675 h 485833"/>
                  <a:gd name="connsiteX4" fmla="*/ 347663 w 2386013"/>
                  <a:gd name="connsiteY4" fmla="*/ 438150 h 485833"/>
                  <a:gd name="connsiteX5" fmla="*/ 361950 w 2386013"/>
                  <a:gd name="connsiteY5" fmla="*/ 433388 h 485833"/>
                  <a:gd name="connsiteX6" fmla="*/ 390525 w 2386013"/>
                  <a:gd name="connsiteY6" fmla="*/ 438150 h 485833"/>
                  <a:gd name="connsiteX7" fmla="*/ 409575 w 2386013"/>
                  <a:gd name="connsiteY7" fmla="*/ 442913 h 485833"/>
                  <a:gd name="connsiteX8" fmla="*/ 442913 w 2386013"/>
                  <a:gd name="connsiteY8" fmla="*/ 447675 h 485833"/>
                  <a:gd name="connsiteX9" fmla="*/ 495300 w 2386013"/>
                  <a:gd name="connsiteY9" fmla="*/ 457200 h 485833"/>
                  <a:gd name="connsiteX10" fmla="*/ 519113 w 2386013"/>
                  <a:gd name="connsiteY10" fmla="*/ 461963 h 485833"/>
                  <a:gd name="connsiteX11" fmla="*/ 585788 w 2386013"/>
                  <a:gd name="connsiteY11" fmla="*/ 466725 h 485833"/>
                  <a:gd name="connsiteX12" fmla="*/ 633413 w 2386013"/>
                  <a:gd name="connsiteY12" fmla="*/ 471488 h 485833"/>
                  <a:gd name="connsiteX13" fmla="*/ 652463 w 2386013"/>
                  <a:gd name="connsiteY13" fmla="*/ 476250 h 485833"/>
                  <a:gd name="connsiteX14" fmla="*/ 666750 w 2386013"/>
                  <a:gd name="connsiteY14" fmla="*/ 481013 h 485833"/>
                  <a:gd name="connsiteX15" fmla="*/ 840581 w 2386013"/>
                  <a:gd name="connsiteY15" fmla="*/ 471488 h 485833"/>
                  <a:gd name="connsiteX16" fmla="*/ 904875 w 2386013"/>
                  <a:gd name="connsiteY16" fmla="*/ 485775 h 485833"/>
                  <a:gd name="connsiteX17" fmla="*/ 919163 w 2386013"/>
                  <a:gd name="connsiteY17" fmla="*/ 476250 h 485833"/>
                  <a:gd name="connsiteX18" fmla="*/ 952500 w 2386013"/>
                  <a:gd name="connsiteY18" fmla="*/ 461963 h 485833"/>
                  <a:gd name="connsiteX19" fmla="*/ 971550 w 2386013"/>
                  <a:gd name="connsiteY19" fmla="*/ 457200 h 485833"/>
                  <a:gd name="connsiteX20" fmla="*/ 1200150 w 2386013"/>
                  <a:gd name="connsiteY20" fmla="*/ 442913 h 485833"/>
                  <a:gd name="connsiteX21" fmla="*/ 1228725 w 2386013"/>
                  <a:gd name="connsiteY21" fmla="*/ 428625 h 485833"/>
                  <a:gd name="connsiteX22" fmla="*/ 1243013 w 2386013"/>
                  <a:gd name="connsiteY22" fmla="*/ 423863 h 485833"/>
                  <a:gd name="connsiteX23" fmla="*/ 1257300 w 2386013"/>
                  <a:gd name="connsiteY23" fmla="*/ 414338 h 485833"/>
                  <a:gd name="connsiteX24" fmla="*/ 1295400 w 2386013"/>
                  <a:gd name="connsiteY24" fmla="*/ 404813 h 485833"/>
                  <a:gd name="connsiteX25" fmla="*/ 1323975 w 2386013"/>
                  <a:gd name="connsiteY25" fmla="*/ 395288 h 485833"/>
                  <a:gd name="connsiteX26" fmla="*/ 1338263 w 2386013"/>
                  <a:gd name="connsiteY26" fmla="*/ 381000 h 485833"/>
                  <a:gd name="connsiteX27" fmla="*/ 1447800 w 2386013"/>
                  <a:gd name="connsiteY27" fmla="*/ 366713 h 485833"/>
                  <a:gd name="connsiteX28" fmla="*/ 1509713 w 2386013"/>
                  <a:gd name="connsiteY28" fmla="*/ 361950 h 485833"/>
                  <a:gd name="connsiteX29" fmla="*/ 1524000 w 2386013"/>
                  <a:gd name="connsiteY29" fmla="*/ 357188 h 485833"/>
                  <a:gd name="connsiteX30" fmla="*/ 1566863 w 2386013"/>
                  <a:gd name="connsiteY30" fmla="*/ 347663 h 485833"/>
                  <a:gd name="connsiteX31" fmla="*/ 1595438 w 2386013"/>
                  <a:gd name="connsiteY31" fmla="*/ 342900 h 485833"/>
                  <a:gd name="connsiteX32" fmla="*/ 1609725 w 2386013"/>
                  <a:gd name="connsiteY32" fmla="*/ 338138 h 485833"/>
                  <a:gd name="connsiteX33" fmla="*/ 1643063 w 2386013"/>
                  <a:gd name="connsiteY33" fmla="*/ 333375 h 485833"/>
                  <a:gd name="connsiteX34" fmla="*/ 1695450 w 2386013"/>
                  <a:gd name="connsiteY34" fmla="*/ 319088 h 485833"/>
                  <a:gd name="connsiteX35" fmla="*/ 1766888 w 2386013"/>
                  <a:gd name="connsiteY35" fmla="*/ 314325 h 485833"/>
                  <a:gd name="connsiteX36" fmla="*/ 1781175 w 2386013"/>
                  <a:gd name="connsiteY36" fmla="*/ 309563 h 485833"/>
                  <a:gd name="connsiteX37" fmla="*/ 1890713 w 2386013"/>
                  <a:gd name="connsiteY37" fmla="*/ 300038 h 485833"/>
                  <a:gd name="connsiteX38" fmla="*/ 1966913 w 2386013"/>
                  <a:gd name="connsiteY38" fmla="*/ 290513 h 485833"/>
                  <a:gd name="connsiteX39" fmla="*/ 2005013 w 2386013"/>
                  <a:gd name="connsiteY39" fmla="*/ 285750 h 485833"/>
                  <a:gd name="connsiteX40" fmla="*/ 2033588 w 2386013"/>
                  <a:gd name="connsiteY40" fmla="*/ 266700 h 485833"/>
                  <a:gd name="connsiteX41" fmla="*/ 2047875 w 2386013"/>
                  <a:gd name="connsiteY41" fmla="*/ 257175 h 485833"/>
                  <a:gd name="connsiteX42" fmla="*/ 2076450 w 2386013"/>
                  <a:gd name="connsiteY42" fmla="*/ 228600 h 485833"/>
                  <a:gd name="connsiteX43" fmla="*/ 2090738 w 2386013"/>
                  <a:gd name="connsiteY43" fmla="*/ 214313 h 485833"/>
                  <a:gd name="connsiteX44" fmla="*/ 2119313 w 2386013"/>
                  <a:gd name="connsiteY44" fmla="*/ 200025 h 485833"/>
                  <a:gd name="connsiteX45" fmla="*/ 2133600 w 2386013"/>
                  <a:gd name="connsiteY45" fmla="*/ 190500 h 485833"/>
                  <a:gd name="connsiteX46" fmla="*/ 2166938 w 2386013"/>
                  <a:gd name="connsiteY46" fmla="*/ 176213 h 485833"/>
                  <a:gd name="connsiteX47" fmla="*/ 2209800 w 2386013"/>
                  <a:gd name="connsiteY47" fmla="*/ 147638 h 485833"/>
                  <a:gd name="connsiteX48" fmla="*/ 2238375 w 2386013"/>
                  <a:gd name="connsiteY48" fmla="*/ 128588 h 485833"/>
                  <a:gd name="connsiteX49" fmla="*/ 2266950 w 2386013"/>
                  <a:gd name="connsiteY49" fmla="*/ 100013 h 485833"/>
                  <a:gd name="connsiteX50" fmla="*/ 2295525 w 2386013"/>
                  <a:gd name="connsiteY50" fmla="*/ 80963 h 485833"/>
                  <a:gd name="connsiteX51" fmla="*/ 2309813 w 2386013"/>
                  <a:gd name="connsiteY51" fmla="*/ 71438 h 485833"/>
                  <a:gd name="connsiteX52" fmla="*/ 2333625 w 2386013"/>
                  <a:gd name="connsiteY52" fmla="*/ 47625 h 485833"/>
                  <a:gd name="connsiteX53" fmla="*/ 2357438 w 2386013"/>
                  <a:gd name="connsiteY53" fmla="*/ 19050 h 485833"/>
                  <a:gd name="connsiteX54" fmla="*/ 2371725 w 2386013"/>
                  <a:gd name="connsiteY54" fmla="*/ 14288 h 485833"/>
                  <a:gd name="connsiteX55" fmla="*/ 2386013 w 2386013"/>
                  <a:gd name="connsiteY55" fmla="*/ 0 h 485833"/>
                  <a:gd name="connsiteX0" fmla="*/ 0 w 2371725"/>
                  <a:gd name="connsiteY0" fmla="*/ 404812 h 471545"/>
                  <a:gd name="connsiteX1" fmla="*/ 142875 w 2371725"/>
                  <a:gd name="connsiteY1" fmla="*/ 414337 h 471545"/>
                  <a:gd name="connsiteX2" fmla="*/ 171450 w 2371725"/>
                  <a:gd name="connsiteY2" fmla="*/ 423862 h 471545"/>
                  <a:gd name="connsiteX3" fmla="*/ 242888 w 2371725"/>
                  <a:gd name="connsiteY3" fmla="*/ 433387 h 471545"/>
                  <a:gd name="connsiteX4" fmla="*/ 347663 w 2371725"/>
                  <a:gd name="connsiteY4" fmla="*/ 423862 h 471545"/>
                  <a:gd name="connsiteX5" fmla="*/ 361950 w 2371725"/>
                  <a:gd name="connsiteY5" fmla="*/ 419100 h 471545"/>
                  <a:gd name="connsiteX6" fmla="*/ 390525 w 2371725"/>
                  <a:gd name="connsiteY6" fmla="*/ 423862 h 471545"/>
                  <a:gd name="connsiteX7" fmla="*/ 409575 w 2371725"/>
                  <a:gd name="connsiteY7" fmla="*/ 428625 h 471545"/>
                  <a:gd name="connsiteX8" fmla="*/ 442913 w 2371725"/>
                  <a:gd name="connsiteY8" fmla="*/ 433387 h 471545"/>
                  <a:gd name="connsiteX9" fmla="*/ 495300 w 2371725"/>
                  <a:gd name="connsiteY9" fmla="*/ 442912 h 471545"/>
                  <a:gd name="connsiteX10" fmla="*/ 519113 w 2371725"/>
                  <a:gd name="connsiteY10" fmla="*/ 447675 h 471545"/>
                  <a:gd name="connsiteX11" fmla="*/ 585788 w 2371725"/>
                  <a:gd name="connsiteY11" fmla="*/ 452437 h 471545"/>
                  <a:gd name="connsiteX12" fmla="*/ 633413 w 2371725"/>
                  <a:gd name="connsiteY12" fmla="*/ 457200 h 471545"/>
                  <a:gd name="connsiteX13" fmla="*/ 652463 w 2371725"/>
                  <a:gd name="connsiteY13" fmla="*/ 461962 h 471545"/>
                  <a:gd name="connsiteX14" fmla="*/ 666750 w 2371725"/>
                  <a:gd name="connsiteY14" fmla="*/ 466725 h 471545"/>
                  <a:gd name="connsiteX15" fmla="*/ 840581 w 2371725"/>
                  <a:gd name="connsiteY15" fmla="*/ 457200 h 471545"/>
                  <a:gd name="connsiteX16" fmla="*/ 904875 w 2371725"/>
                  <a:gd name="connsiteY16" fmla="*/ 471487 h 471545"/>
                  <a:gd name="connsiteX17" fmla="*/ 919163 w 2371725"/>
                  <a:gd name="connsiteY17" fmla="*/ 461962 h 471545"/>
                  <a:gd name="connsiteX18" fmla="*/ 952500 w 2371725"/>
                  <a:gd name="connsiteY18" fmla="*/ 447675 h 471545"/>
                  <a:gd name="connsiteX19" fmla="*/ 971550 w 2371725"/>
                  <a:gd name="connsiteY19" fmla="*/ 442912 h 471545"/>
                  <a:gd name="connsiteX20" fmla="*/ 1200150 w 2371725"/>
                  <a:gd name="connsiteY20" fmla="*/ 428625 h 471545"/>
                  <a:gd name="connsiteX21" fmla="*/ 1228725 w 2371725"/>
                  <a:gd name="connsiteY21" fmla="*/ 414337 h 471545"/>
                  <a:gd name="connsiteX22" fmla="*/ 1243013 w 2371725"/>
                  <a:gd name="connsiteY22" fmla="*/ 409575 h 471545"/>
                  <a:gd name="connsiteX23" fmla="*/ 1257300 w 2371725"/>
                  <a:gd name="connsiteY23" fmla="*/ 400050 h 471545"/>
                  <a:gd name="connsiteX24" fmla="*/ 1295400 w 2371725"/>
                  <a:gd name="connsiteY24" fmla="*/ 390525 h 471545"/>
                  <a:gd name="connsiteX25" fmla="*/ 1323975 w 2371725"/>
                  <a:gd name="connsiteY25" fmla="*/ 381000 h 471545"/>
                  <a:gd name="connsiteX26" fmla="*/ 1338263 w 2371725"/>
                  <a:gd name="connsiteY26" fmla="*/ 366712 h 471545"/>
                  <a:gd name="connsiteX27" fmla="*/ 1447800 w 2371725"/>
                  <a:gd name="connsiteY27" fmla="*/ 352425 h 471545"/>
                  <a:gd name="connsiteX28" fmla="*/ 1509713 w 2371725"/>
                  <a:gd name="connsiteY28" fmla="*/ 347662 h 471545"/>
                  <a:gd name="connsiteX29" fmla="*/ 1524000 w 2371725"/>
                  <a:gd name="connsiteY29" fmla="*/ 342900 h 471545"/>
                  <a:gd name="connsiteX30" fmla="*/ 1566863 w 2371725"/>
                  <a:gd name="connsiteY30" fmla="*/ 333375 h 471545"/>
                  <a:gd name="connsiteX31" fmla="*/ 1595438 w 2371725"/>
                  <a:gd name="connsiteY31" fmla="*/ 328612 h 471545"/>
                  <a:gd name="connsiteX32" fmla="*/ 1609725 w 2371725"/>
                  <a:gd name="connsiteY32" fmla="*/ 323850 h 471545"/>
                  <a:gd name="connsiteX33" fmla="*/ 1643063 w 2371725"/>
                  <a:gd name="connsiteY33" fmla="*/ 319087 h 471545"/>
                  <a:gd name="connsiteX34" fmla="*/ 1695450 w 2371725"/>
                  <a:gd name="connsiteY34" fmla="*/ 304800 h 471545"/>
                  <a:gd name="connsiteX35" fmla="*/ 1766888 w 2371725"/>
                  <a:gd name="connsiteY35" fmla="*/ 300037 h 471545"/>
                  <a:gd name="connsiteX36" fmla="*/ 1781175 w 2371725"/>
                  <a:gd name="connsiteY36" fmla="*/ 295275 h 471545"/>
                  <a:gd name="connsiteX37" fmla="*/ 1890713 w 2371725"/>
                  <a:gd name="connsiteY37" fmla="*/ 285750 h 471545"/>
                  <a:gd name="connsiteX38" fmla="*/ 1966913 w 2371725"/>
                  <a:gd name="connsiteY38" fmla="*/ 276225 h 471545"/>
                  <a:gd name="connsiteX39" fmla="*/ 2005013 w 2371725"/>
                  <a:gd name="connsiteY39" fmla="*/ 271462 h 471545"/>
                  <a:gd name="connsiteX40" fmla="*/ 2033588 w 2371725"/>
                  <a:gd name="connsiteY40" fmla="*/ 252412 h 471545"/>
                  <a:gd name="connsiteX41" fmla="*/ 2047875 w 2371725"/>
                  <a:gd name="connsiteY41" fmla="*/ 242887 h 471545"/>
                  <a:gd name="connsiteX42" fmla="*/ 2076450 w 2371725"/>
                  <a:gd name="connsiteY42" fmla="*/ 214312 h 471545"/>
                  <a:gd name="connsiteX43" fmla="*/ 2090738 w 2371725"/>
                  <a:gd name="connsiteY43" fmla="*/ 200025 h 471545"/>
                  <a:gd name="connsiteX44" fmla="*/ 2119313 w 2371725"/>
                  <a:gd name="connsiteY44" fmla="*/ 185737 h 471545"/>
                  <a:gd name="connsiteX45" fmla="*/ 2133600 w 2371725"/>
                  <a:gd name="connsiteY45" fmla="*/ 176212 h 471545"/>
                  <a:gd name="connsiteX46" fmla="*/ 2166938 w 2371725"/>
                  <a:gd name="connsiteY46" fmla="*/ 161925 h 471545"/>
                  <a:gd name="connsiteX47" fmla="*/ 2209800 w 2371725"/>
                  <a:gd name="connsiteY47" fmla="*/ 133350 h 471545"/>
                  <a:gd name="connsiteX48" fmla="*/ 2238375 w 2371725"/>
                  <a:gd name="connsiteY48" fmla="*/ 114300 h 471545"/>
                  <a:gd name="connsiteX49" fmla="*/ 2266950 w 2371725"/>
                  <a:gd name="connsiteY49" fmla="*/ 85725 h 471545"/>
                  <a:gd name="connsiteX50" fmla="*/ 2295525 w 2371725"/>
                  <a:gd name="connsiteY50" fmla="*/ 66675 h 471545"/>
                  <a:gd name="connsiteX51" fmla="*/ 2309813 w 2371725"/>
                  <a:gd name="connsiteY51" fmla="*/ 57150 h 471545"/>
                  <a:gd name="connsiteX52" fmla="*/ 2333625 w 2371725"/>
                  <a:gd name="connsiteY52" fmla="*/ 33337 h 471545"/>
                  <a:gd name="connsiteX53" fmla="*/ 2357438 w 2371725"/>
                  <a:gd name="connsiteY53" fmla="*/ 4762 h 471545"/>
                  <a:gd name="connsiteX54" fmla="*/ 2371725 w 2371725"/>
                  <a:gd name="connsiteY54" fmla="*/ 0 h 471545"/>
                  <a:gd name="connsiteX0" fmla="*/ 0 w 2357438"/>
                  <a:gd name="connsiteY0" fmla="*/ 400050 h 466783"/>
                  <a:gd name="connsiteX1" fmla="*/ 142875 w 2357438"/>
                  <a:gd name="connsiteY1" fmla="*/ 409575 h 466783"/>
                  <a:gd name="connsiteX2" fmla="*/ 171450 w 2357438"/>
                  <a:gd name="connsiteY2" fmla="*/ 419100 h 466783"/>
                  <a:gd name="connsiteX3" fmla="*/ 242888 w 2357438"/>
                  <a:gd name="connsiteY3" fmla="*/ 428625 h 466783"/>
                  <a:gd name="connsiteX4" fmla="*/ 347663 w 2357438"/>
                  <a:gd name="connsiteY4" fmla="*/ 419100 h 466783"/>
                  <a:gd name="connsiteX5" fmla="*/ 361950 w 2357438"/>
                  <a:gd name="connsiteY5" fmla="*/ 414338 h 466783"/>
                  <a:gd name="connsiteX6" fmla="*/ 390525 w 2357438"/>
                  <a:gd name="connsiteY6" fmla="*/ 419100 h 466783"/>
                  <a:gd name="connsiteX7" fmla="*/ 409575 w 2357438"/>
                  <a:gd name="connsiteY7" fmla="*/ 423863 h 466783"/>
                  <a:gd name="connsiteX8" fmla="*/ 442913 w 2357438"/>
                  <a:gd name="connsiteY8" fmla="*/ 428625 h 466783"/>
                  <a:gd name="connsiteX9" fmla="*/ 495300 w 2357438"/>
                  <a:gd name="connsiteY9" fmla="*/ 438150 h 466783"/>
                  <a:gd name="connsiteX10" fmla="*/ 519113 w 2357438"/>
                  <a:gd name="connsiteY10" fmla="*/ 442913 h 466783"/>
                  <a:gd name="connsiteX11" fmla="*/ 585788 w 2357438"/>
                  <a:gd name="connsiteY11" fmla="*/ 447675 h 466783"/>
                  <a:gd name="connsiteX12" fmla="*/ 633413 w 2357438"/>
                  <a:gd name="connsiteY12" fmla="*/ 452438 h 466783"/>
                  <a:gd name="connsiteX13" fmla="*/ 652463 w 2357438"/>
                  <a:gd name="connsiteY13" fmla="*/ 457200 h 466783"/>
                  <a:gd name="connsiteX14" fmla="*/ 666750 w 2357438"/>
                  <a:gd name="connsiteY14" fmla="*/ 461963 h 466783"/>
                  <a:gd name="connsiteX15" fmla="*/ 840581 w 2357438"/>
                  <a:gd name="connsiteY15" fmla="*/ 452438 h 466783"/>
                  <a:gd name="connsiteX16" fmla="*/ 904875 w 2357438"/>
                  <a:gd name="connsiteY16" fmla="*/ 466725 h 466783"/>
                  <a:gd name="connsiteX17" fmla="*/ 919163 w 2357438"/>
                  <a:gd name="connsiteY17" fmla="*/ 457200 h 466783"/>
                  <a:gd name="connsiteX18" fmla="*/ 952500 w 2357438"/>
                  <a:gd name="connsiteY18" fmla="*/ 442913 h 466783"/>
                  <a:gd name="connsiteX19" fmla="*/ 971550 w 2357438"/>
                  <a:gd name="connsiteY19" fmla="*/ 438150 h 466783"/>
                  <a:gd name="connsiteX20" fmla="*/ 1200150 w 2357438"/>
                  <a:gd name="connsiteY20" fmla="*/ 423863 h 466783"/>
                  <a:gd name="connsiteX21" fmla="*/ 1228725 w 2357438"/>
                  <a:gd name="connsiteY21" fmla="*/ 409575 h 466783"/>
                  <a:gd name="connsiteX22" fmla="*/ 1243013 w 2357438"/>
                  <a:gd name="connsiteY22" fmla="*/ 404813 h 466783"/>
                  <a:gd name="connsiteX23" fmla="*/ 1257300 w 2357438"/>
                  <a:gd name="connsiteY23" fmla="*/ 395288 h 466783"/>
                  <a:gd name="connsiteX24" fmla="*/ 1295400 w 2357438"/>
                  <a:gd name="connsiteY24" fmla="*/ 385763 h 466783"/>
                  <a:gd name="connsiteX25" fmla="*/ 1323975 w 2357438"/>
                  <a:gd name="connsiteY25" fmla="*/ 376238 h 466783"/>
                  <a:gd name="connsiteX26" fmla="*/ 1338263 w 2357438"/>
                  <a:gd name="connsiteY26" fmla="*/ 361950 h 466783"/>
                  <a:gd name="connsiteX27" fmla="*/ 1447800 w 2357438"/>
                  <a:gd name="connsiteY27" fmla="*/ 347663 h 466783"/>
                  <a:gd name="connsiteX28" fmla="*/ 1509713 w 2357438"/>
                  <a:gd name="connsiteY28" fmla="*/ 342900 h 466783"/>
                  <a:gd name="connsiteX29" fmla="*/ 1524000 w 2357438"/>
                  <a:gd name="connsiteY29" fmla="*/ 338138 h 466783"/>
                  <a:gd name="connsiteX30" fmla="*/ 1566863 w 2357438"/>
                  <a:gd name="connsiteY30" fmla="*/ 328613 h 466783"/>
                  <a:gd name="connsiteX31" fmla="*/ 1595438 w 2357438"/>
                  <a:gd name="connsiteY31" fmla="*/ 323850 h 466783"/>
                  <a:gd name="connsiteX32" fmla="*/ 1609725 w 2357438"/>
                  <a:gd name="connsiteY32" fmla="*/ 319088 h 466783"/>
                  <a:gd name="connsiteX33" fmla="*/ 1643063 w 2357438"/>
                  <a:gd name="connsiteY33" fmla="*/ 314325 h 466783"/>
                  <a:gd name="connsiteX34" fmla="*/ 1695450 w 2357438"/>
                  <a:gd name="connsiteY34" fmla="*/ 300038 h 466783"/>
                  <a:gd name="connsiteX35" fmla="*/ 1766888 w 2357438"/>
                  <a:gd name="connsiteY35" fmla="*/ 295275 h 466783"/>
                  <a:gd name="connsiteX36" fmla="*/ 1781175 w 2357438"/>
                  <a:gd name="connsiteY36" fmla="*/ 290513 h 466783"/>
                  <a:gd name="connsiteX37" fmla="*/ 1890713 w 2357438"/>
                  <a:gd name="connsiteY37" fmla="*/ 280988 h 466783"/>
                  <a:gd name="connsiteX38" fmla="*/ 1966913 w 2357438"/>
                  <a:gd name="connsiteY38" fmla="*/ 271463 h 466783"/>
                  <a:gd name="connsiteX39" fmla="*/ 2005013 w 2357438"/>
                  <a:gd name="connsiteY39" fmla="*/ 266700 h 466783"/>
                  <a:gd name="connsiteX40" fmla="*/ 2033588 w 2357438"/>
                  <a:gd name="connsiteY40" fmla="*/ 247650 h 466783"/>
                  <a:gd name="connsiteX41" fmla="*/ 2047875 w 2357438"/>
                  <a:gd name="connsiteY41" fmla="*/ 238125 h 466783"/>
                  <a:gd name="connsiteX42" fmla="*/ 2076450 w 2357438"/>
                  <a:gd name="connsiteY42" fmla="*/ 209550 h 466783"/>
                  <a:gd name="connsiteX43" fmla="*/ 2090738 w 2357438"/>
                  <a:gd name="connsiteY43" fmla="*/ 195263 h 466783"/>
                  <a:gd name="connsiteX44" fmla="*/ 2119313 w 2357438"/>
                  <a:gd name="connsiteY44" fmla="*/ 180975 h 466783"/>
                  <a:gd name="connsiteX45" fmla="*/ 2133600 w 2357438"/>
                  <a:gd name="connsiteY45" fmla="*/ 171450 h 466783"/>
                  <a:gd name="connsiteX46" fmla="*/ 2166938 w 2357438"/>
                  <a:gd name="connsiteY46" fmla="*/ 157163 h 466783"/>
                  <a:gd name="connsiteX47" fmla="*/ 2209800 w 2357438"/>
                  <a:gd name="connsiteY47" fmla="*/ 128588 h 466783"/>
                  <a:gd name="connsiteX48" fmla="*/ 2238375 w 2357438"/>
                  <a:gd name="connsiteY48" fmla="*/ 109538 h 466783"/>
                  <a:gd name="connsiteX49" fmla="*/ 2266950 w 2357438"/>
                  <a:gd name="connsiteY49" fmla="*/ 80963 h 466783"/>
                  <a:gd name="connsiteX50" fmla="*/ 2295525 w 2357438"/>
                  <a:gd name="connsiteY50" fmla="*/ 61913 h 466783"/>
                  <a:gd name="connsiteX51" fmla="*/ 2309813 w 2357438"/>
                  <a:gd name="connsiteY51" fmla="*/ 52388 h 466783"/>
                  <a:gd name="connsiteX52" fmla="*/ 2333625 w 2357438"/>
                  <a:gd name="connsiteY52" fmla="*/ 28575 h 466783"/>
                  <a:gd name="connsiteX53" fmla="*/ 2357438 w 2357438"/>
                  <a:gd name="connsiteY53" fmla="*/ 0 h 466783"/>
                  <a:gd name="connsiteX0" fmla="*/ 0 w 2333625"/>
                  <a:gd name="connsiteY0" fmla="*/ 371475 h 438208"/>
                  <a:gd name="connsiteX1" fmla="*/ 142875 w 2333625"/>
                  <a:gd name="connsiteY1" fmla="*/ 381000 h 438208"/>
                  <a:gd name="connsiteX2" fmla="*/ 171450 w 2333625"/>
                  <a:gd name="connsiteY2" fmla="*/ 390525 h 438208"/>
                  <a:gd name="connsiteX3" fmla="*/ 242888 w 2333625"/>
                  <a:gd name="connsiteY3" fmla="*/ 400050 h 438208"/>
                  <a:gd name="connsiteX4" fmla="*/ 347663 w 2333625"/>
                  <a:gd name="connsiteY4" fmla="*/ 390525 h 438208"/>
                  <a:gd name="connsiteX5" fmla="*/ 361950 w 2333625"/>
                  <a:gd name="connsiteY5" fmla="*/ 385763 h 438208"/>
                  <a:gd name="connsiteX6" fmla="*/ 390525 w 2333625"/>
                  <a:gd name="connsiteY6" fmla="*/ 390525 h 438208"/>
                  <a:gd name="connsiteX7" fmla="*/ 409575 w 2333625"/>
                  <a:gd name="connsiteY7" fmla="*/ 395288 h 438208"/>
                  <a:gd name="connsiteX8" fmla="*/ 442913 w 2333625"/>
                  <a:gd name="connsiteY8" fmla="*/ 400050 h 438208"/>
                  <a:gd name="connsiteX9" fmla="*/ 495300 w 2333625"/>
                  <a:gd name="connsiteY9" fmla="*/ 409575 h 438208"/>
                  <a:gd name="connsiteX10" fmla="*/ 519113 w 2333625"/>
                  <a:gd name="connsiteY10" fmla="*/ 414338 h 438208"/>
                  <a:gd name="connsiteX11" fmla="*/ 585788 w 2333625"/>
                  <a:gd name="connsiteY11" fmla="*/ 419100 h 438208"/>
                  <a:gd name="connsiteX12" fmla="*/ 633413 w 2333625"/>
                  <a:gd name="connsiteY12" fmla="*/ 423863 h 438208"/>
                  <a:gd name="connsiteX13" fmla="*/ 652463 w 2333625"/>
                  <a:gd name="connsiteY13" fmla="*/ 428625 h 438208"/>
                  <a:gd name="connsiteX14" fmla="*/ 666750 w 2333625"/>
                  <a:gd name="connsiteY14" fmla="*/ 433388 h 438208"/>
                  <a:gd name="connsiteX15" fmla="*/ 840581 w 2333625"/>
                  <a:gd name="connsiteY15" fmla="*/ 423863 h 438208"/>
                  <a:gd name="connsiteX16" fmla="*/ 904875 w 2333625"/>
                  <a:gd name="connsiteY16" fmla="*/ 438150 h 438208"/>
                  <a:gd name="connsiteX17" fmla="*/ 919163 w 2333625"/>
                  <a:gd name="connsiteY17" fmla="*/ 428625 h 438208"/>
                  <a:gd name="connsiteX18" fmla="*/ 952500 w 2333625"/>
                  <a:gd name="connsiteY18" fmla="*/ 414338 h 438208"/>
                  <a:gd name="connsiteX19" fmla="*/ 971550 w 2333625"/>
                  <a:gd name="connsiteY19" fmla="*/ 409575 h 438208"/>
                  <a:gd name="connsiteX20" fmla="*/ 1200150 w 2333625"/>
                  <a:gd name="connsiteY20" fmla="*/ 395288 h 438208"/>
                  <a:gd name="connsiteX21" fmla="*/ 1228725 w 2333625"/>
                  <a:gd name="connsiteY21" fmla="*/ 381000 h 438208"/>
                  <a:gd name="connsiteX22" fmla="*/ 1243013 w 2333625"/>
                  <a:gd name="connsiteY22" fmla="*/ 376238 h 438208"/>
                  <a:gd name="connsiteX23" fmla="*/ 1257300 w 2333625"/>
                  <a:gd name="connsiteY23" fmla="*/ 366713 h 438208"/>
                  <a:gd name="connsiteX24" fmla="*/ 1295400 w 2333625"/>
                  <a:gd name="connsiteY24" fmla="*/ 357188 h 438208"/>
                  <a:gd name="connsiteX25" fmla="*/ 1323975 w 2333625"/>
                  <a:gd name="connsiteY25" fmla="*/ 347663 h 438208"/>
                  <a:gd name="connsiteX26" fmla="*/ 1338263 w 2333625"/>
                  <a:gd name="connsiteY26" fmla="*/ 333375 h 438208"/>
                  <a:gd name="connsiteX27" fmla="*/ 1447800 w 2333625"/>
                  <a:gd name="connsiteY27" fmla="*/ 319088 h 438208"/>
                  <a:gd name="connsiteX28" fmla="*/ 1509713 w 2333625"/>
                  <a:gd name="connsiteY28" fmla="*/ 314325 h 438208"/>
                  <a:gd name="connsiteX29" fmla="*/ 1524000 w 2333625"/>
                  <a:gd name="connsiteY29" fmla="*/ 309563 h 438208"/>
                  <a:gd name="connsiteX30" fmla="*/ 1566863 w 2333625"/>
                  <a:gd name="connsiteY30" fmla="*/ 300038 h 438208"/>
                  <a:gd name="connsiteX31" fmla="*/ 1595438 w 2333625"/>
                  <a:gd name="connsiteY31" fmla="*/ 295275 h 438208"/>
                  <a:gd name="connsiteX32" fmla="*/ 1609725 w 2333625"/>
                  <a:gd name="connsiteY32" fmla="*/ 290513 h 438208"/>
                  <a:gd name="connsiteX33" fmla="*/ 1643063 w 2333625"/>
                  <a:gd name="connsiteY33" fmla="*/ 285750 h 438208"/>
                  <a:gd name="connsiteX34" fmla="*/ 1695450 w 2333625"/>
                  <a:gd name="connsiteY34" fmla="*/ 271463 h 438208"/>
                  <a:gd name="connsiteX35" fmla="*/ 1766888 w 2333625"/>
                  <a:gd name="connsiteY35" fmla="*/ 266700 h 438208"/>
                  <a:gd name="connsiteX36" fmla="*/ 1781175 w 2333625"/>
                  <a:gd name="connsiteY36" fmla="*/ 261938 h 438208"/>
                  <a:gd name="connsiteX37" fmla="*/ 1890713 w 2333625"/>
                  <a:gd name="connsiteY37" fmla="*/ 252413 h 438208"/>
                  <a:gd name="connsiteX38" fmla="*/ 1966913 w 2333625"/>
                  <a:gd name="connsiteY38" fmla="*/ 242888 h 438208"/>
                  <a:gd name="connsiteX39" fmla="*/ 2005013 w 2333625"/>
                  <a:gd name="connsiteY39" fmla="*/ 238125 h 438208"/>
                  <a:gd name="connsiteX40" fmla="*/ 2033588 w 2333625"/>
                  <a:gd name="connsiteY40" fmla="*/ 219075 h 438208"/>
                  <a:gd name="connsiteX41" fmla="*/ 2047875 w 2333625"/>
                  <a:gd name="connsiteY41" fmla="*/ 209550 h 438208"/>
                  <a:gd name="connsiteX42" fmla="*/ 2076450 w 2333625"/>
                  <a:gd name="connsiteY42" fmla="*/ 180975 h 438208"/>
                  <a:gd name="connsiteX43" fmla="*/ 2090738 w 2333625"/>
                  <a:gd name="connsiteY43" fmla="*/ 166688 h 438208"/>
                  <a:gd name="connsiteX44" fmla="*/ 2119313 w 2333625"/>
                  <a:gd name="connsiteY44" fmla="*/ 152400 h 438208"/>
                  <a:gd name="connsiteX45" fmla="*/ 2133600 w 2333625"/>
                  <a:gd name="connsiteY45" fmla="*/ 142875 h 438208"/>
                  <a:gd name="connsiteX46" fmla="*/ 2166938 w 2333625"/>
                  <a:gd name="connsiteY46" fmla="*/ 128588 h 438208"/>
                  <a:gd name="connsiteX47" fmla="*/ 2209800 w 2333625"/>
                  <a:gd name="connsiteY47" fmla="*/ 100013 h 438208"/>
                  <a:gd name="connsiteX48" fmla="*/ 2238375 w 2333625"/>
                  <a:gd name="connsiteY48" fmla="*/ 80963 h 438208"/>
                  <a:gd name="connsiteX49" fmla="*/ 2266950 w 2333625"/>
                  <a:gd name="connsiteY49" fmla="*/ 52388 h 438208"/>
                  <a:gd name="connsiteX50" fmla="*/ 2295525 w 2333625"/>
                  <a:gd name="connsiteY50" fmla="*/ 33338 h 438208"/>
                  <a:gd name="connsiteX51" fmla="*/ 2309813 w 2333625"/>
                  <a:gd name="connsiteY51" fmla="*/ 23813 h 438208"/>
                  <a:gd name="connsiteX52" fmla="*/ 2333625 w 2333625"/>
                  <a:gd name="connsiteY52" fmla="*/ 0 h 43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3625" h="438208">
                    <a:moveTo>
                      <a:pt x="0" y="371475"/>
                    </a:moveTo>
                    <a:cubicBezTo>
                      <a:pt x="16304" y="372090"/>
                      <a:pt x="124757" y="378412"/>
                      <a:pt x="142875" y="381000"/>
                    </a:cubicBezTo>
                    <a:cubicBezTo>
                      <a:pt x="152400" y="384175"/>
                      <a:pt x="161546" y="388874"/>
                      <a:pt x="171450" y="390525"/>
                    </a:cubicBezTo>
                    <a:cubicBezTo>
                      <a:pt x="214205" y="397652"/>
                      <a:pt x="190428" y="394222"/>
                      <a:pt x="242888" y="400050"/>
                    </a:cubicBezTo>
                    <a:cubicBezTo>
                      <a:pt x="287994" y="397397"/>
                      <a:pt x="310497" y="399816"/>
                      <a:pt x="347663" y="390525"/>
                    </a:cubicBezTo>
                    <a:cubicBezTo>
                      <a:pt x="352533" y="389307"/>
                      <a:pt x="357188" y="387350"/>
                      <a:pt x="361950" y="385763"/>
                    </a:cubicBezTo>
                    <a:cubicBezTo>
                      <a:pt x="371475" y="387350"/>
                      <a:pt x="381056" y="388631"/>
                      <a:pt x="390525" y="390525"/>
                    </a:cubicBezTo>
                    <a:cubicBezTo>
                      <a:pt x="396943" y="391809"/>
                      <a:pt x="403135" y="394117"/>
                      <a:pt x="409575" y="395288"/>
                    </a:cubicBezTo>
                    <a:cubicBezTo>
                      <a:pt x="420619" y="397296"/>
                      <a:pt x="431800" y="398463"/>
                      <a:pt x="442913" y="400050"/>
                    </a:cubicBezTo>
                    <a:cubicBezTo>
                      <a:pt x="472058" y="409766"/>
                      <a:pt x="445294" y="401882"/>
                      <a:pt x="495300" y="409575"/>
                    </a:cubicBezTo>
                    <a:cubicBezTo>
                      <a:pt x="503301" y="410806"/>
                      <a:pt x="511063" y="413491"/>
                      <a:pt x="519113" y="414338"/>
                    </a:cubicBezTo>
                    <a:cubicBezTo>
                      <a:pt x="541272" y="416671"/>
                      <a:pt x="563583" y="417250"/>
                      <a:pt x="585788" y="419100"/>
                    </a:cubicBezTo>
                    <a:cubicBezTo>
                      <a:pt x="601687" y="420425"/>
                      <a:pt x="617538" y="422275"/>
                      <a:pt x="633413" y="423863"/>
                    </a:cubicBezTo>
                    <a:cubicBezTo>
                      <a:pt x="639763" y="425450"/>
                      <a:pt x="646169" y="426827"/>
                      <a:pt x="652463" y="428625"/>
                    </a:cubicBezTo>
                    <a:cubicBezTo>
                      <a:pt x="657290" y="430004"/>
                      <a:pt x="635397" y="434182"/>
                      <a:pt x="666750" y="433388"/>
                    </a:cubicBezTo>
                    <a:cubicBezTo>
                      <a:pt x="698103" y="432594"/>
                      <a:pt x="777081" y="422276"/>
                      <a:pt x="840581" y="423863"/>
                    </a:cubicBezTo>
                    <a:cubicBezTo>
                      <a:pt x="880268" y="424657"/>
                      <a:pt x="891778" y="437356"/>
                      <a:pt x="904875" y="438150"/>
                    </a:cubicBezTo>
                    <a:cubicBezTo>
                      <a:pt x="917972" y="438944"/>
                      <a:pt x="914193" y="431465"/>
                      <a:pt x="919163" y="428625"/>
                    </a:cubicBezTo>
                    <a:cubicBezTo>
                      <a:pt x="931866" y="421366"/>
                      <a:pt x="939140" y="418155"/>
                      <a:pt x="952500" y="414338"/>
                    </a:cubicBezTo>
                    <a:cubicBezTo>
                      <a:pt x="958794" y="412540"/>
                      <a:pt x="965281" y="411456"/>
                      <a:pt x="971550" y="409575"/>
                    </a:cubicBezTo>
                    <a:cubicBezTo>
                      <a:pt x="1074477" y="378696"/>
                      <a:pt x="916481" y="402041"/>
                      <a:pt x="1200150" y="395288"/>
                    </a:cubicBezTo>
                    <a:cubicBezTo>
                      <a:pt x="1236071" y="383313"/>
                      <a:pt x="1191788" y="399468"/>
                      <a:pt x="1228725" y="381000"/>
                    </a:cubicBezTo>
                    <a:cubicBezTo>
                      <a:pt x="1233215" y="378755"/>
                      <a:pt x="1238250" y="377825"/>
                      <a:pt x="1243013" y="376238"/>
                    </a:cubicBezTo>
                    <a:cubicBezTo>
                      <a:pt x="1247775" y="373063"/>
                      <a:pt x="1252181" y="369273"/>
                      <a:pt x="1257300" y="366713"/>
                    </a:cubicBezTo>
                    <a:cubicBezTo>
                      <a:pt x="1268863" y="360931"/>
                      <a:pt x="1283440" y="360450"/>
                      <a:pt x="1295400" y="357188"/>
                    </a:cubicBezTo>
                    <a:cubicBezTo>
                      <a:pt x="1305086" y="354546"/>
                      <a:pt x="1323975" y="347663"/>
                      <a:pt x="1323975" y="347663"/>
                    </a:cubicBezTo>
                    <a:cubicBezTo>
                      <a:pt x="1328738" y="342900"/>
                      <a:pt x="1332551" y="336945"/>
                      <a:pt x="1338263" y="333375"/>
                    </a:cubicBezTo>
                    <a:cubicBezTo>
                      <a:pt x="1368871" y="314244"/>
                      <a:pt x="1419743" y="320898"/>
                      <a:pt x="1447800" y="319088"/>
                    </a:cubicBezTo>
                    <a:cubicBezTo>
                      <a:pt x="1468456" y="317755"/>
                      <a:pt x="1489075" y="315913"/>
                      <a:pt x="1509713" y="314325"/>
                    </a:cubicBezTo>
                    <a:cubicBezTo>
                      <a:pt x="1514475" y="312738"/>
                      <a:pt x="1519173" y="310942"/>
                      <a:pt x="1524000" y="309563"/>
                    </a:cubicBezTo>
                    <a:cubicBezTo>
                      <a:pt x="1537389" y="305737"/>
                      <a:pt x="1553344" y="302496"/>
                      <a:pt x="1566863" y="300038"/>
                    </a:cubicBezTo>
                    <a:cubicBezTo>
                      <a:pt x="1576364" y="298311"/>
                      <a:pt x="1586012" y="297370"/>
                      <a:pt x="1595438" y="295275"/>
                    </a:cubicBezTo>
                    <a:cubicBezTo>
                      <a:pt x="1600338" y="294186"/>
                      <a:pt x="1604803" y="291497"/>
                      <a:pt x="1609725" y="290513"/>
                    </a:cubicBezTo>
                    <a:cubicBezTo>
                      <a:pt x="1620733" y="288311"/>
                      <a:pt x="1631950" y="287338"/>
                      <a:pt x="1643063" y="285750"/>
                    </a:cubicBezTo>
                    <a:cubicBezTo>
                      <a:pt x="1661428" y="279628"/>
                      <a:pt x="1676215" y="273387"/>
                      <a:pt x="1695450" y="271463"/>
                    </a:cubicBezTo>
                    <a:cubicBezTo>
                      <a:pt x="1719197" y="269088"/>
                      <a:pt x="1743075" y="268288"/>
                      <a:pt x="1766888" y="266700"/>
                    </a:cubicBezTo>
                    <a:cubicBezTo>
                      <a:pt x="1771650" y="265113"/>
                      <a:pt x="1776275" y="263027"/>
                      <a:pt x="1781175" y="261938"/>
                    </a:cubicBezTo>
                    <a:cubicBezTo>
                      <a:pt x="1817640" y="253834"/>
                      <a:pt x="1852676" y="254650"/>
                      <a:pt x="1890713" y="252413"/>
                    </a:cubicBezTo>
                    <a:cubicBezTo>
                      <a:pt x="1925885" y="240687"/>
                      <a:pt x="1894846" y="249751"/>
                      <a:pt x="1966913" y="242888"/>
                    </a:cubicBezTo>
                    <a:cubicBezTo>
                      <a:pt x="1979654" y="241675"/>
                      <a:pt x="1992313" y="239713"/>
                      <a:pt x="2005013" y="238125"/>
                    </a:cubicBezTo>
                    <a:cubicBezTo>
                      <a:pt x="2030120" y="229756"/>
                      <a:pt x="2009806" y="238894"/>
                      <a:pt x="2033588" y="219075"/>
                    </a:cubicBezTo>
                    <a:cubicBezTo>
                      <a:pt x="2037985" y="215411"/>
                      <a:pt x="2043597" y="213353"/>
                      <a:pt x="2047875" y="209550"/>
                    </a:cubicBezTo>
                    <a:cubicBezTo>
                      <a:pt x="2057943" y="200601"/>
                      <a:pt x="2066925" y="190500"/>
                      <a:pt x="2076450" y="180975"/>
                    </a:cubicBezTo>
                    <a:cubicBezTo>
                      <a:pt x="2081213" y="176213"/>
                      <a:pt x="2085134" y="170424"/>
                      <a:pt x="2090738" y="166688"/>
                    </a:cubicBezTo>
                    <a:cubicBezTo>
                      <a:pt x="2131681" y="139392"/>
                      <a:pt x="2079879" y="172118"/>
                      <a:pt x="2119313" y="152400"/>
                    </a:cubicBezTo>
                    <a:cubicBezTo>
                      <a:pt x="2124432" y="149840"/>
                      <a:pt x="2128630" y="145715"/>
                      <a:pt x="2133600" y="142875"/>
                    </a:cubicBezTo>
                    <a:cubicBezTo>
                      <a:pt x="2150079" y="133458"/>
                      <a:pt x="2150908" y="133931"/>
                      <a:pt x="2166938" y="128588"/>
                    </a:cubicBezTo>
                    <a:lnTo>
                      <a:pt x="2209800" y="100013"/>
                    </a:lnTo>
                    <a:lnTo>
                      <a:pt x="2238375" y="80963"/>
                    </a:lnTo>
                    <a:cubicBezTo>
                      <a:pt x="2247900" y="71438"/>
                      <a:pt x="2255742" y="59860"/>
                      <a:pt x="2266950" y="52388"/>
                    </a:cubicBezTo>
                    <a:lnTo>
                      <a:pt x="2295525" y="33338"/>
                    </a:lnTo>
                    <a:lnTo>
                      <a:pt x="2309813" y="23813"/>
                    </a:lnTo>
                    <a:cubicBezTo>
                      <a:pt x="2335211" y="-14285"/>
                      <a:pt x="2301878" y="31747"/>
                      <a:pt x="2333625"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232" name="Freeform: Shape 231">
                <a:extLst>
                  <a:ext uri="{FF2B5EF4-FFF2-40B4-BE49-F238E27FC236}">
                    <a16:creationId xmlns:a16="http://schemas.microsoft.com/office/drawing/2014/main" id="{DCE61963-D7C0-4C40-A666-8116F5E28C30}"/>
                  </a:ext>
                </a:extLst>
              </p:cNvPr>
              <p:cNvSpPr/>
              <p:nvPr/>
            </p:nvSpPr>
            <p:spPr>
              <a:xfrm rot="10800000">
                <a:off x="2209553" y="1382064"/>
                <a:ext cx="2424112" cy="400050"/>
              </a:xfrm>
              <a:custGeom>
                <a:avLst/>
                <a:gdLst>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647700 w 2938462"/>
                  <a:gd name="connsiteY27" fmla="*/ 342900 h 723900"/>
                  <a:gd name="connsiteX28" fmla="*/ 795337 w 2938462"/>
                  <a:gd name="connsiteY28" fmla="*/ 338137 h 723900"/>
                  <a:gd name="connsiteX29" fmla="*/ 823912 w 2938462"/>
                  <a:gd name="connsiteY29" fmla="*/ 319087 h 723900"/>
                  <a:gd name="connsiteX30" fmla="*/ 852487 w 2938462"/>
                  <a:gd name="connsiteY30" fmla="*/ 295275 h 723900"/>
                  <a:gd name="connsiteX31" fmla="*/ 919162 w 2938462"/>
                  <a:gd name="connsiteY31" fmla="*/ 300037 h 723900"/>
                  <a:gd name="connsiteX32" fmla="*/ 957262 w 2938462"/>
                  <a:gd name="connsiteY32" fmla="*/ 309562 h 723900"/>
                  <a:gd name="connsiteX33" fmla="*/ 976312 w 2938462"/>
                  <a:gd name="connsiteY33" fmla="*/ 314325 h 723900"/>
                  <a:gd name="connsiteX34" fmla="*/ 1109662 w 2938462"/>
                  <a:gd name="connsiteY34" fmla="*/ 295275 h 723900"/>
                  <a:gd name="connsiteX35" fmla="*/ 1138237 w 2938462"/>
                  <a:gd name="connsiteY35" fmla="*/ 285750 h 723900"/>
                  <a:gd name="connsiteX36" fmla="*/ 1262062 w 2938462"/>
                  <a:gd name="connsiteY36" fmla="*/ 276225 h 723900"/>
                  <a:gd name="connsiteX37" fmla="*/ 1290637 w 2938462"/>
                  <a:gd name="connsiteY37" fmla="*/ 261937 h 723900"/>
                  <a:gd name="connsiteX38" fmla="*/ 1304925 w 2938462"/>
                  <a:gd name="connsiteY38" fmla="*/ 257175 h 723900"/>
                  <a:gd name="connsiteX39" fmla="*/ 1347787 w 2938462"/>
                  <a:gd name="connsiteY39" fmla="*/ 228600 h 723900"/>
                  <a:gd name="connsiteX40" fmla="*/ 1362075 w 2938462"/>
                  <a:gd name="connsiteY40" fmla="*/ 219075 h 723900"/>
                  <a:gd name="connsiteX41" fmla="*/ 1376362 w 2938462"/>
                  <a:gd name="connsiteY41" fmla="*/ 214312 h 723900"/>
                  <a:gd name="connsiteX42" fmla="*/ 1428750 w 2938462"/>
                  <a:gd name="connsiteY42" fmla="*/ 195262 h 723900"/>
                  <a:gd name="connsiteX43" fmla="*/ 1509712 w 2938462"/>
                  <a:gd name="connsiteY43" fmla="*/ 190500 h 723900"/>
                  <a:gd name="connsiteX44" fmla="*/ 1543050 w 2938462"/>
                  <a:gd name="connsiteY44" fmla="*/ 185737 h 723900"/>
                  <a:gd name="connsiteX45" fmla="*/ 1585912 w 2938462"/>
                  <a:gd name="connsiteY45" fmla="*/ 180975 h 723900"/>
                  <a:gd name="connsiteX46" fmla="*/ 1600200 w 2938462"/>
                  <a:gd name="connsiteY46" fmla="*/ 176212 h 723900"/>
                  <a:gd name="connsiteX47" fmla="*/ 1652587 w 2938462"/>
                  <a:gd name="connsiteY47" fmla="*/ 171450 h 723900"/>
                  <a:gd name="connsiteX48" fmla="*/ 1681162 w 2938462"/>
                  <a:gd name="connsiteY48" fmla="*/ 161925 h 723900"/>
                  <a:gd name="connsiteX49" fmla="*/ 1704975 w 2938462"/>
                  <a:gd name="connsiteY49" fmla="*/ 157162 h 723900"/>
                  <a:gd name="connsiteX50" fmla="*/ 1762125 w 2938462"/>
                  <a:gd name="connsiteY50" fmla="*/ 147637 h 723900"/>
                  <a:gd name="connsiteX51" fmla="*/ 1776412 w 2938462"/>
                  <a:gd name="connsiteY51" fmla="*/ 142875 h 723900"/>
                  <a:gd name="connsiteX52" fmla="*/ 1824037 w 2938462"/>
                  <a:gd name="connsiteY52" fmla="*/ 133350 h 723900"/>
                  <a:gd name="connsiteX53" fmla="*/ 1852612 w 2938462"/>
                  <a:gd name="connsiteY53" fmla="*/ 128587 h 723900"/>
                  <a:gd name="connsiteX54" fmla="*/ 1881187 w 2938462"/>
                  <a:gd name="connsiteY54" fmla="*/ 119062 h 723900"/>
                  <a:gd name="connsiteX55" fmla="*/ 1895475 w 2938462"/>
                  <a:gd name="connsiteY55" fmla="*/ 114300 h 723900"/>
                  <a:gd name="connsiteX56" fmla="*/ 1943100 w 2938462"/>
                  <a:gd name="connsiteY56" fmla="*/ 109537 h 723900"/>
                  <a:gd name="connsiteX57" fmla="*/ 1957387 w 2938462"/>
                  <a:gd name="connsiteY57" fmla="*/ 100012 h 723900"/>
                  <a:gd name="connsiteX58" fmla="*/ 1981200 w 2938462"/>
                  <a:gd name="connsiteY58" fmla="*/ 76200 h 723900"/>
                  <a:gd name="connsiteX59" fmla="*/ 2028825 w 2938462"/>
                  <a:gd name="connsiteY59" fmla="*/ 71437 h 723900"/>
                  <a:gd name="connsiteX60" fmla="*/ 2076450 w 2938462"/>
                  <a:gd name="connsiteY60" fmla="*/ 61912 h 723900"/>
                  <a:gd name="connsiteX61" fmla="*/ 2105025 w 2938462"/>
                  <a:gd name="connsiteY61" fmla="*/ 52387 h 723900"/>
                  <a:gd name="connsiteX62" fmla="*/ 2157412 w 2938462"/>
                  <a:gd name="connsiteY62" fmla="*/ 42862 h 723900"/>
                  <a:gd name="connsiteX63" fmla="*/ 2319337 w 2938462"/>
                  <a:gd name="connsiteY63" fmla="*/ 42862 h 723900"/>
                  <a:gd name="connsiteX64" fmla="*/ 2343150 w 2938462"/>
                  <a:gd name="connsiteY64" fmla="*/ 38100 h 723900"/>
                  <a:gd name="connsiteX65" fmla="*/ 2371725 w 2938462"/>
                  <a:gd name="connsiteY65" fmla="*/ 28575 h 723900"/>
                  <a:gd name="connsiteX66" fmla="*/ 2486025 w 2938462"/>
                  <a:gd name="connsiteY66" fmla="*/ 33337 h 723900"/>
                  <a:gd name="connsiteX67" fmla="*/ 2524125 w 2938462"/>
                  <a:gd name="connsiteY67" fmla="*/ 38100 h 723900"/>
                  <a:gd name="connsiteX68" fmla="*/ 2614612 w 2938462"/>
                  <a:gd name="connsiteY68" fmla="*/ 33337 h 723900"/>
                  <a:gd name="connsiteX69" fmla="*/ 2647950 w 2938462"/>
                  <a:gd name="connsiteY69" fmla="*/ 9525 h 723900"/>
                  <a:gd name="connsiteX70" fmla="*/ 2676525 w 2938462"/>
                  <a:gd name="connsiteY70" fmla="*/ 0 h 723900"/>
                  <a:gd name="connsiteX71" fmla="*/ 2709862 w 2938462"/>
                  <a:gd name="connsiteY71" fmla="*/ 4762 h 723900"/>
                  <a:gd name="connsiteX72" fmla="*/ 2728912 w 2938462"/>
                  <a:gd name="connsiteY72" fmla="*/ 33337 h 723900"/>
                  <a:gd name="connsiteX73" fmla="*/ 2743200 w 2938462"/>
                  <a:gd name="connsiteY73" fmla="*/ 42862 h 723900"/>
                  <a:gd name="connsiteX74" fmla="*/ 2757487 w 2938462"/>
                  <a:gd name="connsiteY74" fmla="*/ 47625 h 723900"/>
                  <a:gd name="connsiteX75" fmla="*/ 2919412 w 2938462"/>
                  <a:gd name="connsiteY75" fmla="*/ 57150 h 723900"/>
                  <a:gd name="connsiteX76" fmla="*/ 2938462 w 2938462"/>
                  <a:gd name="connsiteY7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795337 w 2938462"/>
                  <a:gd name="connsiteY27" fmla="*/ 338137 h 723900"/>
                  <a:gd name="connsiteX28" fmla="*/ 823912 w 2938462"/>
                  <a:gd name="connsiteY28" fmla="*/ 319087 h 723900"/>
                  <a:gd name="connsiteX29" fmla="*/ 852487 w 2938462"/>
                  <a:gd name="connsiteY29" fmla="*/ 295275 h 723900"/>
                  <a:gd name="connsiteX30" fmla="*/ 919162 w 2938462"/>
                  <a:gd name="connsiteY30" fmla="*/ 300037 h 723900"/>
                  <a:gd name="connsiteX31" fmla="*/ 957262 w 2938462"/>
                  <a:gd name="connsiteY31" fmla="*/ 309562 h 723900"/>
                  <a:gd name="connsiteX32" fmla="*/ 976312 w 2938462"/>
                  <a:gd name="connsiteY32" fmla="*/ 314325 h 723900"/>
                  <a:gd name="connsiteX33" fmla="*/ 1109662 w 2938462"/>
                  <a:gd name="connsiteY33" fmla="*/ 295275 h 723900"/>
                  <a:gd name="connsiteX34" fmla="*/ 1138237 w 2938462"/>
                  <a:gd name="connsiteY34" fmla="*/ 285750 h 723900"/>
                  <a:gd name="connsiteX35" fmla="*/ 1262062 w 2938462"/>
                  <a:gd name="connsiteY35" fmla="*/ 276225 h 723900"/>
                  <a:gd name="connsiteX36" fmla="*/ 1290637 w 2938462"/>
                  <a:gd name="connsiteY36" fmla="*/ 261937 h 723900"/>
                  <a:gd name="connsiteX37" fmla="*/ 1304925 w 2938462"/>
                  <a:gd name="connsiteY37" fmla="*/ 257175 h 723900"/>
                  <a:gd name="connsiteX38" fmla="*/ 1347787 w 2938462"/>
                  <a:gd name="connsiteY38" fmla="*/ 228600 h 723900"/>
                  <a:gd name="connsiteX39" fmla="*/ 1362075 w 2938462"/>
                  <a:gd name="connsiteY39" fmla="*/ 219075 h 723900"/>
                  <a:gd name="connsiteX40" fmla="*/ 1376362 w 2938462"/>
                  <a:gd name="connsiteY40" fmla="*/ 214312 h 723900"/>
                  <a:gd name="connsiteX41" fmla="*/ 1428750 w 2938462"/>
                  <a:gd name="connsiteY41" fmla="*/ 195262 h 723900"/>
                  <a:gd name="connsiteX42" fmla="*/ 1509712 w 2938462"/>
                  <a:gd name="connsiteY42" fmla="*/ 190500 h 723900"/>
                  <a:gd name="connsiteX43" fmla="*/ 1543050 w 2938462"/>
                  <a:gd name="connsiteY43" fmla="*/ 185737 h 723900"/>
                  <a:gd name="connsiteX44" fmla="*/ 1585912 w 2938462"/>
                  <a:gd name="connsiteY44" fmla="*/ 180975 h 723900"/>
                  <a:gd name="connsiteX45" fmla="*/ 1600200 w 2938462"/>
                  <a:gd name="connsiteY45" fmla="*/ 176212 h 723900"/>
                  <a:gd name="connsiteX46" fmla="*/ 1652587 w 2938462"/>
                  <a:gd name="connsiteY46" fmla="*/ 171450 h 723900"/>
                  <a:gd name="connsiteX47" fmla="*/ 1681162 w 2938462"/>
                  <a:gd name="connsiteY47" fmla="*/ 161925 h 723900"/>
                  <a:gd name="connsiteX48" fmla="*/ 1704975 w 2938462"/>
                  <a:gd name="connsiteY48" fmla="*/ 157162 h 723900"/>
                  <a:gd name="connsiteX49" fmla="*/ 1762125 w 2938462"/>
                  <a:gd name="connsiteY49" fmla="*/ 147637 h 723900"/>
                  <a:gd name="connsiteX50" fmla="*/ 1776412 w 2938462"/>
                  <a:gd name="connsiteY50" fmla="*/ 142875 h 723900"/>
                  <a:gd name="connsiteX51" fmla="*/ 1824037 w 2938462"/>
                  <a:gd name="connsiteY51" fmla="*/ 133350 h 723900"/>
                  <a:gd name="connsiteX52" fmla="*/ 1852612 w 2938462"/>
                  <a:gd name="connsiteY52" fmla="*/ 128587 h 723900"/>
                  <a:gd name="connsiteX53" fmla="*/ 1881187 w 2938462"/>
                  <a:gd name="connsiteY53" fmla="*/ 119062 h 723900"/>
                  <a:gd name="connsiteX54" fmla="*/ 1895475 w 2938462"/>
                  <a:gd name="connsiteY54" fmla="*/ 114300 h 723900"/>
                  <a:gd name="connsiteX55" fmla="*/ 1943100 w 2938462"/>
                  <a:gd name="connsiteY55" fmla="*/ 109537 h 723900"/>
                  <a:gd name="connsiteX56" fmla="*/ 1957387 w 2938462"/>
                  <a:gd name="connsiteY56" fmla="*/ 100012 h 723900"/>
                  <a:gd name="connsiteX57" fmla="*/ 1981200 w 2938462"/>
                  <a:gd name="connsiteY57" fmla="*/ 76200 h 723900"/>
                  <a:gd name="connsiteX58" fmla="*/ 2028825 w 2938462"/>
                  <a:gd name="connsiteY58" fmla="*/ 71437 h 723900"/>
                  <a:gd name="connsiteX59" fmla="*/ 2076450 w 2938462"/>
                  <a:gd name="connsiteY59" fmla="*/ 61912 h 723900"/>
                  <a:gd name="connsiteX60" fmla="*/ 2105025 w 2938462"/>
                  <a:gd name="connsiteY60" fmla="*/ 52387 h 723900"/>
                  <a:gd name="connsiteX61" fmla="*/ 2157412 w 2938462"/>
                  <a:gd name="connsiteY61" fmla="*/ 42862 h 723900"/>
                  <a:gd name="connsiteX62" fmla="*/ 2319337 w 2938462"/>
                  <a:gd name="connsiteY62" fmla="*/ 42862 h 723900"/>
                  <a:gd name="connsiteX63" fmla="*/ 2343150 w 2938462"/>
                  <a:gd name="connsiteY63" fmla="*/ 38100 h 723900"/>
                  <a:gd name="connsiteX64" fmla="*/ 2371725 w 2938462"/>
                  <a:gd name="connsiteY64" fmla="*/ 28575 h 723900"/>
                  <a:gd name="connsiteX65" fmla="*/ 2486025 w 2938462"/>
                  <a:gd name="connsiteY65" fmla="*/ 33337 h 723900"/>
                  <a:gd name="connsiteX66" fmla="*/ 2524125 w 2938462"/>
                  <a:gd name="connsiteY66" fmla="*/ 38100 h 723900"/>
                  <a:gd name="connsiteX67" fmla="*/ 2614612 w 2938462"/>
                  <a:gd name="connsiteY67" fmla="*/ 33337 h 723900"/>
                  <a:gd name="connsiteX68" fmla="*/ 2647950 w 2938462"/>
                  <a:gd name="connsiteY68" fmla="*/ 9525 h 723900"/>
                  <a:gd name="connsiteX69" fmla="*/ 2676525 w 2938462"/>
                  <a:gd name="connsiteY69" fmla="*/ 0 h 723900"/>
                  <a:gd name="connsiteX70" fmla="*/ 2709862 w 2938462"/>
                  <a:gd name="connsiteY70" fmla="*/ 4762 h 723900"/>
                  <a:gd name="connsiteX71" fmla="*/ 2728912 w 2938462"/>
                  <a:gd name="connsiteY71" fmla="*/ 33337 h 723900"/>
                  <a:gd name="connsiteX72" fmla="*/ 2743200 w 2938462"/>
                  <a:gd name="connsiteY72" fmla="*/ 42862 h 723900"/>
                  <a:gd name="connsiteX73" fmla="*/ 2757487 w 2938462"/>
                  <a:gd name="connsiteY73" fmla="*/ 47625 h 723900"/>
                  <a:gd name="connsiteX74" fmla="*/ 2919412 w 2938462"/>
                  <a:gd name="connsiteY74" fmla="*/ 57150 h 723900"/>
                  <a:gd name="connsiteX75" fmla="*/ 2938462 w 2938462"/>
                  <a:gd name="connsiteY7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795337 w 2938462"/>
                  <a:gd name="connsiteY26" fmla="*/ 338137 h 723900"/>
                  <a:gd name="connsiteX27" fmla="*/ 823912 w 2938462"/>
                  <a:gd name="connsiteY27" fmla="*/ 319087 h 723900"/>
                  <a:gd name="connsiteX28" fmla="*/ 852487 w 2938462"/>
                  <a:gd name="connsiteY28" fmla="*/ 295275 h 723900"/>
                  <a:gd name="connsiteX29" fmla="*/ 919162 w 2938462"/>
                  <a:gd name="connsiteY29" fmla="*/ 300037 h 723900"/>
                  <a:gd name="connsiteX30" fmla="*/ 957262 w 2938462"/>
                  <a:gd name="connsiteY30" fmla="*/ 309562 h 723900"/>
                  <a:gd name="connsiteX31" fmla="*/ 976312 w 2938462"/>
                  <a:gd name="connsiteY31" fmla="*/ 314325 h 723900"/>
                  <a:gd name="connsiteX32" fmla="*/ 1109662 w 2938462"/>
                  <a:gd name="connsiteY32" fmla="*/ 295275 h 723900"/>
                  <a:gd name="connsiteX33" fmla="*/ 1138237 w 2938462"/>
                  <a:gd name="connsiteY33" fmla="*/ 285750 h 723900"/>
                  <a:gd name="connsiteX34" fmla="*/ 1262062 w 2938462"/>
                  <a:gd name="connsiteY34" fmla="*/ 276225 h 723900"/>
                  <a:gd name="connsiteX35" fmla="*/ 1290637 w 2938462"/>
                  <a:gd name="connsiteY35" fmla="*/ 261937 h 723900"/>
                  <a:gd name="connsiteX36" fmla="*/ 1304925 w 2938462"/>
                  <a:gd name="connsiteY36" fmla="*/ 257175 h 723900"/>
                  <a:gd name="connsiteX37" fmla="*/ 1347787 w 2938462"/>
                  <a:gd name="connsiteY37" fmla="*/ 228600 h 723900"/>
                  <a:gd name="connsiteX38" fmla="*/ 1362075 w 2938462"/>
                  <a:gd name="connsiteY38" fmla="*/ 219075 h 723900"/>
                  <a:gd name="connsiteX39" fmla="*/ 1376362 w 2938462"/>
                  <a:gd name="connsiteY39" fmla="*/ 214312 h 723900"/>
                  <a:gd name="connsiteX40" fmla="*/ 1428750 w 2938462"/>
                  <a:gd name="connsiteY40" fmla="*/ 195262 h 723900"/>
                  <a:gd name="connsiteX41" fmla="*/ 1509712 w 2938462"/>
                  <a:gd name="connsiteY41" fmla="*/ 190500 h 723900"/>
                  <a:gd name="connsiteX42" fmla="*/ 1543050 w 2938462"/>
                  <a:gd name="connsiteY42" fmla="*/ 185737 h 723900"/>
                  <a:gd name="connsiteX43" fmla="*/ 1585912 w 2938462"/>
                  <a:gd name="connsiteY43" fmla="*/ 180975 h 723900"/>
                  <a:gd name="connsiteX44" fmla="*/ 1600200 w 2938462"/>
                  <a:gd name="connsiteY44" fmla="*/ 176212 h 723900"/>
                  <a:gd name="connsiteX45" fmla="*/ 1652587 w 2938462"/>
                  <a:gd name="connsiteY45" fmla="*/ 171450 h 723900"/>
                  <a:gd name="connsiteX46" fmla="*/ 1681162 w 2938462"/>
                  <a:gd name="connsiteY46" fmla="*/ 161925 h 723900"/>
                  <a:gd name="connsiteX47" fmla="*/ 1704975 w 2938462"/>
                  <a:gd name="connsiteY47" fmla="*/ 157162 h 723900"/>
                  <a:gd name="connsiteX48" fmla="*/ 1762125 w 2938462"/>
                  <a:gd name="connsiteY48" fmla="*/ 147637 h 723900"/>
                  <a:gd name="connsiteX49" fmla="*/ 1776412 w 2938462"/>
                  <a:gd name="connsiteY49" fmla="*/ 142875 h 723900"/>
                  <a:gd name="connsiteX50" fmla="*/ 1824037 w 2938462"/>
                  <a:gd name="connsiteY50" fmla="*/ 133350 h 723900"/>
                  <a:gd name="connsiteX51" fmla="*/ 1852612 w 2938462"/>
                  <a:gd name="connsiteY51" fmla="*/ 128587 h 723900"/>
                  <a:gd name="connsiteX52" fmla="*/ 1881187 w 2938462"/>
                  <a:gd name="connsiteY52" fmla="*/ 119062 h 723900"/>
                  <a:gd name="connsiteX53" fmla="*/ 1895475 w 2938462"/>
                  <a:gd name="connsiteY53" fmla="*/ 114300 h 723900"/>
                  <a:gd name="connsiteX54" fmla="*/ 1943100 w 2938462"/>
                  <a:gd name="connsiteY54" fmla="*/ 109537 h 723900"/>
                  <a:gd name="connsiteX55" fmla="*/ 1957387 w 2938462"/>
                  <a:gd name="connsiteY55" fmla="*/ 100012 h 723900"/>
                  <a:gd name="connsiteX56" fmla="*/ 1981200 w 2938462"/>
                  <a:gd name="connsiteY56" fmla="*/ 76200 h 723900"/>
                  <a:gd name="connsiteX57" fmla="*/ 2028825 w 2938462"/>
                  <a:gd name="connsiteY57" fmla="*/ 71437 h 723900"/>
                  <a:gd name="connsiteX58" fmla="*/ 2076450 w 2938462"/>
                  <a:gd name="connsiteY58" fmla="*/ 61912 h 723900"/>
                  <a:gd name="connsiteX59" fmla="*/ 2105025 w 2938462"/>
                  <a:gd name="connsiteY59" fmla="*/ 52387 h 723900"/>
                  <a:gd name="connsiteX60" fmla="*/ 2157412 w 2938462"/>
                  <a:gd name="connsiteY60" fmla="*/ 42862 h 723900"/>
                  <a:gd name="connsiteX61" fmla="*/ 2319337 w 2938462"/>
                  <a:gd name="connsiteY61" fmla="*/ 42862 h 723900"/>
                  <a:gd name="connsiteX62" fmla="*/ 2343150 w 2938462"/>
                  <a:gd name="connsiteY62" fmla="*/ 38100 h 723900"/>
                  <a:gd name="connsiteX63" fmla="*/ 2371725 w 2938462"/>
                  <a:gd name="connsiteY63" fmla="*/ 28575 h 723900"/>
                  <a:gd name="connsiteX64" fmla="*/ 2486025 w 2938462"/>
                  <a:gd name="connsiteY64" fmla="*/ 33337 h 723900"/>
                  <a:gd name="connsiteX65" fmla="*/ 2524125 w 2938462"/>
                  <a:gd name="connsiteY65" fmla="*/ 38100 h 723900"/>
                  <a:gd name="connsiteX66" fmla="*/ 2614612 w 2938462"/>
                  <a:gd name="connsiteY66" fmla="*/ 33337 h 723900"/>
                  <a:gd name="connsiteX67" fmla="*/ 2647950 w 2938462"/>
                  <a:gd name="connsiteY67" fmla="*/ 9525 h 723900"/>
                  <a:gd name="connsiteX68" fmla="*/ 2676525 w 2938462"/>
                  <a:gd name="connsiteY68" fmla="*/ 0 h 723900"/>
                  <a:gd name="connsiteX69" fmla="*/ 2709862 w 2938462"/>
                  <a:gd name="connsiteY69" fmla="*/ 4762 h 723900"/>
                  <a:gd name="connsiteX70" fmla="*/ 2728912 w 2938462"/>
                  <a:gd name="connsiteY70" fmla="*/ 33337 h 723900"/>
                  <a:gd name="connsiteX71" fmla="*/ 2743200 w 2938462"/>
                  <a:gd name="connsiteY71" fmla="*/ 42862 h 723900"/>
                  <a:gd name="connsiteX72" fmla="*/ 2757487 w 2938462"/>
                  <a:gd name="connsiteY72" fmla="*/ 47625 h 723900"/>
                  <a:gd name="connsiteX73" fmla="*/ 2919412 w 2938462"/>
                  <a:gd name="connsiteY73" fmla="*/ 57150 h 723900"/>
                  <a:gd name="connsiteX74" fmla="*/ 2938462 w 2938462"/>
                  <a:gd name="connsiteY7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95312 w 2938462"/>
                  <a:gd name="connsiteY24" fmla="*/ 357187 h 723900"/>
                  <a:gd name="connsiteX25" fmla="*/ 795337 w 2938462"/>
                  <a:gd name="connsiteY25" fmla="*/ 338137 h 723900"/>
                  <a:gd name="connsiteX26" fmla="*/ 823912 w 2938462"/>
                  <a:gd name="connsiteY26" fmla="*/ 319087 h 723900"/>
                  <a:gd name="connsiteX27" fmla="*/ 852487 w 2938462"/>
                  <a:gd name="connsiteY27" fmla="*/ 295275 h 723900"/>
                  <a:gd name="connsiteX28" fmla="*/ 919162 w 2938462"/>
                  <a:gd name="connsiteY28" fmla="*/ 300037 h 723900"/>
                  <a:gd name="connsiteX29" fmla="*/ 957262 w 2938462"/>
                  <a:gd name="connsiteY29" fmla="*/ 309562 h 723900"/>
                  <a:gd name="connsiteX30" fmla="*/ 976312 w 2938462"/>
                  <a:gd name="connsiteY30" fmla="*/ 314325 h 723900"/>
                  <a:gd name="connsiteX31" fmla="*/ 1109662 w 2938462"/>
                  <a:gd name="connsiteY31" fmla="*/ 295275 h 723900"/>
                  <a:gd name="connsiteX32" fmla="*/ 1138237 w 2938462"/>
                  <a:gd name="connsiteY32" fmla="*/ 285750 h 723900"/>
                  <a:gd name="connsiteX33" fmla="*/ 1262062 w 2938462"/>
                  <a:gd name="connsiteY33" fmla="*/ 276225 h 723900"/>
                  <a:gd name="connsiteX34" fmla="*/ 1290637 w 2938462"/>
                  <a:gd name="connsiteY34" fmla="*/ 261937 h 723900"/>
                  <a:gd name="connsiteX35" fmla="*/ 1304925 w 2938462"/>
                  <a:gd name="connsiteY35" fmla="*/ 257175 h 723900"/>
                  <a:gd name="connsiteX36" fmla="*/ 1347787 w 2938462"/>
                  <a:gd name="connsiteY36" fmla="*/ 228600 h 723900"/>
                  <a:gd name="connsiteX37" fmla="*/ 1362075 w 2938462"/>
                  <a:gd name="connsiteY37" fmla="*/ 219075 h 723900"/>
                  <a:gd name="connsiteX38" fmla="*/ 1376362 w 2938462"/>
                  <a:gd name="connsiteY38" fmla="*/ 214312 h 723900"/>
                  <a:gd name="connsiteX39" fmla="*/ 1428750 w 2938462"/>
                  <a:gd name="connsiteY39" fmla="*/ 195262 h 723900"/>
                  <a:gd name="connsiteX40" fmla="*/ 1509712 w 2938462"/>
                  <a:gd name="connsiteY40" fmla="*/ 190500 h 723900"/>
                  <a:gd name="connsiteX41" fmla="*/ 1543050 w 2938462"/>
                  <a:gd name="connsiteY41" fmla="*/ 185737 h 723900"/>
                  <a:gd name="connsiteX42" fmla="*/ 1585912 w 2938462"/>
                  <a:gd name="connsiteY42" fmla="*/ 180975 h 723900"/>
                  <a:gd name="connsiteX43" fmla="*/ 1600200 w 2938462"/>
                  <a:gd name="connsiteY43" fmla="*/ 176212 h 723900"/>
                  <a:gd name="connsiteX44" fmla="*/ 1652587 w 2938462"/>
                  <a:gd name="connsiteY44" fmla="*/ 171450 h 723900"/>
                  <a:gd name="connsiteX45" fmla="*/ 1681162 w 2938462"/>
                  <a:gd name="connsiteY45" fmla="*/ 161925 h 723900"/>
                  <a:gd name="connsiteX46" fmla="*/ 1704975 w 2938462"/>
                  <a:gd name="connsiteY46" fmla="*/ 157162 h 723900"/>
                  <a:gd name="connsiteX47" fmla="*/ 1762125 w 2938462"/>
                  <a:gd name="connsiteY47" fmla="*/ 147637 h 723900"/>
                  <a:gd name="connsiteX48" fmla="*/ 1776412 w 2938462"/>
                  <a:gd name="connsiteY48" fmla="*/ 142875 h 723900"/>
                  <a:gd name="connsiteX49" fmla="*/ 1824037 w 2938462"/>
                  <a:gd name="connsiteY49" fmla="*/ 133350 h 723900"/>
                  <a:gd name="connsiteX50" fmla="*/ 1852612 w 2938462"/>
                  <a:gd name="connsiteY50" fmla="*/ 128587 h 723900"/>
                  <a:gd name="connsiteX51" fmla="*/ 1881187 w 2938462"/>
                  <a:gd name="connsiteY51" fmla="*/ 119062 h 723900"/>
                  <a:gd name="connsiteX52" fmla="*/ 1895475 w 2938462"/>
                  <a:gd name="connsiteY52" fmla="*/ 114300 h 723900"/>
                  <a:gd name="connsiteX53" fmla="*/ 1943100 w 2938462"/>
                  <a:gd name="connsiteY53" fmla="*/ 109537 h 723900"/>
                  <a:gd name="connsiteX54" fmla="*/ 1957387 w 2938462"/>
                  <a:gd name="connsiteY54" fmla="*/ 100012 h 723900"/>
                  <a:gd name="connsiteX55" fmla="*/ 1981200 w 2938462"/>
                  <a:gd name="connsiteY55" fmla="*/ 76200 h 723900"/>
                  <a:gd name="connsiteX56" fmla="*/ 2028825 w 2938462"/>
                  <a:gd name="connsiteY56" fmla="*/ 71437 h 723900"/>
                  <a:gd name="connsiteX57" fmla="*/ 2076450 w 2938462"/>
                  <a:gd name="connsiteY57" fmla="*/ 61912 h 723900"/>
                  <a:gd name="connsiteX58" fmla="*/ 2105025 w 2938462"/>
                  <a:gd name="connsiteY58" fmla="*/ 52387 h 723900"/>
                  <a:gd name="connsiteX59" fmla="*/ 2157412 w 2938462"/>
                  <a:gd name="connsiteY59" fmla="*/ 42862 h 723900"/>
                  <a:gd name="connsiteX60" fmla="*/ 2319337 w 2938462"/>
                  <a:gd name="connsiteY60" fmla="*/ 42862 h 723900"/>
                  <a:gd name="connsiteX61" fmla="*/ 2343150 w 2938462"/>
                  <a:gd name="connsiteY61" fmla="*/ 38100 h 723900"/>
                  <a:gd name="connsiteX62" fmla="*/ 2371725 w 2938462"/>
                  <a:gd name="connsiteY62" fmla="*/ 28575 h 723900"/>
                  <a:gd name="connsiteX63" fmla="*/ 2486025 w 2938462"/>
                  <a:gd name="connsiteY63" fmla="*/ 33337 h 723900"/>
                  <a:gd name="connsiteX64" fmla="*/ 2524125 w 2938462"/>
                  <a:gd name="connsiteY64" fmla="*/ 38100 h 723900"/>
                  <a:gd name="connsiteX65" fmla="*/ 2614612 w 2938462"/>
                  <a:gd name="connsiteY65" fmla="*/ 33337 h 723900"/>
                  <a:gd name="connsiteX66" fmla="*/ 2647950 w 2938462"/>
                  <a:gd name="connsiteY66" fmla="*/ 9525 h 723900"/>
                  <a:gd name="connsiteX67" fmla="*/ 2676525 w 2938462"/>
                  <a:gd name="connsiteY67" fmla="*/ 0 h 723900"/>
                  <a:gd name="connsiteX68" fmla="*/ 2709862 w 2938462"/>
                  <a:gd name="connsiteY68" fmla="*/ 4762 h 723900"/>
                  <a:gd name="connsiteX69" fmla="*/ 2728912 w 2938462"/>
                  <a:gd name="connsiteY69" fmla="*/ 33337 h 723900"/>
                  <a:gd name="connsiteX70" fmla="*/ 2743200 w 2938462"/>
                  <a:gd name="connsiteY70" fmla="*/ 42862 h 723900"/>
                  <a:gd name="connsiteX71" fmla="*/ 2757487 w 2938462"/>
                  <a:gd name="connsiteY71" fmla="*/ 47625 h 723900"/>
                  <a:gd name="connsiteX72" fmla="*/ 2919412 w 2938462"/>
                  <a:gd name="connsiteY72" fmla="*/ 57150 h 723900"/>
                  <a:gd name="connsiteX73" fmla="*/ 2938462 w 2938462"/>
                  <a:gd name="connsiteY7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95312 w 2938462"/>
                  <a:gd name="connsiteY23" fmla="*/ 357187 h 723900"/>
                  <a:gd name="connsiteX24" fmla="*/ 795337 w 2938462"/>
                  <a:gd name="connsiteY24" fmla="*/ 338137 h 723900"/>
                  <a:gd name="connsiteX25" fmla="*/ 823912 w 2938462"/>
                  <a:gd name="connsiteY25" fmla="*/ 319087 h 723900"/>
                  <a:gd name="connsiteX26" fmla="*/ 852487 w 2938462"/>
                  <a:gd name="connsiteY26" fmla="*/ 295275 h 723900"/>
                  <a:gd name="connsiteX27" fmla="*/ 919162 w 2938462"/>
                  <a:gd name="connsiteY27" fmla="*/ 300037 h 723900"/>
                  <a:gd name="connsiteX28" fmla="*/ 957262 w 2938462"/>
                  <a:gd name="connsiteY28" fmla="*/ 309562 h 723900"/>
                  <a:gd name="connsiteX29" fmla="*/ 976312 w 2938462"/>
                  <a:gd name="connsiteY29" fmla="*/ 314325 h 723900"/>
                  <a:gd name="connsiteX30" fmla="*/ 1109662 w 2938462"/>
                  <a:gd name="connsiteY30" fmla="*/ 295275 h 723900"/>
                  <a:gd name="connsiteX31" fmla="*/ 1138237 w 2938462"/>
                  <a:gd name="connsiteY31" fmla="*/ 285750 h 723900"/>
                  <a:gd name="connsiteX32" fmla="*/ 1262062 w 2938462"/>
                  <a:gd name="connsiteY32" fmla="*/ 276225 h 723900"/>
                  <a:gd name="connsiteX33" fmla="*/ 1290637 w 2938462"/>
                  <a:gd name="connsiteY33" fmla="*/ 261937 h 723900"/>
                  <a:gd name="connsiteX34" fmla="*/ 1304925 w 2938462"/>
                  <a:gd name="connsiteY34" fmla="*/ 257175 h 723900"/>
                  <a:gd name="connsiteX35" fmla="*/ 1347787 w 2938462"/>
                  <a:gd name="connsiteY35" fmla="*/ 228600 h 723900"/>
                  <a:gd name="connsiteX36" fmla="*/ 1362075 w 2938462"/>
                  <a:gd name="connsiteY36" fmla="*/ 219075 h 723900"/>
                  <a:gd name="connsiteX37" fmla="*/ 1376362 w 2938462"/>
                  <a:gd name="connsiteY37" fmla="*/ 214312 h 723900"/>
                  <a:gd name="connsiteX38" fmla="*/ 1428750 w 2938462"/>
                  <a:gd name="connsiteY38" fmla="*/ 195262 h 723900"/>
                  <a:gd name="connsiteX39" fmla="*/ 1509712 w 2938462"/>
                  <a:gd name="connsiteY39" fmla="*/ 190500 h 723900"/>
                  <a:gd name="connsiteX40" fmla="*/ 1543050 w 2938462"/>
                  <a:gd name="connsiteY40" fmla="*/ 185737 h 723900"/>
                  <a:gd name="connsiteX41" fmla="*/ 1585912 w 2938462"/>
                  <a:gd name="connsiteY41" fmla="*/ 180975 h 723900"/>
                  <a:gd name="connsiteX42" fmla="*/ 1600200 w 2938462"/>
                  <a:gd name="connsiteY42" fmla="*/ 176212 h 723900"/>
                  <a:gd name="connsiteX43" fmla="*/ 1652587 w 2938462"/>
                  <a:gd name="connsiteY43" fmla="*/ 171450 h 723900"/>
                  <a:gd name="connsiteX44" fmla="*/ 1681162 w 2938462"/>
                  <a:gd name="connsiteY44" fmla="*/ 161925 h 723900"/>
                  <a:gd name="connsiteX45" fmla="*/ 1704975 w 2938462"/>
                  <a:gd name="connsiteY45" fmla="*/ 157162 h 723900"/>
                  <a:gd name="connsiteX46" fmla="*/ 1762125 w 2938462"/>
                  <a:gd name="connsiteY46" fmla="*/ 147637 h 723900"/>
                  <a:gd name="connsiteX47" fmla="*/ 1776412 w 2938462"/>
                  <a:gd name="connsiteY47" fmla="*/ 142875 h 723900"/>
                  <a:gd name="connsiteX48" fmla="*/ 1824037 w 2938462"/>
                  <a:gd name="connsiteY48" fmla="*/ 133350 h 723900"/>
                  <a:gd name="connsiteX49" fmla="*/ 1852612 w 2938462"/>
                  <a:gd name="connsiteY49" fmla="*/ 128587 h 723900"/>
                  <a:gd name="connsiteX50" fmla="*/ 1881187 w 2938462"/>
                  <a:gd name="connsiteY50" fmla="*/ 119062 h 723900"/>
                  <a:gd name="connsiteX51" fmla="*/ 1895475 w 2938462"/>
                  <a:gd name="connsiteY51" fmla="*/ 114300 h 723900"/>
                  <a:gd name="connsiteX52" fmla="*/ 1943100 w 2938462"/>
                  <a:gd name="connsiteY52" fmla="*/ 109537 h 723900"/>
                  <a:gd name="connsiteX53" fmla="*/ 1957387 w 2938462"/>
                  <a:gd name="connsiteY53" fmla="*/ 100012 h 723900"/>
                  <a:gd name="connsiteX54" fmla="*/ 1981200 w 2938462"/>
                  <a:gd name="connsiteY54" fmla="*/ 76200 h 723900"/>
                  <a:gd name="connsiteX55" fmla="*/ 2028825 w 2938462"/>
                  <a:gd name="connsiteY55" fmla="*/ 71437 h 723900"/>
                  <a:gd name="connsiteX56" fmla="*/ 2076450 w 2938462"/>
                  <a:gd name="connsiteY56" fmla="*/ 61912 h 723900"/>
                  <a:gd name="connsiteX57" fmla="*/ 2105025 w 2938462"/>
                  <a:gd name="connsiteY57" fmla="*/ 52387 h 723900"/>
                  <a:gd name="connsiteX58" fmla="*/ 2157412 w 2938462"/>
                  <a:gd name="connsiteY58" fmla="*/ 42862 h 723900"/>
                  <a:gd name="connsiteX59" fmla="*/ 2319337 w 2938462"/>
                  <a:gd name="connsiteY59" fmla="*/ 42862 h 723900"/>
                  <a:gd name="connsiteX60" fmla="*/ 2343150 w 2938462"/>
                  <a:gd name="connsiteY60" fmla="*/ 38100 h 723900"/>
                  <a:gd name="connsiteX61" fmla="*/ 2371725 w 2938462"/>
                  <a:gd name="connsiteY61" fmla="*/ 28575 h 723900"/>
                  <a:gd name="connsiteX62" fmla="*/ 2486025 w 2938462"/>
                  <a:gd name="connsiteY62" fmla="*/ 33337 h 723900"/>
                  <a:gd name="connsiteX63" fmla="*/ 2524125 w 2938462"/>
                  <a:gd name="connsiteY63" fmla="*/ 38100 h 723900"/>
                  <a:gd name="connsiteX64" fmla="*/ 2614612 w 2938462"/>
                  <a:gd name="connsiteY64" fmla="*/ 33337 h 723900"/>
                  <a:gd name="connsiteX65" fmla="*/ 2647950 w 2938462"/>
                  <a:gd name="connsiteY65" fmla="*/ 9525 h 723900"/>
                  <a:gd name="connsiteX66" fmla="*/ 2676525 w 2938462"/>
                  <a:gd name="connsiteY66" fmla="*/ 0 h 723900"/>
                  <a:gd name="connsiteX67" fmla="*/ 2709862 w 2938462"/>
                  <a:gd name="connsiteY67" fmla="*/ 4762 h 723900"/>
                  <a:gd name="connsiteX68" fmla="*/ 2728912 w 2938462"/>
                  <a:gd name="connsiteY68" fmla="*/ 33337 h 723900"/>
                  <a:gd name="connsiteX69" fmla="*/ 2743200 w 2938462"/>
                  <a:gd name="connsiteY69" fmla="*/ 42862 h 723900"/>
                  <a:gd name="connsiteX70" fmla="*/ 2757487 w 2938462"/>
                  <a:gd name="connsiteY70" fmla="*/ 47625 h 723900"/>
                  <a:gd name="connsiteX71" fmla="*/ 2919412 w 2938462"/>
                  <a:gd name="connsiteY71" fmla="*/ 57150 h 723900"/>
                  <a:gd name="connsiteX72" fmla="*/ 2938462 w 2938462"/>
                  <a:gd name="connsiteY7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595312 w 2938462"/>
                  <a:gd name="connsiteY22" fmla="*/ 357187 h 723900"/>
                  <a:gd name="connsiteX23" fmla="*/ 795337 w 2938462"/>
                  <a:gd name="connsiteY23" fmla="*/ 338137 h 723900"/>
                  <a:gd name="connsiteX24" fmla="*/ 823912 w 2938462"/>
                  <a:gd name="connsiteY24" fmla="*/ 319087 h 723900"/>
                  <a:gd name="connsiteX25" fmla="*/ 852487 w 2938462"/>
                  <a:gd name="connsiteY25" fmla="*/ 295275 h 723900"/>
                  <a:gd name="connsiteX26" fmla="*/ 919162 w 2938462"/>
                  <a:gd name="connsiteY26" fmla="*/ 300037 h 723900"/>
                  <a:gd name="connsiteX27" fmla="*/ 957262 w 2938462"/>
                  <a:gd name="connsiteY27" fmla="*/ 309562 h 723900"/>
                  <a:gd name="connsiteX28" fmla="*/ 976312 w 2938462"/>
                  <a:gd name="connsiteY28" fmla="*/ 314325 h 723900"/>
                  <a:gd name="connsiteX29" fmla="*/ 1109662 w 2938462"/>
                  <a:gd name="connsiteY29" fmla="*/ 295275 h 723900"/>
                  <a:gd name="connsiteX30" fmla="*/ 1138237 w 2938462"/>
                  <a:gd name="connsiteY30" fmla="*/ 285750 h 723900"/>
                  <a:gd name="connsiteX31" fmla="*/ 1262062 w 2938462"/>
                  <a:gd name="connsiteY31" fmla="*/ 276225 h 723900"/>
                  <a:gd name="connsiteX32" fmla="*/ 1290637 w 2938462"/>
                  <a:gd name="connsiteY32" fmla="*/ 261937 h 723900"/>
                  <a:gd name="connsiteX33" fmla="*/ 1304925 w 2938462"/>
                  <a:gd name="connsiteY33" fmla="*/ 257175 h 723900"/>
                  <a:gd name="connsiteX34" fmla="*/ 1347787 w 2938462"/>
                  <a:gd name="connsiteY34" fmla="*/ 228600 h 723900"/>
                  <a:gd name="connsiteX35" fmla="*/ 1362075 w 2938462"/>
                  <a:gd name="connsiteY35" fmla="*/ 219075 h 723900"/>
                  <a:gd name="connsiteX36" fmla="*/ 1376362 w 2938462"/>
                  <a:gd name="connsiteY36" fmla="*/ 214312 h 723900"/>
                  <a:gd name="connsiteX37" fmla="*/ 1428750 w 2938462"/>
                  <a:gd name="connsiteY37" fmla="*/ 195262 h 723900"/>
                  <a:gd name="connsiteX38" fmla="*/ 1509712 w 2938462"/>
                  <a:gd name="connsiteY38" fmla="*/ 190500 h 723900"/>
                  <a:gd name="connsiteX39" fmla="*/ 1543050 w 2938462"/>
                  <a:gd name="connsiteY39" fmla="*/ 185737 h 723900"/>
                  <a:gd name="connsiteX40" fmla="*/ 1585912 w 2938462"/>
                  <a:gd name="connsiteY40" fmla="*/ 180975 h 723900"/>
                  <a:gd name="connsiteX41" fmla="*/ 1600200 w 2938462"/>
                  <a:gd name="connsiteY41" fmla="*/ 176212 h 723900"/>
                  <a:gd name="connsiteX42" fmla="*/ 1652587 w 2938462"/>
                  <a:gd name="connsiteY42" fmla="*/ 171450 h 723900"/>
                  <a:gd name="connsiteX43" fmla="*/ 1681162 w 2938462"/>
                  <a:gd name="connsiteY43" fmla="*/ 161925 h 723900"/>
                  <a:gd name="connsiteX44" fmla="*/ 1704975 w 2938462"/>
                  <a:gd name="connsiteY44" fmla="*/ 157162 h 723900"/>
                  <a:gd name="connsiteX45" fmla="*/ 1762125 w 2938462"/>
                  <a:gd name="connsiteY45" fmla="*/ 147637 h 723900"/>
                  <a:gd name="connsiteX46" fmla="*/ 1776412 w 2938462"/>
                  <a:gd name="connsiteY46" fmla="*/ 142875 h 723900"/>
                  <a:gd name="connsiteX47" fmla="*/ 1824037 w 2938462"/>
                  <a:gd name="connsiteY47" fmla="*/ 133350 h 723900"/>
                  <a:gd name="connsiteX48" fmla="*/ 1852612 w 2938462"/>
                  <a:gd name="connsiteY48" fmla="*/ 128587 h 723900"/>
                  <a:gd name="connsiteX49" fmla="*/ 1881187 w 2938462"/>
                  <a:gd name="connsiteY49" fmla="*/ 119062 h 723900"/>
                  <a:gd name="connsiteX50" fmla="*/ 1895475 w 2938462"/>
                  <a:gd name="connsiteY50" fmla="*/ 114300 h 723900"/>
                  <a:gd name="connsiteX51" fmla="*/ 1943100 w 2938462"/>
                  <a:gd name="connsiteY51" fmla="*/ 109537 h 723900"/>
                  <a:gd name="connsiteX52" fmla="*/ 1957387 w 2938462"/>
                  <a:gd name="connsiteY52" fmla="*/ 100012 h 723900"/>
                  <a:gd name="connsiteX53" fmla="*/ 1981200 w 2938462"/>
                  <a:gd name="connsiteY53" fmla="*/ 76200 h 723900"/>
                  <a:gd name="connsiteX54" fmla="*/ 2028825 w 2938462"/>
                  <a:gd name="connsiteY54" fmla="*/ 71437 h 723900"/>
                  <a:gd name="connsiteX55" fmla="*/ 2076450 w 2938462"/>
                  <a:gd name="connsiteY55" fmla="*/ 61912 h 723900"/>
                  <a:gd name="connsiteX56" fmla="*/ 2105025 w 2938462"/>
                  <a:gd name="connsiteY56" fmla="*/ 52387 h 723900"/>
                  <a:gd name="connsiteX57" fmla="*/ 2157412 w 2938462"/>
                  <a:gd name="connsiteY57" fmla="*/ 42862 h 723900"/>
                  <a:gd name="connsiteX58" fmla="*/ 2319337 w 2938462"/>
                  <a:gd name="connsiteY58" fmla="*/ 42862 h 723900"/>
                  <a:gd name="connsiteX59" fmla="*/ 2343150 w 2938462"/>
                  <a:gd name="connsiteY59" fmla="*/ 38100 h 723900"/>
                  <a:gd name="connsiteX60" fmla="*/ 2371725 w 2938462"/>
                  <a:gd name="connsiteY60" fmla="*/ 28575 h 723900"/>
                  <a:gd name="connsiteX61" fmla="*/ 2486025 w 2938462"/>
                  <a:gd name="connsiteY61" fmla="*/ 33337 h 723900"/>
                  <a:gd name="connsiteX62" fmla="*/ 2524125 w 2938462"/>
                  <a:gd name="connsiteY62" fmla="*/ 38100 h 723900"/>
                  <a:gd name="connsiteX63" fmla="*/ 2614612 w 2938462"/>
                  <a:gd name="connsiteY63" fmla="*/ 33337 h 723900"/>
                  <a:gd name="connsiteX64" fmla="*/ 2647950 w 2938462"/>
                  <a:gd name="connsiteY64" fmla="*/ 9525 h 723900"/>
                  <a:gd name="connsiteX65" fmla="*/ 2676525 w 2938462"/>
                  <a:gd name="connsiteY65" fmla="*/ 0 h 723900"/>
                  <a:gd name="connsiteX66" fmla="*/ 2709862 w 2938462"/>
                  <a:gd name="connsiteY66" fmla="*/ 4762 h 723900"/>
                  <a:gd name="connsiteX67" fmla="*/ 2728912 w 2938462"/>
                  <a:gd name="connsiteY67" fmla="*/ 33337 h 723900"/>
                  <a:gd name="connsiteX68" fmla="*/ 2743200 w 2938462"/>
                  <a:gd name="connsiteY68" fmla="*/ 42862 h 723900"/>
                  <a:gd name="connsiteX69" fmla="*/ 2757487 w 2938462"/>
                  <a:gd name="connsiteY69" fmla="*/ 47625 h 723900"/>
                  <a:gd name="connsiteX70" fmla="*/ 2919412 w 2938462"/>
                  <a:gd name="connsiteY70" fmla="*/ 57150 h 723900"/>
                  <a:gd name="connsiteX71" fmla="*/ 2938462 w 2938462"/>
                  <a:gd name="connsiteY7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595312 w 2938462"/>
                  <a:gd name="connsiteY21" fmla="*/ 357187 h 723900"/>
                  <a:gd name="connsiteX22" fmla="*/ 795337 w 2938462"/>
                  <a:gd name="connsiteY22" fmla="*/ 338137 h 723900"/>
                  <a:gd name="connsiteX23" fmla="*/ 823912 w 2938462"/>
                  <a:gd name="connsiteY23" fmla="*/ 319087 h 723900"/>
                  <a:gd name="connsiteX24" fmla="*/ 852487 w 2938462"/>
                  <a:gd name="connsiteY24" fmla="*/ 295275 h 723900"/>
                  <a:gd name="connsiteX25" fmla="*/ 919162 w 2938462"/>
                  <a:gd name="connsiteY25" fmla="*/ 300037 h 723900"/>
                  <a:gd name="connsiteX26" fmla="*/ 957262 w 2938462"/>
                  <a:gd name="connsiteY26" fmla="*/ 309562 h 723900"/>
                  <a:gd name="connsiteX27" fmla="*/ 976312 w 2938462"/>
                  <a:gd name="connsiteY27" fmla="*/ 314325 h 723900"/>
                  <a:gd name="connsiteX28" fmla="*/ 1109662 w 2938462"/>
                  <a:gd name="connsiteY28" fmla="*/ 295275 h 723900"/>
                  <a:gd name="connsiteX29" fmla="*/ 1138237 w 2938462"/>
                  <a:gd name="connsiteY29" fmla="*/ 285750 h 723900"/>
                  <a:gd name="connsiteX30" fmla="*/ 1262062 w 2938462"/>
                  <a:gd name="connsiteY30" fmla="*/ 276225 h 723900"/>
                  <a:gd name="connsiteX31" fmla="*/ 1290637 w 2938462"/>
                  <a:gd name="connsiteY31" fmla="*/ 261937 h 723900"/>
                  <a:gd name="connsiteX32" fmla="*/ 1304925 w 2938462"/>
                  <a:gd name="connsiteY32" fmla="*/ 257175 h 723900"/>
                  <a:gd name="connsiteX33" fmla="*/ 1347787 w 2938462"/>
                  <a:gd name="connsiteY33" fmla="*/ 228600 h 723900"/>
                  <a:gd name="connsiteX34" fmla="*/ 1362075 w 2938462"/>
                  <a:gd name="connsiteY34" fmla="*/ 219075 h 723900"/>
                  <a:gd name="connsiteX35" fmla="*/ 1376362 w 2938462"/>
                  <a:gd name="connsiteY35" fmla="*/ 214312 h 723900"/>
                  <a:gd name="connsiteX36" fmla="*/ 1428750 w 2938462"/>
                  <a:gd name="connsiteY36" fmla="*/ 195262 h 723900"/>
                  <a:gd name="connsiteX37" fmla="*/ 1509712 w 2938462"/>
                  <a:gd name="connsiteY37" fmla="*/ 190500 h 723900"/>
                  <a:gd name="connsiteX38" fmla="*/ 1543050 w 2938462"/>
                  <a:gd name="connsiteY38" fmla="*/ 185737 h 723900"/>
                  <a:gd name="connsiteX39" fmla="*/ 1585912 w 2938462"/>
                  <a:gd name="connsiteY39" fmla="*/ 180975 h 723900"/>
                  <a:gd name="connsiteX40" fmla="*/ 1600200 w 2938462"/>
                  <a:gd name="connsiteY40" fmla="*/ 176212 h 723900"/>
                  <a:gd name="connsiteX41" fmla="*/ 1652587 w 2938462"/>
                  <a:gd name="connsiteY41" fmla="*/ 171450 h 723900"/>
                  <a:gd name="connsiteX42" fmla="*/ 1681162 w 2938462"/>
                  <a:gd name="connsiteY42" fmla="*/ 161925 h 723900"/>
                  <a:gd name="connsiteX43" fmla="*/ 1704975 w 2938462"/>
                  <a:gd name="connsiteY43" fmla="*/ 157162 h 723900"/>
                  <a:gd name="connsiteX44" fmla="*/ 1762125 w 2938462"/>
                  <a:gd name="connsiteY44" fmla="*/ 147637 h 723900"/>
                  <a:gd name="connsiteX45" fmla="*/ 1776412 w 2938462"/>
                  <a:gd name="connsiteY45" fmla="*/ 142875 h 723900"/>
                  <a:gd name="connsiteX46" fmla="*/ 1824037 w 2938462"/>
                  <a:gd name="connsiteY46" fmla="*/ 133350 h 723900"/>
                  <a:gd name="connsiteX47" fmla="*/ 1852612 w 2938462"/>
                  <a:gd name="connsiteY47" fmla="*/ 128587 h 723900"/>
                  <a:gd name="connsiteX48" fmla="*/ 1881187 w 2938462"/>
                  <a:gd name="connsiteY48" fmla="*/ 119062 h 723900"/>
                  <a:gd name="connsiteX49" fmla="*/ 1895475 w 2938462"/>
                  <a:gd name="connsiteY49" fmla="*/ 114300 h 723900"/>
                  <a:gd name="connsiteX50" fmla="*/ 1943100 w 2938462"/>
                  <a:gd name="connsiteY50" fmla="*/ 109537 h 723900"/>
                  <a:gd name="connsiteX51" fmla="*/ 1957387 w 2938462"/>
                  <a:gd name="connsiteY51" fmla="*/ 100012 h 723900"/>
                  <a:gd name="connsiteX52" fmla="*/ 1981200 w 2938462"/>
                  <a:gd name="connsiteY52" fmla="*/ 76200 h 723900"/>
                  <a:gd name="connsiteX53" fmla="*/ 2028825 w 2938462"/>
                  <a:gd name="connsiteY53" fmla="*/ 71437 h 723900"/>
                  <a:gd name="connsiteX54" fmla="*/ 2076450 w 2938462"/>
                  <a:gd name="connsiteY54" fmla="*/ 61912 h 723900"/>
                  <a:gd name="connsiteX55" fmla="*/ 2105025 w 2938462"/>
                  <a:gd name="connsiteY55" fmla="*/ 52387 h 723900"/>
                  <a:gd name="connsiteX56" fmla="*/ 2157412 w 2938462"/>
                  <a:gd name="connsiteY56" fmla="*/ 42862 h 723900"/>
                  <a:gd name="connsiteX57" fmla="*/ 2319337 w 2938462"/>
                  <a:gd name="connsiteY57" fmla="*/ 42862 h 723900"/>
                  <a:gd name="connsiteX58" fmla="*/ 2343150 w 2938462"/>
                  <a:gd name="connsiteY58" fmla="*/ 38100 h 723900"/>
                  <a:gd name="connsiteX59" fmla="*/ 2371725 w 2938462"/>
                  <a:gd name="connsiteY59" fmla="*/ 28575 h 723900"/>
                  <a:gd name="connsiteX60" fmla="*/ 2486025 w 2938462"/>
                  <a:gd name="connsiteY60" fmla="*/ 33337 h 723900"/>
                  <a:gd name="connsiteX61" fmla="*/ 2524125 w 2938462"/>
                  <a:gd name="connsiteY61" fmla="*/ 38100 h 723900"/>
                  <a:gd name="connsiteX62" fmla="*/ 2614612 w 2938462"/>
                  <a:gd name="connsiteY62" fmla="*/ 33337 h 723900"/>
                  <a:gd name="connsiteX63" fmla="*/ 2647950 w 2938462"/>
                  <a:gd name="connsiteY63" fmla="*/ 9525 h 723900"/>
                  <a:gd name="connsiteX64" fmla="*/ 2676525 w 2938462"/>
                  <a:gd name="connsiteY64" fmla="*/ 0 h 723900"/>
                  <a:gd name="connsiteX65" fmla="*/ 2709862 w 2938462"/>
                  <a:gd name="connsiteY65" fmla="*/ 4762 h 723900"/>
                  <a:gd name="connsiteX66" fmla="*/ 2728912 w 2938462"/>
                  <a:gd name="connsiteY66" fmla="*/ 33337 h 723900"/>
                  <a:gd name="connsiteX67" fmla="*/ 2743200 w 2938462"/>
                  <a:gd name="connsiteY67" fmla="*/ 42862 h 723900"/>
                  <a:gd name="connsiteX68" fmla="*/ 2757487 w 2938462"/>
                  <a:gd name="connsiteY68" fmla="*/ 47625 h 723900"/>
                  <a:gd name="connsiteX69" fmla="*/ 2919412 w 2938462"/>
                  <a:gd name="connsiteY69" fmla="*/ 57150 h 723900"/>
                  <a:gd name="connsiteX70" fmla="*/ 2938462 w 2938462"/>
                  <a:gd name="connsiteY7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595312 w 2938462"/>
                  <a:gd name="connsiteY20" fmla="*/ 357187 h 723900"/>
                  <a:gd name="connsiteX21" fmla="*/ 795337 w 2938462"/>
                  <a:gd name="connsiteY21" fmla="*/ 338137 h 723900"/>
                  <a:gd name="connsiteX22" fmla="*/ 823912 w 2938462"/>
                  <a:gd name="connsiteY22" fmla="*/ 319087 h 723900"/>
                  <a:gd name="connsiteX23" fmla="*/ 852487 w 2938462"/>
                  <a:gd name="connsiteY23" fmla="*/ 295275 h 723900"/>
                  <a:gd name="connsiteX24" fmla="*/ 919162 w 2938462"/>
                  <a:gd name="connsiteY24" fmla="*/ 300037 h 723900"/>
                  <a:gd name="connsiteX25" fmla="*/ 957262 w 2938462"/>
                  <a:gd name="connsiteY25" fmla="*/ 309562 h 723900"/>
                  <a:gd name="connsiteX26" fmla="*/ 976312 w 2938462"/>
                  <a:gd name="connsiteY26" fmla="*/ 314325 h 723900"/>
                  <a:gd name="connsiteX27" fmla="*/ 1109662 w 2938462"/>
                  <a:gd name="connsiteY27" fmla="*/ 295275 h 723900"/>
                  <a:gd name="connsiteX28" fmla="*/ 1138237 w 2938462"/>
                  <a:gd name="connsiteY28" fmla="*/ 285750 h 723900"/>
                  <a:gd name="connsiteX29" fmla="*/ 1262062 w 2938462"/>
                  <a:gd name="connsiteY29" fmla="*/ 276225 h 723900"/>
                  <a:gd name="connsiteX30" fmla="*/ 1290637 w 2938462"/>
                  <a:gd name="connsiteY30" fmla="*/ 261937 h 723900"/>
                  <a:gd name="connsiteX31" fmla="*/ 1304925 w 2938462"/>
                  <a:gd name="connsiteY31" fmla="*/ 257175 h 723900"/>
                  <a:gd name="connsiteX32" fmla="*/ 1347787 w 2938462"/>
                  <a:gd name="connsiteY32" fmla="*/ 228600 h 723900"/>
                  <a:gd name="connsiteX33" fmla="*/ 1362075 w 2938462"/>
                  <a:gd name="connsiteY33" fmla="*/ 219075 h 723900"/>
                  <a:gd name="connsiteX34" fmla="*/ 1376362 w 2938462"/>
                  <a:gd name="connsiteY34" fmla="*/ 214312 h 723900"/>
                  <a:gd name="connsiteX35" fmla="*/ 1428750 w 2938462"/>
                  <a:gd name="connsiteY35" fmla="*/ 195262 h 723900"/>
                  <a:gd name="connsiteX36" fmla="*/ 1509712 w 2938462"/>
                  <a:gd name="connsiteY36" fmla="*/ 190500 h 723900"/>
                  <a:gd name="connsiteX37" fmla="*/ 1543050 w 2938462"/>
                  <a:gd name="connsiteY37" fmla="*/ 185737 h 723900"/>
                  <a:gd name="connsiteX38" fmla="*/ 1585912 w 2938462"/>
                  <a:gd name="connsiteY38" fmla="*/ 180975 h 723900"/>
                  <a:gd name="connsiteX39" fmla="*/ 1600200 w 2938462"/>
                  <a:gd name="connsiteY39" fmla="*/ 176212 h 723900"/>
                  <a:gd name="connsiteX40" fmla="*/ 1652587 w 2938462"/>
                  <a:gd name="connsiteY40" fmla="*/ 171450 h 723900"/>
                  <a:gd name="connsiteX41" fmla="*/ 1681162 w 2938462"/>
                  <a:gd name="connsiteY41" fmla="*/ 161925 h 723900"/>
                  <a:gd name="connsiteX42" fmla="*/ 1704975 w 2938462"/>
                  <a:gd name="connsiteY42" fmla="*/ 157162 h 723900"/>
                  <a:gd name="connsiteX43" fmla="*/ 1762125 w 2938462"/>
                  <a:gd name="connsiteY43" fmla="*/ 147637 h 723900"/>
                  <a:gd name="connsiteX44" fmla="*/ 1776412 w 2938462"/>
                  <a:gd name="connsiteY44" fmla="*/ 142875 h 723900"/>
                  <a:gd name="connsiteX45" fmla="*/ 1824037 w 2938462"/>
                  <a:gd name="connsiteY45" fmla="*/ 133350 h 723900"/>
                  <a:gd name="connsiteX46" fmla="*/ 1852612 w 2938462"/>
                  <a:gd name="connsiteY46" fmla="*/ 128587 h 723900"/>
                  <a:gd name="connsiteX47" fmla="*/ 1881187 w 2938462"/>
                  <a:gd name="connsiteY47" fmla="*/ 119062 h 723900"/>
                  <a:gd name="connsiteX48" fmla="*/ 1895475 w 2938462"/>
                  <a:gd name="connsiteY48" fmla="*/ 114300 h 723900"/>
                  <a:gd name="connsiteX49" fmla="*/ 1943100 w 2938462"/>
                  <a:gd name="connsiteY49" fmla="*/ 109537 h 723900"/>
                  <a:gd name="connsiteX50" fmla="*/ 1957387 w 2938462"/>
                  <a:gd name="connsiteY50" fmla="*/ 100012 h 723900"/>
                  <a:gd name="connsiteX51" fmla="*/ 1981200 w 2938462"/>
                  <a:gd name="connsiteY51" fmla="*/ 76200 h 723900"/>
                  <a:gd name="connsiteX52" fmla="*/ 2028825 w 2938462"/>
                  <a:gd name="connsiteY52" fmla="*/ 71437 h 723900"/>
                  <a:gd name="connsiteX53" fmla="*/ 2076450 w 2938462"/>
                  <a:gd name="connsiteY53" fmla="*/ 61912 h 723900"/>
                  <a:gd name="connsiteX54" fmla="*/ 2105025 w 2938462"/>
                  <a:gd name="connsiteY54" fmla="*/ 52387 h 723900"/>
                  <a:gd name="connsiteX55" fmla="*/ 2157412 w 2938462"/>
                  <a:gd name="connsiteY55" fmla="*/ 42862 h 723900"/>
                  <a:gd name="connsiteX56" fmla="*/ 2319337 w 2938462"/>
                  <a:gd name="connsiteY56" fmla="*/ 42862 h 723900"/>
                  <a:gd name="connsiteX57" fmla="*/ 2343150 w 2938462"/>
                  <a:gd name="connsiteY57" fmla="*/ 38100 h 723900"/>
                  <a:gd name="connsiteX58" fmla="*/ 2371725 w 2938462"/>
                  <a:gd name="connsiteY58" fmla="*/ 28575 h 723900"/>
                  <a:gd name="connsiteX59" fmla="*/ 2486025 w 2938462"/>
                  <a:gd name="connsiteY59" fmla="*/ 33337 h 723900"/>
                  <a:gd name="connsiteX60" fmla="*/ 2524125 w 2938462"/>
                  <a:gd name="connsiteY60" fmla="*/ 38100 h 723900"/>
                  <a:gd name="connsiteX61" fmla="*/ 2614612 w 2938462"/>
                  <a:gd name="connsiteY61" fmla="*/ 33337 h 723900"/>
                  <a:gd name="connsiteX62" fmla="*/ 2647950 w 2938462"/>
                  <a:gd name="connsiteY62" fmla="*/ 9525 h 723900"/>
                  <a:gd name="connsiteX63" fmla="*/ 2676525 w 2938462"/>
                  <a:gd name="connsiteY63" fmla="*/ 0 h 723900"/>
                  <a:gd name="connsiteX64" fmla="*/ 2709862 w 2938462"/>
                  <a:gd name="connsiteY64" fmla="*/ 4762 h 723900"/>
                  <a:gd name="connsiteX65" fmla="*/ 2728912 w 2938462"/>
                  <a:gd name="connsiteY65" fmla="*/ 33337 h 723900"/>
                  <a:gd name="connsiteX66" fmla="*/ 2743200 w 2938462"/>
                  <a:gd name="connsiteY66" fmla="*/ 42862 h 723900"/>
                  <a:gd name="connsiteX67" fmla="*/ 2757487 w 2938462"/>
                  <a:gd name="connsiteY67" fmla="*/ 47625 h 723900"/>
                  <a:gd name="connsiteX68" fmla="*/ 2919412 w 2938462"/>
                  <a:gd name="connsiteY68" fmla="*/ 57150 h 723900"/>
                  <a:gd name="connsiteX69" fmla="*/ 2938462 w 2938462"/>
                  <a:gd name="connsiteY6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595312 w 2938462"/>
                  <a:gd name="connsiteY19" fmla="*/ 357187 h 723900"/>
                  <a:gd name="connsiteX20" fmla="*/ 795337 w 2938462"/>
                  <a:gd name="connsiteY20" fmla="*/ 338137 h 723900"/>
                  <a:gd name="connsiteX21" fmla="*/ 823912 w 2938462"/>
                  <a:gd name="connsiteY21" fmla="*/ 319087 h 723900"/>
                  <a:gd name="connsiteX22" fmla="*/ 852487 w 2938462"/>
                  <a:gd name="connsiteY22" fmla="*/ 295275 h 723900"/>
                  <a:gd name="connsiteX23" fmla="*/ 919162 w 2938462"/>
                  <a:gd name="connsiteY23" fmla="*/ 300037 h 723900"/>
                  <a:gd name="connsiteX24" fmla="*/ 957262 w 2938462"/>
                  <a:gd name="connsiteY24" fmla="*/ 309562 h 723900"/>
                  <a:gd name="connsiteX25" fmla="*/ 976312 w 2938462"/>
                  <a:gd name="connsiteY25" fmla="*/ 314325 h 723900"/>
                  <a:gd name="connsiteX26" fmla="*/ 1109662 w 2938462"/>
                  <a:gd name="connsiteY26" fmla="*/ 295275 h 723900"/>
                  <a:gd name="connsiteX27" fmla="*/ 1138237 w 2938462"/>
                  <a:gd name="connsiteY27" fmla="*/ 285750 h 723900"/>
                  <a:gd name="connsiteX28" fmla="*/ 1262062 w 2938462"/>
                  <a:gd name="connsiteY28" fmla="*/ 276225 h 723900"/>
                  <a:gd name="connsiteX29" fmla="*/ 1290637 w 2938462"/>
                  <a:gd name="connsiteY29" fmla="*/ 261937 h 723900"/>
                  <a:gd name="connsiteX30" fmla="*/ 1304925 w 2938462"/>
                  <a:gd name="connsiteY30" fmla="*/ 257175 h 723900"/>
                  <a:gd name="connsiteX31" fmla="*/ 1347787 w 2938462"/>
                  <a:gd name="connsiteY31" fmla="*/ 228600 h 723900"/>
                  <a:gd name="connsiteX32" fmla="*/ 1362075 w 2938462"/>
                  <a:gd name="connsiteY32" fmla="*/ 219075 h 723900"/>
                  <a:gd name="connsiteX33" fmla="*/ 1376362 w 2938462"/>
                  <a:gd name="connsiteY33" fmla="*/ 214312 h 723900"/>
                  <a:gd name="connsiteX34" fmla="*/ 1428750 w 2938462"/>
                  <a:gd name="connsiteY34" fmla="*/ 195262 h 723900"/>
                  <a:gd name="connsiteX35" fmla="*/ 1509712 w 2938462"/>
                  <a:gd name="connsiteY35" fmla="*/ 190500 h 723900"/>
                  <a:gd name="connsiteX36" fmla="*/ 1543050 w 2938462"/>
                  <a:gd name="connsiteY36" fmla="*/ 185737 h 723900"/>
                  <a:gd name="connsiteX37" fmla="*/ 1585912 w 2938462"/>
                  <a:gd name="connsiteY37" fmla="*/ 180975 h 723900"/>
                  <a:gd name="connsiteX38" fmla="*/ 1600200 w 2938462"/>
                  <a:gd name="connsiteY38" fmla="*/ 176212 h 723900"/>
                  <a:gd name="connsiteX39" fmla="*/ 1652587 w 2938462"/>
                  <a:gd name="connsiteY39" fmla="*/ 171450 h 723900"/>
                  <a:gd name="connsiteX40" fmla="*/ 1681162 w 2938462"/>
                  <a:gd name="connsiteY40" fmla="*/ 161925 h 723900"/>
                  <a:gd name="connsiteX41" fmla="*/ 1704975 w 2938462"/>
                  <a:gd name="connsiteY41" fmla="*/ 157162 h 723900"/>
                  <a:gd name="connsiteX42" fmla="*/ 1762125 w 2938462"/>
                  <a:gd name="connsiteY42" fmla="*/ 147637 h 723900"/>
                  <a:gd name="connsiteX43" fmla="*/ 1776412 w 2938462"/>
                  <a:gd name="connsiteY43" fmla="*/ 142875 h 723900"/>
                  <a:gd name="connsiteX44" fmla="*/ 1824037 w 2938462"/>
                  <a:gd name="connsiteY44" fmla="*/ 133350 h 723900"/>
                  <a:gd name="connsiteX45" fmla="*/ 1852612 w 2938462"/>
                  <a:gd name="connsiteY45" fmla="*/ 128587 h 723900"/>
                  <a:gd name="connsiteX46" fmla="*/ 1881187 w 2938462"/>
                  <a:gd name="connsiteY46" fmla="*/ 119062 h 723900"/>
                  <a:gd name="connsiteX47" fmla="*/ 1895475 w 2938462"/>
                  <a:gd name="connsiteY47" fmla="*/ 114300 h 723900"/>
                  <a:gd name="connsiteX48" fmla="*/ 1943100 w 2938462"/>
                  <a:gd name="connsiteY48" fmla="*/ 109537 h 723900"/>
                  <a:gd name="connsiteX49" fmla="*/ 1957387 w 2938462"/>
                  <a:gd name="connsiteY49" fmla="*/ 100012 h 723900"/>
                  <a:gd name="connsiteX50" fmla="*/ 1981200 w 2938462"/>
                  <a:gd name="connsiteY50" fmla="*/ 76200 h 723900"/>
                  <a:gd name="connsiteX51" fmla="*/ 2028825 w 2938462"/>
                  <a:gd name="connsiteY51" fmla="*/ 71437 h 723900"/>
                  <a:gd name="connsiteX52" fmla="*/ 2076450 w 2938462"/>
                  <a:gd name="connsiteY52" fmla="*/ 61912 h 723900"/>
                  <a:gd name="connsiteX53" fmla="*/ 2105025 w 2938462"/>
                  <a:gd name="connsiteY53" fmla="*/ 52387 h 723900"/>
                  <a:gd name="connsiteX54" fmla="*/ 2157412 w 2938462"/>
                  <a:gd name="connsiteY54" fmla="*/ 42862 h 723900"/>
                  <a:gd name="connsiteX55" fmla="*/ 2319337 w 2938462"/>
                  <a:gd name="connsiteY55" fmla="*/ 42862 h 723900"/>
                  <a:gd name="connsiteX56" fmla="*/ 2343150 w 2938462"/>
                  <a:gd name="connsiteY56" fmla="*/ 38100 h 723900"/>
                  <a:gd name="connsiteX57" fmla="*/ 2371725 w 2938462"/>
                  <a:gd name="connsiteY57" fmla="*/ 28575 h 723900"/>
                  <a:gd name="connsiteX58" fmla="*/ 2486025 w 2938462"/>
                  <a:gd name="connsiteY58" fmla="*/ 33337 h 723900"/>
                  <a:gd name="connsiteX59" fmla="*/ 2524125 w 2938462"/>
                  <a:gd name="connsiteY59" fmla="*/ 38100 h 723900"/>
                  <a:gd name="connsiteX60" fmla="*/ 2614612 w 2938462"/>
                  <a:gd name="connsiteY60" fmla="*/ 33337 h 723900"/>
                  <a:gd name="connsiteX61" fmla="*/ 2647950 w 2938462"/>
                  <a:gd name="connsiteY61" fmla="*/ 9525 h 723900"/>
                  <a:gd name="connsiteX62" fmla="*/ 2676525 w 2938462"/>
                  <a:gd name="connsiteY62" fmla="*/ 0 h 723900"/>
                  <a:gd name="connsiteX63" fmla="*/ 2709862 w 2938462"/>
                  <a:gd name="connsiteY63" fmla="*/ 4762 h 723900"/>
                  <a:gd name="connsiteX64" fmla="*/ 2728912 w 2938462"/>
                  <a:gd name="connsiteY64" fmla="*/ 33337 h 723900"/>
                  <a:gd name="connsiteX65" fmla="*/ 2743200 w 2938462"/>
                  <a:gd name="connsiteY65" fmla="*/ 42862 h 723900"/>
                  <a:gd name="connsiteX66" fmla="*/ 2757487 w 2938462"/>
                  <a:gd name="connsiteY66" fmla="*/ 47625 h 723900"/>
                  <a:gd name="connsiteX67" fmla="*/ 2919412 w 2938462"/>
                  <a:gd name="connsiteY67" fmla="*/ 57150 h 723900"/>
                  <a:gd name="connsiteX68" fmla="*/ 2938462 w 2938462"/>
                  <a:gd name="connsiteY6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595312 w 2938462"/>
                  <a:gd name="connsiteY18" fmla="*/ 357187 h 723900"/>
                  <a:gd name="connsiteX19" fmla="*/ 795337 w 2938462"/>
                  <a:gd name="connsiteY19" fmla="*/ 338137 h 723900"/>
                  <a:gd name="connsiteX20" fmla="*/ 823912 w 2938462"/>
                  <a:gd name="connsiteY20" fmla="*/ 319087 h 723900"/>
                  <a:gd name="connsiteX21" fmla="*/ 852487 w 2938462"/>
                  <a:gd name="connsiteY21" fmla="*/ 295275 h 723900"/>
                  <a:gd name="connsiteX22" fmla="*/ 919162 w 2938462"/>
                  <a:gd name="connsiteY22" fmla="*/ 300037 h 723900"/>
                  <a:gd name="connsiteX23" fmla="*/ 957262 w 2938462"/>
                  <a:gd name="connsiteY23" fmla="*/ 309562 h 723900"/>
                  <a:gd name="connsiteX24" fmla="*/ 976312 w 2938462"/>
                  <a:gd name="connsiteY24" fmla="*/ 314325 h 723900"/>
                  <a:gd name="connsiteX25" fmla="*/ 1109662 w 2938462"/>
                  <a:gd name="connsiteY25" fmla="*/ 295275 h 723900"/>
                  <a:gd name="connsiteX26" fmla="*/ 1138237 w 2938462"/>
                  <a:gd name="connsiteY26" fmla="*/ 285750 h 723900"/>
                  <a:gd name="connsiteX27" fmla="*/ 1262062 w 2938462"/>
                  <a:gd name="connsiteY27" fmla="*/ 276225 h 723900"/>
                  <a:gd name="connsiteX28" fmla="*/ 1290637 w 2938462"/>
                  <a:gd name="connsiteY28" fmla="*/ 261937 h 723900"/>
                  <a:gd name="connsiteX29" fmla="*/ 1304925 w 2938462"/>
                  <a:gd name="connsiteY29" fmla="*/ 257175 h 723900"/>
                  <a:gd name="connsiteX30" fmla="*/ 1347787 w 2938462"/>
                  <a:gd name="connsiteY30" fmla="*/ 228600 h 723900"/>
                  <a:gd name="connsiteX31" fmla="*/ 1362075 w 2938462"/>
                  <a:gd name="connsiteY31" fmla="*/ 219075 h 723900"/>
                  <a:gd name="connsiteX32" fmla="*/ 1376362 w 2938462"/>
                  <a:gd name="connsiteY32" fmla="*/ 214312 h 723900"/>
                  <a:gd name="connsiteX33" fmla="*/ 1428750 w 2938462"/>
                  <a:gd name="connsiteY33" fmla="*/ 195262 h 723900"/>
                  <a:gd name="connsiteX34" fmla="*/ 1509712 w 2938462"/>
                  <a:gd name="connsiteY34" fmla="*/ 190500 h 723900"/>
                  <a:gd name="connsiteX35" fmla="*/ 1543050 w 2938462"/>
                  <a:gd name="connsiteY35" fmla="*/ 185737 h 723900"/>
                  <a:gd name="connsiteX36" fmla="*/ 1585912 w 2938462"/>
                  <a:gd name="connsiteY36" fmla="*/ 180975 h 723900"/>
                  <a:gd name="connsiteX37" fmla="*/ 1600200 w 2938462"/>
                  <a:gd name="connsiteY37" fmla="*/ 176212 h 723900"/>
                  <a:gd name="connsiteX38" fmla="*/ 1652587 w 2938462"/>
                  <a:gd name="connsiteY38" fmla="*/ 171450 h 723900"/>
                  <a:gd name="connsiteX39" fmla="*/ 1681162 w 2938462"/>
                  <a:gd name="connsiteY39" fmla="*/ 161925 h 723900"/>
                  <a:gd name="connsiteX40" fmla="*/ 1704975 w 2938462"/>
                  <a:gd name="connsiteY40" fmla="*/ 157162 h 723900"/>
                  <a:gd name="connsiteX41" fmla="*/ 1762125 w 2938462"/>
                  <a:gd name="connsiteY41" fmla="*/ 147637 h 723900"/>
                  <a:gd name="connsiteX42" fmla="*/ 1776412 w 2938462"/>
                  <a:gd name="connsiteY42" fmla="*/ 142875 h 723900"/>
                  <a:gd name="connsiteX43" fmla="*/ 1824037 w 2938462"/>
                  <a:gd name="connsiteY43" fmla="*/ 133350 h 723900"/>
                  <a:gd name="connsiteX44" fmla="*/ 1852612 w 2938462"/>
                  <a:gd name="connsiteY44" fmla="*/ 128587 h 723900"/>
                  <a:gd name="connsiteX45" fmla="*/ 1881187 w 2938462"/>
                  <a:gd name="connsiteY45" fmla="*/ 119062 h 723900"/>
                  <a:gd name="connsiteX46" fmla="*/ 1895475 w 2938462"/>
                  <a:gd name="connsiteY46" fmla="*/ 114300 h 723900"/>
                  <a:gd name="connsiteX47" fmla="*/ 1943100 w 2938462"/>
                  <a:gd name="connsiteY47" fmla="*/ 109537 h 723900"/>
                  <a:gd name="connsiteX48" fmla="*/ 1957387 w 2938462"/>
                  <a:gd name="connsiteY48" fmla="*/ 100012 h 723900"/>
                  <a:gd name="connsiteX49" fmla="*/ 1981200 w 2938462"/>
                  <a:gd name="connsiteY49" fmla="*/ 76200 h 723900"/>
                  <a:gd name="connsiteX50" fmla="*/ 2028825 w 2938462"/>
                  <a:gd name="connsiteY50" fmla="*/ 71437 h 723900"/>
                  <a:gd name="connsiteX51" fmla="*/ 2076450 w 2938462"/>
                  <a:gd name="connsiteY51" fmla="*/ 61912 h 723900"/>
                  <a:gd name="connsiteX52" fmla="*/ 2105025 w 2938462"/>
                  <a:gd name="connsiteY52" fmla="*/ 52387 h 723900"/>
                  <a:gd name="connsiteX53" fmla="*/ 2157412 w 2938462"/>
                  <a:gd name="connsiteY53" fmla="*/ 42862 h 723900"/>
                  <a:gd name="connsiteX54" fmla="*/ 2319337 w 2938462"/>
                  <a:gd name="connsiteY54" fmla="*/ 42862 h 723900"/>
                  <a:gd name="connsiteX55" fmla="*/ 2343150 w 2938462"/>
                  <a:gd name="connsiteY55" fmla="*/ 38100 h 723900"/>
                  <a:gd name="connsiteX56" fmla="*/ 2371725 w 2938462"/>
                  <a:gd name="connsiteY56" fmla="*/ 28575 h 723900"/>
                  <a:gd name="connsiteX57" fmla="*/ 2486025 w 2938462"/>
                  <a:gd name="connsiteY57" fmla="*/ 33337 h 723900"/>
                  <a:gd name="connsiteX58" fmla="*/ 2524125 w 2938462"/>
                  <a:gd name="connsiteY58" fmla="*/ 38100 h 723900"/>
                  <a:gd name="connsiteX59" fmla="*/ 2614612 w 2938462"/>
                  <a:gd name="connsiteY59" fmla="*/ 33337 h 723900"/>
                  <a:gd name="connsiteX60" fmla="*/ 2647950 w 2938462"/>
                  <a:gd name="connsiteY60" fmla="*/ 9525 h 723900"/>
                  <a:gd name="connsiteX61" fmla="*/ 2676525 w 2938462"/>
                  <a:gd name="connsiteY61" fmla="*/ 0 h 723900"/>
                  <a:gd name="connsiteX62" fmla="*/ 2709862 w 2938462"/>
                  <a:gd name="connsiteY62" fmla="*/ 4762 h 723900"/>
                  <a:gd name="connsiteX63" fmla="*/ 2728912 w 2938462"/>
                  <a:gd name="connsiteY63" fmla="*/ 33337 h 723900"/>
                  <a:gd name="connsiteX64" fmla="*/ 2743200 w 2938462"/>
                  <a:gd name="connsiteY64" fmla="*/ 42862 h 723900"/>
                  <a:gd name="connsiteX65" fmla="*/ 2757487 w 2938462"/>
                  <a:gd name="connsiteY65" fmla="*/ 47625 h 723900"/>
                  <a:gd name="connsiteX66" fmla="*/ 2919412 w 2938462"/>
                  <a:gd name="connsiteY66" fmla="*/ 57150 h 723900"/>
                  <a:gd name="connsiteX67" fmla="*/ 2938462 w 2938462"/>
                  <a:gd name="connsiteY6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595312 w 2938462"/>
                  <a:gd name="connsiteY17" fmla="*/ 357187 h 723900"/>
                  <a:gd name="connsiteX18" fmla="*/ 795337 w 2938462"/>
                  <a:gd name="connsiteY18" fmla="*/ 338137 h 723900"/>
                  <a:gd name="connsiteX19" fmla="*/ 823912 w 2938462"/>
                  <a:gd name="connsiteY19" fmla="*/ 319087 h 723900"/>
                  <a:gd name="connsiteX20" fmla="*/ 852487 w 2938462"/>
                  <a:gd name="connsiteY20" fmla="*/ 295275 h 723900"/>
                  <a:gd name="connsiteX21" fmla="*/ 919162 w 2938462"/>
                  <a:gd name="connsiteY21" fmla="*/ 300037 h 723900"/>
                  <a:gd name="connsiteX22" fmla="*/ 957262 w 2938462"/>
                  <a:gd name="connsiteY22" fmla="*/ 309562 h 723900"/>
                  <a:gd name="connsiteX23" fmla="*/ 976312 w 2938462"/>
                  <a:gd name="connsiteY23" fmla="*/ 314325 h 723900"/>
                  <a:gd name="connsiteX24" fmla="*/ 1109662 w 2938462"/>
                  <a:gd name="connsiteY24" fmla="*/ 295275 h 723900"/>
                  <a:gd name="connsiteX25" fmla="*/ 1138237 w 2938462"/>
                  <a:gd name="connsiteY25" fmla="*/ 285750 h 723900"/>
                  <a:gd name="connsiteX26" fmla="*/ 1262062 w 2938462"/>
                  <a:gd name="connsiteY26" fmla="*/ 276225 h 723900"/>
                  <a:gd name="connsiteX27" fmla="*/ 1290637 w 2938462"/>
                  <a:gd name="connsiteY27" fmla="*/ 261937 h 723900"/>
                  <a:gd name="connsiteX28" fmla="*/ 1304925 w 2938462"/>
                  <a:gd name="connsiteY28" fmla="*/ 257175 h 723900"/>
                  <a:gd name="connsiteX29" fmla="*/ 1347787 w 2938462"/>
                  <a:gd name="connsiteY29" fmla="*/ 228600 h 723900"/>
                  <a:gd name="connsiteX30" fmla="*/ 1362075 w 2938462"/>
                  <a:gd name="connsiteY30" fmla="*/ 219075 h 723900"/>
                  <a:gd name="connsiteX31" fmla="*/ 1376362 w 2938462"/>
                  <a:gd name="connsiteY31" fmla="*/ 214312 h 723900"/>
                  <a:gd name="connsiteX32" fmla="*/ 1428750 w 2938462"/>
                  <a:gd name="connsiteY32" fmla="*/ 195262 h 723900"/>
                  <a:gd name="connsiteX33" fmla="*/ 1509712 w 2938462"/>
                  <a:gd name="connsiteY33" fmla="*/ 190500 h 723900"/>
                  <a:gd name="connsiteX34" fmla="*/ 1543050 w 2938462"/>
                  <a:gd name="connsiteY34" fmla="*/ 185737 h 723900"/>
                  <a:gd name="connsiteX35" fmla="*/ 1585912 w 2938462"/>
                  <a:gd name="connsiteY35" fmla="*/ 180975 h 723900"/>
                  <a:gd name="connsiteX36" fmla="*/ 1600200 w 2938462"/>
                  <a:gd name="connsiteY36" fmla="*/ 176212 h 723900"/>
                  <a:gd name="connsiteX37" fmla="*/ 1652587 w 2938462"/>
                  <a:gd name="connsiteY37" fmla="*/ 171450 h 723900"/>
                  <a:gd name="connsiteX38" fmla="*/ 1681162 w 2938462"/>
                  <a:gd name="connsiteY38" fmla="*/ 161925 h 723900"/>
                  <a:gd name="connsiteX39" fmla="*/ 1704975 w 2938462"/>
                  <a:gd name="connsiteY39" fmla="*/ 157162 h 723900"/>
                  <a:gd name="connsiteX40" fmla="*/ 1762125 w 2938462"/>
                  <a:gd name="connsiteY40" fmla="*/ 147637 h 723900"/>
                  <a:gd name="connsiteX41" fmla="*/ 1776412 w 2938462"/>
                  <a:gd name="connsiteY41" fmla="*/ 142875 h 723900"/>
                  <a:gd name="connsiteX42" fmla="*/ 1824037 w 2938462"/>
                  <a:gd name="connsiteY42" fmla="*/ 133350 h 723900"/>
                  <a:gd name="connsiteX43" fmla="*/ 1852612 w 2938462"/>
                  <a:gd name="connsiteY43" fmla="*/ 128587 h 723900"/>
                  <a:gd name="connsiteX44" fmla="*/ 1881187 w 2938462"/>
                  <a:gd name="connsiteY44" fmla="*/ 119062 h 723900"/>
                  <a:gd name="connsiteX45" fmla="*/ 1895475 w 2938462"/>
                  <a:gd name="connsiteY45" fmla="*/ 114300 h 723900"/>
                  <a:gd name="connsiteX46" fmla="*/ 1943100 w 2938462"/>
                  <a:gd name="connsiteY46" fmla="*/ 109537 h 723900"/>
                  <a:gd name="connsiteX47" fmla="*/ 1957387 w 2938462"/>
                  <a:gd name="connsiteY47" fmla="*/ 100012 h 723900"/>
                  <a:gd name="connsiteX48" fmla="*/ 1981200 w 2938462"/>
                  <a:gd name="connsiteY48" fmla="*/ 76200 h 723900"/>
                  <a:gd name="connsiteX49" fmla="*/ 2028825 w 2938462"/>
                  <a:gd name="connsiteY49" fmla="*/ 71437 h 723900"/>
                  <a:gd name="connsiteX50" fmla="*/ 2076450 w 2938462"/>
                  <a:gd name="connsiteY50" fmla="*/ 61912 h 723900"/>
                  <a:gd name="connsiteX51" fmla="*/ 2105025 w 2938462"/>
                  <a:gd name="connsiteY51" fmla="*/ 52387 h 723900"/>
                  <a:gd name="connsiteX52" fmla="*/ 2157412 w 2938462"/>
                  <a:gd name="connsiteY52" fmla="*/ 42862 h 723900"/>
                  <a:gd name="connsiteX53" fmla="*/ 2319337 w 2938462"/>
                  <a:gd name="connsiteY53" fmla="*/ 42862 h 723900"/>
                  <a:gd name="connsiteX54" fmla="*/ 2343150 w 2938462"/>
                  <a:gd name="connsiteY54" fmla="*/ 38100 h 723900"/>
                  <a:gd name="connsiteX55" fmla="*/ 2371725 w 2938462"/>
                  <a:gd name="connsiteY55" fmla="*/ 28575 h 723900"/>
                  <a:gd name="connsiteX56" fmla="*/ 2486025 w 2938462"/>
                  <a:gd name="connsiteY56" fmla="*/ 33337 h 723900"/>
                  <a:gd name="connsiteX57" fmla="*/ 2524125 w 2938462"/>
                  <a:gd name="connsiteY57" fmla="*/ 38100 h 723900"/>
                  <a:gd name="connsiteX58" fmla="*/ 2614612 w 2938462"/>
                  <a:gd name="connsiteY58" fmla="*/ 33337 h 723900"/>
                  <a:gd name="connsiteX59" fmla="*/ 2647950 w 2938462"/>
                  <a:gd name="connsiteY59" fmla="*/ 9525 h 723900"/>
                  <a:gd name="connsiteX60" fmla="*/ 2676525 w 2938462"/>
                  <a:gd name="connsiteY60" fmla="*/ 0 h 723900"/>
                  <a:gd name="connsiteX61" fmla="*/ 2709862 w 2938462"/>
                  <a:gd name="connsiteY61" fmla="*/ 4762 h 723900"/>
                  <a:gd name="connsiteX62" fmla="*/ 2728912 w 2938462"/>
                  <a:gd name="connsiteY62" fmla="*/ 33337 h 723900"/>
                  <a:gd name="connsiteX63" fmla="*/ 2743200 w 2938462"/>
                  <a:gd name="connsiteY63" fmla="*/ 42862 h 723900"/>
                  <a:gd name="connsiteX64" fmla="*/ 2757487 w 2938462"/>
                  <a:gd name="connsiteY64" fmla="*/ 47625 h 723900"/>
                  <a:gd name="connsiteX65" fmla="*/ 2919412 w 2938462"/>
                  <a:gd name="connsiteY65" fmla="*/ 57150 h 723900"/>
                  <a:gd name="connsiteX66" fmla="*/ 2938462 w 2938462"/>
                  <a:gd name="connsiteY6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595312 w 2938462"/>
                  <a:gd name="connsiteY16" fmla="*/ 357187 h 723900"/>
                  <a:gd name="connsiteX17" fmla="*/ 795337 w 2938462"/>
                  <a:gd name="connsiteY17" fmla="*/ 338137 h 723900"/>
                  <a:gd name="connsiteX18" fmla="*/ 823912 w 2938462"/>
                  <a:gd name="connsiteY18" fmla="*/ 319087 h 723900"/>
                  <a:gd name="connsiteX19" fmla="*/ 852487 w 2938462"/>
                  <a:gd name="connsiteY19" fmla="*/ 295275 h 723900"/>
                  <a:gd name="connsiteX20" fmla="*/ 919162 w 2938462"/>
                  <a:gd name="connsiteY20" fmla="*/ 300037 h 723900"/>
                  <a:gd name="connsiteX21" fmla="*/ 957262 w 2938462"/>
                  <a:gd name="connsiteY21" fmla="*/ 309562 h 723900"/>
                  <a:gd name="connsiteX22" fmla="*/ 976312 w 2938462"/>
                  <a:gd name="connsiteY22" fmla="*/ 314325 h 723900"/>
                  <a:gd name="connsiteX23" fmla="*/ 1109662 w 2938462"/>
                  <a:gd name="connsiteY23" fmla="*/ 295275 h 723900"/>
                  <a:gd name="connsiteX24" fmla="*/ 1138237 w 2938462"/>
                  <a:gd name="connsiteY24" fmla="*/ 285750 h 723900"/>
                  <a:gd name="connsiteX25" fmla="*/ 1262062 w 2938462"/>
                  <a:gd name="connsiteY25" fmla="*/ 276225 h 723900"/>
                  <a:gd name="connsiteX26" fmla="*/ 1290637 w 2938462"/>
                  <a:gd name="connsiteY26" fmla="*/ 261937 h 723900"/>
                  <a:gd name="connsiteX27" fmla="*/ 1304925 w 2938462"/>
                  <a:gd name="connsiteY27" fmla="*/ 257175 h 723900"/>
                  <a:gd name="connsiteX28" fmla="*/ 1347787 w 2938462"/>
                  <a:gd name="connsiteY28" fmla="*/ 228600 h 723900"/>
                  <a:gd name="connsiteX29" fmla="*/ 1362075 w 2938462"/>
                  <a:gd name="connsiteY29" fmla="*/ 219075 h 723900"/>
                  <a:gd name="connsiteX30" fmla="*/ 1376362 w 2938462"/>
                  <a:gd name="connsiteY30" fmla="*/ 214312 h 723900"/>
                  <a:gd name="connsiteX31" fmla="*/ 1428750 w 2938462"/>
                  <a:gd name="connsiteY31" fmla="*/ 195262 h 723900"/>
                  <a:gd name="connsiteX32" fmla="*/ 1509712 w 2938462"/>
                  <a:gd name="connsiteY32" fmla="*/ 190500 h 723900"/>
                  <a:gd name="connsiteX33" fmla="*/ 1543050 w 2938462"/>
                  <a:gd name="connsiteY33" fmla="*/ 185737 h 723900"/>
                  <a:gd name="connsiteX34" fmla="*/ 1585912 w 2938462"/>
                  <a:gd name="connsiteY34" fmla="*/ 180975 h 723900"/>
                  <a:gd name="connsiteX35" fmla="*/ 1600200 w 2938462"/>
                  <a:gd name="connsiteY35" fmla="*/ 176212 h 723900"/>
                  <a:gd name="connsiteX36" fmla="*/ 1652587 w 2938462"/>
                  <a:gd name="connsiteY36" fmla="*/ 171450 h 723900"/>
                  <a:gd name="connsiteX37" fmla="*/ 1681162 w 2938462"/>
                  <a:gd name="connsiteY37" fmla="*/ 161925 h 723900"/>
                  <a:gd name="connsiteX38" fmla="*/ 1704975 w 2938462"/>
                  <a:gd name="connsiteY38" fmla="*/ 157162 h 723900"/>
                  <a:gd name="connsiteX39" fmla="*/ 1762125 w 2938462"/>
                  <a:gd name="connsiteY39" fmla="*/ 147637 h 723900"/>
                  <a:gd name="connsiteX40" fmla="*/ 1776412 w 2938462"/>
                  <a:gd name="connsiteY40" fmla="*/ 142875 h 723900"/>
                  <a:gd name="connsiteX41" fmla="*/ 1824037 w 2938462"/>
                  <a:gd name="connsiteY41" fmla="*/ 133350 h 723900"/>
                  <a:gd name="connsiteX42" fmla="*/ 1852612 w 2938462"/>
                  <a:gd name="connsiteY42" fmla="*/ 128587 h 723900"/>
                  <a:gd name="connsiteX43" fmla="*/ 1881187 w 2938462"/>
                  <a:gd name="connsiteY43" fmla="*/ 119062 h 723900"/>
                  <a:gd name="connsiteX44" fmla="*/ 1895475 w 2938462"/>
                  <a:gd name="connsiteY44" fmla="*/ 114300 h 723900"/>
                  <a:gd name="connsiteX45" fmla="*/ 1943100 w 2938462"/>
                  <a:gd name="connsiteY45" fmla="*/ 109537 h 723900"/>
                  <a:gd name="connsiteX46" fmla="*/ 1957387 w 2938462"/>
                  <a:gd name="connsiteY46" fmla="*/ 100012 h 723900"/>
                  <a:gd name="connsiteX47" fmla="*/ 1981200 w 2938462"/>
                  <a:gd name="connsiteY47" fmla="*/ 76200 h 723900"/>
                  <a:gd name="connsiteX48" fmla="*/ 2028825 w 2938462"/>
                  <a:gd name="connsiteY48" fmla="*/ 71437 h 723900"/>
                  <a:gd name="connsiteX49" fmla="*/ 2076450 w 2938462"/>
                  <a:gd name="connsiteY49" fmla="*/ 61912 h 723900"/>
                  <a:gd name="connsiteX50" fmla="*/ 2105025 w 2938462"/>
                  <a:gd name="connsiteY50" fmla="*/ 52387 h 723900"/>
                  <a:gd name="connsiteX51" fmla="*/ 2157412 w 2938462"/>
                  <a:gd name="connsiteY51" fmla="*/ 42862 h 723900"/>
                  <a:gd name="connsiteX52" fmla="*/ 2319337 w 2938462"/>
                  <a:gd name="connsiteY52" fmla="*/ 42862 h 723900"/>
                  <a:gd name="connsiteX53" fmla="*/ 2343150 w 2938462"/>
                  <a:gd name="connsiteY53" fmla="*/ 38100 h 723900"/>
                  <a:gd name="connsiteX54" fmla="*/ 2371725 w 2938462"/>
                  <a:gd name="connsiteY54" fmla="*/ 28575 h 723900"/>
                  <a:gd name="connsiteX55" fmla="*/ 2486025 w 2938462"/>
                  <a:gd name="connsiteY55" fmla="*/ 33337 h 723900"/>
                  <a:gd name="connsiteX56" fmla="*/ 2524125 w 2938462"/>
                  <a:gd name="connsiteY56" fmla="*/ 38100 h 723900"/>
                  <a:gd name="connsiteX57" fmla="*/ 2614612 w 2938462"/>
                  <a:gd name="connsiteY57" fmla="*/ 33337 h 723900"/>
                  <a:gd name="connsiteX58" fmla="*/ 2647950 w 2938462"/>
                  <a:gd name="connsiteY58" fmla="*/ 9525 h 723900"/>
                  <a:gd name="connsiteX59" fmla="*/ 2676525 w 2938462"/>
                  <a:gd name="connsiteY59" fmla="*/ 0 h 723900"/>
                  <a:gd name="connsiteX60" fmla="*/ 2709862 w 2938462"/>
                  <a:gd name="connsiteY60" fmla="*/ 4762 h 723900"/>
                  <a:gd name="connsiteX61" fmla="*/ 2728912 w 2938462"/>
                  <a:gd name="connsiteY61" fmla="*/ 33337 h 723900"/>
                  <a:gd name="connsiteX62" fmla="*/ 2743200 w 2938462"/>
                  <a:gd name="connsiteY62" fmla="*/ 42862 h 723900"/>
                  <a:gd name="connsiteX63" fmla="*/ 2757487 w 2938462"/>
                  <a:gd name="connsiteY63" fmla="*/ 47625 h 723900"/>
                  <a:gd name="connsiteX64" fmla="*/ 2919412 w 2938462"/>
                  <a:gd name="connsiteY64" fmla="*/ 57150 h 723900"/>
                  <a:gd name="connsiteX65" fmla="*/ 2938462 w 2938462"/>
                  <a:gd name="connsiteY6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595312 w 2938462"/>
                  <a:gd name="connsiteY15" fmla="*/ 357187 h 723900"/>
                  <a:gd name="connsiteX16" fmla="*/ 795337 w 2938462"/>
                  <a:gd name="connsiteY16" fmla="*/ 338137 h 723900"/>
                  <a:gd name="connsiteX17" fmla="*/ 823912 w 2938462"/>
                  <a:gd name="connsiteY17" fmla="*/ 319087 h 723900"/>
                  <a:gd name="connsiteX18" fmla="*/ 852487 w 2938462"/>
                  <a:gd name="connsiteY18" fmla="*/ 295275 h 723900"/>
                  <a:gd name="connsiteX19" fmla="*/ 919162 w 2938462"/>
                  <a:gd name="connsiteY19" fmla="*/ 300037 h 723900"/>
                  <a:gd name="connsiteX20" fmla="*/ 957262 w 2938462"/>
                  <a:gd name="connsiteY20" fmla="*/ 309562 h 723900"/>
                  <a:gd name="connsiteX21" fmla="*/ 976312 w 2938462"/>
                  <a:gd name="connsiteY21" fmla="*/ 314325 h 723900"/>
                  <a:gd name="connsiteX22" fmla="*/ 1109662 w 2938462"/>
                  <a:gd name="connsiteY22" fmla="*/ 295275 h 723900"/>
                  <a:gd name="connsiteX23" fmla="*/ 1138237 w 2938462"/>
                  <a:gd name="connsiteY23" fmla="*/ 285750 h 723900"/>
                  <a:gd name="connsiteX24" fmla="*/ 1262062 w 2938462"/>
                  <a:gd name="connsiteY24" fmla="*/ 276225 h 723900"/>
                  <a:gd name="connsiteX25" fmla="*/ 1290637 w 2938462"/>
                  <a:gd name="connsiteY25" fmla="*/ 261937 h 723900"/>
                  <a:gd name="connsiteX26" fmla="*/ 1304925 w 2938462"/>
                  <a:gd name="connsiteY26" fmla="*/ 257175 h 723900"/>
                  <a:gd name="connsiteX27" fmla="*/ 1347787 w 2938462"/>
                  <a:gd name="connsiteY27" fmla="*/ 228600 h 723900"/>
                  <a:gd name="connsiteX28" fmla="*/ 1362075 w 2938462"/>
                  <a:gd name="connsiteY28" fmla="*/ 219075 h 723900"/>
                  <a:gd name="connsiteX29" fmla="*/ 1376362 w 2938462"/>
                  <a:gd name="connsiteY29" fmla="*/ 214312 h 723900"/>
                  <a:gd name="connsiteX30" fmla="*/ 1428750 w 2938462"/>
                  <a:gd name="connsiteY30" fmla="*/ 195262 h 723900"/>
                  <a:gd name="connsiteX31" fmla="*/ 1509712 w 2938462"/>
                  <a:gd name="connsiteY31" fmla="*/ 190500 h 723900"/>
                  <a:gd name="connsiteX32" fmla="*/ 1543050 w 2938462"/>
                  <a:gd name="connsiteY32" fmla="*/ 185737 h 723900"/>
                  <a:gd name="connsiteX33" fmla="*/ 1585912 w 2938462"/>
                  <a:gd name="connsiteY33" fmla="*/ 180975 h 723900"/>
                  <a:gd name="connsiteX34" fmla="*/ 1600200 w 2938462"/>
                  <a:gd name="connsiteY34" fmla="*/ 176212 h 723900"/>
                  <a:gd name="connsiteX35" fmla="*/ 1652587 w 2938462"/>
                  <a:gd name="connsiteY35" fmla="*/ 171450 h 723900"/>
                  <a:gd name="connsiteX36" fmla="*/ 1681162 w 2938462"/>
                  <a:gd name="connsiteY36" fmla="*/ 161925 h 723900"/>
                  <a:gd name="connsiteX37" fmla="*/ 1704975 w 2938462"/>
                  <a:gd name="connsiteY37" fmla="*/ 157162 h 723900"/>
                  <a:gd name="connsiteX38" fmla="*/ 1762125 w 2938462"/>
                  <a:gd name="connsiteY38" fmla="*/ 147637 h 723900"/>
                  <a:gd name="connsiteX39" fmla="*/ 1776412 w 2938462"/>
                  <a:gd name="connsiteY39" fmla="*/ 142875 h 723900"/>
                  <a:gd name="connsiteX40" fmla="*/ 1824037 w 2938462"/>
                  <a:gd name="connsiteY40" fmla="*/ 133350 h 723900"/>
                  <a:gd name="connsiteX41" fmla="*/ 1852612 w 2938462"/>
                  <a:gd name="connsiteY41" fmla="*/ 128587 h 723900"/>
                  <a:gd name="connsiteX42" fmla="*/ 1881187 w 2938462"/>
                  <a:gd name="connsiteY42" fmla="*/ 119062 h 723900"/>
                  <a:gd name="connsiteX43" fmla="*/ 1895475 w 2938462"/>
                  <a:gd name="connsiteY43" fmla="*/ 114300 h 723900"/>
                  <a:gd name="connsiteX44" fmla="*/ 1943100 w 2938462"/>
                  <a:gd name="connsiteY44" fmla="*/ 109537 h 723900"/>
                  <a:gd name="connsiteX45" fmla="*/ 1957387 w 2938462"/>
                  <a:gd name="connsiteY45" fmla="*/ 100012 h 723900"/>
                  <a:gd name="connsiteX46" fmla="*/ 1981200 w 2938462"/>
                  <a:gd name="connsiteY46" fmla="*/ 76200 h 723900"/>
                  <a:gd name="connsiteX47" fmla="*/ 2028825 w 2938462"/>
                  <a:gd name="connsiteY47" fmla="*/ 71437 h 723900"/>
                  <a:gd name="connsiteX48" fmla="*/ 2076450 w 2938462"/>
                  <a:gd name="connsiteY48" fmla="*/ 61912 h 723900"/>
                  <a:gd name="connsiteX49" fmla="*/ 2105025 w 2938462"/>
                  <a:gd name="connsiteY49" fmla="*/ 52387 h 723900"/>
                  <a:gd name="connsiteX50" fmla="*/ 2157412 w 2938462"/>
                  <a:gd name="connsiteY50" fmla="*/ 42862 h 723900"/>
                  <a:gd name="connsiteX51" fmla="*/ 2319337 w 2938462"/>
                  <a:gd name="connsiteY51" fmla="*/ 42862 h 723900"/>
                  <a:gd name="connsiteX52" fmla="*/ 2343150 w 2938462"/>
                  <a:gd name="connsiteY52" fmla="*/ 38100 h 723900"/>
                  <a:gd name="connsiteX53" fmla="*/ 2371725 w 2938462"/>
                  <a:gd name="connsiteY53" fmla="*/ 28575 h 723900"/>
                  <a:gd name="connsiteX54" fmla="*/ 2486025 w 2938462"/>
                  <a:gd name="connsiteY54" fmla="*/ 33337 h 723900"/>
                  <a:gd name="connsiteX55" fmla="*/ 2524125 w 2938462"/>
                  <a:gd name="connsiteY55" fmla="*/ 38100 h 723900"/>
                  <a:gd name="connsiteX56" fmla="*/ 2614612 w 2938462"/>
                  <a:gd name="connsiteY56" fmla="*/ 33337 h 723900"/>
                  <a:gd name="connsiteX57" fmla="*/ 2647950 w 2938462"/>
                  <a:gd name="connsiteY57" fmla="*/ 9525 h 723900"/>
                  <a:gd name="connsiteX58" fmla="*/ 2676525 w 2938462"/>
                  <a:gd name="connsiteY58" fmla="*/ 0 h 723900"/>
                  <a:gd name="connsiteX59" fmla="*/ 2709862 w 2938462"/>
                  <a:gd name="connsiteY59" fmla="*/ 4762 h 723900"/>
                  <a:gd name="connsiteX60" fmla="*/ 2728912 w 2938462"/>
                  <a:gd name="connsiteY60" fmla="*/ 33337 h 723900"/>
                  <a:gd name="connsiteX61" fmla="*/ 2743200 w 2938462"/>
                  <a:gd name="connsiteY61" fmla="*/ 42862 h 723900"/>
                  <a:gd name="connsiteX62" fmla="*/ 2757487 w 2938462"/>
                  <a:gd name="connsiteY62" fmla="*/ 47625 h 723900"/>
                  <a:gd name="connsiteX63" fmla="*/ 2919412 w 2938462"/>
                  <a:gd name="connsiteY63" fmla="*/ 57150 h 723900"/>
                  <a:gd name="connsiteX64" fmla="*/ 2938462 w 2938462"/>
                  <a:gd name="connsiteY6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595312 w 2938462"/>
                  <a:gd name="connsiteY14" fmla="*/ 357187 h 723900"/>
                  <a:gd name="connsiteX15" fmla="*/ 795337 w 2938462"/>
                  <a:gd name="connsiteY15" fmla="*/ 338137 h 723900"/>
                  <a:gd name="connsiteX16" fmla="*/ 823912 w 2938462"/>
                  <a:gd name="connsiteY16" fmla="*/ 319087 h 723900"/>
                  <a:gd name="connsiteX17" fmla="*/ 852487 w 2938462"/>
                  <a:gd name="connsiteY17" fmla="*/ 295275 h 723900"/>
                  <a:gd name="connsiteX18" fmla="*/ 919162 w 2938462"/>
                  <a:gd name="connsiteY18" fmla="*/ 300037 h 723900"/>
                  <a:gd name="connsiteX19" fmla="*/ 957262 w 2938462"/>
                  <a:gd name="connsiteY19" fmla="*/ 309562 h 723900"/>
                  <a:gd name="connsiteX20" fmla="*/ 976312 w 2938462"/>
                  <a:gd name="connsiteY20" fmla="*/ 314325 h 723900"/>
                  <a:gd name="connsiteX21" fmla="*/ 1109662 w 2938462"/>
                  <a:gd name="connsiteY21" fmla="*/ 295275 h 723900"/>
                  <a:gd name="connsiteX22" fmla="*/ 1138237 w 2938462"/>
                  <a:gd name="connsiteY22" fmla="*/ 285750 h 723900"/>
                  <a:gd name="connsiteX23" fmla="*/ 1262062 w 2938462"/>
                  <a:gd name="connsiteY23" fmla="*/ 276225 h 723900"/>
                  <a:gd name="connsiteX24" fmla="*/ 1290637 w 2938462"/>
                  <a:gd name="connsiteY24" fmla="*/ 261937 h 723900"/>
                  <a:gd name="connsiteX25" fmla="*/ 1304925 w 2938462"/>
                  <a:gd name="connsiteY25" fmla="*/ 257175 h 723900"/>
                  <a:gd name="connsiteX26" fmla="*/ 1347787 w 2938462"/>
                  <a:gd name="connsiteY26" fmla="*/ 228600 h 723900"/>
                  <a:gd name="connsiteX27" fmla="*/ 1362075 w 2938462"/>
                  <a:gd name="connsiteY27" fmla="*/ 219075 h 723900"/>
                  <a:gd name="connsiteX28" fmla="*/ 1376362 w 2938462"/>
                  <a:gd name="connsiteY28" fmla="*/ 214312 h 723900"/>
                  <a:gd name="connsiteX29" fmla="*/ 1428750 w 2938462"/>
                  <a:gd name="connsiteY29" fmla="*/ 195262 h 723900"/>
                  <a:gd name="connsiteX30" fmla="*/ 1509712 w 2938462"/>
                  <a:gd name="connsiteY30" fmla="*/ 190500 h 723900"/>
                  <a:gd name="connsiteX31" fmla="*/ 1543050 w 2938462"/>
                  <a:gd name="connsiteY31" fmla="*/ 185737 h 723900"/>
                  <a:gd name="connsiteX32" fmla="*/ 1585912 w 2938462"/>
                  <a:gd name="connsiteY32" fmla="*/ 180975 h 723900"/>
                  <a:gd name="connsiteX33" fmla="*/ 1600200 w 2938462"/>
                  <a:gd name="connsiteY33" fmla="*/ 176212 h 723900"/>
                  <a:gd name="connsiteX34" fmla="*/ 1652587 w 2938462"/>
                  <a:gd name="connsiteY34" fmla="*/ 171450 h 723900"/>
                  <a:gd name="connsiteX35" fmla="*/ 1681162 w 2938462"/>
                  <a:gd name="connsiteY35" fmla="*/ 161925 h 723900"/>
                  <a:gd name="connsiteX36" fmla="*/ 1704975 w 2938462"/>
                  <a:gd name="connsiteY36" fmla="*/ 157162 h 723900"/>
                  <a:gd name="connsiteX37" fmla="*/ 1762125 w 2938462"/>
                  <a:gd name="connsiteY37" fmla="*/ 147637 h 723900"/>
                  <a:gd name="connsiteX38" fmla="*/ 1776412 w 2938462"/>
                  <a:gd name="connsiteY38" fmla="*/ 142875 h 723900"/>
                  <a:gd name="connsiteX39" fmla="*/ 1824037 w 2938462"/>
                  <a:gd name="connsiteY39" fmla="*/ 133350 h 723900"/>
                  <a:gd name="connsiteX40" fmla="*/ 1852612 w 2938462"/>
                  <a:gd name="connsiteY40" fmla="*/ 128587 h 723900"/>
                  <a:gd name="connsiteX41" fmla="*/ 1881187 w 2938462"/>
                  <a:gd name="connsiteY41" fmla="*/ 119062 h 723900"/>
                  <a:gd name="connsiteX42" fmla="*/ 1895475 w 2938462"/>
                  <a:gd name="connsiteY42" fmla="*/ 114300 h 723900"/>
                  <a:gd name="connsiteX43" fmla="*/ 1943100 w 2938462"/>
                  <a:gd name="connsiteY43" fmla="*/ 109537 h 723900"/>
                  <a:gd name="connsiteX44" fmla="*/ 1957387 w 2938462"/>
                  <a:gd name="connsiteY44" fmla="*/ 100012 h 723900"/>
                  <a:gd name="connsiteX45" fmla="*/ 1981200 w 2938462"/>
                  <a:gd name="connsiteY45" fmla="*/ 76200 h 723900"/>
                  <a:gd name="connsiteX46" fmla="*/ 2028825 w 2938462"/>
                  <a:gd name="connsiteY46" fmla="*/ 71437 h 723900"/>
                  <a:gd name="connsiteX47" fmla="*/ 2076450 w 2938462"/>
                  <a:gd name="connsiteY47" fmla="*/ 61912 h 723900"/>
                  <a:gd name="connsiteX48" fmla="*/ 2105025 w 2938462"/>
                  <a:gd name="connsiteY48" fmla="*/ 52387 h 723900"/>
                  <a:gd name="connsiteX49" fmla="*/ 2157412 w 2938462"/>
                  <a:gd name="connsiteY49" fmla="*/ 42862 h 723900"/>
                  <a:gd name="connsiteX50" fmla="*/ 2319337 w 2938462"/>
                  <a:gd name="connsiteY50" fmla="*/ 42862 h 723900"/>
                  <a:gd name="connsiteX51" fmla="*/ 2343150 w 2938462"/>
                  <a:gd name="connsiteY51" fmla="*/ 38100 h 723900"/>
                  <a:gd name="connsiteX52" fmla="*/ 2371725 w 2938462"/>
                  <a:gd name="connsiteY52" fmla="*/ 28575 h 723900"/>
                  <a:gd name="connsiteX53" fmla="*/ 2486025 w 2938462"/>
                  <a:gd name="connsiteY53" fmla="*/ 33337 h 723900"/>
                  <a:gd name="connsiteX54" fmla="*/ 2524125 w 2938462"/>
                  <a:gd name="connsiteY54" fmla="*/ 38100 h 723900"/>
                  <a:gd name="connsiteX55" fmla="*/ 2614612 w 2938462"/>
                  <a:gd name="connsiteY55" fmla="*/ 33337 h 723900"/>
                  <a:gd name="connsiteX56" fmla="*/ 2647950 w 2938462"/>
                  <a:gd name="connsiteY56" fmla="*/ 9525 h 723900"/>
                  <a:gd name="connsiteX57" fmla="*/ 2676525 w 2938462"/>
                  <a:gd name="connsiteY57" fmla="*/ 0 h 723900"/>
                  <a:gd name="connsiteX58" fmla="*/ 2709862 w 2938462"/>
                  <a:gd name="connsiteY58" fmla="*/ 4762 h 723900"/>
                  <a:gd name="connsiteX59" fmla="*/ 2728912 w 2938462"/>
                  <a:gd name="connsiteY59" fmla="*/ 33337 h 723900"/>
                  <a:gd name="connsiteX60" fmla="*/ 2743200 w 2938462"/>
                  <a:gd name="connsiteY60" fmla="*/ 42862 h 723900"/>
                  <a:gd name="connsiteX61" fmla="*/ 2757487 w 2938462"/>
                  <a:gd name="connsiteY61" fmla="*/ 47625 h 723900"/>
                  <a:gd name="connsiteX62" fmla="*/ 2919412 w 2938462"/>
                  <a:gd name="connsiteY62" fmla="*/ 57150 h 723900"/>
                  <a:gd name="connsiteX63" fmla="*/ 2938462 w 2938462"/>
                  <a:gd name="connsiteY6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595312 w 2938462"/>
                  <a:gd name="connsiteY13" fmla="*/ 357187 h 723900"/>
                  <a:gd name="connsiteX14" fmla="*/ 795337 w 2938462"/>
                  <a:gd name="connsiteY14" fmla="*/ 338137 h 723900"/>
                  <a:gd name="connsiteX15" fmla="*/ 823912 w 2938462"/>
                  <a:gd name="connsiteY15" fmla="*/ 319087 h 723900"/>
                  <a:gd name="connsiteX16" fmla="*/ 852487 w 2938462"/>
                  <a:gd name="connsiteY16" fmla="*/ 295275 h 723900"/>
                  <a:gd name="connsiteX17" fmla="*/ 919162 w 2938462"/>
                  <a:gd name="connsiteY17" fmla="*/ 300037 h 723900"/>
                  <a:gd name="connsiteX18" fmla="*/ 957262 w 2938462"/>
                  <a:gd name="connsiteY18" fmla="*/ 309562 h 723900"/>
                  <a:gd name="connsiteX19" fmla="*/ 976312 w 2938462"/>
                  <a:gd name="connsiteY19" fmla="*/ 314325 h 723900"/>
                  <a:gd name="connsiteX20" fmla="*/ 1109662 w 2938462"/>
                  <a:gd name="connsiteY20" fmla="*/ 295275 h 723900"/>
                  <a:gd name="connsiteX21" fmla="*/ 1138237 w 2938462"/>
                  <a:gd name="connsiteY21" fmla="*/ 285750 h 723900"/>
                  <a:gd name="connsiteX22" fmla="*/ 1262062 w 2938462"/>
                  <a:gd name="connsiteY22" fmla="*/ 276225 h 723900"/>
                  <a:gd name="connsiteX23" fmla="*/ 1290637 w 2938462"/>
                  <a:gd name="connsiteY23" fmla="*/ 261937 h 723900"/>
                  <a:gd name="connsiteX24" fmla="*/ 1304925 w 2938462"/>
                  <a:gd name="connsiteY24" fmla="*/ 257175 h 723900"/>
                  <a:gd name="connsiteX25" fmla="*/ 1347787 w 2938462"/>
                  <a:gd name="connsiteY25" fmla="*/ 228600 h 723900"/>
                  <a:gd name="connsiteX26" fmla="*/ 1362075 w 2938462"/>
                  <a:gd name="connsiteY26" fmla="*/ 219075 h 723900"/>
                  <a:gd name="connsiteX27" fmla="*/ 1376362 w 2938462"/>
                  <a:gd name="connsiteY27" fmla="*/ 214312 h 723900"/>
                  <a:gd name="connsiteX28" fmla="*/ 1428750 w 2938462"/>
                  <a:gd name="connsiteY28" fmla="*/ 195262 h 723900"/>
                  <a:gd name="connsiteX29" fmla="*/ 1509712 w 2938462"/>
                  <a:gd name="connsiteY29" fmla="*/ 190500 h 723900"/>
                  <a:gd name="connsiteX30" fmla="*/ 1543050 w 2938462"/>
                  <a:gd name="connsiteY30" fmla="*/ 185737 h 723900"/>
                  <a:gd name="connsiteX31" fmla="*/ 1585912 w 2938462"/>
                  <a:gd name="connsiteY31" fmla="*/ 180975 h 723900"/>
                  <a:gd name="connsiteX32" fmla="*/ 1600200 w 2938462"/>
                  <a:gd name="connsiteY32" fmla="*/ 176212 h 723900"/>
                  <a:gd name="connsiteX33" fmla="*/ 1652587 w 2938462"/>
                  <a:gd name="connsiteY33" fmla="*/ 171450 h 723900"/>
                  <a:gd name="connsiteX34" fmla="*/ 1681162 w 2938462"/>
                  <a:gd name="connsiteY34" fmla="*/ 161925 h 723900"/>
                  <a:gd name="connsiteX35" fmla="*/ 1704975 w 2938462"/>
                  <a:gd name="connsiteY35" fmla="*/ 157162 h 723900"/>
                  <a:gd name="connsiteX36" fmla="*/ 1762125 w 2938462"/>
                  <a:gd name="connsiteY36" fmla="*/ 147637 h 723900"/>
                  <a:gd name="connsiteX37" fmla="*/ 1776412 w 2938462"/>
                  <a:gd name="connsiteY37" fmla="*/ 142875 h 723900"/>
                  <a:gd name="connsiteX38" fmla="*/ 1824037 w 2938462"/>
                  <a:gd name="connsiteY38" fmla="*/ 133350 h 723900"/>
                  <a:gd name="connsiteX39" fmla="*/ 1852612 w 2938462"/>
                  <a:gd name="connsiteY39" fmla="*/ 128587 h 723900"/>
                  <a:gd name="connsiteX40" fmla="*/ 1881187 w 2938462"/>
                  <a:gd name="connsiteY40" fmla="*/ 119062 h 723900"/>
                  <a:gd name="connsiteX41" fmla="*/ 1895475 w 2938462"/>
                  <a:gd name="connsiteY41" fmla="*/ 114300 h 723900"/>
                  <a:gd name="connsiteX42" fmla="*/ 1943100 w 2938462"/>
                  <a:gd name="connsiteY42" fmla="*/ 109537 h 723900"/>
                  <a:gd name="connsiteX43" fmla="*/ 1957387 w 2938462"/>
                  <a:gd name="connsiteY43" fmla="*/ 100012 h 723900"/>
                  <a:gd name="connsiteX44" fmla="*/ 1981200 w 2938462"/>
                  <a:gd name="connsiteY44" fmla="*/ 76200 h 723900"/>
                  <a:gd name="connsiteX45" fmla="*/ 2028825 w 2938462"/>
                  <a:gd name="connsiteY45" fmla="*/ 71437 h 723900"/>
                  <a:gd name="connsiteX46" fmla="*/ 2076450 w 2938462"/>
                  <a:gd name="connsiteY46" fmla="*/ 61912 h 723900"/>
                  <a:gd name="connsiteX47" fmla="*/ 2105025 w 2938462"/>
                  <a:gd name="connsiteY47" fmla="*/ 52387 h 723900"/>
                  <a:gd name="connsiteX48" fmla="*/ 2157412 w 2938462"/>
                  <a:gd name="connsiteY48" fmla="*/ 42862 h 723900"/>
                  <a:gd name="connsiteX49" fmla="*/ 2319337 w 2938462"/>
                  <a:gd name="connsiteY49" fmla="*/ 42862 h 723900"/>
                  <a:gd name="connsiteX50" fmla="*/ 2343150 w 2938462"/>
                  <a:gd name="connsiteY50" fmla="*/ 38100 h 723900"/>
                  <a:gd name="connsiteX51" fmla="*/ 2371725 w 2938462"/>
                  <a:gd name="connsiteY51" fmla="*/ 28575 h 723900"/>
                  <a:gd name="connsiteX52" fmla="*/ 2486025 w 2938462"/>
                  <a:gd name="connsiteY52" fmla="*/ 33337 h 723900"/>
                  <a:gd name="connsiteX53" fmla="*/ 2524125 w 2938462"/>
                  <a:gd name="connsiteY53" fmla="*/ 38100 h 723900"/>
                  <a:gd name="connsiteX54" fmla="*/ 2614612 w 2938462"/>
                  <a:gd name="connsiteY54" fmla="*/ 33337 h 723900"/>
                  <a:gd name="connsiteX55" fmla="*/ 2647950 w 2938462"/>
                  <a:gd name="connsiteY55" fmla="*/ 9525 h 723900"/>
                  <a:gd name="connsiteX56" fmla="*/ 2676525 w 2938462"/>
                  <a:gd name="connsiteY56" fmla="*/ 0 h 723900"/>
                  <a:gd name="connsiteX57" fmla="*/ 2709862 w 2938462"/>
                  <a:gd name="connsiteY57" fmla="*/ 4762 h 723900"/>
                  <a:gd name="connsiteX58" fmla="*/ 2728912 w 2938462"/>
                  <a:gd name="connsiteY58" fmla="*/ 33337 h 723900"/>
                  <a:gd name="connsiteX59" fmla="*/ 2743200 w 2938462"/>
                  <a:gd name="connsiteY59" fmla="*/ 42862 h 723900"/>
                  <a:gd name="connsiteX60" fmla="*/ 2757487 w 2938462"/>
                  <a:gd name="connsiteY60" fmla="*/ 47625 h 723900"/>
                  <a:gd name="connsiteX61" fmla="*/ 2919412 w 2938462"/>
                  <a:gd name="connsiteY61" fmla="*/ 57150 h 723900"/>
                  <a:gd name="connsiteX62" fmla="*/ 2938462 w 2938462"/>
                  <a:gd name="connsiteY6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595312 w 2938462"/>
                  <a:gd name="connsiteY12" fmla="*/ 357187 h 723900"/>
                  <a:gd name="connsiteX13" fmla="*/ 795337 w 2938462"/>
                  <a:gd name="connsiteY13" fmla="*/ 338137 h 723900"/>
                  <a:gd name="connsiteX14" fmla="*/ 823912 w 2938462"/>
                  <a:gd name="connsiteY14" fmla="*/ 319087 h 723900"/>
                  <a:gd name="connsiteX15" fmla="*/ 852487 w 2938462"/>
                  <a:gd name="connsiteY15" fmla="*/ 295275 h 723900"/>
                  <a:gd name="connsiteX16" fmla="*/ 919162 w 2938462"/>
                  <a:gd name="connsiteY16" fmla="*/ 300037 h 723900"/>
                  <a:gd name="connsiteX17" fmla="*/ 957262 w 2938462"/>
                  <a:gd name="connsiteY17" fmla="*/ 309562 h 723900"/>
                  <a:gd name="connsiteX18" fmla="*/ 976312 w 2938462"/>
                  <a:gd name="connsiteY18" fmla="*/ 314325 h 723900"/>
                  <a:gd name="connsiteX19" fmla="*/ 1109662 w 2938462"/>
                  <a:gd name="connsiteY19" fmla="*/ 295275 h 723900"/>
                  <a:gd name="connsiteX20" fmla="*/ 1138237 w 2938462"/>
                  <a:gd name="connsiteY20" fmla="*/ 285750 h 723900"/>
                  <a:gd name="connsiteX21" fmla="*/ 1262062 w 2938462"/>
                  <a:gd name="connsiteY21" fmla="*/ 276225 h 723900"/>
                  <a:gd name="connsiteX22" fmla="*/ 1290637 w 2938462"/>
                  <a:gd name="connsiteY22" fmla="*/ 261937 h 723900"/>
                  <a:gd name="connsiteX23" fmla="*/ 1304925 w 2938462"/>
                  <a:gd name="connsiteY23" fmla="*/ 257175 h 723900"/>
                  <a:gd name="connsiteX24" fmla="*/ 1347787 w 2938462"/>
                  <a:gd name="connsiteY24" fmla="*/ 228600 h 723900"/>
                  <a:gd name="connsiteX25" fmla="*/ 1362075 w 2938462"/>
                  <a:gd name="connsiteY25" fmla="*/ 219075 h 723900"/>
                  <a:gd name="connsiteX26" fmla="*/ 1376362 w 2938462"/>
                  <a:gd name="connsiteY26" fmla="*/ 214312 h 723900"/>
                  <a:gd name="connsiteX27" fmla="*/ 1428750 w 2938462"/>
                  <a:gd name="connsiteY27" fmla="*/ 195262 h 723900"/>
                  <a:gd name="connsiteX28" fmla="*/ 1509712 w 2938462"/>
                  <a:gd name="connsiteY28" fmla="*/ 190500 h 723900"/>
                  <a:gd name="connsiteX29" fmla="*/ 1543050 w 2938462"/>
                  <a:gd name="connsiteY29" fmla="*/ 185737 h 723900"/>
                  <a:gd name="connsiteX30" fmla="*/ 1585912 w 2938462"/>
                  <a:gd name="connsiteY30" fmla="*/ 180975 h 723900"/>
                  <a:gd name="connsiteX31" fmla="*/ 1600200 w 2938462"/>
                  <a:gd name="connsiteY31" fmla="*/ 176212 h 723900"/>
                  <a:gd name="connsiteX32" fmla="*/ 1652587 w 2938462"/>
                  <a:gd name="connsiteY32" fmla="*/ 171450 h 723900"/>
                  <a:gd name="connsiteX33" fmla="*/ 1681162 w 2938462"/>
                  <a:gd name="connsiteY33" fmla="*/ 161925 h 723900"/>
                  <a:gd name="connsiteX34" fmla="*/ 1704975 w 2938462"/>
                  <a:gd name="connsiteY34" fmla="*/ 157162 h 723900"/>
                  <a:gd name="connsiteX35" fmla="*/ 1762125 w 2938462"/>
                  <a:gd name="connsiteY35" fmla="*/ 147637 h 723900"/>
                  <a:gd name="connsiteX36" fmla="*/ 1776412 w 2938462"/>
                  <a:gd name="connsiteY36" fmla="*/ 142875 h 723900"/>
                  <a:gd name="connsiteX37" fmla="*/ 1824037 w 2938462"/>
                  <a:gd name="connsiteY37" fmla="*/ 133350 h 723900"/>
                  <a:gd name="connsiteX38" fmla="*/ 1852612 w 2938462"/>
                  <a:gd name="connsiteY38" fmla="*/ 128587 h 723900"/>
                  <a:gd name="connsiteX39" fmla="*/ 1881187 w 2938462"/>
                  <a:gd name="connsiteY39" fmla="*/ 119062 h 723900"/>
                  <a:gd name="connsiteX40" fmla="*/ 1895475 w 2938462"/>
                  <a:gd name="connsiteY40" fmla="*/ 114300 h 723900"/>
                  <a:gd name="connsiteX41" fmla="*/ 1943100 w 2938462"/>
                  <a:gd name="connsiteY41" fmla="*/ 109537 h 723900"/>
                  <a:gd name="connsiteX42" fmla="*/ 1957387 w 2938462"/>
                  <a:gd name="connsiteY42" fmla="*/ 100012 h 723900"/>
                  <a:gd name="connsiteX43" fmla="*/ 1981200 w 2938462"/>
                  <a:gd name="connsiteY43" fmla="*/ 76200 h 723900"/>
                  <a:gd name="connsiteX44" fmla="*/ 2028825 w 2938462"/>
                  <a:gd name="connsiteY44" fmla="*/ 71437 h 723900"/>
                  <a:gd name="connsiteX45" fmla="*/ 2076450 w 2938462"/>
                  <a:gd name="connsiteY45" fmla="*/ 61912 h 723900"/>
                  <a:gd name="connsiteX46" fmla="*/ 2105025 w 2938462"/>
                  <a:gd name="connsiteY46" fmla="*/ 52387 h 723900"/>
                  <a:gd name="connsiteX47" fmla="*/ 2157412 w 2938462"/>
                  <a:gd name="connsiteY47" fmla="*/ 42862 h 723900"/>
                  <a:gd name="connsiteX48" fmla="*/ 2319337 w 2938462"/>
                  <a:gd name="connsiteY48" fmla="*/ 42862 h 723900"/>
                  <a:gd name="connsiteX49" fmla="*/ 2343150 w 2938462"/>
                  <a:gd name="connsiteY49" fmla="*/ 38100 h 723900"/>
                  <a:gd name="connsiteX50" fmla="*/ 2371725 w 2938462"/>
                  <a:gd name="connsiteY50" fmla="*/ 28575 h 723900"/>
                  <a:gd name="connsiteX51" fmla="*/ 2486025 w 2938462"/>
                  <a:gd name="connsiteY51" fmla="*/ 33337 h 723900"/>
                  <a:gd name="connsiteX52" fmla="*/ 2524125 w 2938462"/>
                  <a:gd name="connsiteY52" fmla="*/ 38100 h 723900"/>
                  <a:gd name="connsiteX53" fmla="*/ 2614612 w 2938462"/>
                  <a:gd name="connsiteY53" fmla="*/ 33337 h 723900"/>
                  <a:gd name="connsiteX54" fmla="*/ 2647950 w 2938462"/>
                  <a:gd name="connsiteY54" fmla="*/ 9525 h 723900"/>
                  <a:gd name="connsiteX55" fmla="*/ 2676525 w 2938462"/>
                  <a:gd name="connsiteY55" fmla="*/ 0 h 723900"/>
                  <a:gd name="connsiteX56" fmla="*/ 2709862 w 2938462"/>
                  <a:gd name="connsiteY56" fmla="*/ 4762 h 723900"/>
                  <a:gd name="connsiteX57" fmla="*/ 2728912 w 2938462"/>
                  <a:gd name="connsiteY57" fmla="*/ 33337 h 723900"/>
                  <a:gd name="connsiteX58" fmla="*/ 2743200 w 2938462"/>
                  <a:gd name="connsiteY58" fmla="*/ 42862 h 723900"/>
                  <a:gd name="connsiteX59" fmla="*/ 2757487 w 2938462"/>
                  <a:gd name="connsiteY59" fmla="*/ 47625 h 723900"/>
                  <a:gd name="connsiteX60" fmla="*/ 2919412 w 2938462"/>
                  <a:gd name="connsiteY60" fmla="*/ 57150 h 723900"/>
                  <a:gd name="connsiteX61" fmla="*/ 2938462 w 2938462"/>
                  <a:gd name="connsiteY6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595312 w 2938462"/>
                  <a:gd name="connsiteY11" fmla="*/ 357187 h 723900"/>
                  <a:gd name="connsiteX12" fmla="*/ 795337 w 2938462"/>
                  <a:gd name="connsiteY12" fmla="*/ 338137 h 723900"/>
                  <a:gd name="connsiteX13" fmla="*/ 823912 w 2938462"/>
                  <a:gd name="connsiteY13" fmla="*/ 319087 h 723900"/>
                  <a:gd name="connsiteX14" fmla="*/ 852487 w 2938462"/>
                  <a:gd name="connsiteY14" fmla="*/ 295275 h 723900"/>
                  <a:gd name="connsiteX15" fmla="*/ 919162 w 2938462"/>
                  <a:gd name="connsiteY15" fmla="*/ 300037 h 723900"/>
                  <a:gd name="connsiteX16" fmla="*/ 957262 w 2938462"/>
                  <a:gd name="connsiteY16" fmla="*/ 309562 h 723900"/>
                  <a:gd name="connsiteX17" fmla="*/ 976312 w 2938462"/>
                  <a:gd name="connsiteY17" fmla="*/ 314325 h 723900"/>
                  <a:gd name="connsiteX18" fmla="*/ 1109662 w 2938462"/>
                  <a:gd name="connsiteY18" fmla="*/ 295275 h 723900"/>
                  <a:gd name="connsiteX19" fmla="*/ 1138237 w 2938462"/>
                  <a:gd name="connsiteY19" fmla="*/ 285750 h 723900"/>
                  <a:gd name="connsiteX20" fmla="*/ 1262062 w 2938462"/>
                  <a:gd name="connsiteY20" fmla="*/ 276225 h 723900"/>
                  <a:gd name="connsiteX21" fmla="*/ 1290637 w 2938462"/>
                  <a:gd name="connsiteY21" fmla="*/ 261937 h 723900"/>
                  <a:gd name="connsiteX22" fmla="*/ 1304925 w 2938462"/>
                  <a:gd name="connsiteY22" fmla="*/ 257175 h 723900"/>
                  <a:gd name="connsiteX23" fmla="*/ 1347787 w 2938462"/>
                  <a:gd name="connsiteY23" fmla="*/ 228600 h 723900"/>
                  <a:gd name="connsiteX24" fmla="*/ 1362075 w 2938462"/>
                  <a:gd name="connsiteY24" fmla="*/ 219075 h 723900"/>
                  <a:gd name="connsiteX25" fmla="*/ 1376362 w 2938462"/>
                  <a:gd name="connsiteY25" fmla="*/ 214312 h 723900"/>
                  <a:gd name="connsiteX26" fmla="*/ 1428750 w 2938462"/>
                  <a:gd name="connsiteY26" fmla="*/ 195262 h 723900"/>
                  <a:gd name="connsiteX27" fmla="*/ 1509712 w 2938462"/>
                  <a:gd name="connsiteY27" fmla="*/ 190500 h 723900"/>
                  <a:gd name="connsiteX28" fmla="*/ 1543050 w 2938462"/>
                  <a:gd name="connsiteY28" fmla="*/ 185737 h 723900"/>
                  <a:gd name="connsiteX29" fmla="*/ 1585912 w 2938462"/>
                  <a:gd name="connsiteY29" fmla="*/ 180975 h 723900"/>
                  <a:gd name="connsiteX30" fmla="*/ 1600200 w 2938462"/>
                  <a:gd name="connsiteY30" fmla="*/ 176212 h 723900"/>
                  <a:gd name="connsiteX31" fmla="*/ 1652587 w 2938462"/>
                  <a:gd name="connsiteY31" fmla="*/ 171450 h 723900"/>
                  <a:gd name="connsiteX32" fmla="*/ 1681162 w 2938462"/>
                  <a:gd name="connsiteY32" fmla="*/ 161925 h 723900"/>
                  <a:gd name="connsiteX33" fmla="*/ 1704975 w 2938462"/>
                  <a:gd name="connsiteY33" fmla="*/ 157162 h 723900"/>
                  <a:gd name="connsiteX34" fmla="*/ 1762125 w 2938462"/>
                  <a:gd name="connsiteY34" fmla="*/ 147637 h 723900"/>
                  <a:gd name="connsiteX35" fmla="*/ 1776412 w 2938462"/>
                  <a:gd name="connsiteY35" fmla="*/ 142875 h 723900"/>
                  <a:gd name="connsiteX36" fmla="*/ 1824037 w 2938462"/>
                  <a:gd name="connsiteY36" fmla="*/ 133350 h 723900"/>
                  <a:gd name="connsiteX37" fmla="*/ 1852612 w 2938462"/>
                  <a:gd name="connsiteY37" fmla="*/ 128587 h 723900"/>
                  <a:gd name="connsiteX38" fmla="*/ 1881187 w 2938462"/>
                  <a:gd name="connsiteY38" fmla="*/ 119062 h 723900"/>
                  <a:gd name="connsiteX39" fmla="*/ 1895475 w 2938462"/>
                  <a:gd name="connsiteY39" fmla="*/ 114300 h 723900"/>
                  <a:gd name="connsiteX40" fmla="*/ 1943100 w 2938462"/>
                  <a:gd name="connsiteY40" fmla="*/ 109537 h 723900"/>
                  <a:gd name="connsiteX41" fmla="*/ 1957387 w 2938462"/>
                  <a:gd name="connsiteY41" fmla="*/ 100012 h 723900"/>
                  <a:gd name="connsiteX42" fmla="*/ 1981200 w 2938462"/>
                  <a:gd name="connsiteY42" fmla="*/ 76200 h 723900"/>
                  <a:gd name="connsiteX43" fmla="*/ 2028825 w 2938462"/>
                  <a:gd name="connsiteY43" fmla="*/ 71437 h 723900"/>
                  <a:gd name="connsiteX44" fmla="*/ 2076450 w 2938462"/>
                  <a:gd name="connsiteY44" fmla="*/ 61912 h 723900"/>
                  <a:gd name="connsiteX45" fmla="*/ 2105025 w 2938462"/>
                  <a:gd name="connsiteY45" fmla="*/ 52387 h 723900"/>
                  <a:gd name="connsiteX46" fmla="*/ 2157412 w 2938462"/>
                  <a:gd name="connsiteY46" fmla="*/ 42862 h 723900"/>
                  <a:gd name="connsiteX47" fmla="*/ 2319337 w 2938462"/>
                  <a:gd name="connsiteY47" fmla="*/ 42862 h 723900"/>
                  <a:gd name="connsiteX48" fmla="*/ 2343150 w 2938462"/>
                  <a:gd name="connsiteY48" fmla="*/ 38100 h 723900"/>
                  <a:gd name="connsiteX49" fmla="*/ 2371725 w 2938462"/>
                  <a:gd name="connsiteY49" fmla="*/ 28575 h 723900"/>
                  <a:gd name="connsiteX50" fmla="*/ 2486025 w 2938462"/>
                  <a:gd name="connsiteY50" fmla="*/ 33337 h 723900"/>
                  <a:gd name="connsiteX51" fmla="*/ 2524125 w 2938462"/>
                  <a:gd name="connsiteY51" fmla="*/ 38100 h 723900"/>
                  <a:gd name="connsiteX52" fmla="*/ 2614612 w 2938462"/>
                  <a:gd name="connsiteY52" fmla="*/ 33337 h 723900"/>
                  <a:gd name="connsiteX53" fmla="*/ 2647950 w 2938462"/>
                  <a:gd name="connsiteY53" fmla="*/ 9525 h 723900"/>
                  <a:gd name="connsiteX54" fmla="*/ 2676525 w 2938462"/>
                  <a:gd name="connsiteY54" fmla="*/ 0 h 723900"/>
                  <a:gd name="connsiteX55" fmla="*/ 2709862 w 2938462"/>
                  <a:gd name="connsiteY55" fmla="*/ 4762 h 723900"/>
                  <a:gd name="connsiteX56" fmla="*/ 2728912 w 2938462"/>
                  <a:gd name="connsiteY56" fmla="*/ 33337 h 723900"/>
                  <a:gd name="connsiteX57" fmla="*/ 2743200 w 2938462"/>
                  <a:gd name="connsiteY57" fmla="*/ 42862 h 723900"/>
                  <a:gd name="connsiteX58" fmla="*/ 2757487 w 2938462"/>
                  <a:gd name="connsiteY58" fmla="*/ 47625 h 723900"/>
                  <a:gd name="connsiteX59" fmla="*/ 2919412 w 2938462"/>
                  <a:gd name="connsiteY59" fmla="*/ 57150 h 723900"/>
                  <a:gd name="connsiteX60" fmla="*/ 2938462 w 2938462"/>
                  <a:gd name="connsiteY6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595312 w 2938462"/>
                  <a:gd name="connsiteY10" fmla="*/ 357187 h 723900"/>
                  <a:gd name="connsiteX11" fmla="*/ 795337 w 2938462"/>
                  <a:gd name="connsiteY11" fmla="*/ 338137 h 723900"/>
                  <a:gd name="connsiteX12" fmla="*/ 823912 w 2938462"/>
                  <a:gd name="connsiteY12" fmla="*/ 319087 h 723900"/>
                  <a:gd name="connsiteX13" fmla="*/ 852487 w 2938462"/>
                  <a:gd name="connsiteY13" fmla="*/ 295275 h 723900"/>
                  <a:gd name="connsiteX14" fmla="*/ 919162 w 2938462"/>
                  <a:gd name="connsiteY14" fmla="*/ 300037 h 723900"/>
                  <a:gd name="connsiteX15" fmla="*/ 957262 w 2938462"/>
                  <a:gd name="connsiteY15" fmla="*/ 309562 h 723900"/>
                  <a:gd name="connsiteX16" fmla="*/ 976312 w 2938462"/>
                  <a:gd name="connsiteY16" fmla="*/ 314325 h 723900"/>
                  <a:gd name="connsiteX17" fmla="*/ 1109662 w 2938462"/>
                  <a:gd name="connsiteY17" fmla="*/ 295275 h 723900"/>
                  <a:gd name="connsiteX18" fmla="*/ 1138237 w 2938462"/>
                  <a:gd name="connsiteY18" fmla="*/ 285750 h 723900"/>
                  <a:gd name="connsiteX19" fmla="*/ 1262062 w 2938462"/>
                  <a:gd name="connsiteY19" fmla="*/ 276225 h 723900"/>
                  <a:gd name="connsiteX20" fmla="*/ 1290637 w 2938462"/>
                  <a:gd name="connsiteY20" fmla="*/ 261937 h 723900"/>
                  <a:gd name="connsiteX21" fmla="*/ 1304925 w 2938462"/>
                  <a:gd name="connsiteY21" fmla="*/ 257175 h 723900"/>
                  <a:gd name="connsiteX22" fmla="*/ 1347787 w 2938462"/>
                  <a:gd name="connsiteY22" fmla="*/ 228600 h 723900"/>
                  <a:gd name="connsiteX23" fmla="*/ 1362075 w 2938462"/>
                  <a:gd name="connsiteY23" fmla="*/ 219075 h 723900"/>
                  <a:gd name="connsiteX24" fmla="*/ 1376362 w 2938462"/>
                  <a:gd name="connsiteY24" fmla="*/ 214312 h 723900"/>
                  <a:gd name="connsiteX25" fmla="*/ 1428750 w 2938462"/>
                  <a:gd name="connsiteY25" fmla="*/ 195262 h 723900"/>
                  <a:gd name="connsiteX26" fmla="*/ 1509712 w 2938462"/>
                  <a:gd name="connsiteY26" fmla="*/ 190500 h 723900"/>
                  <a:gd name="connsiteX27" fmla="*/ 1543050 w 2938462"/>
                  <a:gd name="connsiteY27" fmla="*/ 185737 h 723900"/>
                  <a:gd name="connsiteX28" fmla="*/ 1585912 w 2938462"/>
                  <a:gd name="connsiteY28" fmla="*/ 180975 h 723900"/>
                  <a:gd name="connsiteX29" fmla="*/ 1600200 w 2938462"/>
                  <a:gd name="connsiteY29" fmla="*/ 176212 h 723900"/>
                  <a:gd name="connsiteX30" fmla="*/ 1652587 w 2938462"/>
                  <a:gd name="connsiteY30" fmla="*/ 171450 h 723900"/>
                  <a:gd name="connsiteX31" fmla="*/ 1681162 w 2938462"/>
                  <a:gd name="connsiteY31" fmla="*/ 161925 h 723900"/>
                  <a:gd name="connsiteX32" fmla="*/ 1704975 w 2938462"/>
                  <a:gd name="connsiteY32" fmla="*/ 157162 h 723900"/>
                  <a:gd name="connsiteX33" fmla="*/ 1762125 w 2938462"/>
                  <a:gd name="connsiteY33" fmla="*/ 147637 h 723900"/>
                  <a:gd name="connsiteX34" fmla="*/ 1776412 w 2938462"/>
                  <a:gd name="connsiteY34" fmla="*/ 142875 h 723900"/>
                  <a:gd name="connsiteX35" fmla="*/ 1824037 w 2938462"/>
                  <a:gd name="connsiteY35" fmla="*/ 133350 h 723900"/>
                  <a:gd name="connsiteX36" fmla="*/ 1852612 w 2938462"/>
                  <a:gd name="connsiteY36" fmla="*/ 128587 h 723900"/>
                  <a:gd name="connsiteX37" fmla="*/ 1881187 w 2938462"/>
                  <a:gd name="connsiteY37" fmla="*/ 119062 h 723900"/>
                  <a:gd name="connsiteX38" fmla="*/ 1895475 w 2938462"/>
                  <a:gd name="connsiteY38" fmla="*/ 114300 h 723900"/>
                  <a:gd name="connsiteX39" fmla="*/ 1943100 w 2938462"/>
                  <a:gd name="connsiteY39" fmla="*/ 109537 h 723900"/>
                  <a:gd name="connsiteX40" fmla="*/ 1957387 w 2938462"/>
                  <a:gd name="connsiteY40" fmla="*/ 100012 h 723900"/>
                  <a:gd name="connsiteX41" fmla="*/ 1981200 w 2938462"/>
                  <a:gd name="connsiteY41" fmla="*/ 76200 h 723900"/>
                  <a:gd name="connsiteX42" fmla="*/ 2028825 w 2938462"/>
                  <a:gd name="connsiteY42" fmla="*/ 71437 h 723900"/>
                  <a:gd name="connsiteX43" fmla="*/ 2076450 w 2938462"/>
                  <a:gd name="connsiteY43" fmla="*/ 61912 h 723900"/>
                  <a:gd name="connsiteX44" fmla="*/ 2105025 w 2938462"/>
                  <a:gd name="connsiteY44" fmla="*/ 52387 h 723900"/>
                  <a:gd name="connsiteX45" fmla="*/ 2157412 w 2938462"/>
                  <a:gd name="connsiteY45" fmla="*/ 42862 h 723900"/>
                  <a:gd name="connsiteX46" fmla="*/ 2319337 w 2938462"/>
                  <a:gd name="connsiteY46" fmla="*/ 42862 h 723900"/>
                  <a:gd name="connsiteX47" fmla="*/ 2343150 w 2938462"/>
                  <a:gd name="connsiteY47" fmla="*/ 38100 h 723900"/>
                  <a:gd name="connsiteX48" fmla="*/ 2371725 w 2938462"/>
                  <a:gd name="connsiteY48" fmla="*/ 28575 h 723900"/>
                  <a:gd name="connsiteX49" fmla="*/ 2486025 w 2938462"/>
                  <a:gd name="connsiteY49" fmla="*/ 33337 h 723900"/>
                  <a:gd name="connsiteX50" fmla="*/ 2524125 w 2938462"/>
                  <a:gd name="connsiteY50" fmla="*/ 38100 h 723900"/>
                  <a:gd name="connsiteX51" fmla="*/ 2614612 w 2938462"/>
                  <a:gd name="connsiteY51" fmla="*/ 33337 h 723900"/>
                  <a:gd name="connsiteX52" fmla="*/ 2647950 w 2938462"/>
                  <a:gd name="connsiteY52" fmla="*/ 9525 h 723900"/>
                  <a:gd name="connsiteX53" fmla="*/ 2676525 w 2938462"/>
                  <a:gd name="connsiteY53" fmla="*/ 0 h 723900"/>
                  <a:gd name="connsiteX54" fmla="*/ 2709862 w 2938462"/>
                  <a:gd name="connsiteY54" fmla="*/ 4762 h 723900"/>
                  <a:gd name="connsiteX55" fmla="*/ 2728912 w 2938462"/>
                  <a:gd name="connsiteY55" fmla="*/ 33337 h 723900"/>
                  <a:gd name="connsiteX56" fmla="*/ 2743200 w 2938462"/>
                  <a:gd name="connsiteY56" fmla="*/ 42862 h 723900"/>
                  <a:gd name="connsiteX57" fmla="*/ 2757487 w 2938462"/>
                  <a:gd name="connsiteY57" fmla="*/ 47625 h 723900"/>
                  <a:gd name="connsiteX58" fmla="*/ 2919412 w 2938462"/>
                  <a:gd name="connsiteY58" fmla="*/ 57150 h 723900"/>
                  <a:gd name="connsiteX59" fmla="*/ 2938462 w 2938462"/>
                  <a:gd name="connsiteY5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595312 w 2938462"/>
                  <a:gd name="connsiteY9" fmla="*/ 357187 h 723900"/>
                  <a:gd name="connsiteX10" fmla="*/ 795337 w 2938462"/>
                  <a:gd name="connsiteY10" fmla="*/ 338137 h 723900"/>
                  <a:gd name="connsiteX11" fmla="*/ 823912 w 2938462"/>
                  <a:gd name="connsiteY11" fmla="*/ 319087 h 723900"/>
                  <a:gd name="connsiteX12" fmla="*/ 852487 w 2938462"/>
                  <a:gd name="connsiteY12" fmla="*/ 295275 h 723900"/>
                  <a:gd name="connsiteX13" fmla="*/ 919162 w 2938462"/>
                  <a:gd name="connsiteY13" fmla="*/ 300037 h 723900"/>
                  <a:gd name="connsiteX14" fmla="*/ 957262 w 2938462"/>
                  <a:gd name="connsiteY14" fmla="*/ 309562 h 723900"/>
                  <a:gd name="connsiteX15" fmla="*/ 976312 w 2938462"/>
                  <a:gd name="connsiteY15" fmla="*/ 314325 h 723900"/>
                  <a:gd name="connsiteX16" fmla="*/ 1109662 w 2938462"/>
                  <a:gd name="connsiteY16" fmla="*/ 295275 h 723900"/>
                  <a:gd name="connsiteX17" fmla="*/ 1138237 w 2938462"/>
                  <a:gd name="connsiteY17" fmla="*/ 285750 h 723900"/>
                  <a:gd name="connsiteX18" fmla="*/ 1262062 w 2938462"/>
                  <a:gd name="connsiteY18" fmla="*/ 276225 h 723900"/>
                  <a:gd name="connsiteX19" fmla="*/ 1290637 w 2938462"/>
                  <a:gd name="connsiteY19" fmla="*/ 261937 h 723900"/>
                  <a:gd name="connsiteX20" fmla="*/ 1304925 w 2938462"/>
                  <a:gd name="connsiteY20" fmla="*/ 257175 h 723900"/>
                  <a:gd name="connsiteX21" fmla="*/ 1347787 w 2938462"/>
                  <a:gd name="connsiteY21" fmla="*/ 228600 h 723900"/>
                  <a:gd name="connsiteX22" fmla="*/ 1362075 w 2938462"/>
                  <a:gd name="connsiteY22" fmla="*/ 219075 h 723900"/>
                  <a:gd name="connsiteX23" fmla="*/ 1376362 w 2938462"/>
                  <a:gd name="connsiteY23" fmla="*/ 214312 h 723900"/>
                  <a:gd name="connsiteX24" fmla="*/ 1428750 w 2938462"/>
                  <a:gd name="connsiteY24" fmla="*/ 195262 h 723900"/>
                  <a:gd name="connsiteX25" fmla="*/ 1509712 w 2938462"/>
                  <a:gd name="connsiteY25" fmla="*/ 190500 h 723900"/>
                  <a:gd name="connsiteX26" fmla="*/ 1543050 w 2938462"/>
                  <a:gd name="connsiteY26" fmla="*/ 185737 h 723900"/>
                  <a:gd name="connsiteX27" fmla="*/ 1585912 w 2938462"/>
                  <a:gd name="connsiteY27" fmla="*/ 180975 h 723900"/>
                  <a:gd name="connsiteX28" fmla="*/ 1600200 w 2938462"/>
                  <a:gd name="connsiteY28" fmla="*/ 176212 h 723900"/>
                  <a:gd name="connsiteX29" fmla="*/ 1652587 w 2938462"/>
                  <a:gd name="connsiteY29" fmla="*/ 171450 h 723900"/>
                  <a:gd name="connsiteX30" fmla="*/ 1681162 w 2938462"/>
                  <a:gd name="connsiteY30" fmla="*/ 161925 h 723900"/>
                  <a:gd name="connsiteX31" fmla="*/ 1704975 w 2938462"/>
                  <a:gd name="connsiteY31" fmla="*/ 157162 h 723900"/>
                  <a:gd name="connsiteX32" fmla="*/ 1762125 w 2938462"/>
                  <a:gd name="connsiteY32" fmla="*/ 147637 h 723900"/>
                  <a:gd name="connsiteX33" fmla="*/ 1776412 w 2938462"/>
                  <a:gd name="connsiteY33" fmla="*/ 142875 h 723900"/>
                  <a:gd name="connsiteX34" fmla="*/ 1824037 w 2938462"/>
                  <a:gd name="connsiteY34" fmla="*/ 133350 h 723900"/>
                  <a:gd name="connsiteX35" fmla="*/ 1852612 w 2938462"/>
                  <a:gd name="connsiteY35" fmla="*/ 128587 h 723900"/>
                  <a:gd name="connsiteX36" fmla="*/ 1881187 w 2938462"/>
                  <a:gd name="connsiteY36" fmla="*/ 119062 h 723900"/>
                  <a:gd name="connsiteX37" fmla="*/ 1895475 w 2938462"/>
                  <a:gd name="connsiteY37" fmla="*/ 114300 h 723900"/>
                  <a:gd name="connsiteX38" fmla="*/ 1943100 w 2938462"/>
                  <a:gd name="connsiteY38" fmla="*/ 109537 h 723900"/>
                  <a:gd name="connsiteX39" fmla="*/ 1957387 w 2938462"/>
                  <a:gd name="connsiteY39" fmla="*/ 100012 h 723900"/>
                  <a:gd name="connsiteX40" fmla="*/ 1981200 w 2938462"/>
                  <a:gd name="connsiteY40" fmla="*/ 76200 h 723900"/>
                  <a:gd name="connsiteX41" fmla="*/ 2028825 w 2938462"/>
                  <a:gd name="connsiteY41" fmla="*/ 71437 h 723900"/>
                  <a:gd name="connsiteX42" fmla="*/ 2076450 w 2938462"/>
                  <a:gd name="connsiteY42" fmla="*/ 61912 h 723900"/>
                  <a:gd name="connsiteX43" fmla="*/ 2105025 w 2938462"/>
                  <a:gd name="connsiteY43" fmla="*/ 52387 h 723900"/>
                  <a:gd name="connsiteX44" fmla="*/ 2157412 w 2938462"/>
                  <a:gd name="connsiteY44" fmla="*/ 42862 h 723900"/>
                  <a:gd name="connsiteX45" fmla="*/ 2319337 w 2938462"/>
                  <a:gd name="connsiteY45" fmla="*/ 42862 h 723900"/>
                  <a:gd name="connsiteX46" fmla="*/ 2343150 w 2938462"/>
                  <a:gd name="connsiteY46" fmla="*/ 38100 h 723900"/>
                  <a:gd name="connsiteX47" fmla="*/ 2371725 w 2938462"/>
                  <a:gd name="connsiteY47" fmla="*/ 28575 h 723900"/>
                  <a:gd name="connsiteX48" fmla="*/ 2486025 w 2938462"/>
                  <a:gd name="connsiteY48" fmla="*/ 33337 h 723900"/>
                  <a:gd name="connsiteX49" fmla="*/ 2524125 w 2938462"/>
                  <a:gd name="connsiteY49" fmla="*/ 38100 h 723900"/>
                  <a:gd name="connsiteX50" fmla="*/ 2614612 w 2938462"/>
                  <a:gd name="connsiteY50" fmla="*/ 33337 h 723900"/>
                  <a:gd name="connsiteX51" fmla="*/ 2647950 w 2938462"/>
                  <a:gd name="connsiteY51" fmla="*/ 9525 h 723900"/>
                  <a:gd name="connsiteX52" fmla="*/ 2676525 w 2938462"/>
                  <a:gd name="connsiteY52" fmla="*/ 0 h 723900"/>
                  <a:gd name="connsiteX53" fmla="*/ 2709862 w 2938462"/>
                  <a:gd name="connsiteY53" fmla="*/ 4762 h 723900"/>
                  <a:gd name="connsiteX54" fmla="*/ 2728912 w 2938462"/>
                  <a:gd name="connsiteY54" fmla="*/ 33337 h 723900"/>
                  <a:gd name="connsiteX55" fmla="*/ 2743200 w 2938462"/>
                  <a:gd name="connsiteY55" fmla="*/ 42862 h 723900"/>
                  <a:gd name="connsiteX56" fmla="*/ 2757487 w 2938462"/>
                  <a:gd name="connsiteY56" fmla="*/ 47625 h 723900"/>
                  <a:gd name="connsiteX57" fmla="*/ 2919412 w 2938462"/>
                  <a:gd name="connsiteY57" fmla="*/ 57150 h 723900"/>
                  <a:gd name="connsiteX58" fmla="*/ 2938462 w 2938462"/>
                  <a:gd name="connsiteY5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595312 w 2938462"/>
                  <a:gd name="connsiteY8" fmla="*/ 357187 h 723900"/>
                  <a:gd name="connsiteX9" fmla="*/ 795337 w 2938462"/>
                  <a:gd name="connsiteY9" fmla="*/ 338137 h 723900"/>
                  <a:gd name="connsiteX10" fmla="*/ 823912 w 2938462"/>
                  <a:gd name="connsiteY10" fmla="*/ 319087 h 723900"/>
                  <a:gd name="connsiteX11" fmla="*/ 852487 w 2938462"/>
                  <a:gd name="connsiteY11" fmla="*/ 295275 h 723900"/>
                  <a:gd name="connsiteX12" fmla="*/ 919162 w 2938462"/>
                  <a:gd name="connsiteY12" fmla="*/ 300037 h 723900"/>
                  <a:gd name="connsiteX13" fmla="*/ 957262 w 2938462"/>
                  <a:gd name="connsiteY13" fmla="*/ 309562 h 723900"/>
                  <a:gd name="connsiteX14" fmla="*/ 976312 w 2938462"/>
                  <a:gd name="connsiteY14" fmla="*/ 314325 h 723900"/>
                  <a:gd name="connsiteX15" fmla="*/ 1109662 w 2938462"/>
                  <a:gd name="connsiteY15" fmla="*/ 295275 h 723900"/>
                  <a:gd name="connsiteX16" fmla="*/ 1138237 w 2938462"/>
                  <a:gd name="connsiteY16" fmla="*/ 285750 h 723900"/>
                  <a:gd name="connsiteX17" fmla="*/ 1262062 w 2938462"/>
                  <a:gd name="connsiteY17" fmla="*/ 276225 h 723900"/>
                  <a:gd name="connsiteX18" fmla="*/ 1290637 w 2938462"/>
                  <a:gd name="connsiteY18" fmla="*/ 261937 h 723900"/>
                  <a:gd name="connsiteX19" fmla="*/ 1304925 w 2938462"/>
                  <a:gd name="connsiteY19" fmla="*/ 257175 h 723900"/>
                  <a:gd name="connsiteX20" fmla="*/ 1347787 w 2938462"/>
                  <a:gd name="connsiteY20" fmla="*/ 228600 h 723900"/>
                  <a:gd name="connsiteX21" fmla="*/ 1362075 w 2938462"/>
                  <a:gd name="connsiteY21" fmla="*/ 219075 h 723900"/>
                  <a:gd name="connsiteX22" fmla="*/ 1376362 w 2938462"/>
                  <a:gd name="connsiteY22" fmla="*/ 214312 h 723900"/>
                  <a:gd name="connsiteX23" fmla="*/ 1428750 w 2938462"/>
                  <a:gd name="connsiteY23" fmla="*/ 195262 h 723900"/>
                  <a:gd name="connsiteX24" fmla="*/ 1509712 w 2938462"/>
                  <a:gd name="connsiteY24" fmla="*/ 190500 h 723900"/>
                  <a:gd name="connsiteX25" fmla="*/ 1543050 w 2938462"/>
                  <a:gd name="connsiteY25" fmla="*/ 185737 h 723900"/>
                  <a:gd name="connsiteX26" fmla="*/ 1585912 w 2938462"/>
                  <a:gd name="connsiteY26" fmla="*/ 180975 h 723900"/>
                  <a:gd name="connsiteX27" fmla="*/ 1600200 w 2938462"/>
                  <a:gd name="connsiteY27" fmla="*/ 176212 h 723900"/>
                  <a:gd name="connsiteX28" fmla="*/ 1652587 w 2938462"/>
                  <a:gd name="connsiteY28" fmla="*/ 171450 h 723900"/>
                  <a:gd name="connsiteX29" fmla="*/ 1681162 w 2938462"/>
                  <a:gd name="connsiteY29" fmla="*/ 161925 h 723900"/>
                  <a:gd name="connsiteX30" fmla="*/ 1704975 w 2938462"/>
                  <a:gd name="connsiteY30" fmla="*/ 157162 h 723900"/>
                  <a:gd name="connsiteX31" fmla="*/ 1762125 w 2938462"/>
                  <a:gd name="connsiteY31" fmla="*/ 147637 h 723900"/>
                  <a:gd name="connsiteX32" fmla="*/ 1776412 w 2938462"/>
                  <a:gd name="connsiteY32" fmla="*/ 142875 h 723900"/>
                  <a:gd name="connsiteX33" fmla="*/ 1824037 w 2938462"/>
                  <a:gd name="connsiteY33" fmla="*/ 133350 h 723900"/>
                  <a:gd name="connsiteX34" fmla="*/ 1852612 w 2938462"/>
                  <a:gd name="connsiteY34" fmla="*/ 128587 h 723900"/>
                  <a:gd name="connsiteX35" fmla="*/ 1881187 w 2938462"/>
                  <a:gd name="connsiteY35" fmla="*/ 119062 h 723900"/>
                  <a:gd name="connsiteX36" fmla="*/ 1895475 w 2938462"/>
                  <a:gd name="connsiteY36" fmla="*/ 114300 h 723900"/>
                  <a:gd name="connsiteX37" fmla="*/ 1943100 w 2938462"/>
                  <a:gd name="connsiteY37" fmla="*/ 109537 h 723900"/>
                  <a:gd name="connsiteX38" fmla="*/ 1957387 w 2938462"/>
                  <a:gd name="connsiteY38" fmla="*/ 100012 h 723900"/>
                  <a:gd name="connsiteX39" fmla="*/ 1981200 w 2938462"/>
                  <a:gd name="connsiteY39" fmla="*/ 76200 h 723900"/>
                  <a:gd name="connsiteX40" fmla="*/ 2028825 w 2938462"/>
                  <a:gd name="connsiteY40" fmla="*/ 71437 h 723900"/>
                  <a:gd name="connsiteX41" fmla="*/ 2076450 w 2938462"/>
                  <a:gd name="connsiteY41" fmla="*/ 61912 h 723900"/>
                  <a:gd name="connsiteX42" fmla="*/ 2105025 w 2938462"/>
                  <a:gd name="connsiteY42" fmla="*/ 52387 h 723900"/>
                  <a:gd name="connsiteX43" fmla="*/ 2157412 w 2938462"/>
                  <a:gd name="connsiteY43" fmla="*/ 42862 h 723900"/>
                  <a:gd name="connsiteX44" fmla="*/ 2319337 w 2938462"/>
                  <a:gd name="connsiteY44" fmla="*/ 42862 h 723900"/>
                  <a:gd name="connsiteX45" fmla="*/ 2343150 w 2938462"/>
                  <a:gd name="connsiteY45" fmla="*/ 38100 h 723900"/>
                  <a:gd name="connsiteX46" fmla="*/ 2371725 w 2938462"/>
                  <a:gd name="connsiteY46" fmla="*/ 28575 h 723900"/>
                  <a:gd name="connsiteX47" fmla="*/ 2486025 w 2938462"/>
                  <a:gd name="connsiteY47" fmla="*/ 33337 h 723900"/>
                  <a:gd name="connsiteX48" fmla="*/ 2524125 w 2938462"/>
                  <a:gd name="connsiteY48" fmla="*/ 38100 h 723900"/>
                  <a:gd name="connsiteX49" fmla="*/ 2614612 w 2938462"/>
                  <a:gd name="connsiteY49" fmla="*/ 33337 h 723900"/>
                  <a:gd name="connsiteX50" fmla="*/ 2647950 w 2938462"/>
                  <a:gd name="connsiteY50" fmla="*/ 9525 h 723900"/>
                  <a:gd name="connsiteX51" fmla="*/ 2676525 w 2938462"/>
                  <a:gd name="connsiteY51" fmla="*/ 0 h 723900"/>
                  <a:gd name="connsiteX52" fmla="*/ 2709862 w 2938462"/>
                  <a:gd name="connsiteY52" fmla="*/ 4762 h 723900"/>
                  <a:gd name="connsiteX53" fmla="*/ 2728912 w 2938462"/>
                  <a:gd name="connsiteY53" fmla="*/ 33337 h 723900"/>
                  <a:gd name="connsiteX54" fmla="*/ 2743200 w 2938462"/>
                  <a:gd name="connsiteY54" fmla="*/ 42862 h 723900"/>
                  <a:gd name="connsiteX55" fmla="*/ 2757487 w 2938462"/>
                  <a:gd name="connsiteY55" fmla="*/ 47625 h 723900"/>
                  <a:gd name="connsiteX56" fmla="*/ 2919412 w 2938462"/>
                  <a:gd name="connsiteY56" fmla="*/ 57150 h 723900"/>
                  <a:gd name="connsiteX57" fmla="*/ 2938462 w 2938462"/>
                  <a:gd name="connsiteY5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38112 w 2938462"/>
                  <a:gd name="connsiteY6" fmla="*/ 590550 h 723900"/>
                  <a:gd name="connsiteX7" fmla="*/ 595312 w 2938462"/>
                  <a:gd name="connsiteY7" fmla="*/ 357187 h 723900"/>
                  <a:gd name="connsiteX8" fmla="*/ 795337 w 2938462"/>
                  <a:gd name="connsiteY8" fmla="*/ 338137 h 723900"/>
                  <a:gd name="connsiteX9" fmla="*/ 823912 w 2938462"/>
                  <a:gd name="connsiteY9" fmla="*/ 319087 h 723900"/>
                  <a:gd name="connsiteX10" fmla="*/ 852487 w 2938462"/>
                  <a:gd name="connsiteY10" fmla="*/ 295275 h 723900"/>
                  <a:gd name="connsiteX11" fmla="*/ 919162 w 2938462"/>
                  <a:gd name="connsiteY11" fmla="*/ 300037 h 723900"/>
                  <a:gd name="connsiteX12" fmla="*/ 957262 w 2938462"/>
                  <a:gd name="connsiteY12" fmla="*/ 309562 h 723900"/>
                  <a:gd name="connsiteX13" fmla="*/ 976312 w 2938462"/>
                  <a:gd name="connsiteY13" fmla="*/ 314325 h 723900"/>
                  <a:gd name="connsiteX14" fmla="*/ 1109662 w 2938462"/>
                  <a:gd name="connsiteY14" fmla="*/ 295275 h 723900"/>
                  <a:gd name="connsiteX15" fmla="*/ 1138237 w 2938462"/>
                  <a:gd name="connsiteY15" fmla="*/ 285750 h 723900"/>
                  <a:gd name="connsiteX16" fmla="*/ 1262062 w 2938462"/>
                  <a:gd name="connsiteY16" fmla="*/ 276225 h 723900"/>
                  <a:gd name="connsiteX17" fmla="*/ 1290637 w 2938462"/>
                  <a:gd name="connsiteY17" fmla="*/ 261937 h 723900"/>
                  <a:gd name="connsiteX18" fmla="*/ 1304925 w 2938462"/>
                  <a:gd name="connsiteY18" fmla="*/ 257175 h 723900"/>
                  <a:gd name="connsiteX19" fmla="*/ 1347787 w 2938462"/>
                  <a:gd name="connsiteY19" fmla="*/ 228600 h 723900"/>
                  <a:gd name="connsiteX20" fmla="*/ 1362075 w 2938462"/>
                  <a:gd name="connsiteY20" fmla="*/ 219075 h 723900"/>
                  <a:gd name="connsiteX21" fmla="*/ 1376362 w 2938462"/>
                  <a:gd name="connsiteY21" fmla="*/ 214312 h 723900"/>
                  <a:gd name="connsiteX22" fmla="*/ 1428750 w 2938462"/>
                  <a:gd name="connsiteY22" fmla="*/ 195262 h 723900"/>
                  <a:gd name="connsiteX23" fmla="*/ 1509712 w 2938462"/>
                  <a:gd name="connsiteY23" fmla="*/ 190500 h 723900"/>
                  <a:gd name="connsiteX24" fmla="*/ 1543050 w 2938462"/>
                  <a:gd name="connsiteY24" fmla="*/ 185737 h 723900"/>
                  <a:gd name="connsiteX25" fmla="*/ 1585912 w 2938462"/>
                  <a:gd name="connsiteY25" fmla="*/ 180975 h 723900"/>
                  <a:gd name="connsiteX26" fmla="*/ 1600200 w 2938462"/>
                  <a:gd name="connsiteY26" fmla="*/ 176212 h 723900"/>
                  <a:gd name="connsiteX27" fmla="*/ 1652587 w 2938462"/>
                  <a:gd name="connsiteY27" fmla="*/ 171450 h 723900"/>
                  <a:gd name="connsiteX28" fmla="*/ 1681162 w 2938462"/>
                  <a:gd name="connsiteY28" fmla="*/ 161925 h 723900"/>
                  <a:gd name="connsiteX29" fmla="*/ 1704975 w 2938462"/>
                  <a:gd name="connsiteY29" fmla="*/ 157162 h 723900"/>
                  <a:gd name="connsiteX30" fmla="*/ 1762125 w 2938462"/>
                  <a:gd name="connsiteY30" fmla="*/ 147637 h 723900"/>
                  <a:gd name="connsiteX31" fmla="*/ 1776412 w 2938462"/>
                  <a:gd name="connsiteY31" fmla="*/ 142875 h 723900"/>
                  <a:gd name="connsiteX32" fmla="*/ 1824037 w 2938462"/>
                  <a:gd name="connsiteY32" fmla="*/ 133350 h 723900"/>
                  <a:gd name="connsiteX33" fmla="*/ 1852612 w 2938462"/>
                  <a:gd name="connsiteY33" fmla="*/ 128587 h 723900"/>
                  <a:gd name="connsiteX34" fmla="*/ 1881187 w 2938462"/>
                  <a:gd name="connsiteY34" fmla="*/ 119062 h 723900"/>
                  <a:gd name="connsiteX35" fmla="*/ 1895475 w 2938462"/>
                  <a:gd name="connsiteY35" fmla="*/ 114300 h 723900"/>
                  <a:gd name="connsiteX36" fmla="*/ 1943100 w 2938462"/>
                  <a:gd name="connsiteY36" fmla="*/ 109537 h 723900"/>
                  <a:gd name="connsiteX37" fmla="*/ 1957387 w 2938462"/>
                  <a:gd name="connsiteY37" fmla="*/ 100012 h 723900"/>
                  <a:gd name="connsiteX38" fmla="*/ 1981200 w 2938462"/>
                  <a:gd name="connsiteY38" fmla="*/ 76200 h 723900"/>
                  <a:gd name="connsiteX39" fmla="*/ 2028825 w 2938462"/>
                  <a:gd name="connsiteY39" fmla="*/ 71437 h 723900"/>
                  <a:gd name="connsiteX40" fmla="*/ 2076450 w 2938462"/>
                  <a:gd name="connsiteY40" fmla="*/ 61912 h 723900"/>
                  <a:gd name="connsiteX41" fmla="*/ 2105025 w 2938462"/>
                  <a:gd name="connsiteY41" fmla="*/ 52387 h 723900"/>
                  <a:gd name="connsiteX42" fmla="*/ 2157412 w 2938462"/>
                  <a:gd name="connsiteY42" fmla="*/ 42862 h 723900"/>
                  <a:gd name="connsiteX43" fmla="*/ 2319337 w 2938462"/>
                  <a:gd name="connsiteY43" fmla="*/ 42862 h 723900"/>
                  <a:gd name="connsiteX44" fmla="*/ 2343150 w 2938462"/>
                  <a:gd name="connsiteY44" fmla="*/ 38100 h 723900"/>
                  <a:gd name="connsiteX45" fmla="*/ 2371725 w 2938462"/>
                  <a:gd name="connsiteY45" fmla="*/ 28575 h 723900"/>
                  <a:gd name="connsiteX46" fmla="*/ 2486025 w 2938462"/>
                  <a:gd name="connsiteY46" fmla="*/ 33337 h 723900"/>
                  <a:gd name="connsiteX47" fmla="*/ 2524125 w 2938462"/>
                  <a:gd name="connsiteY47" fmla="*/ 38100 h 723900"/>
                  <a:gd name="connsiteX48" fmla="*/ 2614612 w 2938462"/>
                  <a:gd name="connsiteY48" fmla="*/ 33337 h 723900"/>
                  <a:gd name="connsiteX49" fmla="*/ 2647950 w 2938462"/>
                  <a:gd name="connsiteY49" fmla="*/ 9525 h 723900"/>
                  <a:gd name="connsiteX50" fmla="*/ 2676525 w 2938462"/>
                  <a:gd name="connsiteY50" fmla="*/ 0 h 723900"/>
                  <a:gd name="connsiteX51" fmla="*/ 2709862 w 2938462"/>
                  <a:gd name="connsiteY51" fmla="*/ 4762 h 723900"/>
                  <a:gd name="connsiteX52" fmla="*/ 2728912 w 2938462"/>
                  <a:gd name="connsiteY52" fmla="*/ 33337 h 723900"/>
                  <a:gd name="connsiteX53" fmla="*/ 2743200 w 2938462"/>
                  <a:gd name="connsiteY53" fmla="*/ 42862 h 723900"/>
                  <a:gd name="connsiteX54" fmla="*/ 2757487 w 2938462"/>
                  <a:gd name="connsiteY54" fmla="*/ 47625 h 723900"/>
                  <a:gd name="connsiteX55" fmla="*/ 2919412 w 2938462"/>
                  <a:gd name="connsiteY55" fmla="*/ 57150 h 723900"/>
                  <a:gd name="connsiteX56" fmla="*/ 2938462 w 2938462"/>
                  <a:gd name="connsiteY5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595312 w 2938462"/>
                  <a:gd name="connsiteY6" fmla="*/ 357187 h 723900"/>
                  <a:gd name="connsiteX7" fmla="*/ 795337 w 2938462"/>
                  <a:gd name="connsiteY7" fmla="*/ 338137 h 723900"/>
                  <a:gd name="connsiteX8" fmla="*/ 823912 w 2938462"/>
                  <a:gd name="connsiteY8" fmla="*/ 319087 h 723900"/>
                  <a:gd name="connsiteX9" fmla="*/ 852487 w 2938462"/>
                  <a:gd name="connsiteY9" fmla="*/ 295275 h 723900"/>
                  <a:gd name="connsiteX10" fmla="*/ 919162 w 2938462"/>
                  <a:gd name="connsiteY10" fmla="*/ 300037 h 723900"/>
                  <a:gd name="connsiteX11" fmla="*/ 957262 w 2938462"/>
                  <a:gd name="connsiteY11" fmla="*/ 309562 h 723900"/>
                  <a:gd name="connsiteX12" fmla="*/ 976312 w 2938462"/>
                  <a:gd name="connsiteY12" fmla="*/ 314325 h 723900"/>
                  <a:gd name="connsiteX13" fmla="*/ 1109662 w 2938462"/>
                  <a:gd name="connsiteY13" fmla="*/ 295275 h 723900"/>
                  <a:gd name="connsiteX14" fmla="*/ 1138237 w 2938462"/>
                  <a:gd name="connsiteY14" fmla="*/ 285750 h 723900"/>
                  <a:gd name="connsiteX15" fmla="*/ 1262062 w 2938462"/>
                  <a:gd name="connsiteY15" fmla="*/ 276225 h 723900"/>
                  <a:gd name="connsiteX16" fmla="*/ 1290637 w 2938462"/>
                  <a:gd name="connsiteY16" fmla="*/ 261937 h 723900"/>
                  <a:gd name="connsiteX17" fmla="*/ 1304925 w 2938462"/>
                  <a:gd name="connsiteY17" fmla="*/ 257175 h 723900"/>
                  <a:gd name="connsiteX18" fmla="*/ 1347787 w 2938462"/>
                  <a:gd name="connsiteY18" fmla="*/ 228600 h 723900"/>
                  <a:gd name="connsiteX19" fmla="*/ 1362075 w 2938462"/>
                  <a:gd name="connsiteY19" fmla="*/ 219075 h 723900"/>
                  <a:gd name="connsiteX20" fmla="*/ 1376362 w 2938462"/>
                  <a:gd name="connsiteY20" fmla="*/ 214312 h 723900"/>
                  <a:gd name="connsiteX21" fmla="*/ 1428750 w 2938462"/>
                  <a:gd name="connsiteY21" fmla="*/ 195262 h 723900"/>
                  <a:gd name="connsiteX22" fmla="*/ 1509712 w 2938462"/>
                  <a:gd name="connsiteY22" fmla="*/ 190500 h 723900"/>
                  <a:gd name="connsiteX23" fmla="*/ 1543050 w 2938462"/>
                  <a:gd name="connsiteY23" fmla="*/ 185737 h 723900"/>
                  <a:gd name="connsiteX24" fmla="*/ 1585912 w 2938462"/>
                  <a:gd name="connsiteY24" fmla="*/ 180975 h 723900"/>
                  <a:gd name="connsiteX25" fmla="*/ 1600200 w 2938462"/>
                  <a:gd name="connsiteY25" fmla="*/ 176212 h 723900"/>
                  <a:gd name="connsiteX26" fmla="*/ 1652587 w 2938462"/>
                  <a:gd name="connsiteY26" fmla="*/ 171450 h 723900"/>
                  <a:gd name="connsiteX27" fmla="*/ 1681162 w 2938462"/>
                  <a:gd name="connsiteY27" fmla="*/ 161925 h 723900"/>
                  <a:gd name="connsiteX28" fmla="*/ 1704975 w 2938462"/>
                  <a:gd name="connsiteY28" fmla="*/ 157162 h 723900"/>
                  <a:gd name="connsiteX29" fmla="*/ 1762125 w 2938462"/>
                  <a:gd name="connsiteY29" fmla="*/ 147637 h 723900"/>
                  <a:gd name="connsiteX30" fmla="*/ 1776412 w 2938462"/>
                  <a:gd name="connsiteY30" fmla="*/ 142875 h 723900"/>
                  <a:gd name="connsiteX31" fmla="*/ 1824037 w 2938462"/>
                  <a:gd name="connsiteY31" fmla="*/ 133350 h 723900"/>
                  <a:gd name="connsiteX32" fmla="*/ 1852612 w 2938462"/>
                  <a:gd name="connsiteY32" fmla="*/ 128587 h 723900"/>
                  <a:gd name="connsiteX33" fmla="*/ 1881187 w 2938462"/>
                  <a:gd name="connsiteY33" fmla="*/ 119062 h 723900"/>
                  <a:gd name="connsiteX34" fmla="*/ 1895475 w 2938462"/>
                  <a:gd name="connsiteY34" fmla="*/ 114300 h 723900"/>
                  <a:gd name="connsiteX35" fmla="*/ 1943100 w 2938462"/>
                  <a:gd name="connsiteY35" fmla="*/ 109537 h 723900"/>
                  <a:gd name="connsiteX36" fmla="*/ 1957387 w 2938462"/>
                  <a:gd name="connsiteY36" fmla="*/ 100012 h 723900"/>
                  <a:gd name="connsiteX37" fmla="*/ 1981200 w 2938462"/>
                  <a:gd name="connsiteY37" fmla="*/ 76200 h 723900"/>
                  <a:gd name="connsiteX38" fmla="*/ 2028825 w 2938462"/>
                  <a:gd name="connsiteY38" fmla="*/ 71437 h 723900"/>
                  <a:gd name="connsiteX39" fmla="*/ 2076450 w 2938462"/>
                  <a:gd name="connsiteY39" fmla="*/ 61912 h 723900"/>
                  <a:gd name="connsiteX40" fmla="*/ 2105025 w 2938462"/>
                  <a:gd name="connsiteY40" fmla="*/ 52387 h 723900"/>
                  <a:gd name="connsiteX41" fmla="*/ 2157412 w 2938462"/>
                  <a:gd name="connsiteY41" fmla="*/ 42862 h 723900"/>
                  <a:gd name="connsiteX42" fmla="*/ 2319337 w 2938462"/>
                  <a:gd name="connsiteY42" fmla="*/ 42862 h 723900"/>
                  <a:gd name="connsiteX43" fmla="*/ 2343150 w 2938462"/>
                  <a:gd name="connsiteY43" fmla="*/ 38100 h 723900"/>
                  <a:gd name="connsiteX44" fmla="*/ 2371725 w 2938462"/>
                  <a:gd name="connsiteY44" fmla="*/ 28575 h 723900"/>
                  <a:gd name="connsiteX45" fmla="*/ 2486025 w 2938462"/>
                  <a:gd name="connsiteY45" fmla="*/ 33337 h 723900"/>
                  <a:gd name="connsiteX46" fmla="*/ 2524125 w 2938462"/>
                  <a:gd name="connsiteY46" fmla="*/ 38100 h 723900"/>
                  <a:gd name="connsiteX47" fmla="*/ 2614612 w 2938462"/>
                  <a:gd name="connsiteY47" fmla="*/ 33337 h 723900"/>
                  <a:gd name="connsiteX48" fmla="*/ 2647950 w 2938462"/>
                  <a:gd name="connsiteY48" fmla="*/ 9525 h 723900"/>
                  <a:gd name="connsiteX49" fmla="*/ 2676525 w 2938462"/>
                  <a:gd name="connsiteY49" fmla="*/ 0 h 723900"/>
                  <a:gd name="connsiteX50" fmla="*/ 2709862 w 2938462"/>
                  <a:gd name="connsiteY50" fmla="*/ 4762 h 723900"/>
                  <a:gd name="connsiteX51" fmla="*/ 2728912 w 2938462"/>
                  <a:gd name="connsiteY51" fmla="*/ 33337 h 723900"/>
                  <a:gd name="connsiteX52" fmla="*/ 2743200 w 2938462"/>
                  <a:gd name="connsiteY52" fmla="*/ 42862 h 723900"/>
                  <a:gd name="connsiteX53" fmla="*/ 2757487 w 2938462"/>
                  <a:gd name="connsiteY53" fmla="*/ 47625 h 723900"/>
                  <a:gd name="connsiteX54" fmla="*/ 2919412 w 2938462"/>
                  <a:gd name="connsiteY54" fmla="*/ 57150 h 723900"/>
                  <a:gd name="connsiteX55" fmla="*/ 2938462 w 2938462"/>
                  <a:gd name="connsiteY5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595312 w 2938462"/>
                  <a:gd name="connsiteY5" fmla="*/ 357187 h 723900"/>
                  <a:gd name="connsiteX6" fmla="*/ 795337 w 2938462"/>
                  <a:gd name="connsiteY6" fmla="*/ 338137 h 723900"/>
                  <a:gd name="connsiteX7" fmla="*/ 823912 w 2938462"/>
                  <a:gd name="connsiteY7" fmla="*/ 319087 h 723900"/>
                  <a:gd name="connsiteX8" fmla="*/ 852487 w 2938462"/>
                  <a:gd name="connsiteY8" fmla="*/ 295275 h 723900"/>
                  <a:gd name="connsiteX9" fmla="*/ 919162 w 2938462"/>
                  <a:gd name="connsiteY9" fmla="*/ 300037 h 723900"/>
                  <a:gd name="connsiteX10" fmla="*/ 957262 w 2938462"/>
                  <a:gd name="connsiteY10" fmla="*/ 309562 h 723900"/>
                  <a:gd name="connsiteX11" fmla="*/ 976312 w 2938462"/>
                  <a:gd name="connsiteY11" fmla="*/ 314325 h 723900"/>
                  <a:gd name="connsiteX12" fmla="*/ 1109662 w 2938462"/>
                  <a:gd name="connsiteY12" fmla="*/ 295275 h 723900"/>
                  <a:gd name="connsiteX13" fmla="*/ 1138237 w 2938462"/>
                  <a:gd name="connsiteY13" fmla="*/ 285750 h 723900"/>
                  <a:gd name="connsiteX14" fmla="*/ 1262062 w 2938462"/>
                  <a:gd name="connsiteY14" fmla="*/ 276225 h 723900"/>
                  <a:gd name="connsiteX15" fmla="*/ 1290637 w 2938462"/>
                  <a:gd name="connsiteY15" fmla="*/ 261937 h 723900"/>
                  <a:gd name="connsiteX16" fmla="*/ 1304925 w 2938462"/>
                  <a:gd name="connsiteY16" fmla="*/ 257175 h 723900"/>
                  <a:gd name="connsiteX17" fmla="*/ 1347787 w 2938462"/>
                  <a:gd name="connsiteY17" fmla="*/ 228600 h 723900"/>
                  <a:gd name="connsiteX18" fmla="*/ 1362075 w 2938462"/>
                  <a:gd name="connsiteY18" fmla="*/ 219075 h 723900"/>
                  <a:gd name="connsiteX19" fmla="*/ 1376362 w 2938462"/>
                  <a:gd name="connsiteY19" fmla="*/ 214312 h 723900"/>
                  <a:gd name="connsiteX20" fmla="*/ 1428750 w 2938462"/>
                  <a:gd name="connsiteY20" fmla="*/ 195262 h 723900"/>
                  <a:gd name="connsiteX21" fmla="*/ 1509712 w 2938462"/>
                  <a:gd name="connsiteY21" fmla="*/ 190500 h 723900"/>
                  <a:gd name="connsiteX22" fmla="*/ 1543050 w 2938462"/>
                  <a:gd name="connsiteY22" fmla="*/ 185737 h 723900"/>
                  <a:gd name="connsiteX23" fmla="*/ 1585912 w 2938462"/>
                  <a:gd name="connsiteY23" fmla="*/ 180975 h 723900"/>
                  <a:gd name="connsiteX24" fmla="*/ 1600200 w 2938462"/>
                  <a:gd name="connsiteY24" fmla="*/ 176212 h 723900"/>
                  <a:gd name="connsiteX25" fmla="*/ 1652587 w 2938462"/>
                  <a:gd name="connsiteY25" fmla="*/ 171450 h 723900"/>
                  <a:gd name="connsiteX26" fmla="*/ 1681162 w 2938462"/>
                  <a:gd name="connsiteY26" fmla="*/ 161925 h 723900"/>
                  <a:gd name="connsiteX27" fmla="*/ 1704975 w 2938462"/>
                  <a:gd name="connsiteY27" fmla="*/ 157162 h 723900"/>
                  <a:gd name="connsiteX28" fmla="*/ 1762125 w 2938462"/>
                  <a:gd name="connsiteY28" fmla="*/ 147637 h 723900"/>
                  <a:gd name="connsiteX29" fmla="*/ 1776412 w 2938462"/>
                  <a:gd name="connsiteY29" fmla="*/ 142875 h 723900"/>
                  <a:gd name="connsiteX30" fmla="*/ 1824037 w 2938462"/>
                  <a:gd name="connsiteY30" fmla="*/ 133350 h 723900"/>
                  <a:gd name="connsiteX31" fmla="*/ 1852612 w 2938462"/>
                  <a:gd name="connsiteY31" fmla="*/ 128587 h 723900"/>
                  <a:gd name="connsiteX32" fmla="*/ 1881187 w 2938462"/>
                  <a:gd name="connsiteY32" fmla="*/ 119062 h 723900"/>
                  <a:gd name="connsiteX33" fmla="*/ 1895475 w 2938462"/>
                  <a:gd name="connsiteY33" fmla="*/ 114300 h 723900"/>
                  <a:gd name="connsiteX34" fmla="*/ 1943100 w 2938462"/>
                  <a:gd name="connsiteY34" fmla="*/ 109537 h 723900"/>
                  <a:gd name="connsiteX35" fmla="*/ 1957387 w 2938462"/>
                  <a:gd name="connsiteY35" fmla="*/ 100012 h 723900"/>
                  <a:gd name="connsiteX36" fmla="*/ 1981200 w 2938462"/>
                  <a:gd name="connsiteY36" fmla="*/ 76200 h 723900"/>
                  <a:gd name="connsiteX37" fmla="*/ 2028825 w 2938462"/>
                  <a:gd name="connsiteY37" fmla="*/ 71437 h 723900"/>
                  <a:gd name="connsiteX38" fmla="*/ 2076450 w 2938462"/>
                  <a:gd name="connsiteY38" fmla="*/ 61912 h 723900"/>
                  <a:gd name="connsiteX39" fmla="*/ 2105025 w 2938462"/>
                  <a:gd name="connsiteY39" fmla="*/ 52387 h 723900"/>
                  <a:gd name="connsiteX40" fmla="*/ 2157412 w 2938462"/>
                  <a:gd name="connsiteY40" fmla="*/ 42862 h 723900"/>
                  <a:gd name="connsiteX41" fmla="*/ 2319337 w 2938462"/>
                  <a:gd name="connsiteY41" fmla="*/ 42862 h 723900"/>
                  <a:gd name="connsiteX42" fmla="*/ 2343150 w 2938462"/>
                  <a:gd name="connsiteY42" fmla="*/ 38100 h 723900"/>
                  <a:gd name="connsiteX43" fmla="*/ 2371725 w 2938462"/>
                  <a:gd name="connsiteY43" fmla="*/ 28575 h 723900"/>
                  <a:gd name="connsiteX44" fmla="*/ 2486025 w 2938462"/>
                  <a:gd name="connsiteY44" fmla="*/ 33337 h 723900"/>
                  <a:gd name="connsiteX45" fmla="*/ 2524125 w 2938462"/>
                  <a:gd name="connsiteY45" fmla="*/ 38100 h 723900"/>
                  <a:gd name="connsiteX46" fmla="*/ 2614612 w 2938462"/>
                  <a:gd name="connsiteY46" fmla="*/ 33337 h 723900"/>
                  <a:gd name="connsiteX47" fmla="*/ 2647950 w 2938462"/>
                  <a:gd name="connsiteY47" fmla="*/ 9525 h 723900"/>
                  <a:gd name="connsiteX48" fmla="*/ 2676525 w 2938462"/>
                  <a:gd name="connsiteY48" fmla="*/ 0 h 723900"/>
                  <a:gd name="connsiteX49" fmla="*/ 2709862 w 2938462"/>
                  <a:gd name="connsiteY49" fmla="*/ 4762 h 723900"/>
                  <a:gd name="connsiteX50" fmla="*/ 2728912 w 2938462"/>
                  <a:gd name="connsiteY50" fmla="*/ 33337 h 723900"/>
                  <a:gd name="connsiteX51" fmla="*/ 2743200 w 2938462"/>
                  <a:gd name="connsiteY51" fmla="*/ 42862 h 723900"/>
                  <a:gd name="connsiteX52" fmla="*/ 2757487 w 2938462"/>
                  <a:gd name="connsiteY52" fmla="*/ 47625 h 723900"/>
                  <a:gd name="connsiteX53" fmla="*/ 2919412 w 2938462"/>
                  <a:gd name="connsiteY53" fmla="*/ 57150 h 723900"/>
                  <a:gd name="connsiteX54" fmla="*/ 2938462 w 2938462"/>
                  <a:gd name="connsiteY5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90487 w 2938462"/>
                  <a:gd name="connsiteY3" fmla="*/ 619125 h 723900"/>
                  <a:gd name="connsiteX4" fmla="*/ 595312 w 2938462"/>
                  <a:gd name="connsiteY4" fmla="*/ 357187 h 723900"/>
                  <a:gd name="connsiteX5" fmla="*/ 795337 w 2938462"/>
                  <a:gd name="connsiteY5" fmla="*/ 338137 h 723900"/>
                  <a:gd name="connsiteX6" fmla="*/ 823912 w 2938462"/>
                  <a:gd name="connsiteY6" fmla="*/ 319087 h 723900"/>
                  <a:gd name="connsiteX7" fmla="*/ 852487 w 2938462"/>
                  <a:gd name="connsiteY7" fmla="*/ 295275 h 723900"/>
                  <a:gd name="connsiteX8" fmla="*/ 919162 w 2938462"/>
                  <a:gd name="connsiteY8" fmla="*/ 300037 h 723900"/>
                  <a:gd name="connsiteX9" fmla="*/ 957262 w 2938462"/>
                  <a:gd name="connsiteY9" fmla="*/ 309562 h 723900"/>
                  <a:gd name="connsiteX10" fmla="*/ 976312 w 2938462"/>
                  <a:gd name="connsiteY10" fmla="*/ 314325 h 723900"/>
                  <a:gd name="connsiteX11" fmla="*/ 1109662 w 2938462"/>
                  <a:gd name="connsiteY11" fmla="*/ 295275 h 723900"/>
                  <a:gd name="connsiteX12" fmla="*/ 1138237 w 2938462"/>
                  <a:gd name="connsiteY12" fmla="*/ 285750 h 723900"/>
                  <a:gd name="connsiteX13" fmla="*/ 1262062 w 2938462"/>
                  <a:gd name="connsiteY13" fmla="*/ 276225 h 723900"/>
                  <a:gd name="connsiteX14" fmla="*/ 1290637 w 2938462"/>
                  <a:gd name="connsiteY14" fmla="*/ 261937 h 723900"/>
                  <a:gd name="connsiteX15" fmla="*/ 1304925 w 2938462"/>
                  <a:gd name="connsiteY15" fmla="*/ 257175 h 723900"/>
                  <a:gd name="connsiteX16" fmla="*/ 1347787 w 2938462"/>
                  <a:gd name="connsiteY16" fmla="*/ 228600 h 723900"/>
                  <a:gd name="connsiteX17" fmla="*/ 1362075 w 2938462"/>
                  <a:gd name="connsiteY17" fmla="*/ 219075 h 723900"/>
                  <a:gd name="connsiteX18" fmla="*/ 1376362 w 2938462"/>
                  <a:gd name="connsiteY18" fmla="*/ 214312 h 723900"/>
                  <a:gd name="connsiteX19" fmla="*/ 1428750 w 2938462"/>
                  <a:gd name="connsiteY19" fmla="*/ 195262 h 723900"/>
                  <a:gd name="connsiteX20" fmla="*/ 1509712 w 2938462"/>
                  <a:gd name="connsiteY20" fmla="*/ 190500 h 723900"/>
                  <a:gd name="connsiteX21" fmla="*/ 1543050 w 2938462"/>
                  <a:gd name="connsiteY21" fmla="*/ 185737 h 723900"/>
                  <a:gd name="connsiteX22" fmla="*/ 1585912 w 2938462"/>
                  <a:gd name="connsiteY22" fmla="*/ 180975 h 723900"/>
                  <a:gd name="connsiteX23" fmla="*/ 1600200 w 2938462"/>
                  <a:gd name="connsiteY23" fmla="*/ 176212 h 723900"/>
                  <a:gd name="connsiteX24" fmla="*/ 1652587 w 2938462"/>
                  <a:gd name="connsiteY24" fmla="*/ 171450 h 723900"/>
                  <a:gd name="connsiteX25" fmla="*/ 1681162 w 2938462"/>
                  <a:gd name="connsiteY25" fmla="*/ 161925 h 723900"/>
                  <a:gd name="connsiteX26" fmla="*/ 1704975 w 2938462"/>
                  <a:gd name="connsiteY26" fmla="*/ 157162 h 723900"/>
                  <a:gd name="connsiteX27" fmla="*/ 1762125 w 2938462"/>
                  <a:gd name="connsiteY27" fmla="*/ 147637 h 723900"/>
                  <a:gd name="connsiteX28" fmla="*/ 1776412 w 2938462"/>
                  <a:gd name="connsiteY28" fmla="*/ 142875 h 723900"/>
                  <a:gd name="connsiteX29" fmla="*/ 1824037 w 2938462"/>
                  <a:gd name="connsiteY29" fmla="*/ 133350 h 723900"/>
                  <a:gd name="connsiteX30" fmla="*/ 1852612 w 2938462"/>
                  <a:gd name="connsiteY30" fmla="*/ 128587 h 723900"/>
                  <a:gd name="connsiteX31" fmla="*/ 1881187 w 2938462"/>
                  <a:gd name="connsiteY31" fmla="*/ 119062 h 723900"/>
                  <a:gd name="connsiteX32" fmla="*/ 1895475 w 2938462"/>
                  <a:gd name="connsiteY32" fmla="*/ 114300 h 723900"/>
                  <a:gd name="connsiteX33" fmla="*/ 1943100 w 2938462"/>
                  <a:gd name="connsiteY33" fmla="*/ 109537 h 723900"/>
                  <a:gd name="connsiteX34" fmla="*/ 1957387 w 2938462"/>
                  <a:gd name="connsiteY34" fmla="*/ 100012 h 723900"/>
                  <a:gd name="connsiteX35" fmla="*/ 1981200 w 2938462"/>
                  <a:gd name="connsiteY35" fmla="*/ 76200 h 723900"/>
                  <a:gd name="connsiteX36" fmla="*/ 2028825 w 2938462"/>
                  <a:gd name="connsiteY36" fmla="*/ 71437 h 723900"/>
                  <a:gd name="connsiteX37" fmla="*/ 2076450 w 2938462"/>
                  <a:gd name="connsiteY37" fmla="*/ 61912 h 723900"/>
                  <a:gd name="connsiteX38" fmla="*/ 2105025 w 2938462"/>
                  <a:gd name="connsiteY38" fmla="*/ 52387 h 723900"/>
                  <a:gd name="connsiteX39" fmla="*/ 2157412 w 2938462"/>
                  <a:gd name="connsiteY39" fmla="*/ 42862 h 723900"/>
                  <a:gd name="connsiteX40" fmla="*/ 2319337 w 2938462"/>
                  <a:gd name="connsiteY40" fmla="*/ 42862 h 723900"/>
                  <a:gd name="connsiteX41" fmla="*/ 2343150 w 2938462"/>
                  <a:gd name="connsiteY41" fmla="*/ 38100 h 723900"/>
                  <a:gd name="connsiteX42" fmla="*/ 2371725 w 2938462"/>
                  <a:gd name="connsiteY42" fmla="*/ 28575 h 723900"/>
                  <a:gd name="connsiteX43" fmla="*/ 2486025 w 2938462"/>
                  <a:gd name="connsiteY43" fmla="*/ 33337 h 723900"/>
                  <a:gd name="connsiteX44" fmla="*/ 2524125 w 2938462"/>
                  <a:gd name="connsiteY44" fmla="*/ 38100 h 723900"/>
                  <a:gd name="connsiteX45" fmla="*/ 2614612 w 2938462"/>
                  <a:gd name="connsiteY45" fmla="*/ 33337 h 723900"/>
                  <a:gd name="connsiteX46" fmla="*/ 2647950 w 2938462"/>
                  <a:gd name="connsiteY46" fmla="*/ 9525 h 723900"/>
                  <a:gd name="connsiteX47" fmla="*/ 2676525 w 2938462"/>
                  <a:gd name="connsiteY47" fmla="*/ 0 h 723900"/>
                  <a:gd name="connsiteX48" fmla="*/ 2709862 w 2938462"/>
                  <a:gd name="connsiteY48" fmla="*/ 4762 h 723900"/>
                  <a:gd name="connsiteX49" fmla="*/ 2728912 w 2938462"/>
                  <a:gd name="connsiteY49" fmla="*/ 33337 h 723900"/>
                  <a:gd name="connsiteX50" fmla="*/ 2743200 w 2938462"/>
                  <a:gd name="connsiteY50" fmla="*/ 42862 h 723900"/>
                  <a:gd name="connsiteX51" fmla="*/ 2757487 w 2938462"/>
                  <a:gd name="connsiteY51" fmla="*/ 47625 h 723900"/>
                  <a:gd name="connsiteX52" fmla="*/ 2919412 w 2938462"/>
                  <a:gd name="connsiteY52" fmla="*/ 57150 h 723900"/>
                  <a:gd name="connsiteX53" fmla="*/ 2938462 w 2938462"/>
                  <a:gd name="connsiteY53" fmla="*/ 61912 h 723900"/>
                  <a:gd name="connsiteX0" fmla="*/ 0 w 2938462"/>
                  <a:gd name="connsiteY0" fmla="*/ 723900 h 723900"/>
                  <a:gd name="connsiteX1" fmla="*/ 23812 w 2938462"/>
                  <a:gd name="connsiteY1" fmla="*/ 676275 h 723900"/>
                  <a:gd name="connsiteX2" fmla="*/ 90487 w 2938462"/>
                  <a:gd name="connsiteY2" fmla="*/ 619125 h 723900"/>
                  <a:gd name="connsiteX3" fmla="*/ 595312 w 2938462"/>
                  <a:gd name="connsiteY3" fmla="*/ 357187 h 723900"/>
                  <a:gd name="connsiteX4" fmla="*/ 795337 w 2938462"/>
                  <a:gd name="connsiteY4" fmla="*/ 338137 h 723900"/>
                  <a:gd name="connsiteX5" fmla="*/ 823912 w 2938462"/>
                  <a:gd name="connsiteY5" fmla="*/ 319087 h 723900"/>
                  <a:gd name="connsiteX6" fmla="*/ 852487 w 2938462"/>
                  <a:gd name="connsiteY6" fmla="*/ 295275 h 723900"/>
                  <a:gd name="connsiteX7" fmla="*/ 919162 w 2938462"/>
                  <a:gd name="connsiteY7" fmla="*/ 300037 h 723900"/>
                  <a:gd name="connsiteX8" fmla="*/ 957262 w 2938462"/>
                  <a:gd name="connsiteY8" fmla="*/ 309562 h 723900"/>
                  <a:gd name="connsiteX9" fmla="*/ 976312 w 2938462"/>
                  <a:gd name="connsiteY9" fmla="*/ 314325 h 723900"/>
                  <a:gd name="connsiteX10" fmla="*/ 1109662 w 2938462"/>
                  <a:gd name="connsiteY10" fmla="*/ 295275 h 723900"/>
                  <a:gd name="connsiteX11" fmla="*/ 1138237 w 2938462"/>
                  <a:gd name="connsiteY11" fmla="*/ 285750 h 723900"/>
                  <a:gd name="connsiteX12" fmla="*/ 1262062 w 2938462"/>
                  <a:gd name="connsiteY12" fmla="*/ 276225 h 723900"/>
                  <a:gd name="connsiteX13" fmla="*/ 1290637 w 2938462"/>
                  <a:gd name="connsiteY13" fmla="*/ 261937 h 723900"/>
                  <a:gd name="connsiteX14" fmla="*/ 1304925 w 2938462"/>
                  <a:gd name="connsiteY14" fmla="*/ 257175 h 723900"/>
                  <a:gd name="connsiteX15" fmla="*/ 1347787 w 2938462"/>
                  <a:gd name="connsiteY15" fmla="*/ 228600 h 723900"/>
                  <a:gd name="connsiteX16" fmla="*/ 1362075 w 2938462"/>
                  <a:gd name="connsiteY16" fmla="*/ 219075 h 723900"/>
                  <a:gd name="connsiteX17" fmla="*/ 1376362 w 2938462"/>
                  <a:gd name="connsiteY17" fmla="*/ 214312 h 723900"/>
                  <a:gd name="connsiteX18" fmla="*/ 1428750 w 2938462"/>
                  <a:gd name="connsiteY18" fmla="*/ 195262 h 723900"/>
                  <a:gd name="connsiteX19" fmla="*/ 1509712 w 2938462"/>
                  <a:gd name="connsiteY19" fmla="*/ 190500 h 723900"/>
                  <a:gd name="connsiteX20" fmla="*/ 1543050 w 2938462"/>
                  <a:gd name="connsiteY20" fmla="*/ 185737 h 723900"/>
                  <a:gd name="connsiteX21" fmla="*/ 1585912 w 2938462"/>
                  <a:gd name="connsiteY21" fmla="*/ 180975 h 723900"/>
                  <a:gd name="connsiteX22" fmla="*/ 1600200 w 2938462"/>
                  <a:gd name="connsiteY22" fmla="*/ 176212 h 723900"/>
                  <a:gd name="connsiteX23" fmla="*/ 1652587 w 2938462"/>
                  <a:gd name="connsiteY23" fmla="*/ 171450 h 723900"/>
                  <a:gd name="connsiteX24" fmla="*/ 1681162 w 2938462"/>
                  <a:gd name="connsiteY24" fmla="*/ 161925 h 723900"/>
                  <a:gd name="connsiteX25" fmla="*/ 1704975 w 2938462"/>
                  <a:gd name="connsiteY25" fmla="*/ 157162 h 723900"/>
                  <a:gd name="connsiteX26" fmla="*/ 1762125 w 2938462"/>
                  <a:gd name="connsiteY26" fmla="*/ 147637 h 723900"/>
                  <a:gd name="connsiteX27" fmla="*/ 1776412 w 2938462"/>
                  <a:gd name="connsiteY27" fmla="*/ 142875 h 723900"/>
                  <a:gd name="connsiteX28" fmla="*/ 1824037 w 2938462"/>
                  <a:gd name="connsiteY28" fmla="*/ 133350 h 723900"/>
                  <a:gd name="connsiteX29" fmla="*/ 1852612 w 2938462"/>
                  <a:gd name="connsiteY29" fmla="*/ 128587 h 723900"/>
                  <a:gd name="connsiteX30" fmla="*/ 1881187 w 2938462"/>
                  <a:gd name="connsiteY30" fmla="*/ 119062 h 723900"/>
                  <a:gd name="connsiteX31" fmla="*/ 1895475 w 2938462"/>
                  <a:gd name="connsiteY31" fmla="*/ 114300 h 723900"/>
                  <a:gd name="connsiteX32" fmla="*/ 1943100 w 2938462"/>
                  <a:gd name="connsiteY32" fmla="*/ 109537 h 723900"/>
                  <a:gd name="connsiteX33" fmla="*/ 1957387 w 2938462"/>
                  <a:gd name="connsiteY33" fmla="*/ 100012 h 723900"/>
                  <a:gd name="connsiteX34" fmla="*/ 1981200 w 2938462"/>
                  <a:gd name="connsiteY34" fmla="*/ 76200 h 723900"/>
                  <a:gd name="connsiteX35" fmla="*/ 2028825 w 2938462"/>
                  <a:gd name="connsiteY35" fmla="*/ 71437 h 723900"/>
                  <a:gd name="connsiteX36" fmla="*/ 2076450 w 2938462"/>
                  <a:gd name="connsiteY36" fmla="*/ 61912 h 723900"/>
                  <a:gd name="connsiteX37" fmla="*/ 2105025 w 2938462"/>
                  <a:gd name="connsiteY37" fmla="*/ 52387 h 723900"/>
                  <a:gd name="connsiteX38" fmla="*/ 2157412 w 2938462"/>
                  <a:gd name="connsiteY38" fmla="*/ 42862 h 723900"/>
                  <a:gd name="connsiteX39" fmla="*/ 2319337 w 2938462"/>
                  <a:gd name="connsiteY39" fmla="*/ 42862 h 723900"/>
                  <a:gd name="connsiteX40" fmla="*/ 2343150 w 2938462"/>
                  <a:gd name="connsiteY40" fmla="*/ 38100 h 723900"/>
                  <a:gd name="connsiteX41" fmla="*/ 2371725 w 2938462"/>
                  <a:gd name="connsiteY41" fmla="*/ 28575 h 723900"/>
                  <a:gd name="connsiteX42" fmla="*/ 2486025 w 2938462"/>
                  <a:gd name="connsiteY42" fmla="*/ 33337 h 723900"/>
                  <a:gd name="connsiteX43" fmla="*/ 2524125 w 2938462"/>
                  <a:gd name="connsiteY43" fmla="*/ 38100 h 723900"/>
                  <a:gd name="connsiteX44" fmla="*/ 2614612 w 2938462"/>
                  <a:gd name="connsiteY44" fmla="*/ 33337 h 723900"/>
                  <a:gd name="connsiteX45" fmla="*/ 2647950 w 2938462"/>
                  <a:gd name="connsiteY45" fmla="*/ 9525 h 723900"/>
                  <a:gd name="connsiteX46" fmla="*/ 2676525 w 2938462"/>
                  <a:gd name="connsiteY46" fmla="*/ 0 h 723900"/>
                  <a:gd name="connsiteX47" fmla="*/ 2709862 w 2938462"/>
                  <a:gd name="connsiteY47" fmla="*/ 4762 h 723900"/>
                  <a:gd name="connsiteX48" fmla="*/ 2728912 w 2938462"/>
                  <a:gd name="connsiteY48" fmla="*/ 33337 h 723900"/>
                  <a:gd name="connsiteX49" fmla="*/ 2743200 w 2938462"/>
                  <a:gd name="connsiteY49" fmla="*/ 42862 h 723900"/>
                  <a:gd name="connsiteX50" fmla="*/ 2757487 w 2938462"/>
                  <a:gd name="connsiteY50" fmla="*/ 47625 h 723900"/>
                  <a:gd name="connsiteX51" fmla="*/ 2919412 w 2938462"/>
                  <a:gd name="connsiteY51" fmla="*/ 57150 h 723900"/>
                  <a:gd name="connsiteX52" fmla="*/ 2938462 w 2938462"/>
                  <a:gd name="connsiteY52" fmla="*/ 61912 h 723900"/>
                  <a:gd name="connsiteX0" fmla="*/ 25237 w 2963699"/>
                  <a:gd name="connsiteY0" fmla="*/ 723900 h 723900"/>
                  <a:gd name="connsiteX1" fmla="*/ 49049 w 2963699"/>
                  <a:gd name="connsiteY1" fmla="*/ 676275 h 723900"/>
                  <a:gd name="connsiteX2" fmla="*/ 620549 w 2963699"/>
                  <a:gd name="connsiteY2" fmla="*/ 357187 h 723900"/>
                  <a:gd name="connsiteX3" fmla="*/ 820574 w 2963699"/>
                  <a:gd name="connsiteY3" fmla="*/ 338137 h 723900"/>
                  <a:gd name="connsiteX4" fmla="*/ 849149 w 2963699"/>
                  <a:gd name="connsiteY4" fmla="*/ 319087 h 723900"/>
                  <a:gd name="connsiteX5" fmla="*/ 877724 w 2963699"/>
                  <a:gd name="connsiteY5" fmla="*/ 295275 h 723900"/>
                  <a:gd name="connsiteX6" fmla="*/ 944399 w 2963699"/>
                  <a:gd name="connsiteY6" fmla="*/ 300037 h 723900"/>
                  <a:gd name="connsiteX7" fmla="*/ 982499 w 2963699"/>
                  <a:gd name="connsiteY7" fmla="*/ 309562 h 723900"/>
                  <a:gd name="connsiteX8" fmla="*/ 1001549 w 2963699"/>
                  <a:gd name="connsiteY8" fmla="*/ 314325 h 723900"/>
                  <a:gd name="connsiteX9" fmla="*/ 1134899 w 2963699"/>
                  <a:gd name="connsiteY9" fmla="*/ 295275 h 723900"/>
                  <a:gd name="connsiteX10" fmla="*/ 1163474 w 2963699"/>
                  <a:gd name="connsiteY10" fmla="*/ 285750 h 723900"/>
                  <a:gd name="connsiteX11" fmla="*/ 1287299 w 2963699"/>
                  <a:gd name="connsiteY11" fmla="*/ 276225 h 723900"/>
                  <a:gd name="connsiteX12" fmla="*/ 1315874 w 2963699"/>
                  <a:gd name="connsiteY12" fmla="*/ 261937 h 723900"/>
                  <a:gd name="connsiteX13" fmla="*/ 1330162 w 2963699"/>
                  <a:gd name="connsiteY13" fmla="*/ 257175 h 723900"/>
                  <a:gd name="connsiteX14" fmla="*/ 1373024 w 2963699"/>
                  <a:gd name="connsiteY14" fmla="*/ 228600 h 723900"/>
                  <a:gd name="connsiteX15" fmla="*/ 1387312 w 2963699"/>
                  <a:gd name="connsiteY15" fmla="*/ 219075 h 723900"/>
                  <a:gd name="connsiteX16" fmla="*/ 1401599 w 2963699"/>
                  <a:gd name="connsiteY16" fmla="*/ 214312 h 723900"/>
                  <a:gd name="connsiteX17" fmla="*/ 1453987 w 2963699"/>
                  <a:gd name="connsiteY17" fmla="*/ 195262 h 723900"/>
                  <a:gd name="connsiteX18" fmla="*/ 1534949 w 2963699"/>
                  <a:gd name="connsiteY18" fmla="*/ 190500 h 723900"/>
                  <a:gd name="connsiteX19" fmla="*/ 1568287 w 2963699"/>
                  <a:gd name="connsiteY19" fmla="*/ 185737 h 723900"/>
                  <a:gd name="connsiteX20" fmla="*/ 1611149 w 2963699"/>
                  <a:gd name="connsiteY20" fmla="*/ 180975 h 723900"/>
                  <a:gd name="connsiteX21" fmla="*/ 1625437 w 2963699"/>
                  <a:gd name="connsiteY21" fmla="*/ 176212 h 723900"/>
                  <a:gd name="connsiteX22" fmla="*/ 1677824 w 2963699"/>
                  <a:gd name="connsiteY22" fmla="*/ 171450 h 723900"/>
                  <a:gd name="connsiteX23" fmla="*/ 1706399 w 2963699"/>
                  <a:gd name="connsiteY23" fmla="*/ 161925 h 723900"/>
                  <a:gd name="connsiteX24" fmla="*/ 1730212 w 2963699"/>
                  <a:gd name="connsiteY24" fmla="*/ 157162 h 723900"/>
                  <a:gd name="connsiteX25" fmla="*/ 1787362 w 2963699"/>
                  <a:gd name="connsiteY25" fmla="*/ 147637 h 723900"/>
                  <a:gd name="connsiteX26" fmla="*/ 1801649 w 2963699"/>
                  <a:gd name="connsiteY26" fmla="*/ 142875 h 723900"/>
                  <a:gd name="connsiteX27" fmla="*/ 1849274 w 2963699"/>
                  <a:gd name="connsiteY27" fmla="*/ 133350 h 723900"/>
                  <a:gd name="connsiteX28" fmla="*/ 1877849 w 2963699"/>
                  <a:gd name="connsiteY28" fmla="*/ 128587 h 723900"/>
                  <a:gd name="connsiteX29" fmla="*/ 1906424 w 2963699"/>
                  <a:gd name="connsiteY29" fmla="*/ 119062 h 723900"/>
                  <a:gd name="connsiteX30" fmla="*/ 1920712 w 2963699"/>
                  <a:gd name="connsiteY30" fmla="*/ 114300 h 723900"/>
                  <a:gd name="connsiteX31" fmla="*/ 1968337 w 2963699"/>
                  <a:gd name="connsiteY31" fmla="*/ 109537 h 723900"/>
                  <a:gd name="connsiteX32" fmla="*/ 1982624 w 2963699"/>
                  <a:gd name="connsiteY32" fmla="*/ 100012 h 723900"/>
                  <a:gd name="connsiteX33" fmla="*/ 2006437 w 2963699"/>
                  <a:gd name="connsiteY33" fmla="*/ 76200 h 723900"/>
                  <a:gd name="connsiteX34" fmla="*/ 2054062 w 2963699"/>
                  <a:gd name="connsiteY34" fmla="*/ 71437 h 723900"/>
                  <a:gd name="connsiteX35" fmla="*/ 2101687 w 2963699"/>
                  <a:gd name="connsiteY35" fmla="*/ 61912 h 723900"/>
                  <a:gd name="connsiteX36" fmla="*/ 2130262 w 2963699"/>
                  <a:gd name="connsiteY36" fmla="*/ 52387 h 723900"/>
                  <a:gd name="connsiteX37" fmla="*/ 2182649 w 2963699"/>
                  <a:gd name="connsiteY37" fmla="*/ 42862 h 723900"/>
                  <a:gd name="connsiteX38" fmla="*/ 2344574 w 2963699"/>
                  <a:gd name="connsiteY38" fmla="*/ 42862 h 723900"/>
                  <a:gd name="connsiteX39" fmla="*/ 2368387 w 2963699"/>
                  <a:gd name="connsiteY39" fmla="*/ 38100 h 723900"/>
                  <a:gd name="connsiteX40" fmla="*/ 2396962 w 2963699"/>
                  <a:gd name="connsiteY40" fmla="*/ 28575 h 723900"/>
                  <a:gd name="connsiteX41" fmla="*/ 2511262 w 2963699"/>
                  <a:gd name="connsiteY41" fmla="*/ 33337 h 723900"/>
                  <a:gd name="connsiteX42" fmla="*/ 2549362 w 2963699"/>
                  <a:gd name="connsiteY42" fmla="*/ 38100 h 723900"/>
                  <a:gd name="connsiteX43" fmla="*/ 2639849 w 2963699"/>
                  <a:gd name="connsiteY43" fmla="*/ 33337 h 723900"/>
                  <a:gd name="connsiteX44" fmla="*/ 2673187 w 2963699"/>
                  <a:gd name="connsiteY44" fmla="*/ 9525 h 723900"/>
                  <a:gd name="connsiteX45" fmla="*/ 2701762 w 2963699"/>
                  <a:gd name="connsiteY45" fmla="*/ 0 h 723900"/>
                  <a:gd name="connsiteX46" fmla="*/ 2735099 w 2963699"/>
                  <a:gd name="connsiteY46" fmla="*/ 4762 h 723900"/>
                  <a:gd name="connsiteX47" fmla="*/ 2754149 w 2963699"/>
                  <a:gd name="connsiteY47" fmla="*/ 33337 h 723900"/>
                  <a:gd name="connsiteX48" fmla="*/ 2768437 w 2963699"/>
                  <a:gd name="connsiteY48" fmla="*/ 42862 h 723900"/>
                  <a:gd name="connsiteX49" fmla="*/ 2782724 w 2963699"/>
                  <a:gd name="connsiteY49" fmla="*/ 47625 h 723900"/>
                  <a:gd name="connsiteX50" fmla="*/ 2944649 w 2963699"/>
                  <a:gd name="connsiteY50" fmla="*/ 57150 h 723900"/>
                  <a:gd name="connsiteX51" fmla="*/ 2963699 w 2963699"/>
                  <a:gd name="connsiteY51" fmla="*/ 61912 h 723900"/>
                  <a:gd name="connsiteX0" fmla="*/ 0 w 2938462"/>
                  <a:gd name="connsiteY0" fmla="*/ 723900 h 723900"/>
                  <a:gd name="connsiteX1" fmla="*/ 595312 w 2938462"/>
                  <a:gd name="connsiteY1" fmla="*/ 357187 h 723900"/>
                  <a:gd name="connsiteX2" fmla="*/ 795337 w 2938462"/>
                  <a:gd name="connsiteY2" fmla="*/ 338137 h 723900"/>
                  <a:gd name="connsiteX3" fmla="*/ 823912 w 2938462"/>
                  <a:gd name="connsiteY3" fmla="*/ 319087 h 723900"/>
                  <a:gd name="connsiteX4" fmla="*/ 852487 w 2938462"/>
                  <a:gd name="connsiteY4" fmla="*/ 295275 h 723900"/>
                  <a:gd name="connsiteX5" fmla="*/ 919162 w 2938462"/>
                  <a:gd name="connsiteY5" fmla="*/ 300037 h 723900"/>
                  <a:gd name="connsiteX6" fmla="*/ 957262 w 2938462"/>
                  <a:gd name="connsiteY6" fmla="*/ 309562 h 723900"/>
                  <a:gd name="connsiteX7" fmla="*/ 976312 w 2938462"/>
                  <a:gd name="connsiteY7" fmla="*/ 314325 h 723900"/>
                  <a:gd name="connsiteX8" fmla="*/ 1109662 w 2938462"/>
                  <a:gd name="connsiteY8" fmla="*/ 295275 h 723900"/>
                  <a:gd name="connsiteX9" fmla="*/ 1138237 w 2938462"/>
                  <a:gd name="connsiteY9" fmla="*/ 285750 h 723900"/>
                  <a:gd name="connsiteX10" fmla="*/ 1262062 w 2938462"/>
                  <a:gd name="connsiteY10" fmla="*/ 276225 h 723900"/>
                  <a:gd name="connsiteX11" fmla="*/ 1290637 w 2938462"/>
                  <a:gd name="connsiteY11" fmla="*/ 261937 h 723900"/>
                  <a:gd name="connsiteX12" fmla="*/ 1304925 w 2938462"/>
                  <a:gd name="connsiteY12" fmla="*/ 257175 h 723900"/>
                  <a:gd name="connsiteX13" fmla="*/ 1347787 w 2938462"/>
                  <a:gd name="connsiteY13" fmla="*/ 228600 h 723900"/>
                  <a:gd name="connsiteX14" fmla="*/ 1362075 w 2938462"/>
                  <a:gd name="connsiteY14" fmla="*/ 219075 h 723900"/>
                  <a:gd name="connsiteX15" fmla="*/ 1376362 w 2938462"/>
                  <a:gd name="connsiteY15" fmla="*/ 214312 h 723900"/>
                  <a:gd name="connsiteX16" fmla="*/ 1428750 w 2938462"/>
                  <a:gd name="connsiteY16" fmla="*/ 195262 h 723900"/>
                  <a:gd name="connsiteX17" fmla="*/ 1509712 w 2938462"/>
                  <a:gd name="connsiteY17" fmla="*/ 190500 h 723900"/>
                  <a:gd name="connsiteX18" fmla="*/ 1543050 w 2938462"/>
                  <a:gd name="connsiteY18" fmla="*/ 185737 h 723900"/>
                  <a:gd name="connsiteX19" fmla="*/ 1585912 w 2938462"/>
                  <a:gd name="connsiteY19" fmla="*/ 180975 h 723900"/>
                  <a:gd name="connsiteX20" fmla="*/ 1600200 w 2938462"/>
                  <a:gd name="connsiteY20" fmla="*/ 176212 h 723900"/>
                  <a:gd name="connsiteX21" fmla="*/ 1652587 w 2938462"/>
                  <a:gd name="connsiteY21" fmla="*/ 171450 h 723900"/>
                  <a:gd name="connsiteX22" fmla="*/ 1681162 w 2938462"/>
                  <a:gd name="connsiteY22" fmla="*/ 161925 h 723900"/>
                  <a:gd name="connsiteX23" fmla="*/ 1704975 w 2938462"/>
                  <a:gd name="connsiteY23" fmla="*/ 157162 h 723900"/>
                  <a:gd name="connsiteX24" fmla="*/ 1762125 w 2938462"/>
                  <a:gd name="connsiteY24" fmla="*/ 147637 h 723900"/>
                  <a:gd name="connsiteX25" fmla="*/ 1776412 w 2938462"/>
                  <a:gd name="connsiteY25" fmla="*/ 142875 h 723900"/>
                  <a:gd name="connsiteX26" fmla="*/ 1824037 w 2938462"/>
                  <a:gd name="connsiteY26" fmla="*/ 133350 h 723900"/>
                  <a:gd name="connsiteX27" fmla="*/ 1852612 w 2938462"/>
                  <a:gd name="connsiteY27" fmla="*/ 128587 h 723900"/>
                  <a:gd name="connsiteX28" fmla="*/ 1881187 w 2938462"/>
                  <a:gd name="connsiteY28" fmla="*/ 119062 h 723900"/>
                  <a:gd name="connsiteX29" fmla="*/ 1895475 w 2938462"/>
                  <a:gd name="connsiteY29" fmla="*/ 114300 h 723900"/>
                  <a:gd name="connsiteX30" fmla="*/ 1943100 w 2938462"/>
                  <a:gd name="connsiteY30" fmla="*/ 109537 h 723900"/>
                  <a:gd name="connsiteX31" fmla="*/ 1957387 w 2938462"/>
                  <a:gd name="connsiteY31" fmla="*/ 100012 h 723900"/>
                  <a:gd name="connsiteX32" fmla="*/ 1981200 w 2938462"/>
                  <a:gd name="connsiteY32" fmla="*/ 76200 h 723900"/>
                  <a:gd name="connsiteX33" fmla="*/ 2028825 w 2938462"/>
                  <a:gd name="connsiteY33" fmla="*/ 71437 h 723900"/>
                  <a:gd name="connsiteX34" fmla="*/ 2076450 w 2938462"/>
                  <a:gd name="connsiteY34" fmla="*/ 61912 h 723900"/>
                  <a:gd name="connsiteX35" fmla="*/ 2105025 w 2938462"/>
                  <a:gd name="connsiteY35" fmla="*/ 52387 h 723900"/>
                  <a:gd name="connsiteX36" fmla="*/ 2157412 w 2938462"/>
                  <a:gd name="connsiteY36" fmla="*/ 42862 h 723900"/>
                  <a:gd name="connsiteX37" fmla="*/ 2319337 w 2938462"/>
                  <a:gd name="connsiteY37" fmla="*/ 42862 h 723900"/>
                  <a:gd name="connsiteX38" fmla="*/ 2343150 w 2938462"/>
                  <a:gd name="connsiteY38" fmla="*/ 38100 h 723900"/>
                  <a:gd name="connsiteX39" fmla="*/ 2371725 w 2938462"/>
                  <a:gd name="connsiteY39" fmla="*/ 28575 h 723900"/>
                  <a:gd name="connsiteX40" fmla="*/ 2486025 w 2938462"/>
                  <a:gd name="connsiteY40" fmla="*/ 33337 h 723900"/>
                  <a:gd name="connsiteX41" fmla="*/ 2524125 w 2938462"/>
                  <a:gd name="connsiteY41" fmla="*/ 38100 h 723900"/>
                  <a:gd name="connsiteX42" fmla="*/ 2614612 w 2938462"/>
                  <a:gd name="connsiteY42" fmla="*/ 33337 h 723900"/>
                  <a:gd name="connsiteX43" fmla="*/ 2647950 w 2938462"/>
                  <a:gd name="connsiteY43" fmla="*/ 9525 h 723900"/>
                  <a:gd name="connsiteX44" fmla="*/ 2676525 w 2938462"/>
                  <a:gd name="connsiteY44" fmla="*/ 0 h 723900"/>
                  <a:gd name="connsiteX45" fmla="*/ 2709862 w 2938462"/>
                  <a:gd name="connsiteY45" fmla="*/ 4762 h 723900"/>
                  <a:gd name="connsiteX46" fmla="*/ 2728912 w 2938462"/>
                  <a:gd name="connsiteY46" fmla="*/ 33337 h 723900"/>
                  <a:gd name="connsiteX47" fmla="*/ 2743200 w 2938462"/>
                  <a:gd name="connsiteY47" fmla="*/ 42862 h 723900"/>
                  <a:gd name="connsiteX48" fmla="*/ 2757487 w 2938462"/>
                  <a:gd name="connsiteY48" fmla="*/ 47625 h 723900"/>
                  <a:gd name="connsiteX49" fmla="*/ 2919412 w 2938462"/>
                  <a:gd name="connsiteY49" fmla="*/ 57150 h 723900"/>
                  <a:gd name="connsiteX50" fmla="*/ 2938462 w 2938462"/>
                  <a:gd name="connsiteY50" fmla="*/ 61912 h 723900"/>
                  <a:gd name="connsiteX0" fmla="*/ 0 w 2343150"/>
                  <a:gd name="connsiteY0" fmla="*/ 357187 h 357187"/>
                  <a:gd name="connsiteX1" fmla="*/ 200025 w 2343150"/>
                  <a:gd name="connsiteY1" fmla="*/ 338137 h 357187"/>
                  <a:gd name="connsiteX2" fmla="*/ 228600 w 2343150"/>
                  <a:gd name="connsiteY2" fmla="*/ 319087 h 357187"/>
                  <a:gd name="connsiteX3" fmla="*/ 257175 w 2343150"/>
                  <a:gd name="connsiteY3" fmla="*/ 295275 h 357187"/>
                  <a:gd name="connsiteX4" fmla="*/ 323850 w 2343150"/>
                  <a:gd name="connsiteY4" fmla="*/ 300037 h 357187"/>
                  <a:gd name="connsiteX5" fmla="*/ 361950 w 2343150"/>
                  <a:gd name="connsiteY5" fmla="*/ 309562 h 357187"/>
                  <a:gd name="connsiteX6" fmla="*/ 381000 w 2343150"/>
                  <a:gd name="connsiteY6" fmla="*/ 314325 h 357187"/>
                  <a:gd name="connsiteX7" fmla="*/ 514350 w 2343150"/>
                  <a:gd name="connsiteY7" fmla="*/ 295275 h 357187"/>
                  <a:gd name="connsiteX8" fmla="*/ 542925 w 2343150"/>
                  <a:gd name="connsiteY8" fmla="*/ 285750 h 357187"/>
                  <a:gd name="connsiteX9" fmla="*/ 666750 w 2343150"/>
                  <a:gd name="connsiteY9" fmla="*/ 276225 h 357187"/>
                  <a:gd name="connsiteX10" fmla="*/ 695325 w 2343150"/>
                  <a:gd name="connsiteY10" fmla="*/ 261937 h 357187"/>
                  <a:gd name="connsiteX11" fmla="*/ 709613 w 2343150"/>
                  <a:gd name="connsiteY11" fmla="*/ 257175 h 357187"/>
                  <a:gd name="connsiteX12" fmla="*/ 752475 w 2343150"/>
                  <a:gd name="connsiteY12" fmla="*/ 228600 h 357187"/>
                  <a:gd name="connsiteX13" fmla="*/ 766763 w 2343150"/>
                  <a:gd name="connsiteY13" fmla="*/ 219075 h 357187"/>
                  <a:gd name="connsiteX14" fmla="*/ 781050 w 2343150"/>
                  <a:gd name="connsiteY14" fmla="*/ 214312 h 357187"/>
                  <a:gd name="connsiteX15" fmla="*/ 833438 w 2343150"/>
                  <a:gd name="connsiteY15" fmla="*/ 195262 h 357187"/>
                  <a:gd name="connsiteX16" fmla="*/ 914400 w 2343150"/>
                  <a:gd name="connsiteY16" fmla="*/ 190500 h 357187"/>
                  <a:gd name="connsiteX17" fmla="*/ 947738 w 2343150"/>
                  <a:gd name="connsiteY17" fmla="*/ 185737 h 357187"/>
                  <a:gd name="connsiteX18" fmla="*/ 990600 w 2343150"/>
                  <a:gd name="connsiteY18" fmla="*/ 180975 h 357187"/>
                  <a:gd name="connsiteX19" fmla="*/ 1004888 w 2343150"/>
                  <a:gd name="connsiteY19" fmla="*/ 176212 h 357187"/>
                  <a:gd name="connsiteX20" fmla="*/ 1057275 w 2343150"/>
                  <a:gd name="connsiteY20" fmla="*/ 171450 h 357187"/>
                  <a:gd name="connsiteX21" fmla="*/ 1085850 w 2343150"/>
                  <a:gd name="connsiteY21" fmla="*/ 161925 h 357187"/>
                  <a:gd name="connsiteX22" fmla="*/ 1109663 w 2343150"/>
                  <a:gd name="connsiteY22" fmla="*/ 157162 h 357187"/>
                  <a:gd name="connsiteX23" fmla="*/ 1166813 w 2343150"/>
                  <a:gd name="connsiteY23" fmla="*/ 147637 h 357187"/>
                  <a:gd name="connsiteX24" fmla="*/ 1181100 w 2343150"/>
                  <a:gd name="connsiteY24" fmla="*/ 142875 h 357187"/>
                  <a:gd name="connsiteX25" fmla="*/ 1228725 w 2343150"/>
                  <a:gd name="connsiteY25" fmla="*/ 133350 h 357187"/>
                  <a:gd name="connsiteX26" fmla="*/ 1257300 w 2343150"/>
                  <a:gd name="connsiteY26" fmla="*/ 128587 h 357187"/>
                  <a:gd name="connsiteX27" fmla="*/ 1285875 w 2343150"/>
                  <a:gd name="connsiteY27" fmla="*/ 119062 h 357187"/>
                  <a:gd name="connsiteX28" fmla="*/ 1300163 w 2343150"/>
                  <a:gd name="connsiteY28" fmla="*/ 114300 h 357187"/>
                  <a:gd name="connsiteX29" fmla="*/ 1347788 w 2343150"/>
                  <a:gd name="connsiteY29" fmla="*/ 109537 h 357187"/>
                  <a:gd name="connsiteX30" fmla="*/ 1362075 w 2343150"/>
                  <a:gd name="connsiteY30" fmla="*/ 100012 h 357187"/>
                  <a:gd name="connsiteX31" fmla="*/ 1385888 w 2343150"/>
                  <a:gd name="connsiteY31" fmla="*/ 76200 h 357187"/>
                  <a:gd name="connsiteX32" fmla="*/ 1433513 w 2343150"/>
                  <a:gd name="connsiteY32" fmla="*/ 71437 h 357187"/>
                  <a:gd name="connsiteX33" fmla="*/ 1481138 w 2343150"/>
                  <a:gd name="connsiteY33" fmla="*/ 61912 h 357187"/>
                  <a:gd name="connsiteX34" fmla="*/ 1509713 w 2343150"/>
                  <a:gd name="connsiteY34" fmla="*/ 52387 h 357187"/>
                  <a:gd name="connsiteX35" fmla="*/ 1562100 w 2343150"/>
                  <a:gd name="connsiteY35" fmla="*/ 42862 h 357187"/>
                  <a:gd name="connsiteX36" fmla="*/ 1724025 w 2343150"/>
                  <a:gd name="connsiteY36" fmla="*/ 42862 h 357187"/>
                  <a:gd name="connsiteX37" fmla="*/ 1747838 w 2343150"/>
                  <a:gd name="connsiteY37" fmla="*/ 38100 h 357187"/>
                  <a:gd name="connsiteX38" fmla="*/ 1776413 w 2343150"/>
                  <a:gd name="connsiteY38" fmla="*/ 28575 h 357187"/>
                  <a:gd name="connsiteX39" fmla="*/ 1890713 w 2343150"/>
                  <a:gd name="connsiteY39" fmla="*/ 33337 h 357187"/>
                  <a:gd name="connsiteX40" fmla="*/ 1928813 w 2343150"/>
                  <a:gd name="connsiteY40" fmla="*/ 38100 h 357187"/>
                  <a:gd name="connsiteX41" fmla="*/ 2019300 w 2343150"/>
                  <a:gd name="connsiteY41" fmla="*/ 33337 h 357187"/>
                  <a:gd name="connsiteX42" fmla="*/ 2052638 w 2343150"/>
                  <a:gd name="connsiteY42" fmla="*/ 9525 h 357187"/>
                  <a:gd name="connsiteX43" fmla="*/ 2081213 w 2343150"/>
                  <a:gd name="connsiteY43" fmla="*/ 0 h 357187"/>
                  <a:gd name="connsiteX44" fmla="*/ 2114550 w 2343150"/>
                  <a:gd name="connsiteY44" fmla="*/ 4762 h 357187"/>
                  <a:gd name="connsiteX45" fmla="*/ 2133600 w 2343150"/>
                  <a:gd name="connsiteY45" fmla="*/ 33337 h 357187"/>
                  <a:gd name="connsiteX46" fmla="*/ 2147888 w 2343150"/>
                  <a:gd name="connsiteY46" fmla="*/ 42862 h 357187"/>
                  <a:gd name="connsiteX47" fmla="*/ 2162175 w 2343150"/>
                  <a:gd name="connsiteY47" fmla="*/ 47625 h 357187"/>
                  <a:gd name="connsiteX48" fmla="*/ 2324100 w 2343150"/>
                  <a:gd name="connsiteY48" fmla="*/ 57150 h 357187"/>
                  <a:gd name="connsiteX49" fmla="*/ 2343150 w 2343150"/>
                  <a:gd name="connsiteY49" fmla="*/ 61912 h 357187"/>
                  <a:gd name="connsiteX0" fmla="*/ 0 w 2424112"/>
                  <a:gd name="connsiteY0" fmla="*/ 400050 h 400050"/>
                  <a:gd name="connsiteX1" fmla="*/ 280987 w 2424112"/>
                  <a:gd name="connsiteY1" fmla="*/ 338137 h 400050"/>
                  <a:gd name="connsiteX2" fmla="*/ 309562 w 2424112"/>
                  <a:gd name="connsiteY2" fmla="*/ 319087 h 400050"/>
                  <a:gd name="connsiteX3" fmla="*/ 338137 w 2424112"/>
                  <a:gd name="connsiteY3" fmla="*/ 295275 h 400050"/>
                  <a:gd name="connsiteX4" fmla="*/ 404812 w 2424112"/>
                  <a:gd name="connsiteY4" fmla="*/ 300037 h 400050"/>
                  <a:gd name="connsiteX5" fmla="*/ 442912 w 2424112"/>
                  <a:gd name="connsiteY5" fmla="*/ 309562 h 400050"/>
                  <a:gd name="connsiteX6" fmla="*/ 461962 w 2424112"/>
                  <a:gd name="connsiteY6" fmla="*/ 314325 h 400050"/>
                  <a:gd name="connsiteX7" fmla="*/ 595312 w 2424112"/>
                  <a:gd name="connsiteY7" fmla="*/ 295275 h 400050"/>
                  <a:gd name="connsiteX8" fmla="*/ 623887 w 2424112"/>
                  <a:gd name="connsiteY8" fmla="*/ 285750 h 400050"/>
                  <a:gd name="connsiteX9" fmla="*/ 747712 w 2424112"/>
                  <a:gd name="connsiteY9" fmla="*/ 276225 h 400050"/>
                  <a:gd name="connsiteX10" fmla="*/ 776287 w 2424112"/>
                  <a:gd name="connsiteY10" fmla="*/ 261937 h 400050"/>
                  <a:gd name="connsiteX11" fmla="*/ 790575 w 2424112"/>
                  <a:gd name="connsiteY11" fmla="*/ 257175 h 400050"/>
                  <a:gd name="connsiteX12" fmla="*/ 833437 w 2424112"/>
                  <a:gd name="connsiteY12" fmla="*/ 228600 h 400050"/>
                  <a:gd name="connsiteX13" fmla="*/ 847725 w 2424112"/>
                  <a:gd name="connsiteY13" fmla="*/ 219075 h 400050"/>
                  <a:gd name="connsiteX14" fmla="*/ 862012 w 2424112"/>
                  <a:gd name="connsiteY14" fmla="*/ 214312 h 400050"/>
                  <a:gd name="connsiteX15" fmla="*/ 914400 w 2424112"/>
                  <a:gd name="connsiteY15" fmla="*/ 195262 h 400050"/>
                  <a:gd name="connsiteX16" fmla="*/ 995362 w 2424112"/>
                  <a:gd name="connsiteY16" fmla="*/ 190500 h 400050"/>
                  <a:gd name="connsiteX17" fmla="*/ 1028700 w 2424112"/>
                  <a:gd name="connsiteY17" fmla="*/ 185737 h 400050"/>
                  <a:gd name="connsiteX18" fmla="*/ 1071562 w 2424112"/>
                  <a:gd name="connsiteY18" fmla="*/ 180975 h 400050"/>
                  <a:gd name="connsiteX19" fmla="*/ 1085850 w 2424112"/>
                  <a:gd name="connsiteY19" fmla="*/ 176212 h 400050"/>
                  <a:gd name="connsiteX20" fmla="*/ 1138237 w 2424112"/>
                  <a:gd name="connsiteY20" fmla="*/ 171450 h 400050"/>
                  <a:gd name="connsiteX21" fmla="*/ 1166812 w 2424112"/>
                  <a:gd name="connsiteY21" fmla="*/ 161925 h 400050"/>
                  <a:gd name="connsiteX22" fmla="*/ 1190625 w 2424112"/>
                  <a:gd name="connsiteY22" fmla="*/ 157162 h 400050"/>
                  <a:gd name="connsiteX23" fmla="*/ 1247775 w 2424112"/>
                  <a:gd name="connsiteY23" fmla="*/ 147637 h 400050"/>
                  <a:gd name="connsiteX24" fmla="*/ 1262062 w 2424112"/>
                  <a:gd name="connsiteY24" fmla="*/ 142875 h 400050"/>
                  <a:gd name="connsiteX25" fmla="*/ 1309687 w 2424112"/>
                  <a:gd name="connsiteY25" fmla="*/ 133350 h 400050"/>
                  <a:gd name="connsiteX26" fmla="*/ 1338262 w 2424112"/>
                  <a:gd name="connsiteY26" fmla="*/ 128587 h 400050"/>
                  <a:gd name="connsiteX27" fmla="*/ 1366837 w 2424112"/>
                  <a:gd name="connsiteY27" fmla="*/ 119062 h 400050"/>
                  <a:gd name="connsiteX28" fmla="*/ 1381125 w 2424112"/>
                  <a:gd name="connsiteY28" fmla="*/ 114300 h 400050"/>
                  <a:gd name="connsiteX29" fmla="*/ 1428750 w 2424112"/>
                  <a:gd name="connsiteY29" fmla="*/ 109537 h 400050"/>
                  <a:gd name="connsiteX30" fmla="*/ 1443037 w 2424112"/>
                  <a:gd name="connsiteY30" fmla="*/ 100012 h 400050"/>
                  <a:gd name="connsiteX31" fmla="*/ 1466850 w 2424112"/>
                  <a:gd name="connsiteY31" fmla="*/ 76200 h 400050"/>
                  <a:gd name="connsiteX32" fmla="*/ 1514475 w 2424112"/>
                  <a:gd name="connsiteY32" fmla="*/ 71437 h 400050"/>
                  <a:gd name="connsiteX33" fmla="*/ 1562100 w 2424112"/>
                  <a:gd name="connsiteY33" fmla="*/ 61912 h 400050"/>
                  <a:gd name="connsiteX34" fmla="*/ 1590675 w 2424112"/>
                  <a:gd name="connsiteY34" fmla="*/ 52387 h 400050"/>
                  <a:gd name="connsiteX35" fmla="*/ 1643062 w 2424112"/>
                  <a:gd name="connsiteY35" fmla="*/ 42862 h 400050"/>
                  <a:gd name="connsiteX36" fmla="*/ 1804987 w 2424112"/>
                  <a:gd name="connsiteY36" fmla="*/ 42862 h 400050"/>
                  <a:gd name="connsiteX37" fmla="*/ 1828800 w 2424112"/>
                  <a:gd name="connsiteY37" fmla="*/ 38100 h 400050"/>
                  <a:gd name="connsiteX38" fmla="*/ 1857375 w 2424112"/>
                  <a:gd name="connsiteY38" fmla="*/ 28575 h 400050"/>
                  <a:gd name="connsiteX39" fmla="*/ 1971675 w 2424112"/>
                  <a:gd name="connsiteY39" fmla="*/ 33337 h 400050"/>
                  <a:gd name="connsiteX40" fmla="*/ 2009775 w 2424112"/>
                  <a:gd name="connsiteY40" fmla="*/ 38100 h 400050"/>
                  <a:gd name="connsiteX41" fmla="*/ 2100262 w 2424112"/>
                  <a:gd name="connsiteY41" fmla="*/ 33337 h 400050"/>
                  <a:gd name="connsiteX42" fmla="*/ 2133600 w 2424112"/>
                  <a:gd name="connsiteY42" fmla="*/ 9525 h 400050"/>
                  <a:gd name="connsiteX43" fmla="*/ 2162175 w 2424112"/>
                  <a:gd name="connsiteY43" fmla="*/ 0 h 400050"/>
                  <a:gd name="connsiteX44" fmla="*/ 2195512 w 2424112"/>
                  <a:gd name="connsiteY44" fmla="*/ 4762 h 400050"/>
                  <a:gd name="connsiteX45" fmla="*/ 2214562 w 2424112"/>
                  <a:gd name="connsiteY45" fmla="*/ 33337 h 400050"/>
                  <a:gd name="connsiteX46" fmla="*/ 2228850 w 2424112"/>
                  <a:gd name="connsiteY46" fmla="*/ 42862 h 400050"/>
                  <a:gd name="connsiteX47" fmla="*/ 2243137 w 2424112"/>
                  <a:gd name="connsiteY47" fmla="*/ 47625 h 400050"/>
                  <a:gd name="connsiteX48" fmla="*/ 2405062 w 2424112"/>
                  <a:gd name="connsiteY48" fmla="*/ 57150 h 400050"/>
                  <a:gd name="connsiteX49" fmla="*/ 2424112 w 2424112"/>
                  <a:gd name="connsiteY49" fmla="*/ 6191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24112" h="400050">
                    <a:moveTo>
                      <a:pt x="0" y="400050"/>
                    </a:moveTo>
                    <a:cubicBezTo>
                      <a:pt x="132556" y="335756"/>
                      <a:pt x="242887" y="344487"/>
                      <a:pt x="280987" y="338137"/>
                    </a:cubicBezTo>
                    <a:cubicBezTo>
                      <a:pt x="306097" y="329768"/>
                      <a:pt x="285779" y="338907"/>
                      <a:pt x="309562" y="319087"/>
                    </a:cubicBezTo>
                    <a:cubicBezTo>
                      <a:pt x="349353" y="285927"/>
                      <a:pt x="296389" y="337023"/>
                      <a:pt x="338137" y="295275"/>
                    </a:cubicBezTo>
                    <a:cubicBezTo>
                      <a:pt x="360362" y="296862"/>
                      <a:pt x="382653" y="297704"/>
                      <a:pt x="404812" y="300037"/>
                    </a:cubicBezTo>
                    <a:cubicBezTo>
                      <a:pt x="427801" y="302457"/>
                      <a:pt x="424509" y="304304"/>
                      <a:pt x="442912" y="309562"/>
                    </a:cubicBezTo>
                    <a:cubicBezTo>
                      <a:pt x="449206" y="311360"/>
                      <a:pt x="455612" y="312737"/>
                      <a:pt x="461962" y="314325"/>
                    </a:cubicBezTo>
                    <a:cubicBezTo>
                      <a:pt x="507426" y="310827"/>
                      <a:pt x="551283" y="309951"/>
                      <a:pt x="595312" y="295275"/>
                    </a:cubicBezTo>
                    <a:cubicBezTo>
                      <a:pt x="604837" y="292100"/>
                      <a:pt x="613948" y="287170"/>
                      <a:pt x="623887" y="285750"/>
                    </a:cubicBezTo>
                    <a:cubicBezTo>
                      <a:pt x="687125" y="276715"/>
                      <a:pt x="646015" y="281577"/>
                      <a:pt x="747712" y="276225"/>
                    </a:cubicBezTo>
                    <a:cubicBezTo>
                      <a:pt x="783633" y="264250"/>
                      <a:pt x="739350" y="280405"/>
                      <a:pt x="776287" y="261937"/>
                    </a:cubicBezTo>
                    <a:cubicBezTo>
                      <a:pt x="780777" y="259692"/>
                      <a:pt x="785812" y="258762"/>
                      <a:pt x="790575" y="257175"/>
                    </a:cubicBezTo>
                    <a:lnTo>
                      <a:pt x="833437" y="228600"/>
                    </a:lnTo>
                    <a:cubicBezTo>
                      <a:pt x="838200" y="225425"/>
                      <a:pt x="842295" y="220885"/>
                      <a:pt x="847725" y="219075"/>
                    </a:cubicBezTo>
                    <a:cubicBezTo>
                      <a:pt x="852487" y="217487"/>
                      <a:pt x="857522" y="216557"/>
                      <a:pt x="862012" y="214312"/>
                    </a:cubicBezTo>
                    <a:cubicBezTo>
                      <a:pt x="891703" y="199466"/>
                      <a:pt x="860430" y="201738"/>
                      <a:pt x="914400" y="195262"/>
                    </a:cubicBezTo>
                    <a:cubicBezTo>
                      <a:pt x="941241" y="192041"/>
                      <a:pt x="968375" y="192087"/>
                      <a:pt x="995362" y="190500"/>
                    </a:cubicBezTo>
                    <a:lnTo>
                      <a:pt x="1028700" y="185737"/>
                    </a:lnTo>
                    <a:cubicBezTo>
                      <a:pt x="1042964" y="183954"/>
                      <a:pt x="1057382" y="183338"/>
                      <a:pt x="1071562" y="180975"/>
                    </a:cubicBezTo>
                    <a:cubicBezTo>
                      <a:pt x="1076514" y="180150"/>
                      <a:pt x="1080880" y="176922"/>
                      <a:pt x="1085850" y="176212"/>
                    </a:cubicBezTo>
                    <a:cubicBezTo>
                      <a:pt x="1103208" y="173732"/>
                      <a:pt x="1120775" y="173037"/>
                      <a:pt x="1138237" y="171450"/>
                    </a:cubicBezTo>
                    <a:cubicBezTo>
                      <a:pt x="1147762" y="168275"/>
                      <a:pt x="1156967" y="163894"/>
                      <a:pt x="1166812" y="161925"/>
                    </a:cubicBezTo>
                    <a:cubicBezTo>
                      <a:pt x="1174750" y="160337"/>
                      <a:pt x="1182640" y="158493"/>
                      <a:pt x="1190625" y="157162"/>
                    </a:cubicBezTo>
                    <a:cubicBezTo>
                      <a:pt x="1214835" y="153127"/>
                      <a:pt x="1225315" y="153252"/>
                      <a:pt x="1247775" y="147637"/>
                    </a:cubicBezTo>
                    <a:cubicBezTo>
                      <a:pt x="1252645" y="146419"/>
                      <a:pt x="1257171" y="144004"/>
                      <a:pt x="1262062" y="142875"/>
                    </a:cubicBezTo>
                    <a:cubicBezTo>
                      <a:pt x="1277837" y="139235"/>
                      <a:pt x="1293775" y="136334"/>
                      <a:pt x="1309687" y="133350"/>
                    </a:cubicBezTo>
                    <a:cubicBezTo>
                      <a:pt x="1319178" y="131570"/>
                      <a:pt x="1328894" y="130929"/>
                      <a:pt x="1338262" y="128587"/>
                    </a:cubicBezTo>
                    <a:cubicBezTo>
                      <a:pt x="1348002" y="126152"/>
                      <a:pt x="1357312" y="122237"/>
                      <a:pt x="1366837" y="119062"/>
                    </a:cubicBezTo>
                    <a:cubicBezTo>
                      <a:pt x="1371600" y="117475"/>
                      <a:pt x="1376130" y="114800"/>
                      <a:pt x="1381125" y="114300"/>
                    </a:cubicBezTo>
                    <a:lnTo>
                      <a:pt x="1428750" y="109537"/>
                    </a:lnTo>
                    <a:cubicBezTo>
                      <a:pt x="1433512" y="106362"/>
                      <a:pt x="1439461" y="104481"/>
                      <a:pt x="1443037" y="100012"/>
                    </a:cubicBezTo>
                    <a:cubicBezTo>
                      <a:pt x="1457293" y="82192"/>
                      <a:pt x="1433060" y="83441"/>
                      <a:pt x="1466850" y="76200"/>
                    </a:cubicBezTo>
                    <a:cubicBezTo>
                      <a:pt x="1482450" y="72857"/>
                      <a:pt x="1498697" y="73804"/>
                      <a:pt x="1514475" y="71437"/>
                    </a:cubicBezTo>
                    <a:cubicBezTo>
                      <a:pt x="1530485" y="69035"/>
                      <a:pt x="1546741" y="67032"/>
                      <a:pt x="1562100" y="61912"/>
                    </a:cubicBezTo>
                    <a:cubicBezTo>
                      <a:pt x="1571625" y="58737"/>
                      <a:pt x="1580771" y="54037"/>
                      <a:pt x="1590675" y="52387"/>
                    </a:cubicBezTo>
                    <a:cubicBezTo>
                      <a:pt x="1627234" y="46294"/>
                      <a:pt x="1609781" y="49519"/>
                      <a:pt x="1643062" y="42862"/>
                    </a:cubicBezTo>
                    <a:cubicBezTo>
                      <a:pt x="1731549" y="46885"/>
                      <a:pt x="1732344" y="51408"/>
                      <a:pt x="1804987" y="42862"/>
                    </a:cubicBezTo>
                    <a:cubicBezTo>
                      <a:pt x="1813026" y="41916"/>
                      <a:pt x="1820990" y="40230"/>
                      <a:pt x="1828800" y="38100"/>
                    </a:cubicBezTo>
                    <a:cubicBezTo>
                      <a:pt x="1838486" y="35458"/>
                      <a:pt x="1857375" y="28575"/>
                      <a:pt x="1857375" y="28575"/>
                    </a:cubicBezTo>
                    <a:cubicBezTo>
                      <a:pt x="1895475" y="30162"/>
                      <a:pt x="1933616" y="30958"/>
                      <a:pt x="1971675" y="33337"/>
                    </a:cubicBezTo>
                    <a:cubicBezTo>
                      <a:pt x="1984449" y="34135"/>
                      <a:pt x="1996976" y="38100"/>
                      <a:pt x="2009775" y="38100"/>
                    </a:cubicBezTo>
                    <a:cubicBezTo>
                      <a:pt x="2039979" y="38100"/>
                      <a:pt x="2070100" y="34925"/>
                      <a:pt x="2100262" y="33337"/>
                    </a:cubicBezTo>
                    <a:cubicBezTo>
                      <a:pt x="2115605" y="17995"/>
                      <a:pt x="2112705" y="17883"/>
                      <a:pt x="2133600" y="9525"/>
                    </a:cubicBezTo>
                    <a:cubicBezTo>
                      <a:pt x="2142922" y="5796"/>
                      <a:pt x="2162175" y="0"/>
                      <a:pt x="2162175" y="0"/>
                    </a:cubicBezTo>
                    <a:cubicBezTo>
                      <a:pt x="2173287" y="1587"/>
                      <a:pt x="2186042" y="-1264"/>
                      <a:pt x="2195512" y="4762"/>
                    </a:cubicBezTo>
                    <a:cubicBezTo>
                      <a:pt x="2205170" y="10908"/>
                      <a:pt x="2205037" y="26987"/>
                      <a:pt x="2214562" y="33337"/>
                    </a:cubicBezTo>
                    <a:cubicBezTo>
                      <a:pt x="2219325" y="36512"/>
                      <a:pt x="2223730" y="40302"/>
                      <a:pt x="2228850" y="42862"/>
                    </a:cubicBezTo>
                    <a:cubicBezTo>
                      <a:pt x="2233340" y="45107"/>
                      <a:pt x="2238133" y="47219"/>
                      <a:pt x="2243137" y="47625"/>
                    </a:cubicBezTo>
                    <a:cubicBezTo>
                      <a:pt x="2297028" y="51995"/>
                      <a:pt x="2405062" y="57150"/>
                      <a:pt x="2405062" y="57150"/>
                    </a:cubicBezTo>
                    <a:cubicBezTo>
                      <a:pt x="2420856" y="62414"/>
                      <a:pt x="2414330" y="61912"/>
                      <a:pt x="2424112" y="61912"/>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233" name="Freeform: Shape 232">
                <a:extLst>
                  <a:ext uri="{FF2B5EF4-FFF2-40B4-BE49-F238E27FC236}">
                    <a16:creationId xmlns:a16="http://schemas.microsoft.com/office/drawing/2014/main" id="{19654715-3E2E-4DAB-B6DA-02166EE82F8A}"/>
                  </a:ext>
                </a:extLst>
              </p:cNvPr>
              <p:cNvSpPr/>
              <p:nvPr/>
            </p:nvSpPr>
            <p:spPr>
              <a:xfrm rot="10800000">
                <a:off x="2419096" y="4234398"/>
                <a:ext cx="2295525" cy="471957"/>
              </a:xfrm>
              <a:custGeom>
                <a:avLst/>
                <a:gdLst>
                  <a:gd name="connsiteX0" fmla="*/ 0 w 3205162"/>
                  <a:gd name="connsiteY0" fmla="*/ 123891 h 471957"/>
                  <a:gd name="connsiteX1" fmla="*/ 23812 w 3205162"/>
                  <a:gd name="connsiteY1" fmla="*/ 133416 h 471957"/>
                  <a:gd name="connsiteX2" fmla="*/ 47625 w 3205162"/>
                  <a:gd name="connsiteY2" fmla="*/ 138178 h 471957"/>
                  <a:gd name="connsiteX3" fmla="*/ 119062 w 3205162"/>
                  <a:gd name="connsiteY3" fmla="*/ 147703 h 471957"/>
                  <a:gd name="connsiteX4" fmla="*/ 152400 w 3205162"/>
                  <a:gd name="connsiteY4" fmla="*/ 157228 h 471957"/>
                  <a:gd name="connsiteX5" fmla="*/ 166687 w 3205162"/>
                  <a:gd name="connsiteY5" fmla="*/ 166753 h 471957"/>
                  <a:gd name="connsiteX6" fmla="*/ 195262 w 3205162"/>
                  <a:gd name="connsiteY6" fmla="*/ 176278 h 471957"/>
                  <a:gd name="connsiteX7" fmla="*/ 209550 w 3205162"/>
                  <a:gd name="connsiteY7" fmla="*/ 181041 h 471957"/>
                  <a:gd name="connsiteX8" fmla="*/ 242887 w 3205162"/>
                  <a:gd name="connsiteY8" fmla="*/ 200091 h 471957"/>
                  <a:gd name="connsiteX9" fmla="*/ 271462 w 3205162"/>
                  <a:gd name="connsiteY9" fmla="*/ 209616 h 471957"/>
                  <a:gd name="connsiteX10" fmla="*/ 300037 w 3205162"/>
                  <a:gd name="connsiteY10" fmla="*/ 219141 h 471957"/>
                  <a:gd name="connsiteX11" fmla="*/ 314325 w 3205162"/>
                  <a:gd name="connsiteY11" fmla="*/ 223903 h 471957"/>
                  <a:gd name="connsiteX12" fmla="*/ 352425 w 3205162"/>
                  <a:gd name="connsiteY12" fmla="*/ 238191 h 471957"/>
                  <a:gd name="connsiteX13" fmla="*/ 381000 w 3205162"/>
                  <a:gd name="connsiteY13" fmla="*/ 247716 h 471957"/>
                  <a:gd name="connsiteX14" fmla="*/ 433387 w 3205162"/>
                  <a:gd name="connsiteY14" fmla="*/ 252478 h 471957"/>
                  <a:gd name="connsiteX15" fmla="*/ 481012 w 3205162"/>
                  <a:gd name="connsiteY15" fmla="*/ 266766 h 471957"/>
                  <a:gd name="connsiteX16" fmla="*/ 528637 w 3205162"/>
                  <a:gd name="connsiteY16" fmla="*/ 271528 h 471957"/>
                  <a:gd name="connsiteX17" fmla="*/ 547687 w 3205162"/>
                  <a:gd name="connsiteY17" fmla="*/ 276291 h 471957"/>
                  <a:gd name="connsiteX18" fmla="*/ 614362 w 3205162"/>
                  <a:gd name="connsiteY18" fmla="*/ 285816 h 471957"/>
                  <a:gd name="connsiteX19" fmla="*/ 661987 w 3205162"/>
                  <a:gd name="connsiteY19" fmla="*/ 304866 h 471957"/>
                  <a:gd name="connsiteX20" fmla="*/ 685800 w 3205162"/>
                  <a:gd name="connsiteY20" fmla="*/ 309628 h 471957"/>
                  <a:gd name="connsiteX21" fmla="*/ 700087 w 3205162"/>
                  <a:gd name="connsiteY21" fmla="*/ 314391 h 471957"/>
                  <a:gd name="connsiteX22" fmla="*/ 742950 w 3205162"/>
                  <a:gd name="connsiteY22" fmla="*/ 323916 h 471957"/>
                  <a:gd name="connsiteX23" fmla="*/ 795337 w 3205162"/>
                  <a:gd name="connsiteY23" fmla="*/ 328678 h 471957"/>
                  <a:gd name="connsiteX24" fmla="*/ 833437 w 3205162"/>
                  <a:gd name="connsiteY24" fmla="*/ 338203 h 471957"/>
                  <a:gd name="connsiteX25" fmla="*/ 881062 w 3205162"/>
                  <a:gd name="connsiteY25" fmla="*/ 342966 h 471957"/>
                  <a:gd name="connsiteX26" fmla="*/ 909637 w 3205162"/>
                  <a:gd name="connsiteY26" fmla="*/ 347728 h 471957"/>
                  <a:gd name="connsiteX27" fmla="*/ 952500 w 3205162"/>
                  <a:gd name="connsiteY27" fmla="*/ 366778 h 471957"/>
                  <a:gd name="connsiteX28" fmla="*/ 966787 w 3205162"/>
                  <a:gd name="connsiteY28" fmla="*/ 371541 h 471957"/>
                  <a:gd name="connsiteX29" fmla="*/ 985837 w 3205162"/>
                  <a:gd name="connsiteY29" fmla="*/ 381066 h 471957"/>
                  <a:gd name="connsiteX30" fmla="*/ 1000125 w 3205162"/>
                  <a:gd name="connsiteY30" fmla="*/ 385828 h 471957"/>
                  <a:gd name="connsiteX31" fmla="*/ 1019175 w 3205162"/>
                  <a:gd name="connsiteY31" fmla="*/ 395353 h 471957"/>
                  <a:gd name="connsiteX32" fmla="*/ 1081087 w 3205162"/>
                  <a:gd name="connsiteY32" fmla="*/ 404878 h 471957"/>
                  <a:gd name="connsiteX33" fmla="*/ 1104900 w 3205162"/>
                  <a:gd name="connsiteY33" fmla="*/ 409641 h 471957"/>
                  <a:gd name="connsiteX34" fmla="*/ 1119187 w 3205162"/>
                  <a:gd name="connsiteY34" fmla="*/ 414403 h 471957"/>
                  <a:gd name="connsiteX35" fmla="*/ 1185862 w 3205162"/>
                  <a:gd name="connsiteY35" fmla="*/ 419166 h 471957"/>
                  <a:gd name="connsiteX36" fmla="*/ 1204912 w 3205162"/>
                  <a:gd name="connsiteY36" fmla="*/ 423928 h 471957"/>
                  <a:gd name="connsiteX37" fmla="*/ 1233487 w 3205162"/>
                  <a:gd name="connsiteY37" fmla="*/ 433453 h 471957"/>
                  <a:gd name="connsiteX38" fmla="*/ 1285875 w 3205162"/>
                  <a:gd name="connsiteY38" fmla="*/ 438216 h 471957"/>
                  <a:gd name="connsiteX39" fmla="*/ 1300162 w 3205162"/>
                  <a:gd name="connsiteY39" fmla="*/ 442978 h 471957"/>
                  <a:gd name="connsiteX40" fmla="*/ 1414462 w 3205162"/>
                  <a:gd name="connsiteY40" fmla="*/ 452503 h 471957"/>
                  <a:gd name="connsiteX41" fmla="*/ 1762125 w 3205162"/>
                  <a:gd name="connsiteY41" fmla="*/ 452503 h 471957"/>
                  <a:gd name="connsiteX42" fmla="*/ 1852612 w 3205162"/>
                  <a:gd name="connsiteY42" fmla="*/ 447741 h 471957"/>
                  <a:gd name="connsiteX43" fmla="*/ 1895475 w 3205162"/>
                  <a:gd name="connsiteY43" fmla="*/ 433453 h 471957"/>
                  <a:gd name="connsiteX44" fmla="*/ 1909762 w 3205162"/>
                  <a:gd name="connsiteY44" fmla="*/ 428691 h 471957"/>
                  <a:gd name="connsiteX45" fmla="*/ 1928812 w 3205162"/>
                  <a:gd name="connsiteY45" fmla="*/ 419166 h 471957"/>
                  <a:gd name="connsiteX46" fmla="*/ 1966912 w 3205162"/>
                  <a:gd name="connsiteY46" fmla="*/ 414403 h 471957"/>
                  <a:gd name="connsiteX47" fmla="*/ 1985962 w 3205162"/>
                  <a:gd name="connsiteY47" fmla="*/ 404878 h 471957"/>
                  <a:gd name="connsiteX48" fmla="*/ 2066925 w 3205162"/>
                  <a:gd name="connsiteY48" fmla="*/ 390591 h 471957"/>
                  <a:gd name="connsiteX49" fmla="*/ 2085975 w 3205162"/>
                  <a:gd name="connsiteY49" fmla="*/ 385828 h 471957"/>
                  <a:gd name="connsiteX50" fmla="*/ 2114550 w 3205162"/>
                  <a:gd name="connsiteY50" fmla="*/ 376303 h 471957"/>
                  <a:gd name="connsiteX51" fmla="*/ 2143125 w 3205162"/>
                  <a:gd name="connsiteY51" fmla="*/ 371541 h 471957"/>
                  <a:gd name="connsiteX52" fmla="*/ 2171700 w 3205162"/>
                  <a:gd name="connsiteY52" fmla="*/ 362016 h 471957"/>
                  <a:gd name="connsiteX53" fmla="*/ 2185987 w 3205162"/>
                  <a:gd name="connsiteY53" fmla="*/ 347728 h 471957"/>
                  <a:gd name="connsiteX54" fmla="*/ 2243137 w 3205162"/>
                  <a:gd name="connsiteY54" fmla="*/ 333441 h 471957"/>
                  <a:gd name="connsiteX55" fmla="*/ 2276475 w 3205162"/>
                  <a:gd name="connsiteY55" fmla="*/ 323916 h 471957"/>
                  <a:gd name="connsiteX56" fmla="*/ 2309812 w 3205162"/>
                  <a:gd name="connsiteY56" fmla="*/ 304866 h 471957"/>
                  <a:gd name="connsiteX57" fmla="*/ 2324100 w 3205162"/>
                  <a:gd name="connsiteY57" fmla="*/ 295341 h 471957"/>
                  <a:gd name="connsiteX58" fmla="*/ 2338387 w 3205162"/>
                  <a:gd name="connsiteY58" fmla="*/ 290578 h 471957"/>
                  <a:gd name="connsiteX59" fmla="*/ 2371725 w 3205162"/>
                  <a:gd name="connsiteY59" fmla="*/ 266766 h 471957"/>
                  <a:gd name="connsiteX60" fmla="*/ 2386012 w 3205162"/>
                  <a:gd name="connsiteY60" fmla="*/ 262003 h 471957"/>
                  <a:gd name="connsiteX61" fmla="*/ 2400300 w 3205162"/>
                  <a:gd name="connsiteY61" fmla="*/ 252478 h 471957"/>
                  <a:gd name="connsiteX62" fmla="*/ 2419350 w 3205162"/>
                  <a:gd name="connsiteY62" fmla="*/ 247716 h 471957"/>
                  <a:gd name="connsiteX63" fmla="*/ 2466975 w 3205162"/>
                  <a:gd name="connsiteY63" fmla="*/ 233428 h 471957"/>
                  <a:gd name="connsiteX64" fmla="*/ 2509837 w 3205162"/>
                  <a:gd name="connsiteY64" fmla="*/ 228666 h 471957"/>
                  <a:gd name="connsiteX65" fmla="*/ 2543175 w 3205162"/>
                  <a:gd name="connsiteY65" fmla="*/ 219141 h 471957"/>
                  <a:gd name="connsiteX66" fmla="*/ 2571750 w 3205162"/>
                  <a:gd name="connsiteY66" fmla="*/ 209616 h 471957"/>
                  <a:gd name="connsiteX67" fmla="*/ 2619375 w 3205162"/>
                  <a:gd name="connsiteY67" fmla="*/ 200091 h 471957"/>
                  <a:gd name="connsiteX68" fmla="*/ 2647950 w 3205162"/>
                  <a:gd name="connsiteY68" fmla="*/ 190566 h 471957"/>
                  <a:gd name="connsiteX69" fmla="*/ 2671762 w 3205162"/>
                  <a:gd name="connsiteY69" fmla="*/ 181041 h 471957"/>
                  <a:gd name="connsiteX70" fmla="*/ 2719387 w 3205162"/>
                  <a:gd name="connsiteY70" fmla="*/ 176278 h 471957"/>
                  <a:gd name="connsiteX71" fmla="*/ 2752725 w 3205162"/>
                  <a:gd name="connsiteY71" fmla="*/ 166753 h 471957"/>
                  <a:gd name="connsiteX72" fmla="*/ 2767012 w 3205162"/>
                  <a:gd name="connsiteY72" fmla="*/ 161991 h 471957"/>
                  <a:gd name="connsiteX73" fmla="*/ 2781300 w 3205162"/>
                  <a:gd name="connsiteY73" fmla="*/ 152466 h 471957"/>
                  <a:gd name="connsiteX74" fmla="*/ 2795587 w 3205162"/>
                  <a:gd name="connsiteY74" fmla="*/ 147703 h 471957"/>
                  <a:gd name="connsiteX75" fmla="*/ 2814637 w 3205162"/>
                  <a:gd name="connsiteY75" fmla="*/ 138178 h 471957"/>
                  <a:gd name="connsiteX76" fmla="*/ 2828925 w 3205162"/>
                  <a:gd name="connsiteY76" fmla="*/ 128653 h 471957"/>
                  <a:gd name="connsiteX77" fmla="*/ 2871787 w 3205162"/>
                  <a:gd name="connsiteY77" fmla="*/ 119128 h 471957"/>
                  <a:gd name="connsiteX78" fmla="*/ 2905125 w 3205162"/>
                  <a:gd name="connsiteY78" fmla="*/ 104841 h 471957"/>
                  <a:gd name="connsiteX79" fmla="*/ 2933700 w 3205162"/>
                  <a:gd name="connsiteY79" fmla="*/ 95316 h 471957"/>
                  <a:gd name="connsiteX80" fmla="*/ 2967037 w 3205162"/>
                  <a:gd name="connsiteY80" fmla="*/ 81028 h 471957"/>
                  <a:gd name="connsiteX81" fmla="*/ 2981325 w 3205162"/>
                  <a:gd name="connsiteY81" fmla="*/ 71503 h 471957"/>
                  <a:gd name="connsiteX82" fmla="*/ 2995612 w 3205162"/>
                  <a:gd name="connsiteY82" fmla="*/ 66741 h 471957"/>
                  <a:gd name="connsiteX83" fmla="*/ 3028950 w 3205162"/>
                  <a:gd name="connsiteY83" fmla="*/ 52453 h 471957"/>
                  <a:gd name="connsiteX84" fmla="*/ 3048000 w 3205162"/>
                  <a:gd name="connsiteY84" fmla="*/ 42928 h 471957"/>
                  <a:gd name="connsiteX85" fmla="*/ 3067050 w 3205162"/>
                  <a:gd name="connsiteY85" fmla="*/ 38166 h 471957"/>
                  <a:gd name="connsiteX86" fmla="*/ 3109912 w 3205162"/>
                  <a:gd name="connsiteY86" fmla="*/ 23878 h 471957"/>
                  <a:gd name="connsiteX87" fmla="*/ 3124200 w 3205162"/>
                  <a:gd name="connsiteY87" fmla="*/ 19116 h 471957"/>
                  <a:gd name="connsiteX88" fmla="*/ 3143250 w 3205162"/>
                  <a:gd name="connsiteY88" fmla="*/ 14353 h 471957"/>
                  <a:gd name="connsiteX89" fmla="*/ 3157537 w 3205162"/>
                  <a:gd name="connsiteY89" fmla="*/ 9591 h 471957"/>
                  <a:gd name="connsiteX90" fmla="*/ 3181350 w 3205162"/>
                  <a:gd name="connsiteY90" fmla="*/ 4828 h 471957"/>
                  <a:gd name="connsiteX91" fmla="*/ 3205162 w 3205162"/>
                  <a:gd name="connsiteY91" fmla="*/ 66 h 471957"/>
                  <a:gd name="connsiteX0" fmla="*/ 0 w 3181350"/>
                  <a:gd name="connsiteY0" fmla="*/ 133416 h 471957"/>
                  <a:gd name="connsiteX1" fmla="*/ 23813 w 3181350"/>
                  <a:gd name="connsiteY1" fmla="*/ 138178 h 471957"/>
                  <a:gd name="connsiteX2" fmla="*/ 95250 w 3181350"/>
                  <a:gd name="connsiteY2" fmla="*/ 147703 h 471957"/>
                  <a:gd name="connsiteX3" fmla="*/ 128588 w 3181350"/>
                  <a:gd name="connsiteY3" fmla="*/ 157228 h 471957"/>
                  <a:gd name="connsiteX4" fmla="*/ 142875 w 3181350"/>
                  <a:gd name="connsiteY4" fmla="*/ 166753 h 471957"/>
                  <a:gd name="connsiteX5" fmla="*/ 171450 w 3181350"/>
                  <a:gd name="connsiteY5" fmla="*/ 176278 h 471957"/>
                  <a:gd name="connsiteX6" fmla="*/ 185738 w 3181350"/>
                  <a:gd name="connsiteY6" fmla="*/ 181041 h 471957"/>
                  <a:gd name="connsiteX7" fmla="*/ 219075 w 3181350"/>
                  <a:gd name="connsiteY7" fmla="*/ 200091 h 471957"/>
                  <a:gd name="connsiteX8" fmla="*/ 247650 w 3181350"/>
                  <a:gd name="connsiteY8" fmla="*/ 209616 h 471957"/>
                  <a:gd name="connsiteX9" fmla="*/ 276225 w 3181350"/>
                  <a:gd name="connsiteY9" fmla="*/ 219141 h 471957"/>
                  <a:gd name="connsiteX10" fmla="*/ 290513 w 3181350"/>
                  <a:gd name="connsiteY10" fmla="*/ 223903 h 471957"/>
                  <a:gd name="connsiteX11" fmla="*/ 328613 w 3181350"/>
                  <a:gd name="connsiteY11" fmla="*/ 238191 h 471957"/>
                  <a:gd name="connsiteX12" fmla="*/ 357188 w 3181350"/>
                  <a:gd name="connsiteY12" fmla="*/ 247716 h 471957"/>
                  <a:gd name="connsiteX13" fmla="*/ 409575 w 3181350"/>
                  <a:gd name="connsiteY13" fmla="*/ 252478 h 471957"/>
                  <a:gd name="connsiteX14" fmla="*/ 457200 w 3181350"/>
                  <a:gd name="connsiteY14" fmla="*/ 266766 h 471957"/>
                  <a:gd name="connsiteX15" fmla="*/ 504825 w 3181350"/>
                  <a:gd name="connsiteY15" fmla="*/ 271528 h 471957"/>
                  <a:gd name="connsiteX16" fmla="*/ 523875 w 3181350"/>
                  <a:gd name="connsiteY16" fmla="*/ 276291 h 471957"/>
                  <a:gd name="connsiteX17" fmla="*/ 590550 w 3181350"/>
                  <a:gd name="connsiteY17" fmla="*/ 285816 h 471957"/>
                  <a:gd name="connsiteX18" fmla="*/ 638175 w 3181350"/>
                  <a:gd name="connsiteY18" fmla="*/ 304866 h 471957"/>
                  <a:gd name="connsiteX19" fmla="*/ 661988 w 3181350"/>
                  <a:gd name="connsiteY19" fmla="*/ 309628 h 471957"/>
                  <a:gd name="connsiteX20" fmla="*/ 676275 w 3181350"/>
                  <a:gd name="connsiteY20" fmla="*/ 314391 h 471957"/>
                  <a:gd name="connsiteX21" fmla="*/ 719138 w 3181350"/>
                  <a:gd name="connsiteY21" fmla="*/ 323916 h 471957"/>
                  <a:gd name="connsiteX22" fmla="*/ 771525 w 3181350"/>
                  <a:gd name="connsiteY22" fmla="*/ 328678 h 471957"/>
                  <a:gd name="connsiteX23" fmla="*/ 809625 w 3181350"/>
                  <a:gd name="connsiteY23" fmla="*/ 338203 h 471957"/>
                  <a:gd name="connsiteX24" fmla="*/ 857250 w 3181350"/>
                  <a:gd name="connsiteY24" fmla="*/ 342966 h 471957"/>
                  <a:gd name="connsiteX25" fmla="*/ 885825 w 3181350"/>
                  <a:gd name="connsiteY25" fmla="*/ 347728 h 471957"/>
                  <a:gd name="connsiteX26" fmla="*/ 928688 w 3181350"/>
                  <a:gd name="connsiteY26" fmla="*/ 366778 h 471957"/>
                  <a:gd name="connsiteX27" fmla="*/ 942975 w 3181350"/>
                  <a:gd name="connsiteY27" fmla="*/ 371541 h 471957"/>
                  <a:gd name="connsiteX28" fmla="*/ 962025 w 3181350"/>
                  <a:gd name="connsiteY28" fmla="*/ 381066 h 471957"/>
                  <a:gd name="connsiteX29" fmla="*/ 976313 w 3181350"/>
                  <a:gd name="connsiteY29" fmla="*/ 385828 h 471957"/>
                  <a:gd name="connsiteX30" fmla="*/ 995363 w 3181350"/>
                  <a:gd name="connsiteY30" fmla="*/ 395353 h 471957"/>
                  <a:gd name="connsiteX31" fmla="*/ 1057275 w 3181350"/>
                  <a:gd name="connsiteY31" fmla="*/ 404878 h 471957"/>
                  <a:gd name="connsiteX32" fmla="*/ 1081088 w 3181350"/>
                  <a:gd name="connsiteY32" fmla="*/ 409641 h 471957"/>
                  <a:gd name="connsiteX33" fmla="*/ 1095375 w 3181350"/>
                  <a:gd name="connsiteY33" fmla="*/ 414403 h 471957"/>
                  <a:gd name="connsiteX34" fmla="*/ 1162050 w 3181350"/>
                  <a:gd name="connsiteY34" fmla="*/ 419166 h 471957"/>
                  <a:gd name="connsiteX35" fmla="*/ 1181100 w 3181350"/>
                  <a:gd name="connsiteY35" fmla="*/ 423928 h 471957"/>
                  <a:gd name="connsiteX36" fmla="*/ 1209675 w 3181350"/>
                  <a:gd name="connsiteY36" fmla="*/ 433453 h 471957"/>
                  <a:gd name="connsiteX37" fmla="*/ 1262063 w 3181350"/>
                  <a:gd name="connsiteY37" fmla="*/ 438216 h 471957"/>
                  <a:gd name="connsiteX38" fmla="*/ 1276350 w 3181350"/>
                  <a:gd name="connsiteY38" fmla="*/ 442978 h 471957"/>
                  <a:gd name="connsiteX39" fmla="*/ 1390650 w 3181350"/>
                  <a:gd name="connsiteY39" fmla="*/ 452503 h 471957"/>
                  <a:gd name="connsiteX40" fmla="*/ 1738313 w 3181350"/>
                  <a:gd name="connsiteY40" fmla="*/ 452503 h 471957"/>
                  <a:gd name="connsiteX41" fmla="*/ 1828800 w 3181350"/>
                  <a:gd name="connsiteY41" fmla="*/ 447741 h 471957"/>
                  <a:gd name="connsiteX42" fmla="*/ 1871663 w 3181350"/>
                  <a:gd name="connsiteY42" fmla="*/ 433453 h 471957"/>
                  <a:gd name="connsiteX43" fmla="*/ 1885950 w 3181350"/>
                  <a:gd name="connsiteY43" fmla="*/ 428691 h 471957"/>
                  <a:gd name="connsiteX44" fmla="*/ 1905000 w 3181350"/>
                  <a:gd name="connsiteY44" fmla="*/ 419166 h 471957"/>
                  <a:gd name="connsiteX45" fmla="*/ 1943100 w 3181350"/>
                  <a:gd name="connsiteY45" fmla="*/ 414403 h 471957"/>
                  <a:gd name="connsiteX46" fmla="*/ 1962150 w 3181350"/>
                  <a:gd name="connsiteY46" fmla="*/ 404878 h 471957"/>
                  <a:gd name="connsiteX47" fmla="*/ 2043113 w 3181350"/>
                  <a:gd name="connsiteY47" fmla="*/ 390591 h 471957"/>
                  <a:gd name="connsiteX48" fmla="*/ 2062163 w 3181350"/>
                  <a:gd name="connsiteY48" fmla="*/ 385828 h 471957"/>
                  <a:gd name="connsiteX49" fmla="*/ 2090738 w 3181350"/>
                  <a:gd name="connsiteY49" fmla="*/ 376303 h 471957"/>
                  <a:gd name="connsiteX50" fmla="*/ 2119313 w 3181350"/>
                  <a:gd name="connsiteY50" fmla="*/ 371541 h 471957"/>
                  <a:gd name="connsiteX51" fmla="*/ 2147888 w 3181350"/>
                  <a:gd name="connsiteY51" fmla="*/ 362016 h 471957"/>
                  <a:gd name="connsiteX52" fmla="*/ 2162175 w 3181350"/>
                  <a:gd name="connsiteY52" fmla="*/ 347728 h 471957"/>
                  <a:gd name="connsiteX53" fmla="*/ 2219325 w 3181350"/>
                  <a:gd name="connsiteY53" fmla="*/ 333441 h 471957"/>
                  <a:gd name="connsiteX54" fmla="*/ 2252663 w 3181350"/>
                  <a:gd name="connsiteY54" fmla="*/ 323916 h 471957"/>
                  <a:gd name="connsiteX55" fmla="*/ 2286000 w 3181350"/>
                  <a:gd name="connsiteY55" fmla="*/ 304866 h 471957"/>
                  <a:gd name="connsiteX56" fmla="*/ 2300288 w 3181350"/>
                  <a:gd name="connsiteY56" fmla="*/ 295341 h 471957"/>
                  <a:gd name="connsiteX57" fmla="*/ 2314575 w 3181350"/>
                  <a:gd name="connsiteY57" fmla="*/ 290578 h 471957"/>
                  <a:gd name="connsiteX58" fmla="*/ 2347913 w 3181350"/>
                  <a:gd name="connsiteY58" fmla="*/ 266766 h 471957"/>
                  <a:gd name="connsiteX59" fmla="*/ 2362200 w 3181350"/>
                  <a:gd name="connsiteY59" fmla="*/ 262003 h 471957"/>
                  <a:gd name="connsiteX60" fmla="*/ 2376488 w 3181350"/>
                  <a:gd name="connsiteY60" fmla="*/ 252478 h 471957"/>
                  <a:gd name="connsiteX61" fmla="*/ 2395538 w 3181350"/>
                  <a:gd name="connsiteY61" fmla="*/ 247716 h 471957"/>
                  <a:gd name="connsiteX62" fmla="*/ 2443163 w 3181350"/>
                  <a:gd name="connsiteY62" fmla="*/ 233428 h 471957"/>
                  <a:gd name="connsiteX63" fmla="*/ 2486025 w 3181350"/>
                  <a:gd name="connsiteY63" fmla="*/ 228666 h 471957"/>
                  <a:gd name="connsiteX64" fmla="*/ 2519363 w 3181350"/>
                  <a:gd name="connsiteY64" fmla="*/ 219141 h 471957"/>
                  <a:gd name="connsiteX65" fmla="*/ 2547938 w 3181350"/>
                  <a:gd name="connsiteY65" fmla="*/ 209616 h 471957"/>
                  <a:gd name="connsiteX66" fmla="*/ 2595563 w 3181350"/>
                  <a:gd name="connsiteY66" fmla="*/ 200091 h 471957"/>
                  <a:gd name="connsiteX67" fmla="*/ 2624138 w 3181350"/>
                  <a:gd name="connsiteY67" fmla="*/ 190566 h 471957"/>
                  <a:gd name="connsiteX68" fmla="*/ 2647950 w 3181350"/>
                  <a:gd name="connsiteY68" fmla="*/ 181041 h 471957"/>
                  <a:gd name="connsiteX69" fmla="*/ 2695575 w 3181350"/>
                  <a:gd name="connsiteY69" fmla="*/ 176278 h 471957"/>
                  <a:gd name="connsiteX70" fmla="*/ 2728913 w 3181350"/>
                  <a:gd name="connsiteY70" fmla="*/ 166753 h 471957"/>
                  <a:gd name="connsiteX71" fmla="*/ 2743200 w 3181350"/>
                  <a:gd name="connsiteY71" fmla="*/ 161991 h 471957"/>
                  <a:gd name="connsiteX72" fmla="*/ 2757488 w 3181350"/>
                  <a:gd name="connsiteY72" fmla="*/ 152466 h 471957"/>
                  <a:gd name="connsiteX73" fmla="*/ 2771775 w 3181350"/>
                  <a:gd name="connsiteY73" fmla="*/ 147703 h 471957"/>
                  <a:gd name="connsiteX74" fmla="*/ 2790825 w 3181350"/>
                  <a:gd name="connsiteY74" fmla="*/ 138178 h 471957"/>
                  <a:gd name="connsiteX75" fmla="*/ 2805113 w 3181350"/>
                  <a:gd name="connsiteY75" fmla="*/ 128653 h 471957"/>
                  <a:gd name="connsiteX76" fmla="*/ 2847975 w 3181350"/>
                  <a:gd name="connsiteY76" fmla="*/ 119128 h 471957"/>
                  <a:gd name="connsiteX77" fmla="*/ 2881313 w 3181350"/>
                  <a:gd name="connsiteY77" fmla="*/ 104841 h 471957"/>
                  <a:gd name="connsiteX78" fmla="*/ 2909888 w 3181350"/>
                  <a:gd name="connsiteY78" fmla="*/ 95316 h 471957"/>
                  <a:gd name="connsiteX79" fmla="*/ 2943225 w 3181350"/>
                  <a:gd name="connsiteY79" fmla="*/ 81028 h 471957"/>
                  <a:gd name="connsiteX80" fmla="*/ 2957513 w 3181350"/>
                  <a:gd name="connsiteY80" fmla="*/ 71503 h 471957"/>
                  <a:gd name="connsiteX81" fmla="*/ 2971800 w 3181350"/>
                  <a:gd name="connsiteY81" fmla="*/ 66741 h 471957"/>
                  <a:gd name="connsiteX82" fmla="*/ 3005138 w 3181350"/>
                  <a:gd name="connsiteY82" fmla="*/ 52453 h 471957"/>
                  <a:gd name="connsiteX83" fmla="*/ 3024188 w 3181350"/>
                  <a:gd name="connsiteY83" fmla="*/ 42928 h 471957"/>
                  <a:gd name="connsiteX84" fmla="*/ 3043238 w 3181350"/>
                  <a:gd name="connsiteY84" fmla="*/ 38166 h 471957"/>
                  <a:gd name="connsiteX85" fmla="*/ 3086100 w 3181350"/>
                  <a:gd name="connsiteY85" fmla="*/ 23878 h 471957"/>
                  <a:gd name="connsiteX86" fmla="*/ 3100388 w 3181350"/>
                  <a:gd name="connsiteY86" fmla="*/ 19116 h 471957"/>
                  <a:gd name="connsiteX87" fmla="*/ 3119438 w 3181350"/>
                  <a:gd name="connsiteY87" fmla="*/ 14353 h 471957"/>
                  <a:gd name="connsiteX88" fmla="*/ 3133725 w 3181350"/>
                  <a:gd name="connsiteY88" fmla="*/ 9591 h 471957"/>
                  <a:gd name="connsiteX89" fmla="*/ 3157538 w 3181350"/>
                  <a:gd name="connsiteY89" fmla="*/ 4828 h 471957"/>
                  <a:gd name="connsiteX90" fmla="*/ 3181350 w 3181350"/>
                  <a:gd name="connsiteY90" fmla="*/ 66 h 471957"/>
                  <a:gd name="connsiteX0" fmla="*/ 0 w 3157537"/>
                  <a:gd name="connsiteY0" fmla="*/ 138178 h 471957"/>
                  <a:gd name="connsiteX1" fmla="*/ 71437 w 3157537"/>
                  <a:gd name="connsiteY1" fmla="*/ 147703 h 471957"/>
                  <a:gd name="connsiteX2" fmla="*/ 104775 w 3157537"/>
                  <a:gd name="connsiteY2" fmla="*/ 157228 h 471957"/>
                  <a:gd name="connsiteX3" fmla="*/ 119062 w 3157537"/>
                  <a:gd name="connsiteY3" fmla="*/ 166753 h 471957"/>
                  <a:gd name="connsiteX4" fmla="*/ 147637 w 3157537"/>
                  <a:gd name="connsiteY4" fmla="*/ 176278 h 471957"/>
                  <a:gd name="connsiteX5" fmla="*/ 161925 w 3157537"/>
                  <a:gd name="connsiteY5" fmla="*/ 181041 h 471957"/>
                  <a:gd name="connsiteX6" fmla="*/ 195262 w 3157537"/>
                  <a:gd name="connsiteY6" fmla="*/ 200091 h 471957"/>
                  <a:gd name="connsiteX7" fmla="*/ 223837 w 3157537"/>
                  <a:gd name="connsiteY7" fmla="*/ 209616 h 471957"/>
                  <a:gd name="connsiteX8" fmla="*/ 252412 w 3157537"/>
                  <a:gd name="connsiteY8" fmla="*/ 219141 h 471957"/>
                  <a:gd name="connsiteX9" fmla="*/ 266700 w 3157537"/>
                  <a:gd name="connsiteY9" fmla="*/ 223903 h 471957"/>
                  <a:gd name="connsiteX10" fmla="*/ 304800 w 3157537"/>
                  <a:gd name="connsiteY10" fmla="*/ 238191 h 471957"/>
                  <a:gd name="connsiteX11" fmla="*/ 333375 w 3157537"/>
                  <a:gd name="connsiteY11" fmla="*/ 247716 h 471957"/>
                  <a:gd name="connsiteX12" fmla="*/ 385762 w 3157537"/>
                  <a:gd name="connsiteY12" fmla="*/ 252478 h 471957"/>
                  <a:gd name="connsiteX13" fmla="*/ 433387 w 3157537"/>
                  <a:gd name="connsiteY13" fmla="*/ 266766 h 471957"/>
                  <a:gd name="connsiteX14" fmla="*/ 481012 w 3157537"/>
                  <a:gd name="connsiteY14" fmla="*/ 271528 h 471957"/>
                  <a:gd name="connsiteX15" fmla="*/ 500062 w 3157537"/>
                  <a:gd name="connsiteY15" fmla="*/ 276291 h 471957"/>
                  <a:gd name="connsiteX16" fmla="*/ 566737 w 3157537"/>
                  <a:gd name="connsiteY16" fmla="*/ 285816 h 471957"/>
                  <a:gd name="connsiteX17" fmla="*/ 614362 w 3157537"/>
                  <a:gd name="connsiteY17" fmla="*/ 304866 h 471957"/>
                  <a:gd name="connsiteX18" fmla="*/ 638175 w 3157537"/>
                  <a:gd name="connsiteY18" fmla="*/ 309628 h 471957"/>
                  <a:gd name="connsiteX19" fmla="*/ 652462 w 3157537"/>
                  <a:gd name="connsiteY19" fmla="*/ 314391 h 471957"/>
                  <a:gd name="connsiteX20" fmla="*/ 695325 w 3157537"/>
                  <a:gd name="connsiteY20" fmla="*/ 323916 h 471957"/>
                  <a:gd name="connsiteX21" fmla="*/ 747712 w 3157537"/>
                  <a:gd name="connsiteY21" fmla="*/ 328678 h 471957"/>
                  <a:gd name="connsiteX22" fmla="*/ 785812 w 3157537"/>
                  <a:gd name="connsiteY22" fmla="*/ 338203 h 471957"/>
                  <a:gd name="connsiteX23" fmla="*/ 833437 w 3157537"/>
                  <a:gd name="connsiteY23" fmla="*/ 342966 h 471957"/>
                  <a:gd name="connsiteX24" fmla="*/ 862012 w 3157537"/>
                  <a:gd name="connsiteY24" fmla="*/ 347728 h 471957"/>
                  <a:gd name="connsiteX25" fmla="*/ 904875 w 3157537"/>
                  <a:gd name="connsiteY25" fmla="*/ 366778 h 471957"/>
                  <a:gd name="connsiteX26" fmla="*/ 919162 w 3157537"/>
                  <a:gd name="connsiteY26" fmla="*/ 371541 h 471957"/>
                  <a:gd name="connsiteX27" fmla="*/ 938212 w 3157537"/>
                  <a:gd name="connsiteY27" fmla="*/ 381066 h 471957"/>
                  <a:gd name="connsiteX28" fmla="*/ 952500 w 3157537"/>
                  <a:gd name="connsiteY28" fmla="*/ 385828 h 471957"/>
                  <a:gd name="connsiteX29" fmla="*/ 971550 w 3157537"/>
                  <a:gd name="connsiteY29" fmla="*/ 395353 h 471957"/>
                  <a:gd name="connsiteX30" fmla="*/ 1033462 w 3157537"/>
                  <a:gd name="connsiteY30" fmla="*/ 404878 h 471957"/>
                  <a:gd name="connsiteX31" fmla="*/ 1057275 w 3157537"/>
                  <a:gd name="connsiteY31" fmla="*/ 409641 h 471957"/>
                  <a:gd name="connsiteX32" fmla="*/ 1071562 w 3157537"/>
                  <a:gd name="connsiteY32" fmla="*/ 414403 h 471957"/>
                  <a:gd name="connsiteX33" fmla="*/ 1138237 w 3157537"/>
                  <a:gd name="connsiteY33" fmla="*/ 419166 h 471957"/>
                  <a:gd name="connsiteX34" fmla="*/ 1157287 w 3157537"/>
                  <a:gd name="connsiteY34" fmla="*/ 423928 h 471957"/>
                  <a:gd name="connsiteX35" fmla="*/ 1185862 w 3157537"/>
                  <a:gd name="connsiteY35" fmla="*/ 433453 h 471957"/>
                  <a:gd name="connsiteX36" fmla="*/ 1238250 w 3157537"/>
                  <a:gd name="connsiteY36" fmla="*/ 438216 h 471957"/>
                  <a:gd name="connsiteX37" fmla="*/ 1252537 w 3157537"/>
                  <a:gd name="connsiteY37" fmla="*/ 442978 h 471957"/>
                  <a:gd name="connsiteX38" fmla="*/ 1366837 w 3157537"/>
                  <a:gd name="connsiteY38" fmla="*/ 452503 h 471957"/>
                  <a:gd name="connsiteX39" fmla="*/ 1714500 w 3157537"/>
                  <a:gd name="connsiteY39" fmla="*/ 452503 h 471957"/>
                  <a:gd name="connsiteX40" fmla="*/ 1804987 w 3157537"/>
                  <a:gd name="connsiteY40" fmla="*/ 447741 h 471957"/>
                  <a:gd name="connsiteX41" fmla="*/ 1847850 w 3157537"/>
                  <a:gd name="connsiteY41" fmla="*/ 433453 h 471957"/>
                  <a:gd name="connsiteX42" fmla="*/ 1862137 w 3157537"/>
                  <a:gd name="connsiteY42" fmla="*/ 428691 h 471957"/>
                  <a:gd name="connsiteX43" fmla="*/ 1881187 w 3157537"/>
                  <a:gd name="connsiteY43" fmla="*/ 419166 h 471957"/>
                  <a:gd name="connsiteX44" fmla="*/ 1919287 w 3157537"/>
                  <a:gd name="connsiteY44" fmla="*/ 414403 h 471957"/>
                  <a:gd name="connsiteX45" fmla="*/ 1938337 w 3157537"/>
                  <a:gd name="connsiteY45" fmla="*/ 404878 h 471957"/>
                  <a:gd name="connsiteX46" fmla="*/ 2019300 w 3157537"/>
                  <a:gd name="connsiteY46" fmla="*/ 390591 h 471957"/>
                  <a:gd name="connsiteX47" fmla="*/ 2038350 w 3157537"/>
                  <a:gd name="connsiteY47" fmla="*/ 385828 h 471957"/>
                  <a:gd name="connsiteX48" fmla="*/ 2066925 w 3157537"/>
                  <a:gd name="connsiteY48" fmla="*/ 376303 h 471957"/>
                  <a:gd name="connsiteX49" fmla="*/ 2095500 w 3157537"/>
                  <a:gd name="connsiteY49" fmla="*/ 371541 h 471957"/>
                  <a:gd name="connsiteX50" fmla="*/ 2124075 w 3157537"/>
                  <a:gd name="connsiteY50" fmla="*/ 362016 h 471957"/>
                  <a:gd name="connsiteX51" fmla="*/ 2138362 w 3157537"/>
                  <a:gd name="connsiteY51" fmla="*/ 347728 h 471957"/>
                  <a:gd name="connsiteX52" fmla="*/ 2195512 w 3157537"/>
                  <a:gd name="connsiteY52" fmla="*/ 333441 h 471957"/>
                  <a:gd name="connsiteX53" fmla="*/ 2228850 w 3157537"/>
                  <a:gd name="connsiteY53" fmla="*/ 323916 h 471957"/>
                  <a:gd name="connsiteX54" fmla="*/ 2262187 w 3157537"/>
                  <a:gd name="connsiteY54" fmla="*/ 304866 h 471957"/>
                  <a:gd name="connsiteX55" fmla="*/ 2276475 w 3157537"/>
                  <a:gd name="connsiteY55" fmla="*/ 295341 h 471957"/>
                  <a:gd name="connsiteX56" fmla="*/ 2290762 w 3157537"/>
                  <a:gd name="connsiteY56" fmla="*/ 290578 h 471957"/>
                  <a:gd name="connsiteX57" fmla="*/ 2324100 w 3157537"/>
                  <a:gd name="connsiteY57" fmla="*/ 266766 h 471957"/>
                  <a:gd name="connsiteX58" fmla="*/ 2338387 w 3157537"/>
                  <a:gd name="connsiteY58" fmla="*/ 262003 h 471957"/>
                  <a:gd name="connsiteX59" fmla="*/ 2352675 w 3157537"/>
                  <a:gd name="connsiteY59" fmla="*/ 252478 h 471957"/>
                  <a:gd name="connsiteX60" fmla="*/ 2371725 w 3157537"/>
                  <a:gd name="connsiteY60" fmla="*/ 247716 h 471957"/>
                  <a:gd name="connsiteX61" fmla="*/ 2419350 w 3157537"/>
                  <a:gd name="connsiteY61" fmla="*/ 233428 h 471957"/>
                  <a:gd name="connsiteX62" fmla="*/ 2462212 w 3157537"/>
                  <a:gd name="connsiteY62" fmla="*/ 228666 h 471957"/>
                  <a:gd name="connsiteX63" fmla="*/ 2495550 w 3157537"/>
                  <a:gd name="connsiteY63" fmla="*/ 219141 h 471957"/>
                  <a:gd name="connsiteX64" fmla="*/ 2524125 w 3157537"/>
                  <a:gd name="connsiteY64" fmla="*/ 209616 h 471957"/>
                  <a:gd name="connsiteX65" fmla="*/ 2571750 w 3157537"/>
                  <a:gd name="connsiteY65" fmla="*/ 200091 h 471957"/>
                  <a:gd name="connsiteX66" fmla="*/ 2600325 w 3157537"/>
                  <a:gd name="connsiteY66" fmla="*/ 190566 h 471957"/>
                  <a:gd name="connsiteX67" fmla="*/ 2624137 w 3157537"/>
                  <a:gd name="connsiteY67" fmla="*/ 181041 h 471957"/>
                  <a:gd name="connsiteX68" fmla="*/ 2671762 w 3157537"/>
                  <a:gd name="connsiteY68" fmla="*/ 176278 h 471957"/>
                  <a:gd name="connsiteX69" fmla="*/ 2705100 w 3157537"/>
                  <a:gd name="connsiteY69" fmla="*/ 166753 h 471957"/>
                  <a:gd name="connsiteX70" fmla="*/ 2719387 w 3157537"/>
                  <a:gd name="connsiteY70" fmla="*/ 161991 h 471957"/>
                  <a:gd name="connsiteX71" fmla="*/ 2733675 w 3157537"/>
                  <a:gd name="connsiteY71" fmla="*/ 152466 h 471957"/>
                  <a:gd name="connsiteX72" fmla="*/ 2747962 w 3157537"/>
                  <a:gd name="connsiteY72" fmla="*/ 147703 h 471957"/>
                  <a:gd name="connsiteX73" fmla="*/ 2767012 w 3157537"/>
                  <a:gd name="connsiteY73" fmla="*/ 138178 h 471957"/>
                  <a:gd name="connsiteX74" fmla="*/ 2781300 w 3157537"/>
                  <a:gd name="connsiteY74" fmla="*/ 128653 h 471957"/>
                  <a:gd name="connsiteX75" fmla="*/ 2824162 w 3157537"/>
                  <a:gd name="connsiteY75" fmla="*/ 119128 h 471957"/>
                  <a:gd name="connsiteX76" fmla="*/ 2857500 w 3157537"/>
                  <a:gd name="connsiteY76" fmla="*/ 104841 h 471957"/>
                  <a:gd name="connsiteX77" fmla="*/ 2886075 w 3157537"/>
                  <a:gd name="connsiteY77" fmla="*/ 95316 h 471957"/>
                  <a:gd name="connsiteX78" fmla="*/ 2919412 w 3157537"/>
                  <a:gd name="connsiteY78" fmla="*/ 81028 h 471957"/>
                  <a:gd name="connsiteX79" fmla="*/ 2933700 w 3157537"/>
                  <a:gd name="connsiteY79" fmla="*/ 71503 h 471957"/>
                  <a:gd name="connsiteX80" fmla="*/ 2947987 w 3157537"/>
                  <a:gd name="connsiteY80" fmla="*/ 66741 h 471957"/>
                  <a:gd name="connsiteX81" fmla="*/ 2981325 w 3157537"/>
                  <a:gd name="connsiteY81" fmla="*/ 52453 h 471957"/>
                  <a:gd name="connsiteX82" fmla="*/ 3000375 w 3157537"/>
                  <a:gd name="connsiteY82" fmla="*/ 42928 h 471957"/>
                  <a:gd name="connsiteX83" fmla="*/ 3019425 w 3157537"/>
                  <a:gd name="connsiteY83" fmla="*/ 38166 h 471957"/>
                  <a:gd name="connsiteX84" fmla="*/ 3062287 w 3157537"/>
                  <a:gd name="connsiteY84" fmla="*/ 23878 h 471957"/>
                  <a:gd name="connsiteX85" fmla="*/ 3076575 w 3157537"/>
                  <a:gd name="connsiteY85" fmla="*/ 19116 h 471957"/>
                  <a:gd name="connsiteX86" fmla="*/ 3095625 w 3157537"/>
                  <a:gd name="connsiteY86" fmla="*/ 14353 h 471957"/>
                  <a:gd name="connsiteX87" fmla="*/ 3109912 w 3157537"/>
                  <a:gd name="connsiteY87" fmla="*/ 9591 h 471957"/>
                  <a:gd name="connsiteX88" fmla="*/ 3133725 w 3157537"/>
                  <a:gd name="connsiteY88" fmla="*/ 4828 h 471957"/>
                  <a:gd name="connsiteX89" fmla="*/ 3157537 w 3157537"/>
                  <a:gd name="connsiteY89" fmla="*/ 66 h 471957"/>
                  <a:gd name="connsiteX0" fmla="*/ 0 w 3086100"/>
                  <a:gd name="connsiteY0" fmla="*/ 147703 h 471957"/>
                  <a:gd name="connsiteX1" fmla="*/ 33338 w 3086100"/>
                  <a:gd name="connsiteY1" fmla="*/ 157228 h 471957"/>
                  <a:gd name="connsiteX2" fmla="*/ 47625 w 3086100"/>
                  <a:gd name="connsiteY2" fmla="*/ 166753 h 471957"/>
                  <a:gd name="connsiteX3" fmla="*/ 76200 w 3086100"/>
                  <a:gd name="connsiteY3" fmla="*/ 176278 h 471957"/>
                  <a:gd name="connsiteX4" fmla="*/ 90488 w 3086100"/>
                  <a:gd name="connsiteY4" fmla="*/ 181041 h 471957"/>
                  <a:gd name="connsiteX5" fmla="*/ 123825 w 3086100"/>
                  <a:gd name="connsiteY5" fmla="*/ 200091 h 471957"/>
                  <a:gd name="connsiteX6" fmla="*/ 152400 w 3086100"/>
                  <a:gd name="connsiteY6" fmla="*/ 209616 h 471957"/>
                  <a:gd name="connsiteX7" fmla="*/ 180975 w 3086100"/>
                  <a:gd name="connsiteY7" fmla="*/ 219141 h 471957"/>
                  <a:gd name="connsiteX8" fmla="*/ 195263 w 3086100"/>
                  <a:gd name="connsiteY8" fmla="*/ 223903 h 471957"/>
                  <a:gd name="connsiteX9" fmla="*/ 233363 w 3086100"/>
                  <a:gd name="connsiteY9" fmla="*/ 238191 h 471957"/>
                  <a:gd name="connsiteX10" fmla="*/ 261938 w 3086100"/>
                  <a:gd name="connsiteY10" fmla="*/ 247716 h 471957"/>
                  <a:gd name="connsiteX11" fmla="*/ 314325 w 3086100"/>
                  <a:gd name="connsiteY11" fmla="*/ 252478 h 471957"/>
                  <a:gd name="connsiteX12" fmla="*/ 361950 w 3086100"/>
                  <a:gd name="connsiteY12" fmla="*/ 266766 h 471957"/>
                  <a:gd name="connsiteX13" fmla="*/ 409575 w 3086100"/>
                  <a:gd name="connsiteY13" fmla="*/ 271528 h 471957"/>
                  <a:gd name="connsiteX14" fmla="*/ 428625 w 3086100"/>
                  <a:gd name="connsiteY14" fmla="*/ 276291 h 471957"/>
                  <a:gd name="connsiteX15" fmla="*/ 495300 w 3086100"/>
                  <a:gd name="connsiteY15" fmla="*/ 285816 h 471957"/>
                  <a:gd name="connsiteX16" fmla="*/ 542925 w 3086100"/>
                  <a:gd name="connsiteY16" fmla="*/ 304866 h 471957"/>
                  <a:gd name="connsiteX17" fmla="*/ 566738 w 3086100"/>
                  <a:gd name="connsiteY17" fmla="*/ 309628 h 471957"/>
                  <a:gd name="connsiteX18" fmla="*/ 581025 w 3086100"/>
                  <a:gd name="connsiteY18" fmla="*/ 314391 h 471957"/>
                  <a:gd name="connsiteX19" fmla="*/ 623888 w 3086100"/>
                  <a:gd name="connsiteY19" fmla="*/ 323916 h 471957"/>
                  <a:gd name="connsiteX20" fmla="*/ 676275 w 3086100"/>
                  <a:gd name="connsiteY20" fmla="*/ 328678 h 471957"/>
                  <a:gd name="connsiteX21" fmla="*/ 714375 w 3086100"/>
                  <a:gd name="connsiteY21" fmla="*/ 338203 h 471957"/>
                  <a:gd name="connsiteX22" fmla="*/ 762000 w 3086100"/>
                  <a:gd name="connsiteY22" fmla="*/ 342966 h 471957"/>
                  <a:gd name="connsiteX23" fmla="*/ 790575 w 3086100"/>
                  <a:gd name="connsiteY23" fmla="*/ 347728 h 471957"/>
                  <a:gd name="connsiteX24" fmla="*/ 833438 w 3086100"/>
                  <a:gd name="connsiteY24" fmla="*/ 366778 h 471957"/>
                  <a:gd name="connsiteX25" fmla="*/ 847725 w 3086100"/>
                  <a:gd name="connsiteY25" fmla="*/ 371541 h 471957"/>
                  <a:gd name="connsiteX26" fmla="*/ 866775 w 3086100"/>
                  <a:gd name="connsiteY26" fmla="*/ 381066 h 471957"/>
                  <a:gd name="connsiteX27" fmla="*/ 881063 w 3086100"/>
                  <a:gd name="connsiteY27" fmla="*/ 385828 h 471957"/>
                  <a:gd name="connsiteX28" fmla="*/ 900113 w 3086100"/>
                  <a:gd name="connsiteY28" fmla="*/ 395353 h 471957"/>
                  <a:gd name="connsiteX29" fmla="*/ 962025 w 3086100"/>
                  <a:gd name="connsiteY29" fmla="*/ 404878 h 471957"/>
                  <a:gd name="connsiteX30" fmla="*/ 985838 w 3086100"/>
                  <a:gd name="connsiteY30" fmla="*/ 409641 h 471957"/>
                  <a:gd name="connsiteX31" fmla="*/ 1000125 w 3086100"/>
                  <a:gd name="connsiteY31" fmla="*/ 414403 h 471957"/>
                  <a:gd name="connsiteX32" fmla="*/ 1066800 w 3086100"/>
                  <a:gd name="connsiteY32" fmla="*/ 419166 h 471957"/>
                  <a:gd name="connsiteX33" fmla="*/ 1085850 w 3086100"/>
                  <a:gd name="connsiteY33" fmla="*/ 423928 h 471957"/>
                  <a:gd name="connsiteX34" fmla="*/ 1114425 w 3086100"/>
                  <a:gd name="connsiteY34" fmla="*/ 433453 h 471957"/>
                  <a:gd name="connsiteX35" fmla="*/ 1166813 w 3086100"/>
                  <a:gd name="connsiteY35" fmla="*/ 438216 h 471957"/>
                  <a:gd name="connsiteX36" fmla="*/ 1181100 w 3086100"/>
                  <a:gd name="connsiteY36" fmla="*/ 442978 h 471957"/>
                  <a:gd name="connsiteX37" fmla="*/ 1295400 w 3086100"/>
                  <a:gd name="connsiteY37" fmla="*/ 452503 h 471957"/>
                  <a:gd name="connsiteX38" fmla="*/ 1643063 w 3086100"/>
                  <a:gd name="connsiteY38" fmla="*/ 452503 h 471957"/>
                  <a:gd name="connsiteX39" fmla="*/ 1733550 w 3086100"/>
                  <a:gd name="connsiteY39" fmla="*/ 447741 h 471957"/>
                  <a:gd name="connsiteX40" fmla="*/ 1776413 w 3086100"/>
                  <a:gd name="connsiteY40" fmla="*/ 433453 h 471957"/>
                  <a:gd name="connsiteX41" fmla="*/ 1790700 w 3086100"/>
                  <a:gd name="connsiteY41" fmla="*/ 428691 h 471957"/>
                  <a:gd name="connsiteX42" fmla="*/ 1809750 w 3086100"/>
                  <a:gd name="connsiteY42" fmla="*/ 419166 h 471957"/>
                  <a:gd name="connsiteX43" fmla="*/ 1847850 w 3086100"/>
                  <a:gd name="connsiteY43" fmla="*/ 414403 h 471957"/>
                  <a:gd name="connsiteX44" fmla="*/ 1866900 w 3086100"/>
                  <a:gd name="connsiteY44" fmla="*/ 404878 h 471957"/>
                  <a:gd name="connsiteX45" fmla="*/ 1947863 w 3086100"/>
                  <a:gd name="connsiteY45" fmla="*/ 390591 h 471957"/>
                  <a:gd name="connsiteX46" fmla="*/ 1966913 w 3086100"/>
                  <a:gd name="connsiteY46" fmla="*/ 385828 h 471957"/>
                  <a:gd name="connsiteX47" fmla="*/ 1995488 w 3086100"/>
                  <a:gd name="connsiteY47" fmla="*/ 376303 h 471957"/>
                  <a:gd name="connsiteX48" fmla="*/ 2024063 w 3086100"/>
                  <a:gd name="connsiteY48" fmla="*/ 371541 h 471957"/>
                  <a:gd name="connsiteX49" fmla="*/ 2052638 w 3086100"/>
                  <a:gd name="connsiteY49" fmla="*/ 362016 h 471957"/>
                  <a:gd name="connsiteX50" fmla="*/ 2066925 w 3086100"/>
                  <a:gd name="connsiteY50" fmla="*/ 347728 h 471957"/>
                  <a:gd name="connsiteX51" fmla="*/ 2124075 w 3086100"/>
                  <a:gd name="connsiteY51" fmla="*/ 333441 h 471957"/>
                  <a:gd name="connsiteX52" fmla="*/ 2157413 w 3086100"/>
                  <a:gd name="connsiteY52" fmla="*/ 323916 h 471957"/>
                  <a:gd name="connsiteX53" fmla="*/ 2190750 w 3086100"/>
                  <a:gd name="connsiteY53" fmla="*/ 304866 h 471957"/>
                  <a:gd name="connsiteX54" fmla="*/ 2205038 w 3086100"/>
                  <a:gd name="connsiteY54" fmla="*/ 295341 h 471957"/>
                  <a:gd name="connsiteX55" fmla="*/ 2219325 w 3086100"/>
                  <a:gd name="connsiteY55" fmla="*/ 290578 h 471957"/>
                  <a:gd name="connsiteX56" fmla="*/ 2252663 w 3086100"/>
                  <a:gd name="connsiteY56" fmla="*/ 266766 h 471957"/>
                  <a:gd name="connsiteX57" fmla="*/ 2266950 w 3086100"/>
                  <a:gd name="connsiteY57" fmla="*/ 262003 h 471957"/>
                  <a:gd name="connsiteX58" fmla="*/ 2281238 w 3086100"/>
                  <a:gd name="connsiteY58" fmla="*/ 252478 h 471957"/>
                  <a:gd name="connsiteX59" fmla="*/ 2300288 w 3086100"/>
                  <a:gd name="connsiteY59" fmla="*/ 247716 h 471957"/>
                  <a:gd name="connsiteX60" fmla="*/ 2347913 w 3086100"/>
                  <a:gd name="connsiteY60" fmla="*/ 233428 h 471957"/>
                  <a:gd name="connsiteX61" fmla="*/ 2390775 w 3086100"/>
                  <a:gd name="connsiteY61" fmla="*/ 228666 h 471957"/>
                  <a:gd name="connsiteX62" fmla="*/ 2424113 w 3086100"/>
                  <a:gd name="connsiteY62" fmla="*/ 219141 h 471957"/>
                  <a:gd name="connsiteX63" fmla="*/ 2452688 w 3086100"/>
                  <a:gd name="connsiteY63" fmla="*/ 209616 h 471957"/>
                  <a:gd name="connsiteX64" fmla="*/ 2500313 w 3086100"/>
                  <a:gd name="connsiteY64" fmla="*/ 200091 h 471957"/>
                  <a:gd name="connsiteX65" fmla="*/ 2528888 w 3086100"/>
                  <a:gd name="connsiteY65" fmla="*/ 190566 h 471957"/>
                  <a:gd name="connsiteX66" fmla="*/ 2552700 w 3086100"/>
                  <a:gd name="connsiteY66" fmla="*/ 181041 h 471957"/>
                  <a:gd name="connsiteX67" fmla="*/ 2600325 w 3086100"/>
                  <a:gd name="connsiteY67" fmla="*/ 176278 h 471957"/>
                  <a:gd name="connsiteX68" fmla="*/ 2633663 w 3086100"/>
                  <a:gd name="connsiteY68" fmla="*/ 166753 h 471957"/>
                  <a:gd name="connsiteX69" fmla="*/ 2647950 w 3086100"/>
                  <a:gd name="connsiteY69" fmla="*/ 161991 h 471957"/>
                  <a:gd name="connsiteX70" fmla="*/ 2662238 w 3086100"/>
                  <a:gd name="connsiteY70" fmla="*/ 152466 h 471957"/>
                  <a:gd name="connsiteX71" fmla="*/ 2676525 w 3086100"/>
                  <a:gd name="connsiteY71" fmla="*/ 147703 h 471957"/>
                  <a:gd name="connsiteX72" fmla="*/ 2695575 w 3086100"/>
                  <a:gd name="connsiteY72" fmla="*/ 138178 h 471957"/>
                  <a:gd name="connsiteX73" fmla="*/ 2709863 w 3086100"/>
                  <a:gd name="connsiteY73" fmla="*/ 128653 h 471957"/>
                  <a:gd name="connsiteX74" fmla="*/ 2752725 w 3086100"/>
                  <a:gd name="connsiteY74" fmla="*/ 119128 h 471957"/>
                  <a:gd name="connsiteX75" fmla="*/ 2786063 w 3086100"/>
                  <a:gd name="connsiteY75" fmla="*/ 104841 h 471957"/>
                  <a:gd name="connsiteX76" fmla="*/ 2814638 w 3086100"/>
                  <a:gd name="connsiteY76" fmla="*/ 95316 h 471957"/>
                  <a:gd name="connsiteX77" fmla="*/ 2847975 w 3086100"/>
                  <a:gd name="connsiteY77" fmla="*/ 81028 h 471957"/>
                  <a:gd name="connsiteX78" fmla="*/ 2862263 w 3086100"/>
                  <a:gd name="connsiteY78" fmla="*/ 71503 h 471957"/>
                  <a:gd name="connsiteX79" fmla="*/ 2876550 w 3086100"/>
                  <a:gd name="connsiteY79" fmla="*/ 66741 h 471957"/>
                  <a:gd name="connsiteX80" fmla="*/ 2909888 w 3086100"/>
                  <a:gd name="connsiteY80" fmla="*/ 52453 h 471957"/>
                  <a:gd name="connsiteX81" fmla="*/ 2928938 w 3086100"/>
                  <a:gd name="connsiteY81" fmla="*/ 42928 h 471957"/>
                  <a:gd name="connsiteX82" fmla="*/ 2947988 w 3086100"/>
                  <a:gd name="connsiteY82" fmla="*/ 38166 h 471957"/>
                  <a:gd name="connsiteX83" fmla="*/ 2990850 w 3086100"/>
                  <a:gd name="connsiteY83" fmla="*/ 23878 h 471957"/>
                  <a:gd name="connsiteX84" fmla="*/ 3005138 w 3086100"/>
                  <a:gd name="connsiteY84" fmla="*/ 19116 h 471957"/>
                  <a:gd name="connsiteX85" fmla="*/ 3024188 w 3086100"/>
                  <a:gd name="connsiteY85" fmla="*/ 14353 h 471957"/>
                  <a:gd name="connsiteX86" fmla="*/ 3038475 w 3086100"/>
                  <a:gd name="connsiteY86" fmla="*/ 9591 h 471957"/>
                  <a:gd name="connsiteX87" fmla="*/ 3062288 w 3086100"/>
                  <a:gd name="connsiteY87" fmla="*/ 4828 h 471957"/>
                  <a:gd name="connsiteX88" fmla="*/ 3086100 w 3086100"/>
                  <a:gd name="connsiteY88" fmla="*/ 66 h 471957"/>
                  <a:gd name="connsiteX0" fmla="*/ 0 w 3052762"/>
                  <a:gd name="connsiteY0" fmla="*/ 157228 h 471957"/>
                  <a:gd name="connsiteX1" fmla="*/ 14287 w 3052762"/>
                  <a:gd name="connsiteY1" fmla="*/ 166753 h 471957"/>
                  <a:gd name="connsiteX2" fmla="*/ 42862 w 3052762"/>
                  <a:gd name="connsiteY2" fmla="*/ 176278 h 471957"/>
                  <a:gd name="connsiteX3" fmla="*/ 57150 w 3052762"/>
                  <a:gd name="connsiteY3" fmla="*/ 181041 h 471957"/>
                  <a:gd name="connsiteX4" fmla="*/ 90487 w 3052762"/>
                  <a:gd name="connsiteY4" fmla="*/ 200091 h 471957"/>
                  <a:gd name="connsiteX5" fmla="*/ 119062 w 3052762"/>
                  <a:gd name="connsiteY5" fmla="*/ 209616 h 471957"/>
                  <a:gd name="connsiteX6" fmla="*/ 147637 w 3052762"/>
                  <a:gd name="connsiteY6" fmla="*/ 219141 h 471957"/>
                  <a:gd name="connsiteX7" fmla="*/ 161925 w 3052762"/>
                  <a:gd name="connsiteY7" fmla="*/ 223903 h 471957"/>
                  <a:gd name="connsiteX8" fmla="*/ 200025 w 3052762"/>
                  <a:gd name="connsiteY8" fmla="*/ 238191 h 471957"/>
                  <a:gd name="connsiteX9" fmla="*/ 228600 w 3052762"/>
                  <a:gd name="connsiteY9" fmla="*/ 247716 h 471957"/>
                  <a:gd name="connsiteX10" fmla="*/ 280987 w 3052762"/>
                  <a:gd name="connsiteY10" fmla="*/ 252478 h 471957"/>
                  <a:gd name="connsiteX11" fmla="*/ 328612 w 3052762"/>
                  <a:gd name="connsiteY11" fmla="*/ 266766 h 471957"/>
                  <a:gd name="connsiteX12" fmla="*/ 376237 w 3052762"/>
                  <a:gd name="connsiteY12" fmla="*/ 271528 h 471957"/>
                  <a:gd name="connsiteX13" fmla="*/ 395287 w 3052762"/>
                  <a:gd name="connsiteY13" fmla="*/ 276291 h 471957"/>
                  <a:gd name="connsiteX14" fmla="*/ 461962 w 3052762"/>
                  <a:gd name="connsiteY14" fmla="*/ 285816 h 471957"/>
                  <a:gd name="connsiteX15" fmla="*/ 509587 w 3052762"/>
                  <a:gd name="connsiteY15" fmla="*/ 304866 h 471957"/>
                  <a:gd name="connsiteX16" fmla="*/ 533400 w 3052762"/>
                  <a:gd name="connsiteY16" fmla="*/ 309628 h 471957"/>
                  <a:gd name="connsiteX17" fmla="*/ 547687 w 3052762"/>
                  <a:gd name="connsiteY17" fmla="*/ 314391 h 471957"/>
                  <a:gd name="connsiteX18" fmla="*/ 590550 w 3052762"/>
                  <a:gd name="connsiteY18" fmla="*/ 323916 h 471957"/>
                  <a:gd name="connsiteX19" fmla="*/ 642937 w 3052762"/>
                  <a:gd name="connsiteY19" fmla="*/ 328678 h 471957"/>
                  <a:gd name="connsiteX20" fmla="*/ 681037 w 3052762"/>
                  <a:gd name="connsiteY20" fmla="*/ 338203 h 471957"/>
                  <a:gd name="connsiteX21" fmla="*/ 728662 w 3052762"/>
                  <a:gd name="connsiteY21" fmla="*/ 342966 h 471957"/>
                  <a:gd name="connsiteX22" fmla="*/ 757237 w 3052762"/>
                  <a:gd name="connsiteY22" fmla="*/ 347728 h 471957"/>
                  <a:gd name="connsiteX23" fmla="*/ 800100 w 3052762"/>
                  <a:gd name="connsiteY23" fmla="*/ 366778 h 471957"/>
                  <a:gd name="connsiteX24" fmla="*/ 814387 w 3052762"/>
                  <a:gd name="connsiteY24" fmla="*/ 371541 h 471957"/>
                  <a:gd name="connsiteX25" fmla="*/ 833437 w 3052762"/>
                  <a:gd name="connsiteY25" fmla="*/ 381066 h 471957"/>
                  <a:gd name="connsiteX26" fmla="*/ 847725 w 3052762"/>
                  <a:gd name="connsiteY26" fmla="*/ 385828 h 471957"/>
                  <a:gd name="connsiteX27" fmla="*/ 866775 w 3052762"/>
                  <a:gd name="connsiteY27" fmla="*/ 395353 h 471957"/>
                  <a:gd name="connsiteX28" fmla="*/ 928687 w 3052762"/>
                  <a:gd name="connsiteY28" fmla="*/ 404878 h 471957"/>
                  <a:gd name="connsiteX29" fmla="*/ 952500 w 3052762"/>
                  <a:gd name="connsiteY29" fmla="*/ 409641 h 471957"/>
                  <a:gd name="connsiteX30" fmla="*/ 966787 w 3052762"/>
                  <a:gd name="connsiteY30" fmla="*/ 414403 h 471957"/>
                  <a:gd name="connsiteX31" fmla="*/ 1033462 w 3052762"/>
                  <a:gd name="connsiteY31" fmla="*/ 419166 h 471957"/>
                  <a:gd name="connsiteX32" fmla="*/ 1052512 w 3052762"/>
                  <a:gd name="connsiteY32" fmla="*/ 423928 h 471957"/>
                  <a:gd name="connsiteX33" fmla="*/ 1081087 w 3052762"/>
                  <a:gd name="connsiteY33" fmla="*/ 433453 h 471957"/>
                  <a:gd name="connsiteX34" fmla="*/ 1133475 w 3052762"/>
                  <a:gd name="connsiteY34" fmla="*/ 438216 h 471957"/>
                  <a:gd name="connsiteX35" fmla="*/ 1147762 w 3052762"/>
                  <a:gd name="connsiteY35" fmla="*/ 442978 h 471957"/>
                  <a:gd name="connsiteX36" fmla="*/ 1262062 w 3052762"/>
                  <a:gd name="connsiteY36" fmla="*/ 452503 h 471957"/>
                  <a:gd name="connsiteX37" fmla="*/ 1609725 w 3052762"/>
                  <a:gd name="connsiteY37" fmla="*/ 452503 h 471957"/>
                  <a:gd name="connsiteX38" fmla="*/ 1700212 w 3052762"/>
                  <a:gd name="connsiteY38" fmla="*/ 447741 h 471957"/>
                  <a:gd name="connsiteX39" fmla="*/ 1743075 w 3052762"/>
                  <a:gd name="connsiteY39" fmla="*/ 433453 h 471957"/>
                  <a:gd name="connsiteX40" fmla="*/ 1757362 w 3052762"/>
                  <a:gd name="connsiteY40" fmla="*/ 428691 h 471957"/>
                  <a:gd name="connsiteX41" fmla="*/ 1776412 w 3052762"/>
                  <a:gd name="connsiteY41" fmla="*/ 419166 h 471957"/>
                  <a:gd name="connsiteX42" fmla="*/ 1814512 w 3052762"/>
                  <a:gd name="connsiteY42" fmla="*/ 414403 h 471957"/>
                  <a:gd name="connsiteX43" fmla="*/ 1833562 w 3052762"/>
                  <a:gd name="connsiteY43" fmla="*/ 404878 h 471957"/>
                  <a:gd name="connsiteX44" fmla="*/ 1914525 w 3052762"/>
                  <a:gd name="connsiteY44" fmla="*/ 390591 h 471957"/>
                  <a:gd name="connsiteX45" fmla="*/ 1933575 w 3052762"/>
                  <a:gd name="connsiteY45" fmla="*/ 385828 h 471957"/>
                  <a:gd name="connsiteX46" fmla="*/ 1962150 w 3052762"/>
                  <a:gd name="connsiteY46" fmla="*/ 376303 h 471957"/>
                  <a:gd name="connsiteX47" fmla="*/ 1990725 w 3052762"/>
                  <a:gd name="connsiteY47" fmla="*/ 371541 h 471957"/>
                  <a:gd name="connsiteX48" fmla="*/ 2019300 w 3052762"/>
                  <a:gd name="connsiteY48" fmla="*/ 362016 h 471957"/>
                  <a:gd name="connsiteX49" fmla="*/ 2033587 w 3052762"/>
                  <a:gd name="connsiteY49" fmla="*/ 347728 h 471957"/>
                  <a:gd name="connsiteX50" fmla="*/ 2090737 w 3052762"/>
                  <a:gd name="connsiteY50" fmla="*/ 333441 h 471957"/>
                  <a:gd name="connsiteX51" fmla="*/ 2124075 w 3052762"/>
                  <a:gd name="connsiteY51" fmla="*/ 323916 h 471957"/>
                  <a:gd name="connsiteX52" fmla="*/ 2157412 w 3052762"/>
                  <a:gd name="connsiteY52" fmla="*/ 304866 h 471957"/>
                  <a:gd name="connsiteX53" fmla="*/ 2171700 w 3052762"/>
                  <a:gd name="connsiteY53" fmla="*/ 295341 h 471957"/>
                  <a:gd name="connsiteX54" fmla="*/ 2185987 w 3052762"/>
                  <a:gd name="connsiteY54" fmla="*/ 290578 h 471957"/>
                  <a:gd name="connsiteX55" fmla="*/ 2219325 w 3052762"/>
                  <a:gd name="connsiteY55" fmla="*/ 266766 h 471957"/>
                  <a:gd name="connsiteX56" fmla="*/ 2233612 w 3052762"/>
                  <a:gd name="connsiteY56" fmla="*/ 262003 h 471957"/>
                  <a:gd name="connsiteX57" fmla="*/ 2247900 w 3052762"/>
                  <a:gd name="connsiteY57" fmla="*/ 252478 h 471957"/>
                  <a:gd name="connsiteX58" fmla="*/ 2266950 w 3052762"/>
                  <a:gd name="connsiteY58" fmla="*/ 247716 h 471957"/>
                  <a:gd name="connsiteX59" fmla="*/ 2314575 w 3052762"/>
                  <a:gd name="connsiteY59" fmla="*/ 233428 h 471957"/>
                  <a:gd name="connsiteX60" fmla="*/ 2357437 w 3052762"/>
                  <a:gd name="connsiteY60" fmla="*/ 228666 h 471957"/>
                  <a:gd name="connsiteX61" fmla="*/ 2390775 w 3052762"/>
                  <a:gd name="connsiteY61" fmla="*/ 219141 h 471957"/>
                  <a:gd name="connsiteX62" fmla="*/ 2419350 w 3052762"/>
                  <a:gd name="connsiteY62" fmla="*/ 209616 h 471957"/>
                  <a:gd name="connsiteX63" fmla="*/ 2466975 w 3052762"/>
                  <a:gd name="connsiteY63" fmla="*/ 200091 h 471957"/>
                  <a:gd name="connsiteX64" fmla="*/ 2495550 w 3052762"/>
                  <a:gd name="connsiteY64" fmla="*/ 190566 h 471957"/>
                  <a:gd name="connsiteX65" fmla="*/ 2519362 w 3052762"/>
                  <a:gd name="connsiteY65" fmla="*/ 181041 h 471957"/>
                  <a:gd name="connsiteX66" fmla="*/ 2566987 w 3052762"/>
                  <a:gd name="connsiteY66" fmla="*/ 176278 h 471957"/>
                  <a:gd name="connsiteX67" fmla="*/ 2600325 w 3052762"/>
                  <a:gd name="connsiteY67" fmla="*/ 166753 h 471957"/>
                  <a:gd name="connsiteX68" fmla="*/ 2614612 w 3052762"/>
                  <a:gd name="connsiteY68" fmla="*/ 161991 h 471957"/>
                  <a:gd name="connsiteX69" fmla="*/ 2628900 w 3052762"/>
                  <a:gd name="connsiteY69" fmla="*/ 152466 h 471957"/>
                  <a:gd name="connsiteX70" fmla="*/ 2643187 w 3052762"/>
                  <a:gd name="connsiteY70" fmla="*/ 147703 h 471957"/>
                  <a:gd name="connsiteX71" fmla="*/ 2662237 w 3052762"/>
                  <a:gd name="connsiteY71" fmla="*/ 138178 h 471957"/>
                  <a:gd name="connsiteX72" fmla="*/ 2676525 w 3052762"/>
                  <a:gd name="connsiteY72" fmla="*/ 128653 h 471957"/>
                  <a:gd name="connsiteX73" fmla="*/ 2719387 w 3052762"/>
                  <a:gd name="connsiteY73" fmla="*/ 119128 h 471957"/>
                  <a:gd name="connsiteX74" fmla="*/ 2752725 w 3052762"/>
                  <a:gd name="connsiteY74" fmla="*/ 104841 h 471957"/>
                  <a:gd name="connsiteX75" fmla="*/ 2781300 w 3052762"/>
                  <a:gd name="connsiteY75" fmla="*/ 95316 h 471957"/>
                  <a:gd name="connsiteX76" fmla="*/ 2814637 w 3052762"/>
                  <a:gd name="connsiteY76" fmla="*/ 81028 h 471957"/>
                  <a:gd name="connsiteX77" fmla="*/ 2828925 w 3052762"/>
                  <a:gd name="connsiteY77" fmla="*/ 71503 h 471957"/>
                  <a:gd name="connsiteX78" fmla="*/ 2843212 w 3052762"/>
                  <a:gd name="connsiteY78" fmla="*/ 66741 h 471957"/>
                  <a:gd name="connsiteX79" fmla="*/ 2876550 w 3052762"/>
                  <a:gd name="connsiteY79" fmla="*/ 52453 h 471957"/>
                  <a:gd name="connsiteX80" fmla="*/ 2895600 w 3052762"/>
                  <a:gd name="connsiteY80" fmla="*/ 42928 h 471957"/>
                  <a:gd name="connsiteX81" fmla="*/ 2914650 w 3052762"/>
                  <a:gd name="connsiteY81" fmla="*/ 38166 h 471957"/>
                  <a:gd name="connsiteX82" fmla="*/ 2957512 w 3052762"/>
                  <a:gd name="connsiteY82" fmla="*/ 23878 h 471957"/>
                  <a:gd name="connsiteX83" fmla="*/ 2971800 w 3052762"/>
                  <a:gd name="connsiteY83" fmla="*/ 19116 h 471957"/>
                  <a:gd name="connsiteX84" fmla="*/ 2990850 w 3052762"/>
                  <a:gd name="connsiteY84" fmla="*/ 14353 h 471957"/>
                  <a:gd name="connsiteX85" fmla="*/ 3005137 w 3052762"/>
                  <a:gd name="connsiteY85" fmla="*/ 9591 h 471957"/>
                  <a:gd name="connsiteX86" fmla="*/ 3028950 w 3052762"/>
                  <a:gd name="connsiteY86" fmla="*/ 4828 h 471957"/>
                  <a:gd name="connsiteX87" fmla="*/ 3052762 w 3052762"/>
                  <a:gd name="connsiteY87" fmla="*/ 66 h 471957"/>
                  <a:gd name="connsiteX0" fmla="*/ 0 w 3052762"/>
                  <a:gd name="connsiteY0" fmla="*/ 157228 h 471957"/>
                  <a:gd name="connsiteX1" fmla="*/ 42862 w 3052762"/>
                  <a:gd name="connsiteY1" fmla="*/ 176278 h 471957"/>
                  <a:gd name="connsiteX2" fmla="*/ 57150 w 3052762"/>
                  <a:gd name="connsiteY2" fmla="*/ 181041 h 471957"/>
                  <a:gd name="connsiteX3" fmla="*/ 90487 w 3052762"/>
                  <a:gd name="connsiteY3" fmla="*/ 200091 h 471957"/>
                  <a:gd name="connsiteX4" fmla="*/ 119062 w 3052762"/>
                  <a:gd name="connsiteY4" fmla="*/ 209616 h 471957"/>
                  <a:gd name="connsiteX5" fmla="*/ 147637 w 3052762"/>
                  <a:gd name="connsiteY5" fmla="*/ 219141 h 471957"/>
                  <a:gd name="connsiteX6" fmla="*/ 161925 w 3052762"/>
                  <a:gd name="connsiteY6" fmla="*/ 223903 h 471957"/>
                  <a:gd name="connsiteX7" fmla="*/ 200025 w 3052762"/>
                  <a:gd name="connsiteY7" fmla="*/ 238191 h 471957"/>
                  <a:gd name="connsiteX8" fmla="*/ 228600 w 3052762"/>
                  <a:gd name="connsiteY8" fmla="*/ 247716 h 471957"/>
                  <a:gd name="connsiteX9" fmla="*/ 280987 w 3052762"/>
                  <a:gd name="connsiteY9" fmla="*/ 252478 h 471957"/>
                  <a:gd name="connsiteX10" fmla="*/ 328612 w 3052762"/>
                  <a:gd name="connsiteY10" fmla="*/ 266766 h 471957"/>
                  <a:gd name="connsiteX11" fmla="*/ 376237 w 3052762"/>
                  <a:gd name="connsiteY11" fmla="*/ 271528 h 471957"/>
                  <a:gd name="connsiteX12" fmla="*/ 395287 w 3052762"/>
                  <a:gd name="connsiteY12" fmla="*/ 276291 h 471957"/>
                  <a:gd name="connsiteX13" fmla="*/ 461962 w 3052762"/>
                  <a:gd name="connsiteY13" fmla="*/ 285816 h 471957"/>
                  <a:gd name="connsiteX14" fmla="*/ 509587 w 3052762"/>
                  <a:gd name="connsiteY14" fmla="*/ 304866 h 471957"/>
                  <a:gd name="connsiteX15" fmla="*/ 533400 w 3052762"/>
                  <a:gd name="connsiteY15" fmla="*/ 309628 h 471957"/>
                  <a:gd name="connsiteX16" fmla="*/ 547687 w 3052762"/>
                  <a:gd name="connsiteY16" fmla="*/ 314391 h 471957"/>
                  <a:gd name="connsiteX17" fmla="*/ 590550 w 3052762"/>
                  <a:gd name="connsiteY17" fmla="*/ 323916 h 471957"/>
                  <a:gd name="connsiteX18" fmla="*/ 642937 w 3052762"/>
                  <a:gd name="connsiteY18" fmla="*/ 328678 h 471957"/>
                  <a:gd name="connsiteX19" fmla="*/ 681037 w 3052762"/>
                  <a:gd name="connsiteY19" fmla="*/ 338203 h 471957"/>
                  <a:gd name="connsiteX20" fmla="*/ 728662 w 3052762"/>
                  <a:gd name="connsiteY20" fmla="*/ 342966 h 471957"/>
                  <a:gd name="connsiteX21" fmla="*/ 757237 w 3052762"/>
                  <a:gd name="connsiteY21" fmla="*/ 347728 h 471957"/>
                  <a:gd name="connsiteX22" fmla="*/ 800100 w 3052762"/>
                  <a:gd name="connsiteY22" fmla="*/ 366778 h 471957"/>
                  <a:gd name="connsiteX23" fmla="*/ 814387 w 3052762"/>
                  <a:gd name="connsiteY23" fmla="*/ 371541 h 471957"/>
                  <a:gd name="connsiteX24" fmla="*/ 833437 w 3052762"/>
                  <a:gd name="connsiteY24" fmla="*/ 381066 h 471957"/>
                  <a:gd name="connsiteX25" fmla="*/ 847725 w 3052762"/>
                  <a:gd name="connsiteY25" fmla="*/ 385828 h 471957"/>
                  <a:gd name="connsiteX26" fmla="*/ 866775 w 3052762"/>
                  <a:gd name="connsiteY26" fmla="*/ 395353 h 471957"/>
                  <a:gd name="connsiteX27" fmla="*/ 928687 w 3052762"/>
                  <a:gd name="connsiteY27" fmla="*/ 404878 h 471957"/>
                  <a:gd name="connsiteX28" fmla="*/ 952500 w 3052762"/>
                  <a:gd name="connsiteY28" fmla="*/ 409641 h 471957"/>
                  <a:gd name="connsiteX29" fmla="*/ 966787 w 3052762"/>
                  <a:gd name="connsiteY29" fmla="*/ 414403 h 471957"/>
                  <a:gd name="connsiteX30" fmla="*/ 1033462 w 3052762"/>
                  <a:gd name="connsiteY30" fmla="*/ 419166 h 471957"/>
                  <a:gd name="connsiteX31" fmla="*/ 1052512 w 3052762"/>
                  <a:gd name="connsiteY31" fmla="*/ 423928 h 471957"/>
                  <a:gd name="connsiteX32" fmla="*/ 1081087 w 3052762"/>
                  <a:gd name="connsiteY32" fmla="*/ 433453 h 471957"/>
                  <a:gd name="connsiteX33" fmla="*/ 1133475 w 3052762"/>
                  <a:gd name="connsiteY33" fmla="*/ 438216 h 471957"/>
                  <a:gd name="connsiteX34" fmla="*/ 1147762 w 3052762"/>
                  <a:gd name="connsiteY34" fmla="*/ 442978 h 471957"/>
                  <a:gd name="connsiteX35" fmla="*/ 1262062 w 3052762"/>
                  <a:gd name="connsiteY35" fmla="*/ 452503 h 471957"/>
                  <a:gd name="connsiteX36" fmla="*/ 1609725 w 3052762"/>
                  <a:gd name="connsiteY36" fmla="*/ 452503 h 471957"/>
                  <a:gd name="connsiteX37" fmla="*/ 1700212 w 3052762"/>
                  <a:gd name="connsiteY37" fmla="*/ 447741 h 471957"/>
                  <a:gd name="connsiteX38" fmla="*/ 1743075 w 3052762"/>
                  <a:gd name="connsiteY38" fmla="*/ 433453 h 471957"/>
                  <a:gd name="connsiteX39" fmla="*/ 1757362 w 3052762"/>
                  <a:gd name="connsiteY39" fmla="*/ 428691 h 471957"/>
                  <a:gd name="connsiteX40" fmla="*/ 1776412 w 3052762"/>
                  <a:gd name="connsiteY40" fmla="*/ 419166 h 471957"/>
                  <a:gd name="connsiteX41" fmla="*/ 1814512 w 3052762"/>
                  <a:gd name="connsiteY41" fmla="*/ 414403 h 471957"/>
                  <a:gd name="connsiteX42" fmla="*/ 1833562 w 3052762"/>
                  <a:gd name="connsiteY42" fmla="*/ 404878 h 471957"/>
                  <a:gd name="connsiteX43" fmla="*/ 1914525 w 3052762"/>
                  <a:gd name="connsiteY43" fmla="*/ 390591 h 471957"/>
                  <a:gd name="connsiteX44" fmla="*/ 1933575 w 3052762"/>
                  <a:gd name="connsiteY44" fmla="*/ 385828 h 471957"/>
                  <a:gd name="connsiteX45" fmla="*/ 1962150 w 3052762"/>
                  <a:gd name="connsiteY45" fmla="*/ 376303 h 471957"/>
                  <a:gd name="connsiteX46" fmla="*/ 1990725 w 3052762"/>
                  <a:gd name="connsiteY46" fmla="*/ 371541 h 471957"/>
                  <a:gd name="connsiteX47" fmla="*/ 2019300 w 3052762"/>
                  <a:gd name="connsiteY47" fmla="*/ 362016 h 471957"/>
                  <a:gd name="connsiteX48" fmla="*/ 2033587 w 3052762"/>
                  <a:gd name="connsiteY48" fmla="*/ 347728 h 471957"/>
                  <a:gd name="connsiteX49" fmla="*/ 2090737 w 3052762"/>
                  <a:gd name="connsiteY49" fmla="*/ 333441 h 471957"/>
                  <a:gd name="connsiteX50" fmla="*/ 2124075 w 3052762"/>
                  <a:gd name="connsiteY50" fmla="*/ 323916 h 471957"/>
                  <a:gd name="connsiteX51" fmla="*/ 2157412 w 3052762"/>
                  <a:gd name="connsiteY51" fmla="*/ 304866 h 471957"/>
                  <a:gd name="connsiteX52" fmla="*/ 2171700 w 3052762"/>
                  <a:gd name="connsiteY52" fmla="*/ 295341 h 471957"/>
                  <a:gd name="connsiteX53" fmla="*/ 2185987 w 3052762"/>
                  <a:gd name="connsiteY53" fmla="*/ 290578 h 471957"/>
                  <a:gd name="connsiteX54" fmla="*/ 2219325 w 3052762"/>
                  <a:gd name="connsiteY54" fmla="*/ 266766 h 471957"/>
                  <a:gd name="connsiteX55" fmla="*/ 2233612 w 3052762"/>
                  <a:gd name="connsiteY55" fmla="*/ 262003 h 471957"/>
                  <a:gd name="connsiteX56" fmla="*/ 2247900 w 3052762"/>
                  <a:gd name="connsiteY56" fmla="*/ 252478 h 471957"/>
                  <a:gd name="connsiteX57" fmla="*/ 2266950 w 3052762"/>
                  <a:gd name="connsiteY57" fmla="*/ 247716 h 471957"/>
                  <a:gd name="connsiteX58" fmla="*/ 2314575 w 3052762"/>
                  <a:gd name="connsiteY58" fmla="*/ 233428 h 471957"/>
                  <a:gd name="connsiteX59" fmla="*/ 2357437 w 3052762"/>
                  <a:gd name="connsiteY59" fmla="*/ 228666 h 471957"/>
                  <a:gd name="connsiteX60" fmla="*/ 2390775 w 3052762"/>
                  <a:gd name="connsiteY60" fmla="*/ 219141 h 471957"/>
                  <a:gd name="connsiteX61" fmla="*/ 2419350 w 3052762"/>
                  <a:gd name="connsiteY61" fmla="*/ 209616 h 471957"/>
                  <a:gd name="connsiteX62" fmla="*/ 2466975 w 3052762"/>
                  <a:gd name="connsiteY62" fmla="*/ 200091 h 471957"/>
                  <a:gd name="connsiteX63" fmla="*/ 2495550 w 3052762"/>
                  <a:gd name="connsiteY63" fmla="*/ 190566 h 471957"/>
                  <a:gd name="connsiteX64" fmla="*/ 2519362 w 3052762"/>
                  <a:gd name="connsiteY64" fmla="*/ 181041 h 471957"/>
                  <a:gd name="connsiteX65" fmla="*/ 2566987 w 3052762"/>
                  <a:gd name="connsiteY65" fmla="*/ 176278 h 471957"/>
                  <a:gd name="connsiteX66" fmla="*/ 2600325 w 3052762"/>
                  <a:gd name="connsiteY66" fmla="*/ 166753 h 471957"/>
                  <a:gd name="connsiteX67" fmla="*/ 2614612 w 3052762"/>
                  <a:gd name="connsiteY67" fmla="*/ 161991 h 471957"/>
                  <a:gd name="connsiteX68" fmla="*/ 2628900 w 3052762"/>
                  <a:gd name="connsiteY68" fmla="*/ 152466 h 471957"/>
                  <a:gd name="connsiteX69" fmla="*/ 2643187 w 3052762"/>
                  <a:gd name="connsiteY69" fmla="*/ 147703 h 471957"/>
                  <a:gd name="connsiteX70" fmla="*/ 2662237 w 3052762"/>
                  <a:gd name="connsiteY70" fmla="*/ 138178 h 471957"/>
                  <a:gd name="connsiteX71" fmla="*/ 2676525 w 3052762"/>
                  <a:gd name="connsiteY71" fmla="*/ 128653 h 471957"/>
                  <a:gd name="connsiteX72" fmla="*/ 2719387 w 3052762"/>
                  <a:gd name="connsiteY72" fmla="*/ 119128 h 471957"/>
                  <a:gd name="connsiteX73" fmla="*/ 2752725 w 3052762"/>
                  <a:gd name="connsiteY73" fmla="*/ 104841 h 471957"/>
                  <a:gd name="connsiteX74" fmla="*/ 2781300 w 3052762"/>
                  <a:gd name="connsiteY74" fmla="*/ 95316 h 471957"/>
                  <a:gd name="connsiteX75" fmla="*/ 2814637 w 3052762"/>
                  <a:gd name="connsiteY75" fmla="*/ 81028 h 471957"/>
                  <a:gd name="connsiteX76" fmla="*/ 2828925 w 3052762"/>
                  <a:gd name="connsiteY76" fmla="*/ 71503 h 471957"/>
                  <a:gd name="connsiteX77" fmla="*/ 2843212 w 3052762"/>
                  <a:gd name="connsiteY77" fmla="*/ 66741 h 471957"/>
                  <a:gd name="connsiteX78" fmla="*/ 2876550 w 3052762"/>
                  <a:gd name="connsiteY78" fmla="*/ 52453 h 471957"/>
                  <a:gd name="connsiteX79" fmla="*/ 2895600 w 3052762"/>
                  <a:gd name="connsiteY79" fmla="*/ 42928 h 471957"/>
                  <a:gd name="connsiteX80" fmla="*/ 2914650 w 3052762"/>
                  <a:gd name="connsiteY80" fmla="*/ 38166 h 471957"/>
                  <a:gd name="connsiteX81" fmla="*/ 2957512 w 3052762"/>
                  <a:gd name="connsiteY81" fmla="*/ 23878 h 471957"/>
                  <a:gd name="connsiteX82" fmla="*/ 2971800 w 3052762"/>
                  <a:gd name="connsiteY82" fmla="*/ 19116 h 471957"/>
                  <a:gd name="connsiteX83" fmla="*/ 2990850 w 3052762"/>
                  <a:gd name="connsiteY83" fmla="*/ 14353 h 471957"/>
                  <a:gd name="connsiteX84" fmla="*/ 3005137 w 3052762"/>
                  <a:gd name="connsiteY84" fmla="*/ 9591 h 471957"/>
                  <a:gd name="connsiteX85" fmla="*/ 3028950 w 3052762"/>
                  <a:gd name="connsiteY85" fmla="*/ 4828 h 471957"/>
                  <a:gd name="connsiteX86" fmla="*/ 3052762 w 3052762"/>
                  <a:gd name="connsiteY86" fmla="*/ 66 h 471957"/>
                  <a:gd name="connsiteX0" fmla="*/ 0 w 3009900"/>
                  <a:gd name="connsiteY0" fmla="*/ 176278 h 471957"/>
                  <a:gd name="connsiteX1" fmla="*/ 14288 w 3009900"/>
                  <a:gd name="connsiteY1" fmla="*/ 181041 h 471957"/>
                  <a:gd name="connsiteX2" fmla="*/ 47625 w 3009900"/>
                  <a:gd name="connsiteY2" fmla="*/ 200091 h 471957"/>
                  <a:gd name="connsiteX3" fmla="*/ 76200 w 3009900"/>
                  <a:gd name="connsiteY3" fmla="*/ 209616 h 471957"/>
                  <a:gd name="connsiteX4" fmla="*/ 104775 w 3009900"/>
                  <a:gd name="connsiteY4" fmla="*/ 219141 h 471957"/>
                  <a:gd name="connsiteX5" fmla="*/ 119063 w 3009900"/>
                  <a:gd name="connsiteY5" fmla="*/ 223903 h 471957"/>
                  <a:gd name="connsiteX6" fmla="*/ 157163 w 3009900"/>
                  <a:gd name="connsiteY6" fmla="*/ 238191 h 471957"/>
                  <a:gd name="connsiteX7" fmla="*/ 185738 w 3009900"/>
                  <a:gd name="connsiteY7" fmla="*/ 247716 h 471957"/>
                  <a:gd name="connsiteX8" fmla="*/ 238125 w 3009900"/>
                  <a:gd name="connsiteY8" fmla="*/ 252478 h 471957"/>
                  <a:gd name="connsiteX9" fmla="*/ 285750 w 3009900"/>
                  <a:gd name="connsiteY9" fmla="*/ 266766 h 471957"/>
                  <a:gd name="connsiteX10" fmla="*/ 333375 w 3009900"/>
                  <a:gd name="connsiteY10" fmla="*/ 271528 h 471957"/>
                  <a:gd name="connsiteX11" fmla="*/ 352425 w 3009900"/>
                  <a:gd name="connsiteY11" fmla="*/ 276291 h 471957"/>
                  <a:gd name="connsiteX12" fmla="*/ 419100 w 3009900"/>
                  <a:gd name="connsiteY12" fmla="*/ 285816 h 471957"/>
                  <a:gd name="connsiteX13" fmla="*/ 466725 w 3009900"/>
                  <a:gd name="connsiteY13" fmla="*/ 304866 h 471957"/>
                  <a:gd name="connsiteX14" fmla="*/ 490538 w 3009900"/>
                  <a:gd name="connsiteY14" fmla="*/ 309628 h 471957"/>
                  <a:gd name="connsiteX15" fmla="*/ 504825 w 3009900"/>
                  <a:gd name="connsiteY15" fmla="*/ 314391 h 471957"/>
                  <a:gd name="connsiteX16" fmla="*/ 547688 w 3009900"/>
                  <a:gd name="connsiteY16" fmla="*/ 323916 h 471957"/>
                  <a:gd name="connsiteX17" fmla="*/ 600075 w 3009900"/>
                  <a:gd name="connsiteY17" fmla="*/ 328678 h 471957"/>
                  <a:gd name="connsiteX18" fmla="*/ 638175 w 3009900"/>
                  <a:gd name="connsiteY18" fmla="*/ 338203 h 471957"/>
                  <a:gd name="connsiteX19" fmla="*/ 685800 w 3009900"/>
                  <a:gd name="connsiteY19" fmla="*/ 342966 h 471957"/>
                  <a:gd name="connsiteX20" fmla="*/ 714375 w 3009900"/>
                  <a:gd name="connsiteY20" fmla="*/ 347728 h 471957"/>
                  <a:gd name="connsiteX21" fmla="*/ 757238 w 3009900"/>
                  <a:gd name="connsiteY21" fmla="*/ 366778 h 471957"/>
                  <a:gd name="connsiteX22" fmla="*/ 771525 w 3009900"/>
                  <a:gd name="connsiteY22" fmla="*/ 371541 h 471957"/>
                  <a:gd name="connsiteX23" fmla="*/ 790575 w 3009900"/>
                  <a:gd name="connsiteY23" fmla="*/ 381066 h 471957"/>
                  <a:gd name="connsiteX24" fmla="*/ 804863 w 3009900"/>
                  <a:gd name="connsiteY24" fmla="*/ 385828 h 471957"/>
                  <a:gd name="connsiteX25" fmla="*/ 823913 w 3009900"/>
                  <a:gd name="connsiteY25" fmla="*/ 395353 h 471957"/>
                  <a:gd name="connsiteX26" fmla="*/ 885825 w 3009900"/>
                  <a:gd name="connsiteY26" fmla="*/ 404878 h 471957"/>
                  <a:gd name="connsiteX27" fmla="*/ 909638 w 3009900"/>
                  <a:gd name="connsiteY27" fmla="*/ 409641 h 471957"/>
                  <a:gd name="connsiteX28" fmla="*/ 923925 w 3009900"/>
                  <a:gd name="connsiteY28" fmla="*/ 414403 h 471957"/>
                  <a:gd name="connsiteX29" fmla="*/ 990600 w 3009900"/>
                  <a:gd name="connsiteY29" fmla="*/ 419166 h 471957"/>
                  <a:gd name="connsiteX30" fmla="*/ 1009650 w 3009900"/>
                  <a:gd name="connsiteY30" fmla="*/ 423928 h 471957"/>
                  <a:gd name="connsiteX31" fmla="*/ 1038225 w 3009900"/>
                  <a:gd name="connsiteY31" fmla="*/ 433453 h 471957"/>
                  <a:gd name="connsiteX32" fmla="*/ 1090613 w 3009900"/>
                  <a:gd name="connsiteY32" fmla="*/ 438216 h 471957"/>
                  <a:gd name="connsiteX33" fmla="*/ 1104900 w 3009900"/>
                  <a:gd name="connsiteY33" fmla="*/ 442978 h 471957"/>
                  <a:gd name="connsiteX34" fmla="*/ 1219200 w 3009900"/>
                  <a:gd name="connsiteY34" fmla="*/ 452503 h 471957"/>
                  <a:gd name="connsiteX35" fmla="*/ 1566863 w 3009900"/>
                  <a:gd name="connsiteY35" fmla="*/ 452503 h 471957"/>
                  <a:gd name="connsiteX36" fmla="*/ 1657350 w 3009900"/>
                  <a:gd name="connsiteY36" fmla="*/ 447741 h 471957"/>
                  <a:gd name="connsiteX37" fmla="*/ 1700213 w 3009900"/>
                  <a:gd name="connsiteY37" fmla="*/ 433453 h 471957"/>
                  <a:gd name="connsiteX38" fmla="*/ 1714500 w 3009900"/>
                  <a:gd name="connsiteY38" fmla="*/ 428691 h 471957"/>
                  <a:gd name="connsiteX39" fmla="*/ 1733550 w 3009900"/>
                  <a:gd name="connsiteY39" fmla="*/ 419166 h 471957"/>
                  <a:gd name="connsiteX40" fmla="*/ 1771650 w 3009900"/>
                  <a:gd name="connsiteY40" fmla="*/ 414403 h 471957"/>
                  <a:gd name="connsiteX41" fmla="*/ 1790700 w 3009900"/>
                  <a:gd name="connsiteY41" fmla="*/ 404878 h 471957"/>
                  <a:gd name="connsiteX42" fmla="*/ 1871663 w 3009900"/>
                  <a:gd name="connsiteY42" fmla="*/ 390591 h 471957"/>
                  <a:gd name="connsiteX43" fmla="*/ 1890713 w 3009900"/>
                  <a:gd name="connsiteY43" fmla="*/ 385828 h 471957"/>
                  <a:gd name="connsiteX44" fmla="*/ 1919288 w 3009900"/>
                  <a:gd name="connsiteY44" fmla="*/ 376303 h 471957"/>
                  <a:gd name="connsiteX45" fmla="*/ 1947863 w 3009900"/>
                  <a:gd name="connsiteY45" fmla="*/ 371541 h 471957"/>
                  <a:gd name="connsiteX46" fmla="*/ 1976438 w 3009900"/>
                  <a:gd name="connsiteY46" fmla="*/ 362016 h 471957"/>
                  <a:gd name="connsiteX47" fmla="*/ 1990725 w 3009900"/>
                  <a:gd name="connsiteY47" fmla="*/ 347728 h 471957"/>
                  <a:gd name="connsiteX48" fmla="*/ 2047875 w 3009900"/>
                  <a:gd name="connsiteY48" fmla="*/ 333441 h 471957"/>
                  <a:gd name="connsiteX49" fmla="*/ 2081213 w 3009900"/>
                  <a:gd name="connsiteY49" fmla="*/ 323916 h 471957"/>
                  <a:gd name="connsiteX50" fmla="*/ 2114550 w 3009900"/>
                  <a:gd name="connsiteY50" fmla="*/ 304866 h 471957"/>
                  <a:gd name="connsiteX51" fmla="*/ 2128838 w 3009900"/>
                  <a:gd name="connsiteY51" fmla="*/ 295341 h 471957"/>
                  <a:gd name="connsiteX52" fmla="*/ 2143125 w 3009900"/>
                  <a:gd name="connsiteY52" fmla="*/ 290578 h 471957"/>
                  <a:gd name="connsiteX53" fmla="*/ 2176463 w 3009900"/>
                  <a:gd name="connsiteY53" fmla="*/ 266766 h 471957"/>
                  <a:gd name="connsiteX54" fmla="*/ 2190750 w 3009900"/>
                  <a:gd name="connsiteY54" fmla="*/ 262003 h 471957"/>
                  <a:gd name="connsiteX55" fmla="*/ 2205038 w 3009900"/>
                  <a:gd name="connsiteY55" fmla="*/ 252478 h 471957"/>
                  <a:gd name="connsiteX56" fmla="*/ 2224088 w 3009900"/>
                  <a:gd name="connsiteY56" fmla="*/ 247716 h 471957"/>
                  <a:gd name="connsiteX57" fmla="*/ 2271713 w 3009900"/>
                  <a:gd name="connsiteY57" fmla="*/ 233428 h 471957"/>
                  <a:gd name="connsiteX58" fmla="*/ 2314575 w 3009900"/>
                  <a:gd name="connsiteY58" fmla="*/ 228666 h 471957"/>
                  <a:gd name="connsiteX59" fmla="*/ 2347913 w 3009900"/>
                  <a:gd name="connsiteY59" fmla="*/ 219141 h 471957"/>
                  <a:gd name="connsiteX60" fmla="*/ 2376488 w 3009900"/>
                  <a:gd name="connsiteY60" fmla="*/ 209616 h 471957"/>
                  <a:gd name="connsiteX61" fmla="*/ 2424113 w 3009900"/>
                  <a:gd name="connsiteY61" fmla="*/ 200091 h 471957"/>
                  <a:gd name="connsiteX62" fmla="*/ 2452688 w 3009900"/>
                  <a:gd name="connsiteY62" fmla="*/ 190566 h 471957"/>
                  <a:gd name="connsiteX63" fmla="*/ 2476500 w 3009900"/>
                  <a:gd name="connsiteY63" fmla="*/ 181041 h 471957"/>
                  <a:gd name="connsiteX64" fmla="*/ 2524125 w 3009900"/>
                  <a:gd name="connsiteY64" fmla="*/ 176278 h 471957"/>
                  <a:gd name="connsiteX65" fmla="*/ 2557463 w 3009900"/>
                  <a:gd name="connsiteY65" fmla="*/ 166753 h 471957"/>
                  <a:gd name="connsiteX66" fmla="*/ 2571750 w 3009900"/>
                  <a:gd name="connsiteY66" fmla="*/ 161991 h 471957"/>
                  <a:gd name="connsiteX67" fmla="*/ 2586038 w 3009900"/>
                  <a:gd name="connsiteY67" fmla="*/ 152466 h 471957"/>
                  <a:gd name="connsiteX68" fmla="*/ 2600325 w 3009900"/>
                  <a:gd name="connsiteY68" fmla="*/ 147703 h 471957"/>
                  <a:gd name="connsiteX69" fmla="*/ 2619375 w 3009900"/>
                  <a:gd name="connsiteY69" fmla="*/ 138178 h 471957"/>
                  <a:gd name="connsiteX70" fmla="*/ 2633663 w 3009900"/>
                  <a:gd name="connsiteY70" fmla="*/ 128653 h 471957"/>
                  <a:gd name="connsiteX71" fmla="*/ 2676525 w 3009900"/>
                  <a:gd name="connsiteY71" fmla="*/ 119128 h 471957"/>
                  <a:gd name="connsiteX72" fmla="*/ 2709863 w 3009900"/>
                  <a:gd name="connsiteY72" fmla="*/ 104841 h 471957"/>
                  <a:gd name="connsiteX73" fmla="*/ 2738438 w 3009900"/>
                  <a:gd name="connsiteY73" fmla="*/ 95316 h 471957"/>
                  <a:gd name="connsiteX74" fmla="*/ 2771775 w 3009900"/>
                  <a:gd name="connsiteY74" fmla="*/ 81028 h 471957"/>
                  <a:gd name="connsiteX75" fmla="*/ 2786063 w 3009900"/>
                  <a:gd name="connsiteY75" fmla="*/ 71503 h 471957"/>
                  <a:gd name="connsiteX76" fmla="*/ 2800350 w 3009900"/>
                  <a:gd name="connsiteY76" fmla="*/ 66741 h 471957"/>
                  <a:gd name="connsiteX77" fmla="*/ 2833688 w 3009900"/>
                  <a:gd name="connsiteY77" fmla="*/ 52453 h 471957"/>
                  <a:gd name="connsiteX78" fmla="*/ 2852738 w 3009900"/>
                  <a:gd name="connsiteY78" fmla="*/ 42928 h 471957"/>
                  <a:gd name="connsiteX79" fmla="*/ 2871788 w 3009900"/>
                  <a:gd name="connsiteY79" fmla="*/ 38166 h 471957"/>
                  <a:gd name="connsiteX80" fmla="*/ 2914650 w 3009900"/>
                  <a:gd name="connsiteY80" fmla="*/ 23878 h 471957"/>
                  <a:gd name="connsiteX81" fmla="*/ 2928938 w 3009900"/>
                  <a:gd name="connsiteY81" fmla="*/ 19116 h 471957"/>
                  <a:gd name="connsiteX82" fmla="*/ 2947988 w 3009900"/>
                  <a:gd name="connsiteY82" fmla="*/ 14353 h 471957"/>
                  <a:gd name="connsiteX83" fmla="*/ 2962275 w 3009900"/>
                  <a:gd name="connsiteY83" fmla="*/ 9591 h 471957"/>
                  <a:gd name="connsiteX84" fmla="*/ 2986088 w 3009900"/>
                  <a:gd name="connsiteY84" fmla="*/ 4828 h 471957"/>
                  <a:gd name="connsiteX85" fmla="*/ 3009900 w 3009900"/>
                  <a:gd name="connsiteY85" fmla="*/ 66 h 471957"/>
                  <a:gd name="connsiteX0" fmla="*/ 0 w 3009900"/>
                  <a:gd name="connsiteY0" fmla="*/ 176278 h 471957"/>
                  <a:gd name="connsiteX1" fmla="*/ 47625 w 3009900"/>
                  <a:gd name="connsiteY1" fmla="*/ 200091 h 471957"/>
                  <a:gd name="connsiteX2" fmla="*/ 76200 w 3009900"/>
                  <a:gd name="connsiteY2" fmla="*/ 209616 h 471957"/>
                  <a:gd name="connsiteX3" fmla="*/ 104775 w 3009900"/>
                  <a:gd name="connsiteY3" fmla="*/ 219141 h 471957"/>
                  <a:gd name="connsiteX4" fmla="*/ 119063 w 3009900"/>
                  <a:gd name="connsiteY4" fmla="*/ 223903 h 471957"/>
                  <a:gd name="connsiteX5" fmla="*/ 157163 w 3009900"/>
                  <a:gd name="connsiteY5" fmla="*/ 238191 h 471957"/>
                  <a:gd name="connsiteX6" fmla="*/ 185738 w 3009900"/>
                  <a:gd name="connsiteY6" fmla="*/ 247716 h 471957"/>
                  <a:gd name="connsiteX7" fmla="*/ 238125 w 3009900"/>
                  <a:gd name="connsiteY7" fmla="*/ 252478 h 471957"/>
                  <a:gd name="connsiteX8" fmla="*/ 285750 w 3009900"/>
                  <a:gd name="connsiteY8" fmla="*/ 266766 h 471957"/>
                  <a:gd name="connsiteX9" fmla="*/ 333375 w 3009900"/>
                  <a:gd name="connsiteY9" fmla="*/ 271528 h 471957"/>
                  <a:gd name="connsiteX10" fmla="*/ 352425 w 3009900"/>
                  <a:gd name="connsiteY10" fmla="*/ 276291 h 471957"/>
                  <a:gd name="connsiteX11" fmla="*/ 419100 w 3009900"/>
                  <a:gd name="connsiteY11" fmla="*/ 285816 h 471957"/>
                  <a:gd name="connsiteX12" fmla="*/ 466725 w 3009900"/>
                  <a:gd name="connsiteY12" fmla="*/ 304866 h 471957"/>
                  <a:gd name="connsiteX13" fmla="*/ 490538 w 3009900"/>
                  <a:gd name="connsiteY13" fmla="*/ 309628 h 471957"/>
                  <a:gd name="connsiteX14" fmla="*/ 504825 w 3009900"/>
                  <a:gd name="connsiteY14" fmla="*/ 314391 h 471957"/>
                  <a:gd name="connsiteX15" fmla="*/ 547688 w 3009900"/>
                  <a:gd name="connsiteY15" fmla="*/ 323916 h 471957"/>
                  <a:gd name="connsiteX16" fmla="*/ 600075 w 3009900"/>
                  <a:gd name="connsiteY16" fmla="*/ 328678 h 471957"/>
                  <a:gd name="connsiteX17" fmla="*/ 638175 w 3009900"/>
                  <a:gd name="connsiteY17" fmla="*/ 338203 h 471957"/>
                  <a:gd name="connsiteX18" fmla="*/ 685800 w 3009900"/>
                  <a:gd name="connsiteY18" fmla="*/ 342966 h 471957"/>
                  <a:gd name="connsiteX19" fmla="*/ 714375 w 3009900"/>
                  <a:gd name="connsiteY19" fmla="*/ 347728 h 471957"/>
                  <a:gd name="connsiteX20" fmla="*/ 757238 w 3009900"/>
                  <a:gd name="connsiteY20" fmla="*/ 366778 h 471957"/>
                  <a:gd name="connsiteX21" fmla="*/ 771525 w 3009900"/>
                  <a:gd name="connsiteY21" fmla="*/ 371541 h 471957"/>
                  <a:gd name="connsiteX22" fmla="*/ 790575 w 3009900"/>
                  <a:gd name="connsiteY22" fmla="*/ 381066 h 471957"/>
                  <a:gd name="connsiteX23" fmla="*/ 804863 w 3009900"/>
                  <a:gd name="connsiteY23" fmla="*/ 385828 h 471957"/>
                  <a:gd name="connsiteX24" fmla="*/ 823913 w 3009900"/>
                  <a:gd name="connsiteY24" fmla="*/ 395353 h 471957"/>
                  <a:gd name="connsiteX25" fmla="*/ 885825 w 3009900"/>
                  <a:gd name="connsiteY25" fmla="*/ 404878 h 471957"/>
                  <a:gd name="connsiteX26" fmla="*/ 909638 w 3009900"/>
                  <a:gd name="connsiteY26" fmla="*/ 409641 h 471957"/>
                  <a:gd name="connsiteX27" fmla="*/ 923925 w 3009900"/>
                  <a:gd name="connsiteY27" fmla="*/ 414403 h 471957"/>
                  <a:gd name="connsiteX28" fmla="*/ 990600 w 3009900"/>
                  <a:gd name="connsiteY28" fmla="*/ 419166 h 471957"/>
                  <a:gd name="connsiteX29" fmla="*/ 1009650 w 3009900"/>
                  <a:gd name="connsiteY29" fmla="*/ 423928 h 471957"/>
                  <a:gd name="connsiteX30" fmla="*/ 1038225 w 3009900"/>
                  <a:gd name="connsiteY30" fmla="*/ 433453 h 471957"/>
                  <a:gd name="connsiteX31" fmla="*/ 1090613 w 3009900"/>
                  <a:gd name="connsiteY31" fmla="*/ 438216 h 471957"/>
                  <a:gd name="connsiteX32" fmla="*/ 1104900 w 3009900"/>
                  <a:gd name="connsiteY32" fmla="*/ 442978 h 471957"/>
                  <a:gd name="connsiteX33" fmla="*/ 1219200 w 3009900"/>
                  <a:gd name="connsiteY33" fmla="*/ 452503 h 471957"/>
                  <a:gd name="connsiteX34" fmla="*/ 1566863 w 3009900"/>
                  <a:gd name="connsiteY34" fmla="*/ 452503 h 471957"/>
                  <a:gd name="connsiteX35" fmla="*/ 1657350 w 3009900"/>
                  <a:gd name="connsiteY35" fmla="*/ 447741 h 471957"/>
                  <a:gd name="connsiteX36" fmla="*/ 1700213 w 3009900"/>
                  <a:gd name="connsiteY36" fmla="*/ 433453 h 471957"/>
                  <a:gd name="connsiteX37" fmla="*/ 1714500 w 3009900"/>
                  <a:gd name="connsiteY37" fmla="*/ 428691 h 471957"/>
                  <a:gd name="connsiteX38" fmla="*/ 1733550 w 3009900"/>
                  <a:gd name="connsiteY38" fmla="*/ 419166 h 471957"/>
                  <a:gd name="connsiteX39" fmla="*/ 1771650 w 3009900"/>
                  <a:gd name="connsiteY39" fmla="*/ 414403 h 471957"/>
                  <a:gd name="connsiteX40" fmla="*/ 1790700 w 3009900"/>
                  <a:gd name="connsiteY40" fmla="*/ 404878 h 471957"/>
                  <a:gd name="connsiteX41" fmla="*/ 1871663 w 3009900"/>
                  <a:gd name="connsiteY41" fmla="*/ 390591 h 471957"/>
                  <a:gd name="connsiteX42" fmla="*/ 1890713 w 3009900"/>
                  <a:gd name="connsiteY42" fmla="*/ 385828 h 471957"/>
                  <a:gd name="connsiteX43" fmla="*/ 1919288 w 3009900"/>
                  <a:gd name="connsiteY43" fmla="*/ 376303 h 471957"/>
                  <a:gd name="connsiteX44" fmla="*/ 1947863 w 3009900"/>
                  <a:gd name="connsiteY44" fmla="*/ 371541 h 471957"/>
                  <a:gd name="connsiteX45" fmla="*/ 1976438 w 3009900"/>
                  <a:gd name="connsiteY45" fmla="*/ 362016 h 471957"/>
                  <a:gd name="connsiteX46" fmla="*/ 1990725 w 3009900"/>
                  <a:gd name="connsiteY46" fmla="*/ 347728 h 471957"/>
                  <a:gd name="connsiteX47" fmla="*/ 2047875 w 3009900"/>
                  <a:gd name="connsiteY47" fmla="*/ 333441 h 471957"/>
                  <a:gd name="connsiteX48" fmla="*/ 2081213 w 3009900"/>
                  <a:gd name="connsiteY48" fmla="*/ 323916 h 471957"/>
                  <a:gd name="connsiteX49" fmla="*/ 2114550 w 3009900"/>
                  <a:gd name="connsiteY49" fmla="*/ 304866 h 471957"/>
                  <a:gd name="connsiteX50" fmla="*/ 2128838 w 3009900"/>
                  <a:gd name="connsiteY50" fmla="*/ 295341 h 471957"/>
                  <a:gd name="connsiteX51" fmla="*/ 2143125 w 3009900"/>
                  <a:gd name="connsiteY51" fmla="*/ 290578 h 471957"/>
                  <a:gd name="connsiteX52" fmla="*/ 2176463 w 3009900"/>
                  <a:gd name="connsiteY52" fmla="*/ 266766 h 471957"/>
                  <a:gd name="connsiteX53" fmla="*/ 2190750 w 3009900"/>
                  <a:gd name="connsiteY53" fmla="*/ 262003 h 471957"/>
                  <a:gd name="connsiteX54" fmla="*/ 2205038 w 3009900"/>
                  <a:gd name="connsiteY54" fmla="*/ 252478 h 471957"/>
                  <a:gd name="connsiteX55" fmla="*/ 2224088 w 3009900"/>
                  <a:gd name="connsiteY55" fmla="*/ 247716 h 471957"/>
                  <a:gd name="connsiteX56" fmla="*/ 2271713 w 3009900"/>
                  <a:gd name="connsiteY56" fmla="*/ 233428 h 471957"/>
                  <a:gd name="connsiteX57" fmla="*/ 2314575 w 3009900"/>
                  <a:gd name="connsiteY57" fmla="*/ 228666 h 471957"/>
                  <a:gd name="connsiteX58" fmla="*/ 2347913 w 3009900"/>
                  <a:gd name="connsiteY58" fmla="*/ 219141 h 471957"/>
                  <a:gd name="connsiteX59" fmla="*/ 2376488 w 3009900"/>
                  <a:gd name="connsiteY59" fmla="*/ 209616 h 471957"/>
                  <a:gd name="connsiteX60" fmla="*/ 2424113 w 3009900"/>
                  <a:gd name="connsiteY60" fmla="*/ 200091 h 471957"/>
                  <a:gd name="connsiteX61" fmla="*/ 2452688 w 3009900"/>
                  <a:gd name="connsiteY61" fmla="*/ 190566 h 471957"/>
                  <a:gd name="connsiteX62" fmla="*/ 2476500 w 3009900"/>
                  <a:gd name="connsiteY62" fmla="*/ 181041 h 471957"/>
                  <a:gd name="connsiteX63" fmla="*/ 2524125 w 3009900"/>
                  <a:gd name="connsiteY63" fmla="*/ 176278 h 471957"/>
                  <a:gd name="connsiteX64" fmla="*/ 2557463 w 3009900"/>
                  <a:gd name="connsiteY64" fmla="*/ 166753 h 471957"/>
                  <a:gd name="connsiteX65" fmla="*/ 2571750 w 3009900"/>
                  <a:gd name="connsiteY65" fmla="*/ 161991 h 471957"/>
                  <a:gd name="connsiteX66" fmla="*/ 2586038 w 3009900"/>
                  <a:gd name="connsiteY66" fmla="*/ 152466 h 471957"/>
                  <a:gd name="connsiteX67" fmla="*/ 2600325 w 3009900"/>
                  <a:gd name="connsiteY67" fmla="*/ 147703 h 471957"/>
                  <a:gd name="connsiteX68" fmla="*/ 2619375 w 3009900"/>
                  <a:gd name="connsiteY68" fmla="*/ 138178 h 471957"/>
                  <a:gd name="connsiteX69" fmla="*/ 2633663 w 3009900"/>
                  <a:gd name="connsiteY69" fmla="*/ 128653 h 471957"/>
                  <a:gd name="connsiteX70" fmla="*/ 2676525 w 3009900"/>
                  <a:gd name="connsiteY70" fmla="*/ 119128 h 471957"/>
                  <a:gd name="connsiteX71" fmla="*/ 2709863 w 3009900"/>
                  <a:gd name="connsiteY71" fmla="*/ 104841 h 471957"/>
                  <a:gd name="connsiteX72" fmla="*/ 2738438 w 3009900"/>
                  <a:gd name="connsiteY72" fmla="*/ 95316 h 471957"/>
                  <a:gd name="connsiteX73" fmla="*/ 2771775 w 3009900"/>
                  <a:gd name="connsiteY73" fmla="*/ 81028 h 471957"/>
                  <a:gd name="connsiteX74" fmla="*/ 2786063 w 3009900"/>
                  <a:gd name="connsiteY74" fmla="*/ 71503 h 471957"/>
                  <a:gd name="connsiteX75" fmla="*/ 2800350 w 3009900"/>
                  <a:gd name="connsiteY75" fmla="*/ 66741 h 471957"/>
                  <a:gd name="connsiteX76" fmla="*/ 2833688 w 3009900"/>
                  <a:gd name="connsiteY76" fmla="*/ 52453 h 471957"/>
                  <a:gd name="connsiteX77" fmla="*/ 2852738 w 3009900"/>
                  <a:gd name="connsiteY77" fmla="*/ 42928 h 471957"/>
                  <a:gd name="connsiteX78" fmla="*/ 2871788 w 3009900"/>
                  <a:gd name="connsiteY78" fmla="*/ 38166 h 471957"/>
                  <a:gd name="connsiteX79" fmla="*/ 2914650 w 3009900"/>
                  <a:gd name="connsiteY79" fmla="*/ 23878 h 471957"/>
                  <a:gd name="connsiteX80" fmla="*/ 2928938 w 3009900"/>
                  <a:gd name="connsiteY80" fmla="*/ 19116 h 471957"/>
                  <a:gd name="connsiteX81" fmla="*/ 2947988 w 3009900"/>
                  <a:gd name="connsiteY81" fmla="*/ 14353 h 471957"/>
                  <a:gd name="connsiteX82" fmla="*/ 2962275 w 3009900"/>
                  <a:gd name="connsiteY82" fmla="*/ 9591 h 471957"/>
                  <a:gd name="connsiteX83" fmla="*/ 2986088 w 3009900"/>
                  <a:gd name="connsiteY83" fmla="*/ 4828 h 471957"/>
                  <a:gd name="connsiteX84" fmla="*/ 3009900 w 3009900"/>
                  <a:gd name="connsiteY84" fmla="*/ 66 h 471957"/>
                  <a:gd name="connsiteX0" fmla="*/ 0 w 2962275"/>
                  <a:gd name="connsiteY0" fmla="*/ 200091 h 471957"/>
                  <a:gd name="connsiteX1" fmla="*/ 28575 w 2962275"/>
                  <a:gd name="connsiteY1" fmla="*/ 209616 h 471957"/>
                  <a:gd name="connsiteX2" fmla="*/ 57150 w 2962275"/>
                  <a:gd name="connsiteY2" fmla="*/ 219141 h 471957"/>
                  <a:gd name="connsiteX3" fmla="*/ 71438 w 2962275"/>
                  <a:gd name="connsiteY3" fmla="*/ 223903 h 471957"/>
                  <a:gd name="connsiteX4" fmla="*/ 109538 w 2962275"/>
                  <a:gd name="connsiteY4" fmla="*/ 238191 h 471957"/>
                  <a:gd name="connsiteX5" fmla="*/ 138113 w 2962275"/>
                  <a:gd name="connsiteY5" fmla="*/ 247716 h 471957"/>
                  <a:gd name="connsiteX6" fmla="*/ 190500 w 2962275"/>
                  <a:gd name="connsiteY6" fmla="*/ 252478 h 471957"/>
                  <a:gd name="connsiteX7" fmla="*/ 238125 w 2962275"/>
                  <a:gd name="connsiteY7" fmla="*/ 266766 h 471957"/>
                  <a:gd name="connsiteX8" fmla="*/ 285750 w 2962275"/>
                  <a:gd name="connsiteY8" fmla="*/ 271528 h 471957"/>
                  <a:gd name="connsiteX9" fmla="*/ 304800 w 2962275"/>
                  <a:gd name="connsiteY9" fmla="*/ 276291 h 471957"/>
                  <a:gd name="connsiteX10" fmla="*/ 371475 w 2962275"/>
                  <a:gd name="connsiteY10" fmla="*/ 285816 h 471957"/>
                  <a:gd name="connsiteX11" fmla="*/ 419100 w 2962275"/>
                  <a:gd name="connsiteY11" fmla="*/ 304866 h 471957"/>
                  <a:gd name="connsiteX12" fmla="*/ 442913 w 2962275"/>
                  <a:gd name="connsiteY12" fmla="*/ 309628 h 471957"/>
                  <a:gd name="connsiteX13" fmla="*/ 457200 w 2962275"/>
                  <a:gd name="connsiteY13" fmla="*/ 314391 h 471957"/>
                  <a:gd name="connsiteX14" fmla="*/ 500063 w 2962275"/>
                  <a:gd name="connsiteY14" fmla="*/ 323916 h 471957"/>
                  <a:gd name="connsiteX15" fmla="*/ 552450 w 2962275"/>
                  <a:gd name="connsiteY15" fmla="*/ 328678 h 471957"/>
                  <a:gd name="connsiteX16" fmla="*/ 590550 w 2962275"/>
                  <a:gd name="connsiteY16" fmla="*/ 338203 h 471957"/>
                  <a:gd name="connsiteX17" fmla="*/ 638175 w 2962275"/>
                  <a:gd name="connsiteY17" fmla="*/ 342966 h 471957"/>
                  <a:gd name="connsiteX18" fmla="*/ 666750 w 2962275"/>
                  <a:gd name="connsiteY18" fmla="*/ 347728 h 471957"/>
                  <a:gd name="connsiteX19" fmla="*/ 709613 w 2962275"/>
                  <a:gd name="connsiteY19" fmla="*/ 366778 h 471957"/>
                  <a:gd name="connsiteX20" fmla="*/ 723900 w 2962275"/>
                  <a:gd name="connsiteY20" fmla="*/ 371541 h 471957"/>
                  <a:gd name="connsiteX21" fmla="*/ 742950 w 2962275"/>
                  <a:gd name="connsiteY21" fmla="*/ 381066 h 471957"/>
                  <a:gd name="connsiteX22" fmla="*/ 757238 w 2962275"/>
                  <a:gd name="connsiteY22" fmla="*/ 385828 h 471957"/>
                  <a:gd name="connsiteX23" fmla="*/ 776288 w 2962275"/>
                  <a:gd name="connsiteY23" fmla="*/ 395353 h 471957"/>
                  <a:gd name="connsiteX24" fmla="*/ 838200 w 2962275"/>
                  <a:gd name="connsiteY24" fmla="*/ 404878 h 471957"/>
                  <a:gd name="connsiteX25" fmla="*/ 862013 w 2962275"/>
                  <a:gd name="connsiteY25" fmla="*/ 409641 h 471957"/>
                  <a:gd name="connsiteX26" fmla="*/ 876300 w 2962275"/>
                  <a:gd name="connsiteY26" fmla="*/ 414403 h 471957"/>
                  <a:gd name="connsiteX27" fmla="*/ 942975 w 2962275"/>
                  <a:gd name="connsiteY27" fmla="*/ 419166 h 471957"/>
                  <a:gd name="connsiteX28" fmla="*/ 962025 w 2962275"/>
                  <a:gd name="connsiteY28" fmla="*/ 423928 h 471957"/>
                  <a:gd name="connsiteX29" fmla="*/ 990600 w 2962275"/>
                  <a:gd name="connsiteY29" fmla="*/ 433453 h 471957"/>
                  <a:gd name="connsiteX30" fmla="*/ 1042988 w 2962275"/>
                  <a:gd name="connsiteY30" fmla="*/ 438216 h 471957"/>
                  <a:gd name="connsiteX31" fmla="*/ 1057275 w 2962275"/>
                  <a:gd name="connsiteY31" fmla="*/ 442978 h 471957"/>
                  <a:gd name="connsiteX32" fmla="*/ 1171575 w 2962275"/>
                  <a:gd name="connsiteY32" fmla="*/ 452503 h 471957"/>
                  <a:gd name="connsiteX33" fmla="*/ 1519238 w 2962275"/>
                  <a:gd name="connsiteY33" fmla="*/ 452503 h 471957"/>
                  <a:gd name="connsiteX34" fmla="*/ 1609725 w 2962275"/>
                  <a:gd name="connsiteY34" fmla="*/ 447741 h 471957"/>
                  <a:gd name="connsiteX35" fmla="*/ 1652588 w 2962275"/>
                  <a:gd name="connsiteY35" fmla="*/ 433453 h 471957"/>
                  <a:gd name="connsiteX36" fmla="*/ 1666875 w 2962275"/>
                  <a:gd name="connsiteY36" fmla="*/ 428691 h 471957"/>
                  <a:gd name="connsiteX37" fmla="*/ 1685925 w 2962275"/>
                  <a:gd name="connsiteY37" fmla="*/ 419166 h 471957"/>
                  <a:gd name="connsiteX38" fmla="*/ 1724025 w 2962275"/>
                  <a:gd name="connsiteY38" fmla="*/ 414403 h 471957"/>
                  <a:gd name="connsiteX39" fmla="*/ 1743075 w 2962275"/>
                  <a:gd name="connsiteY39" fmla="*/ 404878 h 471957"/>
                  <a:gd name="connsiteX40" fmla="*/ 1824038 w 2962275"/>
                  <a:gd name="connsiteY40" fmla="*/ 390591 h 471957"/>
                  <a:gd name="connsiteX41" fmla="*/ 1843088 w 2962275"/>
                  <a:gd name="connsiteY41" fmla="*/ 385828 h 471957"/>
                  <a:gd name="connsiteX42" fmla="*/ 1871663 w 2962275"/>
                  <a:gd name="connsiteY42" fmla="*/ 376303 h 471957"/>
                  <a:gd name="connsiteX43" fmla="*/ 1900238 w 2962275"/>
                  <a:gd name="connsiteY43" fmla="*/ 371541 h 471957"/>
                  <a:gd name="connsiteX44" fmla="*/ 1928813 w 2962275"/>
                  <a:gd name="connsiteY44" fmla="*/ 362016 h 471957"/>
                  <a:gd name="connsiteX45" fmla="*/ 1943100 w 2962275"/>
                  <a:gd name="connsiteY45" fmla="*/ 347728 h 471957"/>
                  <a:gd name="connsiteX46" fmla="*/ 2000250 w 2962275"/>
                  <a:gd name="connsiteY46" fmla="*/ 333441 h 471957"/>
                  <a:gd name="connsiteX47" fmla="*/ 2033588 w 2962275"/>
                  <a:gd name="connsiteY47" fmla="*/ 323916 h 471957"/>
                  <a:gd name="connsiteX48" fmla="*/ 2066925 w 2962275"/>
                  <a:gd name="connsiteY48" fmla="*/ 304866 h 471957"/>
                  <a:gd name="connsiteX49" fmla="*/ 2081213 w 2962275"/>
                  <a:gd name="connsiteY49" fmla="*/ 295341 h 471957"/>
                  <a:gd name="connsiteX50" fmla="*/ 2095500 w 2962275"/>
                  <a:gd name="connsiteY50" fmla="*/ 290578 h 471957"/>
                  <a:gd name="connsiteX51" fmla="*/ 2128838 w 2962275"/>
                  <a:gd name="connsiteY51" fmla="*/ 266766 h 471957"/>
                  <a:gd name="connsiteX52" fmla="*/ 2143125 w 2962275"/>
                  <a:gd name="connsiteY52" fmla="*/ 262003 h 471957"/>
                  <a:gd name="connsiteX53" fmla="*/ 2157413 w 2962275"/>
                  <a:gd name="connsiteY53" fmla="*/ 252478 h 471957"/>
                  <a:gd name="connsiteX54" fmla="*/ 2176463 w 2962275"/>
                  <a:gd name="connsiteY54" fmla="*/ 247716 h 471957"/>
                  <a:gd name="connsiteX55" fmla="*/ 2224088 w 2962275"/>
                  <a:gd name="connsiteY55" fmla="*/ 233428 h 471957"/>
                  <a:gd name="connsiteX56" fmla="*/ 2266950 w 2962275"/>
                  <a:gd name="connsiteY56" fmla="*/ 228666 h 471957"/>
                  <a:gd name="connsiteX57" fmla="*/ 2300288 w 2962275"/>
                  <a:gd name="connsiteY57" fmla="*/ 219141 h 471957"/>
                  <a:gd name="connsiteX58" fmla="*/ 2328863 w 2962275"/>
                  <a:gd name="connsiteY58" fmla="*/ 209616 h 471957"/>
                  <a:gd name="connsiteX59" fmla="*/ 2376488 w 2962275"/>
                  <a:gd name="connsiteY59" fmla="*/ 200091 h 471957"/>
                  <a:gd name="connsiteX60" fmla="*/ 2405063 w 2962275"/>
                  <a:gd name="connsiteY60" fmla="*/ 190566 h 471957"/>
                  <a:gd name="connsiteX61" fmla="*/ 2428875 w 2962275"/>
                  <a:gd name="connsiteY61" fmla="*/ 181041 h 471957"/>
                  <a:gd name="connsiteX62" fmla="*/ 2476500 w 2962275"/>
                  <a:gd name="connsiteY62" fmla="*/ 176278 h 471957"/>
                  <a:gd name="connsiteX63" fmla="*/ 2509838 w 2962275"/>
                  <a:gd name="connsiteY63" fmla="*/ 166753 h 471957"/>
                  <a:gd name="connsiteX64" fmla="*/ 2524125 w 2962275"/>
                  <a:gd name="connsiteY64" fmla="*/ 161991 h 471957"/>
                  <a:gd name="connsiteX65" fmla="*/ 2538413 w 2962275"/>
                  <a:gd name="connsiteY65" fmla="*/ 152466 h 471957"/>
                  <a:gd name="connsiteX66" fmla="*/ 2552700 w 2962275"/>
                  <a:gd name="connsiteY66" fmla="*/ 147703 h 471957"/>
                  <a:gd name="connsiteX67" fmla="*/ 2571750 w 2962275"/>
                  <a:gd name="connsiteY67" fmla="*/ 138178 h 471957"/>
                  <a:gd name="connsiteX68" fmla="*/ 2586038 w 2962275"/>
                  <a:gd name="connsiteY68" fmla="*/ 128653 h 471957"/>
                  <a:gd name="connsiteX69" fmla="*/ 2628900 w 2962275"/>
                  <a:gd name="connsiteY69" fmla="*/ 119128 h 471957"/>
                  <a:gd name="connsiteX70" fmla="*/ 2662238 w 2962275"/>
                  <a:gd name="connsiteY70" fmla="*/ 104841 h 471957"/>
                  <a:gd name="connsiteX71" fmla="*/ 2690813 w 2962275"/>
                  <a:gd name="connsiteY71" fmla="*/ 95316 h 471957"/>
                  <a:gd name="connsiteX72" fmla="*/ 2724150 w 2962275"/>
                  <a:gd name="connsiteY72" fmla="*/ 81028 h 471957"/>
                  <a:gd name="connsiteX73" fmla="*/ 2738438 w 2962275"/>
                  <a:gd name="connsiteY73" fmla="*/ 71503 h 471957"/>
                  <a:gd name="connsiteX74" fmla="*/ 2752725 w 2962275"/>
                  <a:gd name="connsiteY74" fmla="*/ 66741 h 471957"/>
                  <a:gd name="connsiteX75" fmla="*/ 2786063 w 2962275"/>
                  <a:gd name="connsiteY75" fmla="*/ 52453 h 471957"/>
                  <a:gd name="connsiteX76" fmla="*/ 2805113 w 2962275"/>
                  <a:gd name="connsiteY76" fmla="*/ 42928 h 471957"/>
                  <a:gd name="connsiteX77" fmla="*/ 2824163 w 2962275"/>
                  <a:gd name="connsiteY77" fmla="*/ 38166 h 471957"/>
                  <a:gd name="connsiteX78" fmla="*/ 2867025 w 2962275"/>
                  <a:gd name="connsiteY78" fmla="*/ 23878 h 471957"/>
                  <a:gd name="connsiteX79" fmla="*/ 2881313 w 2962275"/>
                  <a:gd name="connsiteY79" fmla="*/ 19116 h 471957"/>
                  <a:gd name="connsiteX80" fmla="*/ 2900363 w 2962275"/>
                  <a:gd name="connsiteY80" fmla="*/ 14353 h 471957"/>
                  <a:gd name="connsiteX81" fmla="*/ 2914650 w 2962275"/>
                  <a:gd name="connsiteY81" fmla="*/ 9591 h 471957"/>
                  <a:gd name="connsiteX82" fmla="*/ 2938463 w 2962275"/>
                  <a:gd name="connsiteY82" fmla="*/ 4828 h 471957"/>
                  <a:gd name="connsiteX83" fmla="*/ 2962275 w 2962275"/>
                  <a:gd name="connsiteY83" fmla="*/ 66 h 471957"/>
                  <a:gd name="connsiteX0" fmla="*/ 0 w 2933700"/>
                  <a:gd name="connsiteY0" fmla="*/ 209616 h 471957"/>
                  <a:gd name="connsiteX1" fmla="*/ 28575 w 2933700"/>
                  <a:gd name="connsiteY1" fmla="*/ 219141 h 471957"/>
                  <a:gd name="connsiteX2" fmla="*/ 42863 w 2933700"/>
                  <a:gd name="connsiteY2" fmla="*/ 223903 h 471957"/>
                  <a:gd name="connsiteX3" fmla="*/ 80963 w 2933700"/>
                  <a:gd name="connsiteY3" fmla="*/ 238191 h 471957"/>
                  <a:gd name="connsiteX4" fmla="*/ 109538 w 2933700"/>
                  <a:gd name="connsiteY4" fmla="*/ 247716 h 471957"/>
                  <a:gd name="connsiteX5" fmla="*/ 161925 w 2933700"/>
                  <a:gd name="connsiteY5" fmla="*/ 252478 h 471957"/>
                  <a:gd name="connsiteX6" fmla="*/ 209550 w 2933700"/>
                  <a:gd name="connsiteY6" fmla="*/ 266766 h 471957"/>
                  <a:gd name="connsiteX7" fmla="*/ 257175 w 2933700"/>
                  <a:gd name="connsiteY7" fmla="*/ 271528 h 471957"/>
                  <a:gd name="connsiteX8" fmla="*/ 276225 w 2933700"/>
                  <a:gd name="connsiteY8" fmla="*/ 276291 h 471957"/>
                  <a:gd name="connsiteX9" fmla="*/ 342900 w 2933700"/>
                  <a:gd name="connsiteY9" fmla="*/ 285816 h 471957"/>
                  <a:gd name="connsiteX10" fmla="*/ 390525 w 2933700"/>
                  <a:gd name="connsiteY10" fmla="*/ 304866 h 471957"/>
                  <a:gd name="connsiteX11" fmla="*/ 414338 w 2933700"/>
                  <a:gd name="connsiteY11" fmla="*/ 309628 h 471957"/>
                  <a:gd name="connsiteX12" fmla="*/ 428625 w 2933700"/>
                  <a:gd name="connsiteY12" fmla="*/ 314391 h 471957"/>
                  <a:gd name="connsiteX13" fmla="*/ 471488 w 2933700"/>
                  <a:gd name="connsiteY13" fmla="*/ 323916 h 471957"/>
                  <a:gd name="connsiteX14" fmla="*/ 523875 w 2933700"/>
                  <a:gd name="connsiteY14" fmla="*/ 328678 h 471957"/>
                  <a:gd name="connsiteX15" fmla="*/ 561975 w 2933700"/>
                  <a:gd name="connsiteY15" fmla="*/ 338203 h 471957"/>
                  <a:gd name="connsiteX16" fmla="*/ 609600 w 2933700"/>
                  <a:gd name="connsiteY16" fmla="*/ 342966 h 471957"/>
                  <a:gd name="connsiteX17" fmla="*/ 638175 w 2933700"/>
                  <a:gd name="connsiteY17" fmla="*/ 347728 h 471957"/>
                  <a:gd name="connsiteX18" fmla="*/ 681038 w 2933700"/>
                  <a:gd name="connsiteY18" fmla="*/ 366778 h 471957"/>
                  <a:gd name="connsiteX19" fmla="*/ 695325 w 2933700"/>
                  <a:gd name="connsiteY19" fmla="*/ 371541 h 471957"/>
                  <a:gd name="connsiteX20" fmla="*/ 714375 w 2933700"/>
                  <a:gd name="connsiteY20" fmla="*/ 381066 h 471957"/>
                  <a:gd name="connsiteX21" fmla="*/ 728663 w 2933700"/>
                  <a:gd name="connsiteY21" fmla="*/ 385828 h 471957"/>
                  <a:gd name="connsiteX22" fmla="*/ 747713 w 2933700"/>
                  <a:gd name="connsiteY22" fmla="*/ 395353 h 471957"/>
                  <a:gd name="connsiteX23" fmla="*/ 809625 w 2933700"/>
                  <a:gd name="connsiteY23" fmla="*/ 404878 h 471957"/>
                  <a:gd name="connsiteX24" fmla="*/ 833438 w 2933700"/>
                  <a:gd name="connsiteY24" fmla="*/ 409641 h 471957"/>
                  <a:gd name="connsiteX25" fmla="*/ 847725 w 2933700"/>
                  <a:gd name="connsiteY25" fmla="*/ 414403 h 471957"/>
                  <a:gd name="connsiteX26" fmla="*/ 914400 w 2933700"/>
                  <a:gd name="connsiteY26" fmla="*/ 419166 h 471957"/>
                  <a:gd name="connsiteX27" fmla="*/ 933450 w 2933700"/>
                  <a:gd name="connsiteY27" fmla="*/ 423928 h 471957"/>
                  <a:gd name="connsiteX28" fmla="*/ 962025 w 2933700"/>
                  <a:gd name="connsiteY28" fmla="*/ 433453 h 471957"/>
                  <a:gd name="connsiteX29" fmla="*/ 1014413 w 2933700"/>
                  <a:gd name="connsiteY29" fmla="*/ 438216 h 471957"/>
                  <a:gd name="connsiteX30" fmla="*/ 1028700 w 2933700"/>
                  <a:gd name="connsiteY30" fmla="*/ 442978 h 471957"/>
                  <a:gd name="connsiteX31" fmla="*/ 1143000 w 2933700"/>
                  <a:gd name="connsiteY31" fmla="*/ 452503 h 471957"/>
                  <a:gd name="connsiteX32" fmla="*/ 1490663 w 2933700"/>
                  <a:gd name="connsiteY32" fmla="*/ 452503 h 471957"/>
                  <a:gd name="connsiteX33" fmla="*/ 1581150 w 2933700"/>
                  <a:gd name="connsiteY33" fmla="*/ 447741 h 471957"/>
                  <a:gd name="connsiteX34" fmla="*/ 1624013 w 2933700"/>
                  <a:gd name="connsiteY34" fmla="*/ 433453 h 471957"/>
                  <a:gd name="connsiteX35" fmla="*/ 1638300 w 2933700"/>
                  <a:gd name="connsiteY35" fmla="*/ 428691 h 471957"/>
                  <a:gd name="connsiteX36" fmla="*/ 1657350 w 2933700"/>
                  <a:gd name="connsiteY36" fmla="*/ 419166 h 471957"/>
                  <a:gd name="connsiteX37" fmla="*/ 1695450 w 2933700"/>
                  <a:gd name="connsiteY37" fmla="*/ 414403 h 471957"/>
                  <a:gd name="connsiteX38" fmla="*/ 1714500 w 2933700"/>
                  <a:gd name="connsiteY38" fmla="*/ 404878 h 471957"/>
                  <a:gd name="connsiteX39" fmla="*/ 1795463 w 2933700"/>
                  <a:gd name="connsiteY39" fmla="*/ 390591 h 471957"/>
                  <a:gd name="connsiteX40" fmla="*/ 1814513 w 2933700"/>
                  <a:gd name="connsiteY40" fmla="*/ 385828 h 471957"/>
                  <a:gd name="connsiteX41" fmla="*/ 1843088 w 2933700"/>
                  <a:gd name="connsiteY41" fmla="*/ 376303 h 471957"/>
                  <a:gd name="connsiteX42" fmla="*/ 1871663 w 2933700"/>
                  <a:gd name="connsiteY42" fmla="*/ 371541 h 471957"/>
                  <a:gd name="connsiteX43" fmla="*/ 1900238 w 2933700"/>
                  <a:gd name="connsiteY43" fmla="*/ 362016 h 471957"/>
                  <a:gd name="connsiteX44" fmla="*/ 1914525 w 2933700"/>
                  <a:gd name="connsiteY44" fmla="*/ 347728 h 471957"/>
                  <a:gd name="connsiteX45" fmla="*/ 1971675 w 2933700"/>
                  <a:gd name="connsiteY45" fmla="*/ 333441 h 471957"/>
                  <a:gd name="connsiteX46" fmla="*/ 2005013 w 2933700"/>
                  <a:gd name="connsiteY46" fmla="*/ 323916 h 471957"/>
                  <a:gd name="connsiteX47" fmla="*/ 2038350 w 2933700"/>
                  <a:gd name="connsiteY47" fmla="*/ 304866 h 471957"/>
                  <a:gd name="connsiteX48" fmla="*/ 2052638 w 2933700"/>
                  <a:gd name="connsiteY48" fmla="*/ 295341 h 471957"/>
                  <a:gd name="connsiteX49" fmla="*/ 2066925 w 2933700"/>
                  <a:gd name="connsiteY49" fmla="*/ 290578 h 471957"/>
                  <a:gd name="connsiteX50" fmla="*/ 2100263 w 2933700"/>
                  <a:gd name="connsiteY50" fmla="*/ 266766 h 471957"/>
                  <a:gd name="connsiteX51" fmla="*/ 2114550 w 2933700"/>
                  <a:gd name="connsiteY51" fmla="*/ 262003 h 471957"/>
                  <a:gd name="connsiteX52" fmla="*/ 2128838 w 2933700"/>
                  <a:gd name="connsiteY52" fmla="*/ 252478 h 471957"/>
                  <a:gd name="connsiteX53" fmla="*/ 2147888 w 2933700"/>
                  <a:gd name="connsiteY53" fmla="*/ 247716 h 471957"/>
                  <a:gd name="connsiteX54" fmla="*/ 2195513 w 2933700"/>
                  <a:gd name="connsiteY54" fmla="*/ 233428 h 471957"/>
                  <a:gd name="connsiteX55" fmla="*/ 2238375 w 2933700"/>
                  <a:gd name="connsiteY55" fmla="*/ 228666 h 471957"/>
                  <a:gd name="connsiteX56" fmla="*/ 2271713 w 2933700"/>
                  <a:gd name="connsiteY56" fmla="*/ 219141 h 471957"/>
                  <a:gd name="connsiteX57" fmla="*/ 2300288 w 2933700"/>
                  <a:gd name="connsiteY57" fmla="*/ 209616 h 471957"/>
                  <a:gd name="connsiteX58" fmla="*/ 2347913 w 2933700"/>
                  <a:gd name="connsiteY58" fmla="*/ 200091 h 471957"/>
                  <a:gd name="connsiteX59" fmla="*/ 2376488 w 2933700"/>
                  <a:gd name="connsiteY59" fmla="*/ 190566 h 471957"/>
                  <a:gd name="connsiteX60" fmla="*/ 2400300 w 2933700"/>
                  <a:gd name="connsiteY60" fmla="*/ 181041 h 471957"/>
                  <a:gd name="connsiteX61" fmla="*/ 2447925 w 2933700"/>
                  <a:gd name="connsiteY61" fmla="*/ 176278 h 471957"/>
                  <a:gd name="connsiteX62" fmla="*/ 2481263 w 2933700"/>
                  <a:gd name="connsiteY62" fmla="*/ 166753 h 471957"/>
                  <a:gd name="connsiteX63" fmla="*/ 2495550 w 2933700"/>
                  <a:gd name="connsiteY63" fmla="*/ 161991 h 471957"/>
                  <a:gd name="connsiteX64" fmla="*/ 2509838 w 2933700"/>
                  <a:gd name="connsiteY64" fmla="*/ 152466 h 471957"/>
                  <a:gd name="connsiteX65" fmla="*/ 2524125 w 2933700"/>
                  <a:gd name="connsiteY65" fmla="*/ 147703 h 471957"/>
                  <a:gd name="connsiteX66" fmla="*/ 2543175 w 2933700"/>
                  <a:gd name="connsiteY66" fmla="*/ 138178 h 471957"/>
                  <a:gd name="connsiteX67" fmla="*/ 2557463 w 2933700"/>
                  <a:gd name="connsiteY67" fmla="*/ 128653 h 471957"/>
                  <a:gd name="connsiteX68" fmla="*/ 2600325 w 2933700"/>
                  <a:gd name="connsiteY68" fmla="*/ 119128 h 471957"/>
                  <a:gd name="connsiteX69" fmla="*/ 2633663 w 2933700"/>
                  <a:gd name="connsiteY69" fmla="*/ 104841 h 471957"/>
                  <a:gd name="connsiteX70" fmla="*/ 2662238 w 2933700"/>
                  <a:gd name="connsiteY70" fmla="*/ 95316 h 471957"/>
                  <a:gd name="connsiteX71" fmla="*/ 2695575 w 2933700"/>
                  <a:gd name="connsiteY71" fmla="*/ 81028 h 471957"/>
                  <a:gd name="connsiteX72" fmla="*/ 2709863 w 2933700"/>
                  <a:gd name="connsiteY72" fmla="*/ 71503 h 471957"/>
                  <a:gd name="connsiteX73" fmla="*/ 2724150 w 2933700"/>
                  <a:gd name="connsiteY73" fmla="*/ 66741 h 471957"/>
                  <a:gd name="connsiteX74" fmla="*/ 2757488 w 2933700"/>
                  <a:gd name="connsiteY74" fmla="*/ 52453 h 471957"/>
                  <a:gd name="connsiteX75" fmla="*/ 2776538 w 2933700"/>
                  <a:gd name="connsiteY75" fmla="*/ 42928 h 471957"/>
                  <a:gd name="connsiteX76" fmla="*/ 2795588 w 2933700"/>
                  <a:gd name="connsiteY76" fmla="*/ 38166 h 471957"/>
                  <a:gd name="connsiteX77" fmla="*/ 2838450 w 2933700"/>
                  <a:gd name="connsiteY77" fmla="*/ 23878 h 471957"/>
                  <a:gd name="connsiteX78" fmla="*/ 2852738 w 2933700"/>
                  <a:gd name="connsiteY78" fmla="*/ 19116 h 471957"/>
                  <a:gd name="connsiteX79" fmla="*/ 2871788 w 2933700"/>
                  <a:gd name="connsiteY79" fmla="*/ 14353 h 471957"/>
                  <a:gd name="connsiteX80" fmla="*/ 2886075 w 2933700"/>
                  <a:gd name="connsiteY80" fmla="*/ 9591 h 471957"/>
                  <a:gd name="connsiteX81" fmla="*/ 2909888 w 2933700"/>
                  <a:gd name="connsiteY81" fmla="*/ 4828 h 471957"/>
                  <a:gd name="connsiteX82" fmla="*/ 2933700 w 2933700"/>
                  <a:gd name="connsiteY82" fmla="*/ 66 h 471957"/>
                  <a:gd name="connsiteX0" fmla="*/ 0 w 2905125"/>
                  <a:gd name="connsiteY0" fmla="*/ 219141 h 471957"/>
                  <a:gd name="connsiteX1" fmla="*/ 14288 w 2905125"/>
                  <a:gd name="connsiteY1" fmla="*/ 223903 h 471957"/>
                  <a:gd name="connsiteX2" fmla="*/ 52388 w 2905125"/>
                  <a:gd name="connsiteY2" fmla="*/ 238191 h 471957"/>
                  <a:gd name="connsiteX3" fmla="*/ 80963 w 2905125"/>
                  <a:gd name="connsiteY3" fmla="*/ 247716 h 471957"/>
                  <a:gd name="connsiteX4" fmla="*/ 133350 w 2905125"/>
                  <a:gd name="connsiteY4" fmla="*/ 252478 h 471957"/>
                  <a:gd name="connsiteX5" fmla="*/ 180975 w 2905125"/>
                  <a:gd name="connsiteY5" fmla="*/ 266766 h 471957"/>
                  <a:gd name="connsiteX6" fmla="*/ 228600 w 2905125"/>
                  <a:gd name="connsiteY6" fmla="*/ 271528 h 471957"/>
                  <a:gd name="connsiteX7" fmla="*/ 247650 w 2905125"/>
                  <a:gd name="connsiteY7" fmla="*/ 276291 h 471957"/>
                  <a:gd name="connsiteX8" fmla="*/ 314325 w 2905125"/>
                  <a:gd name="connsiteY8" fmla="*/ 285816 h 471957"/>
                  <a:gd name="connsiteX9" fmla="*/ 361950 w 2905125"/>
                  <a:gd name="connsiteY9" fmla="*/ 304866 h 471957"/>
                  <a:gd name="connsiteX10" fmla="*/ 385763 w 2905125"/>
                  <a:gd name="connsiteY10" fmla="*/ 309628 h 471957"/>
                  <a:gd name="connsiteX11" fmla="*/ 400050 w 2905125"/>
                  <a:gd name="connsiteY11" fmla="*/ 314391 h 471957"/>
                  <a:gd name="connsiteX12" fmla="*/ 442913 w 2905125"/>
                  <a:gd name="connsiteY12" fmla="*/ 323916 h 471957"/>
                  <a:gd name="connsiteX13" fmla="*/ 495300 w 2905125"/>
                  <a:gd name="connsiteY13" fmla="*/ 328678 h 471957"/>
                  <a:gd name="connsiteX14" fmla="*/ 533400 w 2905125"/>
                  <a:gd name="connsiteY14" fmla="*/ 338203 h 471957"/>
                  <a:gd name="connsiteX15" fmla="*/ 581025 w 2905125"/>
                  <a:gd name="connsiteY15" fmla="*/ 342966 h 471957"/>
                  <a:gd name="connsiteX16" fmla="*/ 609600 w 2905125"/>
                  <a:gd name="connsiteY16" fmla="*/ 347728 h 471957"/>
                  <a:gd name="connsiteX17" fmla="*/ 652463 w 2905125"/>
                  <a:gd name="connsiteY17" fmla="*/ 366778 h 471957"/>
                  <a:gd name="connsiteX18" fmla="*/ 666750 w 2905125"/>
                  <a:gd name="connsiteY18" fmla="*/ 371541 h 471957"/>
                  <a:gd name="connsiteX19" fmla="*/ 685800 w 2905125"/>
                  <a:gd name="connsiteY19" fmla="*/ 381066 h 471957"/>
                  <a:gd name="connsiteX20" fmla="*/ 700088 w 2905125"/>
                  <a:gd name="connsiteY20" fmla="*/ 385828 h 471957"/>
                  <a:gd name="connsiteX21" fmla="*/ 719138 w 2905125"/>
                  <a:gd name="connsiteY21" fmla="*/ 395353 h 471957"/>
                  <a:gd name="connsiteX22" fmla="*/ 781050 w 2905125"/>
                  <a:gd name="connsiteY22" fmla="*/ 404878 h 471957"/>
                  <a:gd name="connsiteX23" fmla="*/ 804863 w 2905125"/>
                  <a:gd name="connsiteY23" fmla="*/ 409641 h 471957"/>
                  <a:gd name="connsiteX24" fmla="*/ 819150 w 2905125"/>
                  <a:gd name="connsiteY24" fmla="*/ 414403 h 471957"/>
                  <a:gd name="connsiteX25" fmla="*/ 885825 w 2905125"/>
                  <a:gd name="connsiteY25" fmla="*/ 419166 h 471957"/>
                  <a:gd name="connsiteX26" fmla="*/ 904875 w 2905125"/>
                  <a:gd name="connsiteY26" fmla="*/ 423928 h 471957"/>
                  <a:gd name="connsiteX27" fmla="*/ 933450 w 2905125"/>
                  <a:gd name="connsiteY27" fmla="*/ 433453 h 471957"/>
                  <a:gd name="connsiteX28" fmla="*/ 985838 w 2905125"/>
                  <a:gd name="connsiteY28" fmla="*/ 438216 h 471957"/>
                  <a:gd name="connsiteX29" fmla="*/ 1000125 w 2905125"/>
                  <a:gd name="connsiteY29" fmla="*/ 442978 h 471957"/>
                  <a:gd name="connsiteX30" fmla="*/ 1114425 w 2905125"/>
                  <a:gd name="connsiteY30" fmla="*/ 452503 h 471957"/>
                  <a:gd name="connsiteX31" fmla="*/ 1462088 w 2905125"/>
                  <a:gd name="connsiteY31" fmla="*/ 452503 h 471957"/>
                  <a:gd name="connsiteX32" fmla="*/ 1552575 w 2905125"/>
                  <a:gd name="connsiteY32" fmla="*/ 447741 h 471957"/>
                  <a:gd name="connsiteX33" fmla="*/ 1595438 w 2905125"/>
                  <a:gd name="connsiteY33" fmla="*/ 433453 h 471957"/>
                  <a:gd name="connsiteX34" fmla="*/ 1609725 w 2905125"/>
                  <a:gd name="connsiteY34" fmla="*/ 428691 h 471957"/>
                  <a:gd name="connsiteX35" fmla="*/ 1628775 w 2905125"/>
                  <a:gd name="connsiteY35" fmla="*/ 419166 h 471957"/>
                  <a:gd name="connsiteX36" fmla="*/ 1666875 w 2905125"/>
                  <a:gd name="connsiteY36" fmla="*/ 414403 h 471957"/>
                  <a:gd name="connsiteX37" fmla="*/ 1685925 w 2905125"/>
                  <a:gd name="connsiteY37" fmla="*/ 404878 h 471957"/>
                  <a:gd name="connsiteX38" fmla="*/ 1766888 w 2905125"/>
                  <a:gd name="connsiteY38" fmla="*/ 390591 h 471957"/>
                  <a:gd name="connsiteX39" fmla="*/ 1785938 w 2905125"/>
                  <a:gd name="connsiteY39" fmla="*/ 385828 h 471957"/>
                  <a:gd name="connsiteX40" fmla="*/ 1814513 w 2905125"/>
                  <a:gd name="connsiteY40" fmla="*/ 376303 h 471957"/>
                  <a:gd name="connsiteX41" fmla="*/ 1843088 w 2905125"/>
                  <a:gd name="connsiteY41" fmla="*/ 371541 h 471957"/>
                  <a:gd name="connsiteX42" fmla="*/ 1871663 w 2905125"/>
                  <a:gd name="connsiteY42" fmla="*/ 362016 h 471957"/>
                  <a:gd name="connsiteX43" fmla="*/ 1885950 w 2905125"/>
                  <a:gd name="connsiteY43" fmla="*/ 347728 h 471957"/>
                  <a:gd name="connsiteX44" fmla="*/ 1943100 w 2905125"/>
                  <a:gd name="connsiteY44" fmla="*/ 333441 h 471957"/>
                  <a:gd name="connsiteX45" fmla="*/ 1976438 w 2905125"/>
                  <a:gd name="connsiteY45" fmla="*/ 323916 h 471957"/>
                  <a:gd name="connsiteX46" fmla="*/ 2009775 w 2905125"/>
                  <a:gd name="connsiteY46" fmla="*/ 304866 h 471957"/>
                  <a:gd name="connsiteX47" fmla="*/ 2024063 w 2905125"/>
                  <a:gd name="connsiteY47" fmla="*/ 295341 h 471957"/>
                  <a:gd name="connsiteX48" fmla="*/ 2038350 w 2905125"/>
                  <a:gd name="connsiteY48" fmla="*/ 290578 h 471957"/>
                  <a:gd name="connsiteX49" fmla="*/ 2071688 w 2905125"/>
                  <a:gd name="connsiteY49" fmla="*/ 266766 h 471957"/>
                  <a:gd name="connsiteX50" fmla="*/ 2085975 w 2905125"/>
                  <a:gd name="connsiteY50" fmla="*/ 262003 h 471957"/>
                  <a:gd name="connsiteX51" fmla="*/ 2100263 w 2905125"/>
                  <a:gd name="connsiteY51" fmla="*/ 252478 h 471957"/>
                  <a:gd name="connsiteX52" fmla="*/ 2119313 w 2905125"/>
                  <a:gd name="connsiteY52" fmla="*/ 247716 h 471957"/>
                  <a:gd name="connsiteX53" fmla="*/ 2166938 w 2905125"/>
                  <a:gd name="connsiteY53" fmla="*/ 233428 h 471957"/>
                  <a:gd name="connsiteX54" fmla="*/ 2209800 w 2905125"/>
                  <a:gd name="connsiteY54" fmla="*/ 228666 h 471957"/>
                  <a:gd name="connsiteX55" fmla="*/ 2243138 w 2905125"/>
                  <a:gd name="connsiteY55" fmla="*/ 219141 h 471957"/>
                  <a:gd name="connsiteX56" fmla="*/ 2271713 w 2905125"/>
                  <a:gd name="connsiteY56" fmla="*/ 209616 h 471957"/>
                  <a:gd name="connsiteX57" fmla="*/ 2319338 w 2905125"/>
                  <a:gd name="connsiteY57" fmla="*/ 200091 h 471957"/>
                  <a:gd name="connsiteX58" fmla="*/ 2347913 w 2905125"/>
                  <a:gd name="connsiteY58" fmla="*/ 190566 h 471957"/>
                  <a:gd name="connsiteX59" fmla="*/ 2371725 w 2905125"/>
                  <a:gd name="connsiteY59" fmla="*/ 181041 h 471957"/>
                  <a:gd name="connsiteX60" fmla="*/ 2419350 w 2905125"/>
                  <a:gd name="connsiteY60" fmla="*/ 176278 h 471957"/>
                  <a:gd name="connsiteX61" fmla="*/ 2452688 w 2905125"/>
                  <a:gd name="connsiteY61" fmla="*/ 166753 h 471957"/>
                  <a:gd name="connsiteX62" fmla="*/ 2466975 w 2905125"/>
                  <a:gd name="connsiteY62" fmla="*/ 161991 h 471957"/>
                  <a:gd name="connsiteX63" fmla="*/ 2481263 w 2905125"/>
                  <a:gd name="connsiteY63" fmla="*/ 152466 h 471957"/>
                  <a:gd name="connsiteX64" fmla="*/ 2495550 w 2905125"/>
                  <a:gd name="connsiteY64" fmla="*/ 147703 h 471957"/>
                  <a:gd name="connsiteX65" fmla="*/ 2514600 w 2905125"/>
                  <a:gd name="connsiteY65" fmla="*/ 138178 h 471957"/>
                  <a:gd name="connsiteX66" fmla="*/ 2528888 w 2905125"/>
                  <a:gd name="connsiteY66" fmla="*/ 128653 h 471957"/>
                  <a:gd name="connsiteX67" fmla="*/ 2571750 w 2905125"/>
                  <a:gd name="connsiteY67" fmla="*/ 119128 h 471957"/>
                  <a:gd name="connsiteX68" fmla="*/ 2605088 w 2905125"/>
                  <a:gd name="connsiteY68" fmla="*/ 104841 h 471957"/>
                  <a:gd name="connsiteX69" fmla="*/ 2633663 w 2905125"/>
                  <a:gd name="connsiteY69" fmla="*/ 95316 h 471957"/>
                  <a:gd name="connsiteX70" fmla="*/ 2667000 w 2905125"/>
                  <a:gd name="connsiteY70" fmla="*/ 81028 h 471957"/>
                  <a:gd name="connsiteX71" fmla="*/ 2681288 w 2905125"/>
                  <a:gd name="connsiteY71" fmla="*/ 71503 h 471957"/>
                  <a:gd name="connsiteX72" fmla="*/ 2695575 w 2905125"/>
                  <a:gd name="connsiteY72" fmla="*/ 66741 h 471957"/>
                  <a:gd name="connsiteX73" fmla="*/ 2728913 w 2905125"/>
                  <a:gd name="connsiteY73" fmla="*/ 52453 h 471957"/>
                  <a:gd name="connsiteX74" fmla="*/ 2747963 w 2905125"/>
                  <a:gd name="connsiteY74" fmla="*/ 42928 h 471957"/>
                  <a:gd name="connsiteX75" fmla="*/ 2767013 w 2905125"/>
                  <a:gd name="connsiteY75" fmla="*/ 38166 h 471957"/>
                  <a:gd name="connsiteX76" fmla="*/ 2809875 w 2905125"/>
                  <a:gd name="connsiteY76" fmla="*/ 23878 h 471957"/>
                  <a:gd name="connsiteX77" fmla="*/ 2824163 w 2905125"/>
                  <a:gd name="connsiteY77" fmla="*/ 19116 h 471957"/>
                  <a:gd name="connsiteX78" fmla="*/ 2843213 w 2905125"/>
                  <a:gd name="connsiteY78" fmla="*/ 14353 h 471957"/>
                  <a:gd name="connsiteX79" fmla="*/ 2857500 w 2905125"/>
                  <a:gd name="connsiteY79" fmla="*/ 9591 h 471957"/>
                  <a:gd name="connsiteX80" fmla="*/ 2881313 w 2905125"/>
                  <a:gd name="connsiteY80" fmla="*/ 4828 h 471957"/>
                  <a:gd name="connsiteX81" fmla="*/ 2905125 w 2905125"/>
                  <a:gd name="connsiteY81" fmla="*/ 66 h 471957"/>
                  <a:gd name="connsiteX0" fmla="*/ 0 w 2905125"/>
                  <a:gd name="connsiteY0" fmla="*/ 219141 h 471957"/>
                  <a:gd name="connsiteX1" fmla="*/ 52388 w 2905125"/>
                  <a:gd name="connsiteY1" fmla="*/ 238191 h 471957"/>
                  <a:gd name="connsiteX2" fmla="*/ 80963 w 2905125"/>
                  <a:gd name="connsiteY2" fmla="*/ 247716 h 471957"/>
                  <a:gd name="connsiteX3" fmla="*/ 133350 w 2905125"/>
                  <a:gd name="connsiteY3" fmla="*/ 252478 h 471957"/>
                  <a:gd name="connsiteX4" fmla="*/ 180975 w 2905125"/>
                  <a:gd name="connsiteY4" fmla="*/ 266766 h 471957"/>
                  <a:gd name="connsiteX5" fmla="*/ 228600 w 2905125"/>
                  <a:gd name="connsiteY5" fmla="*/ 271528 h 471957"/>
                  <a:gd name="connsiteX6" fmla="*/ 247650 w 2905125"/>
                  <a:gd name="connsiteY6" fmla="*/ 276291 h 471957"/>
                  <a:gd name="connsiteX7" fmla="*/ 314325 w 2905125"/>
                  <a:gd name="connsiteY7" fmla="*/ 285816 h 471957"/>
                  <a:gd name="connsiteX8" fmla="*/ 361950 w 2905125"/>
                  <a:gd name="connsiteY8" fmla="*/ 304866 h 471957"/>
                  <a:gd name="connsiteX9" fmla="*/ 385763 w 2905125"/>
                  <a:gd name="connsiteY9" fmla="*/ 309628 h 471957"/>
                  <a:gd name="connsiteX10" fmla="*/ 400050 w 2905125"/>
                  <a:gd name="connsiteY10" fmla="*/ 314391 h 471957"/>
                  <a:gd name="connsiteX11" fmla="*/ 442913 w 2905125"/>
                  <a:gd name="connsiteY11" fmla="*/ 323916 h 471957"/>
                  <a:gd name="connsiteX12" fmla="*/ 495300 w 2905125"/>
                  <a:gd name="connsiteY12" fmla="*/ 328678 h 471957"/>
                  <a:gd name="connsiteX13" fmla="*/ 533400 w 2905125"/>
                  <a:gd name="connsiteY13" fmla="*/ 338203 h 471957"/>
                  <a:gd name="connsiteX14" fmla="*/ 581025 w 2905125"/>
                  <a:gd name="connsiteY14" fmla="*/ 342966 h 471957"/>
                  <a:gd name="connsiteX15" fmla="*/ 609600 w 2905125"/>
                  <a:gd name="connsiteY15" fmla="*/ 347728 h 471957"/>
                  <a:gd name="connsiteX16" fmla="*/ 652463 w 2905125"/>
                  <a:gd name="connsiteY16" fmla="*/ 366778 h 471957"/>
                  <a:gd name="connsiteX17" fmla="*/ 666750 w 2905125"/>
                  <a:gd name="connsiteY17" fmla="*/ 371541 h 471957"/>
                  <a:gd name="connsiteX18" fmla="*/ 685800 w 2905125"/>
                  <a:gd name="connsiteY18" fmla="*/ 381066 h 471957"/>
                  <a:gd name="connsiteX19" fmla="*/ 700088 w 2905125"/>
                  <a:gd name="connsiteY19" fmla="*/ 385828 h 471957"/>
                  <a:gd name="connsiteX20" fmla="*/ 719138 w 2905125"/>
                  <a:gd name="connsiteY20" fmla="*/ 395353 h 471957"/>
                  <a:gd name="connsiteX21" fmla="*/ 781050 w 2905125"/>
                  <a:gd name="connsiteY21" fmla="*/ 404878 h 471957"/>
                  <a:gd name="connsiteX22" fmla="*/ 804863 w 2905125"/>
                  <a:gd name="connsiteY22" fmla="*/ 409641 h 471957"/>
                  <a:gd name="connsiteX23" fmla="*/ 819150 w 2905125"/>
                  <a:gd name="connsiteY23" fmla="*/ 414403 h 471957"/>
                  <a:gd name="connsiteX24" fmla="*/ 885825 w 2905125"/>
                  <a:gd name="connsiteY24" fmla="*/ 419166 h 471957"/>
                  <a:gd name="connsiteX25" fmla="*/ 904875 w 2905125"/>
                  <a:gd name="connsiteY25" fmla="*/ 423928 h 471957"/>
                  <a:gd name="connsiteX26" fmla="*/ 933450 w 2905125"/>
                  <a:gd name="connsiteY26" fmla="*/ 433453 h 471957"/>
                  <a:gd name="connsiteX27" fmla="*/ 985838 w 2905125"/>
                  <a:gd name="connsiteY27" fmla="*/ 438216 h 471957"/>
                  <a:gd name="connsiteX28" fmla="*/ 1000125 w 2905125"/>
                  <a:gd name="connsiteY28" fmla="*/ 442978 h 471957"/>
                  <a:gd name="connsiteX29" fmla="*/ 1114425 w 2905125"/>
                  <a:gd name="connsiteY29" fmla="*/ 452503 h 471957"/>
                  <a:gd name="connsiteX30" fmla="*/ 1462088 w 2905125"/>
                  <a:gd name="connsiteY30" fmla="*/ 452503 h 471957"/>
                  <a:gd name="connsiteX31" fmla="*/ 1552575 w 2905125"/>
                  <a:gd name="connsiteY31" fmla="*/ 447741 h 471957"/>
                  <a:gd name="connsiteX32" fmla="*/ 1595438 w 2905125"/>
                  <a:gd name="connsiteY32" fmla="*/ 433453 h 471957"/>
                  <a:gd name="connsiteX33" fmla="*/ 1609725 w 2905125"/>
                  <a:gd name="connsiteY33" fmla="*/ 428691 h 471957"/>
                  <a:gd name="connsiteX34" fmla="*/ 1628775 w 2905125"/>
                  <a:gd name="connsiteY34" fmla="*/ 419166 h 471957"/>
                  <a:gd name="connsiteX35" fmla="*/ 1666875 w 2905125"/>
                  <a:gd name="connsiteY35" fmla="*/ 414403 h 471957"/>
                  <a:gd name="connsiteX36" fmla="*/ 1685925 w 2905125"/>
                  <a:gd name="connsiteY36" fmla="*/ 404878 h 471957"/>
                  <a:gd name="connsiteX37" fmla="*/ 1766888 w 2905125"/>
                  <a:gd name="connsiteY37" fmla="*/ 390591 h 471957"/>
                  <a:gd name="connsiteX38" fmla="*/ 1785938 w 2905125"/>
                  <a:gd name="connsiteY38" fmla="*/ 385828 h 471957"/>
                  <a:gd name="connsiteX39" fmla="*/ 1814513 w 2905125"/>
                  <a:gd name="connsiteY39" fmla="*/ 376303 h 471957"/>
                  <a:gd name="connsiteX40" fmla="*/ 1843088 w 2905125"/>
                  <a:gd name="connsiteY40" fmla="*/ 371541 h 471957"/>
                  <a:gd name="connsiteX41" fmla="*/ 1871663 w 2905125"/>
                  <a:gd name="connsiteY41" fmla="*/ 362016 h 471957"/>
                  <a:gd name="connsiteX42" fmla="*/ 1885950 w 2905125"/>
                  <a:gd name="connsiteY42" fmla="*/ 347728 h 471957"/>
                  <a:gd name="connsiteX43" fmla="*/ 1943100 w 2905125"/>
                  <a:gd name="connsiteY43" fmla="*/ 333441 h 471957"/>
                  <a:gd name="connsiteX44" fmla="*/ 1976438 w 2905125"/>
                  <a:gd name="connsiteY44" fmla="*/ 323916 h 471957"/>
                  <a:gd name="connsiteX45" fmla="*/ 2009775 w 2905125"/>
                  <a:gd name="connsiteY45" fmla="*/ 304866 h 471957"/>
                  <a:gd name="connsiteX46" fmla="*/ 2024063 w 2905125"/>
                  <a:gd name="connsiteY46" fmla="*/ 295341 h 471957"/>
                  <a:gd name="connsiteX47" fmla="*/ 2038350 w 2905125"/>
                  <a:gd name="connsiteY47" fmla="*/ 290578 h 471957"/>
                  <a:gd name="connsiteX48" fmla="*/ 2071688 w 2905125"/>
                  <a:gd name="connsiteY48" fmla="*/ 266766 h 471957"/>
                  <a:gd name="connsiteX49" fmla="*/ 2085975 w 2905125"/>
                  <a:gd name="connsiteY49" fmla="*/ 262003 h 471957"/>
                  <a:gd name="connsiteX50" fmla="*/ 2100263 w 2905125"/>
                  <a:gd name="connsiteY50" fmla="*/ 252478 h 471957"/>
                  <a:gd name="connsiteX51" fmla="*/ 2119313 w 2905125"/>
                  <a:gd name="connsiteY51" fmla="*/ 247716 h 471957"/>
                  <a:gd name="connsiteX52" fmla="*/ 2166938 w 2905125"/>
                  <a:gd name="connsiteY52" fmla="*/ 233428 h 471957"/>
                  <a:gd name="connsiteX53" fmla="*/ 2209800 w 2905125"/>
                  <a:gd name="connsiteY53" fmla="*/ 228666 h 471957"/>
                  <a:gd name="connsiteX54" fmla="*/ 2243138 w 2905125"/>
                  <a:gd name="connsiteY54" fmla="*/ 219141 h 471957"/>
                  <a:gd name="connsiteX55" fmla="*/ 2271713 w 2905125"/>
                  <a:gd name="connsiteY55" fmla="*/ 209616 h 471957"/>
                  <a:gd name="connsiteX56" fmla="*/ 2319338 w 2905125"/>
                  <a:gd name="connsiteY56" fmla="*/ 200091 h 471957"/>
                  <a:gd name="connsiteX57" fmla="*/ 2347913 w 2905125"/>
                  <a:gd name="connsiteY57" fmla="*/ 190566 h 471957"/>
                  <a:gd name="connsiteX58" fmla="*/ 2371725 w 2905125"/>
                  <a:gd name="connsiteY58" fmla="*/ 181041 h 471957"/>
                  <a:gd name="connsiteX59" fmla="*/ 2419350 w 2905125"/>
                  <a:gd name="connsiteY59" fmla="*/ 176278 h 471957"/>
                  <a:gd name="connsiteX60" fmla="*/ 2452688 w 2905125"/>
                  <a:gd name="connsiteY60" fmla="*/ 166753 h 471957"/>
                  <a:gd name="connsiteX61" fmla="*/ 2466975 w 2905125"/>
                  <a:gd name="connsiteY61" fmla="*/ 161991 h 471957"/>
                  <a:gd name="connsiteX62" fmla="*/ 2481263 w 2905125"/>
                  <a:gd name="connsiteY62" fmla="*/ 152466 h 471957"/>
                  <a:gd name="connsiteX63" fmla="*/ 2495550 w 2905125"/>
                  <a:gd name="connsiteY63" fmla="*/ 147703 h 471957"/>
                  <a:gd name="connsiteX64" fmla="*/ 2514600 w 2905125"/>
                  <a:gd name="connsiteY64" fmla="*/ 138178 h 471957"/>
                  <a:gd name="connsiteX65" fmla="*/ 2528888 w 2905125"/>
                  <a:gd name="connsiteY65" fmla="*/ 128653 h 471957"/>
                  <a:gd name="connsiteX66" fmla="*/ 2571750 w 2905125"/>
                  <a:gd name="connsiteY66" fmla="*/ 119128 h 471957"/>
                  <a:gd name="connsiteX67" fmla="*/ 2605088 w 2905125"/>
                  <a:gd name="connsiteY67" fmla="*/ 104841 h 471957"/>
                  <a:gd name="connsiteX68" fmla="*/ 2633663 w 2905125"/>
                  <a:gd name="connsiteY68" fmla="*/ 95316 h 471957"/>
                  <a:gd name="connsiteX69" fmla="*/ 2667000 w 2905125"/>
                  <a:gd name="connsiteY69" fmla="*/ 81028 h 471957"/>
                  <a:gd name="connsiteX70" fmla="*/ 2681288 w 2905125"/>
                  <a:gd name="connsiteY70" fmla="*/ 71503 h 471957"/>
                  <a:gd name="connsiteX71" fmla="*/ 2695575 w 2905125"/>
                  <a:gd name="connsiteY71" fmla="*/ 66741 h 471957"/>
                  <a:gd name="connsiteX72" fmla="*/ 2728913 w 2905125"/>
                  <a:gd name="connsiteY72" fmla="*/ 52453 h 471957"/>
                  <a:gd name="connsiteX73" fmla="*/ 2747963 w 2905125"/>
                  <a:gd name="connsiteY73" fmla="*/ 42928 h 471957"/>
                  <a:gd name="connsiteX74" fmla="*/ 2767013 w 2905125"/>
                  <a:gd name="connsiteY74" fmla="*/ 38166 h 471957"/>
                  <a:gd name="connsiteX75" fmla="*/ 2809875 w 2905125"/>
                  <a:gd name="connsiteY75" fmla="*/ 23878 h 471957"/>
                  <a:gd name="connsiteX76" fmla="*/ 2824163 w 2905125"/>
                  <a:gd name="connsiteY76" fmla="*/ 19116 h 471957"/>
                  <a:gd name="connsiteX77" fmla="*/ 2843213 w 2905125"/>
                  <a:gd name="connsiteY77" fmla="*/ 14353 h 471957"/>
                  <a:gd name="connsiteX78" fmla="*/ 2857500 w 2905125"/>
                  <a:gd name="connsiteY78" fmla="*/ 9591 h 471957"/>
                  <a:gd name="connsiteX79" fmla="*/ 2881313 w 2905125"/>
                  <a:gd name="connsiteY79" fmla="*/ 4828 h 471957"/>
                  <a:gd name="connsiteX80" fmla="*/ 2905125 w 2905125"/>
                  <a:gd name="connsiteY80" fmla="*/ 66 h 471957"/>
                  <a:gd name="connsiteX0" fmla="*/ 0 w 2852737"/>
                  <a:gd name="connsiteY0" fmla="*/ 238191 h 471957"/>
                  <a:gd name="connsiteX1" fmla="*/ 28575 w 2852737"/>
                  <a:gd name="connsiteY1" fmla="*/ 247716 h 471957"/>
                  <a:gd name="connsiteX2" fmla="*/ 80962 w 2852737"/>
                  <a:gd name="connsiteY2" fmla="*/ 252478 h 471957"/>
                  <a:gd name="connsiteX3" fmla="*/ 128587 w 2852737"/>
                  <a:gd name="connsiteY3" fmla="*/ 266766 h 471957"/>
                  <a:gd name="connsiteX4" fmla="*/ 176212 w 2852737"/>
                  <a:gd name="connsiteY4" fmla="*/ 271528 h 471957"/>
                  <a:gd name="connsiteX5" fmla="*/ 195262 w 2852737"/>
                  <a:gd name="connsiteY5" fmla="*/ 276291 h 471957"/>
                  <a:gd name="connsiteX6" fmla="*/ 261937 w 2852737"/>
                  <a:gd name="connsiteY6" fmla="*/ 285816 h 471957"/>
                  <a:gd name="connsiteX7" fmla="*/ 309562 w 2852737"/>
                  <a:gd name="connsiteY7" fmla="*/ 304866 h 471957"/>
                  <a:gd name="connsiteX8" fmla="*/ 333375 w 2852737"/>
                  <a:gd name="connsiteY8" fmla="*/ 309628 h 471957"/>
                  <a:gd name="connsiteX9" fmla="*/ 347662 w 2852737"/>
                  <a:gd name="connsiteY9" fmla="*/ 314391 h 471957"/>
                  <a:gd name="connsiteX10" fmla="*/ 390525 w 2852737"/>
                  <a:gd name="connsiteY10" fmla="*/ 323916 h 471957"/>
                  <a:gd name="connsiteX11" fmla="*/ 442912 w 2852737"/>
                  <a:gd name="connsiteY11" fmla="*/ 328678 h 471957"/>
                  <a:gd name="connsiteX12" fmla="*/ 481012 w 2852737"/>
                  <a:gd name="connsiteY12" fmla="*/ 338203 h 471957"/>
                  <a:gd name="connsiteX13" fmla="*/ 528637 w 2852737"/>
                  <a:gd name="connsiteY13" fmla="*/ 342966 h 471957"/>
                  <a:gd name="connsiteX14" fmla="*/ 557212 w 2852737"/>
                  <a:gd name="connsiteY14" fmla="*/ 347728 h 471957"/>
                  <a:gd name="connsiteX15" fmla="*/ 600075 w 2852737"/>
                  <a:gd name="connsiteY15" fmla="*/ 366778 h 471957"/>
                  <a:gd name="connsiteX16" fmla="*/ 614362 w 2852737"/>
                  <a:gd name="connsiteY16" fmla="*/ 371541 h 471957"/>
                  <a:gd name="connsiteX17" fmla="*/ 633412 w 2852737"/>
                  <a:gd name="connsiteY17" fmla="*/ 381066 h 471957"/>
                  <a:gd name="connsiteX18" fmla="*/ 647700 w 2852737"/>
                  <a:gd name="connsiteY18" fmla="*/ 385828 h 471957"/>
                  <a:gd name="connsiteX19" fmla="*/ 666750 w 2852737"/>
                  <a:gd name="connsiteY19" fmla="*/ 395353 h 471957"/>
                  <a:gd name="connsiteX20" fmla="*/ 728662 w 2852737"/>
                  <a:gd name="connsiteY20" fmla="*/ 404878 h 471957"/>
                  <a:gd name="connsiteX21" fmla="*/ 752475 w 2852737"/>
                  <a:gd name="connsiteY21" fmla="*/ 409641 h 471957"/>
                  <a:gd name="connsiteX22" fmla="*/ 766762 w 2852737"/>
                  <a:gd name="connsiteY22" fmla="*/ 414403 h 471957"/>
                  <a:gd name="connsiteX23" fmla="*/ 833437 w 2852737"/>
                  <a:gd name="connsiteY23" fmla="*/ 419166 h 471957"/>
                  <a:gd name="connsiteX24" fmla="*/ 852487 w 2852737"/>
                  <a:gd name="connsiteY24" fmla="*/ 423928 h 471957"/>
                  <a:gd name="connsiteX25" fmla="*/ 881062 w 2852737"/>
                  <a:gd name="connsiteY25" fmla="*/ 433453 h 471957"/>
                  <a:gd name="connsiteX26" fmla="*/ 933450 w 2852737"/>
                  <a:gd name="connsiteY26" fmla="*/ 438216 h 471957"/>
                  <a:gd name="connsiteX27" fmla="*/ 947737 w 2852737"/>
                  <a:gd name="connsiteY27" fmla="*/ 442978 h 471957"/>
                  <a:gd name="connsiteX28" fmla="*/ 1062037 w 2852737"/>
                  <a:gd name="connsiteY28" fmla="*/ 452503 h 471957"/>
                  <a:gd name="connsiteX29" fmla="*/ 1409700 w 2852737"/>
                  <a:gd name="connsiteY29" fmla="*/ 452503 h 471957"/>
                  <a:gd name="connsiteX30" fmla="*/ 1500187 w 2852737"/>
                  <a:gd name="connsiteY30" fmla="*/ 447741 h 471957"/>
                  <a:gd name="connsiteX31" fmla="*/ 1543050 w 2852737"/>
                  <a:gd name="connsiteY31" fmla="*/ 433453 h 471957"/>
                  <a:gd name="connsiteX32" fmla="*/ 1557337 w 2852737"/>
                  <a:gd name="connsiteY32" fmla="*/ 428691 h 471957"/>
                  <a:gd name="connsiteX33" fmla="*/ 1576387 w 2852737"/>
                  <a:gd name="connsiteY33" fmla="*/ 419166 h 471957"/>
                  <a:gd name="connsiteX34" fmla="*/ 1614487 w 2852737"/>
                  <a:gd name="connsiteY34" fmla="*/ 414403 h 471957"/>
                  <a:gd name="connsiteX35" fmla="*/ 1633537 w 2852737"/>
                  <a:gd name="connsiteY35" fmla="*/ 404878 h 471957"/>
                  <a:gd name="connsiteX36" fmla="*/ 1714500 w 2852737"/>
                  <a:gd name="connsiteY36" fmla="*/ 390591 h 471957"/>
                  <a:gd name="connsiteX37" fmla="*/ 1733550 w 2852737"/>
                  <a:gd name="connsiteY37" fmla="*/ 385828 h 471957"/>
                  <a:gd name="connsiteX38" fmla="*/ 1762125 w 2852737"/>
                  <a:gd name="connsiteY38" fmla="*/ 376303 h 471957"/>
                  <a:gd name="connsiteX39" fmla="*/ 1790700 w 2852737"/>
                  <a:gd name="connsiteY39" fmla="*/ 371541 h 471957"/>
                  <a:gd name="connsiteX40" fmla="*/ 1819275 w 2852737"/>
                  <a:gd name="connsiteY40" fmla="*/ 362016 h 471957"/>
                  <a:gd name="connsiteX41" fmla="*/ 1833562 w 2852737"/>
                  <a:gd name="connsiteY41" fmla="*/ 347728 h 471957"/>
                  <a:gd name="connsiteX42" fmla="*/ 1890712 w 2852737"/>
                  <a:gd name="connsiteY42" fmla="*/ 333441 h 471957"/>
                  <a:gd name="connsiteX43" fmla="*/ 1924050 w 2852737"/>
                  <a:gd name="connsiteY43" fmla="*/ 323916 h 471957"/>
                  <a:gd name="connsiteX44" fmla="*/ 1957387 w 2852737"/>
                  <a:gd name="connsiteY44" fmla="*/ 304866 h 471957"/>
                  <a:gd name="connsiteX45" fmla="*/ 1971675 w 2852737"/>
                  <a:gd name="connsiteY45" fmla="*/ 295341 h 471957"/>
                  <a:gd name="connsiteX46" fmla="*/ 1985962 w 2852737"/>
                  <a:gd name="connsiteY46" fmla="*/ 290578 h 471957"/>
                  <a:gd name="connsiteX47" fmla="*/ 2019300 w 2852737"/>
                  <a:gd name="connsiteY47" fmla="*/ 266766 h 471957"/>
                  <a:gd name="connsiteX48" fmla="*/ 2033587 w 2852737"/>
                  <a:gd name="connsiteY48" fmla="*/ 262003 h 471957"/>
                  <a:gd name="connsiteX49" fmla="*/ 2047875 w 2852737"/>
                  <a:gd name="connsiteY49" fmla="*/ 252478 h 471957"/>
                  <a:gd name="connsiteX50" fmla="*/ 2066925 w 2852737"/>
                  <a:gd name="connsiteY50" fmla="*/ 247716 h 471957"/>
                  <a:gd name="connsiteX51" fmla="*/ 2114550 w 2852737"/>
                  <a:gd name="connsiteY51" fmla="*/ 233428 h 471957"/>
                  <a:gd name="connsiteX52" fmla="*/ 2157412 w 2852737"/>
                  <a:gd name="connsiteY52" fmla="*/ 228666 h 471957"/>
                  <a:gd name="connsiteX53" fmla="*/ 2190750 w 2852737"/>
                  <a:gd name="connsiteY53" fmla="*/ 219141 h 471957"/>
                  <a:gd name="connsiteX54" fmla="*/ 2219325 w 2852737"/>
                  <a:gd name="connsiteY54" fmla="*/ 209616 h 471957"/>
                  <a:gd name="connsiteX55" fmla="*/ 2266950 w 2852737"/>
                  <a:gd name="connsiteY55" fmla="*/ 200091 h 471957"/>
                  <a:gd name="connsiteX56" fmla="*/ 2295525 w 2852737"/>
                  <a:gd name="connsiteY56" fmla="*/ 190566 h 471957"/>
                  <a:gd name="connsiteX57" fmla="*/ 2319337 w 2852737"/>
                  <a:gd name="connsiteY57" fmla="*/ 181041 h 471957"/>
                  <a:gd name="connsiteX58" fmla="*/ 2366962 w 2852737"/>
                  <a:gd name="connsiteY58" fmla="*/ 176278 h 471957"/>
                  <a:gd name="connsiteX59" fmla="*/ 2400300 w 2852737"/>
                  <a:gd name="connsiteY59" fmla="*/ 166753 h 471957"/>
                  <a:gd name="connsiteX60" fmla="*/ 2414587 w 2852737"/>
                  <a:gd name="connsiteY60" fmla="*/ 161991 h 471957"/>
                  <a:gd name="connsiteX61" fmla="*/ 2428875 w 2852737"/>
                  <a:gd name="connsiteY61" fmla="*/ 152466 h 471957"/>
                  <a:gd name="connsiteX62" fmla="*/ 2443162 w 2852737"/>
                  <a:gd name="connsiteY62" fmla="*/ 147703 h 471957"/>
                  <a:gd name="connsiteX63" fmla="*/ 2462212 w 2852737"/>
                  <a:gd name="connsiteY63" fmla="*/ 138178 h 471957"/>
                  <a:gd name="connsiteX64" fmla="*/ 2476500 w 2852737"/>
                  <a:gd name="connsiteY64" fmla="*/ 128653 h 471957"/>
                  <a:gd name="connsiteX65" fmla="*/ 2519362 w 2852737"/>
                  <a:gd name="connsiteY65" fmla="*/ 119128 h 471957"/>
                  <a:gd name="connsiteX66" fmla="*/ 2552700 w 2852737"/>
                  <a:gd name="connsiteY66" fmla="*/ 104841 h 471957"/>
                  <a:gd name="connsiteX67" fmla="*/ 2581275 w 2852737"/>
                  <a:gd name="connsiteY67" fmla="*/ 95316 h 471957"/>
                  <a:gd name="connsiteX68" fmla="*/ 2614612 w 2852737"/>
                  <a:gd name="connsiteY68" fmla="*/ 81028 h 471957"/>
                  <a:gd name="connsiteX69" fmla="*/ 2628900 w 2852737"/>
                  <a:gd name="connsiteY69" fmla="*/ 71503 h 471957"/>
                  <a:gd name="connsiteX70" fmla="*/ 2643187 w 2852737"/>
                  <a:gd name="connsiteY70" fmla="*/ 66741 h 471957"/>
                  <a:gd name="connsiteX71" fmla="*/ 2676525 w 2852737"/>
                  <a:gd name="connsiteY71" fmla="*/ 52453 h 471957"/>
                  <a:gd name="connsiteX72" fmla="*/ 2695575 w 2852737"/>
                  <a:gd name="connsiteY72" fmla="*/ 42928 h 471957"/>
                  <a:gd name="connsiteX73" fmla="*/ 2714625 w 2852737"/>
                  <a:gd name="connsiteY73" fmla="*/ 38166 h 471957"/>
                  <a:gd name="connsiteX74" fmla="*/ 2757487 w 2852737"/>
                  <a:gd name="connsiteY74" fmla="*/ 23878 h 471957"/>
                  <a:gd name="connsiteX75" fmla="*/ 2771775 w 2852737"/>
                  <a:gd name="connsiteY75" fmla="*/ 19116 h 471957"/>
                  <a:gd name="connsiteX76" fmla="*/ 2790825 w 2852737"/>
                  <a:gd name="connsiteY76" fmla="*/ 14353 h 471957"/>
                  <a:gd name="connsiteX77" fmla="*/ 2805112 w 2852737"/>
                  <a:gd name="connsiteY77" fmla="*/ 9591 h 471957"/>
                  <a:gd name="connsiteX78" fmla="*/ 2828925 w 2852737"/>
                  <a:gd name="connsiteY78" fmla="*/ 4828 h 471957"/>
                  <a:gd name="connsiteX79" fmla="*/ 2852737 w 2852737"/>
                  <a:gd name="connsiteY79" fmla="*/ 66 h 471957"/>
                  <a:gd name="connsiteX0" fmla="*/ 0 w 2824162"/>
                  <a:gd name="connsiteY0" fmla="*/ 247716 h 471957"/>
                  <a:gd name="connsiteX1" fmla="*/ 52387 w 2824162"/>
                  <a:gd name="connsiteY1" fmla="*/ 252478 h 471957"/>
                  <a:gd name="connsiteX2" fmla="*/ 100012 w 2824162"/>
                  <a:gd name="connsiteY2" fmla="*/ 266766 h 471957"/>
                  <a:gd name="connsiteX3" fmla="*/ 147637 w 2824162"/>
                  <a:gd name="connsiteY3" fmla="*/ 271528 h 471957"/>
                  <a:gd name="connsiteX4" fmla="*/ 166687 w 2824162"/>
                  <a:gd name="connsiteY4" fmla="*/ 276291 h 471957"/>
                  <a:gd name="connsiteX5" fmla="*/ 233362 w 2824162"/>
                  <a:gd name="connsiteY5" fmla="*/ 285816 h 471957"/>
                  <a:gd name="connsiteX6" fmla="*/ 280987 w 2824162"/>
                  <a:gd name="connsiteY6" fmla="*/ 304866 h 471957"/>
                  <a:gd name="connsiteX7" fmla="*/ 304800 w 2824162"/>
                  <a:gd name="connsiteY7" fmla="*/ 309628 h 471957"/>
                  <a:gd name="connsiteX8" fmla="*/ 319087 w 2824162"/>
                  <a:gd name="connsiteY8" fmla="*/ 314391 h 471957"/>
                  <a:gd name="connsiteX9" fmla="*/ 361950 w 2824162"/>
                  <a:gd name="connsiteY9" fmla="*/ 323916 h 471957"/>
                  <a:gd name="connsiteX10" fmla="*/ 414337 w 2824162"/>
                  <a:gd name="connsiteY10" fmla="*/ 328678 h 471957"/>
                  <a:gd name="connsiteX11" fmla="*/ 452437 w 2824162"/>
                  <a:gd name="connsiteY11" fmla="*/ 338203 h 471957"/>
                  <a:gd name="connsiteX12" fmla="*/ 500062 w 2824162"/>
                  <a:gd name="connsiteY12" fmla="*/ 342966 h 471957"/>
                  <a:gd name="connsiteX13" fmla="*/ 528637 w 2824162"/>
                  <a:gd name="connsiteY13" fmla="*/ 347728 h 471957"/>
                  <a:gd name="connsiteX14" fmla="*/ 571500 w 2824162"/>
                  <a:gd name="connsiteY14" fmla="*/ 366778 h 471957"/>
                  <a:gd name="connsiteX15" fmla="*/ 585787 w 2824162"/>
                  <a:gd name="connsiteY15" fmla="*/ 371541 h 471957"/>
                  <a:gd name="connsiteX16" fmla="*/ 604837 w 2824162"/>
                  <a:gd name="connsiteY16" fmla="*/ 381066 h 471957"/>
                  <a:gd name="connsiteX17" fmla="*/ 619125 w 2824162"/>
                  <a:gd name="connsiteY17" fmla="*/ 385828 h 471957"/>
                  <a:gd name="connsiteX18" fmla="*/ 638175 w 2824162"/>
                  <a:gd name="connsiteY18" fmla="*/ 395353 h 471957"/>
                  <a:gd name="connsiteX19" fmla="*/ 700087 w 2824162"/>
                  <a:gd name="connsiteY19" fmla="*/ 404878 h 471957"/>
                  <a:gd name="connsiteX20" fmla="*/ 723900 w 2824162"/>
                  <a:gd name="connsiteY20" fmla="*/ 409641 h 471957"/>
                  <a:gd name="connsiteX21" fmla="*/ 738187 w 2824162"/>
                  <a:gd name="connsiteY21" fmla="*/ 414403 h 471957"/>
                  <a:gd name="connsiteX22" fmla="*/ 804862 w 2824162"/>
                  <a:gd name="connsiteY22" fmla="*/ 419166 h 471957"/>
                  <a:gd name="connsiteX23" fmla="*/ 823912 w 2824162"/>
                  <a:gd name="connsiteY23" fmla="*/ 423928 h 471957"/>
                  <a:gd name="connsiteX24" fmla="*/ 852487 w 2824162"/>
                  <a:gd name="connsiteY24" fmla="*/ 433453 h 471957"/>
                  <a:gd name="connsiteX25" fmla="*/ 904875 w 2824162"/>
                  <a:gd name="connsiteY25" fmla="*/ 438216 h 471957"/>
                  <a:gd name="connsiteX26" fmla="*/ 919162 w 2824162"/>
                  <a:gd name="connsiteY26" fmla="*/ 442978 h 471957"/>
                  <a:gd name="connsiteX27" fmla="*/ 1033462 w 2824162"/>
                  <a:gd name="connsiteY27" fmla="*/ 452503 h 471957"/>
                  <a:gd name="connsiteX28" fmla="*/ 1381125 w 2824162"/>
                  <a:gd name="connsiteY28" fmla="*/ 452503 h 471957"/>
                  <a:gd name="connsiteX29" fmla="*/ 1471612 w 2824162"/>
                  <a:gd name="connsiteY29" fmla="*/ 447741 h 471957"/>
                  <a:gd name="connsiteX30" fmla="*/ 1514475 w 2824162"/>
                  <a:gd name="connsiteY30" fmla="*/ 433453 h 471957"/>
                  <a:gd name="connsiteX31" fmla="*/ 1528762 w 2824162"/>
                  <a:gd name="connsiteY31" fmla="*/ 428691 h 471957"/>
                  <a:gd name="connsiteX32" fmla="*/ 1547812 w 2824162"/>
                  <a:gd name="connsiteY32" fmla="*/ 419166 h 471957"/>
                  <a:gd name="connsiteX33" fmla="*/ 1585912 w 2824162"/>
                  <a:gd name="connsiteY33" fmla="*/ 414403 h 471957"/>
                  <a:gd name="connsiteX34" fmla="*/ 1604962 w 2824162"/>
                  <a:gd name="connsiteY34" fmla="*/ 404878 h 471957"/>
                  <a:gd name="connsiteX35" fmla="*/ 1685925 w 2824162"/>
                  <a:gd name="connsiteY35" fmla="*/ 390591 h 471957"/>
                  <a:gd name="connsiteX36" fmla="*/ 1704975 w 2824162"/>
                  <a:gd name="connsiteY36" fmla="*/ 385828 h 471957"/>
                  <a:gd name="connsiteX37" fmla="*/ 1733550 w 2824162"/>
                  <a:gd name="connsiteY37" fmla="*/ 376303 h 471957"/>
                  <a:gd name="connsiteX38" fmla="*/ 1762125 w 2824162"/>
                  <a:gd name="connsiteY38" fmla="*/ 371541 h 471957"/>
                  <a:gd name="connsiteX39" fmla="*/ 1790700 w 2824162"/>
                  <a:gd name="connsiteY39" fmla="*/ 362016 h 471957"/>
                  <a:gd name="connsiteX40" fmla="*/ 1804987 w 2824162"/>
                  <a:gd name="connsiteY40" fmla="*/ 347728 h 471957"/>
                  <a:gd name="connsiteX41" fmla="*/ 1862137 w 2824162"/>
                  <a:gd name="connsiteY41" fmla="*/ 333441 h 471957"/>
                  <a:gd name="connsiteX42" fmla="*/ 1895475 w 2824162"/>
                  <a:gd name="connsiteY42" fmla="*/ 323916 h 471957"/>
                  <a:gd name="connsiteX43" fmla="*/ 1928812 w 2824162"/>
                  <a:gd name="connsiteY43" fmla="*/ 304866 h 471957"/>
                  <a:gd name="connsiteX44" fmla="*/ 1943100 w 2824162"/>
                  <a:gd name="connsiteY44" fmla="*/ 295341 h 471957"/>
                  <a:gd name="connsiteX45" fmla="*/ 1957387 w 2824162"/>
                  <a:gd name="connsiteY45" fmla="*/ 290578 h 471957"/>
                  <a:gd name="connsiteX46" fmla="*/ 1990725 w 2824162"/>
                  <a:gd name="connsiteY46" fmla="*/ 266766 h 471957"/>
                  <a:gd name="connsiteX47" fmla="*/ 2005012 w 2824162"/>
                  <a:gd name="connsiteY47" fmla="*/ 262003 h 471957"/>
                  <a:gd name="connsiteX48" fmla="*/ 2019300 w 2824162"/>
                  <a:gd name="connsiteY48" fmla="*/ 252478 h 471957"/>
                  <a:gd name="connsiteX49" fmla="*/ 2038350 w 2824162"/>
                  <a:gd name="connsiteY49" fmla="*/ 247716 h 471957"/>
                  <a:gd name="connsiteX50" fmla="*/ 2085975 w 2824162"/>
                  <a:gd name="connsiteY50" fmla="*/ 233428 h 471957"/>
                  <a:gd name="connsiteX51" fmla="*/ 2128837 w 2824162"/>
                  <a:gd name="connsiteY51" fmla="*/ 228666 h 471957"/>
                  <a:gd name="connsiteX52" fmla="*/ 2162175 w 2824162"/>
                  <a:gd name="connsiteY52" fmla="*/ 219141 h 471957"/>
                  <a:gd name="connsiteX53" fmla="*/ 2190750 w 2824162"/>
                  <a:gd name="connsiteY53" fmla="*/ 209616 h 471957"/>
                  <a:gd name="connsiteX54" fmla="*/ 2238375 w 2824162"/>
                  <a:gd name="connsiteY54" fmla="*/ 200091 h 471957"/>
                  <a:gd name="connsiteX55" fmla="*/ 2266950 w 2824162"/>
                  <a:gd name="connsiteY55" fmla="*/ 190566 h 471957"/>
                  <a:gd name="connsiteX56" fmla="*/ 2290762 w 2824162"/>
                  <a:gd name="connsiteY56" fmla="*/ 181041 h 471957"/>
                  <a:gd name="connsiteX57" fmla="*/ 2338387 w 2824162"/>
                  <a:gd name="connsiteY57" fmla="*/ 176278 h 471957"/>
                  <a:gd name="connsiteX58" fmla="*/ 2371725 w 2824162"/>
                  <a:gd name="connsiteY58" fmla="*/ 166753 h 471957"/>
                  <a:gd name="connsiteX59" fmla="*/ 2386012 w 2824162"/>
                  <a:gd name="connsiteY59" fmla="*/ 161991 h 471957"/>
                  <a:gd name="connsiteX60" fmla="*/ 2400300 w 2824162"/>
                  <a:gd name="connsiteY60" fmla="*/ 152466 h 471957"/>
                  <a:gd name="connsiteX61" fmla="*/ 2414587 w 2824162"/>
                  <a:gd name="connsiteY61" fmla="*/ 147703 h 471957"/>
                  <a:gd name="connsiteX62" fmla="*/ 2433637 w 2824162"/>
                  <a:gd name="connsiteY62" fmla="*/ 138178 h 471957"/>
                  <a:gd name="connsiteX63" fmla="*/ 2447925 w 2824162"/>
                  <a:gd name="connsiteY63" fmla="*/ 128653 h 471957"/>
                  <a:gd name="connsiteX64" fmla="*/ 2490787 w 2824162"/>
                  <a:gd name="connsiteY64" fmla="*/ 119128 h 471957"/>
                  <a:gd name="connsiteX65" fmla="*/ 2524125 w 2824162"/>
                  <a:gd name="connsiteY65" fmla="*/ 104841 h 471957"/>
                  <a:gd name="connsiteX66" fmla="*/ 2552700 w 2824162"/>
                  <a:gd name="connsiteY66" fmla="*/ 95316 h 471957"/>
                  <a:gd name="connsiteX67" fmla="*/ 2586037 w 2824162"/>
                  <a:gd name="connsiteY67" fmla="*/ 81028 h 471957"/>
                  <a:gd name="connsiteX68" fmla="*/ 2600325 w 2824162"/>
                  <a:gd name="connsiteY68" fmla="*/ 71503 h 471957"/>
                  <a:gd name="connsiteX69" fmla="*/ 2614612 w 2824162"/>
                  <a:gd name="connsiteY69" fmla="*/ 66741 h 471957"/>
                  <a:gd name="connsiteX70" fmla="*/ 2647950 w 2824162"/>
                  <a:gd name="connsiteY70" fmla="*/ 52453 h 471957"/>
                  <a:gd name="connsiteX71" fmla="*/ 2667000 w 2824162"/>
                  <a:gd name="connsiteY71" fmla="*/ 42928 h 471957"/>
                  <a:gd name="connsiteX72" fmla="*/ 2686050 w 2824162"/>
                  <a:gd name="connsiteY72" fmla="*/ 38166 h 471957"/>
                  <a:gd name="connsiteX73" fmla="*/ 2728912 w 2824162"/>
                  <a:gd name="connsiteY73" fmla="*/ 23878 h 471957"/>
                  <a:gd name="connsiteX74" fmla="*/ 2743200 w 2824162"/>
                  <a:gd name="connsiteY74" fmla="*/ 19116 h 471957"/>
                  <a:gd name="connsiteX75" fmla="*/ 2762250 w 2824162"/>
                  <a:gd name="connsiteY75" fmla="*/ 14353 h 471957"/>
                  <a:gd name="connsiteX76" fmla="*/ 2776537 w 2824162"/>
                  <a:gd name="connsiteY76" fmla="*/ 9591 h 471957"/>
                  <a:gd name="connsiteX77" fmla="*/ 2800350 w 2824162"/>
                  <a:gd name="connsiteY77" fmla="*/ 4828 h 471957"/>
                  <a:gd name="connsiteX78" fmla="*/ 2824162 w 2824162"/>
                  <a:gd name="connsiteY78" fmla="*/ 66 h 471957"/>
                  <a:gd name="connsiteX0" fmla="*/ 0 w 2771775"/>
                  <a:gd name="connsiteY0" fmla="*/ 252478 h 471957"/>
                  <a:gd name="connsiteX1" fmla="*/ 47625 w 2771775"/>
                  <a:gd name="connsiteY1" fmla="*/ 266766 h 471957"/>
                  <a:gd name="connsiteX2" fmla="*/ 95250 w 2771775"/>
                  <a:gd name="connsiteY2" fmla="*/ 271528 h 471957"/>
                  <a:gd name="connsiteX3" fmla="*/ 114300 w 2771775"/>
                  <a:gd name="connsiteY3" fmla="*/ 276291 h 471957"/>
                  <a:gd name="connsiteX4" fmla="*/ 180975 w 2771775"/>
                  <a:gd name="connsiteY4" fmla="*/ 285816 h 471957"/>
                  <a:gd name="connsiteX5" fmla="*/ 228600 w 2771775"/>
                  <a:gd name="connsiteY5" fmla="*/ 304866 h 471957"/>
                  <a:gd name="connsiteX6" fmla="*/ 252413 w 2771775"/>
                  <a:gd name="connsiteY6" fmla="*/ 309628 h 471957"/>
                  <a:gd name="connsiteX7" fmla="*/ 266700 w 2771775"/>
                  <a:gd name="connsiteY7" fmla="*/ 314391 h 471957"/>
                  <a:gd name="connsiteX8" fmla="*/ 309563 w 2771775"/>
                  <a:gd name="connsiteY8" fmla="*/ 323916 h 471957"/>
                  <a:gd name="connsiteX9" fmla="*/ 361950 w 2771775"/>
                  <a:gd name="connsiteY9" fmla="*/ 328678 h 471957"/>
                  <a:gd name="connsiteX10" fmla="*/ 400050 w 2771775"/>
                  <a:gd name="connsiteY10" fmla="*/ 338203 h 471957"/>
                  <a:gd name="connsiteX11" fmla="*/ 447675 w 2771775"/>
                  <a:gd name="connsiteY11" fmla="*/ 342966 h 471957"/>
                  <a:gd name="connsiteX12" fmla="*/ 476250 w 2771775"/>
                  <a:gd name="connsiteY12" fmla="*/ 347728 h 471957"/>
                  <a:gd name="connsiteX13" fmla="*/ 519113 w 2771775"/>
                  <a:gd name="connsiteY13" fmla="*/ 366778 h 471957"/>
                  <a:gd name="connsiteX14" fmla="*/ 533400 w 2771775"/>
                  <a:gd name="connsiteY14" fmla="*/ 371541 h 471957"/>
                  <a:gd name="connsiteX15" fmla="*/ 552450 w 2771775"/>
                  <a:gd name="connsiteY15" fmla="*/ 381066 h 471957"/>
                  <a:gd name="connsiteX16" fmla="*/ 566738 w 2771775"/>
                  <a:gd name="connsiteY16" fmla="*/ 385828 h 471957"/>
                  <a:gd name="connsiteX17" fmla="*/ 585788 w 2771775"/>
                  <a:gd name="connsiteY17" fmla="*/ 395353 h 471957"/>
                  <a:gd name="connsiteX18" fmla="*/ 647700 w 2771775"/>
                  <a:gd name="connsiteY18" fmla="*/ 404878 h 471957"/>
                  <a:gd name="connsiteX19" fmla="*/ 671513 w 2771775"/>
                  <a:gd name="connsiteY19" fmla="*/ 409641 h 471957"/>
                  <a:gd name="connsiteX20" fmla="*/ 685800 w 2771775"/>
                  <a:gd name="connsiteY20" fmla="*/ 414403 h 471957"/>
                  <a:gd name="connsiteX21" fmla="*/ 752475 w 2771775"/>
                  <a:gd name="connsiteY21" fmla="*/ 419166 h 471957"/>
                  <a:gd name="connsiteX22" fmla="*/ 771525 w 2771775"/>
                  <a:gd name="connsiteY22" fmla="*/ 423928 h 471957"/>
                  <a:gd name="connsiteX23" fmla="*/ 800100 w 2771775"/>
                  <a:gd name="connsiteY23" fmla="*/ 433453 h 471957"/>
                  <a:gd name="connsiteX24" fmla="*/ 852488 w 2771775"/>
                  <a:gd name="connsiteY24" fmla="*/ 438216 h 471957"/>
                  <a:gd name="connsiteX25" fmla="*/ 866775 w 2771775"/>
                  <a:gd name="connsiteY25" fmla="*/ 442978 h 471957"/>
                  <a:gd name="connsiteX26" fmla="*/ 981075 w 2771775"/>
                  <a:gd name="connsiteY26" fmla="*/ 452503 h 471957"/>
                  <a:gd name="connsiteX27" fmla="*/ 1328738 w 2771775"/>
                  <a:gd name="connsiteY27" fmla="*/ 452503 h 471957"/>
                  <a:gd name="connsiteX28" fmla="*/ 1419225 w 2771775"/>
                  <a:gd name="connsiteY28" fmla="*/ 447741 h 471957"/>
                  <a:gd name="connsiteX29" fmla="*/ 1462088 w 2771775"/>
                  <a:gd name="connsiteY29" fmla="*/ 433453 h 471957"/>
                  <a:gd name="connsiteX30" fmla="*/ 1476375 w 2771775"/>
                  <a:gd name="connsiteY30" fmla="*/ 428691 h 471957"/>
                  <a:gd name="connsiteX31" fmla="*/ 1495425 w 2771775"/>
                  <a:gd name="connsiteY31" fmla="*/ 419166 h 471957"/>
                  <a:gd name="connsiteX32" fmla="*/ 1533525 w 2771775"/>
                  <a:gd name="connsiteY32" fmla="*/ 414403 h 471957"/>
                  <a:gd name="connsiteX33" fmla="*/ 1552575 w 2771775"/>
                  <a:gd name="connsiteY33" fmla="*/ 404878 h 471957"/>
                  <a:gd name="connsiteX34" fmla="*/ 1633538 w 2771775"/>
                  <a:gd name="connsiteY34" fmla="*/ 390591 h 471957"/>
                  <a:gd name="connsiteX35" fmla="*/ 1652588 w 2771775"/>
                  <a:gd name="connsiteY35" fmla="*/ 385828 h 471957"/>
                  <a:gd name="connsiteX36" fmla="*/ 1681163 w 2771775"/>
                  <a:gd name="connsiteY36" fmla="*/ 376303 h 471957"/>
                  <a:gd name="connsiteX37" fmla="*/ 1709738 w 2771775"/>
                  <a:gd name="connsiteY37" fmla="*/ 371541 h 471957"/>
                  <a:gd name="connsiteX38" fmla="*/ 1738313 w 2771775"/>
                  <a:gd name="connsiteY38" fmla="*/ 362016 h 471957"/>
                  <a:gd name="connsiteX39" fmla="*/ 1752600 w 2771775"/>
                  <a:gd name="connsiteY39" fmla="*/ 347728 h 471957"/>
                  <a:gd name="connsiteX40" fmla="*/ 1809750 w 2771775"/>
                  <a:gd name="connsiteY40" fmla="*/ 333441 h 471957"/>
                  <a:gd name="connsiteX41" fmla="*/ 1843088 w 2771775"/>
                  <a:gd name="connsiteY41" fmla="*/ 323916 h 471957"/>
                  <a:gd name="connsiteX42" fmla="*/ 1876425 w 2771775"/>
                  <a:gd name="connsiteY42" fmla="*/ 304866 h 471957"/>
                  <a:gd name="connsiteX43" fmla="*/ 1890713 w 2771775"/>
                  <a:gd name="connsiteY43" fmla="*/ 295341 h 471957"/>
                  <a:gd name="connsiteX44" fmla="*/ 1905000 w 2771775"/>
                  <a:gd name="connsiteY44" fmla="*/ 290578 h 471957"/>
                  <a:gd name="connsiteX45" fmla="*/ 1938338 w 2771775"/>
                  <a:gd name="connsiteY45" fmla="*/ 266766 h 471957"/>
                  <a:gd name="connsiteX46" fmla="*/ 1952625 w 2771775"/>
                  <a:gd name="connsiteY46" fmla="*/ 262003 h 471957"/>
                  <a:gd name="connsiteX47" fmla="*/ 1966913 w 2771775"/>
                  <a:gd name="connsiteY47" fmla="*/ 252478 h 471957"/>
                  <a:gd name="connsiteX48" fmla="*/ 1985963 w 2771775"/>
                  <a:gd name="connsiteY48" fmla="*/ 247716 h 471957"/>
                  <a:gd name="connsiteX49" fmla="*/ 2033588 w 2771775"/>
                  <a:gd name="connsiteY49" fmla="*/ 233428 h 471957"/>
                  <a:gd name="connsiteX50" fmla="*/ 2076450 w 2771775"/>
                  <a:gd name="connsiteY50" fmla="*/ 228666 h 471957"/>
                  <a:gd name="connsiteX51" fmla="*/ 2109788 w 2771775"/>
                  <a:gd name="connsiteY51" fmla="*/ 219141 h 471957"/>
                  <a:gd name="connsiteX52" fmla="*/ 2138363 w 2771775"/>
                  <a:gd name="connsiteY52" fmla="*/ 209616 h 471957"/>
                  <a:gd name="connsiteX53" fmla="*/ 2185988 w 2771775"/>
                  <a:gd name="connsiteY53" fmla="*/ 200091 h 471957"/>
                  <a:gd name="connsiteX54" fmla="*/ 2214563 w 2771775"/>
                  <a:gd name="connsiteY54" fmla="*/ 190566 h 471957"/>
                  <a:gd name="connsiteX55" fmla="*/ 2238375 w 2771775"/>
                  <a:gd name="connsiteY55" fmla="*/ 181041 h 471957"/>
                  <a:gd name="connsiteX56" fmla="*/ 2286000 w 2771775"/>
                  <a:gd name="connsiteY56" fmla="*/ 176278 h 471957"/>
                  <a:gd name="connsiteX57" fmla="*/ 2319338 w 2771775"/>
                  <a:gd name="connsiteY57" fmla="*/ 166753 h 471957"/>
                  <a:gd name="connsiteX58" fmla="*/ 2333625 w 2771775"/>
                  <a:gd name="connsiteY58" fmla="*/ 161991 h 471957"/>
                  <a:gd name="connsiteX59" fmla="*/ 2347913 w 2771775"/>
                  <a:gd name="connsiteY59" fmla="*/ 152466 h 471957"/>
                  <a:gd name="connsiteX60" fmla="*/ 2362200 w 2771775"/>
                  <a:gd name="connsiteY60" fmla="*/ 147703 h 471957"/>
                  <a:gd name="connsiteX61" fmla="*/ 2381250 w 2771775"/>
                  <a:gd name="connsiteY61" fmla="*/ 138178 h 471957"/>
                  <a:gd name="connsiteX62" fmla="*/ 2395538 w 2771775"/>
                  <a:gd name="connsiteY62" fmla="*/ 128653 h 471957"/>
                  <a:gd name="connsiteX63" fmla="*/ 2438400 w 2771775"/>
                  <a:gd name="connsiteY63" fmla="*/ 119128 h 471957"/>
                  <a:gd name="connsiteX64" fmla="*/ 2471738 w 2771775"/>
                  <a:gd name="connsiteY64" fmla="*/ 104841 h 471957"/>
                  <a:gd name="connsiteX65" fmla="*/ 2500313 w 2771775"/>
                  <a:gd name="connsiteY65" fmla="*/ 95316 h 471957"/>
                  <a:gd name="connsiteX66" fmla="*/ 2533650 w 2771775"/>
                  <a:gd name="connsiteY66" fmla="*/ 81028 h 471957"/>
                  <a:gd name="connsiteX67" fmla="*/ 2547938 w 2771775"/>
                  <a:gd name="connsiteY67" fmla="*/ 71503 h 471957"/>
                  <a:gd name="connsiteX68" fmla="*/ 2562225 w 2771775"/>
                  <a:gd name="connsiteY68" fmla="*/ 66741 h 471957"/>
                  <a:gd name="connsiteX69" fmla="*/ 2595563 w 2771775"/>
                  <a:gd name="connsiteY69" fmla="*/ 52453 h 471957"/>
                  <a:gd name="connsiteX70" fmla="*/ 2614613 w 2771775"/>
                  <a:gd name="connsiteY70" fmla="*/ 42928 h 471957"/>
                  <a:gd name="connsiteX71" fmla="*/ 2633663 w 2771775"/>
                  <a:gd name="connsiteY71" fmla="*/ 38166 h 471957"/>
                  <a:gd name="connsiteX72" fmla="*/ 2676525 w 2771775"/>
                  <a:gd name="connsiteY72" fmla="*/ 23878 h 471957"/>
                  <a:gd name="connsiteX73" fmla="*/ 2690813 w 2771775"/>
                  <a:gd name="connsiteY73" fmla="*/ 19116 h 471957"/>
                  <a:gd name="connsiteX74" fmla="*/ 2709863 w 2771775"/>
                  <a:gd name="connsiteY74" fmla="*/ 14353 h 471957"/>
                  <a:gd name="connsiteX75" fmla="*/ 2724150 w 2771775"/>
                  <a:gd name="connsiteY75" fmla="*/ 9591 h 471957"/>
                  <a:gd name="connsiteX76" fmla="*/ 2747963 w 2771775"/>
                  <a:gd name="connsiteY76" fmla="*/ 4828 h 471957"/>
                  <a:gd name="connsiteX77" fmla="*/ 2771775 w 2771775"/>
                  <a:gd name="connsiteY77" fmla="*/ 66 h 471957"/>
                  <a:gd name="connsiteX0" fmla="*/ 0 w 2724150"/>
                  <a:gd name="connsiteY0" fmla="*/ 266766 h 471957"/>
                  <a:gd name="connsiteX1" fmla="*/ 47625 w 2724150"/>
                  <a:gd name="connsiteY1" fmla="*/ 271528 h 471957"/>
                  <a:gd name="connsiteX2" fmla="*/ 66675 w 2724150"/>
                  <a:gd name="connsiteY2" fmla="*/ 276291 h 471957"/>
                  <a:gd name="connsiteX3" fmla="*/ 133350 w 2724150"/>
                  <a:gd name="connsiteY3" fmla="*/ 285816 h 471957"/>
                  <a:gd name="connsiteX4" fmla="*/ 180975 w 2724150"/>
                  <a:gd name="connsiteY4" fmla="*/ 304866 h 471957"/>
                  <a:gd name="connsiteX5" fmla="*/ 204788 w 2724150"/>
                  <a:gd name="connsiteY5" fmla="*/ 309628 h 471957"/>
                  <a:gd name="connsiteX6" fmla="*/ 219075 w 2724150"/>
                  <a:gd name="connsiteY6" fmla="*/ 314391 h 471957"/>
                  <a:gd name="connsiteX7" fmla="*/ 261938 w 2724150"/>
                  <a:gd name="connsiteY7" fmla="*/ 323916 h 471957"/>
                  <a:gd name="connsiteX8" fmla="*/ 314325 w 2724150"/>
                  <a:gd name="connsiteY8" fmla="*/ 328678 h 471957"/>
                  <a:gd name="connsiteX9" fmla="*/ 352425 w 2724150"/>
                  <a:gd name="connsiteY9" fmla="*/ 338203 h 471957"/>
                  <a:gd name="connsiteX10" fmla="*/ 400050 w 2724150"/>
                  <a:gd name="connsiteY10" fmla="*/ 342966 h 471957"/>
                  <a:gd name="connsiteX11" fmla="*/ 428625 w 2724150"/>
                  <a:gd name="connsiteY11" fmla="*/ 347728 h 471957"/>
                  <a:gd name="connsiteX12" fmla="*/ 471488 w 2724150"/>
                  <a:gd name="connsiteY12" fmla="*/ 366778 h 471957"/>
                  <a:gd name="connsiteX13" fmla="*/ 485775 w 2724150"/>
                  <a:gd name="connsiteY13" fmla="*/ 371541 h 471957"/>
                  <a:gd name="connsiteX14" fmla="*/ 504825 w 2724150"/>
                  <a:gd name="connsiteY14" fmla="*/ 381066 h 471957"/>
                  <a:gd name="connsiteX15" fmla="*/ 519113 w 2724150"/>
                  <a:gd name="connsiteY15" fmla="*/ 385828 h 471957"/>
                  <a:gd name="connsiteX16" fmla="*/ 538163 w 2724150"/>
                  <a:gd name="connsiteY16" fmla="*/ 395353 h 471957"/>
                  <a:gd name="connsiteX17" fmla="*/ 600075 w 2724150"/>
                  <a:gd name="connsiteY17" fmla="*/ 404878 h 471957"/>
                  <a:gd name="connsiteX18" fmla="*/ 623888 w 2724150"/>
                  <a:gd name="connsiteY18" fmla="*/ 409641 h 471957"/>
                  <a:gd name="connsiteX19" fmla="*/ 638175 w 2724150"/>
                  <a:gd name="connsiteY19" fmla="*/ 414403 h 471957"/>
                  <a:gd name="connsiteX20" fmla="*/ 704850 w 2724150"/>
                  <a:gd name="connsiteY20" fmla="*/ 419166 h 471957"/>
                  <a:gd name="connsiteX21" fmla="*/ 723900 w 2724150"/>
                  <a:gd name="connsiteY21" fmla="*/ 423928 h 471957"/>
                  <a:gd name="connsiteX22" fmla="*/ 752475 w 2724150"/>
                  <a:gd name="connsiteY22" fmla="*/ 433453 h 471957"/>
                  <a:gd name="connsiteX23" fmla="*/ 804863 w 2724150"/>
                  <a:gd name="connsiteY23" fmla="*/ 438216 h 471957"/>
                  <a:gd name="connsiteX24" fmla="*/ 819150 w 2724150"/>
                  <a:gd name="connsiteY24" fmla="*/ 442978 h 471957"/>
                  <a:gd name="connsiteX25" fmla="*/ 933450 w 2724150"/>
                  <a:gd name="connsiteY25" fmla="*/ 452503 h 471957"/>
                  <a:gd name="connsiteX26" fmla="*/ 1281113 w 2724150"/>
                  <a:gd name="connsiteY26" fmla="*/ 452503 h 471957"/>
                  <a:gd name="connsiteX27" fmla="*/ 1371600 w 2724150"/>
                  <a:gd name="connsiteY27" fmla="*/ 447741 h 471957"/>
                  <a:gd name="connsiteX28" fmla="*/ 1414463 w 2724150"/>
                  <a:gd name="connsiteY28" fmla="*/ 433453 h 471957"/>
                  <a:gd name="connsiteX29" fmla="*/ 1428750 w 2724150"/>
                  <a:gd name="connsiteY29" fmla="*/ 428691 h 471957"/>
                  <a:gd name="connsiteX30" fmla="*/ 1447800 w 2724150"/>
                  <a:gd name="connsiteY30" fmla="*/ 419166 h 471957"/>
                  <a:gd name="connsiteX31" fmla="*/ 1485900 w 2724150"/>
                  <a:gd name="connsiteY31" fmla="*/ 414403 h 471957"/>
                  <a:gd name="connsiteX32" fmla="*/ 1504950 w 2724150"/>
                  <a:gd name="connsiteY32" fmla="*/ 404878 h 471957"/>
                  <a:gd name="connsiteX33" fmla="*/ 1585913 w 2724150"/>
                  <a:gd name="connsiteY33" fmla="*/ 390591 h 471957"/>
                  <a:gd name="connsiteX34" fmla="*/ 1604963 w 2724150"/>
                  <a:gd name="connsiteY34" fmla="*/ 385828 h 471957"/>
                  <a:gd name="connsiteX35" fmla="*/ 1633538 w 2724150"/>
                  <a:gd name="connsiteY35" fmla="*/ 376303 h 471957"/>
                  <a:gd name="connsiteX36" fmla="*/ 1662113 w 2724150"/>
                  <a:gd name="connsiteY36" fmla="*/ 371541 h 471957"/>
                  <a:gd name="connsiteX37" fmla="*/ 1690688 w 2724150"/>
                  <a:gd name="connsiteY37" fmla="*/ 362016 h 471957"/>
                  <a:gd name="connsiteX38" fmla="*/ 1704975 w 2724150"/>
                  <a:gd name="connsiteY38" fmla="*/ 347728 h 471957"/>
                  <a:gd name="connsiteX39" fmla="*/ 1762125 w 2724150"/>
                  <a:gd name="connsiteY39" fmla="*/ 333441 h 471957"/>
                  <a:gd name="connsiteX40" fmla="*/ 1795463 w 2724150"/>
                  <a:gd name="connsiteY40" fmla="*/ 323916 h 471957"/>
                  <a:gd name="connsiteX41" fmla="*/ 1828800 w 2724150"/>
                  <a:gd name="connsiteY41" fmla="*/ 304866 h 471957"/>
                  <a:gd name="connsiteX42" fmla="*/ 1843088 w 2724150"/>
                  <a:gd name="connsiteY42" fmla="*/ 295341 h 471957"/>
                  <a:gd name="connsiteX43" fmla="*/ 1857375 w 2724150"/>
                  <a:gd name="connsiteY43" fmla="*/ 290578 h 471957"/>
                  <a:gd name="connsiteX44" fmla="*/ 1890713 w 2724150"/>
                  <a:gd name="connsiteY44" fmla="*/ 266766 h 471957"/>
                  <a:gd name="connsiteX45" fmla="*/ 1905000 w 2724150"/>
                  <a:gd name="connsiteY45" fmla="*/ 262003 h 471957"/>
                  <a:gd name="connsiteX46" fmla="*/ 1919288 w 2724150"/>
                  <a:gd name="connsiteY46" fmla="*/ 252478 h 471957"/>
                  <a:gd name="connsiteX47" fmla="*/ 1938338 w 2724150"/>
                  <a:gd name="connsiteY47" fmla="*/ 247716 h 471957"/>
                  <a:gd name="connsiteX48" fmla="*/ 1985963 w 2724150"/>
                  <a:gd name="connsiteY48" fmla="*/ 233428 h 471957"/>
                  <a:gd name="connsiteX49" fmla="*/ 2028825 w 2724150"/>
                  <a:gd name="connsiteY49" fmla="*/ 228666 h 471957"/>
                  <a:gd name="connsiteX50" fmla="*/ 2062163 w 2724150"/>
                  <a:gd name="connsiteY50" fmla="*/ 219141 h 471957"/>
                  <a:gd name="connsiteX51" fmla="*/ 2090738 w 2724150"/>
                  <a:gd name="connsiteY51" fmla="*/ 209616 h 471957"/>
                  <a:gd name="connsiteX52" fmla="*/ 2138363 w 2724150"/>
                  <a:gd name="connsiteY52" fmla="*/ 200091 h 471957"/>
                  <a:gd name="connsiteX53" fmla="*/ 2166938 w 2724150"/>
                  <a:gd name="connsiteY53" fmla="*/ 190566 h 471957"/>
                  <a:gd name="connsiteX54" fmla="*/ 2190750 w 2724150"/>
                  <a:gd name="connsiteY54" fmla="*/ 181041 h 471957"/>
                  <a:gd name="connsiteX55" fmla="*/ 2238375 w 2724150"/>
                  <a:gd name="connsiteY55" fmla="*/ 176278 h 471957"/>
                  <a:gd name="connsiteX56" fmla="*/ 2271713 w 2724150"/>
                  <a:gd name="connsiteY56" fmla="*/ 166753 h 471957"/>
                  <a:gd name="connsiteX57" fmla="*/ 2286000 w 2724150"/>
                  <a:gd name="connsiteY57" fmla="*/ 161991 h 471957"/>
                  <a:gd name="connsiteX58" fmla="*/ 2300288 w 2724150"/>
                  <a:gd name="connsiteY58" fmla="*/ 152466 h 471957"/>
                  <a:gd name="connsiteX59" fmla="*/ 2314575 w 2724150"/>
                  <a:gd name="connsiteY59" fmla="*/ 147703 h 471957"/>
                  <a:gd name="connsiteX60" fmla="*/ 2333625 w 2724150"/>
                  <a:gd name="connsiteY60" fmla="*/ 138178 h 471957"/>
                  <a:gd name="connsiteX61" fmla="*/ 2347913 w 2724150"/>
                  <a:gd name="connsiteY61" fmla="*/ 128653 h 471957"/>
                  <a:gd name="connsiteX62" fmla="*/ 2390775 w 2724150"/>
                  <a:gd name="connsiteY62" fmla="*/ 119128 h 471957"/>
                  <a:gd name="connsiteX63" fmla="*/ 2424113 w 2724150"/>
                  <a:gd name="connsiteY63" fmla="*/ 104841 h 471957"/>
                  <a:gd name="connsiteX64" fmla="*/ 2452688 w 2724150"/>
                  <a:gd name="connsiteY64" fmla="*/ 95316 h 471957"/>
                  <a:gd name="connsiteX65" fmla="*/ 2486025 w 2724150"/>
                  <a:gd name="connsiteY65" fmla="*/ 81028 h 471957"/>
                  <a:gd name="connsiteX66" fmla="*/ 2500313 w 2724150"/>
                  <a:gd name="connsiteY66" fmla="*/ 71503 h 471957"/>
                  <a:gd name="connsiteX67" fmla="*/ 2514600 w 2724150"/>
                  <a:gd name="connsiteY67" fmla="*/ 66741 h 471957"/>
                  <a:gd name="connsiteX68" fmla="*/ 2547938 w 2724150"/>
                  <a:gd name="connsiteY68" fmla="*/ 52453 h 471957"/>
                  <a:gd name="connsiteX69" fmla="*/ 2566988 w 2724150"/>
                  <a:gd name="connsiteY69" fmla="*/ 42928 h 471957"/>
                  <a:gd name="connsiteX70" fmla="*/ 2586038 w 2724150"/>
                  <a:gd name="connsiteY70" fmla="*/ 38166 h 471957"/>
                  <a:gd name="connsiteX71" fmla="*/ 2628900 w 2724150"/>
                  <a:gd name="connsiteY71" fmla="*/ 23878 h 471957"/>
                  <a:gd name="connsiteX72" fmla="*/ 2643188 w 2724150"/>
                  <a:gd name="connsiteY72" fmla="*/ 19116 h 471957"/>
                  <a:gd name="connsiteX73" fmla="*/ 2662238 w 2724150"/>
                  <a:gd name="connsiteY73" fmla="*/ 14353 h 471957"/>
                  <a:gd name="connsiteX74" fmla="*/ 2676525 w 2724150"/>
                  <a:gd name="connsiteY74" fmla="*/ 9591 h 471957"/>
                  <a:gd name="connsiteX75" fmla="*/ 2700338 w 2724150"/>
                  <a:gd name="connsiteY75" fmla="*/ 4828 h 471957"/>
                  <a:gd name="connsiteX76" fmla="*/ 2724150 w 2724150"/>
                  <a:gd name="connsiteY76" fmla="*/ 66 h 471957"/>
                  <a:gd name="connsiteX0" fmla="*/ 0 w 2676525"/>
                  <a:gd name="connsiteY0" fmla="*/ 271528 h 471957"/>
                  <a:gd name="connsiteX1" fmla="*/ 19050 w 2676525"/>
                  <a:gd name="connsiteY1" fmla="*/ 276291 h 471957"/>
                  <a:gd name="connsiteX2" fmla="*/ 85725 w 2676525"/>
                  <a:gd name="connsiteY2" fmla="*/ 285816 h 471957"/>
                  <a:gd name="connsiteX3" fmla="*/ 133350 w 2676525"/>
                  <a:gd name="connsiteY3" fmla="*/ 304866 h 471957"/>
                  <a:gd name="connsiteX4" fmla="*/ 157163 w 2676525"/>
                  <a:gd name="connsiteY4" fmla="*/ 309628 h 471957"/>
                  <a:gd name="connsiteX5" fmla="*/ 171450 w 2676525"/>
                  <a:gd name="connsiteY5" fmla="*/ 314391 h 471957"/>
                  <a:gd name="connsiteX6" fmla="*/ 214313 w 2676525"/>
                  <a:gd name="connsiteY6" fmla="*/ 323916 h 471957"/>
                  <a:gd name="connsiteX7" fmla="*/ 266700 w 2676525"/>
                  <a:gd name="connsiteY7" fmla="*/ 328678 h 471957"/>
                  <a:gd name="connsiteX8" fmla="*/ 304800 w 2676525"/>
                  <a:gd name="connsiteY8" fmla="*/ 338203 h 471957"/>
                  <a:gd name="connsiteX9" fmla="*/ 352425 w 2676525"/>
                  <a:gd name="connsiteY9" fmla="*/ 342966 h 471957"/>
                  <a:gd name="connsiteX10" fmla="*/ 381000 w 2676525"/>
                  <a:gd name="connsiteY10" fmla="*/ 347728 h 471957"/>
                  <a:gd name="connsiteX11" fmla="*/ 423863 w 2676525"/>
                  <a:gd name="connsiteY11" fmla="*/ 366778 h 471957"/>
                  <a:gd name="connsiteX12" fmla="*/ 438150 w 2676525"/>
                  <a:gd name="connsiteY12" fmla="*/ 371541 h 471957"/>
                  <a:gd name="connsiteX13" fmla="*/ 457200 w 2676525"/>
                  <a:gd name="connsiteY13" fmla="*/ 381066 h 471957"/>
                  <a:gd name="connsiteX14" fmla="*/ 471488 w 2676525"/>
                  <a:gd name="connsiteY14" fmla="*/ 385828 h 471957"/>
                  <a:gd name="connsiteX15" fmla="*/ 490538 w 2676525"/>
                  <a:gd name="connsiteY15" fmla="*/ 395353 h 471957"/>
                  <a:gd name="connsiteX16" fmla="*/ 552450 w 2676525"/>
                  <a:gd name="connsiteY16" fmla="*/ 404878 h 471957"/>
                  <a:gd name="connsiteX17" fmla="*/ 576263 w 2676525"/>
                  <a:gd name="connsiteY17" fmla="*/ 409641 h 471957"/>
                  <a:gd name="connsiteX18" fmla="*/ 590550 w 2676525"/>
                  <a:gd name="connsiteY18" fmla="*/ 414403 h 471957"/>
                  <a:gd name="connsiteX19" fmla="*/ 657225 w 2676525"/>
                  <a:gd name="connsiteY19" fmla="*/ 419166 h 471957"/>
                  <a:gd name="connsiteX20" fmla="*/ 676275 w 2676525"/>
                  <a:gd name="connsiteY20" fmla="*/ 423928 h 471957"/>
                  <a:gd name="connsiteX21" fmla="*/ 704850 w 2676525"/>
                  <a:gd name="connsiteY21" fmla="*/ 433453 h 471957"/>
                  <a:gd name="connsiteX22" fmla="*/ 757238 w 2676525"/>
                  <a:gd name="connsiteY22" fmla="*/ 438216 h 471957"/>
                  <a:gd name="connsiteX23" fmla="*/ 771525 w 2676525"/>
                  <a:gd name="connsiteY23" fmla="*/ 442978 h 471957"/>
                  <a:gd name="connsiteX24" fmla="*/ 885825 w 2676525"/>
                  <a:gd name="connsiteY24" fmla="*/ 452503 h 471957"/>
                  <a:gd name="connsiteX25" fmla="*/ 1233488 w 2676525"/>
                  <a:gd name="connsiteY25" fmla="*/ 452503 h 471957"/>
                  <a:gd name="connsiteX26" fmla="*/ 1323975 w 2676525"/>
                  <a:gd name="connsiteY26" fmla="*/ 447741 h 471957"/>
                  <a:gd name="connsiteX27" fmla="*/ 1366838 w 2676525"/>
                  <a:gd name="connsiteY27" fmla="*/ 433453 h 471957"/>
                  <a:gd name="connsiteX28" fmla="*/ 1381125 w 2676525"/>
                  <a:gd name="connsiteY28" fmla="*/ 428691 h 471957"/>
                  <a:gd name="connsiteX29" fmla="*/ 1400175 w 2676525"/>
                  <a:gd name="connsiteY29" fmla="*/ 419166 h 471957"/>
                  <a:gd name="connsiteX30" fmla="*/ 1438275 w 2676525"/>
                  <a:gd name="connsiteY30" fmla="*/ 414403 h 471957"/>
                  <a:gd name="connsiteX31" fmla="*/ 1457325 w 2676525"/>
                  <a:gd name="connsiteY31" fmla="*/ 404878 h 471957"/>
                  <a:gd name="connsiteX32" fmla="*/ 1538288 w 2676525"/>
                  <a:gd name="connsiteY32" fmla="*/ 390591 h 471957"/>
                  <a:gd name="connsiteX33" fmla="*/ 1557338 w 2676525"/>
                  <a:gd name="connsiteY33" fmla="*/ 385828 h 471957"/>
                  <a:gd name="connsiteX34" fmla="*/ 1585913 w 2676525"/>
                  <a:gd name="connsiteY34" fmla="*/ 376303 h 471957"/>
                  <a:gd name="connsiteX35" fmla="*/ 1614488 w 2676525"/>
                  <a:gd name="connsiteY35" fmla="*/ 371541 h 471957"/>
                  <a:gd name="connsiteX36" fmla="*/ 1643063 w 2676525"/>
                  <a:gd name="connsiteY36" fmla="*/ 362016 h 471957"/>
                  <a:gd name="connsiteX37" fmla="*/ 1657350 w 2676525"/>
                  <a:gd name="connsiteY37" fmla="*/ 347728 h 471957"/>
                  <a:gd name="connsiteX38" fmla="*/ 1714500 w 2676525"/>
                  <a:gd name="connsiteY38" fmla="*/ 333441 h 471957"/>
                  <a:gd name="connsiteX39" fmla="*/ 1747838 w 2676525"/>
                  <a:gd name="connsiteY39" fmla="*/ 323916 h 471957"/>
                  <a:gd name="connsiteX40" fmla="*/ 1781175 w 2676525"/>
                  <a:gd name="connsiteY40" fmla="*/ 304866 h 471957"/>
                  <a:gd name="connsiteX41" fmla="*/ 1795463 w 2676525"/>
                  <a:gd name="connsiteY41" fmla="*/ 295341 h 471957"/>
                  <a:gd name="connsiteX42" fmla="*/ 1809750 w 2676525"/>
                  <a:gd name="connsiteY42" fmla="*/ 290578 h 471957"/>
                  <a:gd name="connsiteX43" fmla="*/ 1843088 w 2676525"/>
                  <a:gd name="connsiteY43" fmla="*/ 266766 h 471957"/>
                  <a:gd name="connsiteX44" fmla="*/ 1857375 w 2676525"/>
                  <a:gd name="connsiteY44" fmla="*/ 262003 h 471957"/>
                  <a:gd name="connsiteX45" fmla="*/ 1871663 w 2676525"/>
                  <a:gd name="connsiteY45" fmla="*/ 252478 h 471957"/>
                  <a:gd name="connsiteX46" fmla="*/ 1890713 w 2676525"/>
                  <a:gd name="connsiteY46" fmla="*/ 247716 h 471957"/>
                  <a:gd name="connsiteX47" fmla="*/ 1938338 w 2676525"/>
                  <a:gd name="connsiteY47" fmla="*/ 233428 h 471957"/>
                  <a:gd name="connsiteX48" fmla="*/ 1981200 w 2676525"/>
                  <a:gd name="connsiteY48" fmla="*/ 228666 h 471957"/>
                  <a:gd name="connsiteX49" fmla="*/ 2014538 w 2676525"/>
                  <a:gd name="connsiteY49" fmla="*/ 219141 h 471957"/>
                  <a:gd name="connsiteX50" fmla="*/ 2043113 w 2676525"/>
                  <a:gd name="connsiteY50" fmla="*/ 209616 h 471957"/>
                  <a:gd name="connsiteX51" fmla="*/ 2090738 w 2676525"/>
                  <a:gd name="connsiteY51" fmla="*/ 200091 h 471957"/>
                  <a:gd name="connsiteX52" fmla="*/ 2119313 w 2676525"/>
                  <a:gd name="connsiteY52" fmla="*/ 190566 h 471957"/>
                  <a:gd name="connsiteX53" fmla="*/ 2143125 w 2676525"/>
                  <a:gd name="connsiteY53" fmla="*/ 181041 h 471957"/>
                  <a:gd name="connsiteX54" fmla="*/ 2190750 w 2676525"/>
                  <a:gd name="connsiteY54" fmla="*/ 176278 h 471957"/>
                  <a:gd name="connsiteX55" fmla="*/ 2224088 w 2676525"/>
                  <a:gd name="connsiteY55" fmla="*/ 166753 h 471957"/>
                  <a:gd name="connsiteX56" fmla="*/ 2238375 w 2676525"/>
                  <a:gd name="connsiteY56" fmla="*/ 161991 h 471957"/>
                  <a:gd name="connsiteX57" fmla="*/ 2252663 w 2676525"/>
                  <a:gd name="connsiteY57" fmla="*/ 152466 h 471957"/>
                  <a:gd name="connsiteX58" fmla="*/ 2266950 w 2676525"/>
                  <a:gd name="connsiteY58" fmla="*/ 147703 h 471957"/>
                  <a:gd name="connsiteX59" fmla="*/ 2286000 w 2676525"/>
                  <a:gd name="connsiteY59" fmla="*/ 138178 h 471957"/>
                  <a:gd name="connsiteX60" fmla="*/ 2300288 w 2676525"/>
                  <a:gd name="connsiteY60" fmla="*/ 128653 h 471957"/>
                  <a:gd name="connsiteX61" fmla="*/ 2343150 w 2676525"/>
                  <a:gd name="connsiteY61" fmla="*/ 119128 h 471957"/>
                  <a:gd name="connsiteX62" fmla="*/ 2376488 w 2676525"/>
                  <a:gd name="connsiteY62" fmla="*/ 104841 h 471957"/>
                  <a:gd name="connsiteX63" fmla="*/ 2405063 w 2676525"/>
                  <a:gd name="connsiteY63" fmla="*/ 95316 h 471957"/>
                  <a:gd name="connsiteX64" fmla="*/ 2438400 w 2676525"/>
                  <a:gd name="connsiteY64" fmla="*/ 81028 h 471957"/>
                  <a:gd name="connsiteX65" fmla="*/ 2452688 w 2676525"/>
                  <a:gd name="connsiteY65" fmla="*/ 71503 h 471957"/>
                  <a:gd name="connsiteX66" fmla="*/ 2466975 w 2676525"/>
                  <a:gd name="connsiteY66" fmla="*/ 66741 h 471957"/>
                  <a:gd name="connsiteX67" fmla="*/ 2500313 w 2676525"/>
                  <a:gd name="connsiteY67" fmla="*/ 52453 h 471957"/>
                  <a:gd name="connsiteX68" fmla="*/ 2519363 w 2676525"/>
                  <a:gd name="connsiteY68" fmla="*/ 42928 h 471957"/>
                  <a:gd name="connsiteX69" fmla="*/ 2538413 w 2676525"/>
                  <a:gd name="connsiteY69" fmla="*/ 38166 h 471957"/>
                  <a:gd name="connsiteX70" fmla="*/ 2581275 w 2676525"/>
                  <a:gd name="connsiteY70" fmla="*/ 23878 h 471957"/>
                  <a:gd name="connsiteX71" fmla="*/ 2595563 w 2676525"/>
                  <a:gd name="connsiteY71" fmla="*/ 19116 h 471957"/>
                  <a:gd name="connsiteX72" fmla="*/ 2614613 w 2676525"/>
                  <a:gd name="connsiteY72" fmla="*/ 14353 h 471957"/>
                  <a:gd name="connsiteX73" fmla="*/ 2628900 w 2676525"/>
                  <a:gd name="connsiteY73" fmla="*/ 9591 h 471957"/>
                  <a:gd name="connsiteX74" fmla="*/ 2652713 w 2676525"/>
                  <a:gd name="connsiteY74" fmla="*/ 4828 h 471957"/>
                  <a:gd name="connsiteX75" fmla="*/ 2676525 w 2676525"/>
                  <a:gd name="connsiteY75" fmla="*/ 66 h 471957"/>
                  <a:gd name="connsiteX0" fmla="*/ 0 w 2676525"/>
                  <a:gd name="connsiteY0" fmla="*/ 271528 h 471957"/>
                  <a:gd name="connsiteX1" fmla="*/ 85725 w 2676525"/>
                  <a:gd name="connsiteY1" fmla="*/ 285816 h 471957"/>
                  <a:gd name="connsiteX2" fmla="*/ 133350 w 2676525"/>
                  <a:gd name="connsiteY2" fmla="*/ 304866 h 471957"/>
                  <a:gd name="connsiteX3" fmla="*/ 157163 w 2676525"/>
                  <a:gd name="connsiteY3" fmla="*/ 309628 h 471957"/>
                  <a:gd name="connsiteX4" fmla="*/ 171450 w 2676525"/>
                  <a:gd name="connsiteY4" fmla="*/ 314391 h 471957"/>
                  <a:gd name="connsiteX5" fmla="*/ 214313 w 2676525"/>
                  <a:gd name="connsiteY5" fmla="*/ 323916 h 471957"/>
                  <a:gd name="connsiteX6" fmla="*/ 266700 w 2676525"/>
                  <a:gd name="connsiteY6" fmla="*/ 328678 h 471957"/>
                  <a:gd name="connsiteX7" fmla="*/ 304800 w 2676525"/>
                  <a:gd name="connsiteY7" fmla="*/ 338203 h 471957"/>
                  <a:gd name="connsiteX8" fmla="*/ 352425 w 2676525"/>
                  <a:gd name="connsiteY8" fmla="*/ 342966 h 471957"/>
                  <a:gd name="connsiteX9" fmla="*/ 381000 w 2676525"/>
                  <a:gd name="connsiteY9" fmla="*/ 347728 h 471957"/>
                  <a:gd name="connsiteX10" fmla="*/ 423863 w 2676525"/>
                  <a:gd name="connsiteY10" fmla="*/ 366778 h 471957"/>
                  <a:gd name="connsiteX11" fmla="*/ 438150 w 2676525"/>
                  <a:gd name="connsiteY11" fmla="*/ 371541 h 471957"/>
                  <a:gd name="connsiteX12" fmla="*/ 457200 w 2676525"/>
                  <a:gd name="connsiteY12" fmla="*/ 381066 h 471957"/>
                  <a:gd name="connsiteX13" fmla="*/ 471488 w 2676525"/>
                  <a:gd name="connsiteY13" fmla="*/ 385828 h 471957"/>
                  <a:gd name="connsiteX14" fmla="*/ 490538 w 2676525"/>
                  <a:gd name="connsiteY14" fmla="*/ 395353 h 471957"/>
                  <a:gd name="connsiteX15" fmla="*/ 552450 w 2676525"/>
                  <a:gd name="connsiteY15" fmla="*/ 404878 h 471957"/>
                  <a:gd name="connsiteX16" fmla="*/ 576263 w 2676525"/>
                  <a:gd name="connsiteY16" fmla="*/ 409641 h 471957"/>
                  <a:gd name="connsiteX17" fmla="*/ 590550 w 2676525"/>
                  <a:gd name="connsiteY17" fmla="*/ 414403 h 471957"/>
                  <a:gd name="connsiteX18" fmla="*/ 657225 w 2676525"/>
                  <a:gd name="connsiteY18" fmla="*/ 419166 h 471957"/>
                  <a:gd name="connsiteX19" fmla="*/ 676275 w 2676525"/>
                  <a:gd name="connsiteY19" fmla="*/ 423928 h 471957"/>
                  <a:gd name="connsiteX20" fmla="*/ 704850 w 2676525"/>
                  <a:gd name="connsiteY20" fmla="*/ 433453 h 471957"/>
                  <a:gd name="connsiteX21" fmla="*/ 757238 w 2676525"/>
                  <a:gd name="connsiteY21" fmla="*/ 438216 h 471957"/>
                  <a:gd name="connsiteX22" fmla="*/ 771525 w 2676525"/>
                  <a:gd name="connsiteY22" fmla="*/ 442978 h 471957"/>
                  <a:gd name="connsiteX23" fmla="*/ 885825 w 2676525"/>
                  <a:gd name="connsiteY23" fmla="*/ 452503 h 471957"/>
                  <a:gd name="connsiteX24" fmla="*/ 1233488 w 2676525"/>
                  <a:gd name="connsiteY24" fmla="*/ 452503 h 471957"/>
                  <a:gd name="connsiteX25" fmla="*/ 1323975 w 2676525"/>
                  <a:gd name="connsiteY25" fmla="*/ 447741 h 471957"/>
                  <a:gd name="connsiteX26" fmla="*/ 1366838 w 2676525"/>
                  <a:gd name="connsiteY26" fmla="*/ 433453 h 471957"/>
                  <a:gd name="connsiteX27" fmla="*/ 1381125 w 2676525"/>
                  <a:gd name="connsiteY27" fmla="*/ 428691 h 471957"/>
                  <a:gd name="connsiteX28" fmla="*/ 1400175 w 2676525"/>
                  <a:gd name="connsiteY28" fmla="*/ 419166 h 471957"/>
                  <a:gd name="connsiteX29" fmla="*/ 1438275 w 2676525"/>
                  <a:gd name="connsiteY29" fmla="*/ 414403 h 471957"/>
                  <a:gd name="connsiteX30" fmla="*/ 1457325 w 2676525"/>
                  <a:gd name="connsiteY30" fmla="*/ 404878 h 471957"/>
                  <a:gd name="connsiteX31" fmla="*/ 1538288 w 2676525"/>
                  <a:gd name="connsiteY31" fmla="*/ 390591 h 471957"/>
                  <a:gd name="connsiteX32" fmla="*/ 1557338 w 2676525"/>
                  <a:gd name="connsiteY32" fmla="*/ 385828 h 471957"/>
                  <a:gd name="connsiteX33" fmla="*/ 1585913 w 2676525"/>
                  <a:gd name="connsiteY33" fmla="*/ 376303 h 471957"/>
                  <a:gd name="connsiteX34" fmla="*/ 1614488 w 2676525"/>
                  <a:gd name="connsiteY34" fmla="*/ 371541 h 471957"/>
                  <a:gd name="connsiteX35" fmla="*/ 1643063 w 2676525"/>
                  <a:gd name="connsiteY35" fmla="*/ 362016 h 471957"/>
                  <a:gd name="connsiteX36" fmla="*/ 1657350 w 2676525"/>
                  <a:gd name="connsiteY36" fmla="*/ 347728 h 471957"/>
                  <a:gd name="connsiteX37" fmla="*/ 1714500 w 2676525"/>
                  <a:gd name="connsiteY37" fmla="*/ 333441 h 471957"/>
                  <a:gd name="connsiteX38" fmla="*/ 1747838 w 2676525"/>
                  <a:gd name="connsiteY38" fmla="*/ 323916 h 471957"/>
                  <a:gd name="connsiteX39" fmla="*/ 1781175 w 2676525"/>
                  <a:gd name="connsiteY39" fmla="*/ 304866 h 471957"/>
                  <a:gd name="connsiteX40" fmla="*/ 1795463 w 2676525"/>
                  <a:gd name="connsiteY40" fmla="*/ 295341 h 471957"/>
                  <a:gd name="connsiteX41" fmla="*/ 1809750 w 2676525"/>
                  <a:gd name="connsiteY41" fmla="*/ 290578 h 471957"/>
                  <a:gd name="connsiteX42" fmla="*/ 1843088 w 2676525"/>
                  <a:gd name="connsiteY42" fmla="*/ 266766 h 471957"/>
                  <a:gd name="connsiteX43" fmla="*/ 1857375 w 2676525"/>
                  <a:gd name="connsiteY43" fmla="*/ 262003 h 471957"/>
                  <a:gd name="connsiteX44" fmla="*/ 1871663 w 2676525"/>
                  <a:gd name="connsiteY44" fmla="*/ 252478 h 471957"/>
                  <a:gd name="connsiteX45" fmla="*/ 1890713 w 2676525"/>
                  <a:gd name="connsiteY45" fmla="*/ 247716 h 471957"/>
                  <a:gd name="connsiteX46" fmla="*/ 1938338 w 2676525"/>
                  <a:gd name="connsiteY46" fmla="*/ 233428 h 471957"/>
                  <a:gd name="connsiteX47" fmla="*/ 1981200 w 2676525"/>
                  <a:gd name="connsiteY47" fmla="*/ 228666 h 471957"/>
                  <a:gd name="connsiteX48" fmla="*/ 2014538 w 2676525"/>
                  <a:gd name="connsiteY48" fmla="*/ 219141 h 471957"/>
                  <a:gd name="connsiteX49" fmla="*/ 2043113 w 2676525"/>
                  <a:gd name="connsiteY49" fmla="*/ 209616 h 471957"/>
                  <a:gd name="connsiteX50" fmla="*/ 2090738 w 2676525"/>
                  <a:gd name="connsiteY50" fmla="*/ 200091 h 471957"/>
                  <a:gd name="connsiteX51" fmla="*/ 2119313 w 2676525"/>
                  <a:gd name="connsiteY51" fmla="*/ 190566 h 471957"/>
                  <a:gd name="connsiteX52" fmla="*/ 2143125 w 2676525"/>
                  <a:gd name="connsiteY52" fmla="*/ 181041 h 471957"/>
                  <a:gd name="connsiteX53" fmla="*/ 2190750 w 2676525"/>
                  <a:gd name="connsiteY53" fmla="*/ 176278 h 471957"/>
                  <a:gd name="connsiteX54" fmla="*/ 2224088 w 2676525"/>
                  <a:gd name="connsiteY54" fmla="*/ 166753 h 471957"/>
                  <a:gd name="connsiteX55" fmla="*/ 2238375 w 2676525"/>
                  <a:gd name="connsiteY55" fmla="*/ 161991 h 471957"/>
                  <a:gd name="connsiteX56" fmla="*/ 2252663 w 2676525"/>
                  <a:gd name="connsiteY56" fmla="*/ 152466 h 471957"/>
                  <a:gd name="connsiteX57" fmla="*/ 2266950 w 2676525"/>
                  <a:gd name="connsiteY57" fmla="*/ 147703 h 471957"/>
                  <a:gd name="connsiteX58" fmla="*/ 2286000 w 2676525"/>
                  <a:gd name="connsiteY58" fmla="*/ 138178 h 471957"/>
                  <a:gd name="connsiteX59" fmla="*/ 2300288 w 2676525"/>
                  <a:gd name="connsiteY59" fmla="*/ 128653 h 471957"/>
                  <a:gd name="connsiteX60" fmla="*/ 2343150 w 2676525"/>
                  <a:gd name="connsiteY60" fmla="*/ 119128 h 471957"/>
                  <a:gd name="connsiteX61" fmla="*/ 2376488 w 2676525"/>
                  <a:gd name="connsiteY61" fmla="*/ 104841 h 471957"/>
                  <a:gd name="connsiteX62" fmla="*/ 2405063 w 2676525"/>
                  <a:gd name="connsiteY62" fmla="*/ 95316 h 471957"/>
                  <a:gd name="connsiteX63" fmla="*/ 2438400 w 2676525"/>
                  <a:gd name="connsiteY63" fmla="*/ 81028 h 471957"/>
                  <a:gd name="connsiteX64" fmla="*/ 2452688 w 2676525"/>
                  <a:gd name="connsiteY64" fmla="*/ 71503 h 471957"/>
                  <a:gd name="connsiteX65" fmla="*/ 2466975 w 2676525"/>
                  <a:gd name="connsiteY65" fmla="*/ 66741 h 471957"/>
                  <a:gd name="connsiteX66" fmla="*/ 2500313 w 2676525"/>
                  <a:gd name="connsiteY66" fmla="*/ 52453 h 471957"/>
                  <a:gd name="connsiteX67" fmla="*/ 2519363 w 2676525"/>
                  <a:gd name="connsiteY67" fmla="*/ 42928 h 471957"/>
                  <a:gd name="connsiteX68" fmla="*/ 2538413 w 2676525"/>
                  <a:gd name="connsiteY68" fmla="*/ 38166 h 471957"/>
                  <a:gd name="connsiteX69" fmla="*/ 2581275 w 2676525"/>
                  <a:gd name="connsiteY69" fmla="*/ 23878 h 471957"/>
                  <a:gd name="connsiteX70" fmla="*/ 2595563 w 2676525"/>
                  <a:gd name="connsiteY70" fmla="*/ 19116 h 471957"/>
                  <a:gd name="connsiteX71" fmla="*/ 2614613 w 2676525"/>
                  <a:gd name="connsiteY71" fmla="*/ 14353 h 471957"/>
                  <a:gd name="connsiteX72" fmla="*/ 2628900 w 2676525"/>
                  <a:gd name="connsiteY72" fmla="*/ 9591 h 471957"/>
                  <a:gd name="connsiteX73" fmla="*/ 2652713 w 2676525"/>
                  <a:gd name="connsiteY73" fmla="*/ 4828 h 471957"/>
                  <a:gd name="connsiteX74" fmla="*/ 2676525 w 2676525"/>
                  <a:gd name="connsiteY74" fmla="*/ 66 h 471957"/>
                  <a:gd name="connsiteX0" fmla="*/ 0 w 2590800"/>
                  <a:gd name="connsiteY0" fmla="*/ 285816 h 471957"/>
                  <a:gd name="connsiteX1" fmla="*/ 47625 w 2590800"/>
                  <a:gd name="connsiteY1" fmla="*/ 304866 h 471957"/>
                  <a:gd name="connsiteX2" fmla="*/ 71438 w 2590800"/>
                  <a:gd name="connsiteY2" fmla="*/ 309628 h 471957"/>
                  <a:gd name="connsiteX3" fmla="*/ 85725 w 2590800"/>
                  <a:gd name="connsiteY3" fmla="*/ 314391 h 471957"/>
                  <a:gd name="connsiteX4" fmla="*/ 128588 w 2590800"/>
                  <a:gd name="connsiteY4" fmla="*/ 323916 h 471957"/>
                  <a:gd name="connsiteX5" fmla="*/ 180975 w 2590800"/>
                  <a:gd name="connsiteY5" fmla="*/ 328678 h 471957"/>
                  <a:gd name="connsiteX6" fmla="*/ 219075 w 2590800"/>
                  <a:gd name="connsiteY6" fmla="*/ 338203 h 471957"/>
                  <a:gd name="connsiteX7" fmla="*/ 266700 w 2590800"/>
                  <a:gd name="connsiteY7" fmla="*/ 342966 h 471957"/>
                  <a:gd name="connsiteX8" fmla="*/ 295275 w 2590800"/>
                  <a:gd name="connsiteY8" fmla="*/ 347728 h 471957"/>
                  <a:gd name="connsiteX9" fmla="*/ 338138 w 2590800"/>
                  <a:gd name="connsiteY9" fmla="*/ 366778 h 471957"/>
                  <a:gd name="connsiteX10" fmla="*/ 352425 w 2590800"/>
                  <a:gd name="connsiteY10" fmla="*/ 371541 h 471957"/>
                  <a:gd name="connsiteX11" fmla="*/ 371475 w 2590800"/>
                  <a:gd name="connsiteY11" fmla="*/ 381066 h 471957"/>
                  <a:gd name="connsiteX12" fmla="*/ 385763 w 2590800"/>
                  <a:gd name="connsiteY12" fmla="*/ 385828 h 471957"/>
                  <a:gd name="connsiteX13" fmla="*/ 404813 w 2590800"/>
                  <a:gd name="connsiteY13" fmla="*/ 395353 h 471957"/>
                  <a:gd name="connsiteX14" fmla="*/ 466725 w 2590800"/>
                  <a:gd name="connsiteY14" fmla="*/ 404878 h 471957"/>
                  <a:gd name="connsiteX15" fmla="*/ 490538 w 2590800"/>
                  <a:gd name="connsiteY15" fmla="*/ 409641 h 471957"/>
                  <a:gd name="connsiteX16" fmla="*/ 504825 w 2590800"/>
                  <a:gd name="connsiteY16" fmla="*/ 414403 h 471957"/>
                  <a:gd name="connsiteX17" fmla="*/ 571500 w 2590800"/>
                  <a:gd name="connsiteY17" fmla="*/ 419166 h 471957"/>
                  <a:gd name="connsiteX18" fmla="*/ 590550 w 2590800"/>
                  <a:gd name="connsiteY18" fmla="*/ 423928 h 471957"/>
                  <a:gd name="connsiteX19" fmla="*/ 619125 w 2590800"/>
                  <a:gd name="connsiteY19" fmla="*/ 433453 h 471957"/>
                  <a:gd name="connsiteX20" fmla="*/ 671513 w 2590800"/>
                  <a:gd name="connsiteY20" fmla="*/ 438216 h 471957"/>
                  <a:gd name="connsiteX21" fmla="*/ 685800 w 2590800"/>
                  <a:gd name="connsiteY21" fmla="*/ 442978 h 471957"/>
                  <a:gd name="connsiteX22" fmla="*/ 800100 w 2590800"/>
                  <a:gd name="connsiteY22" fmla="*/ 452503 h 471957"/>
                  <a:gd name="connsiteX23" fmla="*/ 1147763 w 2590800"/>
                  <a:gd name="connsiteY23" fmla="*/ 452503 h 471957"/>
                  <a:gd name="connsiteX24" fmla="*/ 1238250 w 2590800"/>
                  <a:gd name="connsiteY24" fmla="*/ 447741 h 471957"/>
                  <a:gd name="connsiteX25" fmla="*/ 1281113 w 2590800"/>
                  <a:gd name="connsiteY25" fmla="*/ 433453 h 471957"/>
                  <a:gd name="connsiteX26" fmla="*/ 1295400 w 2590800"/>
                  <a:gd name="connsiteY26" fmla="*/ 428691 h 471957"/>
                  <a:gd name="connsiteX27" fmla="*/ 1314450 w 2590800"/>
                  <a:gd name="connsiteY27" fmla="*/ 419166 h 471957"/>
                  <a:gd name="connsiteX28" fmla="*/ 1352550 w 2590800"/>
                  <a:gd name="connsiteY28" fmla="*/ 414403 h 471957"/>
                  <a:gd name="connsiteX29" fmla="*/ 1371600 w 2590800"/>
                  <a:gd name="connsiteY29" fmla="*/ 404878 h 471957"/>
                  <a:gd name="connsiteX30" fmla="*/ 1452563 w 2590800"/>
                  <a:gd name="connsiteY30" fmla="*/ 390591 h 471957"/>
                  <a:gd name="connsiteX31" fmla="*/ 1471613 w 2590800"/>
                  <a:gd name="connsiteY31" fmla="*/ 385828 h 471957"/>
                  <a:gd name="connsiteX32" fmla="*/ 1500188 w 2590800"/>
                  <a:gd name="connsiteY32" fmla="*/ 376303 h 471957"/>
                  <a:gd name="connsiteX33" fmla="*/ 1528763 w 2590800"/>
                  <a:gd name="connsiteY33" fmla="*/ 371541 h 471957"/>
                  <a:gd name="connsiteX34" fmla="*/ 1557338 w 2590800"/>
                  <a:gd name="connsiteY34" fmla="*/ 362016 h 471957"/>
                  <a:gd name="connsiteX35" fmla="*/ 1571625 w 2590800"/>
                  <a:gd name="connsiteY35" fmla="*/ 347728 h 471957"/>
                  <a:gd name="connsiteX36" fmla="*/ 1628775 w 2590800"/>
                  <a:gd name="connsiteY36" fmla="*/ 333441 h 471957"/>
                  <a:gd name="connsiteX37" fmla="*/ 1662113 w 2590800"/>
                  <a:gd name="connsiteY37" fmla="*/ 323916 h 471957"/>
                  <a:gd name="connsiteX38" fmla="*/ 1695450 w 2590800"/>
                  <a:gd name="connsiteY38" fmla="*/ 304866 h 471957"/>
                  <a:gd name="connsiteX39" fmla="*/ 1709738 w 2590800"/>
                  <a:gd name="connsiteY39" fmla="*/ 295341 h 471957"/>
                  <a:gd name="connsiteX40" fmla="*/ 1724025 w 2590800"/>
                  <a:gd name="connsiteY40" fmla="*/ 290578 h 471957"/>
                  <a:gd name="connsiteX41" fmla="*/ 1757363 w 2590800"/>
                  <a:gd name="connsiteY41" fmla="*/ 266766 h 471957"/>
                  <a:gd name="connsiteX42" fmla="*/ 1771650 w 2590800"/>
                  <a:gd name="connsiteY42" fmla="*/ 262003 h 471957"/>
                  <a:gd name="connsiteX43" fmla="*/ 1785938 w 2590800"/>
                  <a:gd name="connsiteY43" fmla="*/ 252478 h 471957"/>
                  <a:gd name="connsiteX44" fmla="*/ 1804988 w 2590800"/>
                  <a:gd name="connsiteY44" fmla="*/ 247716 h 471957"/>
                  <a:gd name="connsiteX45" fmla="*/ 1852613 w 2590800"/>
                  <a:gd name="connsiteY45" fmla="*/ 233428 h 471957"/>
                  <a:gd name="connsiteX46" fmla="*/ 1895475 w 2590800"/>
                  <a:gd name="connsiteY46" fmla="*/ 228666 h 471957"/>
                  <a:gd name="connsiteX47" fmla="*/ 1928813 w 2590800"/>
                  <a:gd name="connsiteY47" fmla="*/ 219141 h 471957"/>
                  <a:gd name="connsiteX48" fmla="*/ 1957388 w 2590800"/>
                  <a:gd name="connsiteY48" fmla="*/ 209616 h 471957"/>
                  <a:gd name="connsiteX49" fmla="*/ 2005013 w 2590800"/>
                  <a:gd name="connsiteY49" fmla="*/ 200091 h 471957"/>
                  <a:gd name="connsiteX50" fmla="*/ 2033588 w 2590800"/>
                  <a:gd name="connsiteY50" fmla="*/ 190566 h 471957"/>
                  <a:gd name="connsiteX51" fmla="*/ 2057400 w 2590800"/>
                  <a:gd name="connsiteY51" fmla="*/ 181041 h 471957"/>
                  <a:gd name="connsiteX52" fmla="*/ 2105025 w 2590800"/>
                  <a:gd name="connsiteY52" fmla="*/ 176278 h 471957"/>
                  <a:gd name="connsiteX53" fmla="*/ 2138363 w 2590800"/>
                  <a:gd name="connsiteY53" fmla="*/ 166753 h 471957"/>
                  <a:gd name="connsiteX54" fmla="*/ 2152650 w 2590800"/>
                  <a:gd name="connsiteY54" fmla="*/ 161991 h 471957"/>
                  <a:gd name="connsiteX55" fmla="*/ 2166938 w 2590800"/>
                  <a:gd name="connsiteY55" fmla="*/ 152466 h 471957"/>
                  <a:gd name="connsiteX56" fmla="*/ 2181225 w 2590800"/>
                  <a:gd name="connsiteY56" fmla="*/ 147703 h 471957"/>
                  <a:gd name="connsiteX57" fmla="*/ 2200275 w 2590800"/>
                  <a:gd name="connsiteY57" fmla="*/ 138178 h 471957"/>
                  <a:gd name="connsiteX58" fmla="*/ 2214563 w 2590800"/>
                  <a:gd name="connsiteY58" fmla="*/ 128653 h 471957"/>
                  <a:gd name="connsiteX59" fmla="*/ 2257425 w 2590800"/>
                  <a:gd name="connsiteY59" fmla="*/ 119128 h 471957"/>
                  <a:gd name="connsiteX60" fmla="*/ 2290763 w 2590800"/>
                  <a:gd name="connsiteY60" fmla="*/ 104841 h 471957"/>
                  <a:gd name="connsiteX61" fmla="*/ 2319338 w 2590800"/>
                  <a:gd name="connsiteY61" fmla="*/ 95316 h 471957"/>
                  <a:gd name="connsiteX62" fmla="*/ 2352675 w 2590800"/>
                  <a:gd name="connsiteY62" fmla="*/ 81028 h 471957"/>
                  <a:gd name="connsiteX63" fmla="*/ 2366963 w 2590800"/>
                  <a:gd name="connsiteY63" fmla="*/ 71503 h 471957"/>
                  <a:gd name="connsiteX64" fmla="*/ 2381250 w 2590800"/>
                  <a:gd name="connsiteY64" fmla="*/ 66741 h 471957"/>
                  <a:gd name="connsiteX65" fmla="*/ 2414588 w 2590800"/>
                  <a:gd name="connsiteY65" fmla="*/ 52453 h 471957"/>
                  <a:gd name="connsiteX66" fmla="*/ 2433638 w 2590800"/>
                  <a:gd name="connsiteY66" fmla="*/ 42928 h 471957"/>
                  <a:gd name="connsiteX67" fmla="*/ 2452688 w 2590800"/>
                  <a:gd name="connsiteY67" fmla="*/ 38166 h 471957"/>
                  <a:gd name="connsiteX68" fmla="*/ 2495550 w 2590800"/>
                  <a:gd name="connsiteY68" fmla="*/ 23878 h 471957"/>
                  <a:gd name="connsiteX69" fmla="*/ 2509838 w 2590800"/>
                  <a:gd name="connsiteY69" fmla="*/ 19116 h 471957"/>
                  <a:gd name="connsiteX70" fmla="*/ 2528888 w 2590800"/>
                  <a:gd name="connsiteY70" fmla="*/ 14353 h 471957"/>
                  <a:gd name="connsiteX71" fmla="*/ 2543175 w 2590800"/>
                  <a:gd name="connsiteY71" fmla="*/ 9591 h 471957"/>
                  <a:gd name="connsiteX72" fmla="*/ 2566988 w 2590800"/>
                  <a:gd name="connsiteY72" fmla="*/ 4828 h 471957"/>
                  <a:gd name="connsiteX73" fmla="*/ 2590800 w 2590800"/>
                  <a:gd name="connsiteY73" fmla="*/ 66 h 471957"/>
                  <a:gd name="connsiteX0" fmla="*/ 0 w 2543175"/>
                  <a:gd name="connsiteY0" fmla="*/ 304866 h 471957"/>
                  <a:gd name="connsiteX1" fmla="*/ 23813 w 2543175"/>
                  <a:gd name="connsiteY1" fmla="*/ 309628 h 471957"/>
                  <a:gd name="connsiteX2" fmla="*/ 38100 w 2543175"/>
                  <a:gd name="connsiteY2" fmla="*/ 314391 h 471957"/>
                  <a:gd name="connsiteX3" fmla="*/ 80963 w 2543175"/>
                  <a:gd name="connsiteY3" fmla="*/ 323916 h 471957"/>
                  <a:gd name="connsiteX4" fmla="*/ 133350 w 2543175"/>
                  <a:gd name="connsiteY4" fmla="*/ 328678 h 471957"/>
                  <a:gd name="connsiteX5" fmla="*/ 171450 w 2543175"/>
                  <a:gd name="connsiteY5" fmla="*/ 338203 h 471957"/>
                  <a:gd name="connsiteX6" fmla="*/ 219075 w 2543175"/>
                  <a:gd name="connsiteY6" fmla="*/ 342966 h 471957"/>
                  <a:gd name="connsiteX7" fmla="*/ 247650 w 2543175"/>
                  <a:gd name="connsiteY7" fmla="*/ 347728 h 471957"/>
                  <a:gd name="connsiteX8" fmla="*/ 290513 w 2543175"/>
                  <a:gd name="connsiteY8" fmla="*/ 366778 h 471957"/>
                  <a:gd name="connsiteX9" fmla="*/ 304800 w 2543175"/>
                  <a:gd name="connsiteY9" fmla="*/ 371541 h 471957"/>
                  <a:gd name="connsiteX10" fmla="*/ 323850 w 2543175"/>
                  <a:gd name="connsiteY10" fmla="*/ 381066 h 471957"/>
                  <a:gd name="connsiteX11" fmla="*/ 338138 w 2543175"/>
                  <a:gd name="connsiteY11" fmla="*/ 385828 h 471957"/>
                  <a:gd name="connsiteX12" fmla="*/ 357188 w 2543175"/>
                  <a:gd name="connsiteY12" fmla="*/ 395353 h 471957"/>
                  <a:gd name="connsiteX13" fmla="*/ 419100 w 2543175"/>
                  <a:gd name="connsiteY13" fmla="*/ 404878 h 471957"/>
                  <a:gd name="connsiteX14" fmla="*/ 442913 w 2543175"/>
                  <a:gd name="connsiteY14" fmla="*/ 409641 h 471957"/>
                  <a:gd name="connsiteX15" fmla="*/ 457200 w 2543175"/>
                  <a:gd name="connsiteY15" fmla="*/ 414403 h 471957"/>
                  <a:gd name="connsiteX16" fmla="*/ 523875 w 2543175"/>
                  <a:gd name="connsiteY16" fmla="*/ 419166 h 471957"/>
                  <a:gd name="connsiteX17" fmla="*/ 542925 w 2543175"/>
                  <a:gd name="connsiteY17" fmla="*/ 423928 h 471957"/>
                  <a:gd name="connsiteX18" fmla="*/ 571500 w 2543175"/>
                  <a:gd name="connsiteY18" fmla="*/ 433453 h 471957"/>
                  <a:gd name="connsiteX19" fmla="*/ 623888 w 2543175"/>
                  <a:gd name="connsiteY19" fmla="*/ 438216 h 471957"/>
                  <a:gd name="connsiteX20" fmla="*/ 638175 w 2543175"/>
                  <a:gd name="connsiteY20" fmla="*/ 442978 h 471957"/>
                  <a:gd name="connsiteX21" fmla="*/ 752475 w 2543175"/>
                  <a:gd name="connsiteY21" fmla="*/ 452503 h 471957"/>
                  <a:gd name="connsiteX22" fmla="*/ 1100138 w 2543175"/>
                  <a:gd name="connsiteY22" fmla="*/ 452503 h 471957"/>
                  <a:gd name="connsiteX23" fmla="*/ 1190625 w 2543175"/>
                  <a:gd name="connsiteY23" fmla="*/ 447741 h 471957"/>
                  <a:gd name="connsiteX24" fmla="*/ 1233488 w 2543175"/>
                  <a:gd name="connsiteY24" fmla="*/ 433453 h 471957"/>
                  <a:gd name="connsiteX25" fmla="*/ 1247775 w 2543175"/>
                  <a:gd name="connsiteY25" fmla="*/ 428691 h 471957"/>
                  <a:gd name="connsiteX26" fmla="*/ 1266825 w 2543175"/>
                  <a:gd name="connsiteY26" fmla="*/ 419166 h 471957"/>
                  <a:gd name="connsiteX27" fmla="*/ 1304925 w 2543175"/>
                  <a:gd name="connsiteY27" fmla="*/ 414403 h 471957"/>
                  <a:gd name="connsiteX28" fmla="*/ 1323975 w 2543175"/>
                  <a:gd name="connsiteY28" fmla="*/ 404878 h 471957"/>
                  <a:gd name="connsiteX29" fmla="*/ 1404938 w 2543175"/>
                  <a:gd name="connsiteY29" fmla="*/ 390591 h 471957"/>
                  <a:gd name="connsiteX30" fmla="*/ 1423988 w 2543175"/>
                  <a:gd name="connsiteY30" fmla="*/ 385828 h 471957"/>
                  <a:gd name="connsiteX31" fmla="*/ 1452563 w 2543175"/>
                  <a:gd name="connsiteY31" fmla="*/ 376303 h 471957"/>
                  <a:gd name="connsiteX32" fmla="*/ 1481138 w 2543175"/>
                  <a:gd name="connsiteY32" fmla="*/ 371541 h 471957"/>
                  <a:gd name="connsiteX33" fmla="*/ 1509713 w 2543175"/>
                  <a:gd name="connsiteY33" fmla="*/ 362016 h 471957"/>
                  <a:gd name="connsiteX34" fmla="*/ 1524000 w 2543175"/>
                  <a:gd name="connsiteY34" fmla="*/ 347728 h 471957"/>
                  <a:gd name="connsiteX35" fmla="*/ 1581150 w 2543175"/>
                  <a:gd name="connsiteY35" fmla="*/ 333441 h 471957"/>
                  <a:gd name="connsiteX36" fmla="*/ 1614488 w 2543175"/>
                  <a:gd name="connsiteY36" fmla="*/ 323916 h 471957"/>
                  <a:gd name="connsiteX37" fmla="*/ 1647825 w 2543175"/>
                  <a:gd name="connsiteY37" fmla="*/ 304866 h 471957"/>
                  <a:gd name="connsiteX38" fmla="*/ 1662113 w 2543175"/>
                  <a:gd name="connsiteY38" fmla="*/ 295341 h 471957"/>
                  <a:gd name="connsiteX39" fmla="*/ 1676400 w 2543175"/>
                  <a:gd name="connsiteY39" fmla="*/ 290578 h 471957"/>
                  <a:gd name="connsiteX40" fmla="*/ 1709738 w 2543175"/>
                  <a:gd name="connsiteY40" fmla="*/ 266766 h 471957"/>
                  <a:gd name="connsiteX41" fmla="*/ 1724025 w 2543175"/>
                  <a:gd name="connsiteY41" fmla="*/ 262003 h 471957"/>
                  <a:gd name="connsiteX42" fmla="*/ 1738313 w 2543175"/>
                  <a:gd name="connsiteY42" fmla="*/ 252478 h 471957"/>
                  <a:gd name="connsiteX43" fmla="*/ 1757363 w 2543175"/>
                  <a:gd name="connsiteY43" fmla="*/ 247716 h 471957"/>
                  <a:gd name="connsiteX44" fmla="*/ 1804988 w 2543175"/>
                  <a:gd name="connsiteY44" fmla="*/ 233428 h 471957"/>
                  <a:gd name="connsiteX45" fmla="*/ 1847850 w 2543175"/>
                  <a:gd name="connsiteY45" fmla="*/ 228666 h 471957"/>
                  <a:gd name="connsiteX46" fmla="*/ 1881188 w 2543175"/>
                  <a:gd name="connsiteY46" fmla="*/ 219141 h 471957"/>
                  <a:gd name="connsiteX47" fmla="*/ 1909763 w 2543175"/>
                  <a:gd name="connsiteY47" fmla="*/ 209616 h 471957"/>
                  <a:gd name="connsiteX48" fmla="*/ 1957388 w 2543175"/>
                  <a:gd name="connsiteY48" fmla="*/ 200091 h 471957"/>
                  <a:gd name="connsiteX49" fmla="*/ 1985963 w 2543175"/>
                  <a:gd name="connsiteY49" fmla="*/ 190566 h 471957"/>
                  <a:gd name="connsiteX50" fmla="*/ 2009775 w 2543175"/>
                  <a:gd name="connsiteY50" fmla="*/ 181041 h 471957"/>
                  <a:gd name="connsiteX51" fmla="*/ 2057400 w 2543175"/>
                  <a:gd name="connsiteY51" fmla="*/ 176278 h 471957"/>
                  <a:gd name="connsiteX52" fmla="*/ 2090738 w 2543175"/>
                  <a:gd name="connsiteY52" fmla="*/ 166753 h 471957"/>
                  <a:gd name="connsiteX53" fmla="*/ 2105025 w 2543175"/>
                  <a:gd name="connsiteY53" fmla="*/ 161991 h 471957"/>
                  <a:gd name="connsiteX54" fmla="*/ 2119313 w 2543175"/>
                  <a:gd name="connsiteY54" fmla="*/ 152466 h 471957"/>
                  <a:gd name="connsiteX55" fmla="*/ 2133600 w 2543175"/>
                  <a:gd name="connsiteY55" fmla="*/ 147703 h 471957"/>
                  <a:gd name="connsiteX56" fmla="*/ 2152650 w 2543175"/>
                  <a:gd name="connsiteY56" fmla="*/ 138178 h 471957"/>
                  <a:gd name="connsiteX57" fmla="*/ 2166938 w 2543175"/>
                  <a:gd name="connsiteY57" fmla="*/ 128653 h 471957"/>
                  <a:gd name="connsiteX58" fmla="*/ 2209800 w 2543175"/>
                  <a:gd name="connsiteY58" fmla="*/ 119128 h 471957"/>
                  <a:gd name="connsiteX59" fmla="*/ 2243138 w 2543175"/>
                  <a:gd name="connsiteY59" fmla="*/ 104841 h 471957"/>
                  <a:gd name="connsiteX60" fmla="*/ 2271713 w 2543175"/>
                  <a:gd name="connsiteY60" fmla="*/ 95316 h 471957"/>
                  <a:gd name="connsiteX61" fmla="*/ 2305050 w 2543175"/>
                  <a:gd name="connsiteY61" fmla="*/ 81028 h 471957"/>
                  <a:gd name="connsiteX62" fmla="*/ 2319338 w 2543175"/>
                  <a:gd name="connsiteY62" fmla="*/ 71503 h 471957"/>
                  <a:gd name="connsiteX63" fmla="*/ 2333625 w 2543175"/>
                  <a:gd name="connsiteY63" fmla="*/ 66741 h 471957"/>
                  <a:gd name="connsiteX64" fmla="*/ 2366963 w 2543175"/>
                  <a:gd name="connsiteY64" fmla="*/ 52453 h 471957"/>
                  <a:gd name="connsiteX65" fmla="*/ 2386013 w 2543175"/>
                  <a:gd name="connsiteY65" fmla="*/ 42928 h 471957"/>
                  <a:gd name="connsiteX66" fmla="*/ 2405063 w 2543175"/>
                  <a:gd name="connsiteY66" fmla="*/ 38166 h 471957"/>
                  <a:gd name="connsiteX67" fmla="*/ 2447925 w 2543175"/>
                  <a:gd name="connsiteY67" fmla="*/ 23878 h 471957"/>
                  <a:gd name="connsiteX68" fmla="*/ 2462213 w 2543175"/>
                  <a:gd name="connsiteY68" fmla="*/ 19116 h 471957"/>
                  <a:gd name="connsiteX69" fmla="*/ 2481263 w 2543175"/>
                  <a:gd name="connsiteY69" fmla="*/ 14353 h 471957"/>
                  <a:gd name="connsiteX70" fmla="*/ 2495550 w 2543175"/>
                  <a:gd name="connsiteY70" fmla="*/ 9591 h 471957"/>
                  <a:gd name="connsiteX71" fmla="*/ 2519363 w 2543175"/>
                  <a:gd name="connsiteY71" fmla="*/ 4828 h 471957"/>
                  <a:gd name="connsiteX72" fmla="*/ 2543175 w 2543175"/>
                  <a:gd name="connsiteY72" fmla="*/ 66 h 471957"/>
                  <a:gd name="connsiteX0" fmla="*/ 0 w 2543175"/>
                  <a:gd name="connsiteY0" fmla="*/ 304866 h 471957"/>
                  <a:gd name="connsiteX1" fmla="*/ 38100 w 2543175"/>
                  <a:gd name="connsiteY1" fmla="*/ 314391 h 471957"/>
                  <a:gd name="connsiteX2" fmla="*/ 80963 w 2543175"/>
                  <a:gd name="connsiteY2" fmla="*/ 323916 h 471957"/>
                  <a:gd name="connsiteX3" fmla="*/ 133350 w 2543175"/>
                  <a:gd name="connsiteY3" fmla="*/ 328678 h 471957"/>
                  <a:gd name="connsiteX4" fmla="*/ 171450 w 2543175"/>
                  <a:gd name="connsiteY4" fmla="*/ 338203 h 471957"/>
                  <a:gd name="connsiteX5" fmla="*/ 219075 w 2543175"/>
                  <a:gd name="connsiteY5" fmla="*/ 342966 h 471957"/>
                  <a:gd name="connsiteX6" fmla="*/ 247650 w 2543175"/>
                  <a:gd name="connsiteY6" fmla="*/ 347728 h 471957"/>
                  <a:gd name="connsiteX7" fmla="*/ 290513 w 2543175"/>
                  <a:gd name="connsiteY7" fmla="*/ 366778 h 471957"/>
                  <a:gd name="connsiteX8" fmla="*/ 304800 w 2543175"/>
                  <a:gd name="connsiteY8" fmla="*/ 371541 h 471957"/>
                  <a:gd name="connsiteX9" fmla="*/ 323850 w 2543175"/>
                  <a:gd name="connsiteY9" fmla="*/ 381066 h 471957"/>
                  <a:gd name="connsiteX10" fmla="*/ 338138 w 2543175"/>
                  <a:gd name="connsiteY10" fmla="*/ 385828 h 471957"/>
                  <a:gd name="connsiteX11" fmla="*/ 357188 w 2543175"/>
                  <a:gd name="connsiteY11" fmla="*/ 395353 h 471957"/>
                  <a:gd name="connsiteX12" fmla="*/ 419100 w 2543175"/>
                  <a:gd name="connsiteY12" fmla="*/ 404878 h 471957"/>
                  <a:gd name="connsiteX13" fmla="*/ 442913 w 2543175"/>
                  <a:gd name="connsiteY13" fmla="*/ 409641 h 471957"/>
                  <a:gd name="connsiteX14" fmla="*/ 457200 w 2543175"/>
                  <a:gd name="connsiteY14" fmla="*/ 414403 h 471957"/>
                  <a:gd name="connsiteX15" fmla="*/ 523875 w 2543175"/>
                  <a:gd name="connsiteY15" fmla="*/ 419166 h 471957"/>
                  <a:gd name="connsiteX16" fmla="*/ 542925 w 2543175"/>
                  <a:gd name="connsiteY16" fmla="*/ 423928 h 471957"/>
                  <a:gd name="connsiteX17" fmla="*/ 571500 w 2543175"/>
                  <a:gd name="connsiteY17" fmla="*/ 433453 h 471957"/>
                  <a:gd name="connsiteX18" fmla="*/ 623888 w 2543175"/>
                  <a:gd name="connsiteY18" fmla="*/ 438216 h 471957"/>
                  <a:gd name="connsiteX19" fmla="*/ 638175 w 2543175"/>
                  <a:gd name="connsiteY19" fmla="*/ 442978 h 471957"/>
                  <a:gd name="connsiteX20" fmla="*/ 752475 w 2543175"/>
                  <a:gd name="connsiteY20" fmla="*/ 452503 h 471957"/>
                  <a:gd name="connsiteX21" fmla="*/ 1100138 w 2543175"/>
                  <a:gd name="connsiteY21" fmla="*/ 452503 h 471957"/>
                  <a:gd name="connsiteX22" fmla="*/ 1190625 w 2543175"/>
                  <a:gd name="connsiteY22" fmla="*/ 447741 h 471957"/>
                  <a:gd name="connsiteX23" fmla="*/ 1233488 w 2543175"/>
                  <a:gd name="connsiteY23" fmla="*/ 433453 h 471957"/>
                  <a:gd name="connsiteX24" fmla="*/ 1247775 w 2543175"/>
                  <a:gd name="connsiteY24" fmla="*/ 428691 h 471957"/>
                  <a:gd name="connsiteX25" fmla="*/ 1266825 w 2543175"/>
                  <a:gd name="connsiteY25" fmla="*/ 419166 h 471957"/>
                  <a:gd name="connsiteX26" fmla="*/ 1304925 w 2543175"/>
                  <a:gd name="connsiteY26" fmla="*/ 414403 h 471957"/>
                  <a:gd name="connsiteX27" fmla="*/ 1323975 w 2543175"/>
                  <a:gd name="connsiteY27" fmla="*/ 404878 h 471957"/>
                  <a:gd name="connsiteX28" fmla="*/ 1404938 w 2543175"/>
                  <a:gd name="connsiteY28" fmla="*/ 390591 h 471957"/>
                  <a:gd name="connsiteX29" fmla="*/ 1423988 w 2543175"/>
                  <a:gd name="connsiteY29" fmla="*/ 385828 h 471957"/>
                  <a:gd name="connsiteX30" fmla="*/ 1452563 w 2543175"/>
                  <a:gd name="connsiteY30" fmla="*/ 376303 h 471957"/>
                  <a:gd name="connsiteX31" fmla="*/ 1481138 w 2543175"/>
                  <a:gd name="connsiteY31" fmla="*/ 371541 h 471957"/>
                  <a:gd name="connsiteX32" fmla="*/ 1509713 w 2543175"/>
                  <a:gd name="connsiteY32" fmla="*/ 362016 h 471957"/>
                  <a:gd name="connsiteX33" fmla="*/ 1524000 w 2543175"/>
                  <a:gd name="connsiteY33" fmla="*/ 347728 h 471957"/>
                  <a:gd name="connsiteX34" fmla="*/ 1581150 w 2543175"/>
                  <a:gd name="connsiteY34" fmla="*/ 333441 h 471957"/>
                  <a:gd name="connsiteX35" fmla="*/ 1614488 w 2543175"/>
                  <a:gd name="connsiteY35" fmla="*/ 323916 h 471957"/>
                  <a:gd name="connsiteX36" fmla="*/ 1647825 w 2543175"/>
                  <a:gd name="connsiteY36" fmla="*/ 304866 h 471957"/>
                  <a:gd name="connsiteX37" fmla="*/ 1662113 w 2543175"/>
                  <a:gd name="connsiteY37" fmla="*/ 295341 h 471957"/>
                  <a:gd name="connsiteX38" fmla="*/ 1676400 w 2543175"/>
                  <a:gd name="connsiteY38" fmla="*/ 290578 h 471957"/>
                  <a:gd name="connsiteX39" fmla="*/ 1709738 w 2543175"/>
                  <a:gd name="connsiteY39" fmla="*/ 266766 h 471957"/>
                  <a:gd name="connsiteX40" fmla="*/ 1724025 w 2543175"/>
                  <a:gd name="connsiteY40" fmla="*/ 262003 h 471957"/>
                  <a:gd name="connsiteX41" fmla="*/ 1738313 w 2543175"/>
                  <a:gd name="connsiteY41" fmla="*/ 252478 h 471957"/>
                  <a:gd name="connsiteX42" fmla="*/ 1757363 w 2543175"/>
                  <a:gd name="connsiteY42" fmla="*/ 247716 h 471957"/>
                  <a:gd name="connsiteX43" fmla="*/ 1804988 w 2543175"/>
                  <a:gd name="connsiteY43" fmla="*/ 233428 h 471957"/>
                  <a:gd name="connsiteX44" fmla="*/ 1847850 w 2543175"/>
                  <a:gd name="connsiteY44" fmla="*/ 228666 h 471957"/>
                  <a:gd name="connsiteX45" fmla="*/ 1881188 w 2543175"/>
                  <a:gd name="connsiteY45" fmla="*/ 219141 h 471957"/>
                  <a:gd name="connsiteX46" fmla="*/ 1909763 w 2543175"/>
                  <a:gd name="connsiteY46" fmla="*/ 209616 h 471957"/>
                  <a:gd name="connsiteX47" fmla="*/ 1957388 w 2543175"/>
                  <a:gd name="connsiteY47" fmla="*/ 200091 h 471957"/>
                  <a:gd name="connsiteX48" fmla="*/ 1985963 w 2543175"/>
                  <a:gd name="connsiteY48" fmla="*/ 190566 h 471957"/>
                  <a:gd name="connsiteX49" fmla="*/ 2009775 w 2543175"/>
                  <a:gd name="connsiteY49" fmla="*/ 181041 h 471957"/>
                  <a:gd name="connsiteX50" fmla="*/ 2057400 w 2543175"/>
                  <a:gd name="connsiteY50" fmla="*/ 176278 h 471957"/>
                  <a:gd name="connsiteX51" fmla="*/ 2090738 w 2543175"/>
                  <a:gd name="connsiteY51" fmla="*/ 166753 h 471957"/>
                  <a:gd name="connsiteX52" fmla="*/ 2105025 w 2543175"/>
                  <a:gd name="connsiteY52" fmla="*/ 161991 h 471957"/>
                  <a:gd name="connsiteX53" fmla="*/ 2119313 w 2543175"/>
                  <a:gd name="connsiteY53" fmla="*/ 152466 h 471957"/>
                  <a:gd name="connsiteX54" fmla="*/ 2133600 w 2543175"/>
                  <a:gd name="connsiteY54" fmla="*/ 147703 h 471957"/>
                  <a:gd name="connsiteX55" fmla="*/ 2152650 w 2543175"/>
                  <a:gd name="connsiteY55" fmla="*/ 138178 h 471957"/>
                  <a:gd name="connsiteX56" fmla="*/ 2166938 w 2543175"/>
                  <a:gd name="connsiteY56" fmla="*/ 128653 h 471957"/>
                  <a:gd name="connsiteX57" fmla="*/ 2209800 w 2543175"/>
                  <a:gd name="connsiteY57" fmla="*/ 119128 h 471957"/>
                  <a:gd name="connsiteX58" fmla="*/ 2243138 w 2543175"/>
                  <a:gd name="connsiteY58" fmla="*/ 104841 h 471957"/>
                  <a:gd name="connsiteX59" fmla="*/ 2271713 w 2543175"/>
                  <a:gd name="connsiteY59" fmla="*/ 95316 h 471957"/>
                  <a:gd name="connsiteX60" fmla="*/ 2305050 w 2543175"/>
                  <a:gd name="connsiteY60" fmla="*/ 81028 h 471957"/>
                  <a:gd name="connsiteX61" fmla="*/ 2319338 w 2543175"/>
                  <a:gd name="connsiteY61" fmla="*/ 71503 h 471957"/>
                  <a:gd name="connsiteX62" fmla="*/ 2333625 w 2543175"/>
                  <a:gd name="connsiteY62" fmla="*/ 66741 h 471957"/>
                  <a:gd name="connsiteX63" fmla="*/ 2366963 w 2543175"/>
                  <a:gd name="connsiteY63" fmla="*/ 52453 h 471957"/>
                  <a:gd name="connsiteX64" fmla="*/ 2386013 w 2543175"/>
                  <a:gd name="connsiteY64" fmla="*/ 42928 h 471957"/>
                  <a:gd name="connsiteX65" fmla="*/ 2405063 w 2543175"/>
                  <a:gd name="connsiteY65" fmla="*/ 38166 h 471957"/>
                  <a:gd name="connsiteX66" fmla="*/ 2447925 w 2543175"/>
                  <a:gd name="connsiteY66" fmla="*/ 23878 h 471957"/>
                  <a:gd name="connsiteX67" fmla="*/ 2462213 w 2543175"/>
                  <a:gd name="connsiteY67" fmla="*/ 19116 h 471957"/>
                  <a:gd name="connsiteX68" fmla="*/ 2481263 w 2543175"/>
                  <a:gd name="connsiteY68" fmla="*/ 14353 h 471957"/>
                  <a:gd name="connsiteX69" fmla="*/ 2495550 w 2543175"/>
                  <a:gd name="connsiteY69" fmla="*/ 9591 h 471957"/>
                  <a:gd name="connsiteX70" fmla="*/ 2519363 w 2543175"/>
                  <a:gd name="connsiteY70" fmla="*/ 4828 h 471957"/>
                  <a:gd name="connsiteX71" fmla="*/ 2543175 w 2543175"/>
                  <a:gd name="connsiteY71" fmla="*/ 66 h 471957"/>
                  <a:gd name="connsiteX0" fmla="*/ 0 w 2505075"/>
                  <a:gd name="connsiteY0" fmla="*/ 314391 h 471957"/>
                  <a:gd name="connsiteX1" fmla="*/ 42863 w 2505075"/>
                  <a:gd name="connsiteY1" fmla="*/ 323916 h 471957"/>
                  <a:gd name="connsiteX2" fmla="*/ 95250 w 2505075"/>
                  <a:gd name="connsiteY2" fmla="*/ 328678 h 471957"/>
                  <a:gd name="connsiteX3" fmla="*/ 133350 w 2505075"/>
                  <a:gd name="connsiteY3" fmla="*/ 338203 h 471957"/>
                  <a:gd name="connsiteX4" fmla="*/ 180975 w 2505075"/>
                  <a:gd name="connsiteY4" fmla="*/ 342966 h 471957"/>
                  <a:gd name="connsiteX5" fmla="*/ 209550 w 2505075"/>
                  <a:gd name="connsiteY5" fmla="*/ 347728 h 471957"/>
                  <a:gd name="connsiteX6" fmla="*/ 252413 w 2505075"/>
                  <a:gd name="connsiteY6" fmla="*/ 366778 h 471957"/>
                  <a:gd name="connsiteX7" fmla="*/ 266700 w 2505075"/>
                  <a:gd name="connsiteY7" fmla="*/ 371541 h 471957"/>
                  <a:gd name="connsiteX8" fmla="*/ 285750 w 2505075"/>
                  <a:gd name="connsiteY8" fmla="*/ 381066 h 471957"/>
                  <a:gd name="connsiteX9" fmla="*/ 300038 w 2505075"/>
                  <a:gd name="connsiteY9" fmla="*/ 385828 h 471957"/>
                  <a:gd name="connsiteX10" fmla="*/ 319088 w 2505075"/>
                  <a:gd name="connsiteY10" fmla="*/ 395353 h 471957"/>
                  <a:gd name="connsiteX11" fmla="*/ 381000 w 2505075"/>
                  <a:gd name="connsiteY11" fmla="*/ 404878 h 471957"/>
                  <a:gd name="connsiteX12" fmla="*/ 404813 w 2505075"/>
                  <a:gd name="connsiteY12" fmla="*/ 409641 h 471957"/>
                  <a:gd name="connsiteX13" fmla="*/ 419100 w 2505075"/>
                  <a:gd name="connsiteY13" fmla="*/ 414403 h 471957"/>
                  <a:gd name="connsiteX14" fmla="*/ 485775 w 2505075"/>
                  <a:gd name="connsiteY14" fmla="*/ 419166 h 471957"/>
                  <a:gd name="connsiteX15" fmla="*/ 504825 w 2505075"/>
                  <a:gd name="connsiteY15" fmla="*/ 423928 h 471957"/>
                  <a:gd name="connsiteX16" fmla="*/ 533400 w 2505075"/>
                  <a:gd name="connsiteY16" fmla="*/ 433453 h 471957"/>
                  <a:gd name="connsiteX17" fmla="*/ 585788 w 2505075"/>
                  <a:gd name="connsiteY17" fmla="*/ 438216 h 471957"/>
                  <a:gd name="connsiteX18" fmla="*/ 600075 w 2505075"/>
                  <a:gd name="connsiteY18" fmla="*/ 442978 h 471957"/>
                  <a:gd name="connsiteX19" fmla="*/ 714375 w 2505075"/>
                  <a:gd name="connsiteY19" fmla="*/ 452503 h 471957"/>
                  <a:gd name="connsiteX20" fmla="*/ 1062038 w 2505075"/>
                  <a:gd name="connsiteY20" fmla="*/ 452503 h 471957"/>
                  <a:gd name="connsiteX21" fmla="*/ 1152525 w 2505075"/>
                  <a:gd name="connsiteY21" fmla="*/ 447741 h 471957"/>
                  <a:gd name="connsiteX22" fmla="*/ 1195388 w 2505075"/>
                  <a:gd name="connsiteY22" fmla="*/ 433453 h 471957"/>
                  <a:gd name="connsiteX23" fmla="*/ 1209675 w 2505075"/>
                  <a:gd name="connsiteY23" fmla="*/ 428691 h 471957"/>
                  <a:gd name="connsiteX24" fmla="*/ 1228725 w 2505075"/>
                  <a:gd name="connsiteY24" fmla="*/ 419166 h 471957"/>
                  <a:gd name="connsiteX25" fmla="*/ 1266825 w 2505075"/>
                  <a:gd name="connsiteY25" fmla="*/ 414403 h 471957"/>
                  <a:gd name="connsiteX26" fmla="*/ 1285875 w 2505075"/>
                  <a:gd name="connsiteY26" fmla="*/ 404878 h 471957"/>
                  <a:gd name="connsiteX27" fmla="*/ 1366838 w 2505075"/>
                  <a:gd name="connsiteY27" fmla="*/ 390591 h 471957"/>
                  <a:gd name="connsiteX28" fmla="*/ 1385888 w 2505075"/>
                  <a:gd name="connsiteY28" fmla="*/ 385828 h 471957"/>
                  <a:gd name="connsiteX29" fmla="*/ 1414463 w 2505075"/>
                  <a:gd name="connsiteY29" fmla="*/ 376303 h 471957"/>
                  <a:gd name="connsiteX30" fmla="*/ 1443038 w 2505075"/>
                  <a:gd name="connsiteY30" fmla="*/ 371541 h 471957"/>
                  <a:gd name="connsiteX31" fmla="*/ 1471613 w 2505075"/>
                  <a:gd name="connsiteY31" fmla="*/ 362016 h 471957"/>
                  <a:gd name="connsiteX32" fmla="*/ 1485900 w 2505075"/>
                  <a:gd name="connsiteY32" fmla="*/ 347728 h 471957"/>
                  <a:gd name="connsiteX33" fmla="*/ 1543050 w 2505075"/>
                  <a:gd name="connsiteY33" fmla="*/ 333441 h 471957"/>
                  <a:gd name="connsiteX34" fmla="*/ 1576388 w 2505075"/>
                  <a:gd name="connsiteY34" fmla="*/ 323916 h 471957"/>
                  <a:gd name="connsiteX35" fmla="*/ 1609725 w 2505075"/>
                  <a:gd name="connsiteY35" fmla="*/ 304866 h 471957"/>
                  <a:gd name="connsiteX36" fmla="*/ 1624013 w 2505075"/>
                  <a:gd name="connsiteY36" fmla="*/ 295341 h 471957"/>
                  <a:gd name="connsiteX37" fmla="*/ 1638300 w 2505075"/>
                  <a:gd name="connsiteY37" fmla="*/ 290578 h 471957"/>
                  <a:gd name="connsiteX38" fmla="*/ 1671638 w 2505075"/>
                  <a:gd name="connsiteY38" fmla="*/ 266766 h 471957"/>
                  <a:gd name="connsiteX39" fmla="*/ 1685925 w 2505075"/>
                  <a:gd name="connsiteY39" fmla="*/ 262003 h 471957"/>
                  <a:gd name="connsiteX40" fmla="*/ 1700213 w 2505075"/>
                  <a:gd name="connsiteY40" fmla="*/ 252478 h 471957"/>
                  <a:gd name="connsiteX41" fmla="*/ 1719263 w 2505075"/>
                  <a:gd name="connsiteY41" fmla="*/ 247716 h 471957"/>
                  <a:gd name="connsiteX42" fmla="*/ 1766888 w 2505075"/>
                  <a:gd name="connsiteY42" fmla="*/ 233428 h 471957"/>
                  <a:gd name="connsiteX43" fmla="*/ 1809750 w 2505075"/>
                  <a:gd name="connsiteY43" fmla="*/ 228666 h 471957"/>
                  <a:gd name="connsiteX44" fmla="*/ 1843088 w 2505075"/>
                  <a:gd name="connsiteY44" fmla="*/ 219141 h 471957"/>
                  <a:gd name="connsiteX45" fmla="*/ 1871663 w 2505075"/>
                  <a:gd name="connsiteY45" fmla="*/ 209616 h 471957"/>
                  <a:gd name="connsiteX46" fmla="*/ 1919288 w 2505075"/>
                  <a:gd name="connsiteY46" fmla="*/ 200091 h 471957"/>
                  <a:gd name="connsiteX47" fmla="*/ 1947863 w 2505075"/>
                  <a:gd name="connsiteY47" fmla="*/ 190566 h 471957"/>
                  <a:gd name="connsiteX48" fmla="*/ 1971675 w 2505075"/>
                  <a:gd name="connsiteY48" fmla="*/ 181041 h 471957"/>
                  <a:gd name="connsiteX49" fmla="*/ 2019300 w 2505075"/>
                  <a:gd name="connsiteY49" fmla="*/ 176278 h 471957"/>
                  <a:gd name="connsiteX50" fmla="*/ 2052638 w 2505075"/>
                  <a:gd name="connsiteY50" fmla="*/ 166753 h 471957"/>
                  <a:gd name="connsiteX51" fmla="*/ 2066925 w 2505075"/>
                  <a:gd name="connsiteY51" fmla="*/ 161991 h 471957"/>
                  <a:gd name="connsiteX52" fmla="*/ 2081213 w 2505075"/>
                  <a:gd name="connsiteY52" fmla="*/ 152466 h 471957"/>
                  <a:gd name="connsiteX53" fmla="*/ 2095500 w 2505075"/>
                  <a:gd name="connsiteY53" fmla="*/ 147703 h 471957"/>
                  <a:gd name="connsiteX54" fmla="*/ 2114550 w 2505075"/>
                  <a:gd name="connsiteY54" fmla="*/ 138178 h 471957"/>
                  <a:gd name="connsiteX55" fmla="*/ 2128838 w 2505075"/>
                  <a:gd name="connsiteY55" fmla="*/ 128653 h 471957"/>
                  <a:gd name="connsiteX56" fmla="*/ 2171700 w 2505075"/>
                  <a:gd name="connsiteY56" fmla="*/ 119128 h 471957"/>
                  <a:gd name="connsiteX57" fmla="*/ 2205038 w 2505075"/>
                  <a:gd name="connsiteY57" fmla="*/ 104841 h 471957"/>
                  <a:gd name="connsiteX58" fmla="*/ 2233613 w 2505075"/>
                  <a:gd name="connsiteY58" fmla="*/ 95316 h 471957"/>
                  <a:gd name="connsiteX59" fmla="*/ 2266950 w 2505075"/>
                  <a:gd name="connsiteY59" fmla="*/ 81028 h 471957"/>
                  <a:gd name="connsiteX60" fmla="*/ 2281238 w 2505075"/>
                  <a:gd name="connsiteY60" fmla="*/ 71503 h 471957"/>
                  <a:gd name="connsiteX61" fmla="*/ 2295525 w 2505075"/>
                  <a:gd name="connsiteY61" fmla="*/ 66741 h 471957"/>
                  <a:gd name="connsiteX62" fmla="*/ 2328863 w 2505075"/>
                  <a:gd name="connsiteY62" fmla="*/ 52453 h 471957"/>
                  <a:gd name="connsiteX63" fmla="*/ 2347913 w 2505075"/>
                  <a:gd name="connsiteY63" fmla="*/ 42928 h 471957"/>
                  <a:gd name="connsiteX64" fmla="*/ 2366963 w 2505075"/>
                  <a:gd name="connsiteY64" fmla="*/ 38166 h 471957"/>
                  <a:gd name="connsiteX65" fmla="*/ 2409825 w 2505075"/>
                  <a:gd name="connsiteY65" fmla="*/ 23878 h 471957"/>
                  <a:gd name="connsiteX66" fmla="*/ 2424113 w 2505075"/>
                  <a:gd name="connsiteY66" fmla="*/ 19116 h 471957"/>
                  <a:gd name="connsiteX67" fmla="*/ 2443163 w 2505075"/>
                  <a:gd name="connsiteY67" fmla="*/ 14353 h 471957"/>
                  <a:gd name="connsiteX68" fmla="*/ 2457450 w 2505075"/>
                  <a:gd name="connsiteY68" fmla="*/ 9591 h 471957"/>
                  <a:gd name="connsiteX69" fmla="*/ 2481263 w 2505075"/>
                  <a:gd name="connsiteY69" fmla="*/ 4828 h 471957"/>
                  <a:gd name="connsiteX70" fmla="*/ 2505075 w 2505075"/>
                  <a:gd name="connsiteY70" fmla="*/ 66 h 471957"/>
                  <a:gd name="connsiteX0" fmla="*/ 0 w 2462212"/>
                  <a:gd name="connsiteY0" fmla="*/ 323916 h 471957"/>
                  <a:gd name="connsiteX1" fmla="*/ 52387 w 2462212"/>
                  <a:gd name="connsiteY1" fmla="*/ 328678 h 471957"/>
                  <a:gd name="connsiteX2" fmla="*/ 90487 w 2462212"/>
                  <a:gd name="connsiteY2" fmla="*/ 338203 h 471957"/>
                  <a:gd name="connsiteX3" fmla="*/ 138112 w 2462212"/>
                  <a:gd name="connsiteY3" fmla="*/ 342966 h 471957"/>
                  <a:gd name="connsiteX4" fmla="*/ 166687 w 2462212"/>
                  <a:gd name="connsiteY4" fmla="*/ 347728 h 471957"/>
                  <a:gd name="connsiteX5" fmla="*/ 209550 w 2462212"/>
                  <a:gd name="connsiteY5" fmla="*/ 366778 h 471957"/>
                  <a:gd name="connsiteX6" fmla="*/ 223837 w 2462212"/>
                  <a:gd name="connsiteY6" fmla="*/ 371541 h 471957"/>
                  <a:gd name="connsiteX7" fmla="*/ 242887 w 2462212"/>
                  <a:gd name="connsiteY7" fmla="*/ 381066 h 471957"/>
                  <a:gd name="connsiteX8" fmla="*/ 257175 w 2462212"/>
                  <a:gd name="connsiteY8" fmla="*/ 385828 h 471957"/>
                  <a:gd name="connsiteX9" fmla="*/ 276225 w 2462212"/>
                  <a:gd name="connsiteY9" fmla="*/ 395353 h 471957"/>
                  <a:gd name="connsiteX10" fmla="*/ 338137 w 2462212"/>
                  <a:gd name="connsiteY10" fmla="*/ 404878 h 471957"/>
                  <a:gd name="connsiteX11" fmla="*/ 361950 w 2462212"/>
                  <a:gd name="connsiteY11" fmla="*/ 409641 h 471957"/>
                  <a:gd name="connsiteX12" fmla="*/ 376237 w 2462212"/>
                  <a:gd name="connsiteY12" fmla="*/ 414403 h 471957"/>
                  <a:gd name="connsiteX13" fmla="*/ 442912 w 2462212"/>
                  <a:gd name="connsiteY13" fmla="*/ 419166 h 471957"/>
                  <a:gd name="connsiteX14" fmla="*/ 461962 w 2462212"/>
                  <a:gd name="connsiteY14" fmla="*/ 423928 h 471957"/>
                  <a:gd name="connsiteX15" fmla="*/ 490537 w 2462212"/>
                  <a:gd name="connsiteY15" fmla="*/ 433453 h 471957"/>
                  <a:gd name="connsiteX16" fmla="*/ 542925 w 2462212"/>
                  <a:gd name="connsiteY16" fmla="*/ 438216 h 471957"/>
                  <a:gd name="connsiteX17" fmla="*/ 557212 w 2462212"/>
                  <a:gd name="connsiteY17" fmla="*/ 442978 h 471957"/>
                  <a:gd name="connsiteX18" fmla="*/ 671512 w 2462212"/>
                  <a:gd name="connsiteY18" fmla="*/ 452503 h 471957"/>
                  <a:gd name="connsiteX19" fmla="*/ 1019175 w 2462212"/>
                  <a:gd name="connsiteY19" fmla="*/ 452503 h 471957"/>
                  <a:gd name="connsiteX20" fmla="*/ 1109662 w 2462212"/>
                  <a:gd name="connsiteY20" fmla="*/ 447741 h 471957"/>
                  <a:gd name="connsiteX21" fmla="*/ 1152525 w 2462212"/>
                  <a:gd name="connsiteY21" fmla="*/ 433453 h 471957"/>
                  <a:gd name="connsiteX22" fmla="*/ 1166812 w 2462212"/>
                  <a:gd name="connsiteY22" fmla="*/ 428691 h 471957"/>
                  <a:gd name="connsiteX23" fmla="*/ 1185862 w 2462212"/>
                  <a:gd name="connsiteY23" fmla="*/ 419166 h 471957"/>
                  <a:gd name="connsiteX24" fmla="*/ 1223962 w 2462212"/>
                  <a:gd name="connsiteY24" fmla="*/ 414403 h 471957"/>
                  <a:gd name="connsiteX25" fmla="*/ 1243012 w 2462212"/>
                  <a:gd name="connsiteY25" fmla="*/ 404878 h 471957"/>
                  <a:gd name="connsiteX26" fmla="*/ 1323975 w 2462212"/>
                  <a:gd name="connsiteY26" fmla="*/ 390591 h 471957"/>
                  <a:gd name="connsiteX27" fmla="*/ 1343025 w 2462212"/>
                  <a:gd name="connsiteY27" fmla="*/ 385828 h 471957"/>
                  <a:gd name="connsiteX28" fmla="*/ 1371600 w 2462212"/>
                  <a:gd name="connsiteY28" fmla="*/ 376303 h 471957"/>
                  <a:gd name="connsiteX29" fmla="*/ 1400175 w 2462212"/>
                  <a:gd name="connsiteY29" fmla="*/ 371541 h 471957"/>
                  <a:gd name="connsiteX30" fmla="*/ 1428750 w 2462212"/>
                  <a:gd name="connsiteY30" fmla="*/ 362016 h 471957"/>
                  <a:gd name="connsiteX31" fmla="*/ 1443037 w 2462212"/>
                  <a:gd name="connsiteY31" fmla="*/ 347728 h 471957"/>
                  <a:gd name="connsiteX32" fmla="*/ 1500187 w 2462212"/>
                  <a:gd name="connsiteY32" fmla="*/ 333441 h 471957"/>
                  <a:gd name="connsiteX33" fmla="*/ 1533525 w 2462212"/>
                  <a:gd name="connsiteY33" fmla="*/ 323916 h 471957"/>
                  <a:gd name="connsiteX34" fmla="*/ 1566862 w 2462212"/>
                  <a:gd name="connsiteY34" fmla="*/ 304866 h 471957"/>
                  <a:gd name="connsiteX35" fmla="*/ 1581150 w 2462212"/>
                  <a:gd name="connsiteY35" fmla="*/ 295341 h 471957"/>
                  <a:gd name="connsiteX36" fmla="*/ 1595437 w 2462212"/>
                  <a:gd name="connsiteY36" fmla="*/ 290578 h 471957"/>
                  <a:gd name="connsiteX37" fmla="*/ 1628775 w 2462212"/>
                  <a:gd name="connsiteY37" fmla="*/ 266766 h 471957"/>
                  <a:gd name="connsiteX38" fmla="*/ 1643062 w 2462212"/>
                  <a:gd name="connsiteY38" fmla="*/ 262003 h 471957"/>
                  <a:gd name="connsiteX39" fmla="*/ 1657350 w 2462212"/>
                  <a:gd name="connsiteY39" fmla="*/ 252478 h 471957"/>
                  <a:gd name="connsiteX40" fmla="*/ 1676400 w 2462212"/>
                  <a:gd name="connsiteY40" fmla="*/ 247716 h 471957"/>
                  <a:gd name="connsiteX41" fmla="*/ 1724025 w 2462212"/>
                  <a:gd name="connsiteY41" fmla="*/ 233428 h 471957"/>
                  <a:gd name="connsiteX42" fmla="*/ 1766887 w 2462212"/>
                  <a:gd name="connsiteY42" fmla="*/ 228666 h 471957"/>
                  <a:gd name="connsiteX43" fmla="*/ 1800225 w 2462212"/>
                  <a:gd name="connsiteY43" fmla="*/ 219141 h 471957"/>
                  <a:gd name="connsiteX44" fmla="*/ 1828800 w 2462212"/>
                  <a:gd name="connsiteY44" fmla="*/ 209616 h 471957"/>
                  <a:gd name="connsiteX45" fmla="*/ 1876425 w 2462212"/>
                  <a:gd name="connsiteY45" fmla="*/ 200091 h 471957"/>
                  <a:gd name="connsiteX46" fmla="*/ 1905000 w 2462212"/>
                  <a:gd name="connsiteY46" fmla="*/ 190566 h 471957"/>
                  <a:gd name="connsiteX47" fmla="*/ 1928812 w 2462212"/>
                  <a:gd name="connsiteY47" fmla="*/ 181041 h 471957"/>
                  <a:gd name="connsiteX48" fmla="*/ 1976437 w 2462212"/>
                  <a:gd name="connsiteY48" fmla="*/ 176278 h 471957"/>
                  <a:gd name="connsiteX49" fmla="*/ 2009775 w 2462212"/>
                  <a:gd name="connsiteY49" fmla="*/ 166753 h 471957"/>
                  <a:gd name="connsiteX50" fmla="*/ 2024062 w 2462212"/>
                  <a:gd name="connsiteY50" fmla="*/ 161991 h 471957"/>
                  <a:gd name="connsiteX51" fmla="*/ 2038350 w 2462212"/>
                  <a:gd name="connsiteY51" fmla="*/ 152466 h 471957"/>
                  <a:gd name="connsiteX52" fmla="*/ 2052637 w 2462212"/>
                  <a:gd name="connsiteY52" fmla="*/ 147703 h 471957"/>
                  <a:gd name="connsiteX53" fmla="*/ 2071687 w 2462212"/>
                  <a:gd name="connsiteY53" fmla="*/ 138178 h 471957"/>
                  <a:gd name="connsiteX54" fmla="*/ 2085975 w 2462212"/>
                  <a:gd name="connsiteY54" fmla="*/ 128653 h 471957"/>
                  <a:gd name="connsiteX55" fmla="*/ 2128837 w 2462212"/>
                  <a:gd name="connsiteY55" fmla="*/ 119128 h 471957"/>
                  <a:gd name="connsiteX56" fmla="*/ 2162175 w 2462212"/>
                  <a:gd name="connsiteY56" fmla="*/ 104841 h 471957"/>
                  <a:gd name="connsiteX57" fmla="*/ 2190750 w 2462212"/>
                  <a:gd name="connsiteY57" fmla="*/ 95316 h 471957"/>
                  <a:gd name="connsiteX58" fmla="*/ 2224087 w 2462212"/>
                  <a:gd name="connsiteY58" fmla="*/ 81028 h 471957"/>
                  <a:gd name="connsiteX59" fmla="*/ 2238375 w 2462212"/>
                  <a:gd name="connsiteY59" fmla="*/ 71503 h 471957"/>
                  <a:gd name="connsiteX60" fmla="*/ 2252662 w 2462212"/>
                  <a:gd name="connsiteY60" fmla="*/ 66741 h 471957"/>
                  <a:gd name="connsiteX61" fmla="*/ 2286000 w 2462212"/>
                  <a:gd name="connsiteY61" fmla="*/ 52453 h 471957"/>
                  <a:gd name="connsiteX62" fmla="*/ 2305050 w 2462212"/>
                  <a:gd name="connsiteY62" fmla="*/ 42928 h 471957"/>
                  <a:gd name="connsiteX63" fmla="*/ 2324100 w 2462212"/>
                  <a:gd name="connsiteY63" fmla="*/ 38166 h 471957"/>
                  <a:gd name="connsiteX64" fmla="*/ 2366962 w 2462212"/>
                  <a:gd name="connsiteY64" fmla="*/ 23878 h 471957"/>
                  <a:gd name="connsiteX65" fmla="*/ 2381250 w 2462212"/>
                  <a:gd name="connsiteY65" fmla="*/ 19116 h 471957"/>
                  <a:gd name="connsiteX66" fmla="*/ 2400300 w 2462212"/>
                  <a:gd name="connsiteY66" fmla="*/ 14353 h 471957"/>
                  <a:gd name="connsiteX67" fmla="*/ 2414587 w 2462212"/>
                  <a:gd name="connsiteY67" fmla="*/ 9591 h 471957"/>
                  <a:gd name="connsiteX68" fmla="*/ 2438400 w 2462212"/>
                  <a:gd name="connsiteY68" fmla="*/ 4828 h 471957"/>
                  <a:gd name="connsiteX69" fmla="*/ 2462212 w 2462212"/>
                  <a:gd name="connsiteY69" fmla="*/ 66 h 471957"/>
                  <a:gd name="connsiteX0" fmla="*/ 0 w 2409825"/>
                  <a:gd name="connsiteY0" fmla="*/ 328678 h 471957"/>
                  <a:gd name="connsiteX1" fmla="*/ 38100 w 2409825"/>
                  <a:gd name="connsiteY1" fmla="*/ 338203 h 471957"/>
                  <a:gd name="connsiteX2" fmla="*/ 85725 w 2409825"/>
                  <a:gd name="connsiteY2" fmla="*/ 342966 h 471957"/>
                  <a:gd name="connsiteX3" fmla="*/ 114300 w 2409825"/>
                  <a:gd name="connsiteY3" fmla="*/ 347728 h 471957"/>
                  <a:gd name="connsiteX4" fmla="*/ 157163 w 2409825"/>
                  <a:gd name="connsiteY4" fmla="*/ 366778 h 471957"/>
                  <a:gd name="connsiteX5" fmla="*/ 171450 w 2409825"/>
                  <a:gd name="connsiteY5" fmla="*/ 371541 h 471957"/>
                  <a:gd name="connsiteX6" fmla="*/ 190500 w 2409825"/>
                  <a:gd name="connsiteY6" fmla="*/ 381066 h 471957"/>
                  <a:gd name="connsiteX7" fmla="*/ 204788 w 2409825"/>
                  <a:gd name="connsiteY7" fmla="*/ 385828 h 471957"/>
                  <a:gd name="connsiteX8" fmla="*/ 223838 w 2409825"/>
                  <a:gd name="connsiteY8" fmla="*/ 395353 h 471957"/>
                  <a:gd name="connsiteX9" fmla="*/ 285750 w 2409825"/>
                  <a:gd name="connsiteY9" fmla="*/ 404878 h 471957"/>
                  <a:gd name="connsiteX10" fmla="*/ 309563 w 2409825"/>
                  <a:gd name="connsiteY10" fmla="*/ 409641 h 471957"/>
                  <a:gd name="connsiteX11" fmla="*/ 323850 w 2409825"/>
                  <a:gd name="connsiteY11" fmla="*/ 414403 h 471957"/>
                  <a:gd name="connsiteX12" fmla="*/ 390525 w 2409825"/>
                  <a:gd name="connsiteY12" fmla="*/ 419166 h 471957"/>
                  <a:gd name="connsiteX13" fmla="*/ 409575 w 2409825"/>
                  <a:gd name="connsiteY13" fmla="*/ 423928 h 471957"/>
                  <a:gd name="connsiteX14" fmla="*/ 438150 w 2409825"/>
                  <a:gd name="connsiteY14" fmla="*/ 433453 h 471957"/>
                  <a:gd name="connsiteX15" fmla="*/ 490538 w 2409825"/>
                  <a:gd name="connsiteY15" fmla="*/ 438216 h 471957"/>
                  <a:gd name="connsiteX16" fmla="*/ 504825 w 2409825"/>
                  <a:gd name="connsiteY16" fmla="*/ 442978 h 471957"/>
                  <a:gd name="connsiteX17" fmla="*/ 619125 w 2409825"/>
                  <a:gd name="connsiteY17" fmla="*/ 452503 h 471957"/>
                  <a:gd name="connsiteX18" fmla="*/ 966788 w 2409825"/>
                  <a:gd name="connsiteY18" fmla="*/ 452503 h 471957"/>
                  <a:gd name="connsiteX19" fmla="*/ 1057275 w 2409825"/>
                  <a:gd name="connsiteY19" fmla="*/ 447741 h 471957"/>
                  <a:gd name="connsiteX20" fmla="*/ 1100138 w 2409825"/>
                  <a:gd name="connsiteY20" fmla="*/ 433453 h 471957"/>
                  <a:gd name="connsiteX21" fmla="*/ 1114425 w 2409825"/>
                  <a:gd name="connsiteY21" fmla="*/ 428691 h 471957"/>
                  <a:gd name="connsiteX22" fmla="*/ 1133475 w 2409825"/>
                  <a:gd name="connsiteY22" fmla="*/ 419166 h 471957"/>
                  <a:gd name="connsiteX23" fmla="*/ 1171575 w 2409825"/>
                  <a:gd name="connsiteY23" fmla="*/ 414403 h 471957"/>
                  <a:gd name="connsiteX24" fmla="*/ 1190625 w 2409825"/>
                  <a:gd name="connsiteY24" fmla="*/ 404878 h 471957"/>
                  <a:gd name="connsiteX25" fmla="*/ 1271588 w 2409825"/>
                  <a:gd name="connsiteY25" fmla="*/ 390591 h 471957"/>
                  <a:gd name="connsiteX26" fmla="*/ 1290638 w 2409825"/>
                  <a:gd name="connsiteY26" fmla="*/ 385828 h 471957"/>
                  <a:gd name="connsiteX27" fmla="*/ 1319213 w 2409825"/>
                  <a:gd name="connsiteY27" fmla="*/ 376303 h 471957"/>
                  <a:gd name="connsiteX28" fmla="*/ 1347788 w 2409825"/>
                  <a:gd name="connsiteY28" fmla="*/ 371541 h 471957"/>
                  <a:gd name="connsiteX29" fmla="*/ 1376363 w 2409825"/>
                  <a:gd name="connsiteY29" fmla="*/ 362016 h 471957"/>
                  <a:gd name="connsiteX30" fmla="*/ 1390650 w 2409825"/>
                  <a:gd name="connsiteY30" fmla="*/ 347728 h 471957"/>
                  <a:gd name="connsiteX31" fmla="*/ 1447800 w 2409825"/>
                  <a:gd name="connsiteY31" fmla="*/ 333441 h 471957"/>
                  <a:gd name="connsiteX32" fmla="*/ 1481138 w 2409825"/>
                  <a:gd name="connsiteY32" fmla="*/ 323916 h 471957"/>
                  <a:gd name="connsiteX33" fmla="*/ 1514475 w 2409825"/>
                  <a:gd name="connsiteY33" fmla="*/ 304866 h 471957"/>
                  <a:gd name="connsiteX34" fmla="*/ 1528763 w 2409825"/>
                  <a:gd name="connsiteY34" fmla="*/ 295341 h 471957"/>
                  <a:gd name="connsiteX35" fmla="*/ 1543050 w 2409825"/>
                  <a:gd name="connsiteY35" fmla="*/ 290578 h 471957"/>
                  <a:gd name="connsiteX36" fmla="*/ 1576388 w 2409825"/>
                  <a:gd name="connsiteY36" fmla="*/ 266766 h 471957"/>
                  <a:gd name="connsiteX37" fmla="*/ 1590675 w 2409825"/>
                  <a:gd name="connsiteY37" fmla="*/ 262003 h 471957"/>
                  <a:gd name="connsiteX38" fmla="*/ 1604963 w 2409825"/>
                  <a:gd name="connsiteY38" fmla="*/ 252478 h 471957"/>
                  <a:gd name="connsiteX39" fmla="*/ 1624013 w 2409825"/>
                  <a:gd name="connsiteY39" fmla="*/ 247716 h 471957"/>
                  <a:gd name="connsiteX40" fmla="*/ 1671638 w 2409825"/>
                  <a:gd name="connsiteY40" fmla="*/ 233428 h 471957"/>
                  <a:gd name="connsiteX41" fmla="*/ 1714500 w 2409825"/>
                  <a:gd name="connsiteY41" fmla="*/ 228666 h 471957"/>
                  <a:gd name="connsiteX42" fmla="*/ 1747838 w 2409825"/>
                  <a:gd name="connsiteY42" fmla="*/ 219141 h 471957"/>
                  <a:gd name="connsiteX43" fmla="*/ 1776413 w 2409825"/>
                  <a:gd name="connsiteY43" fmla="*/ 209616 h 471957"/>
                  <a:gd name="connsiteX44" fmla="*/ 1824038 w 2409825"/>
                  <a:gd name="connsiteY44" fmla="*/ 200091 h 471957"/>
                  <a:gd name="connsiteX45" fmla="*/ 1852613 w 2409825"/>
                  <a:gd name="connsiteY45" fmla="*/ 190566 h 471957"/>
                  <a:gd name="connsiteX46" fmla="*/ 1876425 w 2409825"/>
                  <a:gd name="connsiteY46" fmla="*/ 181041 h 471957"/>
                  <a:gd name="connsiteX47" fmla="*/ 1924050 w 2409825"/>
                  <a:gd name="connsiteY47" fmla="*/ 176278 h 471957"/>
                  <a:gd name="connsiteX48" fmla="*/ 1957388 w 2409825"/>
                  <a:gd name="connsiteY48" fmla="*/ 166753 h 471957"/>
                  <a:gd name="connsiteX49" fmla="*/ 1971675 w 2409825"/>
                  <a:gd name="connsiteY49" fmla="*/ 161991 h 471957"/>
                  <a:gd name="connsiteX50" fmla="*/ 1985963 w 2409825"/>
                  <a:gd name="connsiteY50" fmla="*/ 152466 h 471957"/>
                  <a:gd name="connsiteX51" fmla="*/ 2000250 w 2409825"/>
                  <a:gd name="connsiteY51" fmla="*/ 147703 h 471957"/>
                  <a:gd name="connsiteX52" fmla="*/ 2019300 w 2409825"/>
                  <a:gd name="connsiteY52" fmla="*/ 138178 h 471957"/>
                  <a:gd name="connsiteX53" fmla="*/ 2033588 w 2409825"/>
                  <a:gd name="connsiteY53" fmla="*/ 128653 h 471957"/>
                  <a:gd name="connsiteX54" fmla="*/ 2076450 w 2409825"/>
                  <a:gd name="connsiteY54" fmla="*/ 119128 h 471957"/>
                  <a:gd name="connsiteX55" fmla="*/ 2109788 w 2409825"/>
                  <a:gd name="connsiteY55" fmla="*/ 104841 h 471957"/>
                  <a:gd name="connsiteX56" fmla="*/ 2138363 w 2409825"/>
                  <a:gd name="connsiteY56" fmla="*/ 95316 h 471957"/>
                  <a:gd name="connsiteX57" fmla="*/ 2171700 w 2409825"/>
                  <a:gd name="connsiteY57" fmla="*/ 81028 h 471957"/>
                  <a:gd name="connsiteX58" fmla="*/ 2185988 w 2409825"/>
                  <a:gd name="connsiteY58" fmla="*/ 71503 h 471957"/>
                  <a:gd name="connsiteX59" fmla="*/ 2200275 w 2409825"/>
                  <a:gd name="connsiteY59" fmla="*/ 66741 h 471957"/>
                  <a:gd name="connsiteX60" fmla="*/ 2233613 w 2409825"/>
                  <a:gd name="connsiteY60" fmla="*/ 52453 h 471957"/>
                  <a:gd name="connsiteX61" fmla="*/ 2252663 w 2409825"/>
                  <a:gd name="connsiteY61" fmla="*/ 42928 h 471957"/>
                  <a:gd name="connsiteX62" fmla="*/ 2271713 w 2409825"/>
                  <a:gd name="connsiteY62" fmla="*/ 38166 h 471957"/>
                  <a:gd name="connsiteX63" fmla="*/ 2314575 w 2409825"/>
                  <a:gd name="connsiteY63" fmla="*/ 23878 h 471957"/>
                  <a:gd name="connsiteX64" fmla="*/ 2328863 w 2409825"/>
                  <a:gd name="connsiteY64" fmla="*/ 19116 h 471957"/>
                  <a:gd name="connsiteX65" fmla="*/ 2347913 w 2409825"/>
                  <a:gd name="connsiteY65" fmla="*/ 14353 h 471957"/>
                  <a:gd name="connsiteX66" fmla="*/ 2362200 w 2409825"/>
                  <a:gd name="connsiteY66" fmla="*/ 9591 h 471957"/>
                  <a:gd name="connsiteX67" fmla="*/ 2386013 w 2409825"/>
                  <a:gd name="connsiteY67" fmla="*/ 4828 h 471957"/>
                  <a:gd name="connsiteX68" fmla="*/ 2409825 w 2409825"/>
                  <a:gd name="connsiteY68" fmla="*/ 66 h 471957"/>
                  <a:gd name="connsiteX0" fmla="*/ 0 w 2371725"/>
                  <a:gd name="connsiteY0" fmla="*/ 338203 h 471957"/>
                  <a:gd name="connsiteX1" fmla="*/ 47625 w 2371725"/>
                  <a:gd name="connsiteY1" fmla="*/ 342966 h 471957"/>
                  <a:gd name="connsiteX2" fmla="*/ 76200 w 2371725"/>
                  <a:gd name="connsiteY2" fmla="*/ 347728 h 471957"/>
                  <a:gd name="connsiteX3" fmla="*/ 119063 w 2371725"/>
                  <a:gd name="connsiteY3" fmla="*/ 366778 h 471957"/>
                  <a:gd name="connsiteX4" fmla="*/ 133350 w 2371725"/>
                  <a:gd name="connsiteY4" fmla="*/ 371541 h 471957"/>
                  <a:gd name="connsiteX5" fmla="*/ 152400 w 2371725"/>
                  <a:gd name="connsiteY5" fmla="*/ 381066 h 471957"/>
                  <a:gd name="connsiteX6" fmla="*/ 166688 w 2371725"/>
                  <a:gd name="connsiteY6" fmla="*/ 385828 h 471957"/>
                  <a:gd name="connsiteX7" fmla="*/ 185738 w 2371725"/>
                  <a:gd name="connsiteY7" fmla="*/ 395353 h 471957"/>
                  <a:gd name="connsiteX8" fmla="*/ 247650 w 2371725"/>
                  <a:gd name="connsiteY8" fmla="*/ 404878 h 471957"/>
                  <a:gd name="connsiteX9" fmla="*/ 271463 w 2371725"/>
                  <a:gd name="connsiteY9" fmla="*/ 409641 h 471957"/>
                  <a:gd name="connsiteX10" fmla="*/ 285750 w 2371725"/>
                  <a:gd name="connsiteY10" fmla="*/ 414403 h 471957"/>
                  <a:gd name="connsiteX11" fmla="*/ 352425 w 2371725"/>
                  <a:gd name="connsiteY11" fmla="*/ 419166 h 471957"/>
                  <a:gd name="connsiteX12" fmla="*/ 371475 w 2371725"/>
                  <a:gd name="connsiteY12" fmla="*/ 423928 h 471957"/>
                  <a:gd name="connsiteX13" fmla="*/ 400050 w 2371725"/>
                  <a:gd name="connsiteY13" fmla="*/ 433453 h 471957"/>
                  <a:gd name="connsiteX14" fmla="*/ 452438 w 2371725"/>
                  <a:gd name="connsiteY14" fmla="*/ 438216 h 471957"/>
                  <a:gd name="connsiteX15" fmla="*/ 466725 w 2371725"/>
                  <a:gd name="connsiteY15" fmla="*/ 442978 h 471957"/>
                  <a:gd name="connsiteX16" fmla="*/ 581025 w 2371725"/>
                  <a:gd name="connsiteY16" fmla="*/ 452503 h 471957"/>
                  <a:gd name="connsiteX17" fmla="*/ 928688 w 2371725"/>
                  <a:gd name="connsiteY17" fmla="*/ 452503 h 471957"/>
                  <a:gd name="connsiteX18" fmla="*/ 1019175 w 2371725"/>
                  <a:gd name="connsiteY18" fmla="*/ 447741 h 471957"/>
                  <a:gd name="connsiteX19" fmla="*/ 1062038 w 2371725"/>
                  <a:gd name="connsiteY19" fmla="*/ 433453 h 471957"/>
                  <a:gd name="connsiteX20" fmla="*/ 1076325 w 2371725"/>
                  <a:gd name="connsiteY20" fmla="*/ 428691 h 471957"/>
                  <a:gd name="connsiteX21" fmla="*/ 1095375 w 2371725"/>
                  <a:gd name="connsiteY21" fmla="*/ 419166 h 471957"/>
                  <a:gd name="connsiteX22" fmla="*/ 1133475 w 2371725"/>
                  <a:gd name="connsiteY22" fmla="*/ 414403 h 471957"/>
                  <a:gd name="connsiteX23" fmla="*/ 1152525 w 2371725"/>
                  <a:gd name="connsiteY23" fmla="*/ 404878 h 471957"/>
                  <a:gd name="connsiteX24" fmla="*/ 1233488 w 2371725"/>
                  <a:gd name="connsiteY24" fmla="*/ 390591 h 471957"/>
                  <a:gd name="connsiteX25" fmla="*/ 1252538 w 2371725"/>
                  <a:gd name="connsiteY25" fmla="*/ 385828 h 471957"/>
                  <a:gd name="connsiteX26" fmla="*/ 1281113 w 2371725"/>
                  <a:gd name="connsiteY26" fmla="*/ 376303 h 471957"/>
                  <a:gd name="connsiteX27" fmla="*/ 1309688 w 2371725"/>
                  <a:gd name="connsiteY27" fmla="*/ 371541 h 471957"/>
                  <a:gd name="connsiteX28" fmla="*/ 1338263 w 2371725"/>
                  <a:gd name="connsiteY28" fmla="*/ 362016 h 471957"/>
                  <a:gd name="connsiteX29" fmla="*/ 1352550 w 2371725"/>
                  <a:gd name="connsiteY29" fmla="*/ 347728 h 471957"/>
                  <a:gd name="connsiteX30" fmla="*/ 1409700 w 2371725"/>
                  <a:gd name="connsiteY30" fmla="*/ 333441 h 471957"/>
                  <a:gd name="connsiteX31" fmla="*/ 1443038 w 2371725"/>
                  <a:gd name="connsiteY31" fmla="*/ 323916 h 471957"/>
                  <a:gd name="connsiteX32" fmla="*/ 1476375 w 2371725"/>
                  <a:gd name="connsiteY32" fmla="*/ 304866 h 471957"/>
                  <a:gd name="connsiteX33" fmla="*/ 1490663 w 2371725"/>
                  <a:gd name="connsiteY33" fmla="*/ 295341 h 471957"/>
                  <a:gd name="connsiteX34" fmla="*/ 1504950 w 2371725"/>
                  <a:gd name="connsiteY34" fmla="*/ 290578 h 471957"/>
                  <a:gd name="connsiteX35" fmla="*/ 1538288 w 2371725"/>
                  <a:gd name="connsiteY35" fmla="*/ 266766 h 471957"/>
                  <a:gd name="connsiteX36" fmla="*/ 1552575 w 2371725"/>
                  <a:gd name="connsiteY36" fmla="*/ 262003 h 471957"/>
                  <a:gd name="connsiteX37" fmla="*/ 1566863 w 2371725"/>
                  <a:gd name="connsiteY37" fmla="*/ 252478 h 471957"/>
                  <a:gd name="connsiteX38" fmla="*/ 1585913 w 2371725"/>
                  <a:gd name="connsiteY38" fmla="*/ 247716 h 471957"/>
                  <a:gd name="connsiteX39" fmla="*/ 1633538 w 2371725"/>
                  <a:gd name="connsiteY39" fmla="*/ 233428 h 471957"/>
                  <a:gd name="connsiteX40" fmla="*/ 1676400 w 2371725"/>
                  <a:gd name="connsiteY40" fmla="*/ 228666 h 471957"/>
                  <a:gd name="connsiteX41" fmla="*/ 1709738 w 2371725"/>
                  <a:gd name="connsiteY41" fmla="*/ 219141 h 471957"/>
                  <a:gd name="connsiteX42" fmla="*/ 1738313 w 2371725"/>
                  <a:gd name="connsiteY42" fmla="*/ 209616 h 471957"/>
                  <a:gd name="connsiteX43" fmla="*/ 1785938 w 2371725"/>
                  <a:gd name="connsiteY43" fmla="*/ 200091 h 471957"/>
                  <a:gd name="connsiteX44" fmla="*/ 1814513 w 2371725"/>
                  <a:gd name="connsiteY44" fmla="*/ 190566 h 471957"/>
                  <a:gd name="connsiteX45" fmla="*/ 1838325 w 2371725"/>
                  <a:gd name="connsiteY45" fmla="*/ 181041 h 471957"/>
                  <a:gd name="connsiteX46" fmla="*/ 1885950 w 2371725"/>
                  <a:gd name="connsiteY46" fmla="*/ 176278 h 471957"/>
                  <a:gd name="connsiteX47" fmla="*/ 1919288 w 2371725"/>
                  <a:gd name="connsiteY47" fmla="*/ 166753 h 471957"/>
                  <a:gd name="connsiteX48" fmla="*/ 1933575 w 2371725"/>
                  <a:gd name="connsiteY48" fmla="*/ 161991 h 471957"/>
                  <a:gd name="connsiteX49" fmla="*/ 1947863 w 2371725"/>
                  <a:gd name="connsiteY49" fmla="*/ 152466 h 471957"/>
                  <a:gd name="connsiteX50" fmla="*/ 1962150 w 2371725"/>
                  <a:gd name="connsiteY50" fmla="*/ 147703 h 471957"/>
                  <a:gd name="connsiteX51" fmla="*/ 1981200 w 2371725"/>
                  <a:gd name="connsiteY51" fmla="*/ 138178 h 471957"/>
                  <a:gd name="connsiteX52" fmla="*/ 1995488 w 2371725"/>
                  <a:gd name="connsiteY52" fmla="*/ 128653 h 471957"/>
                  <a:gd name="connsiteX53" fmla="*/ 2038350 w 2371725"/>
                  <a:gd name="connsiteY53" fmla="*/ 119128 h 471957"/>
                  <a:gd name="connsiteX54" fmla="*/ 2071688 w 2371725"/>
                  <a:gd name="connsiteY54" fmla="*/ 104841 h 471957"/>
                  <a:gd name="connsiteX55" fmla="*/ 2100263 w 2371725"/>
                  <a:gd name="connsiteY55" fmla="*/ 95316 h 471957"/>
                  <a:gd name="connsiteX56" fmla="*/ 2133600 w 2371725"/>
                  <a:gd name="connsiteY56" fmla="*/ 81028 h 471957"/>
                  <a:gd name="connsiteX57" fmla="*/ 2147888 w 2371725"/>
                  <a:gd name="connsiteY57" fmla="*/ 71503 h 471957"/>
                  <a:gd name="connsiteX58" fmla="*/ 2162175 w 2371725"/>
                  <a:gd name="connsiteY58" fmla="*/ 66741 h 471957"/>
                  <a:gd name="connsiteX59" fmla="*/ 2195513 w 2371725"/>
                  <a:gd name="connsiteY59" fmla="*/ 52453 h 471957"/>
                  <a:gd name="connsiteX60" fmla="*/ 2214563 w 2371725"/>
                  <a:gd name="connsiteY60" fmla="*/ 42928 h 471957"/>
                  <a:gd name="connsiteX61" fmla="*/ 2233613 w 2371725"/>
                  <a:gd name="connsiteY61" fmla="*/ 38166 h 471957"/>
                  <a:gd name="connsiteX62" fmla="*/ 2276475 w 2371725"/>
                  <a:gd name="connsiteY62" fmla="*/ 23878 h 471957"/>
                  <a:gd name="connsiteX63" fmla="*/ 2290763 w 2371725"/>
                  <a:gd name="connsiteY63" fmla="*/ 19116 h 471957"/>
                  <a:gd name="connsiteX64" fmla="*/ 2309813 w 2371725"/>
                  <a:gd name="connsiteY64" fmla="*/ 14353 h 471957"/>
                  <a:gd name="connsiteX65" fmla="*/ 2324100 w 2371725"/>
                  <a:gd name="connsiteY65" fmla="*/ 9591 h 471957"/>
                  <a:gd name="connsiteX66" fmla="*/ 2347913 w 2371725"/>
                  <a:gd name="connsiteY66" fmla="*/ 4828 h 471957"/>
                  <a:gd name="connsiteX67" fmla="*/ 2371725 w 2371725"/>
                  <a:gd name="connsiteY67" fmla="*/ 66 h 471957"/>
                  <a:gd name="connsiteX0" fmla="*/ 0 w 2324100"/>
                  <a:gd name="connsiteY0" fmla="*/ 342966 h 471957"/>
                  <a:gd name="connsiteX1" fmla="*/ 28575 w 2324100"/>
                  <a:gd name="connsiteY1" fmla="*/ 347728 h 471957"/>
                  <a:gd name="connsiteX2" fmla="*/ 71438 w 2324100"/>
                  <a:gd name="connsiteY2" fmla="*/ 366778 h 471957"/>
                  <a:gd name="connsiteX3" fmla="*/ 85725 w 2324100"/>
                  <a:gd name="connsiteY3" fmla="*/ 371541 h 471957"/>
                  <a:gd name="connsiteX4" fmla="*/ 104775 w 2324100"/>
                  <a:gd name="connsiteY4" fmla="*/ 381066 h 471957"/>
                  <a:gd name="connsiteX5" fmla="*/ 119063 w 2324100"/>
                  <a:gd name="connsiteY5" fmla="*/ 385828 h 471957"/>
                  <a:gd name="connsiteX6" fmla="*/ 138113 w 2324100"/>
                  <a:gd name="connsiteY6" fmla="*/ 395353 h 471957"/>
                  <a:gd name="connsiteX7" fmla="*/ 200025 w 2324100"/>
                  <a:gd name="connsiteY7" fmla="*/ 404878 h 471957"/>
                  <a:gd name="connsiteX8" fmla="*/ 223838 w 2324100"/>
                  <a:gd name="connsiteY8" fmla="*/ 409641 h 471957"/>
                  <a:gd name="connsiteX9" fmla="*/ 238125 w 2324100"/>
                  <a:gd name="connsiteY9" fmla="*/ 414403 h 471957"/>
                  <a:gd name="connsiteX10" fmla="*/ 304800 w 2324100"/>
                  <a:gd name="connsiteY10" fmla="*/ 419166 h 471957"/>
                  <a:gd name="connsiteX11" fmla="*/ 323850 w 2324100"/>
                  <a:gd name="connsiteY11" fmla="*/ 423928 h 471957"/>
                  <a:gd name="connsiteX12" fmla="*/ 352425 w 2324100"/>
                  <a:gd name="connsiteY12" fmla="*/ 433453 h 471957"/>
                  <a:gd name="connsiteX13" fmla="*/ 404813 w 2324100"/>
                  <a:gd name="connsiteY13" fmla="*/ 438216 h 471957"/>
                  <a:gd name="connsiteX14" fmla="*/ 419100 w 2324100"/>
                  <a:gd name="connsiteY14" fmla="*/ 442978 h 471957"/>
                  <a:gd name="connsiteX15" fmla="*/ 533400 w 2324100"/>
                  <a:gd name="connsiteY15" fmla="*/ 452503 h 471957"/>
                  <a:gd name="connsiteX16" fmla="*/ 881063 w 2324100"/>
                  <a:gd name="connsiteY16" fmla="*/ 452503 h 471957"/>
                  <a:gd name="connsiteX17" fmla="*/ 971550 w 2324100"/>
                  <a:gd name="connsiteY17" fmla="*/ 447741 h 471957"/>
                  <a:gd name="connsiteX18" fmla="*/ 1014413 w 2324100"/>
                  <a:gd name="connsiteY18" fmla="*/ 433453 h 471957"/>
                  <a:gd name="connsiteX19" fmla="*/ 1028700 w 2324100"/>
                  <a:gd name="connsiteY19" fmla="*/ 428691 h 471957"/>
                  <a:gd name="connsiteX20" fmla="*/ 1047750 w 2324100"/>
                  <a:gd name="connsiteY20" fmla="*/ 419166 h 471957"/>
                  <a:gd name="connsiteX21" fmla="*/ 1085850 w 2324100"/>
                  <a:gd name="connsiteY21" fmla="*/ 414403 h 471957"/>
                  <a:gd name="connsiteX22" fmla="*/ 1104900 w 2324100"/>
                  <a:gd name="connsiteY22" fmla="*/ 404878 h 471957"/>
                  <a:gd name="connsiteX23" fmla="*/ 1185863 w 2324100"/>
                  <a:gd name="connsiteY23" fmla="*/ 390591 h 471957"/>
                  <a:gd name="connsiteX24" fmla="*/ 1204913 w 2324100"/>
                  <a:gd name="connsiteY24" fmla="*/ 385828 h 471957"/>
                  <a:gd name="connsiteX25" fmla="*/ 1233488 w 2324100"/>
                  <a:gd name="connsiteY25" fmla="*/ 376303 h 471957"/>
                  <a:gd name="connsiteX26" fmla="*/ 1262063 w 2324100"/>
                  <a:gd name="connsiteY26" fmla="*/ 371541 h 471957"/>
                  <a:gd name="connsiteX27" fmla="*/ 1290638 w 2324100"/>
                  <a:gd name="connsiteY27" fmla="*/ 362016 h 471957"/>
                  <a:gd name="connsiteX28" fmla="*/ 1304925 w 2324100"/>
                  <a:gd name="connsiteY28" fmla="*/ 347728 h 471957"/>
                  <a:gd name="connsiteX29" fmla="*/ 1362075 w 2324100"/>
                  <a:gd name="connsiteY29" fmla="*/ 333441 h 471957"/>
                  <a:gd name="connsiteX30" fmla="*/ 1395413 w 2324100"/>
                  <a:gd name="connsiteY30" fmla="*/ 323916 h 471957"/>
                  <a:gd name="connsiteX31" fmla="*/ 1428750 w 2324100"/>
                  <a:gd name="connsiteY31" fmla="*/ 304866 h 471957"/>
                  <a:gd name="connsiteX32" fmla="*/ 1443038 w 2324100"/>
                  <a:gd name="connsiteY32" fmla="*/ 295341 h 471957"/>
                  <a:gd name="connsiteX33" fmla="*/ 1457325 w 2324100"/>
                  <a:gd name="connsiteY33" fmla="*/ 290578 h 471957"/>
                  <a:gd name="connsiteX34" fmla="*/ 1490663 w 2324100"/>
                  <a:gd name="connsiteY34" fmla="*/ 266766 h 471957"/>
                  <a:gd name="connsiteX35" fmla="*/ 1504950 w 2324100"/>
                  <a:gd name="connsiteY35" fmla="*/ 262003 h 471957"/>
                  <a:gd name="connsiteX36" fmla="*/ 1519238 w 2324100"/>
                  <a:gd name="connsiteY36" fmla="*/ 252478 h 471957"/>
                  <a:gd name="connsiteX37" fmla="*/ 1538288 w 2324100"/>
                  <a:gd name="connsiteY37" fmla="*/ 247716 h 471957"/>
                  <a:gd name="connsiteX38" fmla="*/ 1585913 w 2324100"/>
                  <a:gd name="connsiteY38" fmla="*/ 233428 h 471957"/>
                  <a:gd name="connsiteX39" fmla="*/ 1628775 w 2324100"/>
                  <a:gd name="connsiteY39" fmla="*/ 228666 h 471957"/>
                  <a:gd name="connsiteX40" fmla="*/ 1662113 w 2324100"/>
                  <a:gd name="connsiteY40" fmla="*/ 219141 h 471957"/>
                  <a:gd name="connsiteX41" fmla="*/ 1690688 w 2324100"/>
                  <a:gd name="connsiteY41" fmla="*/ 209616 h 471957"/>
                  <a:gd name="connsiteX42" fmla="*/ 1738313 w 2324100"/>
                  <a:gd name="connsiteY42" fmla="*/ 200091 h 471957"/>
                  <a:gd name="connsiteX43" fmla="*/ 1766888 w 2324100"/>
                  <a:gd name="connsiteY43" fmla="*/ 190566 h 471957"/>
                  <a:gd name="connsiteX44" fmla="*/ 1790700 w 2324100"/>
                  <a:gd name="connsiteY44" fmla="*/ 181041 h 471957"/>
                  <a:gd name="connsiteX45" fmla="*/ 1838325 w 2324100"/>
                  <a:gd name="connsiteY45" fmla="*/ 176278 h 471957"/>
                  <a:gd name="connsiteX46" fmla="*/ 1871663 w 2324100"/>
                  <a:gd name="connsiteY46" fmla="*/ 166753 h 471957"/>
                  <a:gd name="connsiteX47" fmla="*/ 1885950 w 2324100"/>
                  <a:gd name="connsiteY47" fmla="*/ 161991 h 471957"/>
                  <a:gd name="connsiteX48" fmla="*/ 1900238 w 2324100"/>
                  <a:gd name="connsiteY48" fmla="*/ 152466 h 471957"/>
                  <a:gd name="connsiteX49" fmla="*/ 1914525 w 2324100"/>
                  <a:gd name="connsiteY49" fmla="*/ 147703 h 471957"/>
                  <a:gd name="connsiteX50" fmla="*/ 1933575 w 2324100"/>
                  <a:gd name="connsiteY50" fmla="*/ 138178 h 471957"/>
                  <a:gd name="connsiteX51" fmla="*/ 1947863 w 2324100"/>
                  <a:gd name="connsiteY51" fmla="*/ 128653 h 471957"/>
                  <a:gd name="connsiteX52" fmla="*/ 1990725 w 2324100"/>
                  <a:gd name="connsiteY52" fmla="*/ 119128 h 471957"/>
                  <a:gd name="connsiteX53" fmla="*/ 2024063 w 2324100"/>
                  <a:gd name="connsiteY53" fmla="*/ 104841 h 471957"/>
                  <a:gd name="connsiteX54" fmla="*/ 2052638 w 2324100"/>
                  <a:gd name="connsiteY54" fmla="*/ 95316 h 471957"/>
                  <a:gd name="connsiteX55" fmla="*/ 2085975 w 2324100"/>
                  <a:gd name="connsiteY55" fmla="*/ 81028 h 471957"/>
                  <a:gd name="connsiteX56" fmla="*/ 2100263 w 2324100"/>
                  <a:gd name="connsiteY56" fmla="*/ 71503 h 471957"/>
                  <a:gd name="connsiteX57" fmla="*/ 2114550 w 2324100"/>
                  <a:gd name="connsiteY57" fmla="*/ 66741 h 471957"/>
                  <a:gd name="connsiteX58" fmla="*/ 2147888 w 2324100"/>
                  <a:gd name="connsiteY58" fmla="*/ 52453 h 471957"/>
                  <a:gd name="connsiteX59" fmla="*/ 2166938 w 2324100"/>
                  <a:gd name="connsiteY59" fmla="*/ 42928 h 471957"/>
                  <a:gd name="connsiteX60" fmla="*/ 2185988 w 2324100"/>
                  <a:gd name="connsiteY60" fmla="*/ 38166 h 471957"/>
                  <a:gd name="connsiteX61" fmla="*/ 2228850 w 2324100"/>
                  <a:gd name="connsiteY61" fmla="*/ 23878 h 471957"/>
                  <a:gd name="connsiteX62" fmla="*/ 2243138 w 2324100"/>
                  <a:gd name="connsiteY62" fmla="*/ 19116 h 471957"/>
                  <a:gd name="connsiteX63" fmla="*/ 2262188 w 2324100"/>
                  <a:gd name="connsiteY63" fmla="*/ 14353 h 471957"/>
                  <a:gd name="connsiteX64" fmla="*/ 2276475 w 2324100"/>
                  <a:gd name="connsiteY64" fmla="*/ 9591 h 471957"/>
                  <a:gd name="connsiteX65" fmla="*/ 2300288 w 2324100"/>
                  <a:gd name="connsiteY65" fmla="*/ 4828 h 471957"/>
                  <a:gd name="connsiteX66" fmla="*/ 2324100 w 2324100"/>
                  <a:gd name="connsiteY66" fmla="*/ 66 h 471957"/>
                  <a:gd name="connsiteX0" fmla="*/ 0 w 2295525"/>
                  <a:gd name="connsiteY0" fmla="*/ 347728 h 471957"/>
                  <a:gd name="connsiteX1" fmla="*/ 42863 w 2295525"/>
                  <a:gd name="connsiteY1" fmla="*/ 366778 h 471957"/>
                  <a:gd name="connsiteX2" fmla="*/ 57150 w 2295525"/>
                  <a:gd name="connsiteY2" fmla="*/ 371541 h 471957"/>
                  <a:gd name="connsiteX3" fmla="*/ 76200 w 2295525"/>
                  <a:gd name="connsiteY3" fmla="*/ 381066 h 471957"/>
                  <a:gd name="connsiteX4" fmla="*/ 90488 w 2295525"/>
                  <a:gd name="connsiteY4" fmla="*/ 385828 h 471957"/>
                  <a:gd name="connsiteX5" fmla="*/ 109538 w 2295525"/>
                  <a:gd name="connsiteY5" fmla="*/ 395353 h 471957"/>
                  <a:gd name="connsiteX6" fmla="*/ 171450 w 2295525"/>
                  <a:gd name="connsiteY6" fmla="*/ 404878 h 471957"/>
                  <a:gd name="connsiteX7" fmla="*/ 195263 w 2295525"/>
                  <a:gd name="connsiteY7" fmla="*/ 409641 h 471957"/>
                  <a:gd name="connsiteX8" fmla="*/ 209550 w 2295525"/>
                  <a:gd name="connsiteY8" fmla="*/ 414403 h 471957"/>
                  <a:gd name="connsiteX9" fmla="*/ 276225 w 2295525"/>
                  <a:gd name="connsiteY9" fmla="*/ 419166 h 471957"/>
                  <a:gd name="connsiteX10" fmla="*/ 295275 w 2295525"/>
                  <a:gd name="connsiteY10" fmla="*/ 423928 h 471957"/>
                  <a:gd name="connsiteX11" fmla="*/ 323850 w 2295525"/>
                  <a:gd name="connsiteY11" fmla="*/ 433453 h 471957"/>
                  <a:gd name="connsiteX12" fmla="*/ 376238 w 2295525"/>
                  <a:gd name="connsiteY12" fmla="*/ 438216 h 471957"/>
                  <a:gd name="connsiteX13" fmla="*/ 390525 w 2295525"/>
                  <a:gd name="connsiteY13" fmla="*/ 442978 h 471957"/>
                  <a:gd name="connsiteX14" fmla="*/ 504825 w 2295525"/>
                  <a:gd name="connsiteY14" fmla="*/ 452503 h 471957"/>
                  <a:gd name="connsiteX15" fmla="*/ 852488 w 2295525"/>
                  <a:gd name="connsiteY15" fmla="*/ 452503 h 471957"/>
                  <a:gd name="connsiteX16" fmla="*/ 942975 w 2295525"/>
                  <a:gd name="connsiteY16" fmla="*/ 447741 h 471957"/>
                  <a:gd name="connsiteX17" fmla="*/ 985838 w 2295525"/>
                  <a:gd name="connsiteY17" fmla="*/ 433453 h 471957"/>
                  <a:gd name="connsiteX18" fmla="*/ 1000125 w 2295525"/>
                  <a:gd name="connsiteY18" fmla="*/ 428691 h 471957"/>
                  <a:gd name="connsiteX19" fmla="*/ 1019175 w 2295525"/>
                  <a:gd name="connsiteY19" fmla="*/ 419166 h 471957"/>
                  <a:gd name="connsiteX20" fmla="*/ 1057275 w 2295525"/>
                  <a:gd name="connsiteY20" fmla="*/ 414403 h 471957"/>
                  <a:gd name="connsiteX21" fmla="*/ 1076325 w 2295525"/>
                  <a:gd name="connsiteY21" fmla="*/ 404878 h 471957"/>
                  <a:gd name="connsiteX22" fmla="*/ 1157288 w 2295525"/>
                  <a:gd name="connsiteY22" fmla="*/ 390591 h 471957"/>
                  <a:gd name="connsiteX23" fmla="*/ 1176338 w 2295525"/>
                  <a:gd name="connsiteY23" fmla="*/ 385828 h 471957"/>
                  <a:gd name="connsiteX24" fmla="*/ 1204913 w 2295525"/>
                  <a:gd name="connsiteY24" fmla="*/ 376303 h 471957"/>
                  <a:gd name="connsiteX25" fmla="*/ 1233488 w 2295525"/>
                  <a:gd name="connsiteY25" fmla="*/ 371541 h 471957"/>
                  <a:gd name="connsiteX26" fmla="*/ 1262063 w 2295525"/>
                  <a:gd name="connsiteY26" fmla="*/ 362016 h 471957"/>
                  <a:gd name="connsiteX27" fmla="*/ 1276350 w 2295525"/>
                  <a:gd name="connsiteY27" fmla="*/ 347728 h 471957"/>
                  <a:gd name="connsiteX28" fmla="*/ 1333500 w 2295525"/>
                  <a:gd name="connsiteY28" fmla="*/ 333441 h 471957"/>
                  <a:gd name="connsiteX29" fmla="*/ 1366838 w 2295525"/>
                  <a:gd name="connsiteY29" fmla="*/ 323916 h 471957"/>
                  <a:gd name="connsiteX30" fmla="*/ 1400175 w 2295525"/>
                  <a:gd name="connsiteY30" fmla="*/ 304866 h 471957"/>
                  <a:gd name="connsiteX31" fmla="*/ 1414463 w 2295525"/>
                  <a:gd name="connsiteY31" fmla="*/ 295341 h 471957"/>
                  <a:gd name="connsiteX32" fmla="*/ 1428750 w 2295525"/>
                  <a:gd name="connsiteY32" fmla="*/ 290578 h 471957"/>
                  <a:gd name="connsiteX33" fmla="*/ 1462088 w 2295525"/>
                  <a:gd name="connsiteY33" fmla="*/ 266766 h 471957"/>
                  <a:gd name="connsiteX34" fmla="*/ 1476375 w 2295525"/>
                  <a:gd name="connsiteY34" fmla="*/ 262003 h 471957"/>
                  <a:gd name="connsiteX35" fmla="*/ 1490663 w 2295525"/>
                  <a:gd name="connsiteY35" fmla="*/ 252478 h 471957"/>
                  <a:gd name="connsiteX36" fmla="*/ 1509713 w 2295525"/>
                  <a:gd name="connsiteY36" fmla="*/ 247716 h 471957"/>
                  <a:gd name="connsiteX37" fmla="*/ 1557338 w 2295525"/>
                  <a:gd name="connsiteY37" fmla="*/ 233428 h 471957"/>
                  <a:gd name="connsiteX38" fmla="*/ 1600200 w 2295525"/>
                  <a:gd name="connsiteY38" fmla="*/ 228666 h 471957"/>
                  <a:gd name="connsiteX39" fmla="*/ 1633538 w 2295525"/>
                  <a:gd name="connsiteY39" fmla="*/ 219141 h 471957"/>
                  <a:gd name="connsiteX40" fmla="*/ 1662113 w 2295525"/>
                  <a:gd name="connsiteY40" fmla="*/ 209616 h 471957"/>
                  <a:gd name="connsiteX41" fmla="*/ 1709738 w 2295525"/>
                  <a:gd name="connsiteY41" fmla="*/ 200091 h 471957"/>
                  <a:gd name="connsiteX42" fmla="*/ 1738313 w 2295525"/>
                  <a:gd name="connsiteY42" fmla="*/ 190566 h 471957"/>
                  <a:gd name="connsiteX43" fmla="*/ 1762125 w 2295525"/>
                  <a:gd name="connsiteY43" fmla="*/ 181041 h 471957"/>
                  <a:gd name="connsiteX44" fmla="*/ 1809750 w 2295525"/>
                  <a:gd name="connsiteY44" fmla="*/ 176278 h 471957"/>
                  <a:gd name="connsiteX45" fmla="*/ 1843088 w 2295525"/>
                  <a:gd name="connsiteY45" fmla="*/ 166753 h 471957"/>
                  <a:gd name="connsiteX46" fmla="*/ 1857375 w 2295525"/>
                  <a:gd name="connsiteY46" fmla="*/ 161991 h 471957"/>
                  <a:gd name="connsiteX47" fmla="*/ 1871663 w 2295525"/>
                  <a:gd name="connsiteY47" fmla="*/ 152466 h 471957"/>
                  <a:gd name="connsiteX48" fmla="*/ 1885950 w 2295525"/>
                  <a:gd name="connsiteY48" fmla="*/ 147703 h 471957"/>
                  <a:gd name="connsiteX49" fmla="*/ 1905000 w 2295525"/>
                  <a:gd name="connsiteY49" fmla="*/ 138178 h 471957"/>
                  <a:gd name="connsiteX50" fmla="*/ 1919288 w 2295525"/>
                  <a:gd name="connsiteY50" fmla="*/ 128653 h 471957"/>
                  <a:gd name="connsiteX51" fmla="*/ 1962150 w 2295525"/>
                  <a:gd name="connsiteY51" fmla="*/ 119128 h 471957"/>
                  <a:gd name="connsiteX52" fmla="*/ 1995488 w 2295525"/>
                  <a:gd name="connsiteY52" fmla="*/ 104841 h 471957"/>
                  <a:gd name="connsiteX53" fmla="*/ 2024063 w 2295525"/>
                  <a:gd name="connsiteY53" fmla="*/ 95316 h 471957"/>
                  <a:gd name="connsiteX54" fmla="*/ 2057400 w 2295525"/>
                  <a:gd name="connsiteY54" fmla="*/ 81028 h 471957"/>
                  <a:gd name="connsiteX55" fmla="*/ 2071688 w 2295525"/>
                  <a:gd name="connsiteY55" fmla="*/ 71503 h 471957"/>
                  <a:gd name="connsiteX56" fmla="*/ 2085975 w 2295525"/>
                  <a:gd name="connsiteY56" fmla="*/ 66741 h 471957"/>
                  <a:gd name="connsiteX57" fmla="*/ 2119313 w 2295525"/>
                  <a:gd name="connsiteY57" fmla="*/ 52453 h 471957"/>
                  <a:gd name="connsiteX58" fmla="*/ 2138363 w 2295525"/>
                  <a:gd name="connsiteY58" fmla="*/ 42928 h 471957"/>
                  <a:gd name="connsiteX59" fmla="*/ 2157413 w 2295525"/>
                  <a:gd name="connsiteY59" fmla="*/ 38166 h 471957"/>
                  <a:gd name="connsiteX60" fmla="*/ 2200275 w 2295525"/>
                  <a:gd name="connsiteY60" fmla="*/ 23878 h 471957"/>
                  <a:gd name="connsiteX61" fmla="*/ 2214563 w 2295525"/>
                  <a:gd name="connsiteY61" fmla="*/ 19116 h 471957"/>
                  <a:gd name="connsiteX62" fmla="*/ 2233613 w 2295525"/>
                  <a:gd name="connsiteY62" fmla="*/ 14353 h 471957"/>
                  <a:gd name="connsiteX63" fmla="*/ 2247900 w 2295525"/>
                  <a:gd name="connsiteY63" fmla="*/ 9591 h 471957"/>
                  <a:gd name="connsiteX64" fmla="*/ 2271713 w 2295525"/>
                  <a:gd name="connsiteY64" fmla="*/ 4828 h 471957"/>
                  <a:gd name="connsiteX65" fmla="*/ 2295525 w 2295525"/>
                  <a:gd name="connsiteY65" fmla="*/ 66 h 4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5525" h="471957">
                    <a:moveTo>
                      <a:pt x="0" y="347728"/>
                    </a:moveTo>
                    <a:cubicBezTo>
                      <a:pt x="73707" y="372297"/>
                      <a:pt x="-2413" y="344139"/>
                      <a:pt x="42863" y="366778"/>
                    </a:cubicBezTo>
                    <a:cubicBezTo>
                      <a:pt x="47353" y="369023"/>
                      <a:pt x="52536" y="369563"/>
                      <a:pt x="57150" y="371541"/>
                    </a:cubicBezTo>
                    <a:cubicBezTo>
                      <a:pt x="63675" y="374338"/>
                      <a:pt x="69674" y="378269"/>
                      <a:pt x="76200" y="381066"/>
                    </a:cubicBezTo>
                    <a:cubicBezTo>
                      <a:pt x="80814" y="383043"/>
                      <a:pt x="85874" y="383851"/>
                      <a:pt x="90488" y="385828"/>
                    </a:cubicBezTo>
                    <a:cubicBezTo>
                      <a:pt x="97014" y="388625"/>
                      <a:pt x="102738" y="393313"/>
                      <a:pt x="109538" y="395353"/>
                    </a:cubicBezTo>
                    <a:cubicBezTo>
                      <a:pt x="116136" y="397332"/>
                      <a:pt x="166972" y="404132"/>
                      <a:pt x="171450" y="404878"/>
                    </a:cubicBezTo>
                    <a:cubicBezTo>
                      <a:pt x="179435" y="406209"/>
                      <a:pt x="187410" y="407678"/>
                      <a:pt x="195263" y="409641"/>
                    </a:cubicBezTo>
                    <a:cubicBezTo>
                      <a:pt x="200133" y="410859"/>
                      <a:pt x="204564" y="413816"/>
                      <a:pt x="209550" y="414403"/>
                    </a:cubicBezTo>
                    <a:cubicBezTo>
                      <a:pt x="231679" y="417006"/>
                      <a:pt x="254000" y="417578"/>
                      <a:pt x="276225" y="419166"/>
                    </a:cubicBezTo>
                    <a:cubicBezTo>
                      <a:pt x="282575" y="420753"/>
                      <a:pt x="289006" y="422047"/>
                      <a:pt x="295275" y="423928"/>
                    </a:cubicBezTo>
                    <a:cubicBezTo>
                      <a:pt x="304892" y="426813"/>
                      <a:pt x="313851" y="432544"/>
                      <a:pt x="323850" y="433453"/>
                    </a:cubicBezTo>
                    <a:lnTo>
                      <a:pt x="376238" y="438216"/>
                    </a:lnTo>
                    <a:cubicBezTo>
                      <a:pt x="381000" y="439803"/>
                      <a:pt x="385603" y="441994"/>
                      <a:pt x="390525" y="442978"/>
                    </a:cubicBezTo>
                    <a:cubicBezTo>
                      <a:pt x="426305" y="450134"/>
                      <a:pt x="471225" y="450527"/>
                      <a:pt x="504825" y="452503"/>
                    </a:cubicBezTo>
                    <a:cubicBezTo>
                      <a:pt x="624194" y="492295"/>
                      <a:pt x="521877" y="459932"/>
                      <a:pt x="852488" y="452503"/>
                    </a:cubicBezTo>
                    <a:cubicBezTo>
                      <a:pt x="882684" y="451824"/>
                      <a:pt x="912813" y="449328"/>
                      <a:pt x="942975" y="447741"/>
                    </a:cubicBezTo>
                    <a:lnTo>
                      <a:pt x="985838" y="433453"/>
                    </a:lnTo>
                    <a:cubicBezTo>
                      <a:pt x="990600" y="431866"/>
                      <a:pt x="995635" y="430936"/>
                      <a:pt x="1000125" y="428691"/>
                    </a:cubicBezTo>
                    <a:cubicBezTo>
                      <a:pt x="1006475" y="425516"/>
                      <a:pt x="1012287" y="420888"/>
                      <a:pt x="1019175" y="419166"/>
                    </a:cubicBezTo>
                    <a:cubicBezTo>
                      <a:pt x="1031592" y="416062"/>
                      <a:pt x="1044575" y="415991"/>
                      <a:pt x="1057275" y="414403"/>
                    </a:cubicBezTo>
                    <a:cubicBezTo>
                      <a:pt x="1063625" y="411228"/>
                      <a:pt x="1069590" y="407123"/>
                      <a:pt x="1076325" y="404878"/>
                    </a:cubicBezTo>
                    <a:cubicBezTo>
                      <a:pt x="1108855" y="394035"/>
                      <a:pt x="1122846" y="394417"/>
                      <a:pt x="1157288" y="390591"/>
                    </a:cubicBezTo>
                    <a:cubicBezTo>
                      <a:pt x="1163638" y="389003"/>
                      <a:pt x="1170069" y="387709"/>
                      <a:pt x="1176338" y="385828"/>
                    </a:cubicBezTo>
                    <a:cubicBezTo>
                      <a:pt x="1185955" y="382943"/>
                      <a:pt x="1195009" y="377953"/>
                      <a:pt x="1204913" y="376303"/>
                    </a:cubicBezTo>
                    <a:lnTo>
                      <a:pt x="1233488" y="371541"/>
                    </a:lnTo>
                    <a:cubicBezTo>
                      <a:pt x="1243013" y="368366"/>
                      <a:pt x="1254964" y="369116"/>
                      <a:pt x="1262063" y="362016"/>
                    </a:cubicBezTo>
                    <a:cubicBezTo>
                      <a:pt x="1266825" y="357253"/>
                      <a:pt x="1270097" y="350229"/>
                      <a:pt x="1276350" y="347728"/>
                    </a:cubicBezTo>
                    <a:cubicBezTo>
                      <a:pt x="1294582" y="340435"/>
                      <a:pt x="1314872" y="339651"/>
                      <a:pt x="1333500" y="333441"/>
                    </a:cubicBezTo>
                    <a:cubicBezTo>
                      <a:pt x="1353997" y="326608"/>
                      <a:pt x="1342918" y="329895"/>
                      <a:pt x="1366838" y="323916"/>
                    </a:cubicBezTo>
                    <a:cubicBezTo>
                      <a:pt x="1401640" y="300714"/>
                      <a:pt x="1357887" y="329030"/>
                      <a:pt x="1400175" y="304866"/>
                    </a:cubicBezTo>
                    <a:cubicBezTo>
                      <a:pt x="1405145" y="302026"/>
                      <a:pt x="1409343" y="297901"/>
                      <a:pt x="1414463" y="295341"/>
                    </a:cubicBezTo>
                    <a:cubicBezTo>
                      <a:pt x="1418953" y="293096"/>
                      <a:pt x="1424260" y="292823"/>
                      <a:pt x="1428750" y="290578"/>
                    </a:cubicBezTo>
                    <a:cubicBezTo>
                      <a:pt x="1443496" y="283205"/>
                      <a:pt x="1446982" y="275398"/>
                      <a:pt x="1462088" y="266766"/>
                    </a:cubicBezTo>
                    <a:cubicBezTo>
                      <a:pt x="1466447" y="264275"/>
                      <a:pt x="1471885" y="264248"/>
                      <a:pt x="1476375" y="262003"/>
                    </a:cubicBezTo>
                    <a:cubicBezTo>
                      <a:pt x="1481495" y="259443"/>
                      <a:pt x="1485402" y="254733"/>
                      <a:pt x="1490663" y="252478"/>
                    </a:cubicBezTo>
                    <a:cubicBezTo>
                      <a:pt x="1496679" y="249900"/>
                      <a:pt x="1503444" y="249597"/>
                      <a:pt x="1509713" y="247716"/>
                    </a:cubicBezTo>
                    <a:cubicBezTo>
                      <a:pt x="1523370" y="243619"/>
                      <a:pt x="1542321" y="235738"/>
                      <a:pt x="1557338" y="233428"/>
                    </a:cubicBezTo>
                    <a:cubicBezTo>
                      <a:pt x="1571546" y="231242"/>
                      <a:pt x="1585913" y="230253"/>
                      <a:pt x="1600200" y="228666"/>
                    </a:cubicBezTo>
                    <a:cubicBezTo>
                      <a:pt x="1648199" y="212665"/>
                      <a:pt x="1573762" y="237073"/>
                      <a:pt x="1633538" y="219141"/>
                    </a:cubicBezTo>
                    <a:cubicBezTo>
                      <a:pt x="1643155" y="216256"/>
                      <a:pt x="1652268" y="211585"/>
                      <a:pt x="1662113" y="209616"/>
                    </a:cubicBezTo>
                    <a:cubicBezTo>
                      <a:pt x="1677988" y="206441"/>
                      <a:pt x="1694379" y="205211"/>
                      <a:pt x="1709738" y="200091"/>
                    </a:cubicBezTo>
                    <a:cubicBezTo>
                      <a:pt x="1719263" y="196916"/>
                      <a:pt x="1728991" y="194295"/>
                      <a:pt x="1738313" y="190566"/>
                    </a:cubicBezTo>
                    <a:cubicBezTo>
                      <a:pt x="1746250" y="187391"/>
                      <a:pt x="1753742" y="182718"/>
                      <a:pt x="1762125" y="181041"/>
                    </a:cubicBezTo>
                    <a:cubicBezTo>
                      <a:pt x="1777769" y="177912"/>
                      <a:pt x="1793875" y="177866"/>
                      <a:pt x="1809750" y="176278"/>
                    </a:cubicBezTo>
                    <a:cubicBezTo>
                      <a:pt x="1844014" y="164858"/>
                      <a:pt x="1801219" y="178716"/>
                      <a:pt x="1843088" y="166753"/>
                    </a:cubicBezTo>
                    <a:cubicBezTo>
                      <a:pt x="1847915" y="165374"/>
                      <a:pt x="1852613" y="163578"/>
                      <a:pt x="1857375" y="161991"/>
                    </a:cubicBezTo>
                    <a:cubicBezTo>
                      <a:pt x="1862138" y="158816"/>
                      <a:pt x="1866543" y="155026"/>
                      <a:pt x="1871663" y="152466"/>
                    </a:cubicBezTo>
                    <a:cubicBezTo>
                      <a:pt x="1876153" y="150221"/>
                      <a:pt x="1881336" y="149681"/>
                      <a:pt x="1885950" y="147703"/>
                    </a:cubicBezTo>
                    <a:cubicBezTo>
                      <a:pt x="1892475" y="144906"/>
                      <a:pt x="1898836" y="141700"/>
                      <a:pt x="1905000" y="138178"/>
                    </a:cubicBezTo>
                    <a:cubicBezTo>
                      <a:pt x="1909970" y="135338"/>
                      <a:pt x="1914027" y="130908"/>
                      <a:pt x="1919288" y="128653"/>
                    </a:cubicBezTo>
                    <a:cubicBezTo>
                      <a:pt x="1926126" y="125723"/>
                      <a:pt x="1956734" y="120482"/>
                      <a:pt x="1962150" y="119128"/>
                    </a:cubicBezTo>
                    <a:cubicBezTo>
                      <a:pt x="1982597" y="114016"/>
                      <a:pt x="1972762" y="113931"/>
                      <a:pt x="1995488" y="104841"/>
                    </a:cubicBezTo>
                    <a:cubicBezTo>
                      <a:pt x="2004810" y="101112"/>
                      <a:pt x="2024063" y="95316"/>
                      <a:pt x="2024063" y="95316"/>
                    </a:cubicBezTo>
                    <a:cubicBezTo>
                      <a:pt x="2059929" y="71405"/>
                      <a:pt x="2014348" y="99479"/>
                      <a:pt x="2057400" y="81028"/>
                    </a:cubicBezTo>
                    <a:cubicBezTo>
                      <a:pt x="2062661" y="78773"/>
                      <a:pt x="2066568" y="74063"/>
                      <a:pt x="2071688" y="71503"/>
                    </a:cubicBezTo>
                    <a:cubicBezTo>
                      <a:pt x="2076178" y="69258"/>
                      <a:pt x="2081213" y="68328"/>
                      <a:pt x="2085975" y="66741"/>
                    </a:cubicBezTo>
                    <a:cubicBezTo>
                      <a:pt x="2114930" y="47438"/>
                      <a:pt x="2084166" y="65634"/>
                      <a:pt x="2119313" y="52453"/>
                    </a:cubicBezTo>
                    <a:cubicBezTo>
                      <a:pt x="2125960" y="49960"/>
                      <a:pt x="2131715" y="45421"/>
                      <a:pt x="2138363" y="42928"/>
                    </a:cubicBezTo>
                    <a:cubicBezTo>
                      <a:pt x="2144492" y="40630"/>
                      <a:pt x="2151144" y="40047"/>
                      <a:pt x="2157413" y="38166"/>
                    </a:cubicBezTo>
                    <a:cubicBezTo>
                      <a:pt x="2157480" y="38146"/>
                      <a:pt x="2193098" y="26270"/>
                      <a:pt x="2200275" y="23878"/>
                    </a:cubicBezTo>
                    <a:cubicBezTo>
                      <a:pt x="2205038" y="22290"/>
                      <a:pt x="2209693" y="20334"/>
                      <a:pt x="2214563" y="19116"/>
                    </a:cubicBezTo>
                    <a:cubicBezTo>
                      <a:pt x="2220913" y="17528"/>
                      <a:pt x="2227319" y="16151"/>
                      <a:pt x="2233613" y="14353"/>
                    </a:cubicBezTo>
                    <a:cubicBezTo>
                      <a:pt x="2238440" y="12974"/>
                      <a:pt x="2243030" y="10809"/>
                      <a:pt x="2247900" y="9591"/>
                    </a:cubicBezTo>
                    <a:cubicBezTo>
                      <a:pt x="2255753" y="7628"/>
                      <a:pt x="2263860" y="6791"/>
                      <a:pt x="2271713" y="4828"/>
                    </a:cubicBezTo>
                    <a:cubicBezTo>
                      <a:pt x="2294777" y="-938"/>
                      <a:pt x="2277334" y="66"/>
                      <a:pt x="2295525" y="66"/>
                    </a:cubicBezTo>
                  </a:path>
                </a:pathLst>
              </a:custGeom>
              <a:noFill/>
              <a:ln w="190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234" name="TextBox 233">
                <a:extLst>
                  <a:ext uri="{FF2B5EF4-FFF2-40B4-BE49-F238E27FC236}">
                    <a16:creationId xmlns:a16="http://schemas.microsoft.com/office/drawing/2014/main" id="{F675B473-DA4C-4A95-83BD-F1C15425C7E3}"/>
                  </a:ext>
                </a:extLst>
              </p:cNvPr>
              <p:cNvSpPr txBox="1"/>
              <p:nvPr/>
            </p:nvSpPr>
            <p:spPr>
              <a:xfrm rot="21180000">
                <a:off x="4318397" y="138171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350</a:t>
                </a:r>
              </a:p>
            </p:txBody>
          </p:sp>
          <p:sp>
            <p:nvSpPr>
              <p:cNvPr id="235" name="TextBox 234">
                <a:extLst>
                  <a:ext uri="{FF2B5EF4-FFF2-40B4-BE49-F238E27FC236}">
                    <a16:creationId xmlns:a16="http://schemas.microsoft.com/office/drawing/2014/main" id="{0D3C4D75-3AB9-4627-A0C9-F45CE35FF627}"/>
                  </a:ext>
                </a:extLst>
              </p:cNvPr>
              <p:cNvSpPr txBox="1"/>
              <p:nvPr/>
            </p:nvSpPr>
            <p:spPr>
              <a:xfrm rot="21420000">
                <a:off x="4373603" y="2590039"/>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340</a:t>
                </a:r>
              </a:p>
            </p:txBody>
          </p:sp>
          <p:sp>
            <p:nvSpPr>
              <p:cNvPr id="236" name="TextBox 235">
                <a:extLst>
                  <a:ext uri="{FF2B5EF4-FFF2-40B4-BE49-F238E27FC236}">
                    <a16:creationId xmlns:a16="http://schemas.microsoft.com/office/drawing/2014/main" id="{ECFAE544-14D8-468A-BD19-61CDF21E1F59}"/>
                  </a:ext>
                </a:extLst>
              </p:cNvPr>
              <p:cNvSpPr txBox="1"/>
              <p:nvPr/>
            </p:nvSpPr>
            <p:spPr>
              <a:xfrm rot="21420000">
                <a:off x="4436283" y="396195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330</a:t>
                </a:r>
                <a:endParaRPr lang="en-US" sz="800" dirty="0">
                  <a:latin typeface="Garamond" panose="02020404030301010803" pitchFamily="18" charset="0"/>
                  <a:cs typeface="Times New Roman" panose="02020603050405020304" pitchFamily="18" charset="0"/>
                </a:endParaRPr>
              </a:p>
            </p:txBody>
          </p:sp>
          <p:cxnSp>
            <p:nvCxnSpPr>
              <p:cNvPr id="237" name="Straight Connector 236">
                <a:extLst>
                  <a:ext uri="{FF2B5EF4-FFF2-40B4-BE49-F238E27FC236}">
                    <a16:creationId xmlns:a16="http://schemas.microsoft.com/office/drawing/2014/main" id="{AFFDAE74-B918-445B-B559-B7CB419AF609}"/>
                  </a:ext>
                </a:extLst>
              </p:cNvPr>
              <p:cNvCxnSpPr>
                <a:cxnSpLocks/>
              </p:cNvCxnSpPr>
              <p:nvPr/>
            </p:nvCxnSpPr>
            <p:spPr>
              <a:xfrm rot="10800000">
                <a:off x="3255718" y="1458661"/>
                <a:ext cx="327507" cy="292943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38" name="Picture 3" descr="C:\Users\morgane\AppData\Local\Microsoft\Windows\Temporary Internet Files\Content.IE5\XPDBBUBQ\North_Pointer.svg[1].png">
                <a:extLst>
                  <a:ext uri="{FF2B5EF4-FFF2-40B4-BE49-F238E27FC236}">
                    <a16:creationId xmlns:a16="http://schemas.microsoft.com/office/drawing/2014/main" id="{93697F7B-4CB8-486A-B474-07EA5F2069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2840001">
                <a:off x="950312" y="613548"/>
                <a:ext cx="479846" cy="738878"/>
              </a:xfrm>
              <a:prstGeom prst="rect">
                <a:avLst/>
              </a:prstGeom>
              <a:noFill/>
              <a:extLst>
                <a:ext uri="{909E8E84-426E-40DD-AFC4-6F175D3DCCD1}">
                  <a14:hiddenFill xmlns:a14="http://schemas.microsoft.com/office/drawing/2010/main">
                    <a:solidFill>
                      <a:srgbClr val="FFFFFF"/>
                    </a:solidFill>
                  </a14:hiddenFill>
                </a:ext>
              </a:extLst>
            </p:spPr>
          </p:pic>
          <p:sp>
            <p:nvSpPr>
              <p:cNvPr id="239" name="TextBox 238">
                <a:extLst>
                  <a:ext uri="{FF2B5EF4-FFF2-40B4-BE49-F238E27FC236}">
                    <a16:creationId xmlns:a16="http://schemas.microsoft.com/office/drawing/2014/main" id="{C5046DED-5355-4224-B380-A106A1F9AE38}"/>
                  </a:ext>
                </a:extLst>
              </p:cNvPr>
              <p:cNvSpPr txBox="1"/>
              <p:nvPr/>
            </p:nvSpPr>
            <p:spPr>
              <a:xfrm rot="1">
                <a:off x="1136159" y="609739"/>
                <a:ext cx="439402" cy="369332"/>
              </a:xfrm>
              <a:prstGeom prst="rect">
                <a:avLst/>
              </a:prstGeom>
              <a:solidFill>
                <a:schemeClr val="bg1"/>
              </a:solidFill>
            </p:spPr>
            <p:txBody>
              <a:bodyPr wrap="square" rtlCol="0">
                <a:spAutoFit/>
              </a:bodyPr>
              <a:lstStyle/>
              <a:p>
                <a:r>
                  <a:rPr lang="en-US" b="1" dirty="0">
                    <a:latin typeface="Garamond" panose="02020404030301010803" pitchFamily="18" charset="0"/>
                    <a:cs typeface="Times New Roman" panose="02020603050405020304" pitchFamily="18" charset="0"/>
                  </a:rPr>
                  <a:t>N</a:t>
                </a:r>
              </a:p>
            </p:txBody>
          </p:sp>
        </p:grpSp>
        <p:cxnSp>
          <p:nvCxnSpPr>
            <p:cNvPr id="219" name="Straight Arrow Connector 218">
              <a:extLst>
                <a:ext uri="{FF2B5EF4-FFF2-40B4-BE49-F238E27FC236}">
                  <a16:creationId xmlns:a16="http://schemas.microsoft.com/office/drawing/2014/main" id="{80C00AAF-8512-4EEE-8A76-066F667C65A9}"/>
                </a:ext>
              </a:extLst>
            </p:cNvPr>
            <p:cNvCxnSpPr/>
            <p:nvPr/>
          </p:nvCxnSpPr>
          <p:spPr bwMode="auto">
            <a:xfrm>
              <a:off x="1277150" y="1972461"/>
              <a:ext cx="0" cy="2378075"/>
            </a:xfrm>
            <a:prstGeom prst="straightConnector1">
              <a:avLst/>
            </a:prstGeom>
            <a:ln w="38100">
              <a:solidFill>
                <a:schemeClr val="accent6">
                  <a:lumMod val="75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08FBDD05-01BE-4A9F-B803-F0C647ACD13D}"/>
                </a:ext>
              </a:extLst>
            </p:cNvPr>
            <p:cNvCxnSpPr>
              <a:cxnSpLocks/>
            </p:cNvCxnSpPr>
            <p:nvPr/>
          </p:nvCxnSpPr>
          <p:spPr bwMode="auto">
            <a:xfrm>
              <a:off x="6153541" y="1939846"/>
              <a:ext cx="0" cy="890456"/>
            </a:xfrm>
            <a:prstGeom prst="straightConnector1">
              <a:avLst/>
            </a:prstGeom>
            <a:ln w="38100">
              <a:solidFill>
                <a:schemeClr val="accent6">
                  <a:lumMod val="75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7AB5D1AC-1A29-4566-8F28-912F2FBCA399}"/>
                </a:ext>
              </a:extLst>
            </p:cNvPr>
            <p:cNvGrpSpPr/>
            <p:nvPr/>
          </p:nvGrpSpPr>
          <p:grpSpPr>
            <a:xfrm>
              <a:off x="4139195" y="4857905"/>
              <a:ext cx="2474901" cy="1123391"/>
              <a:chOff x="5509777" y="3889724"/>
              <a:chExt cx="2474901" cy="1123391"/>
            </a:xfrm>
          </p:grpSpPr>
          <p:sp>
            <p:nvSpPr>
              <p:cNvPr id="222" name="TextBox 221">
                <a:extLst>
                  <a:ext uri="{FF2B5EF4-FFF2-40B4-BE49-F238E27FC236}">
                    <a16:creationId xmlns:a16="http://schemas.microsoft.com/office/drawing/2014/main" id="{B6071435-D4F1-4A29-9B6F-3115EB672B24}"/>
                  </a:ext>
                </a:extLst>
              </p:cNvPr>
              <p:cNvSpPr txBox="1">
                <a:spLocks noChangeArrowheads="1"/>
              </p:cNvSpPr>
              <p:nvPr/>
            </p:nvSpPr>
            <p:spPr bwMode="auto">
              <a:xfrm>
                <a:off x="5693914" y="3923036"/>
                <a:ext cx="2290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Clr>
                    <a:srgbClr val="663300"/>
                  </a:buClr>
                  <a:buSzPct val="100000"/>
                </a:pPr>
                <a:r>
                  <a:rPr lang="en-US" altLang="en-US" sz="1600" dirty="0">
                    <a:latin typeface="Garamond" panose="02020404030301010803" pitchFamily="18" charset="0"/>
                  </a:rPr>
                  <a:t>Peat and mineral soil mix</a:t>
                </a:r>
              </a:p>
            </p:txBody>
          </p:sp>
          <p:sp>
            <p:nvSpPr>
              <p:cNvPr id="223" name="TextBox 222">
                <a:extLst>
                  <a:ext uri="{FF2B5EF4-FFF2-40B4-BE49-F238E27FC236}">
                    <a16:creationId xmlns:a16="http://schemas.microsoft.com/office/drawing/2014/main" id="{30F44F10-4C74-4A9C-B992-1056025E6A8C}"/>
                  </a:ext>
                </a:extLst>
              </p:cNvPr>
              <p:cNvSpPr txBox="1"/>
              <p:nvPr/>
            </p:nvSpPr>
            <p:spPr bwMode="auto">
              <a:xfrm>
                <a:off x="5509942" y="4265548"/>
                <a:ext cx="180000" cy="374400"/>
              </a:xfrm>
              <a:prstGeom prst="rect">
                <a:avLst/>
              </a:prstGeom>
              <a:solidFill>
                <a:schemeClr val="bg2">
                  <a:lumMod val="75000"/>
                </a:schemeClr>
              </a:solidFill>
            </p:spPr>
            <p:txBody>
              <a:bodyPr wrap="square">
                <a:spAutoFit/>
              </a:bodyPr>
              <a:lstStyle/>
              <a:p>
                <a:pPr>
                  <a:defRPr/>
                </a:pPr>
                <a:endParaRPr lang="en-US" dirty="0">
                  <a:latin typeface="Garamond" panose="02020404030301010803" pitchFamily="18" charset="0"/>
                </a:endParaRPr>
              </a:p>
            </p:txBody>
          </p:sp>
          <p:sp>
            <p:nvSpPr>
              <p:cNvPr id="224" name="TextBox 223">
                <a:extLst>
                  <a:ext uri="{FF2B5EF4-FFF2-40B4-BE49-F238E27FC236}">
                    <a16:creationId xmlns:a16="http://schemas.microsoft.com/office/drawing/2014/main" id="{0D3B01ED-E028-48C6-A3B5-0F0F59CD488B}"/>
                  </a:ext>
                </a:extLst>
              </p:cNvPr>
              <p:cNvSpPr txBox="1">
                <a:spLocks noChangeArrowheads="1"/>
              </p:cNvSpPr>
              <p:nvPr/>
            </p:nvSpPr>
            <p:spPr bwMode="auto">
              <a:xfrm>
                <a:off x="5509942" y="3889724"/>
                <a:ext cx="180000" cy="3744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latin typeface="Garamond" panose="02020404030301010803" pitchFamily="18" charset="0"/>
                </a:endParaRPr>
              </a:p>
            </p:txBody>
          </p:sp>
          <p:sp>
            <p:nvSpPr>
              <p:cNvPr id="225" name="TextBox 224">
                <a:extLst>
                  <a:ext uri="{FF2B5EF4-FFF2-40B4-BE49-F238E27FC236}">
                    <a16:creationId xmlns:a16="http://schemas.microsoft.com/office/drawing/2014/main" id="{B98B4D7D-0AFD-4718-8410-632A54DB958D}"/>
                  </a:ext>
                </a:extLst>
              </p:cNvPr>
              <p:cNvSpPr txBox="1">
                <a:spLocks noChangeArrowheads="1"/>
              </p:cNvSpPr>
              <p:nvPr/>
            </p:nvSpPr>
            <p:spPr bwMode="auto">
              <a:xfrm>
                <a:off x="5509777" y="4643783"/>
                <a:ext cx="180000" cy="3693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latin typeface="Garamond" panose="02020404030301010803" pitchFamily="18" charset="0"/>
                </a:endParaRPr>
              </a:p>
            </p:txBody>
          </p:sp>
          <p:sp>
            <p:nvSpPr>
              <p:cNvPr id="226" name="TextBox 225">
                <a:extLst>
                  <a:ext uri="{FF2B5EF4-FFF2-40B4-BE49-F238E27FC236}">
                    <a16:creationId xmlns:a16="http://schemas.microsoft.com/office/drawing/2014/main" id="{34E176B2-2387-4C73-9630-A64336DAA895}"/>
                  </a:ext>
                </a:extLst>
              </p:cNvPr>
              <p:cNvSpPr txBox="1">
                <a:spLocks noChangeArrowheads="1"/>
              </p:cNvSpPr>
              <p:nvPr/>
            </p:nvSpPr>
            <p:spPr bwMode="auto">
              <a:xfrm>
                <a:off x="5693913" y="4298860"/>
                <a:ext cx="1215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dirty="0">
                    <a:latin typeface="Garamond" panose="02020404030301010803" pitchFamily="18" charset="0"/>
                  </a:rPr>
                  <a:t>Mineral soil</a:t>
                </a:r>
              </a:p>
            </p:txBody>
          </p:sp>
          <p:sp>
            <p:nvSpPr>
              <p:cNvPr id="227" name="TextBox 226">
                <a:extLst>
                  <a:ext uri="{FF2B5EF4-FFF2-40B4-BE49-F238E27FC236}">
                    <a16:creationId xmlns:a16="http://schemas.microsoft.com/office/drawing/2014/main" id="{BDB96EC8-BE8B-4BC3-AA13-616C3DBDD757}"/>
                  </a:ext>
                </a:extLst>
              </p:cNvPr>
              <p:cNvSpPr txBox="1">
                <a:spLocks noChangeArrowheads="1"/>
              </p:cNvSpPr>
              <p:nvPr/>
            </p:nvSpPr>
            <p:spPr bwMode="auto">
              <a:xfrm>
                <a:off x="5693914" y="4674561"/>
                <a:ext cx="1202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dirty="0">
                    <a:latin typeface="Garamond" panose="02020404030301010803" pitchFamily="18" charset="0"/>
                  </a:rPr>
                  <a:t>Overburden</a:t>
                </a:r>
              </a:p>
            </p:txBody>
          </p:sp>
        </p:grpSp>
      </p:grpSp>
      <p:grpSp>
        <p:nvGrpSpPr>
          <p:cNvPr id="2" name="Group 1">
            <a:extLst>
              <a:ext uri="{FF2B5EF4-FFF2-40B4-BE49-F238E27FC236}">
                <a16:creationId xmlns:a16="http://schemas.microsoft.com/office/drawing/2014/main" id="{BBA53CC6-9FD9-4FD1-8C7F-5A1444B08EF5}"/>
              </a:ext>
            </a:extLst>
          </p:cNvPr>
          <p:cNvGrpSpPr/>
          <p:nvPr/>
        </p:nvGrpSpPr>
        <p:grpSpPr>
          <a:xfrm>
            <a:off x="4508865" y="1080995"/>
            <a:ext cx="2503918" cy="5367617"/>
            <a:chOff x="4508865" y="1080995"/>
            <a:chExt cx="2503918" cy="5367617"/>
          </a:xfrm>
        </p:grpSpPr>
        <p:sp>
          <p:nvSpPr>
            <p:cNvPr id="7" name="Star: 5 Points 6">
              <a:extLst>
                <a:ext uri="{FF2B5EF4-FFF2-40B4-BE49-F238E27FC236}">
                  <a16:creationId xmlns:a16="http://schemas.microsoft.com/office/drawing/2014/main" id="{65D98820-3AE3-4BB6-9983-A25935BC5A26}"/>
                </a:ext>
              </a:extLst>
            </p:cNvPr>
            <p:cNvSpPr/>
            <p:nvPr/>
          </p:nvSpPr>
          <p:spPr>
            <a:xfrm>
              <a:off x="5793724" y="2686842"/>
              <a:ext cx="540000" cy="540000"/>
            </a:xfrm>
            <a:prstGeom prst="star5">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tar: 5 Points 68">
              <a:extLst>
                <a:ext uri="{FF2B5EF4-FFF2-40B4-BE49-F238E27FC236}">
                  <a16:creationId xmlns:a16="http://schemas.microsoft.com/office/drawing/2014/main" id="{CC40BEE7-528F-4F7C-B147-14FCD0198F15}"/>
                </a:ext>
              </a:extLst>
            </p:cNvPr>
            <p:cNvSpPr/>
            <p:nvPr/>
          </p:nvSpPr>
          <p:spPr>
            <a:xfrm>
              <a:off x="6135641" y="1080995"/>
              <a:ext cx="540000" cy="54000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925DA1D-42C4-4963-935F-916108C4DF53}"/>
                </a:ext>
              </a:extLst>
            </p:cNvPr>
            <p:cNvGrpSpPr/>
            <p:nvPr/>
          </p:nvGrpSpPr>
          <p:grpSpPr>
            <a:xfrm>
              <a:off x="4508865" y="5580738"/>
              <a:ext cx="2503918" cy="867874"/>
              <a:chOff x="4508865" y="5580738"/>
              <a:chExt cx="2503918" cy="867874"/>
            </a:xfrm>
          </p:grpSpPr>
          <p:sp>
            <p:nvSpPr>
              <p:cNvPr id="70" name="Star: 5 Points 69">
                <a:extLst>
                  <a:ext uri="{FF2B5EF4-FFF2-40B4-BE49-F238E27FC236}">
                    <a16:creationId xmlns:a16="http://schemas.microsoft.com/office/drawing/2014/main" id="{3DC78D2E-C6F4-4738-AC08-23CBAC816CDA}"/>
                  </a:ext>
                </a:extLst>
              </p:cNvPr>
              <p:cNvSpPr>
                <a:spLocks noChangeAspect="1"/>
              </p:cNvSpPr>
              <p:nvPr/>
            </p:nvSpPr>
            <p:spPr>
              <a:xfrm>
                <a:off x="4508865" y="5580738"/>
                <a:ext cx="365760" cy="36576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tar: 5 Points 70">
                <a:extLst>
                  <a:ext uri="{FF2B5EF4-FFF2-40B4-BE49-F238E27FC236}">
                    <a16:creationId xmlns:a16="http://schemas.microsoft.com/office/drawing/2014/main" id="{0590A41A-D5D5-482B-8FD6-316BB1583CE6}"/>
                  </a:ext>
                </a:extLst>
              </p:cNvPr>
              <p:cNvSpPr>
                <a:spLocks noChangeAspect="1"/>
              </p:cNvSpPr>
              <p:nvPr/>
            </p:nvSpPr>
            <p:spPr>
              <a:xfrm>
                <a:off x="4514296" y="6035428"/>
                <a:ext cx="365760" cy="365760"/>
              </a:xfrm>
              <a:prstGeom prst="star5">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1978ED8D-9F8D-499C-BAE0-4F83441BFA79}"/>
                  </a:ext>
                </a:extLst>
              </p:cNvPr>
              <p:cNvSpPr txBox="1"/>
              <p:nvPr/>
            </p:nvSpPr>
            <p:spPr>
              <a:xfrm>
                <a:off x="4890411" y="5642789"/>
                <a:ext cx="2122372" cy="338554"/>
              </a:xfrm>
              <a:prstGeom prst="rect">
                <a:avLst/>
              </a:prstGeom>
              <a:noFill/>
            </p:spPr>
            <p:txBody>
              <a:bodyPr wrap="square" rtlCol="0">
                <a:spAutoFit/>
              </a:bodyPr>
              <a:lstStyle/>
              <a:p>
                <a:r>
                  <a:rPr lang="en-US" sz="1600" dirty="0">
                    <a:latin typeface="Garamond" panose="02020404030301010803" pitchFamily="18" charset="0"/>
                    <a:cs typeface="Times New Roman" panose="02020603050405020304" pitchFamily="18" charset="0"/>
                  </a:rPr>
                  <a:t>Eddy covariance tower</a:t>
                </a:r>
              </a:p>
            </p:txBody>
          </p:sp>
          <p:sp>
            <p:nvSpPr>
              <p:cNvPr id="73" name="TextBox 72">
                <a:extLst>
                  <a:ext uri="{FF2B5EF4-FFF2-40B4-BE49-F238E27FC236}">
                    <a16:creationId xmlns:a16="http://schemas.microsoft.com/office/drawing/2014/main" id="{37B2FDD6-40A2-4A6D-BBEE-09154BCE64BF}"/>
                  </a:ext>
                </a:extLst>
              </p:cNvPr>
              <p:cNvSpPr txBox="1"/>
              <p:nvPr/>
            </p:nvSpPr>
            <p:spPr>
              <a:xfrm>
                <a:off x="4873813" y="6110058"/>
                <a:ext cx="2122372" cy="338554"/>
              </a:xfrm>
              <a:prstGeom prst="rect">
                <a:avLst/>
              </a:prstGeom>
              <a:noFill/>
            </p:spPr>
            <p:txBody>
              <a:bodyPr wrap="square" rtlCol="0">
                <a:spAutoFit/>
              </a:bodyPr>
              <a:lstStyle/>
              <a:p>
                <a:r>
                  <a:rPr lang="en-US" sz="1600" dirty="0">
                    <a:latin typeface="Garamond" panose="02020404030301010803" pitchFamily="18" charset="0"/>
                    <a:cs typeface="Times New Roman" panose="02020603050405020304" pitchFamily="18" charset="0"/>
                  </a:rPr>
                  <a:t>Soil moisture station</a:t>
                </a:r>
              </a:p>
            </p:txBody>
          </p:sp>
        </p:grpSp>
      </p:grpSp>
    </p:spTree>
    <p:extLst>
      <p:ext uri="{BB962C8B-B14F-4D97-AF65-F5344CB8AC3E}">
        <p14:creationId xmlns:p14="http://schemas.microsoft.com/office/powerpoint/2010/main" val="17362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1" grpId="0" animBg="1"/>
      <p:bldP spid="2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4FE188F3-5654-4173-9454-1F1288AAB820}"/>
              </a:ext>
            </a:extLst>
          </p:cNvPr>
          <p:cNvGrpSpPr/>
          <p:nvPr/>
        </p:nvGrpSpPr>
        <p:grpSpPr>
          <a:xfrm>
            <a:off x="291211" y="867201"/>
            <a:ext cx="2811604" cy="4780361"/>
            <a:chOff x="189530" y="3489706"/>
            <a:chExt cx="2811604" cy="4780361"/>
          </a:xfrm>
        </p:grpSpPr>
        <p:grpSp>
          <p:nvGrpSpPr>
            <p:cNvPr id="19" name="Group 18">
              <a:extLst>
                <a:ext uri="{FF2B5EF4-FFF2-40B4-BE49-F238E27FC236}">
                  <a16:creationId xmlns:a16="http://schemas.microsoft.com/office/drawing/2014/main" id="{697D9A3B-9F01-42D0-97C1-62764A6F4E10}"/>
                </a:ext>
              </a:extLst>
            </p:cNvPr>
            <p:cNvGrpSpPr>
              <a:grpSpLocks noChangeAspect="1"/>
            </p:cNvGrpSpPr>
            <p:nvPr/>
          </p:nvGrpSpPr>
          <p:grpSpPr>
            <a:xfrm>
              <a:off x="189530" y="3489706"/>
              <a:ext cx="1669583" cy="2677863"/>
              <a:chOff x="326833" y="2884175"/>
              <a:chExt cx="2166848" cy="3475429"/>
            </a:xfrm>
          </p:grpSpPr>
          <p:grpSp>
            <p:nvGrpSpPr>
              <p:cNvPr id="27" name="Group 26">
                <a:extLst>
                  <a:ext uri="{FF2B5EF4-FFF2-40B4-BE49-F238E27FC236}">
                    <a16:creationId xmlns:a16="http://schemas.microsoft.com/office/drawing/2014/main" id="{70667788-F373-4BE2-BCA3-80C9687073B0}"/>
                  </a:ext>
                </a:extLst>
              </p:cNvPr>
              <p:cNvGrpSpPr/>
              <p:nvPr/>
            </p:nvGrpSpPr>
            <p:grpSpPr>
              <a:xfrm>
                <a:off x="577322" y="2884175"/>
                <a:ext cx="1916359" cy="3475429"/>
                <a:chOff x="2350841" y="2764288"/>
                <a:chExt cx="1916359" cy="3475429"/>
              </a:xfrm>
            </p:grpSpPr>
            <p:pic>
              <p:nvPicPr>
                <p:cNvPr id="37" name="Picture 36">
                  <a:extLst>
                    <a:ext uri="{FF2B5EF4-FFF2-40B4-BE49-F238E27FC236}">
                      <a16:creationId xmlns:a16="http://schemas.microsoft.com/office/drawing/2014/main" id="{F1D71478-9994-463D-99B2-6500EA088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0841" y="2764288"/>
                  <a:ext cx="1916359" cy="3475429"/>
                </a:xfrm>
                <a:prstGeom prst="rect">
                  <a:avLst/>
                </a:prstGeom>
              </p:spPr>
            </p:pic>
            <p:sp>
              <p:nvSpPr>
                <p:cNvPr id="38" name="Star: 5 Points 37">
                  <a:extLst>
                    <a:ext uri="{FF2B5EF4-FFF2-40B4-BE49-F238E27FC236}">
                      <a16:creationId xmlns:a16="http://schemas.microsoft.com/office/drawing/2014/main" id="{8D51C2AB-2971-4722-9D5B-849C64767FB1}"/>
                    </a:ext>
                  </a:extLst>
                </p:cNvPr>
                <p:cNvSpPr/>
                <p:nvPr/>
              </p:nvSpPr>
              <p:spPr>
                <a:xfrm>
                  <a:off x="3619500" y="3581081"/>
                  <a:ext cx="381000" cy="323017"/>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1A6C2A4-742B-4E61-A48E-E07BB4943BF0}"/>
                  </a:ext>
                </a:extLst>
              </p:cNvPr>
              <p:cNvGrpSpPr/>
              <p:nvPr/>
            </p:nvGrpSpPr>
            <p:grpSpPr>
              <a:xfrm>
                <a:off x="326833" y="5981104"/>
                <a:ext cx="1255981" cy="312487"/>
                <a:chOff x="326833" y="5981104"/>
                <a:chExt cx="1255981" cy="312487"/>
              </a:xfrm>
            </p:grpSpPr>
            <p:grpSp>
              <p:nvGrpSpPr>
                <p:cNvPr id="29" name="Group 28">
                  <a:extLst>
                    <a:ext uri="{FF2B5EF4-FFF2-40B4-BE49-F238E27FC236}">
                      <a16:creationId xmlns:a16="http://schemas.microsoft.com/office/drawing/2014/main" id="{1C42ED5E-9D0C-4E29-A71C-9C02ABF68331}"/>
                    </a:ext>
                  </a:extLst>
                </p:cNvPr>
                <p:cNvGrpSpPr/>
                <p:nvPr/>
              </p:nvGrpSpPr>
              <p:grpSpPr>
                <a:xfrm>
                  <a:off x="404003" y="6189717"/>
                  <a:ext cx="738997" cy="103874"/>
                  <a:chOff x="405169" y="6012081"/>
                  <a:chExt cx="738997" cy="103874"/>
                </a:xfrm>
              </p:grpSpPr>
              <p:cxnSp>
                <p:nvCxnSpPr>
                  <p:cNvPr id="33" name="Straight Connector 32">
                    <a:extLst>
                      <a:ext uri="{FF2B5EF4-FFF2-40B4-BE49-F238E27FC236}">
                        <a16:creationId xmlns:a16="http://schemas.microsoft.com/office/drawing/2014/main" id="{3451D55F-EB4D-4007-9179-B89EF0E1FFE9}"/>
                      </a:ext>
                    </a:extLst>
                  </p:cNvPr>
                  <p:cNvCxnSpPr>
                    <a:cxnSpLocks/>
                  </p:cNvCxnSpPr>
                  <p:nvPr/>
                </p:nvCxnSpPr>
                <p:spPr>
                  <a:xfrm>
                    <a:off x="405169" y="6110810"/>
                    <a:ext cx="738997" cy="5145"/>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67AC701-841C-4B7E-B002-1A9C9FD4A86E}"/>
                      </a:ext>
                    </a:extLst>
                  </p:cNvPr>
                  <p:cNvCxnSpPr/>
                  <p:nvPr/>
                </p:nvCxnSpPr>
                <p:spPr>
                  <a:xfrm flipV="1">
                    <a:off x="774667" y="6014654"/>
                    <a:ext cx="0" cy="9872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380F45A-8D50-4E61-95C3-AD1857622751}"/>
                      </a:ext>
                    </a:extLst>
                  </p:cNvPr>
                  <p:cNvCxnSpPr/>
                  <p:nvPr/>
                </p:nvCxnSpPr>
                <p:spPr>
                  <a:xfrm flipV="1">
                    <a:off x="1144166" y="6012081"/>
                    <a:ext cx="0" cy="98729"/>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596E467-8A49-4FB4-8274-AA6E4BD5C8C0}"/>
                      </a:ext>
                    </a:extLst>
                  </p:cNvPr>
                  <p:cNvCxnSpPr/>
                  <p:nvPr/>
                </p:nvCxnSpPr>
                <p:spPr>
                  <a:xfrm flipV="1">
                    <a:off x="407145" y="6012081"/>
                    <a:ext cx="0" cy="98729"/>
                  </a:xfrm>
                  <a:prstGeom prst="line">
                    <a:avLst/>
                  </a:prstGeom>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id="{C404B4CD-D923-4D34-92F6-0573E964CD87}"/>
                    </a:ext>
                  </a:extLst>
                </p:cNvPr>
                <p:cNvSpPr txBox="1"/>
                <p:nvPr/>
              </p:nvSpPr>
              <p:spPr>
                <a:xfrm>
                  <a:off x="326833" y="5983462"/>
                  <a:ext cx="152400" cy="239665"/>
                </a:xfrm>
                <a:prstGeom prst="rect">
                  <a:avLst/>
                </a:prstGeom>
                <a:noFill/>
              </p:spPr>
              <p:txBody>
                <a:bodyPr wrap="square" rtlCol="0">
                  <a:spAutoFit/>
                </a:bodyPr>
                <a:lstStyle/>
                <a:p>
                  <a:pPr algn="ctr"/>
                  <a:r>
                    <a:rPr lang="en-US" sz="600" dirty="0">
                      <a:latin typeface="Garamond" panose="02020404030301010803" pitchFamily="18" charset="0"/>
                    </a:rPr>
                    <a:t>0</a:t>
                  </a:r>
                </a:p>
              </p:txBody>
            </p:sp>
            <p:sp>
              <p:nvSpPr>
                <p:cNvPr id="31" name="TextBox 30">
                  <a:extLst>
                    <a:ext uri="{FF2B5EF4-FFF2-40B4-BE49-F238E27FC236}">
                      <a16:creationId xmlns:a16="http://schemas.microsoft.com/office/drawing/2014/main" id="{EA5DD90E-EAE9-437F-A22C-046FF811A6B4}"/>
                    </a:ext>
                  </a:extLst>
                </p:cNvPr>
                <p:cNvSpPr txBox="1"/>
                <p:nvPr/>
              </p:nvSpPr>
              <p:spPr>
                <a:xfrm>
                  <a:off x="531292" y="5981104"/>
                  <a:ext cx="484418" cy="239665"/>
                </a:xfrm>
                <a:prstGeom prst="rect">
                  <a:avLst/>
                </a:prstGeom>
                <a:noFill/>
              </p:spPr>
              <p:txBody>
                <a:bodyPr wrap="square" rtlCol="0">
                  <a:spAutoFit/>
                </a:bodyPr>
                <a:lstStyle/>
                <a:p>
                  <a:pPr algn="ctr"/>
                  <a:r>
                    <a:rPr lang="en-US" sz="600" dirty="0">
                      <a:latin typeface="Garamond" panose="02020404030301010803" pitchFamily="18" charset="0"/>
                    </a:rPr>
                    <a:t>150</a:t>
                  </a:r>
                </a:p>
              </p:txBody>
            </p:sp>
            <p:sp>
              <p:nvSpPr>
                <p:cNvPr id="32" name="TextBox 31">
                  <a:extLst>
                    <a:ext uri="{FF2B5EF4-FFF2-40B4-BE49-F238E27FC236}">
                      <a16:creationId xmlns:a16="http://schemas.microsoft.com/office/drawing/2014/main" id="{74066BE9-9A34-42B4-BF70-2AC1726E3FAC}"/>
                    </a:ext>
                  </a:extLst>
                </p:cNvPr>
                <p:cNvSpPr txBox="1"/>
                <p:nvPr/>
              </p:nvSpPr>
              <p:spPr>
                <a:xfrm>
                  <a:off x="968708" y="5984837"/>
                  <a:ext cx="614106" cy="239665"/>
                </a:xfrm>
                <a:prstGeom prst="rect">
                  <a:avLst/>
                </a:prstGeom>
                <a:noFill/>
              </p:spPr>
              <p:txBody>
                <a:bodyPr wrap="square" rtlCol="0">
                  <a:spAutoFit/>
                </a:bodyPr>
                <a:lstStyle/>
                <a:p>
                  <a:pPr algn="ctr"/>
                  <a:r>
                    <a:rPr lang="en-US" sz="600" dirty="0">
                      <a:latin typeface="Garamond" panose="02020404030301010803" pitchFamily="18" charset="0"/>
                    </a:rPr>
                    <a:t>300 km</a:t>
                  </a:r>
                </a:p>
              </p:txBody>
            </p:sp>
          </p:grpSp>
        </p:grpSp>
        <p:grpSp>
          <p:nvGrpSpPr>
            <p:cNvPr id="20" name="Group 19">
              <a:extLst>
                <a:ext uri="{FF2B5EF4-FFF2-40B4-BE49-F238E27FC236}">
                  <a16:creationId xmlns:a16="http://schemas.microsoft.com/office/drawing/2014/main" id="{84EF675D-EEF9-4757-96F4-9D3F8BEEFAE6}"/>
                </a:ext>
              </a:extLst>
            </p:cNvPr>
            <p:cNvGrpSpPr/>
            <p:nvPr/>
          </p:nvGrpSpPr>
          <p:grpSpPr>
            <a:xfrm>
              <a:off x="189530" y="5366453"/>
              <a:ext cx="2811604" cy="2903614"/>
              <a:chOff x="380030" y="5381947"/>
              <a:chExt cx="2811604" cy="2903614"/>
            </a:xfrm>
          </p:grpSpPr>
          <p:grpSp>
            <p:nvGrpSpPr>
              <p:cNvPr id="21" name="Group 35">
                <a:extLst>
                  <a:ext uri="{FF2B5EF4-FFF2-40B4-BE49-F238E27FC236}">
                    <a16:creationId xmlns:a16="http://schemas.microsoft.com/office/drawing/2014/main" id="{83BC068D-F132-42F2-BC69-9C473E00B711}"/>
                  </a:ext>
                </a:extLst>
              </p:cNvPr>
              <p:cNvGrpSpPr>
                <a:grpSpLocks/>
              </p:cNvGrpSpPr>
              <p:nvPr/>
            </p:nvGrpSpPr>
            <p:grpSpPr bwMode="auto">
              <a:xfrm>
                <a:off x="380030" y="6340926"/>
                <a:ext cx="2811604" cy="1944635"/>
                <a:chOff x="-806953" y="5961232"/>
                <a:chExt cx="2811605" cy="1945530"/>
              </a:xfrm>
            </p:grpSpPr>
            <p:pic>
              <p:nvPicPr>
                <p:cNvPr id="25" name="Picture 36">
                  <a:extLst>
                    <a:ext uri="{FF2B5EF4-FFF2-40B4-BE49-F238E27FC236}">
                      <a16:creationId xmlns:a16="http://schemas.microsoft.com/office/drawing/2014/main" id="{412C6200-80E8-42CA-98E8-44AF8A2FE3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806953" y="5961232"/>
                  <a:ext cx="2783741" cy="194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37">
                  <a:extLst>
                    <a:ext uri="{FF2B5EF4-FFF2-40B4-BE49-F238E27FC236}">
                      <a16:creationId xmlns:a16="http://schemas.microsoft.com/office/drawing/2014/main" id="{2521F8AE-7F1B-42FE-BC32-FA121B4070FB}"/>
                    </a:ext>
                  </a:extLst>
                </p:cNvPr>
                <p:cNvSpPr txBox="1">
                  <a:spLocks noChangeArrowheads="1"/>
                </p:cNvSpPr>
                <p:nvPr/>
              </p:nvSpPr>
              <p:spPr bwMode="auto">
                <a:xfrm>
                  <a:off x="-25291" y="5961232"/>
                  <a:ext cx="2029943" cy="3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b="1" dirty="0">
                      <a:solidFill>
                        <a:schemeClr val="bg1"/>
                      </a:solidFill>
                      <a:latin typeface="Garamond" panose="02020404030301010803" pitchFamily="18" charset="0"/>
                    </a:rPr>
                    <a:t>Syncrude </a:t>
                  </a:r>
                  <a:r>
                    <a:rPr lang="en-US" altLang="en-US" sz="1400" b="1" dirty="0" err="1">
                      <a:solidFill>
                        <a:schemeClr val="bg1"/>
                      </a:solidFill>
                      <a:latin typeface="Garamond" panose="02020404030301010803" pitchFamily="18" charset="0"/>
                    </a:rPr>
                    <a:t>Basemine</a:t>
                  </a:r>
                  <a:r>
                    <a:rPr lang="en-US" altLang="en-US" sz="1400" b="1" dirty="0">
                      <a:solidFill>
                        <a:schemeClr val="bg1"/>
                      </a:solidFill>
                      <a:latin typeface="Garamond" panose="02020404030301010803" pitchFamily="18" charset="0"/>
                    </a:rPr>
                    <a:t> Pit</a:t>
                  </a:r>
                </a:p>
              </p:txBody>
            </p:sp>
          </p:grpSp>
          <p:sp>
            <p:nvSpPr>
              <p:cNvPr id="22" name="TextBox 21">
                <a:extLst>
                  <a:ext uri="{FF2B5EF4-FFF2-40B4-BE49-F238E27FC236}">
                    <a16:creationId xmlns:a16="http://schemas.microsoft.com/office/drawing/2014/main" id="{82808854-8EC8-4FB2-9A60-B59FE9740F2E}"/>
                  </a:ext>
                </a:extLst>
              </p:cNvPr>
              <p:cNvSpPr txBox="1"/>
              <p:nvPr/>
            </p:nvSpPr>
            <p:spPr>
              <a:xfrm>
                <a:off x="1862723" y="5381947"/>
                <a:ext cx="879930" cy="707886"/>
              </a:xfrm>
              <a:prstGeom prst="rect">
                <a:avLst/>
              </a:prstGeom>
              <a:noFill/>
            </p:spPr>
            <p:txBody>
              <a:bodyPr wrap="square" rtlCol="0">
                <a:spAutoFit/>
              </a:bodyPr>
              <a:lstStyle/>
              <a:p>
                <a:r>
                  <a:rPr lang="en-US" sz="800" dirty="0">
                    <a:latin typeface="Garamond" panose="02020404030301010803" pitchFamily="18" charset="0"/>
                  </a:rPr>
                  <a:t>Map of the boreal region of Alberta, from Alberta Parks, 2015</a:t>
                </a:r>
              </a:p>
            </p:txBody>
          </p:sp>
        </p:grpSp>
      </p:grpSp>
      <p:grpSp>
        <p:nvGrpSpPr>
          <p:cNvPr id="135" name="Group 134">
            <a:extLst>
              <a:ext uri="{FF2B5EF4-FFF2-40B4-BE49-F238E27FC236}">
                <a16:creationId xmlns:a16="http://schemas.microsoft.com/office/drawing/2014/main" id="{00F6958E-80D9-4766-BC15-CC24F31C56BD}"/>
              </a:ext>
            </a:extLst>
          </p:cNvPr>
          <p:cNvGrpSpPr/>
          <p:nvPr/>
        </p:nvGrpSpPr>
        <p:grpSpPr>
          <a:xfrm>
            <a:off x="4116237" y="804457"/>
            <a:ext cx="3802415" cy="4096616"/>
            <a:chOff x="950312" y="609739"/>
            <a:chExt cx="3802415" cy="4096616"/>
          </a:xfrm>
        </p:grpSpPr>
        <p:sp>
          <p:nvSpPr>
            <p:cNvPr id="145" name="TextBox 144">
              <a:extLst>
                <a:ext uri="{FF2B5EF4-FFF2-40B4-BE49-F238E27FC236}">
                  <a16:creationId xmlns:a16="http://schemas.microsoft.com/office/drawing/2014/main" id="{0BFF3E3F-8828-4E98-87A7-C8259D12C530}"/>
                </a:ext>
              </a:extLst>
            </p:cNvPr>
            <p:cNvSpPr txBox="1">
              <a:spLocks noChangeArrowheads="1"/>
            </p:cNvSpPr>
            <p:nvPr/>
          </p:nvSpPr>
          <p:spPr bwMode="auto">
            <a:xfrm>
              <a:off x="1658086" y="1005270"/>
              <a:ext cx="15976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100 cm cap</a:t>
              </a:r>
            </a:p>
          </p:txBody>
        </p:sp>
        <p:sp>
          <p:nvSpPr>
            <p:cNvPr id="146" name="TextBox 145">
              <a:extLst>
                <a:ext uri="{FF2B5EF4-FFF2-40B4-BE49-F238E27FC236}">
                  <a16:creationId xmlns:a16="http://schemas.microsoft.com/office/drawing/2014/main" id="{D8EB1980-7469-434F-B63E-E96BE189E32D}"/>
                </a:ext>
              </a:extLst>
            </p:cNvPr>
            <p:cNvSpPr txBox="1">
              <a:spLocks noChangeArrowheads="1"/>
            </p:cNvSpPr>
            <p:nvPr/>
          </p:nvSpPr>
          <p:spPr bwMode="auto">
            <a:xfrm>
              <a:off x="3176726" y="1005067"/>
              <a:ext cx="1347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latin typeface="Garamond" panose="02020404030301010803" pitchFamily="18" charset="0"/>
                </a:rPr>
                <a:t>35 cm cap</a:t>
              </a:r>
            </a:p>
          </p:txBody>
        </p:sp>
        <p:sp>
          <p:nvSpPr>
            <p:cNvPr id="147" name="Freeform: Shape 146">
              <a:extLst>
                <a:ext uri="{FF2B5EF4-FFF2-40B4-BE49-F238E27FC236}">
                  <a16:creationId xmlns:a16="http://schemas.microsoft.com/office/drawing/2014/main" id="{B7C9624B-15D0-48CE-9A8F-1215B4C1D725}"/>
                </a:ext>
              </a:extLst>
            </p:cNvPr>
            <p:cNvSpPr/>
            <p:nvPr/>
          </p:nvSpPr>
          <p:spPr>
            <a:xfrm rot="10800000">
              <a:off x="2461965" y="3915711"/>
              <a:ext cx="2290762" cy="542925"/>
            </a:xfrm>
            <a:custGeom>
              <a:avLst/>
              <a:gdLst>
                <a:gd name="connsiteX0" fmla="*/ 0 w 3414712"/>
                <a:gd name="connsiteY0" fmla="*/ 614367 h 633417"/>
                <a:gd name="connsiteX1" fmla="*/ 23812 w 3414712"/>
                <a:gd name="connsiteY1" fmla="*/ 600079 h 633417"/>
                <a:gd name="connsiteX2" fmla="*/ 52387 w 3414712"/>
                <a:gd name="connsiteY2" fmla="*/ 590554 h 633417"/>
                <a:gd name="connsiteX3" fmla="*/ 100012 w 3414712"/>
                <a:gd name="connsiteY3" fmla="*/ 552454 h 633417"/>
                <a:gd name="connsiteX4" fmla="*/ 119062 w 3414712"/>
                <a:gd name="connsiteY4" fmla="*/ 547692 h 633417"/>
                <a:gd name="connsiteX5" fmla="*/ 133350 w 3414712"/>
                <a:gd name="connsiteY5" fmla="*/ 542929 h 633417"/>
                <a:gd name="connsiteX6" fmla="*/ 504825 w 3414712"/>
                <a:gd name="connsiteY6" fmla="*/ 538167 h 633417"/>
                <a:gd name="connsiteX7" fmla="*/ 542925 w 3414712"/>
                <a:gd name="connsiteY7" fmla="*/ 514354 h 633417"/>
                <a:gd name="connsiteX8" fmla="*/ 571500 w 3414712"/>
                <a:gd name="connsiteY8" fmla="*/ 504829 h 633417"/>
                <a:gd name="connsiteX9" fmla="*/ 604837 w 3414712"/>
                <a:gd name="connsiteY9" fmla="*/ 495304 h 633417"/>
                <a:gd name="connsiteX10" fmla="*/ 652462 w 3414712"/>
                <a:gd name="connsiteY10" fmla="*/ 481017 h 633417"/>
                <a:gd name="connsiteX11" fmla="*/ 862012 w 3414712"/>
                <a:gd name="connsiteY11" fmla="*/ 471492 h 633417"/>
                <a:gd name="connsiteX12" fmla="*/ 962025 w 3414712"/>
                <a:gd name="connsiteY12" fmla="*/ 476254 h 633417"/>
                <a:gd name="connsiteX13" fmla="*/ 995362 w 3414712"/>
                <a:gd name="connsiteY13" fmla="*/ 485779 h 633417"/>
                <a:gd name="connsiteX14" fmla="*/ 1014412 w 3414712"/>
                <a:gd name="connsiteY14" fmla="*/ 490542 h 633417"/>
                <a:gd name="connsiteX15" fmla="*/ 1057275 w 3414712"/>
                <a:gd name="connsiteY15" fmla="*/ 504829 h 633417"/>
                <a:gd name="connsiteX16" fmla="*/ 1071562 w 3414712"/>
                <a:gd name="connsiteY16" fmla="*/ 509592 h 633417"/>
                <a:gd name="connsiteX17" fmla="*/ 1109662 w 3414712"/>
                <a:gd name="connsiteY17" fmla="*/ 519117 h 633417"/>
                <a:gd name="connsiteX18" fmla="*/ 1204912 w 3414712"/>
                <a:gd name="connsiteY18" fmla="*/ 533404 h 633417"/>
                <a:gd name="connsiteX19" fmla="*/ 1257300 w 3414712"/>
                <a:gd name="connsiteY19" fmla="*/ 542929 h 633417"/>
                <a:gd name="connsiteX20" fmla="*/ 1276350 w 3414712"/>
                <a:gd name="connsiteY20" fmla="*/ 547692 h 633417"/>
                <a:gd name="connsiteX21" fmla="*/ 1333500 w 3414712"/>
                <a:gd name="connsiteY21" fmla="*/ 552454 h 633417"/>
                <a:gd name="connsiteX22" fmla="*/ 1390650 w 3414712"/>
                <a:gd name="connsiteY22" fmla="*/ 561979 h 633417"/>
                <a:gd name="connsiteX23" fmla="*/ 1423987 w 3414712"/>
                <a:gd name="connsiteY23" fmla="*/ 566742 h 633417"/>
                <a:gd name="connsiteX24" fmla="*/ 1524000 w 3414712"/>
                <a:gd name="connsiteY24" fmla="*/ 576267 h 633417"/>
                <a:gd name="connsiteX25" fmla="*/ 1600200 w 3414712"/>
                <a:gd name="connsiteY25" fmla="*/ 590554 h 633417"/>
                <a:gd name="connsiteX26" fmla="*/ 1614487 w 3414712"/>
                <a:gd name="connsiteY26" fmla="*/ 595317 h 633417"/>
                <a:gd name="connsiteX27" fmla="*/ 1647825 w 3414712"/>
                <a:gd name="connsiteY27" fmla="*/ 600079 h 633417"/>
                <a:gd name="connsiteX28" fmla="*/ 1681162 w 3414712"/>
                <a:gd name="connsiteY28" fmla="*/ 609604 h 633417"/>
                <a:gd name="connsiteX29" fmla="*/ 1728787 w 3414712"/>
                <a:gd name="connsiteY29" fmla="*/ 614367 h 633417"/>
                <a:gd name="connsiteX30" fmla="*/ 1757362 w 3414712"/>
                <a:gd name="connsiteY30" fmla="*/ 623892 h 633417"/>
                <a:gd name="connsiteX31" fmla="*/ 1804987 w 3414712"/>
                <a:gd name="connsiteY31" fmla="*/ 633417 h 633417"/>
                <a:gd name="connsiteX32" fmla="*/ 1909762 w 3414712"/>
                <a:gd name="connsiteY32" fmla="*/ 628654 h 633417"/>
                <a:gd name="connsiteX33" fmla="*/ 1938337 w 3414712"/>
                <a:gd name="connsiteY33" fmla="*/ 619129 h 633417"/>
                <a:gd name="connsiteX34" fmla="*/ 1957387 w 3414712"/>
                <a:gd name="connsiteY34" fmla="*/ 614367 h 633417"/>
                <a:gd name="connsiteX35" fmla="*/ 1971675 w 3414712"/>
                <a:gd name="connsiteY35" fmla="*/ 604842 h 633417"/>
                <a:gd name="connsiteX36" fmla="*/ 2014537 w 3414712"/>
                <a:gd name="connsiteY36" fmla="*/ 595317 h 633417"/>
                <a:gd name="connsiteX37" fmla="*/ 2052637 w 3414712"/>
                <a:gd name="connsiteY37" fmla="*/ 585792 h 633417"/>
                <a:gd name="connsiteX38" fmla="*/ 2066925 w 3414712"/>
                <a:gd name="connsiteY38" fmla="*/ 576267 h 633417"/>
                <a:gd name="connsiteX39" fmla="*/ 2081212 w 3414712"/>
                <a:gd name="connsiteY39" fmla="*/ 561979 h 633417"/>
                <a:gd name="connsiteX40" fmla="*/ 2109787 w 3414712"/>
                <a:gd name="connsiteY40" fmla="*/ 552454 h 633417"/>
                <a:gd name="connsiteX41" fmla="*/ 2124075 w 3414712"/>
                <a:gd name="connsiteY41" fmla="*/ 542929 h 633417"/>
                <a:gd name="connsiteX42" fmla="*/ 2152650 w 3414712"/>
                <a:gd name="connsiteY42" fmla="*/ 533404 h 633417"/>
                <a:gd name="connsiteX43" fmla="*/ 2166937 w 3414712"/>
                <a:gd name="connsiteY43" fmla="*/ 528642 h 633417"/>
                <a:gd name="connsiteX44" fmla="*/ 2243137 w 3414712"/>
                <a:gd name="connsiteY44" fmla="*/ 533404 h 633417"/>
                <a:gd name="connsiteX45" fmla="*/ 2305050 w 3414712"/>
                <a:gd name="connsiteY45" fmla="*/ 547692 h 633417"/>
                <a:gd name="connsiteX46" fmla="*/ 2390775 w 3414712"/>
                <a:gd name="connsiteY46" fmla="*/ 542929 h 633417"/>
                <a:gd name="connsiteX47" fmla="*/ 2419350 w 3414712"/>
                <a:gd name="connsiteY47" fmla="*/ 533404 h 633417"/>
                <a:gd name="connsiteX48" fmla="*/ 2433637 w 3414712"/>
                <a:gd name="connsiteY48" fmla="*/ 528642 h 633417"/>
                <a:gd name="connsiteX49" fmla="*/ 2447925 w 3414712"/>
                <a:gd name="connsiteY49" fmla="*/ 519117 h 633417"/>
                <a:gd name="connsiteX50" fmla="*/ 2505075 w 3414712"/>
                <a:gd name="connsiteY50" fmla="*/ 509592 h 633417"/>
                <a:gd name="connsiteX51" fmla="*/ 2524125 w 3414712"/>
                <a:gd name="connsiteY51" fmla="*/ 504829 h 633417"/>
                <a:gd name="connsiteX52" fmla="*/ 2552700 w 3414712"/>
                <a:gd name="connsiteY52" fmla="*/ 500067 h 633417"/>
                <a:gd name="connsiteX53" fmla="*/ 2586037 w 3414712"/>
                <a:gd name="connsiteY53" fmla="*/ 490542 h 633417"/>
                <a:gd name="connsiteX54" fmla="*/ 2628900 w 3414712"/>
                <a:gd name="connsiteY54" fmla="*/ 485779 h 633417"/>
                <a:gd name="connsiteX55" fmla="*/ 2643187 w 3414712"/>
                <a:gd name="connsiteY55" fmla="*/ 481017 h 633417"/>
                <a:gd name="connsiteX56" fmla="*/ 2662237 w 3414712"/>
                <a:gd name="connsiteY56" fmla="*/ 476254 h 633417"/>
                <a:gd name="connsiteX57" fmla="*/ 2690812 w 3414712"/>
                <a:gd name="connsiteY57" fmla="*/ 457204 h 633417"/>
                <a:gd name="connsiteX58" fmla="*/ 2705100 w 3414712"/>
                <a:gd name="connsiteY58" fmla="*/ 447679 h 633417"/>
                <a:gd name="connsiteX59" fmla="*/ 2719387 w 3414712"/>
                <a:gd name="connsiteY59" fmla="*/ 438154 h 633417"/>
                <a:gd name="connsiteX60" fmla="*/ 2728912 w 3414712"/>
                <a:gd name="connsiteY60" fmla="*/ 423867 h 633417"/>
                <a:gd name="connsiteX61" fmla="*/ 2790825 w 3414712"/>
                <a:gd name="connsiteY61" fmla="*/ 409579 h 633417"/>
                <a:gd name="connsiteX62" fmla="*/ 2819400 w 3414712"/>
                <a:gd name="connsiteY62" fmla="*/ 400054 h 633417"/>
                <a:gd name="connsiteX63" fmla="*/ 2833687 w 3414712"/>
                <a:gd name="connsiteY63" fmla="*/ 385767 h 633417"/>
                <a:gd name="connsiteX64" fmla="*/ 2847975 w 3414712"/>
                <a:gd name="connsiteY64" fmla="*/ 376242 h 633417"/>
                <a:gd name="connsiteX65" fmla="*/ 2862262 w 3414712"/>
                <a:gd name="connsiteY65" fmla="*/ 357192 h 633417"/>
                <a:gd name="connsiteX66" fmla="*/ 2876550 w 3414712"/>
                <a:gd name="connsiteY66" fmla="*/ 352429 h 633417"/>
                <a:gd name="connsiteX67" fmla="*/ 2890837 w 3414712"/>
                <a:gd name="connsiteY67" fmla="*/ 342904 h 633417"/>
                <a:gd name="connsiteX68" fmla="*/ 2924175 w 3414712"/>
                <a:gd name="connsiteY68" fmla="*/ 319092 h 633417"/>
                <a:gd name="connsiteX69" fmla="*/ 2933700 w 3414712"/>
                <a:gd name="connsiteY69" fmla="*/ 304804 h 633417"/>
                <a:gd name="connsiteX70" fmla="*/ 2947987 w 3414712"/>
                <a:gd name="connsiteY70" fmla="*/ 276229 h 633417"/>
                <a:gd name="connsiteX71" fmla="*/ 3005137 w 3414712"/>
                <a:gd name="connsiteY71" fmla="*/ 228604 h 633417"/>
                <a:gd name="connsiteX72" fmla="*/ 3019425 w 3414712"/>
                <a:gd name="connsiteY72" fmla="*/ 219079 h 633417"/>
                <a:gd name="connsiteX73" fmla="*/ 3048000 w 3414712"/>
                <a:gd name="connsiteY73" fmla="*/ 190504 h 633417"/>
                <a:gd name="connsiteX74" fmla="*/ 3052762 w 3414712"/>
                <a:gd name="connsiteY74" fmla="*/ 176217 h 633417"/>
                <a:gd name="connsiteX75" fmla="*/ 3076575 w 3414712"/>
                <a:gd name="connsiteY75" fmla="*/ 147642 h 633417"/>
                <a:gd name="connsiteX76" fmla="*/ 3105150 w 3414712"/>
                <a:gd name="connsiteY76" fmla="*/ 128592 h 633417"/>
                <a:gd name="connsiteX77" fmla="*/ 3119437 w 3414712"/>
                <a:gd name="connsiteY77" fmla="*/ 119067 h 633417"/>
                <a:gd name="connsiteX78" fmla="*/ 3128962 w 3414712"/>
                <a:gd name="connsiteY78" fmla="*/ 104779 h 633417"/>
                <a:gd name="connsiteX79" fmla="*/ 3143250 w 3414712"/>
                <a:gd name="connsiteY79" fmla="*/ 100017 h 633417"/>
                <a:gd name="connsiteX80" fmla="*/ 3162300 w 3414712"/>
                <a:gd name="connsiteY80" fmla="*/ 90492 h 633417"/>
                <a:gd name="connsiteX81" fmla="*/ 3214687 w 3414712"/>
                <a:gd name="connsiteY81" fmla="*/ 71442 h 633417"/>
                <a:gd name="connsiteX82" fmla="*/ 3238500 w 3414712"/>
                <a:gd name="connsiteY82" fmla="*/ 61917 h 633417"/>
                <a:gd name="connsiteX83" fmla="*/ 3262312 w 3414712"/>
                <a:gd name="connsiteY83" fmla="*/ 57154 h 633417"/>
                <a:gd name="connsiteX84" fmla="*/ 3276600 w 3414712"/>
                <a:gd name="connsiteY84" fmla="*/ 52392 h 633417"/>
                <a:gd name="connsiteX85" fmla="*/ 3305175 w 3414712"/>
                <a:gd name="connsiteY85" fmla="*/ 38104 h 633417"/>
                <a:gd name="connsiteX86" fmla="*/ 3319462 w 3414712"/>
                <a:gd name="connsiteY86" fmla="*/ 28579 h 633417"/>
                <a:gd name="connsiteX87" fmla="*/ 3333750 w 3414712"/>
                <a:gd name="connsiteY87" fmla="*/ 23817 h 633417"/>
                <a:gd name="connsiteX88" fmla="*/ 3357562 w 3414712"/>
                <a:gd name="connsiteY88" fmla="*/ 14292 h 633417"/>
                <a:gd name="connsiteX89" fmla="*/ 3381375 w 3414712"/>
                <a:gd name="connsiteY89" fmla="*/ 9529 h 633417"/>
                <a:gd name="connsiteX90" fmla="*/ 3414712 w 3414712"/>
                <a:gd name="connsiteY90" fmla="*/ 4 h 633417"/>
                <a:gd name="connsiteX0" fmla="*/ 0 w 3414712"/>
                <a:gd name="connsiteY0" fmla="*/ 614367 h 633417"/>
                <a:gd name="connsiteX1" fmla="*/ 52387 w 3414712"/>
                <a:gd name="connsiteY1" fmla="*/ 590554 h 633417"/>
                <a:gd name="connsiteX2" fmla="*/ 100012 w 3414712"/>
                <a:gd name="connsiteY2" fmla="*/ 552454 h 633417"/>
                <a:gd name="connsiteX3" fmla="*/ 119062 w 3414712"/>
                <a:gd name="connsiteY3" fmla="*/ 547692 h 633417"/>
                <a:gd name="connsiteX4" fmla="*/ 133350 w 3414712"/>
                <a:gd name="connsiteY4" fmla="*/ 542929 h 633417"/>
                <a:gd name="connsiteX5" fmla="*/ 504825 w 3414712"/>
                <a:gd name="connsiteY5" fmla="*/ 538167 h 633417"/>
                <a:gd name="connsiteX6" fmla="*/ 542925 w 3414712"/>
                <a:gd name="connsiteY6" fmla="*/ 514354 h 633417"/>
                <a:gd name="connsiteX7" fmla="*/ 571500 w 3414712"/>
                <a:gd name="connsiteY7" fmla="*/ 504829 h 633417"/>
                <a:gd name="connsiteX8" fmla="*/ 604837 w 3414712"/>
                <a:gd name="connsiteY8" fmla="*/ 495304 h 633417"/>
                <a:gd name="connsiteX9" fmla="*/ 652462 w 3414712"/>
                <a:gd name="connsiteY9" fmla="*/ 481017 h 633417"/>
                <a:gd name="connsiteX10" fmla="*/ 862012 w 3414712"/>
                <a:gd name="connsiteY10" fmla="*/ 471492 h 633417"/>
                <a:gd name="connsiteX11" fmla="*/ 962025 w 3414712"/>
                <a:gd name="connsiteY11" fmla="*/ 476254 h 633417"/>
                <a:gd name="connsiteX12" fmla="*/ 995362 w 3414712"/>
                <a:gd name="connsiteY12" fmla="*/ 485779 h 633417"/>
                <a:gd name="connsiteX13" fmla="*/ 1014412 w 3414712"/>
                <a:gd name="connsiteY13" fmla="*/ 490542 h 633417"/>
                <a:gd name="connsiteX14" fmla="*/ 1057275 w 3414712"/>
                <a:gd name="connsiteY14" fmla="*/ 504829 h 633417"/>
                <a:gd name="connsiteX15" fmla="*/ 1071562 w 3414712"/>
                <a:gd name="connsiteY15" fmla="*/ 509592 h 633417"/>
                <a:gd name="connsiteX16" fmla="*/ 1109662 w 3414712"/>
                <a:gd name="connsiteY16" fmla="*/ 519117 h 633417"/>
                <a:gd name="connsiteX17" fmla="*/ 1204912 w 3414712"/>
                <a:gd name="connsiteY17" fmla="*/ 533404 h 633417"/>
                <a:gd name="connsiteX18" fmla="*/ 1257300 w 3414712"/>
                <a:gd name="connsiteY18" fmla="*/ 542929 h 633417"/>
                <a:gd name="connsiteX19" fmla="*/ 1276350 w 3414712"/>
                <a:gd name="connsiteY19" fmla="*/ 547692 h 633417"/>
                <a:gd name="connsiteX20" fmla="*/ 1333500 w 3414712"/>
                <a:gd name="connsiteY20" fmla="*/ 552454 h 633417"/>
                <a:gd name="connsiteX21" fmla="*/ 1390650 w 3414712"/>
                <a:gd name="connsiteY21" fmla="*/ 561979 h 633417"/>
                <a:gd name="connsiteX22" fmla="*/ 1423987 w 3414712"/>
                <a:gd name="connsiteY22" fmla="*/ 566742 h 633417"/>
                <a:gd name="connsiteX23" fmla="*/ 1524000 w 3414712"/>
                <a:gd name="connsiteY23" fmla="*/ 576267 h 633417"/>
                <a:gd name="connsiteX24" fmla="*/ 1600200 w 3414712"/>
                <a:gd name="connsiteY24" fmla="*/ 590554 h 633417"/>
                <a:gd name="connsiteX25" fmla="*/ 1614487 w 3414712"/>
                <a:gd name="connsiteY25" fmla="*/ 595317 h 633417"/>
                <a:gd name="connsiteX26" fmla="*/ 1647825 w 3414712"/>
                <a:gd name="connsiteY26" fmla="*/ 600079 h 633417"/>
                <a:gd name="connsiteX27" fmla="*/ 1681162 w 3414712"/>
                <a:gd name="connsiteY27" fmla="*/ 609604 h 633417"/>
                <a:gd name="connsiteX28" fmla="*/ 1728787 w 3414712"/>
                <a:gd name="connsiteY28" fmla="*/ 614367 h 633417"/>
                <a:gd name="connsiteX29" fmla="*/ 1757362 w 3414712"/>
                <a:gd name="connsiteY29" fmla="*/ 623892 h 633417"/>
                <a:gd name="connsiteX30" fmla="*/ 1804987 w 3414712"/>
                <a:gd name="connsiteY30" fmla="*/ 633417 h 633417"/>
                <a:gd name="connsiteX31" fmla="*/ 1909762 w 3414712"/>
                <a:gd name="connsiteY31" fmla="*/ 628654 h 633417"/>
                <a:gd name="connsiteX32" fmla="*/ 1938337 w 3414712"/>
                <a:gd name="connsiteY32" fmla="*/ 619129 h 633417"/>
                <a:gd name="connsiteX33" fmla="*/ 1957387 w 3414712"/>
                <a:gd name="connsiteY33" fmla="*/ 614367 h 633417"/>
                <a:gd name="connsiteX34" fmla="*/ 1971675 w 3414712"/>
                <a:gd name="connsiteY34" fmla="*/ 604842 h 633417"/>
                <a:gd name="connsiteX35" fmla="*/ 2014537 w 3414712"/>
                <a:gd name="connsiteY35" fmla="*/ 595317 h 633417"/>
                <a:gd name="connsiteX36" fmla="*/ 2052637 w 3414712"/>
                <a:gd name="connsiteY36" fmla="*/ 585792 h 633417"/>
                <a:gd name="connsiteX37" fmla="*/ 2066925 w 3414712"/>
                <a:gd name="connsiteY37" fmla="*/ 576267 h 633417"/>
                <a:gd name="connsiteX38" fmla="*/ 2081212 w 3414712"/>
                <a:gd name="connsiteY38" fmla="*/ 561979 h 633417"/>
                <a:gd name="connsiteX39" fmla="*/ 2109787 w 3414712"/>
                <a:gd name="connsiteY39" fmla="*/ 552454 h 633417"/>
                <a:gd name="connsiteX40" fmla="*/ 2124075 w 3414712"/>
                <a:gd name="connsiteY40" fmla="*/ 542929 h 633417"/>
                <a:gd name="connsiteX41" fmla="*/ 2152650 w 3414712"/>
                <a:gd name="connsiteY41" fmla="*/ 533404 h 633417"/>
                <a:gd name="connsiteX42" fmla="*/ 2166937 w 3414712"/>
                <a:gd name="connsiteY42" fmla="*/ 528642 h 633417"/>
                <a:gd name="connsiteX43" fmla="*/ 2243137 w 3414712"/>
                <a:gd name="connsiteY43" fmla="*/ 533404 h 633417"/>
                <a:gd name="connsiteX44" fmla="*/ 2305050 w 3414712"/>
                <a:gd name="connsiteY44" fmla="*/ 547692 h 633417"/>
                <a:gd name="connsiteX45" fmla="*/ 2390775 w 3414712"/>
                <a:gd name="connsiteY45" fmla="*/ 542929 h 633417"/>
                <a:gd name="connsiteX46" fmla="*/ 2419350 w 3414712"/>
                <a:gd name="connsiteY46" fmla="*/ 533404 h 633417"/>
                <a:gd name="connsiteX47" fmla="*/ 2433637 w 3414712"/>
                <a:gd name="connsiteY47" fmla="*/ 528642 h 633417"/>
                <a:gd name="connsiteX48" fmla="*/ 2447925 w 3414712"/>
                <a:gd name="connsiteY48" fmla="*/ 519117 h 633417"/>
                <a:gd name="connsiteX49" fmla="*/ 2505075 w 3414712"/>
                <a:gd name="connsiteY49" fmla="*/ 509592 h 633417"/>
                <a:gd name="connsiteX50" fmla="*/ 2524125 w 3414712"/>
                <a:gd name="connsiteY50" fmla="*/ 504829 h 633417"/>
                <a:gd name="connsiteX51" fmla="*/ 2552700 w 3414712"/>
                <a:gd name="connsiteY51" fmla="*/ 500067 h 633417"/>
                <a:gd name="connsiteX52" fmla="*/ 2586037 w 3414712"/>
                <a:gd name="connsiteY52" fmla="*/ 490542 h 633417"/>
                <a:gd name="connsiteX53" fmla="*/ 2628900 w 3414712"/>
                <a:gd name="connsiteY53" fmla="*/ 485779 h 633417"/>
                <a:gd name="connsiteX54" fmla="*/ 2643187 w 3414712"/>
                <a:gd name="connsiteY54" fmla="*/ 481017 h 633417"/>
                <a:gd name="connsiteX55" fmla="*/ 2662237 w 3414712"/>
                <a:gd name="connsiteY55" fmla="*/ 476254 h 633417"/>
                <a:gd name="connsiteX56" fmla="*/ 2690812 w 3414712"/>
                <a:gd name="connsiteY56" fmla="*/ 457204 h 633417"/>
                <a:gd name="connsiteX57" fmla="*/ 2705100 w 3414712"/>
                <a:gd name="connsiteY57" fmla="*/ 447679 h 633417"/>
                <a:gd name="connsiteX58" fmla="*/ 2719387 w 3414712"/>
                <a:gd name="connsiteY58" fmla="*/ 438154 h 633417"/>
                <a:gd name="connsiteX59" fmla="*/ 2728912 w 3414712"/>
                <a:gd name="connsiteY59" fmla="*/ 423867 h 633417"/>
                <a:gd name="connsiteX60" fmla="*/ 2790825 w 3414712"/>
                <a:gd name="connsiteY60" fmla="*/ 409579 h 633417"/>
                <a:gd name="connsiteX61" fmla="*/ 2819400 w 3414712"/>
                <a:gd name="connsiteY61" fmla="*/ 400054 h 633417"/>
                <a:gd name="connsiteX62" fmla="*/ 2833687 w 3414712"/>
                <a:gd name="connsiteY62" fmla="*/ 385767 h 633417"/>
                <a:gd name="connsiteX63" fmla="*/ 2847975 w 3414712"/>
                <a:gd name="connsiteY63" fmla="*/ 376242 h 633417"/>
                <a:gd name="connsiteX64" fmla="*/ 2862262 w 3414712"/>
                <a:gd name="connsiteY64" fmla="*/ 357192 h 633417"/>
                <a:gd name="connsiteX65" fmla="*/ 2876550 w 3414712"/>
                <a:gd name="connsiteY65" fmla="*/ 352429 h 633417"/>
                <a:gd name="connsiteX66" fmla="*/ 2890837 w 3414712"/>
                <a:gd name="connsiteY66" fmla="*/ 342904 h 633417"/>
                <a:gd name="connsiteX67" fmla="*/ 2924175 w 3414712"/>
                <a:gd name="connsiteY67" fmla="*/ 319092 h 633417"/>
                <a:gd name="connsiteX68" fmla="*/ 2933700 w 3414712"/>
                <a:gd name="connsiteY68" fmla="*/ 304804 h 633417"/>
                <a:gd name="connsiteX69" fmla="*/ 2947987 w 3414712"/>
                <a:gd name="connsiteY69" fmla="*/ 276229 h 633417"/>
                <a:gd name="connsiteX70" fmla="*/ 3005137 w 3414712"/>
                <a:gd name="connsiteY70" fmla="*/ 228604 h 633417"/>
                <a:gd name="connsiteX71" fmla="*/ 3019425 w 3414712"/>
                <a:gd name="connsiteY71" fmla="*/ 219079 h 633417"/>
                <a:gd name="connsiteX72" fmla="*/ 3048000 w 3414712"/>
                <a:gd name="connsiteY72" fmla="*/ 190504 h 633417"/>
                <a:gd name="connsiteX73" fmla="*/ 3052762 w 3414712"/>
                <a:gd name="connsiteY73" fmla="*/ 176217 h 633417"/>
                <a:gd name="connsiteX74" fmla="*/ 3076575 w 3414712"/>
                <a:gd name="connsiteY74" fmla="*/ 147642 h 633417"/>
                <a:gd name="connsiteX75" fmla="*/ 3105150 w 3414712"/>
                <a:gd name="connsiteY75" fmla="*/ 128592 h 633417"/>
                <a:gd name="connsiteX76" fmla="*/ 3119437 w 3414712"/>
                <a:gd name="connsiteY76" fmla="*/ 119067 h 633417"/>
                <a:gd name="connsiteX77" fmla="*/ 3128962 w 3414712"/>
                <a:gd name="connsiteY77" fmla="*/ 104779 h 633417"/>
                <a:gd name="connsiteX78" fmla="*/ 3143250 w 3414712"/>
                <a:gd name="connsiteY78" fmla="*/ 100017 h 633417"/>
                <a:gd name="connsiteX79" fmla="*/ 3162300 w 3414712"/>
                <a:gd name="connsiteY79" fmla="*/ 90492 h 633417"/>
                <a:gd name="connsiteX80" fmla="*/ 3214687 w 3414712"/>
                <a:gd name="connsiteY80" fmla="*/ 71442 h 633417"/>
                <a:gd name="connsiteX81" fmla="*/ 3238500 w 3414712"/>
                <a:gd name="connsiteY81" fmla="*/ 61917 h 633417"/>
                <a:gd name="connsiteX82" fmla="*/ 3262312 w 3414712"/>
                <a:gd name="connsiteY82" fmla="*/ 57154 h 633417"/>
                <a:gd name="connsiteX83" fmla="*/ 3276600 w 3414712"/>
                <a:gd name="connsiteY83" fmla="*/ 52392 h 633417"/>
                <a:gd name="connsiteX84" fmla="*/ 3305175 w 3414712"/>
                <a:gd name="connsiteY84" fmla="*/ 38104 h 633417"/>
                <a:gd name="connsiteX85" fmla="*/ 3319462 w 3414712"/>
                <a:gd name="connsiteY85" fmla="*/ 28579 h 633417"/>
                <a:gd name="connsiteX86" fmla="*/ 3333750 w 3414712"/>
                <a:gd name="connsiteY86" fmla="*/ 23817 h 633417"/>
                <a:gd name="connsiteX87" fmla="*/ 3357562 w 3414712"/>
                <a:gd name="connsiteY87" fmla="*/ 14292 h 633417"/>
                <a:gd name="connsiteX88" fmla="*/ 3381375 w 3414712"/>
                <a:gd name="connsiteY88" fmla="*/ 9529 h 633417"/>
                <a:gd name="connsiteX89" fmla="*/ 3414712 w 3414712"/>
                <a:gd name="connsiteY89" fmla="*/ 4 h 633417"/>
                <a:gd name="connsiteX0" fmla="*/ 0 w 3362325"/>
                <a:gd name="connsiteY0" fmla="*/ 590554 h 633417"/>
                <a:gd name="connsiteX1" fmla="*/ 47625 w 3362325"/>
                <a:gd name="connsiteY1" fmla="*/ 552454 h 633417"/>
                <a:gd name="connsiteX2" fmla="*/ 66675 w 3362325"/>
                <a:gd name="connsiteY2" fmla="*/ 547692 h 633417"/>
                <a:gd name="connsiteX3" fmla="*/ 80963 w 3362325"/>
                <a:gd name="connsiteY3" fmla="*/ 542929 h 633417"/>
                <a:gd name="connsiteX4" fmla="*/ 452438 w 3362325"/>
                <a:gd name="connsiteY4" fmla="*/ 538167 h 633417"/>
                <a:gd name="connsiteX5" fmla="*/ 490538 w 3362325"/>
                <a:gd name="connsiteY5" fmla="*/ 514354 h 633417"/>
                <a:gd name="connsiteX6" fmla="*/ 519113 w 3362325"/>
                <a:gd name="connsiteY6" fmla="*/ 504829 h 633417"/>
                <a:gd name="connsiteX7" fmla="*/ 552450 w 3362325"/>
                <a:gd name="connsiteY7" fmla="*/ 495304 h 633417"/>
                <a:gd name="connsiteX8" fmla="*/ 600075 w 3362325"/>
                <a:gd name="connsiteY8" fmla="*/ 481017 h 633417"/>
                <a:gd name="connsiteX9" fmla="*/ 809625 w 3362325"/>
                <a:gd name="connsiteY9" fmla="*/ 471492 h 633417"/>
                <a:gd name="connsiteX10" fmla="*/ 909638 w 3362325"/>
                <a:gd name="connsiteY10" fmla="*/ 476254 h 633417"/>
                <a:gd name="connsiteX11" fmla="*/ 942975 w 3362325"/>
                <a:gd name="connsiteY11" fmla="*/ 485779 h 633417"/>
                <a:gd name="connsiteX12" fmla="*/ 962025 w 3362325"/>
                <a:gd name="connsiteY12" fmla="*/ 490542 h 633417"/>
                <a:gd name="connsiteX13" fmla="*/ 1004888 w 3362325"/>
                <a:gd name="connsiteY13" fmla="*/ 504829 h 633417"/>
                <a:gd name="connsiteX14" fmla="*/ 1019175 w 3362325"/>
                <a:gd name="connsiteY14" fmla="*/ 509592 h 633417"/>
                <a:gd name="connsiteX15" fmla="*/ 1057275 w 3362325"/>
                <a:gd name="connsiteY15" fmla="*/ 519117 h 633417"/>
                <a:gd name="connsiteX16" fmla="*/ 1152525 w 3362325"/>
                <a:gd name="connsiteY16" fmla="*/ 533404 h 633417"/>
                <a:gd name="connsiteX17" fmla="*/ 1204913 w 3362325"/>
                <a:gd name="connsiteY17" fmla="*/ 542929 h 633417"/>
                <a:gd name="connsiteX18" fmla="*/ 1223963 w 3362325"/>
                <a:gd name="connsiteY18" fmla="*/ 547692 h 633417"/>
                <a:gd name="connsiteX19" fmla="*/ 1281113 w 3362325"/>
                <a:gd name="connsiteY19" fmla="*/ 552454 h 633417"/>
                <a:gd name="connsiteX20" fmla="*/ 1338263 w 3362325"/>
                <a:gd name="connsiteY20" fmla="*/ 561979 h 633417"/>
                <a:gd name="connsiteX21" fmla="*/ 1371600 w 3362325"/>
                <a:gd name="connsiteY21" fmla="*/ 566742 h 633417"/>
                <a:gd name="connsiteX22" fmla="*/ 1471613 w 3362325"/>
                <a:gd name="connsiteY22" fmla="*/ 576267 h 633417"/>
                <a:gd name="connsiteX23" fmla="*/ 1547813 w 3362325"/>
                <a:gd name="connsiteY23" fmla="*/ 590554 h 633417"/>
                <a:gd name="connsiteX24" fmla="*/ 1562100 w 3362325"/>
                <a:gd name="connsiteY24" fmla="*/ 595317 h 633417"/>
                <a:gd name="connsiteX25" fmla="*/ 1595438 w 3362325"/>
                <a:gd name="connsiteY25" fmla="*/ 600079 h 633417"/>
                <a:gd name="connsiteX26" fmla="*/ 1628775 w 3362325"/>
                <a:gd name="connsiteY26" fmla="*/ 609604 h 633417"/>
                <a:gd name="connsiteX27" fmla="*/ 1676400 w 3362325"/>
                <a:gd name="connsiteY27" fmla="*/ 614367 h 633417"/>
                <a:gd name="connsiteX28" fmla="*/ 1704975 w 3362325"/>
                <a:gd name="connsiteY28" fmla="*/ 623892 h 633417"/>
                <a:gd name="connsiteX29" fmla="*/ 1752600 w 3362325"/>
                <a:gd name="connsiteY29" fmla="*/ 633417 h 633417"/>
                <a:gd name="connsiteX30" fmla="*/ 1857375 w 3362325"/>
                <a:gd name="connsiteY30" fmla="*/ 628654 h 633417"/>
                <a:gd name="connsiteX31" fmla="*/ 1885950 w 3362325"/>
                <a:gd name="connsiteY31" fmla="*/ 619129 h 633417"/>
                <a:gd name="connsiteX32" fmla="*/ 1905000 w 3362325"/>
                <a:gd name="connsiteY32" fmla="*/ 614367 h 633417"/>
                <a:gd name="connsiteX33" fmla="*/ 1919288 w 3362325"/>
                <a:gd name="connsiteY33" fmla="*/ 604842 h 633417"/>
                <a:gd name="connsiteX34" fmla="*/ 1962150 w 3362325"/>
                <a:gd name="connsiteY34" fmla="*/ 595317 h 633417"/>
                <a:gd name="connsiteX35" fmla="*/ 2000250 w 3362325"/>
                <a:gd name="connsiteY35" fmla="*/ 585792 h 633417"/>
                <a:gd name="connsiteX36" fmla="*/ 2014538 w 3362325"/>
                <a:gd name="connsiteY36" fmla="*/ 576267 h 633417"/>
                <a:gd name="connsiteX37" fmla="*/ 2028825 w 3362325"/>
                <a:gd name="connsiteY37" fmla="*/ 561979 h 633417"/>
                <a:gd name="connsiteX38" fmla="*/ 2057400 w 3362325"/>
                <a:gd name="connsiteY38" fmla="*/ 552454 h 633417"/>
                <a:gd name="connsiteX39" fmla="*/ 2071688 w 3362325"/>
                <a:gd name="connsiteY39" fmla="*/ 542929 h 633417"/>
                <a:gd name="connsiteX40" fmla="*/ 2100263 w 3362325"/>
                <a:gd name="connsiteY40" fmla="*/ 533404 h 633417"/>
                <a:gd name="connsiteX41" fmla="*/ 2114550 w 3362325"/>
                <a:gd name="connsiteY41" fmla="*/ 528642 h 633417"/>
                <a:gd name="connsiteX42" fmla="*/ 2190750 w 3362325"/>
                <a:gd name="connsiteY42" fmla="*/ 533404 h 633417"/>
                <a:gd name="connsiteX43" fmla="*/ 2252663 w 3362325"/>
                <a:gd name="connsiteY43" fmla="*/ 547692 h 633417"/>
                <a:gd name="connsiteX44" fmla="*/ 2338388 w 3362325"/>
                <a:gd name="connsiteY44" fmla="*/ 542929 h 633417"/>
                <a:gd name="connsiteX45" fmla="*/ 2366963 w 3362325"/>
                <a:gd name="connsiteY45" fmla="*/ 533404 h 633417"/>
                <a:gd name="connsiteX46" fmla="*/ 2381250 w 3362325"/>
                <a:gd name="connsiteY46" fmla="*/ 528642 h 633417"/>
                <a:gd name="connsiteX47" fmla="*/ 2395538 w 3362325"/>
                <a:gd name="connsiteY47" fmla="*/ 519117 h 633417"/>
                <a:gd name="connsiteX48" fmla="*/ 2452688 w 3362325"/>
                <a:gd name="connsiteY48" fmla="*/ 509592 h 633417"/>
                <a:gd name="connsiteX49" fmla="*/ 2471738 w 3362325"/>
                <a:gd name="connsiteY49" fmla="*/ 504829 h 633417"/>
                <a:gd name="connsiteX50" fmla="*/ 2500313 w 3362325"/>
                <a:gd name="connsiteY50" fmla="*/ 500067 h 633417"/>
                <a:gd name="connsiteX51" fmla="*/ 2533650 w 3362325"/>
                <a:gd name="connsiteY51" fmla="*/ 490542 h 633417"/>
                <a:gd name="connsiteX52" fmla="*/ 2576513 w 3362325"/>
                <a:gd name="connsiteY52" fmla="*/ 485779 h 633417"/>
                <a:gd name="connsiteX53" fmla="*/ 2590800 w 3362325"/>
                <a:gd name="connsiteY53" fmla="*/ 481017 h 633417"/>
                <a:gd name="connsiteX54" fmla="*/ 2609850 w 3362325"/>
                <a:gd name="connsiteY54" fmla="*/ 476254 h 633417"/>
                <a:gd name="connsiteX55" fmla="*/ 2638425 w 3362325"/>
                <a:gd name="connsiteY55" fmla="*/ 457204 h 633417"/>
                <a:gd name="connsiteX56" fmla="*/ 2652713 w 3362325"/>
                <a:gd name="connsiteY56" fmla="*/ 447679 h 633417"/>
                <a:gd name="connsiteX57" fmla="*/ 2667000 w 3362325"/>
                <a:gd name="connsiteY57" fmla="*/ 438154 h 633417"/>
                <a:gd name="connsiteX58" fmla="*/ 2676525 w 3362325"/>
                <a:gd name="connsiteY58" fmla="*/ 423867 h 633417"/>
                <a:gd name="connsiteX59" fmla="*/ 2738438 w 3362325"/>
                <a:gd name="connsiteY59" fmla="*/ 409579 h 633417"/>
                <a:gd name="connsiteX60" fmla="*/ 2767013 w 3362325"/>
                <a:gd name="connsiteY60" fmla="*/ 400054 h 633417"/>
                <a:gd name="connsiteX61" fmla="*/ 2781300 w 3362325"/>
                <a:gd name="connsiteY61" fmla="*/ 385767 h 633417"/>
                <a:gd name="connsiteX62" fmla="*/ 2795588 w 3362325"/>
                <a:gd name="connsiteY62" fmla="*/ 376242 h 633417"/>
                <a:gd name="connsiteX63" fmla="*/ 2809875 w 3362325"/>
                <a:gd name="connsiteY63" fmla="*/ 357192 h 633417"/>
                <a:gd name="connsiteX64" fmla="*/ 2824163 w 3362325"/>
                <a:gd name="connsiteY64" fmla="*/ 352429 h 633417"/>
                <a:gd name="connsiteX65" fmla="*/ 2838450 w 3362325"/>
                <a:gd name="connsiteY65" fmla="*/ 342904 h 633417"/>
                <a:gd name="connsiteX66" fmla="*/ 2871788 w 3362325"/>
                <a:gd name="connsiteY66" fmla="*/ 319092 h 633417"/>
                <a:gd name="connsiteX67" fmla="*/ 2881313 w 3362325"/>
                <a:gd name="connsiteY67" fmla="*/ 304804 h 633417"/>
                <a:gd name="connsiteX68" fmla="*/ 2895600 w 3362325"/>
                <a:gd name="connsiteY68" fmla="*/ 276229 h 633417"/>
                <a:gd name="connsiteX69" fmla="*/ 2952750 w 3362325"/>
                <a:gd name="connsiteY69" fmla="*/ 228604 h 633417"/>
                <a:gd name="connsiteX70" fmla="*/ 2967038 w 3362325"/>
                <a:gd name="connsiteY70" fmla="*/ 219079 h 633417"/>
                <a:gd name="connsiteX71" fmla="*/ 2995613 w 3362325"/>
                <a:gd name="connsiteY71" fmla="*/ 190504 h 633417"/>
                <a:gd name="connsiteX72" fmla="*/ 3000375 w 3362325"/>
                <a:gd name="connsiteY72" fmla="*/ 176217 h 633417"/>
                <a:gd name="connsiteX73" fmla="*/ 3024188 w 3362325"/>
                <a:gd name="connsiteY73" fmla="*/ 147642 h 633417"/>
                <a:gd name="connsiteX74" fmla="*/ 3052763 w 3362325"/>
                <a:gd name="connsiteY74" fmla="*/ 128592 h 633417"/>
                <a:gd name="connsiteX75" fmla="*/ 3067050 w 3362325"/>
                <a:gd name="connsiteY75" fmla="*/ 119067 h 633417"/>
                <a:gd name="connsiteX76" fmla="*/ 3076575 w 3362325"/>
                <a:gd name="connsiteY76" fmla="*/ 104779 h 633417"/>
                <a:gd name="connsiteX77" fmla="*/ 3090863 w 3362325"/>
                <a:gd name="connsiteY77" fmla="*/ 100017 h 633417"/>
                <a:gd name="connsiteX78" fmla="*/ 3109913 w 3362325"/>
                <a:gd name="connsiteY78" fmla="*/ 90492 h 633417"/>
                <a:gd name="connsiteX79" fmla="*/ 3162300 w 3362325"/>
                <a:gd name="connsiteY79" fmla="*/ 71442 h 633417"/>
                <a:gd name="connsiteX80" fmla="*/ 3186113 w 3362325"/>
                <a:gd name="connsiteY80" fmla="*/ 61917 h 633417"/>
                <a:gd name="connsiteX81" fmla="*/ 3209925 w 3362325"/>
                <a:gd name="connsiteY81" fmla="*/ 57154 h 633417"/>
                <a:gd name="connsiteX82" fmla="*/ 3224213 w 3362325"/>
                <a:gd name="connsiteY82" fmla="*/ 52392 h 633417"/>
                <a:gd name="connsiteX83" fmla="*/ 3252788 w 3362325"/>
                <a:gd name="connsiteY83" fmla="*/ 38104 h 633417"/>
                <a:gd name="connsiteX84" fmla="*/ 3267075 w 3362325"/>
                <a:gd name="connsiteY84" fmla="*/ 28579 h 633417"/>
                <a:gd name="connsiteX85" fmla="*/ 3281363 w 3362325"/>
                <a:gd name="connsiteY85" fmla="*/ 23817 h 633417"/>
                <a:gd name="connsiteX86" fmla="*/ 3305175 w 3362325"/>
                <a:gd name="connsiteY86" fmla="*/ 14292 h 633417"/>
                <a:gd name="connsiteX87" fmla="*/ 3328988 w 3362325"/>
                <a:gd name="connsiteY87" fmla="*/ 9529 h 633417"/>
                <a:gd name="connsiteX88" fmla="*/ 3362325 w 3362325"/>
                <a:gd name="connsiteY88" fmla="*/ 4 h 633417"/>
                <a:gd name="connsiteX0" fmla="*/ 0 w 3314700"/>
                <a:gd name="connsiteY0" fmla="*/ 552454 h 633417"/>
                <a:gd name="connsiteX1" fmla="*/ 19050 w 3314700"/>
                <a:gd name="connsiteY1" fmla="*/ 547692 h 633417"/>
                <a:gd name="connsiteX2" fmla="*/ 33338 w 3314700"/>
                <a:gd name="connsiteY2" fmla="*/ 542929 h 633417"/>
                <a:gd name="connsiteX3" fmla="*/ 404813 w 3314700"/>
                <a:gd name="connsiteY3" fmla="*/ 538167 h 633417"/>
                <a:gd name="connsiteX4" fmla="*/ 442913 w 3314700"/>
                <a:gd name="connsiteY4" fmla="*/ 514354 h 633417"/>
                <a:gd name="connsiteX5" fmla="*/ 471488 w 3314700"/>
                <a:gd name="connsiteY5" fmla="*/ 504829 h 633417"/>
                <a:gd name="connsiteX6" fmla="*/ 504825 w 3314700"/>
                <a:gd name="connsiteY6" fmla="*/ 495304 h 633417"/>
                <a:gd name="connsiteX7" fmla="*/ 552450 w 3314700"/>
                <a:gd name="connsiteY7" fmla="*/ 481017 h 633417"/>
                <a:gd name="connsiteX8" fmla="*/ 762000 w 3314700"/>
                <a:gd name="connsiteY8" fmla="*/ 471492 h 633417"/>
                <a:gd name="connsiteX9" fmla="*/ 862013 w 3314700"/>
                <a:gd name="connsiteY9" fmla="*/ 476254 h 633417"/>
                <a:gd name="connsiteX10" fmla="*/ 895350 w 3314700"/>
                <a:gd name="connsiteY10" fmla="*/ 485779 h 633417"/>
                <a:gd name="connsiteX11" fmla="*/ 914400 w 3314700"/>
                <a:gd name="connsiteY11" fmla="*/ 490542 h 633417"/>
                <a:gd name="connsiteX12" fmla="*/ 957263 w 3314700"/>
                <a:gd name="connsiteY12" fmla="*/ 504829 h 633417"/>
                <a:gd name="connsiteX13" fmla="*/ 971550 w 3314700"/>
                <a:gd name="connsiteY13" fmla="*/ 509592 h 633417"/>
                <a:gd name="connsiteX14" fmla="*/ 1009650 w 3314700"/>
                <a:gd name="connsiteY14" fmla="*/ 519117 h 633417"/>
                <a:gd name="connsiteX15" fmla="*/ 1104900 w 3314700"/>
                <a:gd name="connsiteY15" fmla="*/ 533404 h 633417"/>
                <a:gd name="connsiteX16" fmla="*/ 1157288 w 3314700"/>
                <a:gd name="connsiteY16" fmla="*/ 542929 h 633417"/>
                <a:gd name="connsiteX17" fmla="*/ 1176338 w 3314700"/>
                <a:gd name="connsiteY17" fmla="*/ 547692 h 633417"/>
                <a:gd name="connsiteX18" fmla="*/ 1233488 w 3314700"/>
                <a:gd name="connsiteY18" fmla="*/ 552454 h 633417"/>
                <a:gd name="connsiteX19" fmla="*/ 1290638 w 3314700"/>
                <a:gd name="connsiteY19" fmla="*/ 561979 h 633417"/>
                <a:gd name="connsiteX20" fmla="*/ 1323975 w 3314700"/>
                <a:gd name="connsiteY20" fmla="*/ 566742 h 633417"/>
                <a:gd name="connsiteX21" fmla="*/ 1423988 w 3314700"/>
                <a:gd name="connsiteY21" fmla="*/ 576267 h 633417"/>
                <a:gd name="connsiteX22" fmla="*/ 1500188 w 3314700"/>
                <a:gd name="connsiteY22" fmla="*/ 590554 h 633417"/>
                <a:gd name="connsiteX23" fmla="*/ 1514475 w 3314700"/>
                <a:gd name="connsiteY23" fmla="*/ 595317 h 633417"/>
                <a:gd name="connsiteX24" fmla="*/ 1547813 w 3314700"/>
                <a:gd name="connsiteY24" fmla="*/ 600079 h 633417"/>
                <a:gd name="connsiteX25" fmla="*/ 1581150 w 3314700"/>
                <a:gd name="connsiteY25" fmla="*/ 609604 h 633417"/>
                <a:gd name="connsiteX26" fmla="*/ 1628775 w 3314700"/>
                <a:gd name="connsiteY26" fmla="*/ 614367 h 633417"/>
                <a:gd name="connsiteX27" fmla="*/ 1657350 w 3314700"/>
                <a:gd name="connsiteY27" fmla="*/ 623892 h 633417"/>
                <a:gd name="connsiteX28" fmla="*/ 1704975 w 3314700"/>
                <a:gd name="connsiteY28" fmla="*/ 633417 h 633417"/>
                <a:gd name="connsiteX29" fmla="*/ 1809750 w 3314700"/>
                <a:gd name="connsiteY29" fmla="*/ 628654 h 633417"/>
                <a:gd name="connsiteX30" fmla="*/ 1838325 w 3314700"/>
                <a:gd name="connsiteY30" fmla="*/ 619129 h 633417"/>
                <a:gd name="connsiteX31" fmla="*/ 1857375 w 3314700"/>
                <a:gd name="connsiteY31" fmla="*/ 614367 h 633417"/>
                <a:gd name="connsiteX32" fmla="*/ 1871663 w 3314700"/>
                <a:gd name="connsiteY32" fmla="*/ 604842 h 633417"/>
                <a:gd name="connsiteX33" fmla="*/ 1914525 w 3314700"/>
                <a:gd name="connsiteY33" fmla="*/ 595317 h 633417"/>
                <a:gd name="connsiteX34" fmla="*/ 1952625 w 3314700"/>
                <a:gd name="connsiteY34" fmla="*/ 585792 h 633417"/>
                <a:gd name="connsiteX35" fmla="*/ 1966913 w 3314700"/>
                <a:gd name="connsiteY35" fmla="*/ 576267 h 633417"/>
                <a:gd name="connsiteX36" fmla="*/ 1981200 w 3314700"/>
                <a:gd name="connsiteY36" fmla="*/ 561979 h 633417"/>
                <a:gd name="connsiteX37" fmla="*/ 2009775 w 3314700"/>
                <a:gd name="connsiteY37" fmla="*/ 552454 h 633417"/>
                <a:gd name="connsiteX38" fmla="*/ 2024063 w 3314700"/>
                <a:gd name="connsiteY38" fmla="*/ 542929 h 633417"/>
                <a:gd name="connsiteX39" fmla="*/ 2052638 w 3314700"/>
                <a:gd name="connsiteY39" fmla="*/ 533404 h 633417"/>
                <a:gd name="connsiteX40" fmla="*/ 2066925 w 3314700"/>
                <a:gd name="connsiteY40" fmla="*/ 528642 h 633417"/>
                <a:gd name="connsiteX41" fmla="*/ 2143125 w 3314700"/>
                <a:gd name="connsiteY41" fmla="*/ 533404 h 633417"/>
                <a:gd name="connsiteX42" fmla="*/ 2205038 w 3314700"/>
                <a:gd name="connsiteY42" fmla="*/ 547692 h 633417"/>
                <a:gd name="connsiteX43" fmla="*/ 2290763 w 3314700"/>
                <a:gd name="connsiteY43" fmla="*/ 542929 h 633417"/>
                <a:gd name="connsiteX44" fmla="*/ 2319338 w 3314700"/>
                <a:gd name="connsiteY44" fmla="*/ 533404 h 633417"/>
                <a:gd name="connsiteX45" fmla="*/ 2333625 w 3314700"/>
                <a:gd name="connsiteY45" fmla="*/ 528642 h 633417"/>
                <a:gd name="connsiteX46" fmla="*/ 2347913 w 3314700"/>
                <a:gd name="connsiteY46" fmla="*/ 519117 h 633417"/>
                <a:gd name="connsiteX47" fmla="*/ 2405063 w 3314700"/>
                <a:gd name="connsiteY47" fmla="*/ 509592 h 633417"/>
                <a:gd name="connsiteX48" fmla="*/ 2424113 w 3314700"/>
                <a:gd name="connsiteY48" fmla="*/ 504829 h 633417"/>
                <a:gd name="connsiteX49" fmla="*/ 2452688 w 3314700"/>
                <a:gd name="connsiteY49" fmla="*/ 500067 h 633417"/>
                <a:gd name="connsiteX50" fmla="*/ 2486025 w 3314700"/>
                <a:gd name="connsiteY50" fmla="*/ 490542 h 633417"/>
                <a:gd name="connsiteX51" fmla="*/ 2528888 w 3314700"/>
                <a:gd name="connsiteY51" fmla="*/ 485779 h 633417"/>
                <a:gd name="connsiteX52" fmla="*/ 2543175 w 3314700"/>
                <a:gd name="connsiteY52" fmla="*/ 481017 h 633417"/>
                <a:gd name="connsiteX53" fmla="*/ 2562225 w 3314700"/>
                <a:gd name="connsiteY53" fmla="*/ 476254 h 633417"/>
                <a:gd name="connsiteX54" fmla="*/ 2590800 w 3314700"/>
                <a:gd name="connsiteY54" fmla="*/ 457204 h 633417"/>
                <a:gd name="connsiteX55" fmla="*/ 2605088 w 3314700"/>
                <a:gd name="connsiteY55" fmla="*/ 447679 h 633417"/>
                <a:gd name="connsiteX56" fmla="*/ 2619375 w 3314700"/>
                <a:gd name="connsiteY56" fmla="*/ 438154 h 633417"/>
                <a:gd name="connsiteX57" fmla="*/ 2628900 w 3314700"/>
                <a:gd name="connsiteY57" fmla="*/ 423867 h 633417"/>
                <a:gd name="connsiteX58" fmla="*/ 2690813 w 3314700"/>
                <a:gd name="connsiteY58" fmla="*/ 409579 h 633417"/>
                <a:gd name="connsiteX59" fmla="*/ 2719388 w 3314700"/>
                <a:gd name="connsiteY59" fmla="*/ 400054 h 633417"/>
                <a:gd name="connsiteX60" fmla="*/ 2733675 w 3314700"/>
                <a:gd name="connsiteY60" fmla="*/ 385767 h 633417"/>
                <a:gd name="connsiteX61" fmla="*/ 2747963 w 3314700"/>
                <a:gd name="connsiteY61" fmla="*/ 376242 h 633417"/>
                <a:gd name="connsiteX62" fmla="*/ 2762250 w 3314700"/>
                <a:gd name="connsiteY62" fmla="*/ 357192 h 633417"/>
                <a:gd name="connsiteX63" fmla="*/ 2776538 w 3314700"/>
                <a:gd name="connsiteY63" fmla="*/ 352429 h 633417"/>
                <a:gd name="connsiteX64" fmla="*/ 2790825 w 3314700"/>
                <a:gd name="connsiteY64" fmla="*/ 342904 h 633417"/>
                <a:gd name="connsiteX65" fmla="*/ 2824163 w 3314700"/>
                <a:gd name="connsiteY65" fmla="*/ 319092 h 633417"/>
                <a:gd name="connsiteX66" fmla="*/ 2833688 w 3314700"/>
                <a:gd name="connsiteY66" fmla="*/ 304804 h 633417"/>
                <a:gd name="connsiteX67" fmla="*/ 2847975 w 3314700"/>
                <a:gd name="connsiteY67" fmla="*/ 276229 h 633417"/>
                <a:gd name="connsiteX68" fmla="*/ 2905125 w 3314700"/>
                <a:gd name="connsiteY68" fmla="*/ 228604 h 633417"/>
                <a:gd name="connsiteX69" fmla="*/ 2919413 w 3314700"/>
                <a:gd name="connsiteY69" fmla="*/ 219079 h 633417"/>
                <a:gd name="connsiteX70" fmla="*/ 2947988 w 3314700"/>
                <a:gd name="connsiteY70" fmla="*/ 190504 h 633417"/>
                <a:gd name="connsiteX71" fmla="*/ 2952750 w 3314700"/>
                <a:gd name="connsiteY71" fmla="*/ 176217 h 633417"/>
                <a:gd name="connsiteX72" fmla="*/ 2976563 w 3314700"/>
                <a:gd name="connsiteY72" fmla="*/ 147642 h 633417"/>
                <a:gd name="connsiteX73" fmla="*/ 3005138 w 3314700"/>
                <a:gd name="connsiteY73" fmla="*/ 128592 h 633417"/>
                <a:gd name="connsiteX74" fmla="*/ 3019425 w 3314700"/>
                <a:gd name="connsiteY74" fmla="*/ 119067 h 633417"/>
                <a:gd name="connsiteX75" fmla="*/ 3028950 w 3314700"/>
                <a:gd name="connsiteY75" fmla="*/ 104779 h 633417"/>
                <a:gd name="connsiteX76" fmla="*/ 3043238 w 3314700"/>
                <a:gd name="connsiteY76" fmla="*/ 100017 h 633417"/>
                <a:gd name="connsiteX77" fmla="*/ 3062288 w 3314700"/>
                <a:gd name="connsiteY77" fmla="*/ 90492 h 633417"/>
                <a:gd name="connsiteX78" fmla="*/ 3114675 w 3314700"/>
                <a:gd name="connsiteY78" fmla="*/ 71442 h 633417"/>
                <a:gd name="connsiteX79" fmla="*/ 3138488 w 3314700"/>
                <a:gd name="connsiteY79" fmla="*/ 61917 h 633417"/>
                <a:gd name="connsiteX80" fmla="*/ 3162300 w 3314700"/>
                <a:gd name="connsiteY80" fmla="*/ 57154 h 633417"/>
                <a:gd name="connsiteX81" fmla="*/ 3176588 w 3314700"/>
                <a:gd name="connsiteY81" fmla="*/ 52392 h 633417"/>
                <a:gd name="connsiteX82" fmla="*/ 3205163 w 3314700"/>
                <a:gd name="connsiteY82" fmla="*/ 38104 h 633417"/>
                <a:gd name="connsiteX83" fmla="*/ 3219450 w 3314700"/>
                <a:gd name="connsiteY83" fmla="*/ 28579 h 633417"/>
                <a:gd name="connsiteX84" fmla="*/ 3233738 w 3314700"/>
                <a:gd name="connsiteY84" fmla="*/ 23817 h 633417"/>
                <a:gd name="connsiteX85" fmla="*/ 3257550 w 3314700"/>
                <a:gd name="connsiteY85" fmla="*/ 14292 h 633417"/>
                <a:gd name="connsiteX86" fmla="*/ 3281363 w 3314700"/>
                <a:gd name="connsiteY86" fmla="*/ 9529 h 633417"/>
                <a:gd name="connsiteX87" fmla="*/ 3314700 w 3314700"/>
                <a:gd name="connsiteY87" fmla="*/ 4 h 633417"/>
                <a:gd name="connsiteX0" fmla="*/ 14988 w 3329688"/>
                <a:gd name="connsiteY0" fmla="*/ 552454 h 633417"/>
                <a:gd name="connsiteX1" fmla="*/ 34038 w 3329688"/>
                <a:gd name="connsiteY1" fmla="*/ 547692 h 633417"/>
                <a:gd name="connsiteX2" fmla="*/ 419801 w 3329688"/>
                <a:gd name="connsiteY2" fmla="*/ 538167 h 633417"/>
                <a:gd name="connsiteX3" fmla="*/ 457901 w 3329688"/>
                <a:gd name="connsiteY3" fmla="*/ 514354 h 633417"/>
                <a:gd name="connsiteX4" fmla="*/ 486476 w 3329688"/>
                <a:gd name="connsiteY4" fmla="*/ 504829 h 633417"/>
                <a:gd name="connsiteX5" fmla="*/ 519813 w 3329688"/>
                <a:gd name="connsiteY5" fmla="*/ 495304 h 633417"/>
                <a:gd name="connsiteX6" fmla="*/ 567438 w 3329688"/>
                <a:gd name="connsiteY6" fmla="*/ 481017 h 633417"/>
                <a:gd name="connsiteX7" fmla="*/ 776988 w 3329688"/>
                <a:gd name="connsiteY7" fmla="*/ 471492 h 633417"/>
                <a:gd name="connsiteX8" fmla="*/ 877001 w 3329688"/>
                <a:gd name="connsiteY8" fmla="*/ 476254 h 633417"/>
                <a:gd name="connsiteX9" fmla="*/ 910338 w 3329688"/>
                <a:gd name="connsiteY9" fmla="*/ 485779 h 633417"/>
                <a:gd name="connsiteX10" fmla="*/ 929388 w 3329688"/>
                <a:gd name="connsiteY10" fmla="*/ 490542 h 633417"/>
                <a:gd name="connsiteX11" fmla="*/ 972251 w 3329688"/>
                <a:gd name="connsiteY11" fmla="*/ 504829 h 633417"/>
                <a:gd name="connsiteX12" fmla="*/ 986538 w 3329688"/>
                <a:gd name="connsiteY12" fmla="*/ 509592 h 633417"/>
                <a:gd name="connsiteX13" fmla="*/ 1024638 w 3329688"/>
                <a:gd name="connsiteY13" fmla="*/ 519117 h 633417"/>
                <a:gd name="connsiteX14" fmla="*/ 1119888 w 3329688"/>
                <a:gd name="connsiteY14" fmla="*/ 533404 h 633417"/>
                <a:gd name="connsiteX15" fmla="*/ 1172276 w 3329688"/>
                <a:gd name="connsiteY15" fmla="*/ 542929 h 633417"/>
                <a:gd name="connsiteX16" fmla="*/ 1191326 w 3329688"/>
                <a:gd name="connsiteY16" fmla="*/ 547692 h 633417"/>
                <a:gd name="connsiteX17" fmla="*/ 1248476 w 3329688"/>
                <a:gd name="connsiteY17" fmla="*/ 552454 h 633417"/>
                <a:gd name="connsiteX18" fmla="*/ 1305626 w 3329688"/>
                <a:gd name="connsiteY18" fmla="*/ 561979 h 633417"/>
                <a:gd name="connsiteX19" fmla="*/ 1338963 w 3329688"/>
                <a:gd name="connsiteY19" fmla="*/ 566742 h 633417"/>
                <a:gd name="connsiteX20" fmla="*/ 1438976 w 3329688"/>
                <a:gd name="connsiteY20" fmla="*/ 576267 h 633417"/>
                <a:gd name="connsiteX21" fmla="*/ 1515176 w 3329688"/>
                <a:gd name="connsiteY21" fmla="*/ 590554 h 633417"/>
                <a:gd name="connsiteX22" fmla="*/ 1529463 w 3329688"/>
                <a:gd name="connsiteY22" fmla="*/ 595317 h 633417"/>
                <a:gd name="connsiteX23" fmla="*/ 1562801 w 3329688"/>
                <a:gd name="connsiteY23" fmla="*/ 600079 h 633417"/>
                <a:gd name="connsiteX24" fmla="*/ 1596138 w 3329688"/>
                <a:gd name="connsiteY24" fmla="*/ 609604 h 633417"/>
                <a:gd name="connsiteX25" fmla="*/ 1643763 w 3329688"/>
                <a:gd name="connsiteY25" fmla="*/ 614367 h 633417"/>
                <a:gd name="connsiteX26" fmla="*/ 1672338 w 3329688"/>
                <a:gd name="connsiteY26" fmla="*/ 623892 h 633417"/>
                <a:gd name="connsiteX27" fmla="*/ 1719963 w 3329688"/>
                <a:gd name="connsiteY27" fmla="*/ 633417 h 633417"/>
                <a:gd name="connsiteX28" fmla="*/ 1824738 w 3329688"/>
                <a:gd name="connsiteY28" fmla="*/ 628654 h 633417"/>
                <a:gd name="connsiteX29" fmla="*/ 1853313 w 3329688"/>
                <a:gd name="connsiteY29" fmla="*/ 619129 h 633417"/>
                <a:gd name="connsiteX30" fmla="*/ 1872363 w 3329688"/>
                <a:gd name="connsiteY30" fmla="*/ 614367 h 633417"/>
                <a:gd name="connsiteX31" fmla="*/ 1886651 w 3329688"/>
                <a:gd name="connsiteY31" fmla="*/ 604842 h 633417"/>
                <a:gd name="connsiteX32" fmla="*/ 1929513 w 3329688"/>
                <a:gd name="connsiteY32" fmla="*/ 595317 h 633417"/>
                <a:gd name="connsiteX33" fmla="*/ 1967613 w 3329688"/>
                <a:gd name="connsiteY33" fmla="*/ 585792 h 633417"/>
                <a:gd name="connsiteX34" fmla="*/ 1981901 w 3329688"/>
                <a:gd name="connsiteY34" fmla="*/ 576267 h 633417"/>
                <a:gd name="connsiteX35" fmla="*/ 1996188 w 3329688"/>
                <a:gd name="connsiteY35" fmla="*/ 561979 h 633417"/>
                <a:gd name="connsiteX36" fmla="*/ 2024763 w 3329688"/>
                <a:gd name="connsiteY36" fmla="*/ 552454 h 633417"/>
                <a:gd name="connsiteX37" fmla="*/ 2039051 w 3329688"/>
                <a:gd name="connsiteY37" fmla="*/ 542929 h 633417"/>
                <a:gd name="connsiteX38" fmla="*/ 2067626 w 3329688"/>
                <a:gd name="connsiteY38" fmla="*/ 533404 h 633417"/>
                <a:gd name="connsiteX39" fmla="*/ 2081913 w 3329688"/>
                <a:gd name="connsiteY39" fmla="*/ 528642 h 633417"/>
                <a:gd name="connsiteX40" fmla="*/ 2158113 w 3329688"/>
                <a:gd name="connsiteY40" fmla="*/ 533404 h 633417"/>
                <a:gd name="connsiteX41" fmla="*/ 2220026 w 3329688"/>
                <a:gd name="connsiteY41" fmla="*/ 547692 h 633417"/>
                <a:gd name="connsiteX42" fmla="*/ 2305751 w 3329688"/>
                <a:gd name="connsiteY42" fmla="*/ 542929 h 633417"/>
                <a:gd name="connsiteX43" fmla="*/ 2334326 w 3329688"/>
                <a:gd name="connsiteY43" fmla="*/ 533404 h 633417"/>
                <a:gd name="connsiteX44" fmla="*/ 2348613 w 3329688"/>
                <a:gd name="connsiteY44" fmla="*/ 528642 h 633417"/>
                <a:gd name="connsiteX45" fmla="*/ 2362901 w 3329688"/>
                <a:gd name="connsiteY45" fmla="*/ 519117 h 633417"/>
                <a:gd name="connsiteX46" fmla="*/ 2420051 w 3329688"/>
                <a:gd name="connsiteY46" fmla="*/ 509592 h 633417"/>
                <a:gd name="connsiteX47" fmla="*/ 2439101 w 3329688"/>
                <a:gd name="connsiteY47" fmla="*/ 504829 h 633417"/>
                <a:gd name="connsiteX48" fmla="*/ 2467676 w 3329688"/>
                <a:gd name="connsiteY48" fmla="*/ 500067 h 633417"/>
                <a:gd name="connsiteX49" fmla="*/ 2501013 w 3329688"/>
                <a:gd name="connsiteY49" fmla="*/ 490542 h 633417"/>
                <a:gd name="connsiteX50" fmla="*/ 2543876 w 3329688"/>
                <a:gd name="connsiteY50" fmla="*/ 485779 h 633417"/>
                <a:gd name="connsiteX51" fmla="*/ 2558163 w 3329688"/>
                <a:gd name="connsiteY51" fmla="*/ 481017 h 633417"/>
                <a:gd name="connsiteX52" fmla="*/ 2577213 w 3329688"/>
                <a:gd name="connsiteY52" fmla="*/ 476254 h 633417"/>
                <a:gd name="connsiteX53" fmla="*/ 2605788 w 3329688"/>
                <a:gd name="connsiteY53" fmla="*/ 457204 h 633417"/>
                <a:gd name="connsiteX54" fmla="*/ 2620076 w 3329688"/>
                <a:gd name="connsiteY54" fmla="*/ 447679 h 633417"/>
                <a:gd name="connsiteX55" fmla="*/ 2634363 w 3329688"/>
                <a:gd name="connsiteY55" fmla="*/ 438154 h 633417"/>
                <a:gd name="connsiteX56" fmla="*/ 2643888 w 3329688"/>
                <a:gd name="connsiteY56" fmla="*/ 423867 h 633417"/>
                <a:gd name="connsiteX57" fmla="*/ 2705801 w 3329688"/>
                <a:gd name="connsiteY57" fmla="*/ 409579 h 633417"/>
                <a:gd name="connsiteX58" fmla="*/ 2734376 w 3329688"/>
                <a:gd name="connsiteY58" fmla="*/ 400054 h 633417"/>
                <a:gd name="connsiteX59" fmla="*/ 2748663 w 3329688"/>
                <a:gd name="connsiteY59" fmla="*/ 385767 h 633417"/>
                <a:gd name="connsiteX60" fmla="*/ 2762951 w 3329688"/>
                <a:gd name="connsiteY60" fmla="*/ 376242 h 633417"/>
                <a:gd name="connsiteX61" fmla="*/ 2777238 w 3329688"/>
                <a:gd name="connsiteY61" fmla="*/ 357192 h 633417"/>
                <a:gd name="connsiteX62" fmla="*/ 2791526 w 3329688"/>
                <a:gd name="connsiteY62" fmla="*/ 352429 h 633417"/>
                <a:gd name="connsiteX63" fmla="*/ 2805813 w 3329688"/>
                <a:gd name="connsiteY63" fmla="*/ 342904 h 633417"/>
                <a:gd name="connsiteX64" fmla="*/ 2839151 w 3329688"/>
                <a:gd name="connsiteY64" fmla="*/ 319092 h 633417"/>
                <a:gd name="connsiteX65" fmla="*/ 2848676 w 3329688"/>
                <a:gd name="connsiteY65" fmla="*/ 304804 h 633417"/>
                <a:gd name="connsiteX66" fmla="*/ 2862963 w 3329688"/>
                <a:gd name="connsiteY66" fmla="*/ 276229 h 633417"/>
                <a:gd name="connsiteX67" fmla="*/ 2920113 w 3329688"/>
                <a:gd name="connsiteY67" fmla="*/ 228604 h 633417"/>
                <a:gd name="connsiteX68" fmla="*/ 2934401 w 3329688"/>
                <a:gd name="connsiteY68" fmla="*/ 219079 h 633417"/>
                <a:gd name="connsiteX69" fmla="*/ 2962976 w 3329688"/>
                <a:gd name="connsiteY69" fmla="*/ 190504 h 633417"/>
                <a:gd name="connsiteX70" fmla="*/ 2967738 w 3329688"/>
                <a:gd name="connsiteY70" fmla="*/ 176217 h 633417"/>
                <a:gd name="connsiteX71" fmla="*/ 2991551 w 3329688"/>
                <a:gd name="connsiteY71" fmla="*/ 147642 h 633417"/>
                <a:gd name="connsiteX72" fmla="*/ 3020126 w 3329688"/>
                <a:gd name="connsiteY72" fmla="*/ 128592 h 633417"/>
                <a:gd name="connsiteX73" fmla="*/ 3034413 w 3329688"/>
                <a:gd name="connsiteY73" fmla="*/ 119067 h 633417"/>
                <a:gd name="connsiteX74" fmla="*/ 3043938 w 3329688"/>
                <a:gd name="connsiteY74" fmla="*/ 104779 h 633417"/>
                <a:gd name="connsiteX75" fmla="*/ 3058226 w 3329688"/>
                <a:gd name="connsiteY75" fmla="*/ 100017 h 633417"/>
                <a:gd name="connsiteX76" fmla="*/ 3077276 w 3329688"/>
                <a:gd name="connsiteY76" fmla="*/ 90492 h 633417"/>
                <a:gd name="connsiteX77" fmla="*/ 3129663 w 3329688"/>
                <a:gd name="connsiteY77" fmla="*/ 71442 h 633417"/>
                <a:gd name="connsiteX78" fmla="*/ 3153476 w 3329688"/>
                <a:gd name="connsiteY78" fmla="*/ 61917 h 633417"/>
                <a:gd name="connsiteX79" fmla="*/ 3177288 w 3329688"/>
                <a:gd name="connsiteY79" fmla="*/ 57154 h 633417"/>
                <a:gd name="connsiteX80" fmla="*/ 3191576 w 3329688"/>
                <a:gd name="connsiteY80" fmla="*/ 52392 h 633417"/>
                <a:gd name="connsiteX81" fmla="*/ 3220151 w 3329688"/>
                <a:gd name="connsiteY81" fmla="*/ 38104 h 633417"/>
                <a:gd name="connsiteX82" fmla="*/ 3234438 w 3329688"/>
                <a:gd name="connsiteY82" fmla="*/ 28579 h 633417"/>
                <a:gd name="connsiteX83" fmla="*/ 3248726 w 3329688"/>
                <a:gd name="connsiteY83" fmla="*/ 23817 h 633417"/>
                <a:gd name="connsiteX84" fmla="*/ 3272538 w 3329688"/>
                <a:gd name="connsiteY84" fmla="*/ 14292 h 633417"/>
                <a:gd name="connsiteX85" fmla="*/ 3296351 w 3329688"/>
                <a:gd name="connsiteY85" fmla="*/ 9529 h 633417"/>
                <a:gd name="connsiteX86" fmla="*/ 3329688 w 3329688"/>
                <a:gd name="connsiteY86" fmla="*/ 4 h 633417"/>
                <a:gd name="connsiteX0" fmla="*/ 0 w 3314700"/>
                <a:gd name="connsiteY0" fmla="*/ 552454 h 633417"/>
                <a:gd name="connsiteX1" fmla="*/ 404813 w 3314700"/>
                <a:gd name="connsiteY1" fmla="*/ 538167 h 633417"/>
                <a:gd name="connsiteX2" fmla="*/ 442913 w 3314700"/>
                <a:gd name="connsiteY2" fmla="*/ 514354 h 633417"/>
                <a:gd name="connsiteX3" fmla="*/ 471488 w 3314700"/>
                <a:gd name="connsiteY3" fmla="*/ 504829 h 633417"/>
                <a:gd name="connsiteX4" fmla="*/ 504825 w 3314700"/>
                <a:gd name="connsiteY4" fmla="*/ 495304 h 633417"/>
                <a:gd name="connsiteX5" fmla="*/ 552450 w 3314700"/>
                <a:gd name="connsiteY5" fmla="*/ 481017 h 633417"/>
                <a:gd name="connsiteX6" fmla="*/ 762000 w 3314700"/>
                <a:gd name="connsiteY6" fmla="*/ 471492 h 633417"/>
                <a:gd name="connsiteX7" fmla="*/ 862013 w 3314700"/>
                <a:gd name="connsiteY7" fmla="*/ 476254 h 633417"/>
                <a:gd name="connsiteX8" fmla="*/ 895350 w 3314700"/>
                <a:gd name="connsiteY8" fmla="*/ 485779 h 633417"/>
                <a:gd name="connsiteX9" fmla="*/ 914400 w 3314700"/>
                <a:gd name="connsiteY9" fmla="*/ 490542 h 633417"/>
                <a:gd name="connsiteX10" fmla="*/ 957263 w 3314700"/>
                <a:gd name="connsiteY10" fmla="*/ 504829 h 633417"/>
                <a:gd name="connsiteX11" fmla="*/ 971550 w 3314700"/>
                <a:gd name="connsiteY11" fmla="*/ 509592 h 633417"/>
                <a:gd name="connsiteX12" fmla="*/ 1009650 w 3314700"/>
                <a:gd name="connsiteY12" fmla="*/ 519117 h 633417"/>
                <a:gd name="connsiteX13" fmla="*/ 1104900 w 3314700"/>
                <a:gd name="connsiteY13" fmla="*/ 533404 h 633417"/>
                <a:gd name="connsiteX14" fmla="*/ 1157288 w 3314700"/>
                <a:gd name="connsiteY14" fmla="*/ 542929 h 633417"/>
                <a:gd name="connsiteX15" fmla="*/ 1176338 w 3314700"/>
                <a:gd name="connsiteY15" fmla="*/ 547692 h 633417"/>
                <a:gd name="connsiteX16" fmla="*/ 1233488 w 3314700"/>
                <a:gd name="connsiteY16" fmla="*/ 552454 h 633417"/>
                <a:gd name="connsiteX17" fmla="*/ 1290638 w 3314700"/>
                <a:gd name="connsiteY17" fmla="*/ 561979 h 633417"/>
                <a:gd name="connsiteX18" fmla="*/ 1323975 w 3314700"/>
                <a:gd name="connsiteY18" fmla="*/ 566742 h 633417"/>
                <a:gd name="connsiteX19" fmla="*/ 1423988 w 3314700"/>
                <a:gd name="connsiteY19" fmla="*/ 576267 h 633417"/>
                <a:gd name="connsiteX20" fmla="*/ 1500188 w 3314700"/>
                <a:gd name="connsiteY20" fmla="*/ 590554 h 633417"/>
                <a:gd name="connsiteX21" fmla="*/ 1514475 w 3314700"/>
                <a:gd name="connsiteY21" fmla="*/ 595317 h 633417"/>
                <a:gd name="connsiteX22" fmla="*/ 1547813 w 3314700"/>
                <a:gd name="connsiteY22" fmla="*/ 600079 h 633417"/>
                <a:gd name="connsiteX23" fmla="*/ 1581150 w 3314700"/>
                <a:gd name="connsiteY23" fmla="*/ 609604 h 633417"/>
                <a:gd name="connsiteX24" fmla="*/ 1628775 w 3314700"/>
                <a:gd name="connsiteY24" fmla="*/ 614367 h 633417"/>
                <a:gd name="connsiteX25" fmla="*/ 1657350 w 3314700"/>
                <a:gd name="connsiteY25" fmla="*/ 623892 h 633417"/>
                <a:gd name="connsiteX26" fmla="*/ 1704975 w 3314700"/>
                <a:gd name="connsiteY26" fmla="*/ 633417 h 633417"/>
                <a:gd name="connsiteX27" fmla="*/ 1809750 w 3314700"/>
                <a:gd name="connsiteY27" fmla="*/ 628654 h 633417"/>
                <a:gd name="connsiteX28" fmla="*/ 1838325 w 3314700"/>
                <a:gd name="connsiteY28" fmla="*/ 619129 h 633417"/>
                <a:gd name="connsiteX29" fmla="*/ 1857375 w 3314700"/>
                <a:gd name="connsiteY29" fmla="*/ 614367 h 633417"/>
                <a:gd name="connsiteX30" fmla="*/ 1871663 w 3314700"/>
                <a:gd name="connsiteY30" fmla="*/ 604842 h 633417"/>
                <a:gd name="connsiteX31" fmla="*/ 1914525 w 3314700"/>
                <a:gd name="connsiteY31" fmla="*/ 595317 h 633417"/>
                <a:gd name="connsiteX32" fmla="*/ 1952625 w 3314700"/>
                <a:gd name="connsiteY32" fmla="*/ 585792 h 633417"/>
                <a:gd name="connsiteX33" fmla="*/ 1966913 w 3314700"/>
                <a:gd name="connsiteY33" fmla="*/ 576267 h 633417"/>
                <a:gd name="connsiteX34" fmla="*/ 1981200 w 3314700"/>
                <a:gd name="connsiteY34" fmla="*/ 561979 h 633417"/>
                <a:gd name="connsiteX35" fmla="*/ 2009775 w 3314700"/>
                <a:gd name="connsiteY35" fmla="*/ 552454 h 633417"/>
                <a:gd name="connsiteX36" fmla="*/ 2024063 w 3314700"/>
                <a:gd name="connsiteY36" fmla="*/ 542929 h 633417"/>
                <a:gd name="connsiteX37" fmla="*/ 2052638 w 3314700"/>
                <a:gd name="connsiteY37" fmla="*/ 533404 h 633417"/>
                <a:gd name="connsiteX38" fmla="*/ 2066925 w 3314700"/>
                <a:gd name="connsiteY38" fmla="*/ 528642 h 633417"/>
                <a:gd name="connsiteX39" fmla="*/ 2143125 w 3314700"/>
                <a:gd name="connsiteY39" fmla="*/ 533404 h 633417"/>
                <a:gd name="connsiteX40" fmla="*/ 2205038 w 3314700"/>
                <a:gd name="connsiteY40" fmla="*/ 547692 h 633417"/>
                <a:gd name="connsiteX41" fmla="*/ 2290763 w 3314700"/>
                <a:gd name="connsiteY41" fmla="*/ 542929 h 633417"/>
                <a:gd name="connsiteX42" fmla="*/ 2319338 w 3314700"/>
                <a:gd name="connsiteY42" fmla="*/ 533404 h 633417"/>
                <a:gd name="connsiteX43" fmla="*/ 2333625 w 3314700"/>
                <a:gd name="connsiteY43" fmla="*/ 528642 h 633417"/>
                <a:gd name="connsiteX44" fmla="*/ 2347913 w 3314700"/>
                <a:gd name="connsiteY44" fmla="*/ 519117 h 633417"/>
                <a:gd name="connsiteX45" fmla="*/ 2405063 w 3314700"/>
                <a:gd name="connsiteY45" fmla="*/ 509592 h 633417"/>
                <a:gd name="connsiteX46" fmla="*/ 2424113 w 3314700"/>
                <a:gd name="connsiteY46" fmla="*/ 504829 h 633417"/>
                <a:gd name="connsiteX47" fmla="*/ 2452688 w 3314700"/>
                <a:gd name="connsiteY47" fmla="*/ 500067 h 633417"/>
                <a:gd name="connsiteX48" fmla="*/ 2486025 w 3314700"/>
                <a:gd name="connsiteY48" fmla="*/ 490542 h 633417"/>
                <a:gd name="connsiteX49" fmla="*/ 2528888 w 3314700"/>
                <a:gd name="connsiteY49" fmla="*/ 485779 h 633417"/>
                <a:gd name="connsiteX50" fmla="*/ 2543175 w 3314700"/>
                <a:gd name="connsiteY50" fmla="*/ 481017 h 633417"/>
                <a:gd name="connsiteX51" fmla="*/ 2562225 w 3314700"/>
                <a:gd name="connsiteY51" fmla="*/ 476254 h 633417"/>
                <a:gd name="connsiteX52" fmla="*/ 2590800 w 3314700"/>
                <a:gd name="connsiteY52" fmla="*/ 457204 h 633417"/>
                <a:gd name="connsiteX53" fmla="*/ 2605088 w 3314700"/>
                <a:gd name="connsiteY53" fmla="*/ 447679 h 633417"/>
                <a:gd name="connsiteX54" fmla="*/ 2619375 w 3314700"/>
                <a:gd name="connsiteY54" fmla="*/ 438154 h 633417"/>
                <a:gd name="connsiteX55" fmla="*/ 2628900 w 3314700"/>
                <a:gd name="connsiteY55" fmla="*/ 423867 h 633417"/>
                <a:gd name="connsiteX56" fmla="*/ 2690813 w 3314700"/>
                <a:gd name="connsiteY56" fmla="*/ 409579 h 633417"/>
                <a:gd name="connsiteX57" fmla="*/ 2719388 w 3314700"/>
                <a:gd name="connsiteY57" fmla="*/ 400054 h 633417"/>
                <a:gd name="connsiteX58" fmla="*/ 2733675 w 3314700"/>
                <a:gd name="connsiteY58" fmla="*/ 385767 h 633417"/>
                <a:gd name="connsiteX59" fmla="*/ 2747963 w 3314700"/>
                <a:gd name="connsiteY59" fmla="*/ 376242 h 633417"/>
                <a:gd name="connsiteX60" fmla="*/ 2762250 w 3314700"/>
                <a:gd name="connsiteY60" fmla="*/ 357192 h 633417"/>
                <a:gd name="connsiteX61" fmla="*/ 2776538 w 3314700"/>
                <a:gd name="connsiteY61" fmla="*/ 352429 h 633417"/>
                <a:gd name="connsiteX62" fmla="*/ 2790825 w 3314700"/>
                <a:gd name="connsiteY62" fmla="*/ 342904 h 633417"/>
                <a:gd name="connsiteX63" fmla="*/ 2824163 w 3314700"/>
                <a:gd name="connsiteY63" fmla="*/ 319092 h 633417"/>
                <a:gd name="connsiteX64" fmla="*/ 2833688 w 3314700"/>
                <a:gd name="connsiteY64" fmla="*/ 304804 h 633417"/>
                <a:gd name="connsiteX65" fmla="*/ 2847975 w 3314700"/>
                <a:gd name="connsiteY65" fmla="*/ 276229 h 633417"/>
                <a:gd name="connsiteX66" fmla="*/ 2905125 w 3314700"/>
                <a:gd name="connsiteY66" fmla="*/ 228604 h 633417"/>
                <a:gd name="connsiteX67" fmla="*/ 2919413 w 3314700"/>
                <a:gd name="connsiteY67" fmla="*/ 219079 h 633417"/>
                <a:gd name="connsiteX68" fmla="*/ 2947988 w 3314700"/>
                <a:gd name="connsiteY68" fmla="*/ 190504 h 633417"/>
                <a:gd name="connsiteX69" fmla="*/ 2952750 w 3314700"/>
                <a:gd name="connsiteY69" fmla="*/ 176217 h 633417"/>
                <a:gd name="connsiteX70" fmla="*/ 2976563 w 3314700"/>
                <a:gd name="connsiteY70" fmla="*/ 147642 h 633417"/>
                <a:gd name="connsiteX71" fmla="*/ 3005138 w 3314700"/>
                <a:gd name="connsiteY71" fmla="*/ 128592 h 633417"/>
                <a:gd name="connsiteX72" fmla="*/ 3019425 w 3314700"/>
                <a:gd name="connsiteY72" fmla="*/ 119067 h 633417"/>
                <a:gd name="connsiteX73" fmla="*/ 3028950 w 3314700"/>
                <a:gd name="connsiteY73" fmla="*/ 104779 h 633417"/>
                <a:gd name="connsiteX74" fmla="*/ 3043238 w 3314700"/>
                <a:gd name="connsiteY74" fmla="*/ 100017 h 633417"/>
                <a:gd name="connsiteX75" fmla="*/ 3062288 w 3314700"/>
                <a:gd name="connsiteY75" fmla="*/ 90492 h 633417"/>
                <a:gd name="connsiteX76" fmla="*/ 3114675 w 3314700"/>
                <a:gd name="connsiteY76" fmla="*/ 71442 h 633417"/>
                <a:gd name="connsiteX77" fmla="*/ 3138488 w 3314700"/>
                <a:gd name="connsiteY77" fmla="*/ 61917 h 633417"/>
                <a:gd name="connsiteX78" fmla="*/ 3162300 w 3314700"/>
                <a:gd name="connsiteY78" fmla="*/ 57154 h 633417"/>
                <a:gd name="connsiteX79" fmla="*/ 3176588 w 3314700"/>
                <a:gd name="connsiteY79" fmla="*/ 52392 h 633417"/>
                <a:gd name="connsiteX80" fmla="*/ 3205163 w 3314700"/>
                <a:gd name="connsiteY80" fmla="*/ 38104 h 633417"/>
                <a:gd name="connsiteX81" fmla="*/ 3219450 w 3314700"/>
                <a:gd name="connsiteY81" fmla="*/ 28579 h 633417"/>
                <a:gd name="connsiteX82" fmla="*/ 3233738 w 3314700"/>
                <a:gd name="connsiteY82" fmla="*/ 23817 h 633417"/>
                <a:gd name="connsiteX83" fmla="*/ 3257550 w 3314700"/>
                <a:gd name="connsiteY83" fmla="*/ 14292 h 633417"/>
                <a:gd name="connsiteX84" fmla="*/ 3281363 w 3314700"/>
                <a:gd name="connsiteY84" fmla="*/ 9529 h 633417"/>
                <a:gd name="connsiteX85" fmla="*/ 3314700 w 3314700"/>
                <a:gd name="connsiteY85" fmla="*/ 4 h 633417"/>
                <a:gd name="connsiteX0" fmla="*/ 0 w 2909887"/>
                <a:gd name="connsiteY0" fmla="*/ 538167 h 633417"/>
                <a:gd name="connsiteX1" fmla="*/ 38100 w 2909887"/>
                <a:gd name="connsiteY1" fmla="*/ 514354 h 633417"/>
                <a:gd name="connsiteX2" fmla="*/ 66675 w 2909887"/>
                <a:gd name="connsiteY2" fmla="*/ 504829 h 633417"/>
                <a:gd name="connsiteX3" fmla="*/ 100012 w 2909887"/>
                <a:gd name="connsiteY3" fmla="*/ 495304 h 633417"/>
                <a:gd name="connsiteX4" fmla="*/ 147637 w 2909887"/>
                <a:gd name="connsiteY4" fmla="*/ 481017 h 633417"/>
                <a:gd name="connsiteX5" fmla="*/ 357187 w 2909887"/>
                <a:gd name="connsiteY5" fmla="*/ 471492 h 633417"/>
                <a:gd name="connsiteX6" fmla="*/ 457200 w 2909887"/>
                <a:gd name="connsiteY6" fmla="*/ 476254 h 633417"/>
                <a:gd name="connsiteX7" fmla="*/ 490537 w 2909887"/>
                <a:gd name="connsiteY7" fmla="*/ 485779 h 633417"/>
                <a:gd name="connsiteX8" fmla="*/ 509587 w 2909887"/>
                <a:gd name="connsiteY8" fmla="*/ 490542 h 633417"/>
                <a:gd name="connsiteX9" fmla="*/ 552450 w 2909887"/>
                <a:gd name="connsiteY9" fmla="*/ 504829 h 633417"/>
                <a:gd name="connsiteX10" fmla="*/ 566737 w 2909887"/>
                <a:gd name="connsiteY10" fmla="*/ 509592 h 633417"/>
                <a:gd name="connsiteX11" fmla="*/ 604837 w 2909887"/>
                <a:gd name="connsiteY11" fmla="*/ 519117 h 633417"/>
                <a:gd name="connsiteX12" fmla="*/ 700087 w 2909887"/>
                <a:gd name="connsiteY12" fmla="*/ 533404 h 633417"/>
                <a:gd name="connsiteX13" fmla="*/ 752475 w 2909887"/>
                <a:gd name="connsiteY13" fmla="*/ 542929 h 633417"/>
                <a:gd name="connsiteX14" fmla="*/ 771525 w 2909887"/>
                <a:gd name="connsiteY14" fmla="*/ 547692 h 633417"/>
                <a:gd name="connsiteX15" fmla="*/ 828675 w 2909887"/>
                <a:gd name="connsiteY15" fmla="*/ 552454 h 633417"/>
                <a:gd name="connsiteX16" fmla="*/ 885825 w 2909887"/>
                <a:gd name="connsiteY16" fmla="*/ 561979 h 633417"/>
                <a:gd name="connsiteX17" fmla="*/ 919162 w 2909887"/>
                <a:gd name="connsiteY17" fmla="*/ 566742 h 633417"/>
                <a:gd name="connsiteX18" fmla="*/ 1019175 w 2909887"/>
                <a:gd name="connsiteY18" fmla="*/ 576267 h 633417"/>
                <a:gd name="connsiteX19" fmla="*/ 1095375 w 2909887"/>
                <a:gd name="connsiteY19" fmla="*/ 590554 h 633417"/>
                <a:gd name="connsiteX20" fmla="*/ 1109662 w 2909887"/>
                <a:gd name="connsiteY20" fmla="*/ 595317 h 633417"/>
                <a:gd name="connsiteX21" fmla="*/ 1143000 w 2909887"/>
                <a:gd name="connsiteY21" fmla="*/ 600079 h 633417"/>
                <a:gd name="connsiteX22" fmla="*/ 1176337 w 2909887"/>
                <a:gd name="connsiteY22" fmla="*/ 609604 h 633417"/>
                <a:gd name="connsiteX23" fmla="*/ 1223962 w 2909887"/>
                <a:gd name="connsiteY23" fmla="*/ 614367 h 633417"/>
                <a:gd name="connsiteX24" fmla="*/ 1252537 w 2909887"/>
                <a:gd name="connsiteY24" fmla="*/ 623892 h 633417"/>
                <a:gd name="connsiteX25" fmla="*/ 1300162 w 2909887"/>
                <a:gd name="connsiteY25" fmla="*/ 633417 h 633417"/>
                <a:gd name="connsiteX26" fmla="*/ 1404937 w 2909887"/>
                <a:gd name="connsiteY26" fmla="*/ 628654 h 633417"/>
                <a:gd name="connsiteX27" fmla="*/ 1433512 w 2909887"/>
                <a:gd name="connsiteY27" fmla="*/ 619129 h 633417"/>
                <a:gd name="connsiteX28" fmla="*/ 1452562 w 2909887"/>
                <a:gd name="connsiteY28" fmla="*/ 614367 h 633417"/>
                <a:gd name="connsiteX29" fmla="*/ 1466850 w 2909887"/>
                <a:gd name="connsiteY29" fmla="*/ 604842 h 633417"/>
                <a:gd name="connsiteX30" fmla="*/ 1509712 w 2909887"/>
                <a:gd name="connsiteY30" fmla="*/ 595317 h 633417"/>
                <a:gd name="connsiteX31" fmla="*/ 1547812 w 2909887"/>
                <a:gd name="connsiteY31" fmla="*/ 585792 h 633417"/>
                <a:gd name="connsiteX32" fmla="*/ 1562100 w 2909887"/>
                <a:gd name="connsiteY32" fmla="*/ 576267 h 633417"/>
                <a:gd name="connsiteX33" fmla="*/ 1576387 w 2909887"/>
                <a:gd name="connsiteY33" fmla="*/ 561979 h 633417"/>
                <a:gd name="connsiteX34" fmla="*/ 1604962 w 2909887"/>
                <a:gd name="connsiteY34" fmla="*/ 552454 h 633417"/>
                <a:gd name="connsiteX35" fmla="*/ 1619250 w 2909887"/>
                <a:gd name="connsiteY35" fmla="*/ 542929 h 633417"/>
                <a:gd name="connsiteX36" fmla="*/ 1647825 w 2909887"/>
                <a:gd name="connsiteY36" fmla="*/ 533404 h 633417"/>
                <a:gd name="connsiteX37" fmla="*/ 1662112 w 2909887"/>
                <a:gd name="connsiteY37" fmla="*/ 528642 h 633417"/>
                <a:gd name="connsiteX38" fmla="*/ 1738312 w 2909887"/>
                <a:gd name="connsiteY38" fmla="*/ 533404 h 633417"/>
                <a:gd name="connsiteX39" fmla="*/ 1800225 w 2909887"/>
                <a:gd name="connsiteY39" fmla="*/ 547692 h 633417"/>
                <a:gd name="connsiteX40" fmla="*/ 1885950 w 2909887"/>
                <a:gd name="connsiteY40" fmla="*/ 542929 h 633417"/>
                <a:gd name="connsiteX41" fmla="*/ 1914525 w 2909887"/>
                <a:gd name="connsiteY41" fmla="*/ 533404 h 633417"/>
                <a:gd name="connsiteX42" fmla="*/ 1928812 w 2909887"/>
                <a:gd name="connsiteY42" fmla="*/ 528642 h 633417"/>
                <a:gd name="connsiteX43" fmla="*/ 1943100 w 2909887"/>
                <a:gd name="connsiteY43" fmla="*/ 519117 h 633417"/>
                <a:gd name="connsiteX44" fmla="*/ 2000250 w 2909887"/>
                <a:gd name="connsiteY44" fmla="*/ 509592 h 633417"/>
                <a:gd name="connsiteX45" fmla="*/ 2019300 w 2909887"/>
                <a:gd name="connsiteY45" fmla="*/ 504829 h 633417"/>
                <a:gd name="connsiteX46" fmla="*/ 2047875 w 2909887"/>
                <a:gd name="connsiteY46" fmla="*/ 500067 h 633417"/>
                <a:gd name="connsiteX47" fmla="*/ 2081212 w 2909887"/>
                <a:gd name="connsiteY47" fmla="*/ 490542 h 633417"/>
                <a:gd name="connsiteX48" fmla="*/ 2124075 w 2909887"/>
                <a:gd name="connsiteY48" fmla="*/ 485779 h 633417"/>
                <a:gd name="connsiteX49" fmla="*/ 2138362 w 2909887"/>
                <a:gd name="connsiteY49" fmla="*/ 481017 h 633417"/>
                <a:gd name="connsiteX50" fmla="*/ 2157412 w 2909887"/>
                <a:gd name="connsiteY50" fmla="*/ 476254 h 633417"/>
                <a:gd name="connsiteX51" fmla="*/ 2185987 w 2909887"/>
                <a:gd name="connsiteY51" fmla="*/ 457204 h 633417"/>
                <a:gd name="connsiteX52" fmla="*/ 2200275 w 2909887"/>
                <a:gd name="connsiteY52" fmla="*/ 447679 h 633417"/>
                <a:gd name="connsiteX53" fmla="*/ 2214562 w 2909887"/>
                <a:gd name="connsiteY53" fmla="*/ 438154 h 633417"/>
                <a:gd name="connsiteX54" fmla="*/ 2224087 w 2909887"/>
                <a:gd name="connsiteY54" fmla="*/ 423867 h 633417"/>
                <a:gd name="connsiteX55" fmla="*/ 2286000 w 2909887"/>
                <a:gd name="connsiteY55" fmla="*/ 409579 h 633417"/>
                <a:gd name="connsiteX56" fmla="*/ 2314575 w 2909887"/>
                <a:gd name="connsiteY56" fmla="*/ 400054 h 633417"/>
                <a:gd name="connsiteX57" fmla="*/ 2328862 w 2909887"/>
                <a:gd name="connsiteY57" fmla="*/ 385767 h 633417"/>
                <a:gd name="connsiteX58" fmla="*/ 2343150 w 2909887"/>
                <a:gd name="connsiteY58" fmla="*/ 376242 h 633417"/>
                <a:gd name="connsiteX59" fmla="*/ 2357437 w 2909887"/>
                <a:gd name="connsiteY59" fmla="*/ 357192 h 633417"/>
                <a:gd name="connsiteX60" fmla="*/ 2371725 w 2909887"/>
                <a:gd name="connsiteY60" fmla="*/ 352429 h 633417"/>
                <a:gd name="connsiteX61" fmla="*/ 2386012 w 2909887"/>
                <a:gd name="connsiteY61" fmla="*/ 342904 h 633417"/>
                <a:gd name="connsiteX62" fmla="*/ 2419350 w 2909887"/>
                <a:gd name="connsiteY62" fmla="*/ 319092 h 633417"/>
                <a:gd name="connsiteX63" fmla="*/ 2428875 w 2909887"/>
                <a:gd name="connsiteY63" fmla="*/ 304804 h 633417"/>
                <a:gd name="connsiteX64" fmla="*/ 2443162 w 2909887"/>
                <a:gd name="connsiteY64" fmla="*/ 276229 h 633417"/>
                <a:gd name="connsiteX65" fmla="*/ 2500312 w 2909887"/>
                <a:gd name="connsiteY65" fmla="*/ 228604 h 633417"/>
                <a:gd name="connsiteX66" fmla="*/ 2514600 w 2909887"/>
                <a:gd name="connsiteY66" fmla="*/ 219079 h 633417"/>
                <a:gd name="connsiteX67" fmla="*/ 2543175 w 2909887"/>
                <a:gd name="connsiteY67" fmla="*/ 190504 h 633417"/>
                <a:gd name="connsiteX68" fmla="*/ 2547937 w 2909887"/>
                <a:gd name="connsiteY68" fmla="*/ 176217 h 633417"/>
                <a:gd name="connsiteX69" fmla="*/ 2571750 w 2909887"/>
                <a:gd name="connsiteY69" fmla="*/ 147642 h 633417"/>
                <a:gd name="connsiteX70" fmla="*/ 2600325 w 2909887"/>
                <a:gd name="connsiteY70" fmla="*/ 128592 h 633417"/>
                <a:gd name="connsiteX71" fmla="*/ 2614612 w 2909887"/>
                <a:gd name="connsiteY71" fmla="*/ 119067 h 633417"/>
                <a:gd name="connsiteX72" fmla="*/ 2624137 w 2909887"/>
                <a:gd name="connsiteY72" fmla="*/ 104779 h 633417"/>
                <a:gd name="connsiteX73" fmla="*/ 2638425 w 2909887"/>
                <a:gd name="connsiteY73" fmla="*/ 100017 h 633417"/>
                <a:gd name="connsiteX74" fmla="*/ 2657475 w 2909887"/>
                <a:gd name="connsiteY74" fmla="*/ 90492 h 633417"/>
                <a:gd name="connsiteX75" fmla="*/ 2709862 w 2909887"/>
                <a:gd name="connsiteY75" fmla="*/ 71442 h 633417"/>
                <a:gd name="connsiteX76" fmla="*/ 2733675 w 2909887"/>
                <a:gd name="connsiteY76" fmla="*/ 61917 h 633417"/>
                <a:gd name="connsiteX77" fmla="*/ 2757487 w 2909887"/>
                <a:gd name="connsiteY77" fmla="*/ 57154 h 633417"/>
                <a:gd name="connsiteX78" fmla="*/ 2771775 w 2909887"/>
                <a:gd name="connsiteY78" fmla="*/ 52392 h 633417"/>
                <a:gd name="connsiteX79" fmla="*/ 2800350 w 2909887"/>
                <a:gd name="connsiteY79" fmla="*/ 38104 h 633417"/>
                <a:gd name="connsiteX80" fmla="*/ 2814637 w 2909887"/>
                <a:gd name="connsiteY80" fmla="*/ 28579 h 633417"/>
                <a:gd name="connsiteX81" fmla="*/ 2828925 w 2909887"/>
                <a:gd name="connsiteY81" fmla="*/ 23817 h 633417"/>
                <a:gd name="connsiteX82" fmla="*/ 2852737 w 2909887"/>
                <a:gd name="connsiteY82" fmla="*/ 14292 h 633417"/>
                <a:gd name="connsiteX83" fmla="*/ 2876550 w 2909887"/>
                <a:gd name="connsiteY83" fmla="*/ 9529 h 633417"/>
                <a:gd name="connsiteX84" fmla="*/ 2909887 w 2909887"/>
                <a:gd name="connsiteY84" fmla="*/ 4 h 633417"/>
                <a:gd name="connsiteX0" fmla="*/ 0 w 2871787"/>
                <a:gd name="connsiteY0" fmla="*/ 514354 h 633417"/>
                <a:gd name="connsiteX1" fmla="*/ 28575 w 2871787"/>
                <a:gd name="connsiteY1" fmla="*/ 504829 h 633417"/>
                <a:gd name="connsiteX2" fmla="*/ 61912 w 2871787"/>
                <a:gd name="connsiteY2" fmla="*/ 495304 h 633417"/>
                <a:gd name="connsiteX3" fmla="*/ 109537 w 2871787"/>
                <a:gd name="connsiteY3" fmla="*/ 481017 h 633417"/>
                <a:gd name="connsiteX4" fmla="*/ 319087 w 2871787"/>
                <a:gd name="connsiteY4" fmla="*/ 471492 h 633417"/>
                <a:gd name="connsiteX5" fmla="*/ 419100 w 2871787"/>
                <a:gd name="connsiteY5" fmla="*/ 476254 h 633417"/>
                <a:gd name="connsiteX6" fmla="*/ 452437 w 2871787"/>
                <a:gd name="connsiteY6" fmla="*/ 485779 h 633417"/>
                <a:gd name="connsiteX7" fmla="*/ 471487 w 2871787"/>
                <a:gd name="connsiteY7" fmla="*/ 490542 h 633417"/>
                <a:gd name="connsiteX8" fmla="*/ 514350 w 2871787"/>
                <a:gd name="connsiteY8" fmla="*/ 504829 h 633417"/>
                <a:gd name="connsiteX9" fmla="*/ 528637 w 2871787"/>
                <a:gd name="connsiteY9" fmla="*/ 509592 h 633417"/>
                <a:gd name="connsiteX10" fmla="*/ 566737 w 2871787"/>
                <a:gd name="connsiteY10" fmla="*/ 519117 h 633417"/>
                <a:gd name="connsiteX11" fmla="*/ 661987 w 2871787"/>
                <a:gd name="connsiteY11" fmla="*/ 533404 h 633417"/>
                <a:gd name="connsiteX12" fmla="*/ 714375 w 2871787"/>
                <a:gd name="connsiteY12" fmla="*/ 542929 h 633417"/>
                <a:gd name="connsiteX13" fmla="*/ 733425 w 2871787"/>
                <a:gd name="connsiteY13" fmla="*/ 547692 h 633417"/>
                <a:gd name="connsiteX14" fmla="*/ 790575 w 2871787"/>
                <a:gd name="connsiteY14" fmla="*/ 552454 h 633417"/>
                <a:gd name="connsiteX15" fmla="*/ 847725 w 2871787"/>
                <a:gd name="connsiteY15" fmla="*/ 561979 h 633417"/>
                <a:gd name="connsiteX16" fmla="*/ 881062 w 2871787"/>
                <a:gd name="connsiteY16" fmla="*/ 566742 h 633417"/>
                <a:gd name="connsiteX17" fmla="*/ 981075 w 2871787"/>
                <a:gd name="connsiteY17" fmla="*/ 576267 h 633417"/>
                <a:gd name="connsiteX18" fmla="*/ 1057275 w 2871787"/>
                <a:gd name="connsiteY18" fmla="*/ 590554 h 633417"/>
                <a:gd name="connsiteX19" fmla="*/ 1071562 w 2871787"/>
                <a:gd name="connsiteY19" fmla="*/ 595317 h 633417"/>
                <a:gd name="connsiteX20" fmla="*/ 1104900 w 2871787"/>
                <a:gd name="connsiteY20" fmla="*/ 600079 h 633417"/>
                <a:gd name="connsiteX21" fmla="*/ 1138237 w 2871787"/>
                <a:gd name="connsiteY21" fmla="*/ 609604 h 633417"/>
                <a:gd name="connsiteX22" fmla="*/ 1185862 w 2871787"/>
                <a:gd name="connsiteY22" fmla="*/ 614367 h 633417"/>
                <a:gd name="connsiteX23" fmla="*/ 1214437 w 2871787"/>
                <a:gd name="connsiteY23" fmla="*/ 623892 h 633417"/>
                <a:gd name="connsiteX24" fmla="*/ 1262062 w 2871787"/>
                <a:gd name="connsiteY24" fmla="*/ 633417 h 633417"/>
                <a:gd name="connsiteX25" fmla="*/ 1366837 w 2871787"/>
                <a:gd name="connsiteY25" fmla="*/ 628654 h 633417"/>
                <a:gd name="connsiteX26" fmla="*/ 1395412 w 2871787"/>
                <a:gd name="connsiteY26" fmla="*/ 619129 h 633417"/>
                <a:gd name="connsiteX27" fmla="*/ 1414462 w 2871787"/>
                <a:gd name="connsiteY27" fmla="*/ 614367 h 633417"/>
                <a:gd name="connsiteX28" fmla="*/ 1428750 w 2871787"/>
                <a:gd name="connsiteY28" fmla="*/ 604842 h 633417"/>
                <a:gd name="connsiteX29" fmla="*/ 1471612 w 2871787"/>
                <a:gd name="connsiteY29" fmla="*/ 595317 h 633417"/>
                <a:gd name="connsiteX30" fmla="*/ 1509712 w 2871787"/>
                <a:gd name="connsiteY30" fmla="*/ 585792 h 633417"/>
                <a:gd name="connsiteX31" fmla="*/ 1524000 w 2871787"/>
                <a:gd name="connsiteY31" fmla="*/ 576267 h 633417"/>
                <a:gd name="connsiteX32" fmla="*/ 1538287 w 2871787"/>
                <a:gd name="connsiteY32" fmla="*/ 561979 h 633417"/>
                <a:gd name="connsiteX33" fmla="*/ 1566862 w 2871787"/>
                <a:gd name="connsiteY33" fmla="*/ 552454 h 633417"/>
                <a:gd name="connsiteX34" fmla="*/ 1581150 w 2871787"/>
                <a:gd name="connsiteY34" fmla="*/ 542929 h 633417"/>
                <a:gd name="connsiteX35" fmla="*/ 1609725 w 2871787"/>
                <a:gd name="connsiteY35" fmla="*/ 533404 h 633417"/>
                <a:gd name="connsiteX36" fmla="*/ 1624012 w 2871787"/>
                <a:gd name="connsiteY36" fmla="*/ 528642 h 633417"/>
                <a:gd name="connsiteX37" fmla="*/ 1700212 w 2871787"/>
                <a:gd name="connsiteY37" fmla="*/ 533404 h 633417"/>
                <a:gd name="connsiteX38" fmla="*/ 1762125 w 2871787"/>
                <a:gd name="connsiteY38" fmla="*/ 547692 h 633417"/>
                <a:gd name="connsiteX39" fmla="*/ 1847850 w 2871787"/>
                <a:gd name="connsiteY39" fmla="*/ 542929 h 633417"/>
                <a:gd name="connsiteX40" fmla="*/ 1876425 w 2871787"/>
                <a:gd name="connsiteY40" fmla="*/ 533404 h 633417"/>
                <a:gd name="connsiteX41" fmla="*/ 1890712 w 2871787"/>
                <a:gd name="connsiteY41" fmla="*/ 528642 h 633417"/>
                <a:gd name="connsiteX42" fmla="*/ 1905000 w 2871787"/>
                <a:gd name="connsiteY42" fmla="*/ 519117 h 633417"/>
                <a:gd name="connsiteX43" fmla="*/ 1962150 w 2871787"/>
                <a:gd name="connsiteY43" fmla="*/ 509592 h 633417"/>
                <a:gd name="connsiteX44" fmla="*/ 1981200 w 2871787"/>
                <a:gd name="connsiteY44" fmla="*/ 504829 h 633417"/>
                <a:gd name="connsiteX45" fmla="*/ 2009775 w 2871787"/>
                <a:gd name="connsiteY45" fmla="*/ 500067 h 633417"/>
                <a:gd name="connsiteX46" fmla="*/ 2043112 w 2871787"/>
                <a:gd name="connsiteY46" fmla="*/ 490542 h 633417"/>
                <a:gd name="connsiteX47" fmla="*/ 2085975 w 2871787"/>
                <a:gd name="connsiteY47" fmla="*/ 485779 h 633417"/>
                <a:gd name="connsiteX48" fmla="*/ 2100262 w 2871787"/>
                <a:gd name="connsiteY48" fmla="*/ 481017 h 633417"/>
                <a:gd name="connsiteX49" fmla="*/ 2119312 w 2871787"/>
                <a:gd name="connsiteY49" fmla="*/ 476254 h 633417"/>
                <a:gd name="connsiteX50" fmla="*/ 2147887 w 2871787"/>
                <a:gd name="connsiteY50" fmla="*/ 457204 h 633417"/>
                <a:gd name="connsiteX51" fmla="*/ 2162175 w 2871787"/>
                <a:gd name="connsiteY51" fmla="*/ 447679 h 633417"/>
                <a:gd name="connsiteX52" fmla="*/ 2176462 w 2871787"/>
                <a:gd name="connsiteY52" fmla="*/ 438154 h 633417"/>
                <a:gd name="connsiteX53" fmla="*/ 2185987 w 2871787"/>
                <a:gd name="connsiteY53" fmla="*/ 423867 h 633417"/>
                <a:gd name="connsiteX54" fmla="*/ 2247900 w 2871787"/>
                <a:gd name="connsiteY54" fmla="*/ 409579 h 633417"/>
                <a:gd name="connsiteX55" fmla="*/ 2276475 w 2871787"/>
                <a:gd name="connsiteY55" fmla="*/ 400054 h 633417"/>
                <a:gd name="connsiteX56" fmla="*/ 2290762 w 2871787"/>
                <a:gd name="connsiteY56" fmla="*/ 385767 h 633417"/>
                <a:gd name="connsiteX57" fmla="*/ 2305050 w 2871787"/>
                <a:gd name="connsiteY57" fmla="*/ 376242 h 633417"/>
                <a:gd name="connsiteX58" fmla="*/ 2319337 w 2871787"/>
                <a:gd name="connsiteY58" fmla="*/ 357192 h 633417"/>
                <a:gd name="connsiteX59" fmla="*/ 2333625 w 2871787"/>
                <a:gd name="connsiteY59" fmla="*/ 352429 h 633417"/>
                <a:gd name="connsiteX60" fmla="*/ 2347912 w 2871787"/>
                <a:gd name="connsiteY60" fmla="*/ 342904 h 633417"/>
                <a:gd name="connsiteX61" fmla="*/ 2381250 w 2871787"/>
                <a:gd name="connsiteY61" fmla="*/ 319092 h 633417"/>
                <a:gd name="connsiteX62" fmla="*/ 2390775 w 2871787"/>
                <a:gd name="connsiteY62" fmla="*/ 304804 h 633417"/>
                <a:gd name="connsiteX63" fmla="*/ 2405062 w 2871787"/>
                <a:gd name="connsiteY63" fmla="*/ 276229 h 633417"/>
                <a:gd name="connsiteX64" fmla="*/ 2462212 w 2871787"/>
                <a:gd name="connsiteY64" fmla="*/ 228604 h 633417"/>
                <a:gd name="connsiteX65" fmla="*/ 2476500 w 2871787"/>
                <a:gd name="connsiteY65" fmla="*/ 219079 h 633417"/>
                <a:gd name="connsiteX66" fmla="*/ 2505075 w 2871787"/>
                <a:gd name="connsiteY66" fmla="*/ 190504 h 633417"/>
                <a:gd name="connsiteX67" fmla="*/ 2509837 w 2871787"/>
                <a:gd name="connsiteY67" fmla="*/ 176217 h 633417"/>
                <a:gd name="connsiteX68" fmla="*/ 2533650 w 2871787"/>
                <a:gd name="connsiteY68" fmla="*/ 147642 h 633417"/>
                <a:gd name="connsiteX69" fmla="*/ 2562225 w 2871787"/>
                <a:gd name="connsiteY69" fmla="*/ 128592 h 633417"/>
                <a:gd name="connsiteX70" fmla="*/ 2576512 w 2871787"/>
                <a:gd name="connsiteY70" fmla="*/ 119067 h 633417"/>
                <a:gd name="connsiteX71" fmla="*/ 2586037 w 2871787"/>
                <a:gd name="connsiteY71" fmla="*/ 104779 h 633417"/>
                <a:gd name="connsiteX72" fmla="*/ 2600325 w 2871787"/>
                <a:gd name="connsiteY72" fmla="*/ 100017 h 633417"/>
                <a:gd name="connsiteX73" fmla="*/ 2619375 w 2871787"/>
                <a:gd name="connsiteY73" fmla="*/ 90492 h 633417"/>
                <a:gd name="connsiteX74" fmla="*/ 2671762 w 2871787"/>
                <a:gd name="connsiteY74" fmla="*/ 71442 h 633417"/>
                <a:gd name="connsiteX75" fmla="*/ 2695575 w 2871787"/>
                <a:gd name="connsiteY75" fmla="*/ 61917 h 633417"/>
                <a:gd name="connsiteX76" fmla="*/ 2719387 w 2871787"/>
                <a:gd name="connsiteY76" fmla="*/ 57154 h 633417"/>
                <a:gd name="connsiteX77" fmla="*/ 2733675 w 2871787"/>
                <a:gd name="connsiteY77" fmla="*/ 52392 h 633417"/>
                <a:gd name="connsiteX78" fmla="*/ 2762250 w 2871787"/>
                <a:gd name="connsiteY78" fmla="*/ 38104 h 633417"/>
                <a:gd name="connsiteX79" fmla="*/ 2776537 w 2871787"/>
                <a:gd name="connsiteY79" fmla="*/ 28579 h 633417"/>
                <a:gd name="connsiteX80" fmla="*/ 2790825 w 2871787"/>
                <a:gd name="connsiteY80" fmla="*/ 23817 h 633417"/>
                <a:gd name="connsiteX81" fmla="*/ 2814637 w 2871787"/>
                <a:gd name="connsiteY81" fmla="*/ 14292 h 633417"/>
                <a:gd name="connsiteX82" fmla="*/ 2838450 w 2871787"/>
                <a:gd name="connsiteY82" fmla="*/ 9529 h 633417"/>
                <a:gd name="connsiteX83" fmla="*/ 2871787 w 2871787"/>
                <a:gd name="connsiteY83" fmla="*/ 4 h 633417"/>
                <a:gd name="connsiteX0" fmla="*/ 0 w 2871787"/>
                <a:gd name="connsiteY0" fmla="*/ 514354 h 633417"/>
                <a:gd name="connsiteX1" fmla="*/ 61912 w 2871787"/>
                <a:gd name="connsiteY1" fmla="*/ 495304 h 633417"/>
                <a:gd name="connsiteX2" fmla="*/ 109537 w 2871787"/>
                <a:gd name="connsiteY2" fmla="*/ 481017 h 633417"/>
                <a:gd name="connsiteX3" fmla="*/ 319087 w 2871787"/>
                <a:gd name="connsiteY3" fmla="*/ 471492 h 633417"/>
                <a:gd name="connsiteX4" fmla="*/ 419100 w 2871787"/>
                <a:gd name="connsiteY4" fmla="*/ 476254 h 633417"/>
                <a:gd name="connsiteX5" fmla="*/ 452437 w 2871787"/>
                <a:gd name="connsiteY5" fmla="*/ 485779 h 633417"/>
                <a:gd name="connsiteX6" fmla="*/ 471487 w 2871787"/>
                <a:gd name="connsiteY6" fmla="*/ 490542 h 633417"/>
                <a:gd name="connsiteX7" fmla="*/ 514350 w 2871787"/>
                <a:gd name="connsiteY7" fmla="*/ 504829 h 633417"/>
                <a:gd name="connsiteX8" fmla="*/ 528637 w 2871787"/>
                <a:gd name="connsiteY8" fmla="*/ 509592 h 633417"/>
                <a:gd name="connsiteX9" fmla="*/ 566737 w 2871787"/>
                <a:gd name="connsiteY9" fmla="*/ 519117 h 633417"/>
                <a:gd name="connsiteX10" fmla="*/ 661987 w 2871787"/>
                <a:gd name="connsiteY10" fmla="*/ 533404 h 633417"/>
                <a:gd name="connsiteX11" fmla="*/ 714375 w 2871787"/>
                <a:gd name="connsiteY11" fmla="*/ 542929 h 633417"/>
                <a:gd name="connsiteX12" fmla="*/ 733425 w 2871787"/>
                <a:gd name="connsiteY12" fmla="*/ 547692 h 633417"/>
                <a:gd name="connsiteX13" fmla="*/ 790575 w 2871787"/>
                <a:gd name="connsiteY13" fmla="*/ 552454 h 633417"/>
                <a:gd name="connsiteX14" fmla="*/ 847725 w 2871787"/>
                <a:gd name="connsiteY14" fmla="*/ 561979 h 633417"/>
                <a:gd name="connsiteX15" fmla="*/ 881062 w 2871787"/>
                <a:gd name="connsiteY15" fmla="*/ 566742 h 633417"/>
                <a:gd name="connsiteX16" fmla="*/ 981075 w 2871787"/>
                <a:gd name="connsiteY16" fmla="*/ 576267 h 633417"/>
                <a:gd name="connsiteX17" fmla="*/ 1057275 w 2871787"/>
                <a:gd name="connsiteY17" fmla="*/ 590554 h 633417"/>
                <a:gd name="connsiteX18" fmla="*/ 1071562 w 2871787"/>
                <a:gd name="connsiteY18" fmla="*/ 595317 h 633417"/>
                <a:gd name="connsiteX19" fmla="*/ 1104900 w 2871787"/>
                <a:gd name="connsiteY19" fmla="*/ 600079 h 633417"/>
                <a:gd name="connsiteX20" fmla="*/ 1138237 w 2871787"/>
                <a:gd name="connsiteY20" fmla="*/ 609604 h 633417"/>
                <a:gd name="connsiteX21" fmla="*/ 1185862 w 2871787"/>
                <a:gd name="connsiteY21" fmla="*/ 614367 h 633417"/>
                <a:gd name="connsiteX22" fmla="*/ 1214437 w 2871787"/>
                <a:gd name="connsiteY22" fmla="*/ 623892 h 633417"/>
                <a:gd name="connsiteX23" fmla="*/ 1262062 w 2871787"/>
                <a:gd name="connsiteY23" fmla="*/ 633417 h 633417"/>
                <a:gd name="connsiteX24" fmla="*/ 1366837 w 2871787"/>
                <a:gd name="connsiteY24" fmla="*/ 628654 h 633417"/>
                <a:gd name="connsiteX25" fmla="*/ 1395412 w 2871787"/>
                <a:gd name="connsiteY25" fmla="*/ 619129 h 633417"/>
                <a:gd name="connsiteX26" fmla="*/ 1414462 w 2871787"/>
                <a:gd name="connsiteY26" fmla="*/ 614367 h 633417"/>
                <a:gd name="connsiteX27" fmla="*/ 1428750 w 2871787"/>
                <a:gd name="connsiteY27" fmla="*/ 604842 h 633417"/>
                <a:gd name="connsiteX28" fmla="*/ 1471612 w 2871787"/>
                <a:gd name="connsiteY28" fmla="*/ 595317 h 633417"/>
                <a:gd name="connsiteX29" fmla="*/ 1509712 w 2871787"/>
                <a:gd name="connsiteY29" fmla="*/ 585792 h 633417"/>
                <a:gd name="connsiteX30" fmla="*/ 1524000 w 2871787"/>
                <a:gd name="connsiteY30" fmla="*/ 576267 h 633417"/>
                <a:gd name="connsiteX31" fmla="*/ 1538287 w 2871787"/>
                <a:gd name="connsiteY31" fmla="*/ 561979 h 633417"/>
                <a:gd name="connsiteX32" fmla="*/ 1566862 w 2871787"/>
                <a:gd name="connsiteY32" fmla="*/ 552454 h 633417"/>
                <a:gd name="connsiteX33" fmla="*/ 1581150 w 2871787"/>
                <a:gd name="connsiteY33" fmla="*/ 542929 h 633417"/>
                <a:gd name="connsiteX34" fmla="*/ 1609725 w 2871787"/>
                <a:gd name="connsiteY34" fmla="*/ 533404 h 633417"/>
                <a:gd name="connsiteX35" fmla="*/ 1624012 w 2871787"/>
                <a:gd name="connsiteY35" fmla="*/ 528642 h 633417"/>
                <a:gd name="connsiteX36" fmla="*/ 1700212 w 2871787"/>
                <a:gd name="connsiteY36" fmla="*/ 533404 h 633417"/>
                <a:gd name="connsiteX37" fmla="*/ 1762125 w 2871787"/>
                <a:gd name="connsiteY37" fmla="*/ 547692 h 633417"/>
                <a:gd name="connsiteX38" fmla="*/ 1847850 w 2871787"/>
                <a:gd name="connsiteY38" fmla="*/ 542929 h 633417"/>
                <a:gd name="connsiteX39" fmla="*/ 1876425 w 2871787"/>
                <a:gd name="connsiteY39" fmla="*/ 533404 h 633417"/>
                <a:gd name="connsiteX40" fmla="*/ 1890712 w 2871787"/>
                <a:gd name="connsiteY40" fmla="*/ 528642 h 633417"/>
                <a:gd name="connsiteX41" fmla="*/ 1905000 w 2871787"/>
                <a:gd name="connsiteY41" fmla="*/ 519117 h 633417"/>
                <a:gd name="connsiteX42" fmla="*/ 1962150 w 2871787"/>
                <a:gd name="connsiteY42" fmla="*/ 509592 h 633417"/>
                <a:gd name="connsiteX43" fmla="*/ 1981200 w 2871787"/>
                <a:gd name="connsiteY43" fmla="*/ 504829 h 633417"/>
                <a:gd name="connsiteX44" fmla="*/ 2009775 w 2871787"/>
                <a:gd name="connsiteY44" fmla="*/ 500067 h 633417"/>
                <a:gd name="connsiteX45" fmla="*/ 2043112 w 2871787"/>
                <a:gd name="connsiteY45" fmla="*/ 490542 h 633417"/>
                <a:gd name="connsiteX46" fmla="*/ 2085975 w 2871787"/>
                <a:gd name="connsiteY46" fmla="*/ 485779 h 633417"/>
                <a:gd name="connsiteX47" fmla="*/ 2100262 w 2871787"/>
                <a:gd name="connsiteY47" fmla="*/ 481017 h 633417"/>
                <a:gd name="connsiteX48" fmla="*/ 2119312 w 2871787"/>
                <a:gd name="connsiteY48" fmla="*/ 476254 h 633417"/>
                <a:gd name="connsiteX49" fmla="*/ 2147887 w 2871787"/>
                <a:gd name="connsiteY49" fmla="*/ 457204 h 633417"/>
                <a:gd name="connsiteX50" fmla="*/ 2162175 w 2871787"/>
                <a:gd name="connsiteY50" fmla="*/ 447679 h 633417"/>
                <a:gd name="connsiteX51" fmla="*/ 2176462 w 2871787"/>
                <a:gd name="connsiteY51" fmla="*/ 438154 h 633417"/>
                <a:gd name="connsiteX52" fmla="*/ 2185987 w 2871787"/>
                <a:gd name="connsiteY52" fmla="*/ 423867 h 633417"/>
                <a:gd name="connsiteX53" fmla="*/ 2247900 w 2871787"/>
                <a:gd name="connsiteY53" fmla="*/ 409579 h 633417"/>
                <a:gd name="connsiteX54" fmla="*/ 2276475 w 2871787"/>
                <a:gd name="connsiteY54" fmla="*/ 400054 h 633417"/>
                <a:gd name="connsiteX55" fmla="*/ 2290762 w 2871787"/>
                <a:gd name="connsiteY55" fmla="*/ 385767 h 633417"/>
                <a:gd name="connsiteX56" fmla="*/ 2305050 w 2871787"/>
                <a:gd name="connsiteY56" fmla="*/ 376242 h 633417"/>
                <a:gd name="connsiteX57" fmla="*/ 2319337 w 2871787"/>
                <a:gd name="connsiteY57" fmla="*/ 357192 h 633417"/>
                <a:gd name="connsiteX58" fmla="*/ 2333625 w 2871787"/>
                <a:gd name="connsiteY58" fmla="*/ 352429 h 633417"/>
                <a:gd name="connsiteX59" fmla="*/ 2347912 w 2871787"/>
                <a:gd name="connsiteY59" fmla="*/ 342904 h 633417"/>
                <a:gd name="connsiteX60" fmla="*/ 2381250 w 2871787"/>
                <a:gd name="connsiteY60" fmla="*/ 319092 h 633417"/>
                <a:gd name="connsiteX61" fmla="*/ 2390775 w 2871787"/>
                <a:gd name="connsiteY61" fmla="*/ 304804 h 633417"/>
                <a:gd name="connsiteX62" fmla="*/ 2405062 w 2871787"/>
                <a:gd name="connsiteY62" fmla="*/ 276229 h 633417"/>
                <a:gd name="connsiteX63" fmla="*/ 2462212 w 2871787"/>
                <a:gd name="connsiteY63" fmla="*/ 228604 h 633417"/>
                <a:gd name="connsiteX64" fmla="*/ 2476500 w 2871787"/>
                <a:gd name="connsiteY64" fmla="*/ 219079 h 633417"/>
                <a:gd name="connsiteX65" fmla="*/ 2505075 w 2871787"/>
                <a:gd name="connsiteY65" fmla="*/ 190504 h 633417"/>
                <a:gd name="connsiteX66" fmla="*/ 2509837 w 2871787"/>
                <a:gd name="connsiteY66" fmla="*/ 176217 h 633417"/>
                <a:gd name="connsiteX67" fmla="*/ 2533650 w 2871787"/>
                <a:gd name="connsiteY67" fmla="*/ 147642 h 633417"/>
                <a:gd name="connsiteX68" fmla="*/ 2562225 w 2871787"/>
                <a:gd name="connsiteY68" fmla="*/ 128592 h 633417"/>
                <a:gd name="connsiteX69" fmla="*/ 2576512 w 2871787"/>
                <a:gd name="connsiteY69" fmla="*/ 119067 h 633417"/>
                <a:gd name="connsiteX70" fmla="*/ 2586037 w 2871787"/>
                <a:gd name="connsiteY70" fmla="*/ 104779 h 633417"/>
                <a:gd name="connsiteX71" fmla="*/ 2600325 w 2871787"/>
                <a:gd name="connsiteY71" fmla="*/ 100017 h 633417"/>
                <a:gd name="connsiteX72" fmla="*/ 2619375 w 2871787"/>
                <a:gd name="connsiteY72" fmla="*/ 90492 h 633417"/>
                <a:gd name="connsiteX73" fmla="*/ 2671762 w 2871787"/>
                <a:gd name="connsiteY73" fmla="*/ 71442 h 633417"/>
                <a:gd name="connsiteX74" fmla="*/ 2695575 w 2871787"/>
                <a:gd name="connsiteY74" fmla="*/ 61917 h 633417"/>
                <a:gd name="connsiteX75" fmla="*/ 2719387 w 2871787"/>
                <a:gd name="connsiteY75" fmla="*/ 57154 h 633417"/>
                <a:gd name="connsiteX76" fmla="*/ 2733675 w 2871787"/>
                <a:gd name="connsiteY76" fmla="*/ 52392 h 633417"/>
                <a:gd name="connsiteX77" fmla="*/ 2762250 w 2871787"/>
                <a:gd name="connsiteY77" fmla="*/ 38104 h 633417"/>
                <a:gd name="connsiteX78" fmla="*/ 2776537 w 2871787"/>
                <a:gd name="connsiteY78" fmla="*/ 28579 h 633417"/>
                <a:gd name="connsiteX79" fmla="*/ 2790825 w 2871787"/>
                <a:gd name="connsiteY79" fmla="*/ 23817 h 633417"/>
                <a:gd name="connsiteX80" fmla="*/ 2814637 w 2871787"/>
                <a:gd name="connsiteY80" fmla="*/ 14292 h 633417"/>
                <a:gd name="connsiteX81" fmla="*/ 2838450 w 2871787"/>
                <a:gd name="connsiteY81" fmla="*/ 9529 h 633417"/>
                <a:gd name="connsiteX82" fmla="*/ 2871787 w 2871787"/>
                <a:gd name="connsiteY82" fmla="*/ 4 h 633417"/>
                <a:gd name="connsiteX0" fmla="*/ 0 w 2809875"/>
                <a:gd name="connsiteY0" fmla="*/ 495304 h 633417"/>
                <a:gd name="connsiteX1" fmla="*/ 47625 w 2809875"/>
                <a:gd name="connsiteY1" fmla="*/ 481017 h 633417"/>
                <a:gd name="connsiteX2" fmla="*/ 257175 w 2809875"/>
                <a:gd name="connsiteY2" fmla="*/ 471492 h 633417"/>
                <a:gd name="connsiteX3" fmla="*/ 357188 w 2809875"/>
                <a:gd name="connsiteY3" fmla="*/ 476254 h 633417"/>
                <a:gd name="connsiteX4" fmla="*/ 390525 w 2809875"/>
                <a:gd name="connsiteY4" fmla="*/ 485779 h 633417"/>
                <a:gd name="connsiteX5" fmla="*/ 409575 w 2809875"/>
                <a:gd name="connsiteY5" fmla="*/ 490542 h 633417"/>
                <a:gd name="connsiteX6" fmla="*/ 452438 w 2809875"/>
                <a:gd name="connsiteY6" fmla="*/ 504829 h 633417"/>
                <a:gd name="connsiteX7" fmla="*/ 466725 w 2809875"/>
                <a:gd name="connsiteY7" fmla="*/ 509592 h 633417"/>
                <a:gd name="connsiteX8" fmla="*/ 504825 w 2809875"/>
                <a:gd name="connsiteY8" fmla="*/ 519117 h 633417"/>
                <a:gd name="connsiteX9" fmla="*/ 600075 w 2809875"/>
                <a:gd name="connsiteY9" fmla="*/ 533404 h 633417"/>
                <a:gd name="connsiteX10" fmla="*/ 652463 w 2809875"/>
                <a:gd name="connsiteY10" fmla="*/ 542929 h 633417"/>
                <a:gd name="connsiteX11" fmla="*/ 671513 w 2809875"/>
                <a:gd name="connsiteY11" fmla="*/ 547692 h 633417"/>
                <a:gd name="connsiteX12" fmla="*/ 728663 w 2809875"/>
                <a:gd name="connsiteY12" fmla="*/ 552454 h 633417"/>
                <a:gd name="connsiteX13" fmla="*/ 785813 w 2809875"/>
                <a:gd name="connsiteY13" fmla="*/ 561979 h 633417"/>
                <a:gd name="connsiteX14" fmla="*/ 819150 w 2809875"/>
                <a:gd name="connsiteY14" fmla="*/ 566742 h 633417"/>
                <a:gd name="connsiteX15" fmla="*/ 919163 w 2809875"/>
                <a:gd name="connsiteY15" fmla="*/ 576267 h 633417"/>
                <a:gd name="connsiteX16" fmla="*/ 995363 w 2809875"/>
                <a:gd name="connsiteY16" fmla="*/ 590554 h 633417"/>
                <a:gd name="connsiteX17" fmla="*/ 1009650 w 2809875"/>
                <a:gd name="connsiteY17" fmla="*/ 595317 h 633417"/>
                <a:gd name="connsiteX18" fmla="*/ 1042988 w 2809875"/>
                <a:gd name="connsiteY18" fmla="*/ 600079 h 633417"/>
                <a:gd name="connsiteX19" fmla="*/ 1076325 w 2809875"/>
                <a:gd name="connsiteY19" fmla="*/ 609604 h 633417"/>
                <a:gd name="connsiteX20" fmla="*/ 1123950 w 2809875"/>
                <a:gd name="connsiteY20" fmla="*/ 614367 h 633417"/>
                <a:gd name="connsiteX21" fmla="*/ 1152525 w 2809875"/>
                <a:gd name="connsiteY21" fmla="*/ 623892 h 633417"/>
                <a:gd name="connsiteX22" fmla="*/ 1200150 w 2809875"/>
                <a:gd name="connsiteY22" fmla="*/ 633417 h 633417"/>
                <a:gd name="connsiteX23" fmla="*/ 1304925 w 2809875"/>
                <a:gd name="connsiteY23" fmla="*/ 628654 h 633417"/>
                <a:gd name="connsiteX24" fmla="*/ 1333500 w 2809875"/>
                <a:gd name="connsiteY24" fmla="*/ 619129 h 633417"/>
                <a:gd name="connsiteX25" fmla="*/ 1352550 w 2809875"/>
                <a:gd name="connsiteY25" fmla="*/ 614367 h 633417"/>
                <a:gd name="connsiteX26" fmla="*/ 1366838 w 2809875"/>
                <a:gd name="connsiteY26" fmla="*/ 604842 h 633417"/>
                <a:gd name="connsiteX27" fmla="*/ 1409700 w 2809875"/>
                <a:gd name="connsiteY27" fmla="*/ 595317 h 633417"/>
                <a:gd name="connsiteX28" fmla="*/ 1447800 w 2809875"/>
                <a:gd name="connsiteY28" fmla="*/ 585792 h 633417"/>
                <a:gd name="connsiteX29" fmla="*/ 1462088 w 2809875"/>
                <a:gd name="connsiteY29" fmla="*/ 576267 h 633417"/>
                <a:gd name="connsiteX30" fmla="*/ 1476375 w 2809875"/>
                <a:gd name="connsiteY30" fmla="*/ 561979 h 633417"/>
                <a:gd name="connsiteX31" fmla="*/ 1504950 w 2809875"/>
                <a:gd name="connsiteY31" fmla="*/ 552454 h 633417"/>
                <a:gd name="connsiteX32" fmla="*/ 1519238 w 2809875"/>
                <a:gd name="connsiteY32" fmla="*/ 542929 h 633417"/>
                <a:gd name="connsiteX33" fmla="*/ 1547813 w 2809875"/>
                <a:gd name="connsiteY33" fmla="*/ 533404 h 633417"/>
                <a:gd name="connsiteX34" fmla="*/ 1562100 w 2809875"/>
                <a:gd name="connsiteY34" fmla="*/ 528642 h 633417"/>
                <a:gd name="connsiteX35" fmla="*/ 1638300 w 2809875"/>
                <a:gd name="connsiteY35" fmla="*/ 533404 h 633417"/>
                <a:gd name="connsiteX36" fmla="*/ 1700213 w 2809875"/>
                <a:gd name="connsiteY36" fmla="*/ 547692 h 633417"/>
                <a:gd name="connsiteX37" fmla="*/ 1785938 w 2809875"/>
                <a:gd name="connsiteY37" fmla="*/ 542929 h 633417"/>
                <a:gd name="connsiteX38" fmla="*/ 1814513 w 2809875"/>
                <a:gd name="connsiteY38" fmla="*/ 533404 h 633417"/>
                <a:gd name="connsiteX39" fmla="*/ 1828800 w 2809875"/>
                <a:gd name="connsiteY39" fmla="*/ 528642 h 633417"/>
                <a:gd name="connsiteX40" fmla="*/ 1843088 w 2809875"/>
                <a:gd name="connsiteY40" fmla="*/ 519117 h 633417"/>
                <a:gd name="connsiteX41" fmla="*/ 1900238 w 2809875"/>
                <a:gd name="connsiteY41" fmla="*/ 509592 h 633417"/>
                <a:gd name="connsiteX42" fmla="*/ 1919288 w 2809875"/>
                <a:gd name="connsiteY42" fmla="*/ 504829 h 633417"/>
                <a:gd name="connsiteX43" fmla="*/ 1947863 w 2809875"/>
                <a:gd name="connsiteY43" fmla="*/ 500067 h 633417"/>
                <a:gd name="connsiteX44" fmla="*/ 1981200 w 2809875"/>
                <a:gd name="connsiteY44" fmla="*/ 490542 h 633417"/>
                <a:gd name="connsiteX45" fmla="*/ 2024063 w 2809875"/>
                <a:gd name="connsiteY45" fmla="*/ 485779 h 633417"/>
                <a:gd name="connsiteX46" fmla="*/ 2038350 w 2809875"/>
                <a:gd name="connsiteY46" fmla="*/ 481017 h 633417"/>
                <a:gd name="connsiteX47" fmla="*/ 2057400 w 2809875"/>
                <a:gd name="connsiteY47" fmla="*/ 476254 h 633417"/>
                <a:gd name="connsiteX48" fmla="*/ 2085975 w 2809875"/>
                <a:gd name="connsiteY48" fmla="*/ 457204 h 633417"/>
                <a:gd name="connsiteX49" fmla="*/ 2100263 w 2809875"/>
                <a:gd name="connsiteY49" fmla="*/ 447679 h 633417"/>
                <a:gd name="connsiteX50" fmla="*/ 2114550 w 2809875"/>
                <a:gd name="connsiteY50" fmla="*/ 438154 h 633417"/>
                <a:gd name="connsiteX51" fmla="*/ 2124075 w 2809875"/>
                <a:gd name="connsiteY51" fmla="*/ 423867 h 633417"/>
                <a:gd name="connsiteX52" fmla="*/ 2185988 w 2809875"/>
                <a:gd name="connsiteY52" fmla="*/ 409579 h 633417"/>
                <a:gd name="connsiteX53" fmla="*/ 2214563 w 2809875"/>
                <a:gd name="connsiteY53" fmla="*/ 400054 h 633417"/>
                <a:gd name="connsiteX54" fmla="*/ 2228850 w 2809875"/>
                <a:gd name="connsiteY54" fmla="*/ 385767 h 633417"/>
                <a:gd name="connsiteX55" fmla="*/ 2243138 w 2809875"/>
                <a:gd name="connsiteY55" fmla="*/ 376242 h 633417"/>
                <a:gd name="connsiteX56" fmla="*/ 2257425 w 2809875"/>
                <a:gd name="connsiteY56" fmla="*/ 357192 h 633417"/>
                <a:gd name="connsiteX57" fmla="*/ 2271713 w 2809875"/>
                <a:gd name="connsiteY57" fmla="*/ 352429 h 633417"/>
                <a:gd name="connsiteX58" fmla="*/ 2286000 w 2809875"/>
                <a:gd name="connsiteY58" fmla="*/ 342904 h 633417"/>
                <a:gd name="connsiteX59" fmla="*/ 2319338 w 2809875"/>
                <a:gd name="connsiteY59" fmla="*/ 319092 h 633417"/>
                <a:gd name="connsiteX60" fmla="*/ 2328863 w 2809875"/>
                <a:gd name="connsiteY60" fmla="*/ 304804 h 633417"/>
                <a:gd name="connsiteX61" fmla="*/ 2343150 w 2809875"/>
                <a:gd name="connsiteY61" fmla="*/ 276229 h 633417"/>
                <a:gd name="connsiteX62" fmla="*/ 2400300 w 2809875"/>
                <a:gd name="connsiteY62" fmla="*/ 228604 h 633417"/>
                <a:gd name="connsiteX63" fmla="*/ 2414588 w 2809875"/>
                <a:gd name="connsiteY63" fmla="*/ 219079 h 633417"/>
                <a:gd name="connsiteX64" fmla="*/ 2443163 w 2809875"/>
                <a:gd name="connsiteY64" fmla="*/ 190504 h 633417"/>
                <a:gd name="connsiteX65" fmla="*/ 2447925 w 2809875"/>
                <a:gd name="connsiteY65" fmla="*/ 176217 h 633417"/>
                <a:gd name="connsiteX66" fmla="*/ 2471738 w 2809875"/>
                <a:gd name="connsiteY66" fmla="*/ 147642 h 633417"/>
                <a:gd name="connsiteX67" fmla="*/ 2500313 w 2809875"/>
                <a:gd name="connsiteY67" fmla="*/ 128592 h 633417"/>
                <a:gd name="connsiteX68" fmla="*/ 2514600 w 2809875"/>
                <a:gd name="connsiteY68" fmla="*/ 119067 h 633417"/>
                <a:gd name="connsiteX69" fmla="*/ 2524125 w 2809875"/>
                <a:gd name="connsiteY69" fmla="*/ 104779 h 633417"/>
                <a:gd name="connsiteX70" fmla="*/ 2538413 w 2809875"/>
                <a:gd name="connsiteY70" fmla="*/ 100017 h 633417"/>
                <a:gd name="connsiteX71" fmla="*/ 2557463 w 2809875"/>
                <a:gd name="connsiteY71" fmla="*/ 90492 h 633417"/>
                <a:gd name="connsiteX72" fmla="*/ 2609850 w 2809875"/>
                <a:gd name="connsiteY72" fmla="*/ 71442 h 633417"/>
                <a:gd name="connsiteX73" fmla="*/ 2633663 w 2809875"/>
                <a:gd name="connsiteY73" fmla="*/ 61917 h 633417"/>
                <a:gd name="connsiteX74" fmla="*/ 2657475 w 2809875"/>
                <a:gd name="connsiteY74" fmla="*/ 57154 h 633417"/>
                <a:gd name="connsiteX75" fmla="*/ 2671763 w 2809875"/>
                <a:gd name="connsiteY75" fmla="*/ 52392 h 633417"/>
                <a:gd name="connsiteX76" fmla="*/ 2700338 w 2809875"/>
                <a:gd name="connsiteY76" fmla="*/ 38104 h 633417"/>
                <a:gd name="connsiteX77" fmla="*/ 2714625 w 2809875"/>
                <a:gd name="connsiteY77" fmla="*/ 28579 h 633417"/>
                <a:gd name="connsiteX78" fmla="*/ 2728913 w 2809875"/>
                <a:gd name="connsiteY78" fmla="*/ 23817 h 633417"/>
                <a:gd name="connsiteX79" fmla="*/ 2752725 w 2809875"/>
                <a:gd name="connsiteY79" fmla="*/ 14292 h 633417"/>
                <a:gd name="connsiteX80" fmla="*/ 2776538 w 2809875"/>
                <a:gd name="connsiteY80" fmla="*/ 9529 h 633417"/>
                <a:gd name="connsiteX81" fmla="*/ 2809875 w 2809875"/>
                <a:gd name="connsiteY81" fmla="*/ 4 h 633417"/>
                <a:gd name="connsiteX0" fmla="*/ 0 w 2762250"/>
                <a:gd name="connsiteY0" fmla="*/ 481017 h 633417"/>
                <a:gd name="connsiteX1" fmla="*/ 209550 w 2762250"/>
                <a:gd name="connsiteY1" fmla="*/ 471492 h 633417"/>
                <a:gd name="connsiteX2" fmla="*/ 309563 w 2762250"/>
                <a:gd name="connsiteY2" fmla="*/ 476254 h 633417"/>
                <a:gd name="connsiteX3" fmla="*/ 342900 w 2762250"/>
                <a:gd name="connsiteY3" fmla="*/ 485779 h 633417"/>
                <a:gd name="connsiteX4" fmla="*/ 361950 w 2762250"/>
                <a:gd name="connsiteY4" fmla="*/ 490542 h 633417"/>
                <a:gd name="connsiteX5" fmla="*/ 404813 w 2762250"/>
                <a:gd name="connsiteY5" fmla="*/ 504829 h 633417"/>
                <a:gd name="connsiteX6" fmla="*/ 419100 w 2762250"/>
                <a:gd name="connsiteY6" fmla="*/ 509592 h 633417"/>
                <a:gd name="connsiteX7" fmla="*/ 457200 w 2762250"/>
                <a:gd name="connsiteY7" fmla="*/ 519117 h 633417"/>
                <a:gd name="connsiteX8" fmla="*/ 552450 w 2762250"/>
                <a:gd name="connsiteY8" fmla="*/ 533404 h 633417"/>
                <a:gd name="connsiteX9" fmla="*/ 604838 w 2762250"/>
                <a:gd name="connsiteY9" fmla="*/ 542929 h 633417"/>
                <a:gd name="connsiteX10" fmla="*/ 623888 w 2762250"/>
                <a:gd name="connsiteY10" fmla="*/ 547692 h 633417"/>
                <a:gd name="connsiteX11" fmla="*/ 681038 w 2762250"/>
                <a:gd name="connsiteY11" fmla="*/ 552454 h 633417"/>
                <a:gd name="connsiteX12" fmla="*/ 738188 w 2762250"/>
                <a:gd name="connsiteY12" fmla="*/ 561979 h 633417"/>
                <a:gd name="connsiteX13" fmla="*/ 771525 w 2762250"/>
                <a:gd name="connsiteY13" fmla="*/ 566742 h 633417"/>
                <a:gd name="connsiteX14" fmla="*/ 871538 w 2762250"/>
                <a:gd name="connsiteY14" fmla="*/ 576267 h 633417"/>
                <a:gd name="connsiteX15" fmla="*/ 947738 w 2762250"/>
                <a:gd name="connsiteY15" fmla="*/ 590554 h 633417"/>
                <a:gd name="connsiteX16" fmla="*/ 962025 w 2762250"/>
                <a:gd name="connsiteY16" fmla="*/ 595317 h 633417"/>
                <a:gd name="connsiteX17" fmla="*/ 995363 w 2762250"/>
                <a:gd name="connsiteY17" fmla="*/ 600079 h 633417"/>
                <a:gd name="connsiteX18" fmla="*/ 1028700 w 2762250"/>
                <a:gd name="connsiteY18" fmla="*/ 609604 h 633417"/>
                <a:gd name="connsiteX19" fmla="*/ 1076325 w 2762250"/>
                <a:gd name="connsiteY19" fmla="*/ 614367 h 633417"/>
                <a:gd name="connsiteX20" fmla="*/ 1104900 w 2762250"/>
                <a:gd name="connsiteY20" fmla="*/ 623892 h 633417"/>
                <a:gd name="connsiteX21" fmla="*/ 1152525 w 2762250"/>
                <a:gd name="connsiteY21" fmla="*/ 633417 h 633417"/>
                <a:gd name="connsiteX22" fmla="*/ 1257300 w 2762250"/>
                <a:gd name="connsiteY22" fmla="*/ 628654 h 633417"/>
                <a:gd name="connsiteX23" fmla="*/ 1285875 w 2762250"/>
                <a:gd name="connsiteY23" fmla="*/ 619129 h 633417"/>
                <a:gd name="connsiteX24" fmla="*/ 1304925 w 2762250"/>
                <a:gd name="connsiteY24" fmla="*/ 614367 h 633417"/>
                <a:gd name="connsiteX25" fmla="*/ 1319213 w 2762250"/>
                <a:gd name="connsiteY25" fmla="*/ 604842 h 633417"/>
                <a:gd name="connsiteX26" fmla="*/ 1362075 w 2762250"/>
                <a:gd name="connsiteY26" fmla="*/ 595317 h 633417"/>
                <a:gd name="connsiteX27" fmla="*/ 1400175 w 2762250"/>
                <a:gd name="connsiteY27" fmla="*/ 585792 h 633417"/>
                <a:gd name="connsiteX28" fmla="*/ 1414463 w 2762250"/>
                <a:gd name="connsiteY28" fmla="*/ 576267 h 633417"/>
                <a:gd name="connsiteX29" fmla="*/ 1428750 w 2762250"/>
                <a:gd name="connsiteY29" fmla="*/ 561979 h 633417"/>
                <a:gd name="connsiteX30" fmla="*/ 1457325 w 2762250"/>
                <a:gd name="connsiteY30" fmla="*/ 552454 h 633417"/>
                <a:gd name="connsiteX31" fmla="*/ 1471613 w 2762250"/>
                <a:gd name="connsiteY31" fmla="*/ 542929 h 633417"/>
                <a:gd name="connsiteX32" fmla="*/ 1500188 w 2762250"/>
                <a:gd name="connsiteY32" fmla="*/ 533404 h 633417"/>
                <a:gd name="connsiteX33" fmla="*/ 1514475 w 2762250"/>
                <a:gd name="connsiteY33" fmla="*/ 528642 h 633417"/>
                <a:gd name="connsiteX34" fmla="*/ 1590675 w 2762250"/>
                <a:gd name="connsiteY34" fmla="*/ 533404 h 633417"/>
                <a:gd name="connsiteX35" fmla="*/ 1652588 w 2762250"/>
                <a:gd name="connsiteY35" fmla="*/ 547692 h 633417"/>
                <a:gd name="connsiteX36" fmla="*/ 1738313 w 2762250"/>
                <a:gd name="connsiteY36" fmla="*/ 542929 h 633417"/>
                <a:gd name="connsiteX37" fmla="*/ 1766888 w 2762250"/>
                <a:gd name="connsiteY37" fmla="*/ 533404 h 633417"/>
                <a:gd name="connsiteX38" fmla="*/ 1781175 w 2762250"/>
                <a:gd name="connsiteY38" fmla="*/ 528642 h 633417"/>
                <a:gd name="connsiteX39" fmla="*/ 1795463 w 2762250"/>
                <a:gd name="connsiteY39" fmla="*/ 519117 h 633417"/>
                <a:gd name="connsiteX40" fmla="*/ 1852613 w 2762250"/>
                <a:gd name="connsiteY40" fmla="*/ 509592 h 633417"/>
                <a:gd name="connsiteX41" fmla="*/ 1871663 w 2762250"/>
                <a:gd name="connsiteY41" fmla="*/ 504829 h 633417"/>
                <a:gd name="connsiteX42" fmla="*/ 1900238 w 2762250"/>
                <a:gd name="connsiteY42" fmla="*/ 500067 h 633417"/>
                <a:gd name="connsiteX43" fmla="*/ 1933575 w 2762250"/>
                <a:gd name="connsiteY43" fmla="*/ 490542 h 633417"/>
                <a:gd name="connsiteX44" fmla="*/ 1976438 w 2762250"/>
                <a:gd name="connsiteY44" fmla="*/ 485779 h 633417"/>
                <a:gd name="connsiteX45" fmla="*/ 1990725 w 2762250"/>
                <a:gd name="connsiteY45" fmla="*/ 481017 h 633417"/>
                <a:gd name="connsiteX46" fmla="*/ 2009775 w 2762250"/>
                <a:gd name="connsiteY46" fmla="*/ 476254 h 633417"/>
                <a:gd name="connsiteX47" fmla="*/ 2038350 w 2762250"/>
                <a:gd name="connsiteY47" fmla="*/ 457204 h 633417"/>
                <a:gd name="connsiteX48" fmla="*/ 2052638 w 2762250"/>
                <a:gd name="connsiteY48" fmla="*/ 447679 h 633417"/>
                <a:gd name="connsiteX49" fmla="*/ 2066925 w 2762250"/>
                <a:gd name="connsiteY49" fmla="*/ 438154 h 633417"/>
                <a:gd name="connsiteX50" fmla="*/ 2076450 w 2762250"/>
                <a:gd name="connsiteY50" fmla="*/ 423867 h 633417"/>
                <a:gd name="connsiteX51" fmla="*/ 2138363 w 2762250"/>
                <a:gd name="connsiteY51" fmla="*/ 409579 h 633417"/>
                <a:gd name="connsiteX52" fmla="*/ 2166938 w 2762250"/>
                <a:gd name="connsiteY52" fmla="*/ 400054 h 633417"/>
                <a:gd name="connsiteX53" fmla="*/ 2181225 w 2762250"/>
                <a:gd name="connsiteY53" fmla="*/ 385767 h 633417"/>
                <a:gd name="connsiteX54" fmla="*/ 2195513 w 2762250"/>
                <a:gd name="connsiteY54" fmla="*/ 376242 h 633417"/>
                <a:gd name="connsiteX55" fmla="*/ 2209800 w 2762250"/>
                <a:gd name="connsiteY55" fmla="*/ 357192 h 633417"/>
                <a:gd name="connsiteX56" fmla="*/ 2224088 w 2762250"/>
                <a:gd name="connsiteY56" fmla="*/ 352429 h 633417"/>
                <a:gd name="connsiteX57" fmla="*/ 2238375 w 2762250"/>
                <a:gd name="connsiteY57" fmla="*/ 342904 h 633417"/>
                <a:gd name="connsiteX58" fmla="*/ 2271713 w 2762250"/>
                <a:gd name="connsiteY58" fmla="*/ 319092 h 633417"/>
                <a:gd name="connsiteX59" fmla="*/ 2281238 w 2762250"/>
                <a:gd name="connsiteY59" fmla="*/ 304804 h 633417"/>
                <a:gd name="connsiteX60" fmla="*/ 2295525 w 2762250"/>
                <a:gd name="connsiteY60" fmla="*/ 276229 h 633417"/>
                <a:gd name="connsiteX61" fmla="*/ 2352675 w 2762250"/>
                <a:gd name="connsiteY61" fmla="*/ 228604 h 633417"/>
                <a:gd name="connsiteX62" fmla="*/ 2366963 w 2762250"/>
                <a:gd name="connsiteY62" fmla="*/ 219079 h 633417"/>
                <a:gd name="connsiteX63" fmla="*/ 2395538 w 2762250"/>
                <a:gd name="connsiteY63" fmla="*/ 190504 h 633417"/>
                <a:gd name="connsiteX64" fmla="*/ 2400300 w 2762250"/>
                <a:gd name="connsiteY64" fmla="*/ 176217 h 633417"/>
                <a:gd name="connsiteX65" fmla="*/ 2424113 w 2762250"/>
                <a:gd name="connsiteY65" fmla="*/ 147642 h 633417"/>
                <a:gd name="connsiteX66" fmla="*/ 2452688 w 2762250"/>
                <a:gd name="connsiteY66" fmla="*/ 128592 h 633417"/>
                <a:gd name="connsiteX67" fmla="*/ 2466975 w 2762250"/>
                <a:gd name="connsiteY67" fmla="*/ 119067 h 633417"/>
                <a:gd name="connsiteX68" fmla="*/ 2476500 w 2762250"/>
                <a:gd name="connsiteY68" fmla="*/ 104779 h 633417"/>
                <a:gd name="connsiteX69" fmla="*/ 2490788 w 2762250"/>
                <a:gd name="connsiteY69" fmla="*/ 100017 h 633417"/>
                <a:gd name="connsiteX70" fmla="*/ 2509838 w 2762250"/>
                <a:gd name="connsiteY70" fmla="*/ 90492 h 633417"/>
                <a:gd name="connsiteX71" fmla="*/ 2562225 w 2762250"/>
                <a:gd name="connsiteY71" fmla="*/ 71442 h 633417"/>
                <a:gd name="connsiteX72" fmla="*/ 2586038 w 2762250"/>
                <a:gd name="connsiteY72" fmla="*/ 61917 h 633417"/>
                <a:gd name="connsiteX73" fmla="*/ 2609850 w 2762250"/>
                <a:gd name="connsiteY73" fmla="*/ 57154 h 633417"/>
                <a:gd name="connsiteX74" fmla="*/ 2624138 w 2762250"/>
                <a:gd name="connsiteY74" fmla="*/ 52392 h 633417"/>
                <a:gd name="connsiteX75" fmla="*/ 2652713 w 2762250"/>
                <a:gd name="connsiteY75" fmla="*/ 38104 h 633417"/>
                <a:gd name="connsiteX76" fmla="*/ 2667000 w 2762250"/>
                <a:gd name="connsiteY76" fmla="*/ 28579 h 633417"/>
                <a:gd name="connsiteX77" fmla="*/ 2681288 w 2762250"/>
                <a:gd name="connsiteY77" fmla="*/ 23817 h 633417"/>
                <a:gd name="connsiteX78" fmla="*/ 2705100 w 2762250"/>
                <a:gd name="connsiteY78" fmla="*/ 14292 h 633417"/>
                <a:gd name="connsiteX79" fmla="*/ 2728913 w 2762250"/>
                <a:gd name="connsiteY79" fmla="*/ 9529 h 633417"/>
                <a:gd name="connsiteX80" fmla="*/ 2762250 w 2762250"/>
                <a:gd name="connsiteY80" fmla="*/ 4 h 633417"/>
                <a:gd name="connsiteX0" fmla="*/ 0 w 2552700"/>
                <a:gd name="connsiteY0" fmla="*/ 471492 h 633417"/>
                <a:gd name="connsiteX1" fmla="*/ 100013 w 2552700"/>
                <a:gd name="connsiteY1" fmla="*/ 476254 h 633417"/>
                <a:gd name="connsiteX2" fmla="*/ 133350 w 2552700"/>
                <a:gd name="connsiteY2" fmla="*/ 485779 h 633417"/>
                <a:gd name="connsiteX3" fmla="*/ 152400 w 2552700"/>
                <a:gd name="connsiteY3" fmla="*/ 490542 h 633417"/>
                <a:gd name="connsiteX4" fmla="*/ 195263 w 2552700"/>
                <a:gd name="connsiteY4" fmla="*/ 504829 h 633417"/>
                <a:gd name="connsiteX5" fmla="*/ 209550 w 2552700"/>
                <a:gd name="connsiteY5" fmla="*/ 509592 h 633417"/>
                <a:gd name="connsiteX6" fmla="*/ 247650 w 2552700"/>
                <a:gd name="connsiteY6" fmla="*/ 519117 h 633417"/>
                <a:gd name="connsiteX7" fmla="*/ 342900 w 2552700"/>
                <a:gd name="connsiteY7" fmla="*/ 533404 h 633417"/>
                <a:gd name="connsiteX8" fmla="*/ 395288 w 2552700"/>
                <a:gd name="connsiteY8" fmla="*/ 542929 h 633417"/>
                <a:gd name="connsiteX9" fmla="*/ 414338 w 2552700"/>
                <a:gd name="connsiteY9" fmla="*/ 547692 h 633417"/>
                <a:gd name="connsiteX10" fmla="*/ 471488 w 2552700"/>
                <a:gd name="connsiteY10" fmla="*/ 552454 h 633417"/>
                <a:gd name="connsiteX11" fmla="*/ 528638 w 2552700"/>
                <a:gd name="connsiteY11" fmla="*/ 561979 h 633417"/>
                <a:gd name="connsiteX12" fmla="*/ 561975 w 2552700"/>
                <a:gd name="connsiteY12" fmla="*/ 566742 h 633417"/>
                <a:gd name="connsiteX13" fmla="*/ 661988 w 2552700"/>
                <a:gd name="connsiteY13" fmla="*/ 576267 h 633417"/>
                <a:gd name="connsiteX14" fmla="*/ 738188 w 2552700"/>
                <a:gd name="connsiteY14" fmla="*/ 590554 h 633417"/>
                <a:gd name="connsiteX15" fmla="*/ 752475 w 2552700"/>
                <a:gd name="connsiteY15" fmla="*/ 595317 h 633417"/>
                <a:gd name="connsiteX16" fmla="*/ 785813 w 2552700"/>
                <a:gd name="connsiteY16" fmla="*/ 600079 h 633417"/>
                <a:gd name="connsiteX17" fmla="*/ 819150 w 2552700"/>
                <a:gd name="connsiteY17" fmla="*/ 609604 h 633417"/>
                <a:gd name="connsiteX18" fmla="*/ 866775 w 2552700"/>
                <a:gd name="connsiteY18" fmla="*/ 614367 h 633417"/>
                <a:gd name="connsiteX19" fmla="*/ 895350 w 2552700"/>
                <a:gd name="connsiteY19" fmla="*/ 623892 h 633417"/>
                <a:gd name="connsiteX20" fmla="*/ 942975 w 2552700"/>
                <a:gd name="connsiteY20" fmla="*/ 633417 h 633417"/>
                <a:gd name="connsiteX21" fmla="*/ 1047750 w 2552700"/>
                <a:gd name="connsiteY21" fmla="*/ 628654 h 633417"/>
                <a:gd name="connsiteX22" fmla="*/ 1076325 w 2552700"/>
                <a:gd name="connsiteY22" fmla="*/ 619129 h 633417"/>
                <a:gd name="connsiteX23" fmla="*/ 1095375 w 2552700"/>
                <a:gd name="connsiteY23" fmla="*/ 614367 h 633417"/>
                <a:gd name="connsiteX24" fmla="*/ 1109663 w 2552700"/>
                <a:gd name="connsiteY24" fmla="*/ 604842 h 633417"/>
                <a:gd name="connsiteX25" fmla="*/ 1152525 w 2552700"/>
                <a:gd name="connsiteY25" fmla="*/ 595317 h 633417"/>
                <a:gd name="connsiteX26" fmla="*/ 1190625 w 2552700"/>
                <a:gd name="connsiteY26" fmla="*/ 585792 h 633417"/>
                <a:gd name="connsiteX27" fmla="*/ 1204913 w 2552700"/>
                <a:gd name="connsiteY27" fmla="*/ 576267 h 633417"/>
                <a:gd name="connsiteX28" fmla="*/ 1219200 w 2552700"/>
                <a:gd name="connsiteY28" fmla="*/ 561979 h 633417"/>
                <a:gd name="connsiteX29" fmla="*/ 1247775 w 2552700"/>
                <a:gd name="connsiteY29" fmla="*/ 552454 h 633417"/>
                <a:gd name="connsiteX30" fmla="*/ 1262063 w 2552700"/>
                <a:gd name="connsiteY30" fmla="*/ 542929 h 633417"/>
                <a:gd name="connsiteX31" fmla="*/ 1290638 w 2552700"/>
                <a:gd name="connsiteY31" fmla="*/ 533404 h 633417"/>
                <a:gd name="connsiteX32" fmla="*/ 1304925 w 2552700"/>
                <a:gd name="connsiteY32" fmla="*/ 528642 h 633417"/>
                <a:gd name="connsiteX33" fmla="*/ 1381125 w 2552700"/>
                <a:gd name="connsiteY33" fmla="*/ 533404 h 633417"/>
                <a:gd name="connsiteX34" fmla="*/ 1443038 w 2552700"/>
                <a:gd name="connsiteY34" fmla="*/ 547692 h 633417"/>
                <a:gd name="connsiteX35" fmla="*/ 1528763 w 2552700"/>
                <a:gd name="connsiteY35" fmla="*/ 542929 h 633417"/>
                <a:gd name="connsiteX36" fmla="*/ 1557338 w 2552700"/>
                <a:gd name="connsiteY36" fmla="*/ 533404 h 633417"/>
                <a:gd name="connsiteX37" fmla="*/ 1571625 w 2552700"/>
                <a:gd name="connsiteY37" fmla="*/ 528642 h 633417"/>
                <a:gd name="connsiteX38" fmla="*/ 1585913 w 2552700"/>
                <a:gd name="connsiteY38" fmla="*/ 519117 h 633417"/>
                <a:gd name="connsiteX39" fmla="*/ 1643063 w 2552700"/>
                <a:gd name="connsiteY39" fmla="*/ 509592 h 633417"/>
                <a:gd name="connsiteX40" fmla="*/ 1662113 w 2552700"/>
                <a:gd name="connsiteY40" fmla="*/ 504829 h 633417"/>
                <a:gd name="connsiteX41" fmla="*/ 1690688 w 2552700"/>
                <a:gd name="connsiteY41" fmla="*/ 500067 h 633417"/>
                <a:gd name="connsiteX42" fmla="*/ 1724025 w 2552700"/>
                <a:gd name="connsiteY42" fmla="*/ 490542 h 633417"/>
                <a:gd name="connsiteX43" fmla="*/ 1766888 w 2552700"/>
                <a:gd name="connsiteY43" fmla="*/ 485779 h 633417"/>
                <a:gd name="connsiteX44" fmla="*/ 1781175 w 2552700"/>
                <a:gd name="connsiteY44" fmla="*/ 481017 h 633417"/>
                <a:gd name="connsiteX45" fmla="*/ 1800225 w 2552700"/>
                <a:gd name="connsiteY45" fmla="*/ 476254 h 633417"/>
                <a:gd name="connsiteX46" fmla="*/ 1828800 w 2552700"/>
                <a:gd name="connsiteY46" fmla="*/ 457204 h 633417"/>
                <a:gd name="connsiteX47" fmla="*/ 1843088 w 2552700"/>
                <a:gd name="connsiteY47" fmla="*/ 447679 h 633417"/>
                <a:gd name="connsiteX48" fmla="*/ 1857375 w 2552700"/>
                <a:gd name="connsiteY48" fmla="*/ 438154 h 633417"/>
                <a:gd name="connsiteX49" fmla="*/ 1866900 w 2552700"/>
                <a:gd name="connsiteY49" fmla="*/ 423867 h 633417"/>
                <a:gd name="connsiteX50" fmla="*/ 1928813 w 2552700"/>
                <a:gd name="connsiteY50" fmla="*/ 409579 h 633417"/>
                <a:gd name="connsiteX51" fmla="*/ 1957388 w 2552700"/>
                <a:gd name="connsiteY51" fmla="*/ 400054 h 633417"/>
                <a:gd name="connsiteX52" fmla="*/ 1971675 w 2552700"/>
                <a:gd name="connsiteY52" fmla="*/ 385767 h 633417"/>
                <a:gd name="connsiteX53" fmla="*/ 1985963 w 2552700"/>
                <a:gd name="connsiteY53" fmla="*/ 376242 h 633417"/>
                <a:gd name="connsiteX54" fmla="*/ 2000250 w 2552700"/>
                <a:gd name="connsiteY54" fmla="*/ 357192 h 633417"/>
                <a:gd name="connsiteX55" fmla="*/ 2014538 w 2552700"/>
                <a:gd name="connsiteY55" fmla="*/ 352429 h 633417"/>
                <a:gd name="connsiteX56" fmla="*/ 2028825 w 2552700"/>
                <a:gd name="connsiteY56" fmla="*/ 342904 h 633417"/>
                <a:gd name="connsiteX57" fmla="*/ 2062163 w 2552700"/>
                <a:gd name="connsiteY57" fmla="*/ 319092 h 633417"/>
                <a:gd name="connsiteX58" fmla="*/ 2071688 w 2552700"/>
                <a:gd name="connsiteY58" fmla="*/ 304804 h 633417"/>
                <a:gd name="connsiteX59" fmla="*/ 2085975 w 2552700"/>
                <a:gd name="connsiteY59" fmla="*/ 276229 h 633417"/>
                <a:gd name="connsiteX60" fmla="*/ 2143125 w 2552700"/>
                <a:gd name="connsiteY60" fmla="*/ 228604 h 633417"/>
                <a:gd name="connsiteX61" fmla="*/ 2157413 w 2552700"/>
                <a:gd name="connsiteY61" fmla="*/ 219079 h 633417"/>
                <a:gd name="connsiteX62" fmla="*/ 2185988 w 2552700"/>
                <a:gd name="connsiteY62" fmla="*/ 190504 h 633417"/>
                <a:gd name="connsiteX63" fmla="*/ 2190750 w 2552700"/>
                <a:gd name="connsiteY63" fmla="*/ 176217 h 633417"/>
                <a:gd name="connsiteX64" fmla="*/ 2214563 w 2552700"/>
                <a:gd name="connsiteY64" fmla="*/ 147642 h 633417"/>
                <a:gd name="connsiteX65" fmla="*/ 2243138 w 2552700"/>
                <a:gd name="connsiteY65" fmla="*/ 128592 h 633417"/>
                <a:gd name="connsiteX66" fmla="*/ 2257425 w 2552700"/>
                <a:gd name="connsiteY66" fmla="*/ 119067 h 633417"/>
                <a:gd name="connsiteX67" fmla="*/ 2266950 w 2552700"/>
                <a:gd name="connsiteY67" fmla="*/ 104779 h 633417"/>
                <a:gd name="connsiteX68" fmla="*/ 2281238 w 2552700"/>
                <a:gd name="connsiteY68" fmla="*/ 100017 h 633417"/>
                <a:gd name="connsiteX69" fmla="*/ 2300288 w 2552700"/>
                <a:gd name="connsiteY69" fmla="*/ 90492 h 633417"/>
                <a:gd name="connsiteX70" fmla="*/ 2352675 w 2552700"/>
                <a:gd name="connsiteY70" fmla="*/ 71442 h 633417"/>
                <a:gd name="connsiteX71" fmla="*/ 2376488 w 2552700"/>
                <a:gd name="connsiteY71" fmla="*/ 61917 h 633417"/>
                <a:gd name="connsiteX72" fmla="*/ 2400300 w 2552700"/>
                <a:gd name="connsiteY72" fmla="*/ 57154 h 633417"/>
                <a:gd name="connsiteX73" fmla="*/ 2414588 w 2552700"/>
                <a:gd name="connsiteY73" fmla="*/ 52392 h 633417"/>
                <a:gd name="connsiteX74" fmla="*/ 2443163 w 2552700"/>
                <a:gd name="connsiteY74" fmla="*/ 38104 h 633417"/>
                <a:gd name="connsiteX75" fmla="*/ 2457450 w 2552700"/>
                <a:gd name="connsiteY75" fmla="*/ 28579 h 633417"/>
                <a:gd name="connsiteX76" fmla="*/ 2471738 w 2552700"/>
                <a:gd name="connsiteY76" fmla="*/ 23817 h 633417"/>
                <a:gd name="connsiteX77" fmla="*/ 2495550 w 2552700"/>
                <a:gd name="connsiteY77" fmla="*/ 14292 h 633417"/>
                <a:gd name="connsiteX78" fmla="*/ 2519363 w 2552700"/>
                <a:gd name="connsiteY78" fmla="*/ 9529 h 633417"/>
                <a:gd name="connsiteX79" fmla="*/ 2552700 w 2552700"/>
                <a:gd name="connsiteY79" fmla="*/ 4 h 633417"/>
                <a:gd name="connsiteX0" fmla="*/ 0 w 2452687"/>
                <a:gd name="connsiteY0" fmla="*/ 476254 h 633417"/>
                <a:gd name="connsiteX1" fmla="*/ 33337 w 2452687"/>
                <a:gd name="connsiteY1" fmla="*/ 485779 h 633417"/>
                <a:gd name="connsiteX2" fmla="*/ 52387 w 2452687"/>
                <a:gd name="connsiteY2" fmla="*/ 490542 h 633417"/>
                <a:gd name="connsiteX3" fmla="*/ 95250 w 2452687"/>
                <a:gd name="connsiteY3" fmla="*/ 504829 h 633417"/>
                <a:gd name="connsiteX4" fmla="*/ 109537 w 2452687"/>
                <a:gd name="connsiteY4" fmla="*/ 509592 h 633417"/>
                <a:gd name="connsiteX5" fmla="*/ 147637 w 2452687"/>
                <a:gd name="connsiteY5" fmla="*/ 519117 h 633417"/>
                <a:gd name="connsiteX6" fmla="*/ 242887 w 2452687"/>
                <a:gd name="connsiteY6" fmla="*/ 533404 h 633417"/>
                <a:gd name="connsiteX7" fmla="*/ 295275 w 2452687"/>
                <a:gd name="connsiteY7" fmla="*/ 542929 h 633417"/>
                <a:gd name="connsiteX8" fmla="*/ 314325 w 2452687"/>
                <a:gd name="connsiteY8" fmla="*/ 547692 h 633417"/>
                <a:gd name="connsiteX9" fmla="*/ 371475 w 2452687"/>
                <a:gd name="connsiteY9" fmla="*/ 552454 h 633417"/>
                <a:gd name="connsiteX10" fmla="*/ 428625 w 2452687"/>
                <a:gd name="connsiteY10" fmla="*/ 561979 h 633417"/>
                <a:gd name="connsiteX11" fmla="*/ 461962 w 2452687"/>
                <a:gd name="connsiteY11" fmla="*/ 566742 h 633417"/>
                <a:gd name="connsiteX12" fmla="*/ 561975 w 2452687"/>
                <a:gd name="connsiteY12" fmla="*/ 576267 h 633417"/>
                <a:gd name="connsiteX13" fmla="*/ 638175 w 2452687"/>
                <a:gd name="connsiteY13" fmla="*/ 590554 h 633417"/>
                <a:gd name="connsiteX14" fmla="*/ 652462 w 2452687"/>
                <a:gd name="connsiteY14" fmla="*/ 595317 h 633417"/>
                <a:gd name="connsiteX15" fmla="*/ 685800 w 2452687"/>
                <a:gd name="connsiteY15" fmla="*/ 600079 h 633417"/>
                <a:gd name="connsiteX16" fmla="*/ 719137 w 2452687"/>
                <a:gd name="connsiteY16" fmla="*/ 609604 h 633417"/>
                <a:gd name="connsiteX17" fmla="*/ 766762 w 2452687"/>
                <a:gd name="connsiteY17" fmla="*/ 614367 h 633417"/>
                <a:gd name="connsiteX18" fmla="*/ 795337 w 2452687"/>
                <a:gd name="connsiteY18" fmla="*/ 623892 h 633417"/>
                <a:gd name="connsiteX19" fmla="*/ 842962 w 2452687"/>
                <a:gd name="connsiteY19" fmla="*/ 633417 h 633417"/>
                <a:gd name="connsiteX20" fmla="*/ 947737 w 2452687"/>
                <a:gd name="connsiteY20" fmla="*/ 628654 h 633417"/>
                <a:gd name="connsiteX21" fmla="*/ 976312 w 2452687"/>
                <a:gd name="connsiteY21" fmla="*/ 619129 h 633417"/>
                <a:gd name="connsiteX22" fmla="*/ 995362 w 2452687"/>
                <a:gd name="connsiteY22" fmla="*/ 614367 h 633417"/>
                <a:gd name="connsiteX23" fmla="*/ 1009650 w 2452687"/>
                <a:gd name="connsiteY23" fmla="*/ 604842 h 633417"/>
                <a:gd name="connsiteX24" fmla="*/ 1052512 w 2452687"/>
                <a:gd name="connsiteY24" fmla="*/ 595317 h 633417"/>
                <a:gd name="connsiteX25" fmla="*/ 1090612 w 2452687"/>
                <a:gd name="connsiteY25" fmla="*/ 585792 h 633417"/>
                <a:gd name="connsiteX26" fmla="*/ 1104900 w 2452687"/>
                <a:gd name="connsiteY26" fmla="*/ 576267 h 633417"/>
                <a:gd name="connsiteX27" fmla="*/ 1119187 w 2452687"/>
                <a:gd name="connsiteY27" fmla="*/ 561979 h 633417"/>
                <a:gd name="connsiteX28" fmla="*/ 1147762 w 2452687"/>
                <a:gd name="connsiteY28" fmla="*/ 552454 h 633417"/>
                <a:gd name="connsiteX29" fmla="*/ 1162050 w 2452687"/>
                <a:gd name="connsiteY29" fmla="*/ 542929 h 633417"/>
                <a:gd name="connsiteX30" fmla="*/ 1190625 w 2452687"/>
                <a:gd name="connsiteY30" fmla="*/ 533404 h 633417"/>
                <a:gd name="connsiteX31" fmla="*/ 1204912 w 2452687"/>
                <a:gd name="connsiteY31" fmla="*/ 528642 h 633417"/>
                <a:gd name="connsiteX32" fmla="*/ 1281112 w 2452687"/>
                <a:gd name="connsiteY32" fmla="*/ 533404 h 633417"/>
                <a:gd name="connsiteX33" fmla="*/ 1343025 w 2452687"/>
                <a:gd name="connsiteY33" fmla="*/ 547692 h 633417"/>
                <a:gd name="connsiteX34" fmla="*/ 1428750 w 2452687"/>
                <a:gd name="connsiteY34" fmla="*/ 542929 h 633417"/>
                <a:gd name="connsiteX35" fmla="*/ 1457325 w 2452687"/>
                <a:gd name="connsiteY35" fmla="*/ 533404 h 633417"/>
                <a:gd name="connsiteX36" fmla="*/ 1471612 w 2452687"/>
                <a:gd name="connsiteY36" fmla="*/ 528642 h 633417"/>
                <a:gd name="connsiteX37" fmla="*/ 1485900 w 2452687"/>
                <a:gd name="connsiteY37" fmla="*/ 519117 h 633417"/>
                <a:gd name="connsiteX38" fmla="*/ 1543050 w 2452687"/>
                <a:gd name="connsiteY38" fmla="*/ 509592 h 633417"/>
                <a:gd name="connsiteX39" fmla="*/ 1562100 w 2452687"/>
                <a:gd name="connsiteY39" fmla="*/ 504829 h 633417"/>
                <a:gd name="connsiteX40" fmla="*/ 1590675 w 2452687"/>
                <a:gd name="connsiteY40" fmla="*/ 500067 h 633417"/>
                <a:gd name="connsiteX41" fmla="*/ 1624012 w 2452687"/>
                <a:gd name="connsiteY41" fmla="*/ 490542 h 633417"/>
                <a:gd name="connsiteX42" fmla="*/ 1666875 w 2452687"/>
                <a:gd name="connsiteY42" fmla="*/ 485779 h 633417"/>
                <a:gd name="connsiteX43" fmla="*/ 1681162 w 2452687"/>
                <a:gd name="connsiteY43" fmla="*/ 481017 h 633417"/>
                <a:gd name="connsiteX44" fmla="*/ 1700212 w 2452687"/>
                <a:gd name="connsiteY44" fmla="*/ 476254 h 633417"/>
                <a:gd name="connsiteX45" fmla="*/ 1728787 w 2452687"/>
                <a:gd name="connsiteY45" fmla="*/ 457204 h 633417"/>
                <a:gd name="connsiteX46" fmla="*/ 1743075 w 2452687"/>
                <a:gd name="connsiteY46" fmla="*/ 447679 h 633417"/>
                <a:gd name="connsiteX47" fmla="*/ 1757362 w 2452687"/>
                <a:gd name="connsiteY47" fmla="*/ 438154 h 633417"/>
                <a:gd name="connsiteX48" fmla="*/ 1766887 w 2452687"/>
                <a:gd name="connsiteY48" fmla="*/ 423867 h 633417"/>
                <a:gd name="connsiteX49" fmla="*/ 1828800 w 2452687"/>
                <a:gd name="connsiteY49" fmla="*/ 409579 h 633417"/>
                <a:gd name="connsiteX50" fmla="*/ 1857375 w 2452687"/>
                <a:gd name="connsiteY50" fmla="*/ 400054 h 633417"/>
                <a:gd name="connsiteX51" fmla="*/ 1871662 w 2452687"/>
                <a:gd name="connsiteY51" fmla="*/ 385767 h 633417"/>
                <a:gd name="connsiteX52" fmla="*/ 1885950 w 2452687"/>
                <a:gd name="connsiteY52" fmla="*/ 376242 h 633417"/>
                <a:gd name="connsiteX53" fmla="*/ 1900237 w 2452687"/>
                <a:gd name="connsiteY53" fmla="*/ 357192 h 633417"/>
                <a:gd name="connsiteX54" fmla="*/ 1914525 w 2452687"/>
                <a:gd name="connsiteY54" fmla="*/ 352429 h 633417"/>
                <a:gd name="connsiteX55" fmla="*/ 1928812 w 2452687"/>
                <a:gd name="connsiteY55" fmla="*/ 342904 h 633417"/>
                <a:gd name="connsiteX56" fmla="*/ 1962150 w 2452687"/>
                <a:gd name="connsiteY56" fmla="*/ 319092 h 633417"/>
                <a:gd name="connsiteX57" fmla="*/ 1971675 w 2452687"/>
                <a:gd name="connsiteY57" fmla="*/ 304804 h 633417"/>
                <a:gd name="connsiteX58" fmla="*/ 1985962 w 2452687"/>
                <a:gd name="connsiteY58" fmla="*/ 276229 h 633417"/>
                <a:gd name="connsiteX59" fmla="*/ 2043112 w 2452687"/>
                <a:gd name="connsiteY59" fmla="*/ 228604 h 633417"/>
                <a:gd name="connsiteX60" fmla="*/ 2057400 w 2452687"/>
                <a:gd name="connsiteY60" fmla="*/ 219079 h 633417"/>
                <a:gd name="connsiteX61" fmla="*/ 2085975 w 2452687"/>
                <a:gd name="connsiteY61" fmla="*/ 190504 h 633417"/>
                <a:gd name="connsiteX62" fmla="*/ 2090737 w 2452687"/>
                <a:gd name="connsiteY62" fmla="*/ 176217 h 633417"/>
                <a:gd name="connsiteX63" fmla="*/ 2114550 w 2452687"/>
                <a:gd name="connsiteY63" fmla="*/ 147642 h 633417"/>
                <a:gd name="connsiteX64" fmla="*/ 2143125 w 2452687"/>
                <a:gd name="connsiteY64" fmla="*/ 128592 h 633417"/>
                <a:gd name="connsiteX65" fmla="*/ 2157412 w 2452687"/>
                <a:gd name="connsiteY65" fmla="*/ 119067 h 633417"/>
                <a:gd name="connsiteX66" fmla="*/ 2166937 w 2452687"/>
                <a:gd name="connsiteY66" fmla="*/ 104779 h 633417"/>
                <a:gd name="connsiteX67" fmla="*/ 2181225 w 2452687"/>
                <a:gd name="connsiteY67" fmla="*/ 100017 h 633417"/>
                <a:gd name="connsiteX68" fmla="*/ 2200275 w 2452687"/>
                <a:gd name="connsiteY68" fmla="*/ 90492 h 633417"/>
                <a:gd name="connsiteX69" fmla="*/ 2252662 w 2452687"/>
                <a:gd name="connsiteY69" fmla="*/ 71442 h 633417"/>
                <a:gd name="connsiteX70" fmla="*/ 2276475 w 2452687"/>
                <a:gd name="connsiteY70" fmla="*/ 61917 h 633417"/>
                <a:gd name="connsiteX71" fmla="*/ 2300287 w 2452687"/>
                <a:gd name="connsiteY71" fmla="*/ 57154 h 633417"/>
                <a:gd name="connsiteX72" fmla="*/ 2314575 w 2452687"/>
                <a:gd name="connsiteY72" fmla="*/ 52392 h 633417"/>
                <a:gd name="connsiteX73" fmla="*/ 2343150 w 2452687"/>
                <a:gd name="connsiteY73" fmla="*/ 38104 h 633417"/>
                <a:gd name="connsiteX74" fmla="*/ 2357437 w 2452687"/>
                <a:gd name="connsiteY74" fmla="*/ 28579 h 633417"/>
                <a:gd name="connsiteX75" fmla="*/ 2371725 w 2452687"/>
                <a:gd name="connsiteY75" fmla="*/ 23817 h 633417"/>
                <a:gd name="connsiteX76" fmla="*/ 2395537 w 2452687"/>
                <a:gd name="connsiteY76" fmla="*/ 14292 h 633417"/>
                <a:gd name="connsiteX77" fmla="*/ 2419350 w 2452687"/>
                <a:gd name="connsiteY77" fmla="*/ 9529 h 633417"/>
                <a:gd name="connsiteX78" fmla="*/ 2452687 w 2452687"/>
                <a:gd name="connsiteY78" fmla="*/ 4 h 633417"/>
                <a:gd name="connsiteX0" fmla="*/ 0 w 2419350"/>
                <a:gd name="connsiteY0" fmla="*/ 485779 h 633417"/>
                <a:gd name="connsiteX1" fmla="*/ 19050 w 2419350"/>
                <a:gd name="connsiteY1" fmla="*/ 490542 h 633417"/>
                <a:gd name="connsiteX2" fmla="*/ 61913 w 2419350"/>
                <a:gd name="connsiteY2" fmla="*/ 504829 h 633417"/>
                <a:gd name="connsiteX3" fmla="*/ 76200 w 2419350"/>
                <a:gd name="connsiteY3" fmla="*/ 509592 h 633417"/>
                <a:gd name="connsiteX4" fmla="*/ 114300 w 2419350"/>
                <a:gd name="connsiteY4" fmla="*/ 519117 h 633417"/>
                <a:gd name="connsiteX5" fmla="*/ 209550 w 2419350"/>
                <a:gd name="connsiteY5" fmla="*/ 533404 h 633417"/>
                <a:gd name="connsiteX6" fmla="*/ 261938 w 2419350"/>
                <a:gd name="connsiteY6" fmla="*/ 542929 h 633417"/>
                <a:gd name="connsiteX7" fmla="*/ 280988 w 2419350"/>
                <a:gd name="connsiteY7" fmla="*/ 547692 h 633417"/>
                <a:gd name="connsiteX8" fmla="*/ 338138 w 2419350"/>
                <a:gd name="connsiteY8" fmla="*/ 552454 h 633417"/>
                <a:gd name="connsiteX9" fmla="*/ 395288 w 2419350"/>
                <a:gd name="connsiteY9" fmla="*/ 561979 h 633417"/>
                <a:gd name="connsiteX10" fmla="*/ 428625 w 2419350"/>
                <a:gd name="connsiteY10" fmla="*/ 566742 h 633417"/>
                <a:gd name="connsiteX11" fmla="*/ 528638 w 2419350"/>
                <a:gd name="connsiteY11" fmla="*/ 576267 h 633417"/>
                <a:gd name="connsiteX12" fmla="*/ 604838 w 2419350"/>
                <a:gd name="connsiteY12" fmla="*/ 590554 h 633417"/>
                <a:gd name="connsiteX13" fmla="*/ 619125 w 2419350"/>
                <a:gd name="connsiteY13" fmla="*/ 595317 h 633417"/>
                <a:gd name="connsiteX14" fmla="*/ 652463 w 2419350"/>
                <a:gd name="connsiteY14" fmla="*/ 600079 h 633417"/>
                <a:gd name="connsiteX15" fmla="*/ 685800 w 2419350"/>
                <a:gd name="connsiteY15" fmla="*/ 609604 h 633417"/>
                <a:gd name="connsiteX16" fmla="*/ 733425 w 2419350"/>
                <a:gd name="connsiteY16" fmla="*/ 614367 h 633417"/>
                <a:gd name="connsiteX17" fmla="*/ 762000 w 2419350"/>
                <a:gd name="connsiteY17" fmla="*/ 623892 h 633417"/>
                <a:gd name="connsiteX18" fmla="*/ 809625 w 2419350"/>
                <a:gd name="connsiteY18" fmla="*/ 633417 h 633417"/>
                <a:gd name="connsiteX19" fmla="*/ 914400 w 2419350"/>
                <a:gd name="connsiteY19" fmla="*/ 628654 h 633417"/>
                <a:gd name="connsiteX20" fmla="*/ 942975 w 2419350"/>
                <a:gd name="connsiteY20" fmla="*/ 619129 h 633417"/>
                <a:gd name="connsiteX21" fmla="*/ 962025 w 2419350"/>
                <a:gd name="connsiteY21" fmla="*/ 614367 h 633417"/>
                <a:gd name="connsiteX22" fmla="*/ 976313 w 2419350"/>
                <a:gd name="connsiteY22" fmla="*/ 604842 h 633417"/>
                <a:gd name="connsiteX23" fmla="*/ 1019175 w 2419350"/>
                <a:gd name="connsiteY23" fmla="*/ 595317 h 633417"/>
                <a:gd name="connsiteX24" fmla="*/ 1057275 w 2419350"/>
                <a:gd name="connsiteY24" fmla="*/ 585792 h 633417"/>
                <a:gd name="connsiteX25" fmla="*/ 1071563 w 2419350"/>
                <a:gd name="connsiteY25" fmla="*/ 576267 h 633417"/>
                <a:gd name="connsiteX26" fmla="*/ 1085850 w 2419350"/>
                <a:gd name="connsiteY26" fmla="*/ 561979 h 633417"/>
                <a:gd name="connsiteX27" fmla="*/ 1114425 w 2419350"/>
                <a:gd name="connsiteY27" fmla="*/ 552454 h 633417"/>
                <a:gd name="connsiteX28" fmla="*/ 1128713 w 2419350"/>
                <a:gd name="connsiteY28" fmla="*/ 542929 h 633417"/>
                <a:gd name="connsiteX29" fmla="*/ 1157288 w 2419350"/>
                <a:gd name="connsiteY29" fmla="*/ 533404 h 633417"/>
                <a:gd name="connsiteX30" fmla="*/ 1171575 w 2419350"/>
                <a:gd name="connsiteY30" fmla="*/ 528642 h 633417"/>
                <a:gd name="connsiteX31" fmla="*/ 1247775 w 2419350"/>
                <a:gd name="connsiteY31" fmla="*/ 533404 h 633417"/>
                <a:gd name="connsiteX32" fmla="*/ 1309688 w 2419350"/>
                <a:gd name="connsiteY32" fmla="*/ 547692 h 633417"/>
                <a:gd name="connsiteX33" fmla="*/ 1395413 w 2419350"/>
                <a:gd name="connsiteY33" fmla="*/ 542929 h 633417"/>
                <a:gd name="connsiteX34" fmla="*/ 1423988 w 2419350"/>
                <a:gd name="connsiteY34" fmla="*/ 533404 h 633417"/>
                <a:gd name="connsiteX35" fmla="*/ 1438275 w 2419350"/>
                <a:gd name="connsiteY35" fmla="*/ 528642 h 633417"/>
                <a:gd name="connsiteX36" fmla="*/ 1452563 w 2419350"/>
                <a:gd name="connsiteY36" fmla="*/ 519117 h 633417"/>
                <a:gd name="connsiteX37" fmla="*/ 1509713 w 2419350"/>
                <a:gd name="connsiteY37" fmla="*/ 509592 h 633417"/>
                <a:gd name="connsiteX38" fmla="*/ 1528763 w 2419350"/>
                <a:gd name="connsiteY38" fmla="*/ 504829 h 633417"/>
                <a:gd name="connsiteX39" fmla="*/ 1557338 w 2419350"/>
                <a:gd name="connsiteY39" fmla="*/ 500067 h 633417"/>
                <a:gd name="connsiteX40" fmla="*/ 1590675 w 2419350"/>
                <a:gd name="connsiteY40" fmla="*/ 490542 h 633417"/>
                <a:gd name="connsiteX41" fmla="*/ 1633538 w 2419350"/>
                <a:gd name="connsiteY41" fmla="*/ 485779 h 633417"/>
                <a:gd name="connsiteX42" fmla="*/ 1647825 w 2419350"/>
                <a:gd name="connsiteY42" fmla="*/ 481017 h 633417"/>
                <a:gd name="connsiteX43" fmla="*/ 1666875 w 2419350"/>
                <a:gd name="connsiteY43" fmla="*/ 476254 h 633417"/>
                <a:gd name="connsiteX44" fmla="*/ 1695450 w 2419350"/>
                <a:gd name="connsiteY44" fmla="*/ 457204 h 633417"/>
                <a:gd name="connsiteX45" fmla="*/ 1709738 w 2419350"/>
                <a:gd name="connsiteY45" fmla="*/ 447679 h 633417"/>
                <a:gd name="connsiteX46" fmla="*/ 1724025 w 2419350"/>
                <a:gd name="connsiteY46" fmla="*/ 438154 h 633417"/>
                <a:gd name="connsiteX47" fmla="*/ 1733550 w 2419350"/>
                <a:gd name="connsiteY47" fmla="*/ 423867 h 633417"/>
                <a:gd name="connsiteX48" fmla="*/ 1795463 w 2419350"/>
                <a:gd name="connsiteY48" fmla="*/ 409579 h 633417"/>
                <a:gd name="connsiteX49" fmla="*/ 1824038 w 2419350"/>
                <a:gd name="connsiteY49" fmla="*/ 400054 h 633417"/>
                <a:gd name="connsiteX50" fmla="*/ 1838325 w 2419350"/>
                <a:gd name="connsiteY50" fmla="*/ 385767 h 633417"/>
                <a:gd name="connsiteX51" fmla="*/ 1852613 w 2419350"/>
                <a:gd name="connsiteY51" fmla="*/ 376242 h 633417"/>
                <a:gd name="connsiteX52" fmla="*/ 1866900 w 2419350"/>
                <a:gd name="connsiteY52" fmla="*/ 357192 h 633417"/>
                <a:gd name="connsiteX53" fmla="*/ 1881188 w 2419350"/>
                <a:gd name="connsiteY53" fmla="*/ 352429 h 633417"/>
                <a:gd name="connsiteX54" fmla="*/ 1895475 w 2419350"/>
                <a:gd name="connsiteY54" fmla="*/ 342904 h 633417"/>
                <a:gd name="connsiteX55" fmla="*/ 1928813 w 2419350"/>
                <a:gd name="connsiteY55" fmla="*/ 319092 h 633417"/>
                <a:gd name="connsiteX56" fmla="*/ 1938338 w 2419350"/>
                <a:gd name="connsiteY56" fmla="*/ 304804 h 633417"/>
                <a:gd name="connsiteX57" fmla="*/ 1952625 w 2419350"/>
                <a:gd name="connsiteY57" fmla="*/ 276229 h 633417"/>
                <a:gd name="connsiteX58" fmla="*/ 2009775 w 2419350"/>
                <a:gd name="connsiteY58" fmla="*/ 228604 h 633417"/>
                <a:gd name="connsiteX59" fmla="*/ 2024063 w 2419350"/>
                <a:gd name="connsiteY59" fmla="*/ 219079 h 633417"/>
                <a:gd name="connsiteX60" fmla="*/ 2052638 w 2419350"/>
                <a:gd name="connsiteY60" fmla="*/ 190504 h 633417"/>
                <a:gd name="connsiteX61" fmla="*/ 2057400 w 2419350"/>
                <a:gd name="connsiteY61" fmla="*/ 176217 h 633417"/>
                <a:gd name="connsiteX62" fmla="*/ 2081213 w 2419350"/>
                <a:gd name="connsiteY62" fmla="*/ 147642 h 633417"/>
                <a:gd name="connsiteX63" fmla="*/ 2109788 w 2419350"/>
                <a:gd name="connsiteY63" fmla="*/ 128592 h 633417"/>
                <a:gd name="connsiteX64" fmla="*/ 2124075 w 2419350"/>
                <a:gd name="connsiteY64" fmla="*/ 119067 h 633417"/>
                <a:gd name="connsiteX65" fmla="*/ 2133600 w 2419350"/>
                <a:gd name="connsiteY65" fmla="*/ 104779 h 633417"/>
                <a:gd name="connsiteX66" fmla="*/ 2147888 w 2419350"/>
                <a:gd name="connsiteY66" fmla="*/ 100017 h 633417"/>
                <a:gd name="connsiteX67" fmla="*/ 2166938 w 2419350"/>
                <a:gd name="connsiteY67" fmla="*/ 90492 h 633417"/>
                <a:gd name="connsiteX68" fmla="*/ 2219325 w 2419350"/>
                <a:gd name="connsiteY68" fmla="*/ 71442 h 633417"/>
                <a:gd name="connsiteX69" fmla="*/ 2243138 w 2419350"/>
                <a:gd name="connsiteY69" fmla="*/ 61917 h 633417"/>
                <a:gd name="connsiteX70" fmla="*/ 2266950 w 2419350"/>
                <a:gd name="connsiteY70" fmla="*/ 57154 h 633417"/>
                <a:gd name="connsiteX71" fmla="*/ 2281238 w 2419350"/>
                <a:gd name="connsiteY71" fmla="*/ 52392 h 633417"/>
                <a:gd name="connsiteX72" fmla="*/ 2309813 w 2419350"/>
                <a:gd name="connsiteY72" fmla="*/ 38104 h 633417"/>
                <a:gd name="connsiteX73" fmla="*/ 2324100 w 2419350"/>
                <a:gd name="connsiteY73" fmla="*/ 28579 h 633417"/>
                <a:gd name="connsiteX74" fmla="*/ 2338388 w 2419350"/>
                <a:gd name="connsiteY74" fmla="*/ 23817 h 633417"/>
                <a:gd name="connsiteX75" fmla="*/ 2362200 w 2419350"/>
                <a:gd name="connsiteY75" fmla="*/ 14292 h 633417"/>
                <a:gd name="connsiteX76" fmla="*/ 2386013 w 2419350"/>
                <a:gd name="connsiteY76" fmla="*/ 9529 h 633417"/>
                <a:gd name="connsiteX77" fmla="*/ 2419350 w 2419350"/>
                <a:gd name="connsiteY77" fmla="*/ 4 h 633417"/>
                <a:gd name="connsiteX0" fmla="*/ 0 w 2419350"/>
                <a:gd name="connsiteY0" fmla="*/ 485779 h 633417"/>
                <a:gd name="connsiteX1" fmla="*/ 61913 w 2419350"/>
                <a:gd name="connsiteY1" fmla="*/ 504829 h 633417"/>
                <a:gd name="connsiteX2" fmla="*/ 76200 w 2419350"/>
                <a:gd name="connsiteY2" fmla="*/ 509592 h 633417"/>
                <a:gd name="connsiteX3" fmla="*/ 114300 w 2419350"/>
                <a:gd name="connsiteY3" fmla="*/ 519117 h 633417"/>
                <a:gd name="connsiteX4" fmla="*/ 209550 w 2419350"/>
                <a:gd name="connsiteY4" fmla="*/ 533404 h 633417"/>
                <a:gd name="connsiteX5" fmla="*/ 261938 w 2419350"/>
                <a:gd name="connsiteY5" fmla="*/ 542929 h 633417"/>
                <a:gd name="connsiteX6" fmla="*/ 280988 w 2419350"/>
                <a:gd name="connsiteY6" fmla="*/ 547692 h 633417"/>
                <a:gd name="connsiteX7" fmla="*/ 338138 w 2419350"/>
                <a:gd name="connsiteY7" fmla="*/ 552454 h 633417"/>
                <a:gd name="connsiteX8" fmla="*/ 395288 w 2419350"/>
                <a:gd name="connsiteY8" fmla="*/ 561979 h 633417"/>
                <a:gd name="connsiteX9" fmla="*/ 428625 w 2419350"/>
                <a:gd name="connsiteY9" fmla="*/ 566742 h 633417"/>
                <a:gd name="connsiteX10" fmla="*/ 528638 w 2419350"/>
                <a:gd name="connsiteY10" fmla="*/ 576267 h 633417"/>
                <a:gd name="connsiteX11" fmla="*/ 604838 w 2419350"/>
                <a:gd name="connsiteY11" fmla="*/ 590554 h 633417"/>
                <a:gd name="connsiteX12" fmla="*/ 619125 w 2419350"/>
                <a:gd name="connsiteY12" fmla="*/ 595317 h 633417"/>
                <a:gd name="connsiteX13" fmla="*/ 652463 w 2419350"/>
                <a:gd name="connsiteY13" fmla="*/ 600079 h 633417"/>
                <a:gd name="connsiteX14" fmla="*/ 685800 w 2419350"/>
                <a:gd name="connsiteY14" fmla="*/ 609604 h 633417"/>
                <a:gd name="connsiteX15" fmla="*/ 733425 w 2419350"/>
                <a:gd name="connsiteY15" fmla="*/ 614367 h 633417"/>
                <a:gd name="connsiteX16" fmla="*/ 762000 w 2419350"/>
                <a:gd name="connsiteY16" fmla="*/ 623892 h 633417"/>
                <a:gd name="connsiteX17" fmla="*/ 809625 w 2419350"/>
                <a:gd name="connsiteY17" fmla="*/ 633417 h 633417"/>
                <a:gd name="connsiteX18" fmla="*/ 914400 w 2419350"/>
                <a:gd name="connsiteY18" fmla="*/ 628654 h 633417"/>
                <a:gd name="connsiteX19" fmla="*/ 942975 w 2419350"/>
                <a:gd name="connsiteY19" fmla="*/ 619129 h 633417"/>
                <a:gd name="connsiteX20" fmla="*/ 962025 w 2419350"/>
                <a:gd name="connsiteY20" fmla="*/ 614367 h 633417"/>
                <a:gd name="connsiteX21" fmla="*/ 976313 w 2419350"/>
                <a:gd name="connsiteY21" fmla="*/ 604842 h 633417"/>
                <a:gd name="connsiteX22" fmla="*/ 1019175 w 2419350"/>
                <a:gd name="connsiteY22" fmla="*/ 595317 h 633417"/>
                <a:gd name="connsiteX23" fmla="*/ 1057275 w 2419350"/>
                <a:gd name="connsiteY23" fmla="*/ 585792 h 633417"/>
                <a:gd name="connsiteX24" fmla="*/ 1071563 w 2419350"/>
                <a:gd name="connsiteY24" fmla="*/ 576267 h 633417"/>
                <a:gd name="connsiteX25" fmla="*/ 1085850 w 2419350"/>
                <a:gd name="connsiteY25" fmla="*/ 561979 h 633417"/>
                <a:gd name="connsiteX26" fmla="*/ 1114425 w 2419350"/>
                <a:gd name="connsiteY26" fmla="*/ 552454 h 633417"/>
                <a:gd name="connsiteX27" fmla="*/ 1128713 w 2419350"/>
                <a:gd name="connsiteY27" fmla="*/ 542929 h 633417"/>
                <a:gd name="connsiteX28" fmla="*/ 1157288 w 2419350"/>
                <a:gd name="connsiteY28" fmla="*/ 533404 h 633417"/>
                <a:gd name="connsiteX29" fmla="*/ 1171575 w 2419350"/>
                <a:gd name="connsiteY29" fmla="*/ 528642 h 633417"/>
                <a:gd name="connsiteX30" fmla="*/ 1247775 w 2419350"/>
                <a:gd name="connsiteY30" fmla="*/ 533404 h 633417"/>
                <a:gd name="connsiteX31" fmla="*/ 1309688 w 2419350"/>
                <a:gd name="connsiteY31" fmla="*/ 547692 h 633417"/>
                <a:gd name="connsiteX32" fmla="*/ 1395413 w 2419350"/>
                <a:gd name="connsiteY32" fmla="*/ 542929 h 633417"/>
                <a:gd name="connsiteX33" fmla="*/ 1423988 w 2419350"/>
                <a:gd name="connsiteY33" fmla="*/ 533404 h 633417"/>
                <a:gd name="connsiteX34" fmla="*/ 1438275 w 2419350"/>
                <a:gd name="connsiteY34" fmla="*/ 528642 h 633417"/>
                <a:gd name="connsiteX35" fmla="*/ 1452563 w 2419350"/>
                <a:gd name="connsiteY35" fmla="*/ 519117 h 633417"/>
                <a:gd name="connsiteX36" fmla="*/ 1509713 w 2419350"/>
                <a:gd name="connsiteY36" fmla="*/ 509592 h 633417"/>
                <a:gd name="connsiteX37" fmla="*/ 1528763 w 2419350"/>
                <a:gd name="connsiteY37" fmla="*/ 504829 h 633417"/>
                <a:gd name="connsiteX38" fmla="*/ 1557338 w 2419350"/>
                <a:gd name="connsiteY38" fmla="*/ 500067 h 633417"/>
                <a:gd name="connsiteX39" fmla="*/ 1590675 w 2419350"/>
                <a:gd name="connsiteY39" fmla="*/ 490542 h 633417"/>
                <a:gd name="connsiteX40" fmla="*/ 1633538 w 2419350"/>
                <a:gd name="connsiteY40" fmla="*/ 485779 h 633417"/>
                <a:gd name="connsiteX41" fmla="*/ 1647825 w 2419350"/>
                <a:gd name="connsiteY41" fmla="*/ 481017 h 633417"/>
                <a:gd name="connsiteX42" fmla="*/ 1666875 w 2419350"/>
                <a:gd name="connsiteY42" fmla="*/ 476254 h 633417"/>
                <a:gd name="connsiteX43" fmla="*/ 1695450 w 2419350"/>
                <a:gd name="connsiteY43" fmla="*/ 457204 h 633417"/>
                <a:gd name="connsiteX44" fmla="*/ 1709738 w 2419350"/>
                <a:gd name="connsiteY44" fmla="*/ 447679 h 633417"/>
                <a:gd name="connsiteX45" fmla="*/ 1724025 w 2419350"/>
                <a:gd name="connsiteY45" fmla="*/ 438154 h 633417"/>
                <a:gd name="connsiteX46" fmla="*/ 1733550 w 2419350"/>
                <a:gd name="connsiteY46" fmla="*/ 423867 h 633417"/>
                <a:gd name="connsiteX47" fmla="*/ 1795463 w 2419350"/>
                <a:gd name="connsiteY47" fmla="*/ 409579 h 633417"/>
                <a:gd name="connsiteX48" fmla="*/ 1824038 w 2419350"/>
                <a:gd name="connsiteY48" fmla="*/ 400054 h 633417"/>
                <a:gd name="connsiteX49" fmla="*/ 1838325 w 2419350"/>
                <a:gd name="connsiteY49" fmla="*/ 385767 h 633417"/>
                <a:gd name="connsiteX50" fmla="*/ 1852613 w 2419350"/>
                <a:gd name="connsiteY50" fmla="*/ 376242 h 633417"/>
                <a:gd name="connsiteX51" fmla="*/ 1866900 w 2419350"/>
                <a:gd name="connsiteY51" fmla="*/ 357192 h 633417"/>
                <a:gd name="connsiteX52" fmla="*/ 1881188 w 2419350"/>
                <a:gd name="connsiteY52" fmla="*/ 352429 h 633417"/>
                <a:gd name="connsiteX53" fmla="*/ 1895475 w 2419350"/>
                <a:gd name="connsiteY53" fmla="*/ 342904 h 633417"/>
                <a:gd name="connsiteX54" fmla="*/ 1928813 w 2419350"/>
                <a:gd name="connsiteY54" fmla="*/ 319092 h 633417"/>
                <a:gd name="connsiteX55" fmla="*/ 1938338 w 2419350"/>
                <a:gd name="connsiteY55" fmla="*/ 304804 h 633417"/>
                <a:gd name="connsiteX56" fmla="*/ 1952625 w 2419350"/>
                <a:gd name="connsiteY56" fmla="*/ 276229 h 633417"/>
                <a:gd name="connsiteX57" fmla="*/ 2009775 w 2419350"/>
                <a:gd name="connsiteY57" fmla="*/ 228604 h 633417"/>
                <a:gd name="connsiteX58" fmla="*/ 2024063 w 2419350"/>
                <a:gd name="connsiteY58" fmla="*/ 219079 h 633417"/>
                <a:gd name="connsiteX59" fmla="*/ 2052638 w 2419350"/>
                <a:gd name="connsiteY59" fmla="*/ 190504 h 633417"/>
                <a:gd name="connsiteX60" fmla="*/ 2057400 w 2419350"/>
                <a:gd name="connsiteY60" fmla="*/ 176217 h 633417"/>
                <a:gd name="connsiteX61" fmla="*/ 2081213 w 2419350"/>
                <a:gd name="connsiteY61" fmla="*/ 147642 h 633417"/>
                <a:gd name="connsiteX62" fmla="*/ 2109788 w 2419350"/>
                <a:gd name="connsiteY62" fmla="*/ 128592 h 633417"/>
                <a:gd name="connsiteX63" fmla="*/ 2124075 w 2419350"/>
                <a:gd name="connsiteY63" fmla="*/ 119067 h 633417"/>
                <a:gd name="connsiteX64" fmla="*/ 2133600 w 2419350"/>
                <a:gd name="connsiteY64" fmla="*/ 104779 h 633417"/>
                <a:gd name="connsiteX65" fmla="*/ 2147888 w 2419350"/>
                <a:gd name="connsiteY65" fmla="*/ 100017 h 633417"/>
                <a:gd name="connsiteX66" fmla="*/ 2166938 w 2419350"/>
                <a:gd name="connsiteY66" fmla="*/ 90492 h 633417"/>
                <a:gd name="connsiteX67" fmla="*/ 2219325 w 2419350"/>
                <a:gd name="connsiteY67" fmla="*/ 71442 h 633417"/>
                <a:gd name="connsiteX68" fmla="*/ 2243138 w 2419350"/>
                <a:gd name="connsiteY68" fmla="*/ 61917 h 633417"/>
                <a:gd name="connsiteX69" fmla="*/ 2266950 w 2419350"/>
                <a:gd name="connsiteY69" fmla="*/ 57154 h 633417"/>
                <a:gd name="connsiteX70" fmla="*/ 2281238 w 2419350"/>
                <a:gd name="connsiteY70" fmla="*/ 52392 h 633417"/>
                <a:gd name="connsiteX71" fmla="*/ 2309813 w 2419350"/>
                <a:gd name="connsiteY71" fmla="*/ 38104 h 633417"/>
                <a:gd name="connsiteX72" fmla="*/ 2324100 w 2419350"/>
                <a:gd name="connsiteY72" fmla="*/ 28579 h 633417"/>
                <a:gd name="connsiteX73" fmla="*/ 2338388 w 2419350"/>
                <a:gd name="connsiteY73" fmla="*/ 23817 h 633417"/>
                <a:gd name="connsiteX74" fmla="*/ 2362200 w 2419350"/>
                <a:gd name="connsiteY74" fmla="*/ 14292 h 633417"/>
                <a:gd name="connsiteX75" fmla="*/ 2386013 w 2419350"/>
                <a:gd name="connsiteY75" fmla="*/ 9529 h 633417"/>
                <a:gd name="connsiteX76" fmla="*/ 2419350 w 2419350"/>
                <a:gd name="connsiteY76" fmla="*/ 4 h 633417"/>
                <a:gd name="connsiteX0" fmla="*/ 0 w 2357437"/>
                <a:gd name="connsiteY0" fmla="*/ 504829 h 633417"/>
                <a:gd name="connsiteX1" fmla="*/ 14287 w 2357437"/>
                <a:gd name="connsiteY1" fmla="*/ 509592 h 633417"/>
                <a:gd name="connsiteX2" fmla="*/ 52387 w 2357437"/>
                <a:gd name="connsiteY2" fmla="*/ 519117 h 633417"/>
                <a:gd name="connsiteX3" fmla="*/ 147637 w 2357437"/>
                <a:gd name="connsiteY3" fmla="*/ 533404 h 633417"/>
                <a:gd name="connsiteX4" fmla="*/ 200025 w 2357437"/>
                <a:gd name="connsiteY4" fmla="*/ 542929 h 633417"/>
                <a:gd name="connsiteX5" fmla="*/ 219075 w 2357437"/>
                <a:gd name="connsiteY5" fmla="*/ 547692 h 633417"/>
                <a:gd name="connsiteX6" fmla="*/ 276225 w 2357437"/>
                <a:gd name="connsiteY6" fmla="*/ 552454 h 633417"/>
                <a:gd name="connsiteX7" fmla="*/ 333375 w 2357437"/>
                <a:gd name="connsiteY7" fmla="*/ 561979 h 633417"/>
                <a:gd name="connsiteX8" fmla="*/ 366712 w 2357437"/>
                <a:gd name="connsiteY8" fmla="*/ 566742 h 633417"/>
                <a:gd name="connsiteX9" fmla="*/ 466725 w 2357437"/>
                <a:gd name="connsiteY9" fmla="*/ 576267 h 633417"/>
                <a:gd name="connsiteX10" fmla="*/ 542925 w 2357437"/>
                <a:gd name="connsiteY10" fmla="*/ 590554 h 633417"/>
                <a:gd name="connsiteX11" fmla="*/ 557212 w 2357437"/>
                <a:gd name="connsiteY11" fmla="*/ 595317 h 633417"/>
                <a:gd name="connsiteX12" fmla="*/ 590550 w 2357437"/>
                <a:gd name="connsiteY12" fmla="*/ 600079 h 633417"/>
                <a:gd name="connsiteX13" fmla="*/ 623887 w 2357437"/>
                <a:gd name="connsiteY13" fmla="*/ 609604 h 633417"/>
                <a:gd name="connsiteX14" fmla="*/ 671512 w 2357437"/>
                <a:gd name="connsiteY14" fmla="*/ 614367 h 633417"/>
                <a:gd name="connsiteX15" fmla="*/ 700087 w 2357437"/>
                <a:gd name="connsiteY15" fmla="*/ 623892 h 633417"/>
                <a:gd name="connsiteX16" fmla="*/ 747712 w 2357437"/>
                <a:gd name="connsiteY16" fmla="*/ 633417 h 633417"/>
                <a:gd name="connsiteX17" fmla="*/ 852487 w 2357437"/>
                <a:gd name="connsiteY17" fmla="*/ 628654 h 633417"/>
                <a:gd name="connsiteX18" fmla="*/ 881062 w 2357437"/>
                <a:gd name="connsiteY18" fmla="*/ 619129 h 633417"/>
                <a:gd name="connsiteX19" fmla="*/ 900112 w 2357437"/>
                <a:gd name="connsiteY19" fmla="*/ 614367 h 633417"/>
                <a:gd name="connsiteX20" fmla="*/ 914400 w 2357437"/>
                <a:gd name="connsiteY20" fmla="*/ 604842 h 633417"/>
                <a:gd name="connsiteX21" fmla="*/ 957262 w 2357437"/>
                <a:gd name="connsiteY21" fmla="*/ 595317 h 633417"/>
                <a:gd name="connsiteX22" fmla="*/ 995362 w 2357437"/>
                <a:gd name="connsiteY22" fmla="*/ 585792 h 633417"/>
                <a:gd name="connsiteX23" fmla="*/ 1009650 w 2357437"/>
                <a:gd name="connsiteY23" fmla="*/ 576267 h 633417"/>
                <a:gd name="connsiteX24" fmla="*/ 1023937 w 2357437"/>
                <a:gd name="connsiteY24" fmla="*/ 561979 h 633417"/>
                <a:gd name="connsiteX25" fmla="*/ 1052512 w 2357437"/>
                <a:gd name="connsiteY25" fmla="*/ 552454 h 633417"/>
                <a:gd name="connsiteX26" fmla="*/ 1066800 w 2357437"/>
                <a:gd name="connsiteY26" fmla="*/ 542929 h 633417"/>
                <a:gd name="connsiteX27" fmla="*/ 1095375 w 2357437"/>
                <a:gd name="connsiteY27" fmla="*/ 533404 h 633417"/>
                <a:gd name="connsiteX28" fmla="*/ 1109662 w 2357437"/>
                <a:gd name="connsiteY28" fmla="*/ 528642 h 633417"/>
                <a:gd name="connsiteX29" fmla="*/ 1185862 w 2357437"/>
                <a:gd name="connsiteY29" fmla="*/ 533404 h 633417"/>
                <a:gd name="connsiteX30" fmla="*/ 1247775 w 2357437"/>
                <a:gd name="connsiteY30" fmla="*/ 547692 h 633417"/>
                <a:gd name="connsiteX31" fmla="*/ 1333500 w 2357437"/>
                <a:gd name="connsiteY31" fmla="*/ 542929 h 633417"/>
                <a:gd name="connsiteX32" fmla="*/ 1362075 w 2357437"/>
                <a:gd name="connsiteY32" fmla="*/ 533404 h 633417"/>
                <a:gd name="connsiteX33" fmla="*/ 1376362 w 2357437"/>
                <a:gd name="connsiteY33" fmla="*/ 528642 h 633417"/>
                <a:gd name="connsiteX34" fmla="*/ 1390650 w 2357437"/>
                <a:gd name="connsiteY34" fmla="*/ 519117 h 633417"/>
                <a:gd name="connsiteX35" fmla="*/ 1447800 w 2357437"/>
                <a:gd name="connsiteY35" fmla="*/ 509592 h 633417"/>
                <a:gd name="connsiteX36" fmla="*/ 1466850 w 2357437"/>
                <a:gd name="connsiteY36" fmla="*/ 504829 h 633417"/>
                <a:gd name="connsiteX37" fmla="*/ 1495425 w 2357437"/>
                <a:gd name="connsiteY37" fmla="*/ 500067 h 633417"/>
                <a:gd name="connsiteX38" fmla="*/ 1528762 w 2357437"/>
                <a:gd name="connsiteY38" fmla="*/ 490542 h 633417"/>
                <a:gd name="connsiteX39" fmla="*/ 1571625 w 2357437"/>
                <a:gd name="connsiteY39" fmla="*/ 485779 h 633417"/>
                <a:gd name="connsiteX40" fmla="*/ 1585912 w 2357437"/>
                <a:gd name="connsiteY40" fmla="*/ 481017 h 633417"/>
                <a:gd name="connsiteX41" fmla="*/ 1604962 w 2357437"/>
                <a:gd name="connsiteY41" fmla="*/ 476254 h 633417"/>
                <a:gd name="connsiteX42" fmla="*/ 1633537 w 2357437"/>
                <a:gd name="connsiteY42" fmla="*/ 457204 h 633417"/>
                <a:gd name="connsiteX43" fmla="*/ 1647825 w 2357437"/>
                <a:gd name="connsiteY43" fmla="*/ 447679 h 633417"/>
                <a:gd name="connsiteX44" fmla="*/ 1662112 w 2357437"/>
                <a:gd name="connsiteY44" fmla="*/ 438154 h 633417"/>
                <a:gd name="connsiteX45" fmla="*/ 1671637 w 2357437"/>
                <a:gd name="connsiteY45" fmla="*/ 423867 h 633417"/>
                <a:gd name="connsiteX46" fmla="*/ 1733550 w 2357437"/>
                <a:gd name="connsiteY46" fmla="*/ 409579 h 633417"/>
                <a:gd name="connsiteX47" fmla="*/ 1762125 w 2357437"/>
                <a:gd name="connsiteY47" fmla="*/ 400054 h 633417"/>
                <a:gd name="connsiteX48" fmla="*/ 1776412 w 2357437"/>
                <a:gd name="connsiteY48" fmla="*/ 385767 h 633417"/>
                <a:gd name="connsiteX49" fmla="*/ 1790700 w 2357437"/>
                <a:gd name="connsiteY49" fmla="*/ 376242 h 633417"/>
                <a:gd name="connsiteX50" fmla="*/ 1804987 w 2357437"/>
                <a:gd name="connsiteY50" fmla="*/ 357192 h 633417"/>
                <a:gd name="connsiteX51" fmla="*/ 1819275 w 2357437"/>
                <a:gd name="connsiteY51" fmla="*/ 352429 h 633417"/>
                <a:gd name="connsiteX52" fmla="*/ 1833562 w 2357437"/>
                <a:gd name="connsiteY52" fmla="*/ 342904 h 633417"/>
                <a:gd name="connsiteX53" fmla="*/ 1866900 w 2357437"/>
                <a:gd name="connsiteY53" fmla="*/ 319092 h 633417"/>
                <a:gd name="connsiteX54" fmla="*/ 1876425 w 2357437"/>
                <a:gd name="connsiteY54" fmla="*/ 304804 h 633417"/>
                <a:gd name="connsiteX55" fmla="*/ 1890712 w 2357437"/>
                <a:gd name="connsiteY55" fmla="*/ 276229 h 633417"/>
                <a:gd name="connsiteX56" fmla="*/ 1947862 w 2357437"/>
                <a:gd name="connsiteY56" fmla="*/ 228604 h 633417"/>
                <a:gd name="connsiteX57" fmla="*/ 1962150 w 2357437"/>
                <a:gd name="connsiteY57" fmla="*/ 219079 h 633417"/>
                <a:gd name="connsiteX58" fmla="*/ 1990725 w 2357437"/>
                <a:gd name="connsiteY58" fmla="*/ 190504 h 633417"/>
                <a:gd name="connsiteX59" fmla="*/ 1995487 w 2357437"/>
                <a:gd name="connsiteY59" fmla="*/ 176217 h 633417"/>
                <a:gd name="connsiteX60" fmla="*/ 2019300 w 2357437"/>
                <a:gd name="connsiteY60" fmla="*/ 147642 h 633417"/>
                <a:gd name="connsiteX61" fmla="*/ 2047875 w 2357437"/>
                <a:gd name="connsiteY61" fmla="*/ 128592 h 633417"/>
                <a:gd name="connsiteX62" fmla="*/ 2062162 w 2357437"/>
                <a:gd name="connsiteY62" fmla="*/ 119067 h 633417"/>
                <a:gd name="connsiteX63" fmla="*/ 2071687 w 2357437"/>
                <a:gd name="connsiteY63" fmla="*/ 104779 h 633417"/>
                <a:gd name="connsiteX64" fmla="*/ 2085975 w 2357437"/>
                <a:gd name="connsiteY64" fmla="*/ 100017 h 633417"/>
                <a:gd name="connsiteX65" fmla="*/ 2105025 w 2357437"/>
                <a:gd name="connsiteY65" fmla="*/ 90492 h 633417"/>
                <a:gd name="connsiteX66" fmla="*/ 2157412 w 2357437"/>
                <a:gd name="connsiteY66" fmla="*/ 71442 h 633417"/>
                <a:gd name="connsiteX67" fmla="*/ 2181225 w 2357437"/>
                <a:gd name="connsiteY67" fmla="*/ 61917 h 633417"/>
                <a:gd name="connsiteX68" fmla="*/ 2205037 w 2357437"/>
                <a:gd name="connsiteY68" fmla="*/ 57154 h 633417"/>
                <a:gd name="connsiteX69" fmla="*/ 2219325 w 2357437"/>
                <a:gd name="connsiteY69" fmla="*/ 52392 h 633417"/>
                <a:gd name="connsiteX70" fmla="*/ 2247900 w 2357437"/>
                <a:gd name="connsiteY70" fmla="*/ 38104 h 633417"/>
                <a:gd name="connsiteX71" fmla="*/ 2262187 w 2357437"/>
                <a:gd name="connsiteY71" fmla="*/ 28579 h 633417"/>
                <a:gd name="connsiteX72" fmla="*/ 2276475 w 2357437"/>
                <a:gd name="connsiteY72" fmla="*/ 23817 h 633417"/>
                <a:gd name="connsiteX73" fmla="*/ 2300287 w 2357437"/>
                <a:gd name="connsiteY73" fmla="*/ 14292 h 633417"/>
                <a:gd name="connsiteX74" fmla="*/ 2324100 w 2357437"/>
                <a:gd name="connsiteY74" fmla="*/ 9529 h 633417"/>
                <a:gd name="connsiteX75" fmla="*/ 2357437 w 2357437"/>
                <a:gd name="connsiteY75" fmla="*/ 4 h 633417"/>
                <a:gd name="connsiteX0" fmla="*/ 100160 w 2457597"/>
                <a:gd name="connsiteY0" fmla="*/ 504829 h 633417"/>
                <a:gd name="connsiteX1" fmla="*/ 147 w 2457597"/>
                <a:gd name="connsiteY1" fmla="*/ 547692 h 633417"/>
                <a:gd name="connsiteX2" fmla="*/ 152547 w 2457597"/>
                <a:gd name="connsiteY2" fmla="*/ 519117 h 633417"/>
                <a:gd name="connsiteX3" fmla="*/ 247797 w 2457597"/>
                <a:gd name="connsiteY3" fmla="*/ 533404 h 633417"/>
                <a:gd name="connsiteX4" fmla="*/ 300185 w 2457597"/>
                <a:gd name="connsiteY4" fmla="*/ 542929 h 633417"/>
                <a:gd name="connsiteX5" fmla="*/ 319235 w 2457597"/>
                <a:gd name="connsiteY5" fmla="*/ 547692 h 633417"/>
                <a:gd name="connsiteX6" fmla="*/ 376385 w 2457597"/>
                <a:gd name="connsiteY6" fmla="*/ 552454 h 633417"/>
                <a:gd name="connsiteX7" fmla="*/ 433535 w 2457597"/>
                <a:gd name="connsiteY7" fmla="*/ 561979 h 633417"/>
                <a:gd name="connsiteX8" fmla="*/ 466872 w 2457597"/>
                <a:gd name="connsiteY8" fmla="*/ 566742 h 633417"/>
                <a:gd name="connsiteX9" fmla="*/ 566885 w 2457597"/>
                <a:gd name="connsiteY9" fmla="*/ 576267 h 633417"/>
                <a:gd name="connsiteX10" fmla="*/ 643085 w 2457597"/>
                <a:gd name="connsiteY10" fmla="*/ 590554 h 633417"/>
                <a:gd name="connsiteX11" fmla="*/ 657372 w 2457597"/>
                <a:gd name="connsiteY11" fmla="*/ 595317 h 633417"/>
                <a:gd name="connsiteX12" fmla="*/ 690710 w 2457597"/>
                <a:gd name="connsiteY12" fmla="*/ 600079 h 633417"/>
                <a:gd name="connsiteX13" fmla="*/ 724047 w 2457597"/>
                <a:gd name="connsiteY13" fmla="*/ 609604 h 633417"/>
                <a:gd name="connsiteX14" fmla="*/ 771672 w 2457597"/>
                <a:gd name="connsiteY14" fmla="*/ 614367 h 633417"/>
                <a:gd name="connsiteX15" fmla="*/ 800247 w 2457597"/>
                <a:gd name="connsiteY15" fmla="*/ 623892 h 633417"/>
                <a:gd name="connsiteX16" fmla="*/ 847872 w 2457597"/>
                <a:gd name="connsiteY16" fmla="*/ 633417 h 633417"/>
                <a:gd name="connsiteX17" fmla="*/ 952647 w 2457597"/>
                <a:gd name="connsiteY17" fmla="*/ 628654 h 633417"/>
                <a:gd name="connsiteX18" fmla="*/ 981222 w 2457597"/>
                <a:gd name="connsiteY18" fmla="*/ 619129 h 633417"/>
                <a:gd name="connsiteX19" fmla="*/ 1000272 w 2457597"/>
                <a:gd name="connsiteY19" fmla="*/ 614367 h 633417"/>
                <a:gd name="connsiteX20" fmla="*/ 1014560 w 2457597"/>
                <a:gd name="connsiteY20" fmla="*/ 604842 h 633417"/>
                <a:gd name="connsiteX21" fmla="*/ 1057422 w 2457597"/>
                <a:gd name="connsiteY21" fmla="*/ 595317 h 633417"/>
                <a:gd name="connsiteX22" fmla="*/ 1095522 w 2457597"/>
                <a:gd name="connsiteY22" fmla="*/ 585792 h 633417"/>
                <a:gd name="connsiteX23" fmla="*/ 1109810 w 2457597"/>
                <a:gd name="connsiteY23" fmla="*/ 576267 h 633417"/>
                <a:gd name="connsiteX24" fmla="*/ 1124097 w 2457597"/>
                <a:gd name="connsiteY24" fmla="*/ 561979 h 633417"/>
                <a:gd name="connsiteX25" fmla="*/ 1152672 w 2457597"/>
                <a:gd name="connsiteY25" fmla="*/ 552454 h 633417"/>
                <a:gd name="connsiteX26" fmla="*/ 1166960 w 2457597"/>
                <a:gd name="connsiteY26" fmla="*/ 542929 h 633417"/>
                <a:gd name="connsiteX27" fmla="*/ 1195535 w 2457597"/>
                <a:gd name="connsiteY27" fmla="*/ 533404 h 633417"/>
                <a:gd name="connsiteX28" fmla="*/ 1209822 w 2457597"/>
                <a:gd name="connsiteY28" fmla="*/ 528642 h 633417"/>
                <a:gd name="connsiteX29" fmla="*/ 1286022 w 2457597"/>
                <a:gd name="connsiteY29" fmla="*/ 533404 h 633417"/>
                <a:gd name="connsiteX30" fmla="*/ 1347935 w 2457597"/>
                <a:gd name="connsiteY30" fmla="*/ 547692 h 633417"/>
                <a:gd name="connsiteX31" fmla="*/ 1433660 w 2457597"/>
                <a:gd name="connsiteY31" fmla="*/ 542929 h 633417"/>
                <a:gd name="connsiteX32" fmla="*/ 1462235 w 2457597"/>
                <a:gd name="connsiteY32" fmla="*/ 533404 h 633417"/>
                <a:gd name="connsiteX33" fmla="*/ 1476522 w 2457597"/>
                <a:gd name="connsiteY33" fmla="*/ 528642 h 633417"/>
                <a:gd name="connsiteX34" fmla="*/ 1490810 w 2457597"/>
                <a:gd name="connsiteY34" fmla="*/ 519117 h 633417"/>
                <a:gd name="connsiteX35" fmla="*/ 1547960 w 2457597"/>
                <a:gd name="connsiteY35" fmla="*/ 509592 h 633417"/>
                <a:gd name="connsiteX36" fmla="*/ 1567010 w 2457597"/>
                <a:gd name="connsiteY36" fmla="*/ 504829 h 633417"/>
                <a:gd name="connsiteX37" fmla="*/ 1595585 w 2457597"/>
                <a:gd name="connsiteY37" fmla="*/ 500067 h 633417"/>
                <a:gd name="connsiteX38" fmla="*/ 1628922 w 2457597"/>
                <a:gd name="connsiteY38" fmla="*/ 490542 h 633417"/>
                <a:gd name="connsiteX39" fmla="*/ 1671785 w 2457597"/>
                <a:gd name="connsiteY39" fmla="*/ 485779 h 633417"/>
                <a:gd name="connsiteX40" fmla="*/ 1686072 w 2457597"/>
                <a:gd name="connsiteY40" fmla="*/ 481017 h 633417"/>
                <a:gd name="connsiteX41" fmla="*/ 1705122 w 2457597"/>
                <a:gd name="connsiteY41" fmla="*/ 476254 h 633417"/>
                <a:gd name="connsiteX42" fmla="*/ 1733697 w 2457597"/>
                <a:gd name="connsiteY42" fmla="*/ 457204 h 633417"/>
                <a:gd name="connsiteX43" fmla="*/ 1747985 w 2457597"/>
                <a:gd name="connsiteY43" fmla="*/ 447679 h 633417"/>
                <a:gd name="connsiteX44" fmla="*/ 1762272 w 2457597"/>
                <a:gd name="connsiteY44" fmla="*/ 438154 h 633417"/>
                <a:gd name="connsiteX45" fmla="*/ 1771797 w 2457597"/>
                <a:gd name="connsiteY45" fmla="*/ 423867 h 633417"/>
                <a:gd name="connsiteX46" fmla="*/ 1833710 w 2457597"/>
                <a:gd name="connsiteY46" fmla="*/ 409579 h 633417"/>
                <a:gd name="connsiteX47" fmla="*/ 1862285 w 2457597"/>
                <a:gd name="connsiteY47" fmla="*/ 400054 h 633417"/>
                <a:gd name="connsiteX48" fmla="*/ 1876572 w 2457597"/>
                <a:gd name="connsiteY48" fmla="*/ 385767 h 633417"/>
                <a:gd name="connsiteX49" fmla="*/ 1890860 w 2457597"/>
                <a:gd name="connsiteY49" fmla="*/ 376242 h 633417"/>
                <a:gd name="connsiteX50" fmla="*/ 1905147 w 2457597"/>
                <a:gd name="connsiteY50" fmla="*/ 357192 h 633417"/>
                <a:gd name="connsiteX51" fmla="*/ 1919435 w 2457597"/>
                <a:gd name="connsiteY51" fmla="*/ 352429 h 633417"/>
                <a:gd name="connsiteX52" fmla="*/ 1933722 w 2457597"/>
                <a:gd name="connsiteY52" fmla="*/ 342904 h 633417"/>
                <a:gd name="connsiteX53" fmla="*/ 1967060 w 2457597"/>
                <a:gd name="connsiteY53" fmla="*/ 319092 h 633417"/>
                <a:gd name="connsiteX54" fmla="*/ 1976585 w 2457597"/>
                <a:gd name="connsiteY54" fmla="*/ 304804 h 633417"/>
                <a:gd name="connsiteX55" fmla="*/ 1990872 w 2457597"/>
                <a:gd name="connsiteY55" fmla="*/ 276229 h 633417"/>
                <a:gd name="connsiteX56" fmla="*/ 2048022 w 2457597"/>
                <a:gd name="connsiteY56" fmla="*/ 228604 h 633417"/>
                <a:gd name="connsiteX57" fmla="*/ 2062310 w 2457597"/>
                <a:gd name="connsiteY57" fmla="*/ 219079 h 633417"/>
                <a:gd name="connsiteX58" fmla="*/ 2090885 w 2457597"/>
                <a:gd name="connsiteY58" fmla="*/ 190504 h 633417"/>
                <a:gd name="connsiteX59" fmla="*/ 2095647 w 2457597"/>
                <a:gd name="connsiteY59" fmla="*/ 176217 h 633417"/>
                <a:gd name="connsiteX60" fmla="*/ 2119460 w 2457597"/>
                <a:gd name="connsiteY60" fmla="*/ 147642 h 633417"/>
                <a:gd name="connsiteX61" fmla="*/ 2148035 w 2457597"/>
                <a:gd name="connsiteY61" fmla="*/ 128592 h 633417"/>
                <a:gd name="connsiteX62" fmla="*/ 2162322 w 2457597"/>
                <a:gd name="connsiteY62" fmla="*/ 119067 h 633417"/>
                <a:gd name="connsiteX63" fmla="*/ 2171847 w 2457597"/>
                <a:gd name="connsiteY63" fmla="*/ 104779 h 633417"/>
                <a:gd name="connsiteX64" fmla="*/ 2186135 w 2457597"/>
                <a:gd name="connsiteY64" fmla="*/ 100017 h 633417"/>
                <a:gd name="connsiteX65" fmla="*/ 2205185 w 2457597"/>
                <a:gd name="connsiteY65" fmla="*/ 90492 h 633417"/>
                <a:gd name="connsiteX66" fmla="*/ 2257572 w 2457597"/>
                <a:gd name="connsiteY66" fmla="*/ 71442 h 633417"/>
                <a:gd name="connsiteX67" fmla="*/ 2281385 w 2457597"/>
                <a:gd name="connsiteY67" fmla="*/ 61917 h 633417"/>
                <a:gd name="connsiteX68" fmla="*/ 2305197 w 2457597"/>
                <a:gd name="connsiteY68" fmla="*/ 57154 h 633417"/>
                <a:gd name="connsiteX69" fmla="*/ 2319485 w 2457597"/>
                <a:gd name="connsiteY69" fmla="*/ 52392 h 633417"/>
                <a:gd name="connsiteX70" fmla="*/ 2348060 w 2457597"/>
                <a:gd name="connsiteY70" fmla="*/ 38104 h 633417"/>
                <a:gd name="connsiteX71" fmla="*/ 2362347 w 2457597"/>
                <a:gd name="connsiteY71" fmla="*/ 28579 h 633417"/>
                <a:gd name="connsiteX72" fmla="*/ 2376635 w 2457597"/>
                <a:gd name="connsiteY72" fmla="*/ 23817 h 633417"/>
                <a:gd name="connsiteX73" fmla="*/ 2400447 w 2457597"/>
                <a:gd name="connsiteY73" fmla="*/ 14292 h 633417"/>
                <a:gd name="connsiteX74" fmla="*/ 2424260 w 2457597"/>
                <a:gd name="connsiteY74" fmla="*/ 9529 h 633417"/>
                <a:gd name="connsiteX75" fmla="*/ 2457597 w 2457597"/>
                <a:gd name="connsiteY75" fmla="*/ 4 h 633417"/>
                <a:gd name="connsiteX0" fmla="*/ 0 w 2543174"/>
                <a:gd name="connsiteY0" fmla="*/ 542929 h 633417"/>
                <a:gd name="connsiteX1" fmla="*/ 85724 w 2543174"/>
                <a:gd name="connsiteY1" fmla="*/ 547692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43174"/>
                <a:gd name="connsiteY0" fmla="*/ 542929 h 633417"/>
                <a:gd name="connsiteX1" fmla="*/ 161924 w 2543174"/>
                <a:gd name="connsiteY1" fmla="*/ 500067 h 633417"/>
                <a:gd name="connsiteX2" fmla="*/ 238124 w 2543174"/>
                <a:gd name="connsiteY2" fmla="*/ 519117 h 633417"/>
                <a:gd name="connsiteX3" fmla="*/ 333374 w 2543174"/>
                <a:gd name="connsiteY3" fmla="*/ 533404 h 633417"/>
                <a:gd name="connsiteX4" fmla="*/ 385762 w 2543174"/>
                <a:gd name="connsiteY4" fmla="*/ 542929 h 633417"/>
                <a:gd name="connsiteX5" fmla="*/ 404812 w 2543174"/>
                <a:gd name="connsiteY5" fmla="*/ 547692 h 633417"/>
                <a:gd name="connsiteX6" fmla="*/ 461962 w 2543174"/>
                <a:gd name="connsiteY6" fmla="*/ 552454 h 633417"/>
                <a:gd name="connsiteX7" fmla="*/ 519112 w 2543174"/>
                <a:gd name="connsiteY7" fmla="*/ 561979 h 633417"/>
                <a:gd name="connsiteX8" fmla="*/ 552449 w 2543174"/>
                <a:gd name="connsiteY8" fmla="*/ 566742 h 633417"/>
                <a:gd name="connsiteX9" fmla="*/ 652462 w 2543174"/>
                <a:gd name="connsiteY9" fmla="*/ 576267 h 633417"/>
                <a:gd name="connsiteX10" fmla="*/ 728662 w 2543174"/>
                <a:gd name="connsiteY10" fmla="*/ 590554 h 633417"/>
                <a:gd name="connsiteX11" fmla="*/ 742949 w 2543174"/>
                <a:gd name="connsiteY11" fmla="*/ 595317 h 633417"/>
                <a:gd name="connsiteX12" fmla="*/ 776287 w 2543174"/>
                <a:gd name="connsiteY12" fmla="*/ 600079 h 633417"/>
                <a:gd name="connsiteX13" fmla="*/ 809624 w 2543174"/>
                <a:gd name="connsiteY13" fmla="*/ 609604 h 633417"/>
                <a:gd name="connsiteX14" fmla="*/ 857249 w 2543174"/>
                <a:gd name="connsiteY14" fmla="*/ 614367 h 633417"/>
                <a:gd name="connsiteX15" fmla="*/ 885824 w 2543174"/>
                <a:gd name="connsiteY15" fmla="*/ 623892 h 633417"/>
                <a:gd name="connsiteX16" fmla="*/ 933449 w 2543174"/>
                <a:gd name="connsiteY16" fmla="*/ 633417 h 633417"/>
                <a:gd name="connsiteX17" fmla="*/ 1038224 w 2543174"/>
                <a:gd name="connsiteY17" fmla="*/ 628654 h 633417"/>
                <a:gd name="connsiteX18" fmla="*/ 1066799 w 2543174"/>
                <a:gd name="connsiteY18" fmla="*/ 619129 h 633417"/>
                <a:gd name="connsiteX19" fmla="*/ 1085849 w 2543174"/>
                <a:gd name="connsiteY19" fmla="*/ 614367 h 633417"/>
                <a:gd name="connsiteX20" fmla="*/ 1100137 w 2543174"/>
                <a:gd name="connsiteY20" fmla="*/ 604842 h 633417"/>
                <a:gd name="connsiteX21" fmla="*/ 1142999 w 2543174"/>
                <a:gd name="connsiteY21" fmla="*/ 595317 h 633417"/>
                <a:gd name="connsiteX22" fmla="*/ 1181099 w 2543174"/>
                <a:gd name="connsiteY22" fmla="*/ 585792 h 633417"/>
                <a:gd name="connsiteX23" fmla="*/ 1195387 w 2543174"/>
                <a:gd name="connsiteY23" fmla="*/ 576267 h 633417"/>
                <a:gd name="connsiteX24" fmla="*/ 1209674 w 2543174"/>
                <a:gd name="connsiteY24" fmla="*/ 561979 h 633417"/>
                <a:gd name="connsiteX25" fmla="*/ 1238249 w 2543174"/>
                <a:gd name="connsiteY25" fmla="*/ 552454 h 633417"/>
                <a:gd name="connsiteX26" fmla="*/ 1252537 w 2543174"/>
                <a:gd name="connsiteY26" fmla="*/ 542929 h 633417"/>
                <a:gd name="connsiteX27" fmla="*/ 1281112 w 2543174"/>
                <a:gd name="connsiteY27" fmla="*/ 533404 h 633417"/>
                <a:gd name="connsiteX28" fmla="*/ 1295399 w 2543174"/>
                <a:gd name="connsiteY28" fmla="*/ 528642 h 633417"/>
                <a:gd name="connsiteX29" fmla="*/ 1371599 w 2543174"/>
                <a:gd name="connsiteY29" fmla="*/ 533404 h 633417"/>
                <a:gd name="connsiteX30" fmla="*/ 1433512 w 2543174"/>
                <a:gd name="connsiteY30" fmla="*/ 547692 h 633417"/>
                <a:gd name="connsiteX31" fmla="*/ 1519237 w 2543174"/>
                <a:gd name="connsiteY31" fmla="*/ 542929 h 633417"/>
                <a:gd name="connsiteX32" fmla="*/ 1547812 w 2543174"/>
                <a:gd name="connsiteY32" fmla="*/ 533404 h 633417"/>
                <a:gd name="connsiteX33" fmla="*/ 1562099 w 2543174"/>
                <a:gd name="connsiteY33" fmla="*/ 528642 h 633417"/>
                <a:gd name="connsiteX34" fmla="*/ 1576387 w 2543174"/>
                <a:gd name="connsiteY34" fmla="*/ 519117 h 633417"/>
                <a:gd name="connsiteX35" fmla="*/ 1633537 w 2543174"/>
                <a:gd name="connsiteY35" fmla="*/ 509592 h 633417"/>
                <a:gd name="connsiteX36" fmla="*/ 1652587 w 2543174"/>
                <a:gd name="connsiteY36" fmla="*/ 504829 h 633417"/>
                <a:gd name="connsiteX37" fmla="*/ 1681162 w 2543174"/>
                <a:gd name="connsiteY37" fmla="*/ 500067 h 633417"/>
                <a:gd name="connsiteX38" fmla="*/ 1714499 w 2543174"/>
                <a:gd name="connsiteY38" fmla="*/ 490542 h 633417"/>
                <a:gd name="connsiteX39" fmla="*/ 1757362 w 2543174"/>
                <a:gd name="connsiteY39" fmla="*/ 485779 h 633417"/>
                <a:gd name="connsiteX40" fmla="*/ 1771649 w 2543174"/>
                <a:gd name="connsiteY40" fmla="*/ 481017 h 633417"/>
                <a:gd name="connsiteX41" fmla="*/ 1790699 w 2543174"/>
                <a:gd name="connsiteY41" fmla="*/ 476254 h 633417"/>
                <a:gd name="connsiteX42" fmla="*/ 1819274 w 2543174"/>
                <a:gd name="connsiteY42" fmla="*/ 457204 h 633417"/>
                <a:gd name="connsiteX43" fmla="*/ 1833562 w 2543174"/>
                <a:gd name="connsiteY43" fmla="*/ 447679 h 633417"/>
                <a:gd name="connsiteX44" fmla="*/ 1847849 w 2543174"/>
                <a:gd name="connsiteY44" fmla="*/ 438154 h 633417"/>
                <a:gd name="connsiteX45" fmla="*/ 1857374 w 2543174"/>
                <a:gd name="connsiteY45" fmla="*/ 423867 h 633417"/>
                <a:gd name="connsiteX46" fmla="*/ 1919287 w 2543174"/>
                <a:gd name="connsiteY46" fmla="*/ 409579 h 633417"/>
                <a:gd name="connsiteX47" fmla="*/ 1947862 w 2543174"/>
                <a:gd name="connsiteY47" fmla="*/ 400054 h 633417"/>
                <a:gd name="connsiteX48" fmla="*/ 1962149 w 2543174"/>
                <a:gd name="connsiteY48" fmla="*/ 385767 h 633417"/>
                <a:gd name="connsiteX49" fmla="*/ 1976437 w 2543174"/>
                <a:gd name="connsiteY49" fmla="*/ 376242 h 633417"/>
                <a:gd name="connsiteX50" fmla="*/ 1990724 w 2543174"/>
                <a:gd name="connsiteY50" fmla="*/ 357192 h 633417"/>
                <a:gd name="connsiteX51" fmla="*/ 2005012 w 2543174"/>
                <a:gd name="connsiteY51" fmla="*/ 352429 h 633417"/>
                <a:gd name="connsiteX52" fmla="*/ 2019299 w 2543174"/>
                <a:gd name="connsiteY52" fmla="*/ 342904 h 633417"/>
                <a:gd name="connsiteX53" fmla="*/ 2052637 w 2543174"/>
                <a:gd name="connsiteY53" fmla="*/ 319092 h 633417"/>
                <a:gd name="connsiteX54" fmla="*/ 2062162 w 2543174"/>
                <a:gd name="connsiteY54" fmla="*/ 304804 h 633417"/>
                <a:gd name="connsiteX55" fmla="*/ 2076449 w 2543174"/>
                <a:gd name="connsiteY55" fmla="*/ 276229 h 633417"/>
                <a:gd name="connsiteX56" fmla="*/ 2133599 w 2543174"/>
                <a:gd name="connsiteY56" fmla="*/ 228604 h 633417"/>
                <a:gd name="connsiteX57" fmla="*/ 2147887 w 2543174"/>
                <a:gd name="connsiteY57" fmla="*/ 219079 h 633417"/>
                <a:gd name="connsiteX58" fmla="*/ 2176462 w 2543174"/>
                <a:gd name="connsiteY58" fmla="*/ 190504 h 633417"/>
                <a:gd name="connsiteX59" fmla="*/ 2181224 w 2543174"/>
                <a:gd name="connsiteY59" fmla="*/ 176217 h 633417"/>
                <a:gd name="connsiteX60" fmla="*/ 2205037 w 2543174"/>
                <a:gd name="connsiteY60" fmla="*/ 147642 h 633417"/>
                <a:gd name="connsiteX61" fmla="*/ 2233612 w 2543174"/>
                <a:gd name="connsiteY61" fmla="*/ 128592 h 633417"/>
                <a:gd name="connsiteX62" fmla="*/ 2247899 w 2543174"/>
                <a:gd name="connsiteY62" fmla="*/ 119067 h 633417"/>
                <a:gd name="connsiteX63" fmla="*/ 2257424 w 2543174"/>
                <a:gd name="connsiteY63" fmla="*/ 104779 h 633417"/>
                <a:gd name="connsiteX64" fmla="*/ 2271712 w 2543174"/>
                <a:gd name="connsiteY64" fmla="*/ 100017 h 633417"/>
                <a:gd name="connsiteX65" fmla="*/ 2290762 w 2543174"/>
                <a:gd name="connsiteY65" fmla="*/ 90492 h 633417"/>
                <a:gd name="connsiteX66" fmla="*/ 2343149 w 2543174"/>
                <a:gd name="connsiteY66" fmla="*/ 71442 h 633417"/>
                <a:gd name="connsiteX67" fmla="*/ 2366962 w 2543174"/>
                <a:gd name="connsiteY67" fmla="*/ 61917 h 633417"/>
                <a:gd name="connsiteX68" fmla="*/ 2390774 w 2543174"/>
                <a:gd name="connsiteY68" fmla="*/ 57154 h 633417"/>
                <a:gd name="connsiteX69" fmla="*/ 2405062 w 2543174"/>
                <a:gd name="connsiteY69" fmla="*/ 52392 h 633417"/>
                <a:gd name="connsiteX70" fmla="*/ 2433637 w 2543174"/>
                <a:gd name="connsiteY70" fmla="*/ 38104 h 633417"/>
                <a:gd name="connsiteX71" fmla="*/ 2447924 w 2543174"/>
                <a:gd name="connsiteY71" fmla="*/ 28579 h 633417"/>
                <a:gd name="connsiteX72" fmla="*/ 2462212 w 2543174"/>
                <a:gd name="connsiteY72" fmla="*/ 23817 h 633417"/>
                <a:gd name="connsiteX73" fmla="*/ 2486024 w 2543174"/>
                <a:gd name="connsiteY73" fmla="*/ 14292 h 633417"/>
                <a:gd name="connsiteX74" fmla="*/ 2509837 w 2543174"/>
                <a:gd name="connsiteY74" fmla="*/ 9529 h 633417"/>
                <a:gd name="connsiteX75" fmla="*/ 2543174 w 2543174"/>
                <a:gd name="connsiteY75" fmla="*/ 4 h 633417"/>
                <a:gd name="connsiteX0" fmla="*/ 0 w 2509837"/>
                <a:gd name="connsiteY0" fmla="*/ 533400 h 623888"/>
                <a:gd name="connsiteX1" fmla="*/ 161924 w 2509837"/>
                <a:gd name="connsiteY1" fmla="*/ 490538 h 623888"/>
                <a:gd name="connsiteX2" fmla="*/ 238124 w 2509837"/>
                <a:gd name="connsiteY2" fmla="*/ 509588 h 623888"/>
                <a:gd name="connsiteX3" fmla="*/ 333374 w 2509837"/>
                <a:gd name="connsiteY3" fmla="*/ 523875 h 623888"/>
                <a:gd name="connsiteX4" fmla="*/ 385762 w 2509837"/>
                <a:gd name="connsiteY4" fmla="*/ 533400 h 623888"/>
                <a:gd name="connsiteX5" fmla="*/ 404812 w 2509837"/>
                <a:gd name="connsiteY5" fmla="*/ 538163 h 623888"/>
                <a:gd name="connsiteX6" fmla="*/ 461962 w 2509837"/>
                <a:gd name="connsiteY6" fmla="*/ 542925 h 623888"/>
                <a:gd name="connsiteX7" fmla="*/ 519112 w 2509837"/>
                <a:gd name="connsiteY7" fmla="*/ 552450 h 623888"/>
                <a:gd name="connsiteX8" fmla="*/ 552449 w 2509837"/>
                <a:gd name="connsiteY8" fmla="*/ 557213 h 623888"/>
                <a:gd name="connsiteX9" fmla="*/ 652462 w 2509837"/>
                <a:gd name="connsiteY9" fmla="*/ 566738 h 623888"/>
                <a:gd name="connsiteX10" fmla="*/ 728662 w 2509837"/>
                <a:gd name="connsiteY10" fmla="*/ 581025 h 623888"/>
                <a:gd name="connsiteX11" fmla="*/ 742949 w 2509837"/>
                <a:gd name="connsiteY11" fmla="*/ 585788 h 623888"/>
                <a:gd name="connsiteX12" fmla="*/ 776287 w 2509837"/>
                <a:gd name="connsiteY12" fmla="*/ 590550 h 623888"/>
                <a:gd name="connsiteX13" fmla="*/ 809624 w 2509837"/>
                <a:gd name="connsiteY13" fmla="*/ 600075 h 623888"/>
                <a:gd name="connsiteX14" fmla="*/ 857249 w 2509837"/>
                <a:gd name="connsiteY14" fmla="*/ 604838 h 623888"/>
                <a:gd name="connsiteX15" fmla="*/ 885824 w 2509837"/>
                <a:gd name="connsiteY15" fmla="*/ 614363 h 623888"/>
                <a:gd name="connsiteX16" fmla="*/ 933449 w 2509837"/>
                <a:gd name="connsiteY16" fmla="*/ 623888 h 623888"/>
                <a:gd name="connsiteX17" fmla="*/ 1038224 w 2509837"/>
                <a:gd name="connsiteY17" fmla="*/ 619125 h 623888"/>
                <a:gd name="connsiteX18" fmla="*/ 1066799 w 2509837"/>
                <a:gd name="connsiteY18" fmla="*/ 609600 h 623888"/>
                <a:gd name="connsiteX19" fmla="*/ 1085849 w 2509837"/>
                <a:gd name="connsiteY19" fmla="*/ 604838 h 623888"/>
                <a:gd name="connsiteX20" fmla="*/ 1100137 w 2509837"/>
                <a:gd name="connsiteY20" fmla="*/ 595313 h 623888"/>
                <a:gd name="connsiteX21" fmla="*/ 1142999 w 2509837"/>
                <a:gd name="connsiteY21" fmla="*/ 585788 h 623888"/>
                <a:gd name="connsiteX22" fmla="*/ 1181099 w 2509837"/>
                <a:gd name="connsiteY22" fmla="*/ 576263 h 623888"/>
                <a:gd name="connsiteX23" fmla="*/ 1195387 w 2509837"/>
                <a:gd name="connsiteY23" fmla="*/ 566738 h 623888"/>
                <a:gd name="connsiteX24" fmla="*/ 1209674 w 2509837"/>
                <a:gd name="connsiteY24" fmla="*/ 552450 h 623888"/>
                <a:gd name="connsiteX25" fmla="*/ 1238249 w 2509837"/>
                <a:gd name="connsiteY25" fmla="*/ 542925 h 623888"/>
                <a:gd name="connsiteX26" fmla="*/ 1252537 w 2509837"/>
                <a:gd name="connsiteY26" fmla="*/ 533400 h 623888"/>
                <a:gd name="connsiteX27" fmla="*/ 1281112 w 2509837"/>
                <a:gd name="connsiteY27" fmla="*/ 523875 h 623888"/>
                <a:gd name="connsiteX28" fmla="*/ 1295399 w 2509837"/>
                <a:gd name="connsiteY28" fmla="*/ 519113 h 623888"/>
                <a:gd name="connsiteX29" fmla="*/ 1371599 w 2509837"/>
                <a:gd name="connsiteY29" fmla="*/ 523875 h 623888"/>
                <a:gd name="connsiteX30" fmla="*/ 1433512 w 2509837"/>
                <a:gd name="connsiteY30" fmla="*/ 538163 h 623888"/>
                <a:gd name="connsiteX31" fmla="*/ 1519237 w 2509837"/>
                <a:gd name="connsiteY31" fmla="*/ 533400 h 623888"/>
                <a:gd name="connsiteX32" fmla="*/ 1547812 w 2509837"/>
                <a:gd name="connsiteY32" fmla="*/ 523875 h 623888"/>
                <a:gd name="connsiteX33" fmla="*/ 1562099 w 2509837"/>
                <a:gd name="connsiteY33" fmla="*/ 519113 h 623888"/>
                <a:gd name="connsiteX34" fmla="*/ 1576387 w 2509837"/>
                <a:gd name="connsiteY34" fmla="*/ 509588 h 623888"/>
                <a:gd name="connsiteX35" fmla="*/ 1633537 w 2509837"/>
                <a:gd name="connsiteY35" fmla="*/ 500063 h 623888"/>
                <a:gd name="connsiteX36" fmla="*/ 1652587 w 2509837"/>
                <a:gd name="connsiteY36" fmla="*/ 495300 h 623888"/>
                <a:gd name="connsiteX37" fmla="*/ 1681162 w 2509837"/>
                <a:gd name="connsiteY37" fmla="*/ 490538 h 623888"/>
                <a:gd name="connsiteX38" fmla="*/ 1714499 w 2509837"/>
                <a:gd name="connsiteY38" fmla="*/ 481013 h 623888"/>
                <a:gd name="connsiteX39" fmla="*/ 1757362 w 2509837"/>
                <a:gd name="connsiteY39" fmla="*/ 476250 h 623888"/>
                <a:gd name="connsiteX40" fmla="*/ 1771649 w 2509837"/>
                <a:gd name="connsiteY40" fmla="*/ 471488 h 623888"/>
                <a:gd name="connsiteX41" fmla="*/ 1790699 w 2509837"/>
                <a:gd name="connsiteY41" fmla="*/ 466725 h 623888"/>
                <a:gd name="connsiteX42" fmla="*/ 1819274 w 2509837"/>
                <a:gd name="connsiteY42" fmla="*/ 447675 h 623888"/>
                <a:gd name="connsiteX43" fmla="*/ 1833562 w 2509837"/>
                <a:gd name="connsiteY43" fmla="*/ 438150 h 623888"/>
                <a:gd name="connsiteX44" fmla="*/ 1847849 w 2509837"/>
                <a:gd name="connsiteY44" fmla="*/ 428625 h 623888"/>
                <a:gd name="connsiteX45" fmla="*/ 1857374 w 2509837"/>
                <a:gd name="connsiteY45" fmla="*/ 414338 h 623888"/>
                <a:gd name="connsiteX46" fmla="*/ 1919287 w 2509837"/>
                <a:gd name="connsiteY46" fmla="*/ 400050 h 623888"/>
                <a:gd name="connsiteX47" fmla="*/ 1947862 w 2509837"/>
                <a:gd name="connsiteY47" fmla="*/ 390525 h 623888"/>
                <a:gd name="connsiteX48" fmla="*/ 1962149 w 2509837"/>
                <a:gd name="connsiteY48" fmla="*/ 376238 h 623888"/>
                <a:gd name="connsiteX49" fmla="*/ 1976437 w 2509837"/>
                <a:gd name="connsiteY49" fmla="*/ 366713 h 623888"/>
                <a:gd name="connsiteX50" fmla="*/ 1990724 w 2509837"/>
                <a:gd name="connsiteY50" fmla="*/ 347663 h 623888"/>
                <a:gd name="connsiteX51" fmla="*/ 2005012 w 2509837"/>
                <a:gd name="connsiteY51" fmla="*/ 342900 h 623888"/>
                <a:gd name="connsiteX52" fmla="*/ 2019299 w 2509837"/>
                <a:gd name="connsiteY52" fmla="*/ 333375 h 623888"/>
                <a:gd name="connsiteX53" fmla="*/ 2052637 w 2509837"/>
                <a:gd name="connsiteY53" fmla="*/ 309563 h 623888"/>
                <a:gd name="connsiteX54" fmla="*/ 2062162 w 2509837"/>
                <a:gd name="connsiteY54" fmla="*/ 295275 h 623888"/>
                <a:gd name="connsiteX55" fmla="*/ 2076449 w 2509837"/>
                <a:gd name="connsiteY55" fmla="*/ 266700 h 623888"/>
                <a:gd name="connsiteX56" fmla="*/ 2133599 w 2509837"/>
                <a:gd name="connsiteY56" fmla="*/ 219075 h 623888"/>
                <a:gd name="connsiteX57" fmla="*/ 2147887 w 2509837"/>
                <a:gd name="connsiteY57" fmla="*/ 209550 h 623888"/>
                <a:gd name="connsiteX58" fmla="*/ 2176462 w 2509837"/>
                <a:gd name="connsiteY58" fmla="*/ 180975 h 623888"/>
                <a:gd name="connsiteX59" fmla="*/ 2181224 w 2509837"/>
                <a:gd name="connsiteY59" fmla="*/ 166688 h 623888"/>
                <a:gd name="connsiteX60" fmla="*/ 2205037 w 2509837"/>
                <a:gd name="connsiteY60" fmla="*/ 138113 h 623888"/>
                <a:gd name="connsiteX61" fmla="*/ 2233612 w 2509837"/>
                <a:gd name="connsiteY61" fmla="*/ 119063 h 623888"/>
                <a:gd name="connsiteX62" fmla="*/ 2247899 w 2509837"/>
                <a:gd name="connsiteY62" fmla="*/ 109538 h 623888"/>
                <a:gd name="connsiteX63" fmla="*/ 2257424 w 2509837"/>
                <a:gd name="connsiteY63" fmla="*/ 95250 h 623888"/>
                <a:gd name="connsiteX64" fmla="*/ 2271712 w 2509837"/>
                <a:gd name="connsiteY64" fmla="*/ 90488 h 623888"/>
                <a:gd name="connsiteX65" fmla="*/ 2290762 w 2509837"/>
                <a:gd name="connsiteY65" fmla="*/ 80963 h 623888"/>
                <a:gd name="connsiteX66" fmla="*/ 2343149 w 2509837"/>
                <a:gd name="connsiteY66" fmla="*/ 61913 h 623888"/>
                <a:gd name="connsiteX67" fmla="*/ 2366962 w 2509837"/>
                <a:gd name="connsiteY67" fmla="*/ 52388 h 623888"/>
                <a:gd name="connsiteX68" fmla="*/ 2390774 w 2509837"/>
                <a:gd name="connsiteY68" fmla="*/ 47625 h 623888"/>
                <a:gd name="connsiteX69" fmla="*/ 2405062 w 2509837"/>
                <a:gd name="connsiteY69" fmla="*/ 42863 h 623888"/>
                <a:gd name="connsiteX70" fmla="*/ 2433637 w 2509837"/>
                <a:gd name="connsiteY70" fmla="*/ 28575 h 623888"/>
                <a:gd name="connsiteX71" fmla="*/ 2447924 w 2509837"/>
                <a:gd name="connsiteY71" fmla="*/ 19050 h 623888"/>
                <a:gd name="connsiteX72" fmla="*/ 2462212 w 2509837"/>
                <a:gd name="connsiteY72" fmla="*/ 14288 h 623888"/>
                <a:gd name="connsiteX73" fmla="*/ 2486024 w 2509837"/>
                <a:gd name="connsiteY73" fmla="*/ 4763 h 623888"/>
                <a:gd name="connsiteX74" fmla="*/ 2509837 w 2509837"/>
                <a:gd name="connsiteY74" fmla="*/ 0 h 623888"/>
                <a:gd name="connsiteX0" fmla="*/ 0 w 2486024"/>
                <a:gd name="connsiteY0" fmla="*/ 528637 h 619125"/>
                <a:gd name="connsiteX1" fmla="*/ 161924 w 2486024"/>
                <a:gd name="connsiteY1" fmla="*/ 485775 h 619125"/>
                <a:gd name="connsiteX2" fmla="*/ 238124 w 2486024"/>
                <a:gd name="connsiteY2" fmla="*/ 504825 h 619125"/>
                <a:gd name="connsiteX3" fmla="*/ 333374 w 2486024"/>
                <a:gd name="connsiteY3" fmla="*/ 519112 h 619125"/>
                <a:gd name="connsiteX4" fmla="*/ 385762 w 2486024"/>
                <a:gd name="connsiteY4" fmla="*/ 528637 h 619125"/>
                <a:gd name="connsiteX5" fmla="*/ 404812 w 2486024"/>
                <a:gd name="connsiteY5" fmla="*/ 533400 h 619125"/>
                <a:gd name="connsiteX6" fmla="*/ 461962 w 2486024"/>
                <a:gd name="connsiteY6" fmla="*/ 538162 h 619125"/>
                <a:gd name="connsiteX7" fmla="*/ 519112 w 2486024"/>
                <a:gd name="connsiteY7" fmla="*/ 547687 h 619125"/>
                <a:gd name="connsiteX8" fmla="*/ 552449 w 2486024"/>
                <a:gd name="connsiteY8" fmla="*/ 552450 h 619125"/>
                <a:gd name="connsiteX9" fmla="*/ 652462 w 2486024"/>
                <a:gd name="connsiteY9" fmla="*/ 561975 h 619125"/>
                <a:gd name="connsiteX10" fmla="*/ 728662 w 2486024"/>
                <a:gd name="connsiteY10" fmla="*/ 576262 h 619125"/>
                <a:gd name="connsiteX11" fmla="*/ 742949 w 2486024"/>
                <a:gd name="connsiteY11" fmla="*/ 581025 h 619125"/>
                <a:gd name="connsiteX12" fmla="*/ 776287 w 2486024"/>
                <a:gd name="connsiteY12" fmla="*/ 585787 h 619125"/>
                <a:gd name="connsiteX13" fmla="*/ 809624 w 2486024"/>
                <a:gd name="connsiteY13" fmla="*/ 595312 h 619125"/>
                <a:gd name="connsiteX14" fmla="*/ 857249 w 2486024"/>
                <a:gd name="connsiteY14" fmla="*/ 600075 h 619125"/>
                <a:gd name="connsiteX15" fmla="*/ 885824 w 2486024"/>
                <a:gd name="connsiteY15" fmla="*/ 609600 h 619125"/>
                <a:gd name="connsiteX16" fmla="*/ 933449 w 2486024"/>
                <a:gd name="connsiteY16" fmla="*/ 619125 h 619125"/>
                <a:gd name="connsiteX17" fmla="*/ 1038224 w 2486024"/>
                <a:gd name="connsiteY17" fmla="*/ 614362 h 619125"/>
                <a:gd name="connsiteX18" fmla="*/ 1066799 w 2486024"/>
                <a:gd name="connsiteY18" fmla="*/ 604837 h 619125"/>
                <a:gd name="connsiteX19" fmla="*/ 1085849 w 2486024"/>
                <a:gd name="connsiteY19" fmla="*/ 600075 h 619125"/>
                <a:gd name="connsiteX20" fmla="*/ 1100137 w 2486024"/>
                <a:gd name="connsiteY20" fmla="*/ 590550 h 619125"/>
                <a:gd name="connsiteX21" fmla="*/ 1142999 w 2486024"/>
                <a:gd name="connsiteY21" fmla="*/ 581025 h 619125"/>
                <a:gd name="connsiteX22" fmla="*/ 1181099 w 2486024"/>
                <a:gd name="connsiteY22" fmla="*/ 571500 h 619125"/>
                <a:gd name="connsiteX23" fmla="*/ 1195387 w 2486024"/>
                <a:gd name="connsiteY23" fmla="*/ 561975 h 619125"/>
                <a:gd name="connsiteX24" fmla="*/ 1209674 w 2486024"/>
                <a:gd name="connsiteY24" fmla="*/ 547687 h 619125"/>
                <a:gd name="connsiteX25" fmla="*/ 1238249 w 2486024"/>
                <a:gd name="connsiteY25" fmla="*/ 538162 h 619125"/>
                <a:gd name="connsiteX26" fmla="*/ 1252537 w 2486024"/>
                <a:gd name="connsiteY26" fmla="*/ 528637 h 619125"/>
                <a:gd name="connsiteX27" fmla="*/ 1281112 w 2486024"/>
                <a:gd name="connsiteY27" fmla="*/ 519112 h 619125"/>
                <a:gd name="connsiteX28" fmla="*/ 1295399 w 2486024"/>
                <a:gd name="connsiteY28" fmla="*/ 514350 h 619125"/>
                <a:gd name="connsiteX29" fmla="*/ 1371599 w 2486024"/>
                <a:gd name="connsiteY29" fmla="*/ 519112 h 619125"/>
                <a:gd name="connsiteX30" fmla="*/ 1433512 w 2486024"/>
                <a:gd name="connsiteY30" fmla="*/ 533400 h 619125"/>
                <a:gd name="connsiteX31" fmla="*/ 1519237 w 2486024"/>
                <a:gd name="connsiteY31" fmla="*/ 528637 h 619125"/>
                <a:gd name="connsiteX32" fmla="*/ 1547812 w 2486024"/>
                <a:gd name="connsiteY32" fmla="*/ 519112 h 619125"/>
                <a:gd name="connsiteX33" fmla="*/ 1562099 w 2486024"/>
                <a:gd name="connsiteY33" fmla="*/ 514350 h 619125"/>
                <a:gd name="connsiteX34" fmla="*/ 1576387 w 2486024"/>
                <a:gd name="connsiteY34" fmla="*/ 504825 h 619125"/>
                <a:gd name="connsiteX35" fmla="*/ 1633537 w 2486024"/>
                <a:gd name="connsiteY35" fmla="*/ 495300 h 619125"/>
                <a:gd name="connsiteX36" fmla="*/ 1652587 w 2486024"/>
                <a:gd name="connsiteY36" fmla="*/ 490537 h 619125"/>
                <a:gd name="connsiteX37" fmla="*/ 1681162 w 2486024"/>
                <a:gd name="connsiteY37" fmla="*/ 485775 h 619125"/>
                <a:gd name="connsiteX38" fmla="*/ 1714499 w 2486024"/>
                <a:gd name="connsiteY38" fmla="*/ 476250 h 619125"/>
                <a:gd name="connsiteX39" fmla="*/ 1757362 w 2486024"/>
                <a:gd name="connsiteY39" fmla="*/ 471487 h 619125"/>
                <a:gd name="connsiteX40" fmla="*/ 1771649 w 2486024"/>
                <a:gd name="connsiteY40" fmla="*/ 466725 h 619125"/>
                <a:gd name="connsiteX41" fmla="*/ 1790699 w 2486024"/>
                <a:gd name="connsiteY41" fmla="*/ 461962 h 619125"/>
                <a:gd name="connsiteX42" fmla="*/ 1819274 w 2486024"/>
                <a:gd name="connsiteY42" fmla="*/ 442912 h 619125"/>
                <a:gd name="connsiteX43" fmla="*/ 1833562 w 2486024"/>
                <a:gd name="connsiteY43" fmla="*/ 433387 h 619125"/>
                <a:gd name="connsiteX44" fmla="*/ 1847849 w 2486024"/>
                <a:gd name="connsiteY44" fmla="*/ 423862 h 619125"/>
                <a:gd name="connsiteX45" fmla="*/ 1857374 w 2486024"/>
                <a:gd name="connsiteY45" fmla="*/ 409575 h 619125"/>
                <a:gd name="connsiteX46" fmla="*/ 1919287 w 2486024"/>
                <a:gd name="connsiteY46" fmla="*/ 395287 h 619125"/>
                <a:gd name="connsiteX47" fmla="*/ 1947862 w 2486024"/>
                <a:gd name="connsiteY47" fmla="*/ 385762 h 619125"/>
                <a:gd name="connsiteX48" fmla="*/ 1962149 w 2486024"/>
                <a:gd name="connsiteY48" fmla="*/ 371475 h 619125"/>
                <a:gd name="connsiteX49" fmla="*/ 1976437 w 2486024"/>
                <a:gd name="connsiteY49" fmla="*/ 361950 h 619125"/>
                <a:gd name="connsiteX50" fmla="*/ 1990724 w 2486024"/>
                <a:gd name="connsiteY50" fmla="*/ 342900 h 619125"/>
                <a:gd name="connsiteX51" fmla="*/ 2005012 w 2486024"/>
                <a:gd name="connsiteY51" fmla="*/ 338137 h 619125"/>
                <a:gd name="connsiteX52" fmla="*/ 2019299 w 2486024"/>
                <a:gd name="connsiteY52" fmla="*/ 328612 h 619125"/>
                <a:gd name="connsiteX53" fmla="*/ 2052637 w 2486024"/>
                <a:gd name="connsiteY53" fmla="*/ 304800 h 619125"/>
                <a:gd name="connsiteX54" fmla="*/ 2062162 w 2486024"/>
                <a:gd name="connsiteY54" fmla="*/ 290512 h 619125"/>
                <a:gd name="connsiteX55" fmla="*/ 2076449 w 2486024"/>
                <a:gd name="connsiteY55" fmla="*/ 261937 h 619125"/>
                <a:gd name="connsiteX56" fmla="*/ 2133599 w 2486024"/>
                <a:gd name="connsiteY56" fmla="*/ 214312 h 619125"/>
                <a:gd name="connsiteX57" fmla="*/ 2147887 w 2486024"/>
                <a:gd name="connsiteY57" fmla="*/ 204787 h 619125"/>
                <a:gd name="connsiteX58" fmla="*/ 2176462 w 2486024"/>
                <a:gd name="connsiteY58" fmla="*/ 176212 h 619125"/>
                <a:gd name="connsiteX59" fmla="*/ 2181224 w 2486024"/>
                <a:gd name="connsiteY59" fmla="*/ 161925 h 619125"/>
                <a:gd name="connsiteX60" fmla="*/ 2205037 w 2486024"/>
                <a:gd name="connsiteY60" fmla="*/ 133350 h 619125"/>
                <a:gd name="connsiteX61" fmla="*/ 2233612 w 2486024"/>
                <a:gd name="connsiteY61" fmla="*/ 114300 h 619125"/>
                <a:gd name="connsiteX62" fmla="*/ 2247899 w 2486024"/>
                <a:gd name="connsiteY62" fmla="*/ 104775 h 619125"/>
                <a:gd name="connsiteX63" fmla="*/ 2257424 w 2486024"/>
                <a:gd name="connsiteY63" fmla="*/ 90487 h 619125"/>
                <a:gd name="connsiteX64" fmla="*/ 2271712 w 2486024"/>
                <a:gd name="connsiteY64" fmla="*/ 85725 h 619125"/>
                <a:gd name="connsiteX65" fmla="*/ 2290762 w 2486024"/>
                <a:gd name="connsiteY65" fmla="*/ 76200 h 619125"/>
                <a:gd name="connsiteX66" fmla="*/ 2343149 w 2486024"/>
                <a:gd name="connsiteY66" fmla="*/ 57150 h 619125"/>
                <a:gd name="connsiteX67" fmla="*/ 2366962 w 2486024"/>
                <a:gd name="connsiteY67" fmla="*/ 47625 h 619125"/>
                <a:gd name="connsiteX68" fmla="*/ 2390774 w 2486024"/>
                <a:gd name="connsiteY68" fmla="*/ 42862 h 619125"/>
                <a:gd name="connsiteX69" fmla="*/ 2405062 w 2486024"/>
                <a:gd name="connsiteY69" fmla="*/ 38100 h 619125"/>
                <a:gd name="connsiteX70" fmla="*/ 2433637 w 2486024"/>
                <a:gd name="connsiteY70" fmla="*/ 23812 h 619125"/>
                <a:gd name="connsiteX71" fmla="*/ 2447924 w 2486024"/>
                <a:gd name="connsiteY71" fmla="*/ 14287 h 619125"/>
                <a:gd name="connsiteX72" fmla="*/ 2462212 w 2486024"/>
                <a:gd name="connsiteY72" fmla="*/ 9525 h 619125"/>
                <a:gd name="connsiteX73" fmla="*/ 2486024 w 2486024"/>
                <a:gd name="connsiteY73" fmla="*/ 0 h 619125"/>
                <a:gd name="connsiteX0" fmla="*/ 0 w 2462212"/>
                <a:gd name="connsiteY0" fmla="*/ 519112 h 609600"/>
                <a:gd name="connsiteX1" fmla="*/ 161924 w 2462212"/>
                <a:gd name="connsiteY1" fmla="*/ 476250 h 609600"/>
                <a:gd name="connsiteX2" fmla="*/ 238124 w 2462212"/>
                <a:gd name="connsiteY2" fmla="*/ 495300 h 609600"/>
                <a:gd name="connsiteX3" fmla="*/ 333374 w 2462212"/>
                <a:gd name="connsiteY3" fmla="*/ 509587 h 609600"/>
                <a:gd name="connsiteX4" fmla="*/ 385762 w 2462212"/>
                <a:gd name="connsiteY4" fmla="*/ 519112 h 609600"/>
                <a:gd name="connsiteX5" fmla="*/ 404812 w 2462212"/>
                <a:gd name="connsiteY5" fmla="*/ 523875 h 609600"/>
                <a:gd name="connsiteX6" fmla="*/ 461962 w 2462212"/>
                <a:gd name="connsiteY6" fmla="*/ 528637 h 609600"/>
                <a:gd name="connsiteX7" fmla="*/ 519112 w 2462212"/>
                <a:gd name="connsiteY7" fmla="*/ 538162 h 609600"/>
                <a:gd name="connsiteX8" fmla="*/ 552449 w 2462212"/>
                <a:gd name="connsiteY8" fmla="*/ 542925 h 609600"/>
                <a:gd name="connsiteX9" fmla="*/ 652462 w 2462212"/>
                <a:gd name="connsiteY9" fmla="*/ 552450 h 609600"/>
                <a:gd name="connsiteX10" fmla="*/ 728662 w 2462212"/>
                <a:gd name="connsiteY10" fmla="*/ 566737 h 609600"/>
                <a:gd name="connsiteX11" fmla="*/ 742949 w 2462212"/>
                <a:gd name="connsiteY11" fmla="*/ 571500 h 609600"/>
                <a:gd name="connsiteX12" fmla="*/ 776287 w 2462212"/>
                <a:gd name="connsiteY12" fmla="*/ 576262 h 609600"/>
                <a:gd name="connsiteX13" fmla="*/ 809624 w 2462212"/>
                <a:gd name="connsiteY13" fmla="*/ 585787 h 609600"/>
                <a:gd name="connsiteX14" fmla="*/ 857249 w 2462212"/>
                <a:gd name="connsiteY14" fmla="*/ 590550 h 609600"/>
                <a:gd name="connsiteX15" fmla="*/ 885824 w 2462212"/>
                <a:gd name="connsiteY15" fmla="*/ 600075 h 609600"/>
                <a:gd name="connsiteX16" fmla="*/ 933449 w 2462212"/>
                <a:gd name="connsiteY16" fmla="*/ 609600 h 609600"/>
                <a:gd name="connsiteX17" fmla="*/ 1038224 w 2462212"/>
                <a:gd name="connsiteY17" fmla="*/ 604837 h 609600"/>
                <a:gd name="connsiteX18" fmla="*/ 1066799 w 2462212"/>
                <a:gd name="connsiteY18" fmla="*/ 595312 h 609600"/>
                <a:gd name="connsiteX19" fmla="*/ 1085849 w 2462212"/>
                <a:gd name="connsiteY19" fmla="*/ 590550 h 609600"/>
                <a:gd name="connsiteX20" fmla="*/ 1100137 w 2462212"/>
                <a:gd name="connsiteY20" fmla="*/ 581025 h 609600"/>
                <a:gd name="connsiteX21" fmla="*/ 1142999 w 2462212"/>
                <a:gd name="connsiteY21" fmla="*/ 571500 h 609600"/>
                <a:gd name="connsiteX22" fmla="*/ 1181099 w 2462212"/>
                <a:gd name="connsiteY22" fmla="*/ 561975 h 609600"/>
                <a:gd name="connsiteX23" fmla="*/ 1195387 w 2462212"/>
                <a:gd name="connsiteY23" fmla="*/ 552450 h 609600"/>
                <a:gd name="connsiteX24" fmla="*/ 1209674 w 2462212"/>
                <a:gd name="connsiteY24" fmla="*/ 538162 h 609600"/>
                <a:gd name="connsiteX25" fmla="*/ 1238249 w 2462212"/>
                <a:gd name="connsiteY25" fmla="*/ 528637 h 609600"/>
                <a:gd name="connsiteX26" fmla="*/ 1252537 w 2462212"/>
                <a:gd name="connsiteY26" fmla="*/ 519112 h 609600"/>
                <a:gd name="connsiteX27" fmla="*/ 1281112 w 2462212"/>
                <a:gd name="connsiteY27" fmla="*/ 509587 h 609600"/>
                <a:gd name="connsiteX28" fmla="*/ 1295399 w 2462212"/>
                <a:gd name="connsiteY28" fmla="*/ 504825 h 609600"/>
                <a:gd name="connsiteX29" fmla="*/ 1371599 w 2462212"/>
                <a:gd name="connsiteY29" fmla="*/ 509587 h 609600"/>
                <a:gd name="connsiteX30" fmla="*/ 1433512 w 2462212"/>
                <a:gd name="connsiteY30" fmla="*/ 523875 h 609600"/>
                <a:gd name="connsiteX31" fmla="*/ 1519237 w 2462212"/>
                <a:gd name="connsiteY31" fmla="*/ 519112 h 609600"/>
                <a:gd name="connsiteX32" fmla="*/ 1547812 w 2462212"/>
                <a:gd name="connsiteY32" fmla="*/ 509587 h 609600"/>
                <a:gd name="connsiteX33" fmla="*/ 1562099 w 2462212"/>
                <a:gd name="connsiteY33" fmla="*/ 504825 h 609600"/>
                <a:gd name="connsiteX34" fmla="*/ 1576387 w 2462212"/>
                <a:gd name="connsiteY34" fmla="*/ 495300 h 609600"/>
                <a:gd name="connsiteX35" fmla="*/ 1633537 w 2462212"/>
                <a:gd name="connsiteY35" fmla="*/ 485775 h 609600"/>
                <a:gd name="connsiteX36" fmla="*/ 1652587 w 2462212"/>
                <a:gd name="connsiteY36" fmla="*/ 481012 h 609600"/>
                <a:gd name="connsiteX37" fmla="*/ 1681162 w 2462212"/>
                <a:gd name="connsiteY37" fmla="*/ 476250 h 609600"/>
                <a:gd name="connsiteX38" fmla="*/ 1714499 w 2462212"/>
                <a:gd name="connsiteY38" fmla="*/ 466725 h 609600"/>
                <a:gd name="connsiteX39" fmla="*/ 1757362 w 2462212"/>
                <a:gd name="connsiteY39" fmla="*/ 461962 h 609600"/>
                <a:gd name="connsiteX40" fmla="*/ 1771649 w 2462212"/>
                <a:gd name="connsiteY40" fmla="*/ 457200 h 609600"/>
                <a:gd name="connsiteX41" fmla="*/ 1790699 w 2462212"/>
                <a:gd name="connsiteY41" fmla="*/ 452437 h 609600"/>
                <a:gd name="connsiteX42" fmla="*/ 1819274 w 2462212"/>
                <a:gd name="connsiteY42" fmla="*/ 433387 h 609600"/>
                <a:gd name="connsiteX43" fmla="*/ 1833562 w 2462212"/>
                <a:gd name="connsiteY43" fmla="*/ 423862 h 609600"/>
                <a:gd name="connsiteX44" fmla="*/ 1847849 w 2462212"/>
                <a:gd name="connsiteY44" fmla="*/ 414337 h 609600"/>
                <a:gd name="connsiteX45" fmla="*/ 1857374 w 2462212"/>
                <a:gd name="connsiteY45" fmla="*/ 400050 h 609600"/>
                <a:gd name="connsiteX46" fmla="*/ 1919287 w 2462212"/>
                <a:gd name="connsiteY46" fmla="*/ 385762 h 609600"/>
                <a:gd name="connsiteX47" fmla="*/ 1947862 w 2462212"/>
                <a:gd name="connsiteY47" fmla="*/ 376237 h 609600"/>
                <a:gd name="connsiteX48" fmla="*/ 1962149 w 2462212"/>
                <a:gd name="connsiteY48" fmla="*/ 361950 h 609600"/>
                <a:gd name="connsiteX49" fmla="*/ 1976437 w 2462212"/>
                <a:gd name="connsiteY49" fmla="*/ 352425 h 609600"/>
                <a:gd name="connsiteX50" fmla="*/ 1990724 w 2462212"/>
                <a:gd name="connsiteY50" fmla="*/ 333375 h 609600"/>
                <a:gd name="connsiteX51" fmla="*/ 2005012 w 2462212"/>
                <a:gd name="connsiteY51" fmla="*/ 328612 h 609600"/>
                <a:gd name="connsiteX52" fmla="*/ 2019299 w 2462212"/>
                <a:gd name="connsiteY52" fmla="*/ 319087 h 609600"/>
                <a:gd name="connsiteX53" fmla="*/ 2052637 w 2462212"/>
                <a:gd name="connsiteY53" fmla="*/ 295275 h 609600"/>
                <a:gd name="connsiteX54" fmla="*/ 2062162 w 2462212"/>
                <a:gd name="connsiteY54" fmla="*/ 280987 h 609600"/>
                <a:gd name="connsiteX55" fmla="*/ 2076449 w 2462212"/>
                <a:gd name="connsiteY55" fmla="*/ 252412 h 609600"/>
                <a:gd name="connsiteX56" fmla="*/ 2133599 w 2462212"/>
                <a:gd name="connsiteY56" fmla="*/ 204787 h 609600"/>
                <a:gd name="connsiteX57" fmla="*/ 2147887 w 2462212"/>
                <a:gd name="connsiteY57" fmla="*/ 195262 h 609600"/>
                <a:gd name="connsiteX58" fmla="*/ 2176462 w 2462212"/>
                <a:gd name="connsiteY58" fmla="*/ 166687 h 609600"/>
                <a:gd name="connsiteX59" fmla="*/ 2181224 w 2462212"/>
                <a:gd name="connsiteY59" fmla="*/ 152400 h 609600"/>
                <a:gd name="connsiteX60" fmla="*/ 2205037 w 2462212"/>
                <a:gd name="connsiteY60" fmla="*/ 123825 h 609600"/>
                <a:gd name="connsiteX61" fmla="*/ 2233612 w 2462212"/>
                <a:gd name="connsiteY61" fmla="*/ 104775 h 609600"/>
                <a:gd name="connsiteX62" fmla="*/ 2247899 w 2462212"/>
                <a:gd name="connsiteY62" fmla="*/ 95250 h 609600"/>
                <a:gd name="connsiteX63" fmla="*/ 2257424 w 2462212"/>
                <a:gd name="connsiteY63" fmla="*/ 80962 h 609600"/>
                <a:gd name="connsiteX64" fmla="*/ 2271712 w 2462212"/>
                <a:gd name="connsiteY64" fmla="*/ 76200 h 609600"/>
                <a:gd name="connsiteX65" fmla="*/ 2290762 w 2462212"/>
                <a:gd name="connsiteY65" fmla="*/ 66675 h 609600"/>
                <a:gd name="connsiteX66" fmla="*/ 2343149 w 2462212"/>
                <a:gd name="connsiteY66" fmla="*/ 47625 h 609600"/>
                <a:gd name="connsiteX67" fmla="*/ 2366962 w 2462212"/>
                <a:gd name="connsiteY67" fmla="*/ 38100 h 609600"/>
                <a:gd name="connsiteX68" fmla="*/ 2390774 w 2462212"/>
                <a:gd name="connsiteY68" fmla="*/ 33337 h 609600"/>
                <a:gd name="connsiteX69" fmla="*/ 2405062 w 2462212"/>
                <a:gd name="connsiteY69" fmla="*/ 28575 h 609600"/>
                <a:gd name="connsiteX70" fmla="*/ 2433637 w 2462212"/>
                <a:gd name="connsiteY70" fmla="*/ 14287 h 609600"/>
                <a:gd name="connsiteX71" fmla="*/ 2447924 w 2462212"/>
                <a:gd name="connsiteY71" fmla="*/ 4762 h 609600"/>
                <a:gd name="connsiteX72" fmla="*/ 2462212 w 2462212"/>
                <a:gd name="connsiteY72" fmla="*/ 0 h 609600"/>
                <a:gd name="connsiteX0" fmla="*/ 0 w 2447924"/>
                <a:gd name="connsiteY0" fmla="*/ 514350 h 604838"/>
                <a:gd name="connsiteX1" fmla="*/ 161924 w 2447924"/>
                <a:gd name="connsiteY1" fmla="*/ 471488 h 604838"/>
                <a:gd name="connsiteX2" fmla="*/ 238124 w 2447924"/>
                <a:gd name="connsiteY2" fmla="*/ 490538 h 604838"/>
                <a:gd name="connsiteX3" fmla="*/ 333374 w 2447924"/>
                <a:gd name="connsiteY3" fmla="*/ 504825 h 604838"/>
                <a:gd name="connsiteX4" fmla="*/ 385762 w 2447924"/>
                <a:gd name="connsiteY4" fmla="*/ 514350 h 604838"/>
                <a:gd name="connsiteX5" fmla="*/ 404812 w 2447924"/>
                <a:gd name="connsiteY5" fmla="*/ 519113 h 604838"/>
                <a:gd name="connsiteX6" fmla="*/ 461962 w 2447924"/>
                <a:gd name="connsiteY6" fmla="*/ 523875 h 604838"/>
                <a:gd name="connsiteX7" fmla="*/ 519112 w 2447924"/>
                <a:gd name="connsiteY7" fmla="*/ 533400 h 604838"/>
                <a:gd name="connsiteX8" fmla="*/ 552449 w 2447924"/>
                <a:gd name="connsiteY8" fmla="*/ 538163 h 604838"/>
                <a:gd name="connsiteX9" fmla="*/ 652462 w 2447924"/>
                <a:gd name="connsiteY9" fmla="*/ 547688 h 604838"/>
                <a:gd name="connsiteX10" fmla="*/ 728662 w 2447924"/>
                <a:gd name="connsiteY10" fmla="*/ 561975 h 604838"/>
                <a:gd name="connsiteX11" fmla="*/ 742949 w 2447924"/>
                <a:gd name="connsiteY11" fmla="*/ 566738 h 604838"/>
                <a:gd name="connsiteX12" fmla="*/ 776287 w 2447924"/>
                <a:gd name="connsiteY12" fmla="*/ 571500 h 604838"/>
                <a:gd name="connsiteX13" fmla="*/ 809624 w 2447924"/>
                <a:gd name="connsiteY13" fmla="*/ 581025 h 604838"/>
                <a:gd name="connsiteX14" fmla="*/ 857249 w 2447924"/>
                <a:gd name="connsiteY14" fmla="*/ 585788 h 604838"/>
                <a:gd name="connsiteX15" fmla="*/ 885824 w 2447924"/>
                <a:gd name="connsiteY15" fmla="*/ 595313 h 604838"/>
                <a:gd name="connsiteX16" fmla="*/ 933449 w 2447924"/>
                <a:gd name="connsiteY16" fmla="*/ 604838 h 604838"/>
                <a:gd name="connsiteX17" fmla="*/ 1038224 w 2447924"/>
                <a:gd name="connsiteY17" fmla="*/ 600075 h 604838"/>
                <a:gd name="connsiteX18" fmla="*/ 1066799 w 2447924"/>
                <a:gd name="connsiteY18" fmla="*/ 590550 h 604838"/>
                <a:gd name="connsiteX19" fmla="*/ 1085849 w 2447924"/>
                <a:gd name="connsiteY19" fmla="*/ 585788 h 604838"/>
                <a:gd name="connsiteX20" fmla="*/ 1100137 w 2447924"/>
                <a:gd name="connsiteY20" fmla="*/ 576263 h 604838"/>
                <a:gd name="connsiteX21" fmla="*/ 1142999 w 2447924"/>
                <a:gd name="connsiteY21" fmla="*/ 566738 h 604838"/>
                <a:gd name="connsiteX22" fmla="*/ 1181099 w 2447924"/>
                <a:gd name="connsiteY22" fmla="*/ 557213 h 604838"/>
                <a:gd name="connsiteX23" fmla="*/ 1195387 w 2447924"/>
                <a:gd name="connsiteY23" fmla="*/ 547688 h 604838"/>
                <a:gd name="connsiteX24" fmla="*/ 1209674 w 2447924"/>
                <a:gd name="connsiteY24" fmla="*/ 533400 h 604838"/>
                <a:gd name="connsiteX25" fmla="*/ 1238249 w 2447924"/>
                <a:gd name="connsiteY25" fmla="*/ 523875 h 604838"/>
                <a:gd name="connsiteX26" fmla="*/ 1252537 w 2447924"/>
                <a:gd name="connsiteY26" fmla="*/ 514350 h 604838"/>
                <a:gd name="connsiteX27" fmla="*/ 1281112 w 2447924"/>
                <a:gd name="connsiteY27" fmla="*/ 504825 h 604838"/>
                <a:gd name="connsiteX28" fmla="*/ 1295399 w 2447924"/>
                <a:gd name="connsiteY28" fmla="*/ 500063 h 604838"/>
                <a:gd name="connsiteX29" fmla="*/ 1371599 w 2447924"/>
                <a:gd name="connsiteY29" fmla="*/ 504825 h 604838"/>
                <a:gd name="connsiteX30" fmla="*/ 1433512 w 2447924"/>
                <a:gd name="connsiteY30" fmla="*/ 519113 h 604838"/>
                <a:gd name="connsiteX31" fmla="*/ 1519237 w 2447924"/>
                <a:gd name="connsiteY31" fmla="*/ 514350 h 604838"/>
                <a:gd name="connsiteX32" fmla="*/ 1547812 w 2447924"/>
                <a:gd name="connsiteY32" fmla="*/ 504825 h 604838"/>
                <a:gd name="connsiteX33" fmla="*/ 1562099 w 2447924"/>
                <a:gd name="connsiteY33" fmla="*/ 500063 h 604838"/>
                <a:gd name="connsiteX34" fmla="*/ 1576387 w 2447924"/>
                <a:gd name="connsiteY34" fmla="*/ 490538 h 604838"/>
                <a:gd name="connsiteX35" fmla="*/ 1633537 w 2447924"/>
                <a:gd name="connsiteY35" fmla="*/ 481013 h 604838"/>
                <a:gd name="connsiteX36" fmla="*/ 1652587 w 2447924"/>
                <a:gd name="connsiteY36" fmla="*/ 476250 h 604838"/>
                <a:gd name="connsiteX37" fmla="*/ 1681162 w 2447924"/>
                <a:gd name="connsiteY37" fmla="*/ 471488 h 604838"/>
                <a:gd name="connsiteX38" fmla="*/ 1714499 w 2447924"/>
                <a:gd name="connsiteY38" fmla="*/ 461963 h 604838"/>
                <a:gd name="connsiteX39" fmla="*/ 1757362 w 2447924"/>
                <a:gd name="connsiteY39" fmla="*/ 457200 h 604838"/>
                <a:gd name="connsiteX40" fmla="*/ 1771649 w 2447924"/>
                <a:gd name="connsiteY40" fmla="*/ 452438 h 604838"/>
                <a:gd name="connsiteX41" fmla="*/ 1790699 w 2447924"/>
                <a:gd name="connsiteY41" fmla="*/ 447675 h 604838"/>
                <a:gd name="connsiteX42" fmla="*/ 1819274 w 2447924"/>
                <a:gd name="connsiteY42" fmla="*/ 428625 h 604838"/>
                <a:gd name="connsiteX43" fmla="*/ 1833562 w 2447924"/>
                <a:gd name="connsiteY43" fmla="*/ 419100 h 604838"/>
                <a:gd name="connsiteX44" fmla="*/ 1847849 w 2447924"/>
                <a:gd name="connsiteY44" fmla="*/ 409575 h 604838"/>
                <a:gd name="connsiteX45" fmla="*/ 1857374 w 2447924"/>
                <a:gd name="connsiteY45" fmla="*/ 395288 h 604838"/>
                <a:gd name="connsiteX46" fmla="*/ 1919287 w 2447924"/>
                <a:gd name="connsiteY46" fmla="*/ 381000 h 604838"/>
                <a:gd name="connsiteX47" fmla="*/ 1947862 w 2447924"/>
                <a:gd name="connsiteY47" fmla="*/ 371475 h 604838"/>
                <a:gd name="connsiteX48" fmla="*/ 1962149 w 2447924"/>
                <a:gd name="connsiteY48" fmla="*/ 357188 h 604838"/>
                <a:gd name="connsiteX49" fmla="*/ 1976437 w 2447924"/>
                <a:gd name="connsiteY49" fmla="*/ 347663 h 604838"/>
                <a:gd name="connsiteX50" fmla="*/ 1990724 w 2447924"/>
                <a:gd name="connsiteY50" fmla="*/ 328613 h 604838"/>
                <a:gd name="connsiteX51" fmla="*/ 2005012 w 2447924"/>
                <a:gd name="connsiteY51" fmla="*/ 323850 h 604838"/>
                <a:gd name="connsiteX52" fmla="*/ 2019299 w 2447924"/>
                <a:gd name="connsiteY52" fmla="*/ 314325 h 604838"/>
                <a:gd name="connsiteX53" fmla="*/ 2052637 w 2447924"/>
                <a:gd name="connsiteY53" fmla="*/ 290513 h 604838"/>
                <a:gd name="connsiteX54" fmla="*/ 2062162 w 2447924"/>
                <a:gd name="connsiteY54" fmla="*/ 276225 h 604838"/>
                <a:gd name="connsiteX55" fmla="*/ 2076449 w 2447924"/>
                <a:gd name="connsiteY55" fmla="*/ 247650 h 604838"/>
                <a:gd name="connsiteX56" fmla="*/ 2133599 w 2447924"/>
                <a:gd name="connsiteY56" fmla="*/ 200025 h 604838"/>
                <a:gd name="connsiteX57" fmla="*/ 2147887 w 2447924"/>
                <a:gd name="connsiteY57" fmla="*/ 190500 h 604838"/>
                <a:gd name="connsiteX58" fmla="*/ 2176462 w 2447924"/>
                <a:gd name="connsiteY58" fmla="*/ 161925 h 604838"/>
                <a:gd name="connsiteX59" fmla="*/ 2181224 w 2447924"/>
                <a:gd name="connsiteY59" fmla="*/ 147638 h 604838"/>
                <a:gd name="connsiteX60" fmla="*/ 2205037 w 2447924"/>
                <a:gd name="connsiteY60" fmla="*/ 119063 h 604838"/>
                <a:gd name="connsiteX61" fmla="*/ 2233612 w 2447924"/>
                <a:gd name="connsiteY61" fmla="*/ 100013 h 604838"/>
                <a:gd name="connsiteX62" fmla="*/ 2247899 w 2447924"/>
                <a:gd name="connsiteY62" fmla="*/ 90488 h 604838"/>
                <a:gd name="connsiteX63" fmla="*/ 2257424 w 2447924"/>
                <a:gd name="connsiteY63" fmla="*/ 76200 h 604838"/>
                <a:gd name="connsiteX64" fmla="*/ 2271712 w 2447924"/>
                <a:gd name="connsiteY64" fmla="*/ 71438 h 604838"/>
                <a:gd name="connsiteX65" fmla="*/ 2290762 w 2447924"/>
                <a:gd name="connsiteY65" fmla="*/ 61913 h 604838"/>
                <a:gd name="connsiteX66" fmla="*/ 2343149 w 2447924"/>
                <a:gd name="connsiteY66" fmla="*/ 42863 h 604838"/>
                <a:gd name="connsiteX67" fmla="*/ 2366962 w 2447924"/>
                <a:gd name="connsiteY67" fmla="*/ 33338 h 604838"/>
                <a:gd name="connsiteX68" fmla="*/ 2390774 w 2447924"/>
                <a:gd name="connsiteY68" fmla="*/ 28575 h 604838"/>
                <a:gd name="connsiteX69" fmla="*/ 2405062 w 2447924"/>
                <a:gd name="connsiteY69" fmla="*/ 23813 h 604838"/>
                <a:gd name="connsiteX70" fmla="*/ 2433637 w 2447924"/>
                <a:gd name="connsiteY70" fmla="*/ 9525 h 604838"/>
                <a:gd name="connsiteX71" fmla="*/ 2447924 w 2447924"/>
                <a:gd name="connsiteY71" fmla="*/ 0 h 604838"/>
                <a:gd name="connsiteX0" fmla="*/ 0 w 2433637"/>
                <a:gd name="connsiteY0" fmla="*/ 504825 h 595313"/>
                <a:gd name="connsiteX1" fmla="*/ 161924 w 2433637"/>
                <a:gd name="connsiteY1" fmla="*/ 461963 h 595313"/>
                <a:gd name="connsiteX2" fmla="*/ 238124 w 2433637"/>
                <a:gd name="connsiteY2" fmla="*/ 481013 h 595313"/>
                <a:gd name="connsiteX3" fmla="*/ 333374 w 2433637"/>
                <a:gd name="connsiteY3" fmla="*/ 495300 h 595313"/>
                <a:gd name="connsiteX4" fmla="*/ 385762 w 2433637"/>
                <a:gd name="connsiteY4" fmla="*/ 504825 h 595313"/>
                <a:gd name="connsiteX5" fmla="*/ 404812 w 2433637"/>
                <a:gd name="connsiteY5" fmla="*/ 509588 h 595313"/>
                <a:gd name="connsiteX6" fmla="*/ 461962 w 2433637"/>
                <a:gd name="connsiteY6" fmla="*/ 514350 h 595313"/>
                <a:gd name="connsiteX7" fmla="*/ 519112 w 2433637"/>
                <a:gd name="connsiteY7" fmla="*/ 523875 h 595313"/>
                <a:gd name="connsiteX8" fmla="*/ 552449 w 2433637"/>
                <a:gd name="connsiteY8" fmla="*/ 528638 h 595313"/>
                <a:gd name="connsiteX9" fmla="*/ 652462 w 2433637"/>
                <a:gd name="connsiteY9" fmla="*/ 538163 h 595313"/>
                <a:gd name="connsiteX10" fmla="*/ 728662 w 2433637"/>
                <a:gd name="connsiteY10" fmla="*/ 552450 h 595313"/>
                <a:gd name="connsiteX11" fmla="*/ 742949 w 2433637"/>
                <a:gd name="connsiteY11" fmla="*/ 557213 h 595313"/>
                <a:gd name="connsiteX12" fmla="*/ 776287 w 2433637"/>
                <a:gd name="connsiteY12" fmla="*/ 561975 h 595313"/>
                <a:gd name="connsiteX13" fmla="*/ 809624 w 2433637"/>
                <a:gd name="connsiteY13" fmla="*/ 571500 h 595313"/>
                <a:gd name="connsiteX14" fmla="*/ 857249 w 2433637"/>
                <a:gd name="connsiteY14" fmla="*/ 576263 h 595313"/>
                <a:gd name="connsiteX15" fmla="*/ 885824 w 2433637"/>
                <a:gd name="connsiteY15" fmla="*/ 585788 h 595313"/>
                <a:gd name="connsiteX16" fmla="*/ 933449 w 2433637"/>
                <a:gd name="connsiteY16" fmla="*/ 595313 h 595313"/>
                <a:gd name="connsiteX17" fmla="*/ 1038224 w 2433637"/>
                <a:gd name="connsiteY17" fmla="*/ 590550 h 595313"/>
                <a:gd name="connsiteX18" fmla="*/ 1066799 w 2433637"/>
                <a:gd name="connsiteY18" fmla="*/ 581025 h 595313"/>
                <a:gd name="connsiteX19" fmla="*/ 1085849 w 2433637"/>
                <a:gd name="connsiteY19" fmla="*/ 576263 h 595313"/>
                <a:gd name="connsiteX20" fmla="*/ 1100137 w 2433637"/>
                <a:gd name="connsiteY20" fmla="*/ 566738 h 595313"/>
                <a:gd name="connsiteX21" fmla="*/ 1142999 w 2433637"/>
                <a:gd name="connsiteY21" fmla="*/ 557213 h 595313"/>
                <a:gd name="connsiteX22" fmla="*/ 1181099 w 2433637"/>
                <a:gd name="connsiteY22" fmla="*/ 547688 h 595313"/>
                <a:gd name="connsiteX23" fmla="*/ 1195387 w 2433637"/>
                <a:gd name="connsiteY23" fmla="*/ 538163 h 595313"/>
                <a:gd name="connsiteX24" fmla="*/ 1209674 w 2433637"/>
                <a:gd name="connsiteY24" fmla="*/ 523875 h 595313"/>
                <a:gd name="connsiteX25" fmla="*/ 1238249 w 2433637"/>
                <a:gd name="connsiteY25" fmla="*/ 514350 h 595313"/>
                <a:gd name="connsiteX26" fmla="*/ 1252537 w 2433637"/>
                <a:gd name="connsiteY26" fmla="*/ 504825 h 595313"/>
                <a:gd name="connsiteX27" fmla="*/ 1281112 w 2433637"/>
                <a:gd name="connsiteY27" fmla="*/ 495300 h 595313"/>
                <a:gd name="connsiteX28" fmla="*/ 1295399 w 2433637"/>
                <a:gd name="connsiteY28" fmla="*/ 490538 h 595313"/>
                <a:gd name="connsiteX29" fmla="*/ 1371599 w 2433637"/>
                <a:gd name="connsiteY29" fmla="*/ 495300 h 595313"/>
                <a:gd name="connsiteX30" fmla="*/ 1433512 w 2433637"/>
                <a:gd name="connsiteY30" fmla="*/ 509588 h 595313"/>
                <a:gd name="connsiteX31" fmla="*/ 1519237 w 2433637"/>
                <a:gd name="connsiteY31" fmla="*/ 504825 h 595313"/>
                <a:gd name="connsiteX32" fmla="*/ 1547812 w 2433637"/>
                <a:gd name="connsiteY32" fmla="*/ 495300 h 595313"/>
                <a:gd name="connsiteX33" fmla="*/ 1562099 w 2433637"/>
                <a:gd name="connsiteY33" fmla="*/ 490538 h 595313"/>
                <a:gd name="connsiteX34" fmla="*/ 1576387 w 2433637"/>
                <a:gd name="connsiteY34" fmla="*/ 481013 h 595313"/>
                <a:gd name="connsiteX35" fmla="*/ 1633537 w 2433637"/>
                <a:gd name="connsiteY35" fmla="*/ 471488 h 595313"/>
                <a:gd name="connsiteX36" fmla="*/ 1652587 w 2433637"/>
                <a:gd name="connsiteY36" fmla="*/ 466725 h 595313"/>
                <a:gd name="connsiteX37" fmla="*/ 1681162 w 2433637"/>
                <a:gd name="connsiteY37" fmla="*/ 461963 h 595313"/>
                <a:gd name="connsiteX38" fmla="*/ 1714499 w 2433637"/>
                <a:gd name="connsiteY38" fmla="*/ 452438 h 595313"/>
                <a:gd name="connsiteX39" fmla="*/ 1757362 w 2433637"/>
                <a:gd name="connsiteY39" fmla="*/ 447675 h 595313"/>
                <a:gd name="connsiteX40" fmla="*/ 1771649 w 2433637"/>
                <a:gd name="connsiteY40" fmla="*/ 442913 h 595313"/>
                <a:gd name="connsiteX41" fmla="*/ 1790699 w 2433637"/>
                <a:gd name="connsiteY41" fmla="*/ 438150 h 595313"/>
                <a:gd name="connsiteX42" fmla="*/ 1819274 w 2433637"/>
                <a:gd name="connsiteY42" fmla="*/ 419100 h 595313"/>
                <a:gd name="connsiteX43" fmla="*/ 1833562 w 2433637"/>
                <a:gd name="connsiteY43" fmla="*/ 409575 h 595313"/>
                <a:gd name="connsiteX44" fmla="*/ 1847849 w 2433637"/>
                <a:gd name="connsiteY44" fmla="*/ 400050 h 595313"/>
                <a:gd name="connsiteX45" fmla="*/ 1857374 w 2433637"/>
                <a:gd name="connsiteY45" fmla="*/ 385763 h 595313"/>
                <a:gd name="connsiteX46" fmla="*/ 1919287 w 2433637"/>
                <a:gd name="connsiteY46" fmla="*/ 371475 h 595313"/>
                <a:gd name="connsiteX47" fmla="*/ 1947862 w 2433637"/>
                <a:gd name="connsiteY47" fmla="*/ 361950 h 595313"/>
                <a:gd name="connsiteX48" fmla="*/ 1962149 w 2433637"/>
                <a:gd name="connsiteY48" fmla="*/ 347663 h 595313"/>
                <a:gd name="connsiteX49" fmla="*/ 1976437 w 2433637"/>
                <a:gd name="connsiteY49" fmla="*/ 338138 h 595313"/>
                <a:gd name="connsiteX50" fmla="*/ 1990724 w 2433637"/>
                <a:gd name="connsiteY50" fmla="*/ 319088 h 595313"/>
                <a:gd name="connsiteX51" fmla="*/ 2005012 w 2433637"/>
                <a:gd name="connsiteY51" fmla="*/ 314325 h 595313"/>
                <a:gd name="connsiteX52" fmla="*/ 2019299 w 2433637"/>
                <a:gd name="connsiteY52" fmla="*/ 304800 h 595313"/>
                <a:gd name="connsiteX53" fmla="*/ 2052637 w 2433637"/>
                <a:gd name="connsiteY53" fmla="*/ 280988 h 595313"/>
                <a:gd name="connsiteX54" fmla="*/ 2062162 w 2433637"/>
                <a:gd name="connsiteY54" fmla="*/ 266700 h 595313"/>
                <a:gd name="connsiteX55" fmla="*/ 2076449 w 2433637"/>
                <a:gd name="connsiteY55" fmla="*/ 238125 h 595313"/>
                <a:gd name="connsiteX56" fmla="*/ 2133599 w 2433637"/>
                <a:gd name="connsiteY56" fmla="*/ 190500 h 595313"/>
                <a:gd name="connsiteX57" fmla="*/ 2147887 w 2433637"/>
                <a:gd name="connsiteY57" fmla="*/ 180975 h 595313"/>
                <a:gd name="connsiteX58" fmla="*/ 2176462 w 2433637"/>
                <a:gd name="connsiteY58" fmla="*/ 152400 h 595313"/>
                <a:gd name="connsiteX59" fmla="*/ 2181224 w 2433637"/>
                <a:gd name="connsiteY59" fmla="*/ 138113 h 595313"/>
                <a:gd name="connsiteX60" fmla="*/ 2205037 w 2433637"/>
                <a:gd name="connsiteY60" fmla="*/ 109538 h 595313"/>
                <a:gd name="connsiteX61" fmla="*/ 2233612 w 2433637"/>
                <a:gd name="connsiteY61" fmla="*/ 90488 h 595313"/>
                <a:gd name="connsiteX62" fmla="*/ 2247899 w 2433637"/>
                <a:gd name="connsiteY62" fmla="*/ 80963 h 595313"/>
                <a:gd name="connsiteX63" fmla="*/ 2257424 w 2433637"/>
                <a:gd name="connsiteY63" fmla="*/ 66675 h 595313"/>
                <a:gd name="connsiteX64" fmla="*/ 2271712 w 2433637"/>
                <a:gd name="connsiteY64" fmla="*/ 61913 h 595313"/>
                <a:gd name="connsiteX65" fmla="*/ 2290762 w 2433637"/>
                <a:gd name="connsiteY65" fmla="*/ 52388 h 595313"/>
                <a:gd name="connsiteX66" fmla="*/ 2343149 w 2433637"/>
                <a:gd name="connsiteY66" fmla="*/ 33338 h 595313"/>
                <a:gd name="connsiteX67" fmla="*/ 2366962 w 2433637"/>
                <a:gd name="connsiteY67" fmla="*/ 23813 h 595313"/>
                <a:gd name="connsiteX68" fmla="*/ 2390774 w 2433637"/>
                <a:gd name="connsiteY68" fmla="*/ 19050 h 595313"/>
                <a:gd name="connsiteX69" fmla="*/ 2405062 w 2433637"/>
                <a:gd name="connsiteY69" fmla="*/ 14288 h 595313"/>
                <a:gd name="connsiteX70" fmla="*/ 2433637 w 2433637"/>
                <a:gd name="connsiteY70" fmla="*/ 0 h 595313"/>
                <a:gd name="connsiteX0" fmla="*/ 0 w 2405062"/>
                <a:gd name="connsiteY0" fmla="*/ 490537 h 581025"/>
                <a:gd name="connsiteX1" fmla="*/ 161924 w 2405062"/>
                <a:gd name="connsiteY1" fmla="*/ 447675 h 581025"/>
                <a:gd name="connsiteX2" fmla="*/ 238124 w 2405062"/>
                <a:gd name="connsiteY2" fmla="*/ 466725 h 581025"/>
                <a:gd name="connsiteX3" fmla="*/ 333374 w 2405062"/>
                <a:gd name="connsiteY3" fmla="*/ 481012 h 581025"/>
                <a:gd name="connsiteX4" fmla="*/ 385762 w 2405062"/>
                <a:gd name="connsiteY4" fmla="*/ 490537 h 581025"/>
                <a:gd name="connsiteX5" fmla="*/ 404812 w 2405062"/>
                <a:gd name="connsiteY5" fmla="*/ 495300 h 581025"/>
                <a:gd name="connsiteX6" fmla="*/ 461962 w 2405062"/>
                <a:gd name="connsiteY6" fmla="*/ 500062 h 581025"/>
                <a:gd name="connsiteX7" fmla="*/ 519112 w 2405062"/>
                <a:gd name="connsiteY7" fmla="*/ 509587 h 581025"/>
                <a:gd name="connsiteX8" fmla="*/ 552449 w 2405062"/>
                <a:gd name="connsiteY8" fmla="*/ 514350 h 581025"/>
                <a:gd name="connsiteX9" fmla="*/ 652462 w 2405062"/>
                <a:gd name="connsiteY9" fmla="*/ 523875 h 581025"/>
                <a:gd name="connsiteX10" fmla="*/ 728662 w 2405062"/>
                <a:gd name="connsiteY10" fmla="*/ 538162 h 581025"/>
                <a:gd name="connsiteX11" fmla="*/ 742949 w 2405062"/>
                <a:gd name="connsiteY11" fmla="*/ 542925 h 581025"/>
                <a:gd name="connsiteX12" fmla="*/ 776287 w 2405062"/>
                <a:gd name="connsiteY12" fmla="*/ 547687 h 581025"/>
                <a:gd name="connsiteX13" fmla="*/ 809624 w 2405062"/>
                <a:gd name="connsiteY13" fmla="*/ 557212 h 581025"/>
                <a:gd name="connsiteX14" fmla="*/ 857249 w 2405062"/>
                <a:gd name="connsiteY14" fmla="*/ 561975 h 581025"/>
                <a:gd name="connsiteX15" fmla="*/ 885824 w 2405062"/>
                <a:gd name="connsiteY15" fmla="*/ 571500 h 581025"/>
                <a:gd name="connsiteX16" fmla="*/ 933449 w 2405062"/>
                <a:gd name="connsiteY16" fmla="*/ 581025 h 581025"/>
                <a:gd name="connsiteX17" fmla="*/ 1038224 w 2405062"/>
                <a:gd name="connsiteY17" fmla="*/ 576262 h 581025"/>
                <a:gd name="connsiteX18" fmla="*/ 1066799 w 2405062"/>
                <a:gd name="connsiteY18" fmla="*/ 566737 h 581025"/>
                <a:gd name="connsiteX19" fmla="*/ 1085849 w 2405062"/>
                <a:gd name="connsiteY19" fmla="*/ 561975 h 581025"/>
                <a:gd name="connsiteX20" fmla="*/ 1100137 w 2405062"/>
                <a:gd name="connsiteY20" fmla="*/ 552450 h 581025"/>
                <a:gd name="connsiteX21" fmla="*/ 1142999 w 2405062"/>
                <a:gd name="connsiteY21" fmla="*/ 542925 h 581025"/>
                <a:gd name="connsiteX22" fmla="*/ 1181099 w 2405062"/>
                <a:gd name="connsiteY22" fmla="*/ 533400 h 581025"/>
                <a:gd name="connsiteX23" fmla="*/ 1195387 w 2405062"/>
                <a:gd name="connsiteY23" fmla="*/ 523875 h 581025"/>
                <a:gd name="connsiteX24" fmla="*/ 1209674 w 2405062"/>
                <a:gd name="connsiteY24" fmla="*/ 509587 h 581025"/>
                <a:gd name="connsiteX25" fmla="*/ 1238249 w 2405062"/>
                <a:gd name="connsiteY25" fmla="*/ 500062 h 581025"/>
                <a:gd name="connsiteX26" fmla="*/ 1252537 w 2405062"/>
                <a:gd name="connsiteY26" fmla="*/ 490537 h 581025"/>
                <a:gd name="connsiteX27" fmla="*/ 1281112 w 2405062"/>
                <a:gd name="connsiteY27" fmla="*/ 481012 h 581025"/>
                <a:gd name="connsiteX28" fmla="*/ 1295399 w 2405062"/>
                <a:gd name="connsiteY28" fmla="*/ 476250 h 581025"/>
                <a:gd name="connsiteX29" fmla="*/ 1371599 w 2405062"/>
                <a:gd name="connsiteY29" fmla="*/ 481012 h 581025"/>
                <a:gd name="connsiteX30" fmla="*/ 1433512 w 2405062"/>
                <a:gd name="connsiteY30" fmla="*/ 495300 h 581025"/>
                <a:gd name="connsiteX31" fmla="*/ 1519237 w 2405062"/>
                <a:gd name="connsiteY31" fmla="*/ 490537 h 581025"/>
                <a:gd name="connsiteX32" fmla="*/ 1547812 w 2405062"/>
                <a:gd name="connsiteY32" fmla="*/ 481012 h 581025"/>
                <a:gd name="connsiteX33" fmla="*/ 1562099 w 2405062"/>
                <a:gd name="connsiteY33" fmla="*/ 476250 h 581025"/>
                <a:gd name="connsiteX34" fmla="*/ 1576387 w 2405062"/>
                <a:gd name="connsiteY34" fmla="*/ 466725 h 581025"/>
                <a:gd name="connsiteX35" fmla="*/ 1633537 w 2405062"/>
                <a:gd name="connsiteY35" fmla="*/ 457200 h 581025"/>
                <a:gd name="connsiteX36" fmla="*/ 1652587 w 2405062"/>
                <a:gd name="connsiteY36" fmla="*/ 452437 h 581025"/>
                <a:gd name="connsiteX37" fmla="*/ 1681162 w 2405062"/>
                <a:gd name="connsiteY37" fmla="*/ 447675 h 581025"/>
                <a:gd name="connsiteX38" fmla="*/ 1714499 w 2405062"/>
                <a:gd name="connsiteY38" fmla="*/ 438150 h 581025"/>
                <a:gd name="connsiteX39" fmla="*/ 1757362 w 2405062"/>
                <a:gd name="connsiteY39" fmla="*/ 433387 h 581025"/>
                <a:gd name="connsiteX40" fmla="*/ 1771649 w 2405062"/>
                <a:gd name="connsiteY40" fmla="*/ 428625 h 581025"/>
                <a:gd name="connsiteX41" fmla="*/ 1790699 w 2405062"/>
                <a:gd name="connsiteY41" fmla="*/ 423862 h 581025"/>
                <a:gd name="connsiteX42" fmla="*/ 1819274 w 2405062"/>
                <a:gd name="connsiteY42" fmla="*/ 404812 h 581025"/>
                <a:gd name="connsiteX43" fmla="*/ 1833562 w 2405062"/>
                <a:gd name="connsiteY43" fmla="*/ 395287 h 581025"/>
                <a:gd name="connsiteX44" fmla="*/ 1847849 w 2405062"/>
                <a:gd name="connsiteY44" fmla="*/ 385762 h 581025"/>
                <a:gd name="connsiteX45" fmla="*/ 1857374 w 2405062"/>
                <a:gd name="connsiteY45" fmla="*/ 371475 h 581025"/>
                <a:gd name="connsiteX46" fmla="*/ 1919287 w 2405062"/>
                <a:gd name="connsiteY46" fmla="*/ 357187 h 581025"/>
                <a:gd name="connsiteX47" fmla="*/ 1947862 w 2405062"/>
                <a:gd name="connsiteY47" fmla="*/ 347662 h 581025"/>
                <a:gd name="connsiteX48" fmla="*/ 1962149 w 2405062"/>
                <a:gd name="connsiteY48" fmla="*/ 333375 h 581025"/>
                <a:gd name="connsiteX49" fmla="*/ 1976437 w 2405062"/>
                <a:gd name="connsiteY49" fmla="*/ 323850 h 581025"/>
                <a:gd name="connsiteX50" fmla="*/ 1990724 w 2405062"/>
                <a:gd name="connsiteY50" fmla="*/ 304800 h 581025"/>
                <a:gd name="connsiteX51" fmla="*/ 2005012 w 2405062"/>
                <a:gd name="connsiteY51" fmla="*/ 300037 h 581025"/>
                <a:gd name="connsiteX52" fmla="*/ 2019299 w 2405062"/>
                <a:gd name="connsiteY52" fmla="*/ 290512 h 581025"/>
                <a:gd name="connsiteX53" fmla="*/ 2052637 w 2405062"/>
                <a:gd name="connsiteY53" fmla="*/ 266700 h 581025"/>
                <a:gd name="connsiteX54" fmla="*/ 2062162 w 2405062"/>
                <a:gd name="connsiteY54" fmla="*/ 252412 h 581025"/>
                <a:gd name="connsiteX55" fmla="*/ 2076449 w 2405062"/>
                <a:gd name="connsiteY55" fmla="*/ 223837 h 581025"/>
                <a:gd name="connsiteX56" fmla="*/ 2133599 w 2405062"/>
                <a:gd name="connsiteY56" fmla="*/ 176212 h 581025"/>
                <a:gd name="connsiteX57" fmla="*/ 2147887 w 2405062"/>
                <a:gd name="connsiteY57" fmla="*/ 166687 h 581025"/>
                <a:gd name="connsiteX58" fmla="*/ 2176462 w 2405062"/>
                <a:gd name="connsiteY58" fmla="*/ 138112 h 581025"/>
                <a:gd name="connsiteX59" fmla="*/ 2181224 w 2405062"/>
                <a:gd name="connsiteY59" fmla="*/ 123825 h 581025"/>
                <a:gd name="connsiteX60" fmla="*/ 2205037 w 2405062"/>
                <a:gd name="connsiteY60" fmla="*/ 95250 h 581025"/>
                <a:gd name="connsiteX61" fmla="*/ 2233612 w 2405062"/>
                <a:gd name="connsiteY61" fmla="*/ 76200 h 581025"/>
                <a:gd name="connsiteX62" fmla="*/ 2247899 w 2405062"/>
                <a:gd name="connsiteY62" fmla="*/ 66675 h 581025"/>
                <a:gd name="connsiteX63" fmla="*/ 2257424 w 2405062"/>
                <a:gd name="connsiteY63" fmla="*/ 52387 h 581025"/>
                <a:gd name="connsiteX64" fmla="*/ 2271712 w 2405062"/>
                <a:gd name="connsiteY64" fmla="*/ 47625 h 581025"/>
                <a:gd name="connsiteX65" fmla="*/ 2290762 w 2405062"/>
                <a:gd name="connsiteY65" fmla="*/ 38100 h 581025"/>
                <a:gd name="connsiteX66" fmla="*/ 2343149 w 2405062"/>
                <a:gd name="connsiteY66" fmla="*/ 19050 h 581025"/>
                <a:gd name="connsiteX67" fmla="*/ 2366962 w 2405062"/>
                <a:gd name="connsiteY67" fmla="*/ 9525 h 581025"/>
                <a:gd name="connsiteX68" fmla="*/ 2390774 w 2405062"/>
                <a:gd name="connsiteY68" fmla="*/ 4762 h 581025"/>
                <a:gd name="connsiteX69" fmla="*/ 2405062 w 2405062"/>
                <a:gd name="connsiteY69" fmla="*/ 0 h 581025"/>
                <a:gd name="connsiteX0" fmla="*/ 0 w 2390774"/>
                <a:gd name="connsiteY0" fmla="*/ 485775 h 576263"/>
                <a:gd name="connsiteX1" fmla="*/ 161924 w 2390774"/>
                <a:gd name="connsiteY1" fmla="*/ 442913 h 576263"/>
                <a:gd name="connsiteX2" fmla="*/ 238124 w 2390774"/>
                <a:gd name="connsiteY2" fmla="*/ 461963 h 576263"/>
                <a:gd name="connsiteX3" fmla="*/ 333374 w 2390774"/>
                <a:gd name="connsiteY3" fmla="*/ 476250 h 576263"/>
                <a:gd name="connsiteX4" fmla="*/ 385762 w 2390774"/>
                <a:gd name="connsiteY4" fmla="*/ 485775 h 576263"/>
                <a:gd name="connsiteX5" fmla="*/ 404812 w 2390774"/>
                <a:gd name="connsiteY5" fmla="*/ 490538 h 576263"/>
                <a:gd name="connsiteX6" fmla="*/ 461962 w 2390774"/>
                <a:gd name="connsiteY6" fmla="*/ 495300 h 576263"/>
                <a:gd name="connsiteX7" fmla="*/ 519112 w 2390774"/>
                <a:gd name="connsiteY7" fmla="*/ 504825 h 576263"/>
                <a:gd name="connsiteX8" fmla="*/ 552449 w 2390774"/>
                <a:gd name="connsiteY8" fmla="*/ 509588 h 576263"/>
                <a:gd name="connsiteX9" fmla="*/ 652462 w 2390774"/>
                <a:gd name="connsiteY9" fmla="*/ 519113 h 576263"/>
                <a:gd name="connsiteX10" fmla="*/ 728662 w 2390774"/>
                <a:gd name="connsiteY10" fmla="*/ 533400 h 576263"/>
                <a:gd name="connsiteX11" fmla="*/ 742949 w 2390774"/>
                <a:gd name="connsiteY11" fmla="*/ 538163 h 576263"/>
                <a:gd name="connsiteX12" fmla="*/ 776287 w 2390774"/>
                <a:gd name="connsiteY12" fmla="*/ 542925 h 576263"/>
                <a:gd name="connsiteX13" fmla="*/ 809624 w 2390774"/>
                <a:gd name="connsiteY13" fmla="*/ 552450 h 576263"/>
                <a:gd name="connsiteX14" fmla="*/ 857249 w 2390774"/>
                <a:gd name="connsiteY14" fmla="*/ 557213 h 576263"/>
                <a:gd name="connsiteX15" fmla="*/ 885824 w 2390774"/>
                <a:gd name="connsiteY15" fmla="*/ 566738 h 576263"/>
                <a:gd name="connsiteX16" fmla="*/ 933449 w 2390774"/>
                <a:gd name="connsiteY16" fmla="*/ 576263 h 576263"/>
                <a:gd name="connsiteX17" fmla="*/ 1038224 w 2390774"/>
                <a:gd name="connsiteY17" fmla="*/ 571500 h 576263"/>
                <a:gd name="connsiteX18" fmla="*/ 1066799 w 2390774"/>
                <a:gd name="connsiteY18" fmla="*/ 561975 h 576263"/>
                <a:gd name="connsiteX19" fmla="*/ 1085849 w 2390774"/>
                <a:gd name="connsiteY19" fmla="*/ 557213 h 576263"/>
                <a:gd name="connsiteX20" fmla="*/ 1100137 w 2390774"/>
                <a:gd name="connsiteY20" fmla="*/ 547688 h 576263"/>
                <a:gd name="connsiteX21" fmla="*/ 1142999 w 2390774"/>
                <a:gd name="connsiteY21" fmla="*/ 538163 h 576263"/>
                <a:gd name="connsiteX22" fmla="*/ 1181099 w 2390774"/>
                <a:gd name="connsiteY22" fmla="*/ 528638 h 576263"/>
                <a:gd name="connsiteX23" fmla="*/ 1195387 w 2390774"/>
                <a:gd name="connsiteY23" fmla="*/ 519113 h 576263"/>
                <a:gd name="connsiteX24" fmla="*/ 1209674 w 2390774"/>
                <a:gd name="connsiteY24" fmla="*/ 504825 h 576263"/>
                <a:gd name="connsiteX25" fmla="*/ 1238249 w 2390774"/>
                <a:gd name="connsiteY25" fmla="*/ 495300 h 576263"/>
                <a:gd name="connsiteX26" fmla="*/ 1252537 w 2390774"/>
                <a:gd name="connsiteY26" fmla="*/ 485775 h 576263"/>
                <a:gd name="connsiteX27" fmla="*/ 1281112 w 2390774"/>
                <a:gd name="connsiteY27" fmla="*/ 476250 h 576263"/>
                <a:gd name="connsiteX28" fmla="*/ 1295399 w 2390774"/>
                <a:gd name="connsiteY28" fmla="*/ 471488 h 576263"/>
                <a:gd name="connsiteX29" fmla="*/ 1371599 w 2390774"/>
                <a:gd name="connsiteY29" fmla="*/ 476250 h 576263"/>
                <a:gd name="connsiteX30" fmla="*/ 1433512 w 2390774"/>
                <a:gd name="connsiteY30" fmla="*/ 490538 h 576263"/>
                <a:gd name="connsiteX31" fmla="*/ 1519237 w 2390774"/>
                <a:gd name="connsiteY31" fmla="*/ 485775 h 576263"/>
                <a:gd name="connsiteX32" fmla="*/ 1547812 w 2390774"/>
                <a:gd name="connsiteY32" fmla="*/ 476250 h 576263"/>
                <a:gd name="connsiteX33" fmla="*/ 1562099 w 2390774"/>
                <a:gd name="connsiteY33" fmla="*/ 471488 h 576263"/>
                <a:gd name="connsiteX34" fmla="*/ 1576387 w 2390774"/>
                <a:gd name="connsiteY34" fmla="*/ 461963 h 576263"/>
                <a:gd name="connsiteX35" fmla="*/ 1633537 w 2390774"/>
                <a:gd name="connsiteY35" fmla="*/ 452438 h 576263"/>
                <a:gd name="connsiteX36" fmla="*/ 1652587 w 2390774"/>
                <a:gd name="connsiteY36" fmla="*/ 447675 h 576263"/>
                <a:gd name="connsiteX37" fmla="*/ 1681162 w 2390774"/>
                <a:gd name="connsiteY37" fmla="*/ 442913 h 576263"/>
                <a:gd name="connsiteX38" fmla="*/ 1714499 w 2390774"/>
                <a:gd name="connsiteY38" fmla="*/ 433388 h 576263"/>
                <a:gd name="connsiteX39" fmla="*/ 1757362 w 2390774"/>
                <a:gd name="connsiteY39" fmla="*/ 428625 h 576263"/>
                <a:gd name="connsiteX40" fmla="*/ 1771649 w 2390774"/>
                <a:gd name="connsiteY40" fmla="*/ 423863 h 576263"/>
                <a:gd name="connsiteX41" fmla="*/ 1790699 w 2390774"/>
                <a:gd name="connsiteY41" fmla="*/ 419100 h 576263"/>
                <a:gd name="connsiteX42" fmla="*/ 1819274 w 2390774"/>
                <a:gd name="connsiteY42" fmla="*/ 400050 h 576263"/>
                <a:gd name="connsiteX43" fmla="*/ 1833562 w 2390774"/>
                <a:gd name="connsiteY43" fmla="*/ 390525 h 576263"/>
                <a:gd name="connsiteX44" fmla="*/ 1847849 w 2390774"/>
                <a:gd name="connsiteY44" fmla="*/ 381000 h 576263"/>
                <a:gd name="connsiteX45" fmla="*/ 1857374 w 2390774"/>
                <a:gd name="connsiteY45" fmla="*/ 366713 h 576263"/>
                <a:gd name="connsiteX46" fmla="*/ 1919287 w 2390774"/>
                <a:gd name="connsiteY46" fmla="*/ 352425 h 576263"/>
                <a:gd name="connsiteX47" fmla="*/ 1947862 w 2390774"/>
                <a:gd name="connsiteY47" fmla="*/ 342900 h 576263"/>
                <a:gd name="connsiteX48" fmla="*/ 1962149 w 2390774"/>
                <a:gd name="connsiteY48" fmla="*/ 328613 h 576263"/>
                <a:gd name="connsiteX49" fmla="*/ 1976437 w 2390774"/>
                <a:gd name="connsiteY49" fmla="*/ 319088 h 576263"/>
                <a:gd name="connsiteX50" fmla="*/ 1990724 w 2390774"/>
                <a:gd name="connsiteY50" fmla="*/ 300038 h 576263"/>
                <a:gd name="connsiteX51" fmla="*/ 2005012 w 2390774"/>
                <a:gd name="connsiteY51" fmla="*/ 295275 h 576263"/>
                <a:gd name="connsiteX52" fmla="*/ 2019299 w 2390774"/>
                <a:gd name="connsiteY52" fmla="*/ 285750 h 576263"/>
                <a:gd name="connsiteX53" fmla="*/ 2052637 w 2390774"/>
                <a:gd name="connsiteY53" fmla="*/ 261938 h 576263"/>
                <a:gd name="connsiteX54" fmla="*/ 2062162 w 2390774"/>
                <a:gd name="connsiteY54" fmla="*/ 247650 h 576263"/>
                <a:gd name="connsiteX55" fmla="*/ 2076449 w 2390774"/>
                <a:gd name="connsiteY55" fmla="*/ 219075 h 576263"/>
                <a:gd name="connsiteX56" fmla="*/ 2133599 w 2390774"/>
                <a:gd name="connsiteY56" fmla="*/ 171450 h 576263"/>
                <a:gd name="connsiteX57" fmla="*/ 2147887 w 2390774"/>
                <a:gd name="connsiteY57" fmla="*/ 161925 h 576263"/>
                <a:gd name="connsiteX58" fmla="*/ 2176462 w 2390774"/>
                <a:gd name="connsiteY58" fmla="*/ 133350 h 576263"/>
                <a:gd name="connsiteX59" fmla="*/ 2181224 w 2390774"/>
                <a:gd name="connsiteY59" fmla="*/ 119063 h 576263"/>
                <a:gd name="connsiteX60" fmla="*/ 2205037 w 2390774"/>
                <a:gd name="connsiteY60" fmla="*/ 90488 h 576263"/>
                <a:gd name="connsiteX61" fmla="*/ 2233612 w 2390774"/>
                <a:gd name="connsiteY61" fmla="*/ 71438 h 576263"/>
                <a:gd name="connsiteX62" fmla="*/ 2247899 w 2390774"/>
                <a:gd name="connsiteY62" fmla="*/ 61913 h 576263"/>
                <a:gd name="connsiteX63" fmla="*/ 2257424 w 2390774"/>
                <a:gd name="connsiteY63" fmla="*/ 47625 h 576263"/>
                <a:gd name="connsiteX64" fmla="*/ 2271712 w 2390774"/>
                <a:gd name="connsiteY64" fmla="*/ 42863 h 576263"/>
                <a:gd name="connsiteX65" fmla="*/ 2290762 w 2390774"/>
                <a:gd name="connsiteY65" fmla="*/ 33338 h 576263"/>
                <a:gd name="connsiteX66" fmla="*/ 2343149 w 2390774"/>
                <a:gd name="connsiteY66" fmla="*/ 14288 h 576263"/>
                <a:gd name="connsiteX67" fmla="*/ 2366962 w 2390774"/>
                <a:gd name="connsiteY67" fmla="*/ 4763 h 576263"/>
                <a:gd name="connsiteX68" fmla="*/ 2390774 w 2390774"/>
                <a:gd name="connsiteY68" fmla="*/ 0 h 576263"/>
                <a:gd name="connsiteX0" fmla="*/ 0 w 2366962"/>
                <a:gd name="connsiteY0" fmla="*/ 481012 h 571500"/>
                <a:gd name="connsiteX1" fmla="*/ 161924 w 2366962"/>
                <a:gd name="connsiteY1" fmla="*/ 438150 h 571500"/>
                <a:gd name="connsiteX2" fmla="*/ 238124 w 2366962"/>
                <a:gd name="connsiteY2" fmla="*/ 457200 h 571500"/>
                <a:gd name="connsiteX3" fmla="*/ 333374 w 2366962"/>
                <a:gd name="connsiteY3" fmla="*/ 471487 h 571500"/>
                <a:gd name="connsiteX4" fmla="*/ 385762 w 2366962"/>
                <a:gd name="connsiteY4" fmla="*/ 481012 h 571500"/>
                <a:gd name="connsiteX5" fmla="*/ 404812 w 2366962"/>
                <a:gd name="connsiteY5" fmla="*/ 485775 h 571500"/>
                <a:gd name="connsiteX6" fmla="*/ 461962 w 2366962"/>
                <a:gd name="connsiteY6" fmla="*/ 490537 h 571500"/>
                <a:gd name="connsiteX7" fmla="*/ 519112 w 2366962"/>
                <a:gd name="connsiteY7" fmla="*/ 500062 h 571500"/>
                <a:gd name="connsiteX8" fmla="*/ 552449 w 2366962"/>
                <a:gd name="connsiteY8" fmla="*/ 504825 h 571500"/>
                <a:gd name="connsiteX9" fmla="*/ 652462 w 2366962"/>
                <a:gd name="connsiteY9" fmla="*/ 514350 h 571500"/>
                <a:gd name="connsiteX10" fmla="*/ 728662 w 2366962"/>
                <a:gd name="connsiteY10" fmla="*/ 528637 h 571500"/>
                <a:gd name="connsiteX11" fmla="*/ 742949 w 2366962"/>
                <a:gd name="connsiteY11" fmla="*/ 533400 h 571500"/>
                <a:gd name="connsiteX12" fmla="*/ 776287 w 2366962"/>
                <a:gd name="connsiteY12" fmla="*/ 538162 h 571500"/>
                <a:gd name="connsiteX13" fmla="*/ 809624 w 2366962"/>
                <a:gd name="connsiteY13" fmla="*/ 547687 h 571500"/>
                <a:gd name="connsiteX14" fmla="*/ 857249 w 2366962"/>
                <a:gd name="connsiteY14" fmla="*/ 552450 h 571500"/>
                <a:gd name="connsiteX15" fmla="*/ 885824 w 2366962"/>
                <a:gd name="connsiteY15" fmla="*/ 561975 h 571500"/>
                <a:gd name="connsiteX16" fmla="*/ 933449 w 2366962"/>
                <a:gd name="connsiteY16" fmla="*/ 571500 h 571500"/>
                <a:gd name="connsiteX17" fmla="*/ 1038224 w 2366962"/>
                <a:gd name="connsiteY17" fmla="*/ 566737 h 571500"/>
                <a:gd name="connsiteX18" fmla="*/ 1066799 w 2366962"/>
                <a:gd name="connsiteY18" fmla="*/ 557212 h 571500"/>
                <a:gd name="connsiteX19" fmla="*/ 1085849 w 2366962"/>
                <a:gd name="connsiteY19" fmla="*/ 552450 h 571500"/>
                <a:gd name="connsiteX20" fmla="*/ 1100137 w 2366962"/>
                <a:gd name="connsiteY20" fmla="*/ 542925 h 571500"/>
                <a:gd name="connsiteX21" fmla="*/ 1142999 w 2366962"/>
                <a:gd name="connsiteY21" fmla="*/ 533400 h 571500"/>
                <a:gd name="connsiteX22" fmla="*/ 1181099 w 2366962"/>
                <a:gd name="connsiteY22" fmla="*/ 523875 h 571500"/>
                <a:gd name="connsiteX23" fmla="*/ 1195387 w 2366962"/>
                <a:gd name="connsiteY23" fmla="*/ 514350 h 571500"/>
                <a:gd name="connsiteX24" fmla="*/ 1209674 w 2366962"/>
                <a:gd name="connsiteY24" fmla="*/ 500062 h 571500"/>
                <a:gd name="connsiteX25" fmla="*/ 1238249 w 2366962"/>
                <a:gd name="connsiteY25" fmla="*/ 490537 h 571500"/>
                <a:gd name="connsiteX26" fmla="*/ 1252537 w 2366962"/>
                <a:gd name="connsiteY26" fmla="*/ 481012 h 571500"/>
                <a:gd name="connsiteX27" fmla="*/ 1281112 w 2366962"/>
                <a:gd name="connsiteY27" fmla="*/ 471487 h 571500"/>
                <a:gd name="connsiteX28" fmla="*/ 1295399 w 2366962"/>
                <a:gd name="connsiteY28" fmla="*/ 466725 h 571500"/>
                <a:gd name="connsiteX29" fmla="*/ 1371599 w 2366962"/>
                <a:gd name="connsiteY29" fmla="*/ 471487 h 571500"/>
                <a:gd name="connsiteX30" fmla="*/ 1433512 w 2366962"/>
                <a:gd name="connsiteY30" fmla="*/ 485775 h 571500"/>
                <a:gd name="connsiteX31" fmla="*/ 1519237 w 2366962"/>
                <a:gd name="connsiteY31" fmla="*/ 481012 h 571500"/>
                <a:gd name="connsiteX32" fmla="*/ 1547812 w 2366962"/>
                <a:gd name="connsiteY32" fmla="*/ 471487 h 571500"/>
                <a:gd name="connsiteX33" fmla="*/ 1562099 w 2366962"/>
                <a:gd name="connsiteY33" fmla="*/ 466725 h 571500"/>
                <a:gd name="connsiteX34" fmla="*/ 1576387 w 2366962"/>
                <a:gd name="connsiteY34" fmla="*/ 457200 h 571500"/>
                <a:gd name="connsiteX35" fmla="*/ 1633537 w 2366962"/>
                <a:gd name="connsiteY35" fmla="*/ 447675 h 571500"/>
                <a:gd name="connsiteX36" fmla="*/ 1652587 w 2366962"/>
                <a:gd name="connsiteY36" fmla="*/ 442912 h 571500"/>
                <a:gd name="connsiteX37" fmla="*/ 1681162 w 2366962"/>
                <a:gd name="connsiteY37" fmla="*/ 438150 h 571500"/>
                <a:gd name="connsiteX38" fmla="*/ 1714499 w 2366962"/>
                <a:gd name="connsiteY38" fmla="*/ 428625 h 571500"/>
                <a:gd name="connsiteX39" fmla="*/ 1757362 w 2366962"/>
                <a:gd name="connsiteY39" fmla="*/ 423862 h 571500"/>
                <a:gd name="connsiteX40" fmla="*/ 1771649 w 2366962"/>
                <a:gd name="connsiteY40" fmla="*/ 419100 h 571500"/>
                <a:gd name="connsiteX41" fmla="*/ 1790699 w 2366962"/>
                <a:gd name="connsiteY41" fmla="*/ 414337 h 571500"/>
                <a:gd name="connsiteX42" fmla="*/ 1819274 w 2366962"/>
                <a:gd name="connsiteY42" fmla="*/ 395287 h 571500"/>
                <a:gd name="connsiteX43" fmla="*/ 1833562 w 2366962"/>
                <a:gd name="connsiteY43" fmla="*/ 385762 h 571500"/>
                <a:gd name="connsiteX44" fmla="*/ 1847849 w 2366962"/>
                <a:gd name="connsiteY44" fmla="*/ 376237 h 571500"/>
                <a:gd name="connsiteX45" fmla="*/ 1857374 w 2366962"/>
                <a:gd name="connsiteY45" fmla="*/ 361950 h 571500"/>
                <a:gd name="connsiteX46" fmla="*/ 1919287 w 2366962"/>
                <a:gd name="connsiteY46" fmla="*/ 347662 h 571500"/>
                <a:gd name="connsiteX47" fmla="*/ 1947862 w 2366962"/>
                <a:gd name="connsiteY47" fmla="*/ 338137 h 571500"/>
                <a:gd name="connsiteX48" fmla="*/ 1962149 w 2366962"/>
                <a:gd name="connsiteY48" fmla="*/ 323850 h 571500"/>
                <a:gd name="connsiteX49" fmla="*/ 1976437 w 2366962"/>
                <a:gd name="connsiteY49" fmla="*/ 314325 h 571500"/>
                <a:gd name="connsiteX50" fmla="*/ 1990724 w 2366962"/>
                <a:gd name="connsiteY50" fmla="*/ 295275 h 571500"/>
                <a:gd name="connsiteX51" fmla="*/ 2005012 w 2366962"/>
                <a:gd name="connsiteY51" fmla="*/ 290512 h 571500"/>
                <a:gd name="connsiteX52" fmla="*/ 2019299 w 2366962"/>
                <a:gd name="connsiteY52" fmla="*/ 280987 h 571500"/>
                <a:gd name="connsiteX53" fmla="*/ 2052637 w 2366962"/>
                <a:gd name="connsiteY53" fmla="*/ 257175 h 571500"/>
                <a:gd name="connsiteX54" fmla="*/ 2062162 w 2366962"/>
                <a:gd name="connsiteY54" fmla="*/ 242887 h 571500"/>
                <a:gd name="connsiteX55" fmla="*/ 2076449 w 2366962"/>
                <a:gd name="connsiteY55" fmla="*/ 214312 h 571500"/>
                <a:gd name="connsiteX56" fmla="*/ 2133599 w 2366962"/>
                <a:gd name="connsiteY56" fmla="*/ 166687 h 571500"/>
                <a:gd name="connsiteX57" fmla="*/ 2147887 w 2366962"/>
                <a:gd name="connsiteY57" fmla="*/ 157162 h 571500"/>
                <a:gd name="connsiteX58" fmla="*/ 2176462 w 2366962"/>
                <a:gd name="connsiteY58" fmla="*/ 128587 h 571500"/>
                <a:gd name="connsiteX59" fmla="*/ 2181224 w 2366962"/>
                <a:gd name="connsiteY59" fmla="*/ 114300 h 571500"/>
                <a:gd name="connsiteX60" fmla="*/ 2205037 w 2366962"/>
                <a:gd name="connsiteY60" fmla="*/ 85725 h 571500"/>
                <a:gd name="connsiteX61" fmla="*/ 2233612 w 2366962"/>
                <a:gd name="connsiteY61" fmla="*/ 66675 h 571500"/>
                <a:gd name="connsiteX62" fmla="*/ 2247899 w 2366962"/>
                <a:gd name="connsiteY62" fmla="*/ 57150 h 571500"/>
                <a:gd name="connsiteX63" fmla="*/ 2257424 w 2366962"/>
                <a:gd name="connsiteY63" fmla="*/ 42862 h 571500"/>
                <a:gd name="connsiteX64" fmla="*/ 2271712 w 2366962"/>
                <a:gd name="connsiteY64" fmla="*/ 38100 h 571500"/>
                <a:gd name="connsiteX65" fmla="*/ 2290762 w 2366962"/>
                <a:gd name="connsiteY65" fmla="*/ 28575 h 571500"/>
                <a:gd name="connsiteX66" fmla="*/ 2343149 w 2366962"/>
                <a:gd name="connsiteY66" fmla="*/ 9525 h 571500"/>
                <a:gd name="connsiteX67" fmla="*/ 2366962 w 2366962"/>
                <a:gd name="connsiteY67" fmla="*/ 0 h 571500"/>
                <a:gd name="connsiteX0" fmla="*/ 0 w 2343149"/>
                <a:gd name="connsiteY0" fmla="*/ 471487 h 561975"/>
                <a:gd name="connsiteX1" fmla="*/ 161924 w 2343149"/>
                <a:gd name="connsiteY1" fmla="*/ 428625 h 561975"/>
                <a:gd name="connsiteX2" fmla="*/ 238124 w 2343149"/>
                <a:gd name="connsiteY2" fmla="*/ 447675 h 561975"/>
                <a:gd name="connsiteX3" fmla="*/ 333374 w 2343149"/>
                <a:gd name="connsiteY3" fmla="*/ 461962 h 561975"/>
                <a:gd name="connsiteX4" fmla="*/ 385762 w 2343149"/>
                <a:gd name="connsiteY4" fmla="*/ 471487 h 561975"/>
                <a:gd name="connsiteX5" fmla="*/ 404812 w 2343149"/>
                <a:gd name="connsiteY5" fmla="*/ 476250 h 561975"/>
                <a:gd name="connsiteX6" fmla="*/ 461962 w 2343149"/>
                <a:gd name="connsiteY6" fmla="*/ 481012 h 561975"/>
                <a:gd name="connsiteX7" fmla="*/ 519112 w 2343149"/>
                <a:gd name="connsiteY7" fmla="*/ 490537 h 561975"/>
                <a:gd name="connsiteX8" fmla="*/ 552449 w 2343149"/>
                <a:gd name="connsiteY8" fmla="*/ 495300 h 561975"/>
                <a:gd name="connsiteX9" fmla="*/ 652462 w 2343149"/>
                <a:gd name="connsiteY9" fmla="*/ 504825 h 561975"/>
                <a:gd name="connsiteX10" fmla="*/ 728662 w 2343149"/>
                <a:gd name="connsiteY10" fmla="*/ 519112 h 561975"/>
                <a:gd name="connsiteX11" fmla="*/ 742949 w 2343149"/>
                <a:gd name="connsiteY11" fmla="*/ 523875 h 561975"/>
                <a:gd name="connsiteX12" fmla="*/ 776287 w 2343149"/>
                <a:gd name="connsiteY12" fmla="*/ 528637 h 561975"/>
                <a:gd name="connsiteX13" fmla="*/ 809624 w 2343149"/>
                <a:gd name="connsiteY13" fmla="*/ 538162 h 561975"/>
                <a:gd name="connsiteX14" fmla="*/ 857249 w 2343149"/>
                <a:gd name="connsiteY14" fmla="*/ 542925 h 561975"/>
                <a:gd name="connsiteX15" fmla="*/ 885824 w 2343149"/>
                <a:gd name="connsiteY15" fmla="*/ 552450 h 561975"/>
                <a:gd name="connsiteX16" fmla="*/ 933449 w 2343149"/>
                <a:gd name="connsiteY16" fmla="*/ 561975 h 561975"/>
                <a:gd name="connsiteX17" fmla="*/ 1038224 w 2343149"/>
                <a:gd name="connsiteY17" fmla="*/ 557212 h 561975"/>
                <a:gd name="connsiteX18" fmla="*/ 1066799 w 2343149"/>
                <a:gd name="connsiteY18" fmla="*/ 547687 h 561975"/>
                <a:gd name="connsiteX19" fmla="*/ 1085849 w 2343149"/>
                <a:gd name="connsiteY19" fmla="*/ 542925 h 561975"/>
                <a:gd name="connsiteX20" fmla="*/ 1100137 w 2343149"/>
                <a:gd name="connsiteY20" fmla="*/ 533400 h 561975"/>
                <a:gd name="connsiteX21" fmla="*/ 1142999 w 2343149"/>
                <a:gd name="connsiteY21" fmla="*/ 523875 h 561975"/>
                <a:gd name="connsiteX22" fmla="*/ 1181099 w 2343149"/>
                <a:gd name="connsiteY22" fmla="*/ 514350 h 561975"/>
                <a:gd name="connsiteX23" fmla="*/ 1195387 w 2343149"/>
                <a:gd name="connsiteY23" fmla="*/ 504825 h 561975"/>
                <a:gd name="connsiteX24" fmla="*/ 1209674 w 2343149"/>
                <a:gd name="connsiteY24" fmla="*/ 490537 h 561975"/>
                <a:gd name="connsiteX25" fmla="*/ 1238249 w 2343149"/>
                <a:gd name="connsiteY25" fmla="*/ 481012 h 561975"/>
                <a:gd name="connsiteX26" fmla="*/ 1252537 w 2343149"/>
                <a:gd name="connsiteY26" fmla="*/ 471487 h 561975"/>
                <a:gd name="connsiteX27" fmla="*/ 1281112 w 2343149"/>
                <a:gd name="connsiteY27" fmla="*/ 461962 h 561975"/>
                <a:gd name="connsiteX28" fmla="*/ 1295399 w 2343149"/>
                <a:gd name="connsiteY28" fmla="*/ 457200 h 561975"/>
                <a:gd name="connsiteX29" fmla="*/ 1371599 w 2343149"/>
                <a:gd name="connsiteY29" fmla="*/ 461962 h 561975"/>
                <a:gd name="connsiteX30" fmla="*/ 1433512 w 2343149"/>
                <a:gd name="connsiteY30" fmla="*/ 476250 h 561975"/>
                <a:gd name="connsiteX31" fmla="*/ 1519237 w 2343149"/>
                <a:gd name="connsiteY31" fmla="*/ 471487 h 561975"/>
                <a:gd name="connsiteX32" fmla="*/ 1547812 w 2343149"/>
                <a:gd name="connsiteY32" fmla="*/ 461962 h 561975"/>
                <a:gd name="connsiteX33" fmla="*/ 1562099 w 2343149"/>
                <a:gd name="connsiteY33" fmla="*/ 457200 h 561975"/>
                <a:gd name="connsiteX34" fmla="*/ 1576387 w 2343149"/>
                <a:gd name="connsiteY34" fmla="*/ 447675 h 561975"/>
                <a:gd name="connsiteX35" fmla="*/ 1633537 w 2343149"/>
                <a:gd name="connsiteY35" fmla="*/ 438150 h 561975"/>
                <a:gd name="connsiteX36" fmla="*/ 1652587 w 2343149"/>
                <a:gd name="connsiteY36" fmla="*/ 433387 h 561975"/>
                <a:gd name="connsiteX37" fmla="*/ 1681162 w 2343149"/>
                <a:gd name="connsiteY37" fmla="*/ 428625 h 561975"/>
                <a:gd name="connsiteX38" fmla="*/ 1714499 w 2343149"/>
                <a:gd name="connsiteY38" fmla="*/ 419100 h 561975"/>
                <a:gd name="connsiteX39" fmla="*/ 1757362 w 2343149"/>
                <a:gd name="connsiteY39" fmla="*/ 414337 h 561975"/>
                <a:gd name="connsiteX40" fmla="*/ 1771649 w 2343149"/>
                <a:gd name="connsiteY40" fmla="*/ 409575 h 561975"/>
                <a:gd name="connsiteX41" fmla="*/ 1790699 w 2343149"/>
                <a:gd name="connsiteY41" fmla="*/ 404812 h 561975"/>
                <a:gd name="connsiteX42" fmla="*/ 1819274 w 2343149"/>
                <a:gd name="connsiteY42" fmla="*/ 385762 h 561975"/>
                <a:gd name="connsiteX43" fmla="*/ 1833562 w 2343149"/>
                <a:gd name="connsiteY43" fmla="*/ 376237 h 561975"/>
                <a:gd name="connsiteX44" fmla="*/ 1847849 w 2343149"/>
                <a:gd name="connsiteY44" fmla="*/ 366712 h 561975"/>
                <a:gd name="connsiteX45" fmla="*/ 1857374 w 2343149"/>
                <a:gd name="connsiteY45" fmla="*/ 352425 h 561975"/>
                <a:gd name="connsiteX46" fmla="*/ 1919287 w 2343149"/>
                <a:gd name="connsiteY46" fmla="*/ 338137 h 561975"/>
                <a:gd name="connsiteX47" fmla="*/ 1947862 w 2343149"/>
                <a:gd name="connsiteY47" fmla="*/ 328612 h 561975"/>
                <a:gd name="connsiteX48" fmla="*/ 1962149 w 2343149"/>
                <a:gd name="connsiteY48" fmla="*/ 314325 h 561975"/>
                <a:gd name="connsiteX49" fmla="*/ 1976437 w 2343149"/>
                <a:gd name="connsiteY49" fmla="*/ 304800 h 561975"/>
                <a:gd name="connsiteX50" fmla="*/ 1990724 w 2343149"/>
                <a:gd name="connsiteY50" fmla="*/ 285750 h 561975"/>
                <a:gd name="connsiteX51" fmla="*/ 2005012 w 2343149"/>
                <a:gd name="connsiteY51" fmla="*/ 280987 h 561975"/>
                <a:gd name="connsiteX52" fmla="*/ 2019299 w 2343149"/>
                <a:gd name="connsiteY52" fmla="*/ 271462 h 561975"/>
                <a:gd name="connsiteX53" fmla="*/ 2052637 w 2343149"/>
                <a:gd name="connsiteY53" fmla="*/ 247650 h 561975"/>
                <a:gd name="connsiteX54" fmla="*/ 2062162 w 2343149"/>
                <a:gd name="connsiteY54" fmla="*/ 233362 h 561975"/>
                <a:gd name="connsiteX55" fmla="*/ 2076449 w 2343149"/>
                <a:gd name="connsiteY55" fmla="*/ 204787 h 561975"/>
                <a:gd name="connsiteX56" fmla="*/ 2133599 w 2343149"/>
                <a:gd name="connsiteY56" fmla="*/ 157162 h 561975"/>
                <a:gd name="connsiteX57" fmla="*/ 2147887 w 2343149"/>
                <a:gd name="connsiteY57" fmla="*/ 147637 h 561975"/>
                <a:gd name="connsiteX58" fmla="*/ 2176462 w 2343149"/>
                <a:gd name="connsiteY58" fmla="*/ 119062 h 561975"/>
                <a:gd name="connsiteX59" fmla="*/ 2181224 w 2343149"/>
                <a:gd name="connsiteY59" fmla="*/ 104775 h 561975"/>
                <a:gd name="connsiteX60" fmla="*/ 2205037 w 2343149"/>
                <a:gd name="connsiteY60" fmla="*/ 76200 h 561975"/>
                <a:gd name="connsiteX61" fmla="*/ 2233612 w 2343149"/>
                <a:gd name="connsiteY61" fmla="*/ 57150 h 561975"/>
                <a:gd name="connsiteX62" fmla="*/ 2247899 w 2343149"/>
                <a:gd name="connsiteY62" fmla="*/ 47625 h 561975"/>
                <a:gd name="connsiteX63" fmla="*/ 2257424 w 2343149"/>
                <a:gd name="connsiteY63" fmla="*/ 33337 h 561975"/>
                <a:gd name="connsiteX64" fmla="*/ 2271712 w 2343149"/>
                <a:gd name="connsiteY64" fmla="*/ 28575 h 561975"/>
                <a:gd name="connsiteX65" fmla="*/ 2290762 w 2343149"/>
                <a:gd name="connsiteY65" fmla="*/ 19050 h 561975"/>
                <a:gd name="connsiteX66" fmla="*/ 2343149 w 2343149"/>
                <a:gd name="connsiteY66" fmla="*/ 0 h 561975"/>
                <a:gd name="connsiteX0" fmla="*/ 0 w 2290762"/>
                <a:gd name="connsiteY0" fmla="*/ 452437 h 542925"/>
                <a:gd name="connsiteX1" fmla="*/ 161924 w 2290762"/>
                <a:gd name="connsiteY1" fmla="*/ 409575 h 542925"/>
                <a:gd name="connsiteX2" fmla="*/ 238124 w 2290762"/>
                <a:gd name="connsiteY2" fmla="*/ 428625 h 542925"/>
                <a:gd name="connsiteX3" fmla="*/ 333374 w 2290762"/>
                <a:gd name="connsiteY3" fmla="*/ 442912 h 542925"/>
                <a:gd name="connsiteX4" fmla="*/ 385762 w 2290762"/>
                <a:gd name="connsiteY4" fmla="*/ 452437 h 542925"/>
                <a:gd name="connsiteX5" fmla="*/ 404812 w 2290762"/>
                <a:gd name="connsiteY5" fmla="*/ 457200 h 542925"/>
                <a:gd name="connsiteX6" fmla="*/ 461962 w 2290762"/>
                <a:gd name="connsiteY6" fmla="*/ 461962 h 542925"/>
                <a:gd name="connsiteX7" fmla="*/ 519112 w 2290762"/>
                <a:gd name="connsiteY7" fmla="*/ 471487 h 542925"/>
                <a:gd name="connsiteX8" fmla="*/ 552449 w 2290762"/>
                <a:gd name="connsiteY8" fmla="*/ 476250 h 542925"/>
                <a:gd name="connsiteX9" fmla="*/ 652462 w 2290762"/>
                <a:gd name="connsiteY9" fmla="*/ 485775 h 542925"/>
                <a:gd name="connsiteX10" fmla="*/ 728662 w 2290762"/>
                <a:gd name="connsiteY10" fmla="*/ 500062 h 542925"/>
                <a:gd name="connsiteX11" fmla="*/ 742949 w 2290762"/>
                <a:gd name="connsiteY11" fmla="*/ 504825 h 542925"/>
                <a:gd name="connsiteX12" fmla="*/ 776287 w 2290762"/>
                <a:gd name="connsiteY12" fmla="*/ 509587 h 542925"/>
                <a:gd name="connsiteX13" fmla="*/ 809624 w 2290762"/>
                <a:gd name="connsiteY13" fmla="*/ 519112 h 542925"/>
                <a:gd name="connsiteX14" fmla="*/ 857249 w 2290762"/>
                <a:gd name="connsiteY14" fmla="*/ 523875 h 542925"/>
                <a:gd name="connsiteX15" fmla="*/ 885824 w 2290762"/>
                <a:gd name="connsiteY15" fmla="*/ 533400 h 542925"/>
                <a:gd name="connsiteX16" fmla="*/ 933449 w 2290762"/>
                <a:gd name="connsiteY16" fmla="*/ 542925 h 542925"/>
                <a:gd name="connsiteX17" fmla="*/ 1038224 w 2290762"/>
                <a:gd name="connsiteY17" fmla="*/ 538162 h 542925"/>
                <a:gd name="connsiteX18" fmla="*/ 1066799 w 2290762"/>
                <a:gd name="connsiteY18" fmla="*/ 528637 h 542925"/>
                <a:gd name="connsiteX19" fmla="*/ 1085849 w 2290762"/>
                <a:gd name="connsiteY19" fmla="*/ 523875 h 542925"/>
                <a:gd name="connsiteX20" fmla="*/ 1100137 w 2290762"/>
                <a:gd name="connsiteY20" fmla="*/ 514350 h 542925"/>
                <a:gd name="connsiteX21" fmla="*/ 1142999 w 2290762"/>
                <a:gd name="connsiteY21" fmla="*/ 504825 h 542925"/>
                <a:gd name="connsiteX22" fmla="*/ 1181099 w 2290762"/>
                <a:gd name="connsiteY22" fmla="*/ 495300 h 542925"/>
                <a:gd name="connsiteX23" fmla="*/ 1195387 w 2290762"/>
                <a:gd name="connsiteY23" fmla="*/ 485775 h 542925"/>
                <a:gd name="connsiteX24" fmla="*/ 1209674 w 2290762"/>
                <a:gd name="connsiteY24" fmla="*/ 471487 h 542925"/>
                <a:gd name="connsiteX25" fmla="*/ 1238249 w 2290762"/>
                <a:gd name="connsiteY25" fmla="*/ 461962 h 542925"/>
                <a:gd name="connsiteX26" fmla="*/ 1252537 w 2290762"/>
                <a:gd name="connsiteY26" fmla="*/ 452437 h 542925"/>
                <a:gd name="connsiteX27" fmla="*/ 1281112 w 2290762"/>
                <a:gd name="connsiteY27" fmla="*/ 442912 h 542925"/>
                <a:gd name="connsiteX28" fmla="*/ 1295399 w 2290762"/>
                <a:gd name="connsiteY28" fmla="*/ 438150 h 542925"/>
                <a:gd name="connsiteX29" fmla="*/ 1371599 w 2290762"/>
                <a:gd name="connsiteY29" fmla="*/ 442912 h 542925"/>
                <a:gd name="connsiteX30" fmla="*/ 1433512 w 2290762"/>
                <a:gd name="connsiteY30" fmla="*/ 457200 h 542925"/>
                <a:gd name="connsiteX31" fmla="*/ 1519237 w 2290762"/>
                <a:gd name="connsiteY31" fmla="*/ 452437 h 542925"/>
                <a:gd name="connsiteX32" fmla="*/ 1547812 w 2290762"/>
                <a:gd name="connsiteY32" fmla="*/ 442912 h 542925"/>
                <a:gd name="connsiteX33" fmla="*/ 1562099 w 2290762"/>
                <a:gd name="connsiteY33" fmla="*/ 438150 h 542925"/>
                <a:gd name="connsiteX34" fmla="*/ 1576387 w 2290762"/>
                <a:gd name="connsiteY34" fmla="*/ 428625 h 542925"/>
                <a:gd name="connsiteX35" fmla="*/ 1633537 w 2290762"/>
                <a:gd name="connsiteY35" fmla="*/ 419100 h 542925"/>
                <a:gd name="connsiteX36" fmla="*/ 1652587 w 2290762"/>
                <a:gd name="connsiteY36" fmla="*/ 414337 h 542925"/>
                <a:gd name="connsiteX37" fmla="*/ 1681162 w 2290762"/>
                <a:gd name="connsiteY37" fmla="*/ 409575 h 542925"/>
                <a:gd name="connsiteX38" fmla="*/ 1714499 w 2290762"/>
                <a:gd name="connsiteY38" fmla="*/ 400050 h 542925"/>
                <a:gd name="connsiteX39" fmla="*/ 1757362 w 2290762"/>
                <a:gd name="connsiteY39" fmla="*/ 395287 h 542925"/>
                <a:gd name="connsiteX40" fmla="*/ 1771649 w 2290762"/>
                <a:gd name="connsiteY40" fmla="*/ 390525 h 542925"/>
                <a:gd name="connsiteX41" fmla="*/ 1790699 w 2290762"/>
                <a:gd name="connsiteY41" fmla="*/ 385762 h 542925"/>
                <a:gd name="connsiteX42" fmla="*/ 1819274 w 2290762"/>
                <a:gd name="connsiteY42" fmla="*/ 366712 h 542925"/>
                <a:gd name="connsiteX43" fmla="*/ 1833562 w 2290762"/>
                <a:gd name="connsiteY43" fmla="*/ 357187 h 542925"/>
                <a:gd name="connsiteX44" fmla="*/ 1847849 w 2290762"/>
                <a:gd name="connsiteY44" fmla="*/ 347662 h 542925"/>
                <a:gd name="connsiteX45" fmla="*/ 1857374 w 2290762"/>
                <a:gd name="connsiteY45" fmla="*/ 333375 h 542925"/>
                <a:gd name="connsiteX46" fmla="*/ 1919287 w 2290762"/>
                <a:gd name="connsiteY46" fmla="*/ 319087 h 542925"/>
                <a:gd name="connsiteX47" fmla="*/ 1947862 w 2290762"/>
                <a:gd name="connsiteY47" fmla="*/ 309562 h 542925"/>
                <a:gd name="connsiteX48" fmla="*/ 1962149 w 2290762"/>
                <a:gd name="connsiteY48" fmla="*/ 295275 h 542925"/>
                <a:gd name="connsiteX49" fmla="*/ 1976437 w 2290762"/>
                <a:gd name="connsiteY49" fmla="*/ 285750 h 542925"/>
                <a:gd name="connsiteX50" fmla="*/ 1990724 w 2290762"/>
                <a:gd name="connsiteY50" fmla="*/ 266700 h 542925"/>
                <a:gd name="connsiteX51" fmla="*/ 2005012 w 2290762"/>
                <a:gd name="connsiteY51" fmla="*/ 261937 h 542925"/>
                <a:gd name="connsiteX52" fmla="*/ 2019299 w 2290762"/>
                <a:gd name="connsiteY52" fmla="*/ 252412 h 542925"/>
                <a:gd name="connsiteX53" fmla="*/ 2052637 w 2290762"/>
                <a:gd name="connsiteY53" fmla="*/ 228600 h 542925"/>
                <a:gd name="connsiteX54" fmla="*/ 2062162 w 2290762"/>
                <a:gd name="connsiteY54" fmla="*/ 214312 h 542925"/>
                <a:gd name="connsiteX55" fmla="*/ 2076449 w 2290762"/>
                <a:gd name="connsiteY55" fmla="*/ 185737 h 542925"/>
                <a:gd name="connsiteX56" fmla="*/ 2133599 w 2290762"/>
                <a:gd name="connsiteY56" fmla="*/ 138112 h 542925"/>
                <a:gd name="connsiteX57" fmla="*/ 2147887 w 2290762"/>
                <a:gd name="connsiteY57" fmla="*/ 128587 h 542925"/>
                <a:gd name="connsiteX58" fmla="*/ 2176462 w 2290762"/>
                <a:gd name="connsiteY58" fmla="*/ 100012 h 542925"/>
                <a:gd name="connsiteX59" fmla="*/ 2181224 w 2290762"/>
                <a:gd name="connsiteY59" fmla="*/ 85725 h 542925"/>
                <a:gd name="connsiteX60" fmla="*/ 2205037 w 2290762"/>
                <a:gd name="connsiteY60" fmla="*/ 57150 h 542925"/>
                <a:gd name="connsiteX61" fmla="*/ 2233612 w 2290762"/>
                <a:gd name="connsiteY61" fmla="*/ 38100 h 542925"/>
                <a:gd name="connsiteX62" fmla="*/ 2247899 w 2290762"/>
                <a:gd name="connsiteY62" fmla="*/ 28575 h 542925"/>
                <a:gd name="connsiteX63" fmla="*/ 2257424 w 2290762"/>
                <a:gd name="connsiteY63" fmla="*/ 14287 h 542925"/>
                <a:gd name="connsiteX64" fmla="*/ 2271712 w 2290762"/>
                <a:gd name="connsiteY64" fmla="*/ 9525 h 542925"/>
                <a:gd name="connsiteX65" fmla="*/ 2290762 w 2290762"/>
                <a:gd name="connsiteY65"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0762" h="542925">
                  <a:moveTo>
                    <a:pt x="0" y="452437"/>
                  </a:moveTo>
                  <a:cubicBezTo>
                    <a:pt x="12700" y="456406"/>
                    <a:pt x="122237" y="413544"/>
                    <a:pt x="161924" y="409575"/>
                  </a:cubicBezTo>
                  <a:cubicBezTo>
                    <a:pt x="201611" y="405606"/>
                    <a:pt x="209549" y="423069"/>
                    <a:pt x="238124" y="428625"/>
                  </a:cubicBezTo>
                  <a:cubicBezTo>
                    <a:pt x="266699" y="434181"/>
                    <a:pt x="248386" y="432289"/>
                    <a:pt x="333374" y="442912"/>
                  </a:cubicBezTo>
                  <a:cubicBezTo>
                    <a:pt x="345174" y="444387"/>
                    <a:pt x="373236" y="449653"/>
                    <a:pt x="385762" y="452437"/>
                  </a:cubicBezTo>
                  <a:cubicBezTo>
                    <a:pt x="392152" y="453857"/>
                    <a:pt x="398317" y="456388"/>
                    <a:pt x="404812" y="457200"/>
                  </a:cubicBezTo>
                  <a:cubicBezTo>
                    <a:pt x="423780" y="459571"/>
                    <a:pt x="442912" y="460375"/>
                    <a:pt x="461962" y="461962"/>
                  </a:cubicBezTo>
                  <a:cubicBezTo>
                    <a:pt x="495060" y="470237"/>
                    <a:pt x="471327" y="465116"/>
                    <a:pt x="519112" y="471487"/>
                  </a:cubicBezTo>
                  <a:cubicBezTo>
                    <a:pt x="530239" y="472971"/>
                    <a:pt x="541288" y="475054"/>
                    <a:pt x="552449" y="476250"/>
                  </a:cubicBezTo>
                  <a:cubicBezTo>
                    <a:pt x="585747" y="479818"/>
                    <a:pt x="619164" y="482207"/>
                    <a:pt x="652462" y="485775"/>
                  </a:cubicBezTo>
                  <a:cubicBezTo>
                    <a:pt x="680307" y="488758"/>
                    <a:pt x="700894" y="493120"/>
                    <a:pt x="728662" y="500062"/>
                  </a:cubicBezTo>
                  <a:cubicBezTo>
                    <a:pt x="733532" y="501280"/>
                    <a:pt x="738026" y="503840"/>
                    <a:pt x="742949" y="504825"/>
                  </a:cubicBezTo>
                  <a:cubicBezTo>
                    <a:pt x="753956" y="507026"/>
                    <a:pt x="765174" y="508000"/>
                    <a:pt x="776287" y="509587"/>
                  </a:cubicBezTo>
                  <a:cubicBezTo>
                    <a:pt x="786469" y="512981"/>
                    <a:pt x="799152" y="517616"/>
                    <a:pt x="809624" y="519112"/>
                  </a:cubicBezTo>
                  <a:cubicBezTo>
                    <a:pt x="825418" y="521368"/>
                    <a:pt x="841374" y="522287"/>
                    <a:pt x="857249" y="523875"/>
                  </a:cubicBezTo>
                  <a:cubicBezTo>
                    <a:pt x="866774" y="527050"/>
                    <a:pt x="875979" y="531431"/>
                    <a:pt x="885824" y="533400"/>
                  </a:cubicBezTo>
                  <a:lnTo>
                    <a:pt x="933449" y="542925"/>
                  </a:lnTo>
                  <a:cubicBezTo>
                    <a:pt x="968374" y="541337"/>
                    <a:pt x="1003462" y="541887"/>
                    <a:pt x="1038224" y="538162"/>
                  </a:cubicBezTo>
                  <a:cubicBezTo>
                    <a:pt x="1048207" y="537092"/>
                    <a:pt x="1057058" y="531072"/>
                    <a:pt x="1066799" y="528637"/>
                  </a:cubicBezTo>
                  <a:lnTo>
                    <a:pt x="1085849" y="523875"/>
                  </a:lnTo>
                  <a:cubicBezTo>
                    <a:pt x="1090612" y="520700"/>
                    <a:pt x="1094876" y="516605"/>
                    <a:pt x="1100137" y="514350"/>
                  </a:cubicBezTo>
                  <a:cubicBezTo>
                    <a:pt x="1106560" y="511597"/>
                    <a:pt x="1138095" y="505957"/>
                    <a:pt x="1142999" y="504825"/>
                  </a:cubicBezTo>
                  <a:cubicBezTo>
                    <a:pt x="1155755" y="501881"/>
                    <a:pt x="1181099" y="495300"/>
                    <a:pt x="1181099" y="495300"/>
                  </a:cubicBezTo>
                  <a:cubicBezTo>
                    <a:pt x="1185862" y="492125"/>
                    <a:pt x="1190990" y="489439"/>
                    <a:pt x="1195387" y="485775"/>
                  </a:cubicBezTo>
                  <a:cubicBezTo>
                    <a:pt x="1200561" y="481463"/>
                    <a:pt x="1203786" y="474758"/>
                    <a:pt x="1209674" y="471487"/>
                  </a:cubicBezTo>
                  <a:cubicBezTo>
                    <a:pt x="1218451" y="466611"/>
                    <a:pt x="1229895" y="467531"/>
                    <a:pt x="1238249" y="461962"/>
                  </a:cubicBezTo>
                  <a:cubicBezTo>
                    <a:pt x="1243012" y="458787"/>
                    <a:pt x="1247306" y="454762"/>
                    <a:pt x="1252537" y="452437"/>
                  </a:cubicBezTo>
                  <a:cubicBezTo>
                    <a:pt x="1261712" y="448359"/>
                    <a:pt x="1271587" y="446087"/>
                    <a:pt x="1281112" y="442912"/>
                  </a:cubicBezTo>
                  <a:lnTo>
                    <a:pt x="1295399" y="438150"/>
                  </a:lnTo>
                  <a:cubicBezTo>
                    <a:pt x="1320799" y="439737"/>
                    <a:pt x="1346317" y="439995"/>
                    <a:pt x="1371599" y="442912"/>
                  </a:cubicBezTo>
                  <a:cubicBezTo>
                    <a:pt x="1403747" y="446621"/>
                    <a:pt x="1410191" y="449426"/>
                    <a:pt x="1433512" y="457200"/>
                  </a:cubicBezTo>
                  <a:cubicBezTo>
                    <a:pt x="1462087" y="455612"/>
                    <a:pt x="1490839" y="455987"/>
                    <a:pt x="1519237" y="452437"/>
                  </a:cubicBezTo>
                  <a:cubicBezTo>
                    <a:pt x="1529200" y="451192"/>
                    <a:pt x="1538287" y="446087"/>
                    <a:pt x="1547812" y="442912"/>
                  </a:cubicBezTo>
                  <a:lnTo>
                    <a:pt x="1562099" y="438150"/>
                  </a:lnTo>
                  <a:cubicBezTo>
                    <a:pt x="1566862" y="434975"/>
                    <a:pt x="1571267" y="431185"/>
                    <a:pt x="1576387" y="428625"/>
                  </a:cubicBezTo>
                  <a:cubicBezTo>
                    <a:pt x="1592347" y="420645"/>
                    <a:pt x="1619947" y="420610"/>
                    <a:pt x="1633537" y="419100"/>
                  </a:cubicBezTo>
                  <a:cubicBezTo>
                    <a:pt x="1639887" y="417512"/>
                    <a:pt x="1646169" y="415621"/>
                    <a:pt x="1652587" y="414337"/>
                  </a:cubicBezTo>
                  <a:cubicBezTo>
                    <a:pt x="1662056" y="412443"/>
                    <a:pt x="1671736" y="411670"/>
                    <a:pt x="1681162" y="409575"/>
                  </a:cubicBezTo>
                  <a:cubicBezTo>
                    <a:pt x="1709186" y="403347"/>
                    <a:pt x="1680764" y="405240"/>
                    <a:pt x="1714499" y="400050"/>
                  </a:cubicBezTo>
                  <a:cubicBezTo>
                    <a:pt x="1728707" y="397864"/>
                    <a:pt x="1743074" y="396875"/>
                    <a:pt x="1757362" y="395287"/>
                  </a:cubicBezTo>
                  <a:cubicBezTo>
                    <a:pt x="1762124" y="393700"/>
                    <a:pt x="1766822" y="391904"/>
                    <a:pt x="1771649" y="390525"/>
                  </a:cubicBezTo>
                  <a:cubicBezTo>
                    <a:pt x="1777943" y="388727"/>
                    <a:pt x="1784845" y="388689"/>
                    <a:pt x="1790699" y="385762"/>
                  </a:cubicBezTo>
                  <a:cubicBezTo>
                    <a:pt x="1800938" y="380642"/>
                    <a:pt x="1809749" y="373062"/>
                    <a:pt x="1819274" y="366712"/>
                  </a:cubicBezTo>
                  <a:lnTo>
                    <a:pt x="1833562" y="357187"/>
                  </a:lnTo>
                  <a:lnTo>
                    <a:pt x="1847849" y="347662"/>
                  </a:lnTo>
                  <a:cubicBezTo>
                    <a:pt x="1851024" y="342900"/>
                    <a:pt x="1852255" y="335935"/>
                    <a:pt x="1857374" y="333375"/>
                  </a:cubicBezTo>
                  <a:cubicBezTo>
                    <a:pt x="1871742" y="326191"/>
                    <a:pt x="1902169" y="323756"/>
                    <a:pt x="1919287" y="319087"/>
                  </a:cubicBezTo>
                  <a:cubicBezTo>
                    <a:pt x="1928973" y="316445"/>
                    <a:pt x="1947862" y="309562"/>
                    <a:pt x="1947862" y="309562"/>
                  </a:cubicBezTo>
                  <a:cubicBezTo>
                    <a:pt x="1952624" y="304800"/>
                    <a:pt x="1956975" y="299587"/>
                    <a:pt x="1962149" y="295275"/>
                  </a:cubicBezTo>
                  <a:cubicBezTo>
                    <a:pt x="1966546" y="291611"/>
                    <a:pt x="1972390" y="289797"/>
                    <a:pt x="1976437" y="285750"/>
                  </a:cubicBezTo>
                  <a:cubicBezTo>
                    <a:pt x="1982050" y="280137"/>
                    <a:pt x="1984626" y="271781"/>
                    <a:pt x="1990724" y="266700"/>
                  </a:cubicBezTo>
                  <a:cubicBezTo>
                    <a:pt x="1994581" y="263486"/>
                    <a:pt x="2000522" y="264182"/>
                    <a:pt x="2005012" y="261937"/>
                  </a:cubicBezTo>
                  <a:cubicBezTo>
                    <a:pt x="2010131" y="259377"/>
                    <a:pt x="2014641" y="255739"/>
                    <a:pt x="2019299" y="252412"/>
                  </a:cubicBezTo>
                  <a:cubicBezTo>
                    <a:pt x="2060632" y="222888"/>
                    <a:pt x="2018978" y="251039"/>
                    <a:pt x="2052637" y="228600"/>
                  </a:cubicBezTo>
                  <a:cubicBezTo>
                    <a:pt x="2055812" y="223837"/>
                    <a:pt x="2059602" y="219432"/>
                    <a:pt x="2062162" y="214312"/>
                  </a:cubicBezTo>
                  <a:cubicBezTo>
                    <a:pt x="2071619" y="195398"/>
                    <a:pt x="2060850" y="203286"/>
                    <a:pt x="2076449" y="185737"/>
                  </a:cubicBezTo>
                  <a:cubicBezTo>
                    <a:pt x="2103116" y="155736"/>
                    <a:pt x="2102316" y="158967"/>
                    <a:pt x="2133599" y="138112"/>
                  </a:cubicBezTo>
                  <a:cubicBezTo>
                    <a:pt x="2138362" y="134937"/>
                    <a:pt x="2143840" y="132634"/>
                    <a:pt x="2147887" y="128587"/>
                  </a:cubicBezTo>
                  <a:lnTo>
                    <a:pt x="2176462" y="100012"/>
                  </a:lnTo>
                  <a:cubicBezTo>
                    <a:pt x="2178049" y="95250"/>
                    <a:pt x="2178979" y="90215"/>
                    <a:pt x="2181224" y="85725"/>
                  </a:cubicBezTo>
                  <a:cubicBezTo>
                    <a:pt x="2186228" y="75717"/>
                    <a:pt x="2196417" y="63854"/>
                    <a:pt x="2205037" y="57150"/>
                  </a:cubicBezTo>
                  <a:cubicBezTo>
                    <a:pt x="2214073" y="50122"/>
                    <a:pt x="2224087" y="44450"/>
                    <a:pt x="2233612" y="38100"/>
                  </a:cubicBezTo>
                  <a:lnTo>
                    <a:pt x="2247899" y="28575"/>
                  </a:lnTo>
                  <a:cubicBezTo>
                    <a:pt x="2251074" y="23812"/>
                    <a:pt x="2252954" y="17863"/>
                    <a:pt x="2257424" y="14287"/>
                  </a:cubicBezTo>
                  <a:cubicBezTo>
                    <a:pt x="2261344" y="11151"/>
                    <a:pt x="2267098" y="11502"/>
                    <a:pt x="2271712" y="9525"/>
                  </a:cubicBezTo>
                  <a:cubicBezTo>
                    <a:pt x="2278238" y="6728"/>
                    <a:pt x="2284274" y="2883"/>
                    <a:pt x="2290762"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48" name="Freeform: Shape 147">
              <a:extLst>
                <a:ext uri="{FF2B5EF4-FFF2-40B4-BE49-F238E27FC236}">
                  <a16:creationId xmlns:a16="http://schemas.microsoft.com/office/drawing/2014/main" id="{6247334D-6DD7-4A3A-9634-AB3C1C948AEB}"/>
                </a:ext>
              </a:extLst>
            </p:cNvPr>
            <p:cNvSpPr/>
            <p:nvPr/>
          </p:nvSpPr>
          <p:spPr>
            <a:xfrm rot="10800000">
              <a:off x="2342904" y="2625020"/>
              <a:ext cx="2333625" cy="438208"/>
            </a:xfrm>
            <a:custGeom>
              <a:avLst/>
              <a:gdLst>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33550 w 3400425"/>
                <a:gd name="connsiteY45" fmla="*/ 561975 h 952500"/>
                <a:gd name="connsiteX46" fmla="*/ 1781175 w 3400425"/>
                <a:gd name="connsiteY46" fmla="*/ 552450 h 952500"/>
                <a:gd name="connsiteX47" fmla="*/ 1795462 w 3400425"/>
                <a:gd name="connsiteY47" fmla="*/ 542925 h 952500"/>
                <a:gd name="connsiteX48" fmla="*/ 1814512 w 3400425"/>
                <a:gd name="connsiteY48" fmla="*/ 533400 h 952500"/>
                <a:gd name="connsiteX49" fmla="*/ 1843087 w 3400425"/>
                <a:gd name="connsiteY49" fmla="*/ 523875 h 952500"/>
                <a:gd name="connsiteX50" fmla="*/ 1857375 w 3400425"/>
                <a:gd name="connsiteY50" fmla="*/ 514350 h 952500"/>
                <a:gd name="connsiteX51" fmla="*/ 1890712 w 3400425"/>
                <a:gd name="connsiteY51" fmla="*/ 500063 h 952500"/>
                <a:gd name="connsiteX52" fmla="*/ 1909762 w 3400425"/>
                <a:gd name="connsiteY52" fmla="*/ 495300 h 952500"/>
                <a:gd name="connsiteX53" fmla="*/ 2138362 w 3400425"/>
                <a:gd name="connsiteY53" fmla="*/ 481013 h 952500"/>
                <a:gd name="connsiteX54" fmla="*/ 2166937 w 3400425"/>
                <a:gd name="connsiteY54" fmla="*/ 466725 h 952500"/>
                <a:gd name="connsiteX55" fmla="*/ 2181225 w 3400425"/>
                <a:gd name="connsiteY55" fmla="*/ 461963 h 952500"/>
                <a:gd name="connsiteX56" fmla="*/ 2195512 w 3400425"/>
                <a:gd name="connsiteY56" fmla="*/ 452438 h 952500"/>
                <a:gd name="connsiteX57" fmla="*/ 2233612 w 3400425"/>
                <a:gd name="connsiteY57" fmla="*/ 442913 h 952500"/>
                <a:gd name="connsiteX58" fmla="*/ 2262187 w 3400425"/>
                <a:gd name="connsiteY58" fmla="*/ 433388 h 952500"/>
                <a:gd name="connsiteX59" fmla="*/ 2276475 w 3400425"/>
                <a:gd name="connsiteY59" fmla="*/ 419100 h 952500"/>
                <a:gd name="connsiteX60" fmla="*/ 2386012 w 3400425"/>
                <a:gd name="connsiteY60" fmla="*/ 404813 h 952500"/>
                <a:gd name="connsiteX61" fmla="*/ 2447925 w 3400425"/>
                <a:gd name="connsiteY61" fmla="*/ 400050 h 952500"/>
                <a:gd name="connsiteX62" fmla="*/ 2462212 w 3400425"/>
                <a:gd name="connsiteY62" fmla="*/ 395288 h 952500"/>
                <a:gd name="connsiteX63" fmla="*/ 2505075 w 3400425"/>
                <a:gd name="connsiteY63" fmla="*/ 385763 h 952500"/>
                <a:gd name="connsiteX64" fmla="*/ 2533650 w 3400425"/>
                <a:gd name="connsiteY64" fmla="*/ 381000 h 952500"/>
                <a:gd name="connsiteX65" fmla="*/ 2547937 w 3400425"/>
                <a:gd name="connsiteY65" fmla="*/ 376238 h 952500"/>
                <a:gd name="connsiteX66" fmla="*/ 2581275 w 3400425"/>
                <a:gd name="connsiteY66" fmla="*/ 371475 h 952500"/>
                <a:gd name="connsiteX67" fmla="*/ 2633662 w 3400425"/>
                <a:gd name="connsiteY67" fmla="*/ 357188 h 952500"/>
                <a:gd name="connsiteX68" fmla="*/ 2705100 w 3400425"/>
                <a:gd name="connsiteY68" fmla="*/ 352425 h 952500"/>
                <a:gd name="connsiteX69" fmla="*/ 2719387 w 3400425"/>
                <a:gd name="connsiteY69" fmla="*/ 347663 h 952500"/>
                <a:gd name="connsiteX70" fmla="*/ 2828925 w 3400425"/>
                <a:gd name="connsiteY70" fmla="*/ 338138 h 952500"/>
                <a:gd name="connsiteX71" fmla="*/ 2905125 w 3400425"/>
                <a:gd name="connsiteY71" fmla="*/ 328613 h 952500"/>
                <a:gd name="connsiteX72" fmla="*/ 2943225 w 3400425"/>
                <a:gd name="connsiteY72" fmla="*/ 323850 h 952500"/>
                <a:gd name="connsiteX73" fmla="*/ 2971800 w 3400425"/>
                <a:gd name="connsiteY73" fmla="*/ 304800 h 952500"/>
                <a:gd name="connsiteX74" fmla="*/ 2986087 w 3400425"/>
                <a:gd name="connsiteY74" fmla="*/ 295275 h 952500"/>
                <a:gd name="connsiteX75" fmla="*/ 3014662 w 3400425"/>
                <a:gd name="connsiteY75" fmla="*/ 266700 h 952500"/>
                <a:gd name="connsiteX76" fmla="*/ 3028950 w 3400425"/>
                <a:gd name="connsiteY76" fmla="*/ 252413 h 952500"/>
                <a:gd name="connsiteX77" fmla="*/ 3057525 w 3400425"/>
                <a:gd name="connsiteY77" fmla="*/ 238125 h 952500"/>
                <a:gd name="connsiteX78" fmla="*/ 3071812 w 3400425"/>
                <a:gd name="connsiteY78" fmla="*/ 228600 h 952500"/>
                <a:gd name="connsiteX79" fmla="*/ 3105150 w 3400425"/>
                <a:gd name="connsiteY79" fmla="*/ 214313 h 952500"/>
                <a:gd name="connsiteX80" fmla="*/ 3148012 w 3400425"/>
                <a:gd name="connsiteY80" fmla="*/ 185738 h 952500"/>
                <a:gd name="connsiteX81" fmla="*/ 3176587 w 3400425"/>
                <a:gd name="connsiteY81" fmla="*/ 166688 h 952500"/>
                <a:gd name="connsiteX82" fmla="*/ 3205162 w 3400425"/>
                <a:gd name="connsiteY82" fmla="*/ 138113 h 952500"/>
                <a:gd name="connsiteX83" fmla="*/ 3233737 w 3400425"/>
                <a:gd name="connsiteY83" fmla="*/ 119063 h 952500"/>
                <a:gd name="connsiteX84" fmla="*/ 3248025 w 3400425"/>
                <a:gd name="connsiteY84" fmla="*/ 109538 h 952500"/>
                <a:gd name="connsiteX85" fmla="*/ 3271837 w 3400425"/>
                <a:gd name="connsiteY85" fmla="*/ 85725 h 952500"/>
                <a:gd name="connsiteX86" fmla="*/ 3295650 w 3400425"/>
                <a:gd name="connsiteY86" fmla="*/ 57150 h 952500"/>
                <a:gd name="connsiteX87" fmla="*/ 3309937 w 3400425"/>
                <a:gd name="connsiteY87" fmla="*/ 52388 h 952500"/>
                <a:gd name="connsiteX88" fmla="*/ 3324225 w 3400425"/>
                <a:gd name="connsiteY88" fmla="*/ 38100 h 952500"/>
                <a:gd name="connsiteX89" fmla="*/ 3352800 w 3400425"/>
                <a:gd name="connsiteY89" fmla="*/ 28575 h 952500"/>
                <a:gd name="connsiteX90" fmla="*/ 3371850 w 3400425"/>
                <a:gd name="connsiteY90" fmla="*/ 19050 h 952500"/>
                <a:gd name="connsiteX91" fmla="*/ 3400425 w 3400425"/>
                <a:gd name="connsiteY91"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19262 w 3400425"/>
                <a:gd name="connsiteY44" fmla="*/ 552450 h 952500"/>
                <a:gd name="connsiteX45" fmla="*/ 1781175 w 3400425"/>
                <a:gd name="connsiteY45" fmla="*/ 552450 h 952500"/>
                <a:gd name="connsiteX46" fmla="*/ 1795462 w 3400425"/>
                <a:gd name="connsiteY46" fmla="*/ 542925 h 952500"/>
                <a:gd name="connsiteX47" fmla="*/ 1814512 w 3400425"/>
                <a:gd name="connsiteY47" fmla="*/ 533400 h 952500"/>
                <a:gd name="connsiteX48" fmla="*/ 1843087 w 3400425"/>
                <a:gd name="connsiteY48" fmla="*/ 523875 h 952500"/>
                <a:gd name="connsiteX49" fmla="*/ 1857375 w 3400425"/>
                <a:gd name="connsiteY49" fmla="*/ 514350 h 952500"/>
                <a:gd name="connsiteX50" fmla="*/ 1890712 w 3400425"/>
                <a:gd name="connsiteY50" fmla="*/ 500063 h 952500"/>
                <a:gd name="connsiteX51" fmla="*/ 1909762 w 3400425"/>
                <a:gd name="connsiteY51" fmla="*/ 495300 h 952500"/>
                <a:gd name="connsiteX52" fmla="*/ 2138362 w 3400425"/>
                <a:gd name="connsiteY52" fmla="*/ 481013 h 952500"/>
                <a:gd name="connsiteX53" fmla="*/ 2166937 w 3400425"/>
                <a:gd name="connsiteY53" fmla="*/ 466725 h 952500"/>
                <a:gd name="connsiteX54" fmla="*/ 2181225 w 3400425"/>
                <a:gd name="connsiteY54" fmla="*/ 461963 h 952500"/>
                <a:gd name="connsiteX55" fmla="*/ 2195512 w 3400425"/>
                <a:gd name="connsiteY55" fmla="*/ 452438 h 952500"/>
                <a:gd name="connsiteX56" fmla="*/ 2233612 w 3400425"/>
                <a:gd name="connsiteY56" fmla="*/ 442913 h 952500"/>
                <a:gd name="connsiteX57" fmla="*/ 2262187 w 3400425"/>
                <a:gd name="connsiteY57" fmla="*/ 433388 h 952500"/>
                <a:gd name="connsiteX58" fmla="*/ 2276475 w 3400425"/>
                <a:gd name="connsiteY58" fmla="*/ 419100 h 952500"/>
                <a:gd name="connsiteX59" fmla="*/ 2386012 w 3400425"/>
                <a:gd name="connsiteY59" fmla="*/ 404813 h 952500"/>
                <a:gd name="connsiteX60" fmla="*/ 2447925 w 3400425"/>
                <a:gd name="connsiteY60" fmla="*/ 400050 h 952500"/>
                <a:gd name="connsiteX61" fmla="*/ 2462212 w 3400425"/>
                <a:gd name="connsiteY61" fmla="*/ 395288 h 952500"/>
                <a:gd name="connsiteX62" fmla="*/ 2505075 w 3400425"/>
                <a:gd name="connsiteY62" fmla="*/ 385763 h 952500"/>
                <a:gd name="connsiteX63" fmla="*/ 2533650 w 3400425"/>
                <a:gd name="connsiteY63" fmla="*/ 381000 h 952500"/>
                <a:gd name="connsiteX64" fmla="*/ 2547937 w 3400425"/>
                <a:gd name="connsiteY64" fmla="*/ 376238 h 952500"/>
                <a:gd name="connsiteX65" fmla="*/ 2581275 w 3400425"/>
                <a:gd name="connsiteY65" fmla="*/ 371475 h 952500"/>
                <a:gd name="connsiteX66" fmla="*/ 2633662 w 3400425"/>
                <a:gd name="connsiteY66" fmla="*/ 357188 h 952500"/>
                <a:gd name="connsiteX67" fmla="*/ 2705100 w 3400425"/>
                <a:gd name="connsiteY67" fmla="*/ 352425 h 952500"/>
                <a:gd name="connsiteX68" fmla="*/ 2719387 w 3400425"/>
                <a:gd name="connsiteY68" fmla="*/ 347663 h 952500"/>
                <a:gd name="connsiteX69" fmla="*/ 2828925 w 3400425"/>
                <a:gd name="connsiteY69" fmla="*/ 338138 h 952500"/>
                <a:gd name="connsiteX70" fmla="*/ 2905125 w 3400425"/>
                <a:gd name="connsiteY70" fmla="*/ 328613 h 952500"/>
                <a:gd name="connsiteX71" fmla="*/ 2943225 w 3400425"/>
                <a:gd name="connsiteY71" fmla="*/ 323850 h 952500"/>
                <a:gd name="connsiteX72" fmla="*/ 2971800 w 3400425"/>
                <a:gd name="connsiteY72" fmla="*/ 304800 h 952500"/>
                <a:gd name="connsiteX73" fmla="*/ 2986087 w 3400425"/>
                <a:gd name="connsiteY73" fmla="*/ 295275 h 952500"/>
                <a:gd name="connsiteX74" fmla="*/ 3014662 w 3400425"/>
                <a:gd name="connsiteY74" fmla="*/ 266700 h 952500"/>
                <a:gd name="connsiteX75" fmla="*/ 3028950 w 3400425"/>
                <a:gd name="connsiteY75" fmla="*/ 252413 h 952500"/>
                <a:gd name="connsiteX76" fmla="*/ 3057525 w 3400425"/>
                <a:gd name="connsiteY76" fmla="*/ 238125 h 952500"/>
                <a:gd name="connsiteX77" fmla="*/ 3071812 w 3400425"/>
                <a:gd name="connsiteY77" fmla="*/ 228600 h 952500"/>
                <a:gd name="connsiteX78" fmla="*/ 3105150 w 3400425"/>
                <a:gd name="connsiteY78" fmla="*/ 214313 h 952500"/>
                <a:gd name="connsiteX79" fmla="*/ 3148012 w 3400425"/>
                <a:gd name="connsiteY79" fmla="*/ 185738 h 952500"/>
                <a:gd name="connsiteX80" fmla="*/ 3176587 w 3400425"/>
                <a:gd name="connsiteY80" fmla="*/ 166688 h 952500"/>
                <a:gd name="connsiteX81" fmla="*/ 3205162 w 3400425"/>
                <a:gd name="connsiteY81" fmla="*/ 138113 h 952500"/>
                <a:gd name="connsiteX82" fmla="*/ 3233737 w 3400425"/>
                <a:gd name="connsiteY82" fmla="*/ 119063 h 952500"/>
                <a:gd name="connsiteX83" fmla="*/ 3248025 w 3400425"/>
                <a:gd name="connsiteY83" fmla="*/ 109538 h 952500"/>
                <a:gd name="connsiteX84" fmla="*/ 3271837 w 3400425"/>
                <a:gd name="connsiteY84" fmla="*/ 85725 h 952500"/>
                <a:gd name="connsiteX85" fmla="*/ 3295650 w 3400425"/>
                <a:gd name="connsiteY85" fmla="*/ 57150 h 952500"/>
                <a:gd name="connsiteX86" fmla="*/ 3309937 w 3400425"/>
                <a:gd name="connsiteY86" fmla="*/ 52388 h 952500"/>
                <a:gd name="connsiteX87" fmla="*/ 3324225 w 3400425"/>
                <a:gd name="connsiteY87" fmla="*/ 38100 h 952500"/>
                <a:gd name="connsiteX88" fmla="*/ 3352800 w 3400425"/>
                <a:gd name="connsiteY88" fmla="*/ 28575 h 952500"/>
                <a:gd name="connsiteX89" fmla="*/ 3371850 w 3400425"/>
                <a:gd name="connsiteY89" fmla="*/ 19050 h 952500"/>
                <a:gd name="connsiteX90" fmla="*/ 3400425 w 3400425"/>
                <a:gd name="connsiteY90"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28787 w 3400425"/>
                <a:gd name="connsiteY43" fmla="*/ 533400 h 952500"/>
                <a:gd name="connsiteX44" fmla="*/ 1781175 w 3400425"/>
                <a:gd name="connsiteY44" fmla="*/ 552450 h 952500"/>
                <a:gd name="connsiteX45" fmla="*/ 1795462 w 3400425"/>
                <a:gd name="connsiteY45" fmla="*/ 542925 h 952500"/>
                <a:gd name="connsiteX46" fmla="*/ 1814512 w 3400425"/>
                <a:gd name="connsiteY46" fmla="*/ 533400 h 952500"/>
                <a:gd name="connsiteX47" fmla="*/ 1843087 w 3400425"/>
                <a:gd name="connsiteY47" fmla="*/ 523875 h 952500"/>
                <a:gd name="connsiteX48" fmla="*/ 1857375 w 3400425"/>
                <a:gd name="connsiteY48" fmla="*/ 514350 h 952500"/>
                <a:gd name="connsiteX49" fmla="*/ 1890712 w 3400425"/>
                <a:gd name="connsiteY49" fmla="*/ 500063 h 952500"/>
                <a:gd name="connsiteX50" fmla="*/ 1909762 w 3400425"/>
                <a:gd name="connsiteY50" fmla="*/ 495300 h 952500"/>
                <a:gd name="connsiteX51" fmla="*/ 2138362 w 3400425"/>
                <a:gd name="connsiteY51" fmla="*/ 481013 h 952500"/>
                <a:gd name="connsiteX52" fmla="*/ 2166937 w 3400425"/>
                <a:gd name="connsiteY52" fmla="*/ 466725 h 952500"/>
                <a:gd name="connsiteX53" fmla="*/ 2181225 w 3400425"/>
                <a:gd name="connsiteY53" fmla="*/ 461963 h 952500"/>
                <a:gd name="connsiteX54" fmla="*/ 2195512 w 3400425"/>
                <a:gd name="connsiteY54" fmla="*/ 452438 h 952500"/>
                <a:gd name="connsiteX55" fmla="*/ 2233612 w 3400425"/>
                <a:gd name="connsiteY55" fmla="*/ 442913 h 952500"/>
                <a:gd name="connsiteX56" fmla="*/ 2262187 w 3400425"/>
                <a:gd name="connsiteY56" fmla="*/ 433388 h 952500"/>
                <a:gd name="connsiteX57" fmla="*/ 2276475 w 3400425"/>
                <a:gd name="connsiteY57" fmla="*/ 419100 h 952500"/>
                <a:gd name="connsiteX58" fmla="*/ 2386012 w 3400425"/>
                <a:gd name="connsiteY58" fmla="*/ 404813 h 952500"/>
                <a:gd name="connsiteX59" fmla="*/ 2447925 w 3400425"/>
                <a:gd name="connsiteY59" fmla="*/ 400050 h 952500"/>
                <a:gd name="connsiteX60" fmla="*/ 2462212 w 3400425"/>
                <a:gd name="connsiteY60" fmla="*/ 395288 h 952500"/>
                <a:gd name="connsiteX61" fmla="*/ 2505075 w 3400425"/>
                <a:gd name="connsiteY61" fmla="*/ 385763 h 952500"/>
                <a:gd name="connsiteX62" fmla="*/ 2533650 w 3400425"/>
                <a:gd name="connsiteY62" fmla="*/ 381000 h 952500"/>
                <a:gd name="connsiteX63" fmla="*/ 2547937 w 3400425"/>
                <a:gd name="connsiteY63" fmla="*/ 376238 h 952500"/>
                <a:gd name="connsiteX64" fmla="*/ 2581275 w 3400425"/>
                <a:gd name="connsiteY64" fmla="*/ 371475 h 952500"/>
                <a:gd name="connsiteX65" fmla="*/ 2633662 w 3400425"/>
                <a:gd name="connsiteY65" fmla="*/ 357188 h 952500"/>
                <a:gd name="connsiteX66" fmla="*/ 2705100 w 3400425"/>
                <a:gd name="connsiteY66" fmla="*/ 352425 h 952500"/>
                <a:gd name="connsiteX67" fmla="*/ 2719387 w 3400425"/>
                <a:gd name="connsiteY67" fmla="*/ 347663 h 952500"/>
                <a:gd name="connsiteX68" fmla="*/ 2828925 w 3400425"/>
                <a:gd name="connsiteY68" fmla="*/ 338138 h 952500"/>
                <a:gd name="connsiteX69" fmla="*/ 2905125 w 3400425"/>
                <a:gd name="connsiteY69" fmla="*/ 328613 h 952500"/>
                <a:gd name="connsiteX70" fmla="*/ 2943225 w 3400425"/>
                <a:gd name="connsiteY70" fmla="*/ 323850 h 952500"/>
                <a:gd name="connsiteX71" fmla="*/ 2971800 w 3400425"/>
                <a:gd name="connsiteY71" fmla="*/ 304800 h 952500"/>
                <a:gd name="connsiteX72" fmla="*/ 2986087 w 3400425"/>
                <a:gd name="connsiteY72" fmla="*/ 295275 h 952500"/>
                <a:gd name="connsiteX73" fmla="*/ 3014662 w 3400425"/>
                <a:gd name="connsiteY73" fmla="*/ 266700 h 952500"/>
                <a:gd name="connsiteX74" fmla="*/ 3028950 w 3400425"/>
                <a:gd name="connsiteY74" fmla="*/ 252413 h 952500"/>
                <a:gd name="connsiteX75" fmla="*/ 3057525 w 3400425"/>
                <a:gd name="connsiteY75" fmla="*/ 238125 h 952500"/>
                <a:gd name="connsiteX76" fmla="*/ 3071812 w 3400425"/>
                <a:gd name="connsiteY76" fmla="*/ 228600 h 952500"/>
                <a:gd name="connsiteX77" fmla="*/ 3105150 w 3400425"/>
                <a:gd name="connsiteY77" fmla="*/ 214313 h 952500"/>
                <a:gd name="connsiteX78" fmla="*/ 3148012 w 3400425"/>
                <a:gd name="connsiteY78" fmla="*/ 185738 h 952500"/>
                <a:gd name="connsiteX79" fmla="*/ 3176587 w 3400425"/>
                <a:gd name="connsiteY79" fmla="*/ 166688 h 952500"/>
                <a:gd name="connsiteX80" fmla="*/ 3205162 w 3400425"/>
                <a:gd name="connsiteY80" fmla="*/ 138113 h 952500"/>
                <a:gd name="connsiteX81" fmla="*/ 3233737 w 3400425"/>
                <a:gd name="connsiteY81" fmla="*/ 119063 h 952500"/>
                <a:gd name="connsiteX82" fmla="*/ 3248025 w 3400425"/>
                <a:gd name="connsiteY82" fmla="*/ 109538 h 952500"/>
                <a:gd name="connsiteX83" fmla="*/ 3271837 w 3400425"/>
                <a:gd name="connsiteY83" fmla="*/ 85725 h 952500"/>
                <a:gd name="connsiteX84" fmla="*/ 3295650 w 3400425"/>
                <a:gd name="connsiteY84" fmla="*/ 57150 h 952500"/>
                <a:gd name="connsiteX85" fmla="*/ 3309937 w 3400425"/>
                <a:gd name="connsiteY85" fmla="*/ 52388 h 952500"/>
                <a:gd name="connsiteX86" fmla="*/ 3324225 w 3400425"/>
                <a:gd name="connsiteY86" fmla="*/ 38100 h 952500"/>
                <a:gd name="connsiteX87" fmla="*/ 3352800 w 3400425"/>
                <a:gd name="connsiteY87" fmla="*/ 28575 h 952500"/>
                <a:gd name="connsiteX88" fmla="*/ 3371850 w 3400425"/>
                <a:gd name="connsiteY88" fmla="*/ 19050 h 952500"/>
                <a:gd name="connsiteX89" fmla="*/ 3400425 w 3400425"/>
                <a:gd name="connsiteY89"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81175 w 3400425"/>
                <a:gd name="connsiteY43" fmla="*/ 552450 h 952500"/>
                <a:gd name="connsiteX44" fmla="*/ 1795462 w 3400425"/>
                <a:gd name="connsiteY44" fmla="*/ 542925 h 952500"/>
                <a:gd name="connsiteX45" fmla="*/ 1814512 w 3400425"/>
                <a:gd name="connsiteY45" fmla="*/ 533400 h 952500"/>
                <a:gd name="connsiteX46" fmla="*/ 1843087 w 3400425"/>
                <a:gd name="connsiteY46" fmla="*/ 523875 h 952500"/>
                <a:gd name="connsiteX47" fmla="*/ 1857375 w 3400425"/>
                <a:gd name="connsiteY47" fmla="*/ 514350 h 952500"/>
                <a:gd name="connsiteX48" fmla="*/ 1890712 w 3400425"/>
                <a:gd name="connsiteY48" fmla="*/ 500063 h 952500"/>
                <a:gd name="connsiteX49" fmla="*/ 1909762 w 3400425"/>
                <a:gd name="connsiteY49" fmla="*/ 495300 h 952500"/>
                <a:gd name="connsiteX50" fmla="*/ 2138362 w 3400425"/>
                <a:gd name="connsiteY50" fmla="*/ 481013 h 952500"/>
                <a:gd name="connsiteX51" fmla="*/ 2166937 w 3400425"/>
                <a:gd name="connsiteY51" fmla="*/ 466725 h 952500"/>
                <a:gd name="connsiteX52" fmla="*/ 2181225 w 3400425"/>
                <a:gd name="connsiteY52" fmla="*/ 461963 h 952500"/>
                <a:gd name="connsiteX53" fmla="*/ 2195512 w 3400425"/>
                <a:gd name="connsiteY53" fmla="*/ 452438 h 952500"/>
                <a:gd name="connsiteX54" fmla="*/ 2233612 w 3400425"/>
                <a:gd name="connsiteY54" fmla="*/ 442913 h 952500"/>
                <a:gd name="connsiteX55" fmla="*/ 2262187 w 3400425"/>
                <a:gd name="connsiteY55" fmla="*/ 433388 h 952500"/>
                <a:gd name="connsiteX56" fmla="*/ 2276475 w 3400425"/>
                <a:gd name="connsiteY56" fmla="*/ 419100 h 952500"/>
                <a:gd name="connsiteX57" fmla="*/ 2386012 w 3400425"/>
                <a:gd name="connsiteY57" fmla="*/ 404813 h 952500"/>
                <a:gd name="connsiteX58" fmla="*/ 2447925 w 3400425"/>
                <a:gd name="connsiteY58" fmla="*/ 400050 h 952500"/>
                <a:gd name="connsiteX59" fmla="*/ 2462212 w 3400425"/>
                <a:gd name="connsiteY59" fmla="*/ 395288 h 952500"/>
                <a:gd name="connsiteX60" fmla="*/ 2505075 w 3400425"/>
                <a:gd name="connsiteY60" fmla="*/ 385763 h 952500"/>
                <a:gd name="connsiteX61" fmla="*/ 2533650 w 3400425"/>
                <a:gd name="connsiteY61" fmla="*/ 381000 h 952500"/>
                <a:gd name="connsiteX62" fmla="*/ 2547937 w 3400425"/>
                <a:gd name="connsiteY62" fmla="*/ 376238 h 952500"/>
                <a:gd name="connsiteX63" fmla="*/ 2581275 w 3400425"/>
                <a:gd name="connsiteY63" fmla="*/ 371475 h 952500"/>
                <a:gd name="connsiteX64" fmla="*/ 2633662 w 3400425"/>
                <a:gd name="connsiteY64" fmla="*/ 357188 h 952500"/>
                <a:gd name="connsiteX65" fmla="*/ 2705100 w 3400425"/>
                <a:gd name="connsiteY65" fmla="*/ 352425 h 952500"/>
                <a:gd name="connsiteX66" fmla="*/ 2719387 w 3400425"/>
                <a:gd name="connsiteY66" fmla="*/ 347663 h 952500"/>
                <a:gd name="connsiteX67" fmla="*/ 2828925 w 3400425"/>
                <a:gd name="connsiteY67" fmla="*/ 338138 h 952500"/>
                <a:gd name="connsiteX68" fmla="*/ 2905125 w 3400425"/>
                <a:gd name="connsiteY68" fmla="*/ 328613 h 952500"/>
                <a:gd name="connsiteX69" fmla="*/ 2943225 w 3400425"/>
                <a:gd name="connsiteY69" fmla="*/ 323850 h 952500"/>
                <a:gd name="connsiteX70" fmla="*/ 2971800 w 3400425"/>
                <a:gd name="connsiteY70" fmla="*/ 304800 h 952500"/>
                <a:gd name="connsiteX71" fmla="*/ 2986087 w 3400425"/>
                <a:gd name="connsiteY71" fmla="*/ 295275 h 952500"/>
                <a:gd name="connsiteX72" fmla="*/ 3014662 w 3400425"/>
                <a:gd name="connsiteY72" fmla="*/ 266700 h 952500"/>
                <a:gd name="connsiteX73" fmla="*/ 3028950 w 3400425"/>
                <a:gd name="connsiteY73" fmla="*/ 252413 h 952500"/>
                <a:gd name="connsiteX74" fmla="*/ 3057525 w 3400425"/>
                <a:gd name="connsiteY74" fmla="*/ 238125 h 952500"/>
                <a:gd name="connsiteX75" fmla="*/ 3071812 w 3400425"/>
                <a:gd name="connsiteY75" fmla="*/ 228600 h 952500"/>
                <a:gd name="connsiteX76" fmla="*/ 3105150 w 3400425"/>
                <a:gd name="connsiteY76" fmla="*/ 214313 h 952500"/>
                <a:gd name="connsiteX77" fmla="*/ 3148012 w 3400425"/>
                <a:gd name="connsiteY77" fmla="*/ 185738 h 952500"/>
                <a:gd name="connsiteX78" fmla="*/ 3176587 w 3400425"/>
                <a:gd name="connsiteY78" fmla="*/ 166688 h 952500"/>
                <a:gd name="connsiteX79" fmla="*/ 3205162 w 3400425"/>
                <a:gd name="connsiteY79" fmla="*/ 138113 h 952500"/>
                <a:gd name="connsiteX80" fmla="*/ 3233737 w 3400425"/>
                <a:gd name="connsiteY80" fmla="*/ 119063 h 952500"/>
                <a:gd name="connsiteX81" fmla="*/ 3248025 w 3400425"/>
                <a:gd name="connsiteY81" fmla="*/ 109538 h 952500"/>
                <a:gd name="connsiteX82" fmla="*/ 3271837 w 3400425"/>
                <a:gd name="connsiteY82" fmla="*/ 85725 h 952500"/>
                <a:gd name="connsiteX83" fmla="*/ 3295650 w 3400425"/>
                <a:gd name="connsiteY83" fmla="*/ 57150 h 952500"/>
                <a:gd name="connsiteX84" fmla="*/ 3309937 w 3400425"/>
                <a:gd name="connsiteY84" fmla="*/ 52388 h 952500"/>
                <a:gd name="connsiteX85" fmla="*/ 3324225 w 3400425"/>
                <a:gd name="connsiteY85" fmla="*/ 38100 h 952500"/>
                <a:gd name="connsiteX86" fmla="*/ 3352800 w 3400425"/>
                <a:gd name="connsiteY86" fmla="*/ 28575 h 952500"/>
                <a:gd name="connsiteX87" fmla="*/ 3371850 w 3400425"/>
                <a:gd name="connsiteY87" fmla="*/ 19050 h 952500"/>
                <a:gd name="connsiteX88" fmla="*/ 3400425 w 3400425"/>
                <a:gd name="connsiteY88"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795462 w 3400425"/>
                <a:gd name="connsiteY43" fmla="*/ 542925 h 952500"/>
                <a:gd name="connsiteX44" fmla="*/ 1814512 w 3400425"/>
                <a:gd name="connsiteY44" fmla="*/ 533400 h 952500"/>
                <a:gd name="connsiteX45" fmla="*/ 1843087 w 3400425"/>
                <a:gd name="connsiteY45" fmla="*/ 523875 h 952500"/>
                <a:gd name="connsiteX46" fmla="*/ 1857375 w 3400425"/>
                <a:gd name="connsiteY46" fmla="*/ 514350 h 952500"/>
                <a:gd name="connsiteX47" fmla="*/ 1890712 w 3400425"/>
                <a:gd name="connsiteY47" fmla="*/ 500063 h 952500"/>
                <a:gd name="connsiteX48" fmla="*/ 1909762 w 3400425"/>
                <a:gd name="connsiteY48" fmla="*/ 495300 h 952500"/>
                <a:gd name="connsiteX49" fmla="*/ 2138362 w 3400425"/>
                <a:gd name="connsiteY49" fmla="*/ 481013 h 952500"/>
                <a:gd name="connsiteX50" fmla="*/ 2166937 w 3400425"/>
                <a:gd name="connsiteY50" fmla="*/ 466725 h 952500"/>
                <a:gd name="connsiteX51" fmla="*/ 2181225 w 3400425"/>
                <a:gd name="connsiteY51" fmla="*/ 461963 h 952500"/>
                <a:gd name="connsiteX52" fmla="*/ 2195512 w 3400425"/>
                <a:gd name="connsiteY52" fmla="*/ 452438 h 952500"/>
                <a:gd name="connsiteX53" fmla="*/ 2233612 w 3400425"/>
                <a:gd name="connsiteY53" fmla="*/ 442913 h 952500"/>
                <a:gd name="connsiteX54" fmla="*/ 2262187 w 3400425"/>
                <a:gd name="connsiteY54" fmla="*/ 433388 h 952500"/>
                <a:gd name="connsiteX55" fmla="*/ 2276475 w 3400425"/>
                <a:gd name="connsiteY55" fmla="*/ 419100 h 952500"/>
                <a:gd name="connsiteX56" fmla="*/ 2386012 w 3400425"/>
                <a:gd name="connsiteY56" fmla="*/ 404813 h 952500"/>
                <a:gd name="connsiteX57" fmla="*/ 2447925 w 3400425"/>
                <a:gd name="connsiteY57" fmla="*/ 400050 h 952500"/>
                <a:gd name="connsiteX58" fmla="*/ 2462212 w 3400425"/>
                <a:gd name="connsiteY58" fmla="*/ 395288 h 952500"/>
                <a:gd name="connsiteX59" fmla="*/ 2505075 w 3400425"/>
                <a:gd name="connsiteY59" fmla="*/ 385763 h 952500"/>
                <a:gd name="connsiteX60" fmla="*/ 2533650 w 3400425"/>
                <a:gd name="connsiteY60" fmla="*/ 381000 h 952500"/>
                <a:gd name="connsiteX61" fmla="*/ 2547937 w 3400425"/>
                <a:gd name="connsiteY61" fmla="*/ 376238 h 952500"/>
                <a:gd name="connsiteX62" fmla="*/ 2581275 w 3400425"/>
                <a:gd name="connsiteY62" fmla="*/ 371475 h 952500"/>
                <a:gd name="connsiteX63" fmla="*/ 2633662 w 3400425"/>
                <a:gd name="connsiteY63" fmla="*/ 357188 h 952500"/>
                <a:gd name="connsiteX64" fmla="*/ 2705100 w 3400425"/>
                <a:gd name="connsiteY64" fmla="*/ 352425 h 952500"/>
                <a:gd name="connsiteX65" fmla="*/ 2719387 w 3400425"/>
                <a:gd name="connsiteY65" fmla="*/ 347663 h 952500"/>
                <a:gd name="connsiteX66" fmla="*/ 2828925 w 3400425"/>
                <a:gd name="connsiteY66" fmla="*/ 338138 h 952500"/>
                <a:gd name="connsiteX67" fmla="*/ 2905125 w 3400425"/>
                <a:gd name="connsiteY67" fmla="*/ 328613 h 952500"/>
                <a:gd name="connsiteX68" fmla="*/ 2943225 w 3400425"/>
                <a:gd name="connsiteY68" fmla="*/ 323850 h 952500"/>
                <a:gd name="connsiteX69" fmla="*/ 2971800 w 3400425"/>
                <a:gd name="connsiteY69" fmla="*/ 304800 h 952500"/>
                <a:gd name="connsiteX70" fmla="*/ 2986087 w 3400425"/>
                <a:gd name="connsiteY70" fmla="*/ 295275 h 952500"/>
                <a:gd name="connsiteX71" fmla="*/ 3014662 w 3400425"/>
                <a:gd name="connsiteY71" fmla="*/ 266700 h 952500"/>
                <a:gd name="connsiteX72" fmla="*/ 3028950 w 3400425"/>
                <a:gd name="connsiteY72" fmla="*/ 252413 h 952500"/>
                <a:gd name="connsiteX73" fmla="*/ 3057525 w 3400425"/>
                <a:gd name="connsiteY73" fmla="*/ 238125 h 952500"/>
                <a:gd name="connsiteX74" fmla="*/ 3071812 w 3400425"/>
                <a:gd name="connsiteY74" fmla="*/ 228600 h 952500"/>
                <a:gd name="connsiteX75" fmla="*/ 3105150 w 3400425"/>
                <a:gd name="connsiteY75" fmla="*/ 214313 h 952500"/>
                <a:gd name="connsiteX76" fmla="*/ 3148012 w 3400425"/>
                <a:gd name="connsiteY76" fmla="*/ 185738 h 952500"/>
                <a:gd name="connsiteX77" fmla="*/ 3176587 w 3400425"/>
                <a:gd name="connsiteY77" fmla="*/ 166688 h 952500"/>
                <a:gd name="connsiteX78" fmla="*/ 3205162 w 3400425"/>
                <a:gd name="connsiteY78" fmla="*/ 138113 h 952500"/>
                <a:gd name="connsiteX79" fmla="*/ 3233737 w 3400425"/>
                <a:gd name="connsiteY79" fmla="*/ 119063 h 952500"/>
                <a:gd name="connsiteX80" fmla="*/ 3248025 w 3400425"/>
                <a:gd name="connsiteY80" fmla="*/ 109538 h 952500"/>
                <a:gd name="connsiteX81" fmla="*/ 3271837 w 3400425"/>
                <a:gd name="connsiteY81" fmla="*/ 85725 h 952500"/>
                <a:gd name="connsiteX82" fmla="*/ 3295650 w 3400425"/>
                <a:gd name="connsiteY82" fmla="*/ 57150 h 952500"/>
                <a:gd name="connsiteX83" fmla="*/ 3309937 w 3400425"/>
                <a:gd name="connsiteY83" fmla="*/ 52388 h 952500"/>
                <a:gd name="connsiteX84" fmla="*/ 3324225 w 3400425"/>
                <a:gd name="connsiteY84" fmla="*/ 38100 h 952500"/>
                <a:gd name="connsiteX85" fmla="*/ 3352800 w 3400425"/>
                <a:gd name="connsiteY85" fmla="*/ 28575 h 952500"/>
                <a:gd name="connsiteX86" fmla="*/ 3371850 w 3400425"/>
                <a:gd name="connsiteY86" fmla="*/ 19050 h 952500"/>
                <a:gd name="connsiteX87" fmla="*/ 3400425 w 3400425"/>
                <a:gd name="connsiteY87"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14512 w 3400425"/>
                <a:gd name="connsiteY43" fmla="*/ 533400 h 952500"/>
                <a:gd name="connsiteX44" fmla="*/ 1843087 w 3400425"/>
                <a:gd name="connsiteY44" fmla="*/ 523875 h 952500"/>
                <a:gd name="connsiteX45" fmla="*/ 1857375 w 3400425"/>
                <a:gd name="connsiteY45" fmla="*/ 514350 h 952500"/>
                <a:gd name="connsiteX46" fmla="*/ 1890712 w 3400425"/>
                <a:gd name="connsiteY46" fmla="*/ 500063 h 952500"/>
                <a:gd name="connsiteX47" fmla="*/ 1909762 w 3400425"/>
                <a:gd name="connsiteY47" fmla="*/ 495300 h 952500"/>
                <a:gd name="connsiteX48" fmla="*/ 2138362 w 3400425"/>
                <a:gd name="connsiteY48" fmla="*/ 481013 h 952500"/>
                <a:gd name="connsiteX49" fmla="*/ 2166937 w 3400425"/>
                <a:gd name="connsiteY49" fmla="*/ 466725 h 952500"/>
                <a:gd name="connsiteX50" fmla="*/ 2181225 w 3400425"/>
                <a:gd name="connsiteY50" fmla="*/ 461963 h 952500"/>
                <a:gd name="connsiteX51" fmla="*/ 2195512 w 3400425"/>
                <a:gd name="connsiteY51" fmla="*/ 452438 h 952500"/>
                <a:gd name="connsiteX52" fmla="*/ 2233612 w 3400425"/>
                <a:gd name="connsiteY52" fmla="*/ 442913 h 952500"/>
                <a:gd name="connsiteX53" fmla="*/ 2262187 w 3400425"/>
                <a:gd name="connsiteY53" fmla="*/ 433388 h 952500"/>
                <a:gd name="connsiteX54" fmla="*/ 2276475 w 3400425"/>
                <a:gd name="connsiteY54" fmla="*/ 419100 h 952500"/>
                <a:gd name="connsiteX55" fmla="*/ 2386012 w 3400425"/>
                <a:gd name="connsiteY55" fmla="*/ 404813 h 952500"/>
                <a:gd name="connsiteX56" fmla="*/ 2447925 w 3400425"/>
                <a:gd name="connsiteY56" fmla="*/ 400050 h 952500"/>
                <a:gd name="connsiteX57" fmla="*/ 2462212 w 3400425"/>
                <a:gd name="connsiteY57" fmla="*/ 395288 h 952500"/>
                <a:gd name="connsiteX58" fmla="*/ 2505075 w 3400425"/>
                <a:gd name="connsiteY58" fmla="*/ 385763 h 952500"/>
                <a:gd name="connsiteX59" fmla="*/ 2533650 w 3400425"/>
                <a:gd name="connsiteY59" fmla="*/ 381000 h 952500"/>
                <a:gd name="connsiteX60" fmla="*/ 2547937 w 3400425"/>
                <a:gd name="connsiteY60" fmla="*/ 376238 h 952500"/>
                <a:gd name="connsiteX61" fmla="*/ 2581275 w 3400425"/>
                <a:gd name="connsiteY61" fmla="*/ 371475 h 952500"/>
                <a:gd name="connsiteX62" fmla="*/ 2633662 w 3400425"/>
                <a:gd name="connsiteY62" fmla="*/ 357188 h 952500"/>
                <a:gd name="connsiteX63" fmla="*/ 2705100 w 3400425"/>
                <a:gd name="connsiteY63" fmla="*/ 352425 h 952500"/>
                <a:gd name="connsiteX64" fmla="*/ 2719387 w 3400425"/>
                <a:gd name="connsiteY64" fmla="*/ 347663 h 952500"/>
                <a:gd name="connsiteX65" fmla="*/ 2828925 w 3400425"/>
                <a:gd name="connsiteY65" fmla="*/ 338138 h 952500"/>
                <a:gd name="connsiteX66" fmla="*/ 2905125 w 3400425"/>
                <a:gd name="connsiteY66" fmla="*/ 328613 h 952500"/>
                <a:gd name="connsiteX67" fmla="*/ 2943225 w 3400425"/>
                <a:gd name="connsiteY67" fmla="*/ 323850 h 952500"/>
                <a:gd name="connsiteX68" fmla="*/ 2971800 w 3400425"/>
                <a:gd name="connsiteY68" fmla="*/ 304800 h 952500"/>
                <a:gd name="connsiteX69" fmla="*/ 2986087 w 3400425"/>
                <a:gd name="connsiteY69" fmla="*/ 295275 h 952500"/>
                <a:gd name="connsiteX70" fmla="*/ 3014662 w 3400425"/>
                <a:gd name="connsiteY70" fmla="*/ 266700 h 952500"/>
                <a:gd name="connsiteX71" fmla="*/ 3028950 w 3400425"/>
                <a:gd name="connsiteY71" fmla="*/ 252413 h 952500"/>
                <a:gd name="connsiteX72" fmla="*/ 3057525 w 3400425"/>
                <a:gd name="connsiteY72" fmla="*/ 238125 h 952500"/>
                <a:gd name="connsiteX73" fmla="*/ 3071812 w 3400425"/>
                <a:gd name="connsiteY73" fmla="*/ 228600 h 952500"/>
                <a:gd name="connsiteX74" fmla="*/ 3105150 w 3400425"/>
                <a:gd name="connsiteY74" fmla="*/ 214313 h 952500"/>
                <a:gd name="connsiteX75" fmla="*/ 3148012 w 3400425"/>
                <a:gd name="connsiteY75" fmla="*/ 185738 h 952500"/>
                <a:gd name="connsiteX76" fmla="*/ 3176587 w 3400425"/>
                <a:gd name="connsiteY76" fmla="*/ 166688 h 952500"/>
                <a:gd name="connsiteX77" fmla="*/ 3205162 w 3400425"/>
                <a:gd name="connsiteY77" fmla="*/ 138113 h 952500"/>
                <a:gd name="connsiteX78" fmla="*/ 3233737 w 3400425"/>
                <a:gd name="connsiteY78" fmla="*/ 119063 h 952500"/>
                <a:gd name="connsiteX79" fmla="*/ 3248025 w 3400425"/>
                <a:gd name="connsiteY79" fmla="*/ 109538 h 952500"/>
                <a:gd name="connsiteX80" fmla="*/ 3271837 w 3400425"/>
                <a:gd name="connsiteY80" fmla="*/ 85725 h 952500"/>
                <a:gd name="connsiteX81" fmla="*/ 3295650 w 3400425"/>
                <a:gd name="connsiteY81" fmla="*/ 57150 h 952500"/>
                <a:gd name="connsiteX82" fmla="*/ 3309937 w 3400425"/>
                <a:gd name="connsiteY82" fmla="*/ 52388 h 952500"/>
                <a:gd name="connsiteX83" fmla="*/ 3324225 w 3400425"/>
                <a:gd name="connsiteY83" fmla="*/ 38100 h 952500"/>
                <a:gd name="connsiteX84" fmla="*/ 3352800 w 3400425"/>
                <a:gd name="connsiteY84" fmla="*/ 28575 h 952500"/>
                <a:gd name="connsiteX85" fmla="*/ 3371850 w 3400425"/>
                <a:gd name="connsiteY85" fmla="*/ 19050 h 952500"/>
                <a:gd name="connsiteX86" fmla="*/ 3400425 w 3400425"/>
                <a:gd name="connsiteY86"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95462 w 3400425"/>
                <a:gd name="connsiteY42" fmla="*/ 523875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47662 w 3400425"/>
                <a:gd name="connsiteY17" fmla="*/ 514350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76237 w 3400425"/>
                <a:gd name="connsiteY18" fmla="*/ 500063 h 952500"/>
                <a:gd name="connsiteX19" fmla="*/ 409575 w 3400425"/>
                <a:gd name="connsiteY19" fmla="*/ 471488 h 952500"/>
                <a:gd name="connsiteX20" fmla="*/ 433387 w 3400425"/>
                <a:gd name="connsiteY20" fmla="*/ 452438 h 952500"/>
                <a:gd name="connsiteX21" fmla="*/ 447675 w 3400425"/>
                <a:gd name="connsiteY21" fmla="*/ 442913 h 952500"/>
                <a:gd name="connsiteX22" fmla="*/ 490537 w 3400425"/>
                <a:gd name="connsiteY22" fmla="*/ 461963 h 952500"/>
                <a:gd name="connsiteX23" fmla="*/ 519112 w 3400425"/>
                <a:gd name="connsiteY23" fmla="*/ 471488 h 952500"/>
                <a:gd name="connsiteX24" fmla="*/ 681037 w 3400425"/>
                <a:gd name="connsiteY24" fmla="*/ 466725 h 952500"/>
                <a:gd name="connsiteX25" fmla="*/ 714375 w 3400425"/>
                <a:gd name="connsiteY25" fmla="*/ 457200 h 952500"/>
                <a:gd name="connsiteX26" fmla="*/ 795337 w 3400425"/>
                <a:gd name="connsiteY26" fmla="*/ 452438 h 952500"/>
                <a:gd name="connsiteX27" fmla="*/ 1004887 w 3400425"/>
                <a:gd name="connsiteY27" fmla="*/ 457200 h 952500"/>
                <a:gd name="connsiteX28" fmla="*/ 1081087 w 3400425"/>
                <a:gd name="connsiteY28" fmla="*/ 466725 h 952500"/>
                <a:gd name="connsiteX29" fmla="*/ 1109662 w 3400425"/>
                <a:gd name="connsiteY29" fmla="*/ 476250 h 952500"/>
                <a:gd name="connsiteX30" fmla="*/ 1181100 w 3400425"/>
                <a:gd name="connsiteY30" fmla="*/ 485775 h 952500"/>
                <a:gd name="connsiteX31" fmla="*/ 1285875 w 3400425"/>
                <a:gd name="connsiteY31" fmla="*/ 476250 h 952500"/>
                <a:gd name="connsiteX32" fmla="*/ 1300162 w 3400425"/>
                <a:gd name="connsiteY32" fmla="*/ 471488 h 952500"/>
                <a:gd name="connsiteX33" fmla="*/ 1328737 w 3400425"/>
                <a:gd name="connsiteY33" fmla="*/ 476250 h 952500"/>
                <a:gd name="connsiteX34" fmla="*/ 1347787 w 3400425"/>
                <a:gd name="connsiteY34" fmla="*/ 481013 h 952500"/>
                <a:gd name="connsiteX35" fmla="*/ 1381125 w 3400425"/>
                <a:gd name="connsiteY35" fmla="*/ 485775 h 952500"/>
                <a:gd name="connsiteX36" fmla="*/ 1433512 w 3400425"/>
                <a:gd name="connsiteY36" fmla="*/ 495300 h 952500"/>
                <a:gd name="connsiteX37" fmla="*/ 1457325 w 3400425"/>
                <a:gd name="connsiteY37" fmla="*/ 500063 h 952500"/>
                <a:gd name="connsiteX38" fmla="*/ 1524000 w 3400425"/>
                <a:gd name="connsiteY38" fmla="*/ 504825 h 952500"/>
                <a:gd name="connsiteX39" fmla="*/ 1571625 w 3400425"/>
                <a:gd name="connsiteY39" fmla="*/ 509588 h 952500"/>
                <a:gd name="connsiteX40" fmla="*/ 1590675 w 3400425"/>
                <a:gd name="connsiteY40" fmla="*/ 514350 h 952500"/>
                <a:gd name="connsiteX41" fmla="*/ 1604962 w 3400425"/>
                <a:gd name="connsiteY41" fmla="*/ 519113 h 952500"/>
                <a:gd name="connsiteX42" fmla="*/ 1778793 w 3400425"/>
                <a:gd name="connsiteY42" fmla="*/ 509588 h 952500"/>
                <a:gd name="connsiteX43" fmla="*/ 1843087 w 3400425"/>
                <a:gd name="connsiteY43" fmla="*/ 523875 h 952500"/>
                <a:gd name="connsiteX44" fmla="*/ 1857375 w 3400425"/>
                <a:gd name="connsiteY44" fmla="*/ 514350 h 952500"/>
                <a:gd name="connsiteX45" fmla="*/ 1890712 w 3400425"/>
                <a:gd name="connsiteY45" fmla="*/ 500063 h 952500"/>
                <a:gd name="connsiteX46" fmla="*/ 1909762 w 3400425"/>
                <a:gd name="connsiteY46" fmla="*/ 495300 h 952500"/>
                <a:gd name="connsiteX47" fmla="*/ 2138362 w 3400425"/>
                <a:gd name="connsiteY47" fmla="*/ 481013 h 952500"/>
                <a:gd name="connsiteX48" fmla="*/ 2166937 w 3400425"/>
                <a:gd name="connsiteY48" fmla="*/ 466725 h 952500"/>
                <a:gd name="connsiteX49" fmla="*/ 2181225 w 3400425"/>
                <a:gd name="connsiteY49" fmla="*/ 461963 h 952500"/>
                <a:gd name="connsiteX50" fmla="*/ 2195512 w 3400425"/>
                <a:gd name="connsiteY50" fmla="*/ 452438 h 952500"/>
                <a:gd name="connsiteX51" fmla="*/ 2233612 w 3400425"/>
                <a:gd name="connsiteY51" fmla="*/ 442913 h 952500"/>
                <a:gd name="connsiteX52" fmla="*/ 2262187 w 3400425"/>
                <a:gd name="connsiteY52" fmla="*/ 433388 h 952500"/>
                <a:gd name="connsiteX53" fmla="*/ 2276475 w 3400425"/>
                <a:gd name="connsiteY53" fmla="*/ 419100 h 952500"/>
                <a:gd name="connsiteX54" fmla="*/ 2386012 w 3400425"/>
                <a:gd name="connsiteY54" fmla="*/ 404813 h 952500"/>
                <a:gd name="connsiteX55" fmla="*/ 2447925 w 3400425"/>
                <a:gd name="connsiteY55" fmla="*/ 400050 h 952500"/>
                <a:gd name="connsiteX56" fmla="*/ 2462212 w 3400425"/>
                <a:gd name="connsiteY56" fmla="*/ 395288 h 952500"/>
                <a:gd name="connsiteX57" fmla="*/ 2505075 w 3400425"/>
                <a:gd name="connsiteY57" fmla="*/ 385763 h 952500"/>
                <a:gd name="connsiteX58" fmla="*/ 2533650 w 3400425"/>
                <a:gd name="connsiteY58" fmla="*/ 381000 h 952500"/>
                <a:gd name="connsiteX59" fmla="*/ 2547937 w 3400425"/>
                <a:gd name="connsiteY59" fmla="*/ 376238 h 952500"/>
                <a:gd name="connsiteX60" fmla="*/ 2581275 w 3400425"/>
                <a:gd name="connsiteY60" fmla="*/ 371475 h 952500"/>
                <a:gd name="connsiteX61" fmla="*/ 2633662 w 3400425"/>
                <a:gd name="connsiteY61" fmla="*/ 357188 h 952500"/>
                <a:gd name="connsiteX62" fmla="*/ 2705100 w 3400425"/>
                <a:gd name="connsiteY62" fmla="*/ 352425 h 952500"/>
                <a:gd name="connsiteX63" fmla="*/ 2719387 w 3400425"/>
                <a:gd name="connsiteY63" fmla="*/ 347663 h 952500"/>
                <a:gd name="connsiteX64" fmla="*/ 2828925 w 3400425"/>
                <a:gd name="connsiteY64" fmla="*/ 338138 h 952500"/>
                <a:gd name="connsiteX65" fmla="*/ 2905125 w 3400425"/>
                <a:gd name="connsiteY65" fmla="*/ 328613 h 952500"/>
                <a:gd name="connsiteX66" fmla="*/ 2943225 w 3400425"/>
                <a:gd name="connsiteY66" fmla="*/ 323850 h 952500"/>
                <a:gd name="connsiteX67" fmla="*/ 2971800 w 3400425"/>
                <a:gd name="connsiteY67" fmla="*/ 304800 h 952500"/>
                <a:gd name="connsiteX68" fmla="*/ 2986087 w 3400425"/>
                <a:gd name="connsiteY68" fmla="*/ 295275 h 952500"/>
                <a:gd name="connsiteX69" fmla="*/ 3014662 w 3400425"/>
                <a:gd name="connsiteY69" fmla="*/ 266700 h 952500"/>
                <a:gd name="connsiteX70" fmla="*/ 3028950 w 3400425"/>
                <a:gd name="connsiteY70" fmla="*/ 252413 h 952500"/>
                <a:gd name="connsiteX71" fmla="*/ 3057525 w 3400425"/>
                <a:gd name="connsiteY71" fmla="*/ 238125 h 952500"/>
                <a:gd name="connsiteX72" fmla="*/ 3071812 w 3400425"/>
                <a:gd name="connsiteY72" fmla="*/ 228600 h 952500"/>
                <a:gd name="connsiteX73" fmla="*/ 3105150 w 3400425"/>
                <a:gd name="connsiteY73" fmla="*/ 214313 h 952500"/>
                <a:gd name="connsiteX74" fmla="*/ 3148012 w 3400425"/>
                <a:gd name="connsiteY74" fmla="*/ 185738 h 952500"/>
                <a:gd name="connsiteX75" fmla="*/ 3176587 w 3400425"/>
                <a:gd name="connsiteY75" fmla="*/ 166688 h 952500"/>
                <a:gd name="connsiteX76" fmla="*/ 3205162 w 3400425"/>
                <a:gd name="connsiteY76" fmla="*/ 138113 h 952500"/>
                <a:gd name="connsiteX77" fmla="*/ 3233737 w 3400425"/>
                <a:gd name="connsiteY77" fmla="*/ 119063 h 952500"/>
                <a:gd name="connsiteX78" fmla="*/ 3248025 w 3400425"/>
                <a:gd name="connsiteY78" fmla="*/ 109538 h 952500"/>
                <a:gd name="connsiteX79" fmla="*/ 3271837 w 3400425"/>
                <a:gd name="connsiteY79" fmla="*/ 85725 h 952500"/>
                <a:gd name="connsiteX80" fmla="*/ 3295650 w 3400425"/>
                <a:gd name="connsiteY80" fmla="*/ 57150 h 952500"/>
                <a:gd name="connsiteX81" fmla="*/ 3309937 w 3400425"/>
                <a:gd name="connsiteY81" fmla="*/ 52388 h 952500"/>
                <a:gd name="connsiteX82" fmla="*/ 3324225 w 3400425"/>
                <a:gd name="connsiteY82" fmla="*/ 38100 h 952500"/>
                <a:gd name="connsiteX83" fmla="*/ 3352800 w 3400425"/>
                <a:gd name="connsiteY83" fmla="*/ 28575 h 952500"/>
                <a:gd name="connsiteX84" fmla="*/ 3371850 w 3400425"/>
                <a:gd name="connsiteY84" fmla="*/ 19050 h 952500"/>
                <a:gd name="connsiteX85" fmla="*/ 3400425 w 3400425"/>
                <a:gd name="connsiteY85"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409575 w 3400425"/>
                <a:gd name="connsiteY18" fmla="*/ 471488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33387 w 3400425"/>
                <a:gd name="connsiteY19" fmla="*/ 452438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400425"/>
                <a:gd name="connsiteY0" fmla="*/ 952500 h 952500"/>
                <a:gd name="connsiteX1" fmla="*/ 42862 w 3400425"/>
                <a:gd name="connsiteY1" fmla="*/ 890588 h 952500"/>
                <a:gd name="connsiteX2" fmla="*/ 47625 w 3400425"/>
                <a:gd name="connsiteY2" fmla="*/ 876300 h 952500"/>
                <a:gd name="connsiteX3" fmla="*/ 61912 w 3400425"/>
                <a:gd name="connsiteY3" fmla="*/ 866775 h 952500"/>
                <a:gd name="connsiteX4" fmla="*/ 76200 w 3400425"/>
                <a:gd name="connsiteY4" fmla="*/ 852488 h 952500"/>
                <a:gd name="connsiteX5" fmla="*/ 95250 w 3400425"/>
                <a:gd name="connsiteY5" fmla="*/ 819150 h 952500"/>
                <a:gd name="connsiteX6" fmla="*/ 119062 w 3400425"/>
                <a:gd name="connsiteY6" fmla="*/ 790575 h 952500"/>
                <a:gd name="connsiteX7" fmla="*/ 142875 w 3400425"/>
                <a:gd name="connsiteY7" fmla="*/ 762000 h 952500"/>
                <a:gd name="connsiteX8" fmla="*/ 166687 w 3400425"/>
                <a:gd name="connsiteY8" fmla="*/ 719138 h 952500"/>
                <a:gd name="connsiteX9" fmla="*/ 176212 w 3400425"/>
                <a:gd name="connsiteY9" fmla="*/ 700088 h 952500"/>
                <a:gd name="connsiteX10" fmla="*/ 180975 w 3400425"/>
                <a:gd name="connsiteY10" fmla="*/ 685800 h 952500"/>
                <a:gd name="connsiteX11" fmla="*/ 195262 w 3400425"/>
                <a:gd name="connsiteY11" fmla="*/ 666750 h 952500"/>
                <a:gd name="connsiteX12" fmla="*/ 238125 w 3400425"/>
                <a:gd name="connsiteY12" fmla="*/ 628650 h 952500"/>
                <a:gd name="connsiteX13" fmla="*/ 242887 w 3400425"/>
                <a:gd name="connsiteY13" fmla="*/ 614363 h 952500"/>
                <a:gd name="connsiteX14" fmla="*/ 266700 w 3400425"/>
                <a:gd name="connsiteY14" fmla="*/ 585788 h 952500"/>
                <a:gd name="connsiteX15" fmla="*/ 285750 w 3400425"/>
                <a:gd name="connsiteY15" fmla="*/ 557213 h 952500"/>
                <a:gd name="connsiteX16" fmla="*/ 314325 w 3400425"/>
                <a:gd name="connsiteY16" fmla="*/ 528638 h 952500"/>
                <a:gd name="connsiteX17" fmla="*/ 338137 w 3400425"/>
                <a:gd name="connsiteY17" fmla="*/ 500062 h 952500"/>
                <a:gd name="connsiteX18" fmla="*/ 383381 w 3400425"/>
                <a:gd name="connsiteY18" fmla="*/ 459582 h 952500"/>
                <a:gd name="connsiteX19" fmla="*/ 419099 w 3400425"/>
                <a:gd name="connsiteY19" fmla="*/ 445294 h 952500"/>
                <a:gd name="connsiteX20" fmla="*/ 447675 w 3400425"/>
                <a:gd name="connsiteY20" fmla="*/ 442913 h 952500"/>
                <a:gd name="connsiteX21" fmla="*/ 490537 w 3400425"/>
                <a:gd name="connsiteY21" fmla="*/ 461963 h 952500"/>
                <a:gd name="connsiteX22" fmla="*/ 519112 w 3400425"/>
                <a:gd name="connsiteY22" fmla="*/ 471488 h 952500"/>
                <a:gd name="connsiteX23" fmla="*/ 681037 w 3400425"/>
                <a:gd name="connsiteY23" fmla="*/ 466725 h 952500"/>
                <a:gd name="connsiteX24" fmla="*/ 714375 w 3400425"/>
                <a:gd name="connsiteY24" fmla="*/ 457200 h 952500"/>
                <a:gd name="connsiteX25" fmla="*/ 795337 w 3400425"/>
                <a:gd name="connsiteY25" fmla="*/ 452438 h 952500"/>
                <a:gd name="connsiteX26" fmla="*/ 1004887 w 3400425"/>
                <a:gd name="connsiteY26" fmla="*/ 457200 h 952500"/>
                <a:gd name="connsiteX27" fmla="*/ 1081087 w 3400425"/>
                <a:gd name="connsiteY27" fmla="*/ 466725 h 952500"/>
                <a:gd name="connsiteX28" fmla="*/ 1109662 w 3400425"/>
                <a:gd name="connsiteY28" fmla="*/ 476250 h 952500"/>
                <a:gd name="connsiteX29" fmla="*/ 1181100 w 3400425"/>
                <a:gd name="connsiteY29" fmla="*/ 485775 h 952500"/>
                <a:gd name="connsiteX30" fmla="*/ 1285875 w 3400425"/>
                <a:gd name="connsiteY30" fmla="*/ 476250 h 952500"/>
                <a:gd name="connsiteX31" fmla="*/ 1300162 w 3400425"/>
                <a:gd name="connsiteY31" fmla="*/ 471488 h 952500"/>
                <a:gd name="connsiteX32" fmla="*/ 1328737 w 3400425"/>
                <a:gd name="connsiteY32" fmla="*/ 476250 h 952500"/>
                <a:gd name="connsiteX33" fmla="*/ 1347787 w 3400425"/>
                <a:gd name="connsiteY33" fmla="*/ 481013 h 952500"/>
                <a:gd name="connsiteX34" fmla="*/ 1381125 w 3400425"/>
                <a:gd name="connsiteY34" fmla="*/ 485775 h 952500"/>
                <a:gd name="connsiteX35" fmla="*/ 1433512 w 3400425"/>
                <a:gd name="connsiteY35" fmla="*/ 495300 h 952500"/>
                <a:gd name="connsiteX36" fmla="*/ 1457325 w 3400425"/>
                <a:gd name="connsiteY36" fmla="*/ 500063 h 952500"/>
                <a:gd name="connsiteX37" fmla="*/ 1524000 w 3400425"/>
                <a:gd name="connsiteY37" fmla="*/ 504825 h 952500"/>
                <a:gd name="connsiteX38" fmla="*/ 1571625 w 3400425"/>
                <a:gd name="connsiteY38" fmla="*/ 509588 h 952500"/>
                <a:gd name="connsiteX39" fmla="*/ 1590675 w 3400425"/>
                <a:gd name="connsiteY39" fmla="*/ 514350 h 952500"/>
                <a:gd name="connsiteX40" fmla="*/ 1604962 w 3400425"/>
                <a:gd name="connsiteY40" fmla="*/ 519113 h 952500"/>
                <a:gd name="connsiteX41" fmla="*/ 1778793 w 3400425"/>
                <a:gd name="connsiteY41" fmla="*/ 509588 h 952500"/>
                <a:gd name="connsiteX42" fmla="*/ 1843087 w 3400425"/>
                <a:gd name="connsiteY42" fmla="*/ 523875 h 952500"/>
                <a:gd name="connsiteX43" fmla="*/ 1857375 w 3400425"/>
                <a:gd name="connsiteY43" fmla="*/ 514350 h 952500"/>
                <a:gd name="connsiteX44" fmla="*/ 1890712 w 3400425"/>
                <a:gd name="connsiteY44" fmla="*/ 500063 h 952500"/>
                <a:gd name="connsiteX45" fmla="*/ 1909762 w 3400425"/>
                <a:gd name="connsiteY45" fmla="*/ 495300 h 952500"/>
                <a:gd name="connsiteX46" fmla="*/ 2138362 w 3400425"/>
                <a:gd name="connsiteY46" fmla="*/ 481013 h 952500"/>
                <a:gd name="connsiteX47" fmla="*/ 2166937 w 3400425"/>
                <a:gd name="connsiteY47" fmla="*/ 466725 h 952500"/>
                <a:gd name="connsiteX48" fmla="*/ 2181225 w 3400425"/>
                <a:gd name="connsiteY48" fmla="*/ 461963 h 952500"/>
                <a:gd name="connsiteX49" fmla="*/ 2195512 w 3400425"/>
                <a:gd name="connsiteY49" fmla="*/ 452438 h 952500"/>
                <a:gd name="connsiteX50" fmla="*/ 2233612 w 3400425"/>
                <a:gd name="connsiteY50" fmla="*/ 442913 h 952500"/>
                <a:gd name="connsiteX51" fmla="*/ 2262187 w 3400425"/>
                <a:gd name="connsiteY51" fmla="*/ 433388 h 952500"/>
                <a:gd name="connsiteX52" fmla="*/ 2276475 w 3400425"/>
                <a:gd name="connsiteY52" fmla="*/ 419100 h 952500"/>
                <a:gd name="connsiteX53" fmla="*/ 2386012 w 3400425"/>
                <a:gd name="connsiteY53" fmla="*/ 404813 h 952500"/>
                <a:gd name="connsiteX54" fmla="*/ 2447925 w 3400425"/>
                <a:gd name="connsiteY54" fmla="*/ 400050 h 952500"/>
                <a:gd name="connsiteX55" fmla="*/ 2462212 w 3400425"/>
                <a:gd name="connsiteY55" fmla="*/ 395288 h 952500"/>
                <a:gd name="connsiteX56" fmla="*/ 2505075 w 3400425"/>
                <a:gd name="connsiteY56" fmla="*/ 385763 h 952500"/>
                <a:gd name="connsiteX57" fmla="*/ 2533650 w 3400425"/>
                <a:gd name="connsiteY57" fmla="*/ 381000 h 952500"/>
                <a:gd name="connsiteX58" fmla="*/ 2547937 w 3400425"/>
                <a:gd name="connsiteY58" fmla="*/ 376238 h 952500"/>
                <a:gd name="connsiteX59" fmla="*/ 2581275 w 3400425"/>
                <a:gd name="connsiteY59" fmla="*/ 371475 h 952500"/>
                <a:gd name="connsiteX60" fmla="*/ 2633662 w 3400425"/>
                <a:gd name="connsiteY60" fmla="*/ 357188 h 952500"/>
                <a:gd name="connsiteX61" fmla="*/ 2705100 w 3400425"/>
                <a:gd name="connsiteY61" fmla="*/ 352425 h 952500"/>
                <a:gd name="connsiteX62" fmla="*/ 2719387 w 3400425"/>
                <a:gd name="connsiteY62" fmla="*/ 347663 h 952500"/>
                <a:gd name="connsiteX63" fmla="*/ 2828925 w 3400425"/>
                <a:gd name="connsiteY63" fmla="*/ 338138 h 952500"/>
                <a:gd name="connsiteX64" fmla="*/ 2905125 w 3400425"/>
                <a:gd name="connsiteY64" fmla="*/ 328613 h 952500"/>
                <a:gd name="connsiteX65" fmla="*/ 2943225 w 3400425"/>
                <a:gd name="connsiteY65" fmla="*/ 323850 h 952500"/>
                <a:gd name="connsiteX66" fmla="*/ 2971800 w 3400425"/>
                <a:gd name="connsiteY66" fmla="*/ 304800 h 952500"/>
                <a:gd name="connsiteX67" fmla="*/ 2986087 w 3400425"/>
                <a:gd name="connsiteY67" fmla="*/ 295275 h 952500"/>
                <a:gd name="connsiteX68" fmla="*/ 3014662 w 3400425"/>
                <a:gd name="connsiteY68" fmla="*/ 266700 h 952500"/>
                <a:gd name="connsiteX69" fmla="*/ 3028950 w 3400425"/>
                <a:gd name="connsiteY69" fmla="*/ 252413 h 952500"/>
                <a:gd name="connsiteX70" fmla="*/ 3057525 w 3400425"/>
                <a:gd name="connsiteY70" fmla="*/ 238125 h 952500"/>
                <a:gd name="connsiteX71" fmla="*/ 3071812 w 3400425"/>
                <a:gd name="connsiteY71" fmla="*/ 228600 h 952500"/>
                <a:gd name="connsiteX72" fmla="*/ 3105150 w 3400425"/>
                <a:gd name="connsiteY72" fmla="*/ 214313 h 952500"/>
                <a:gd name="connsiteX73" fmla="*/ 3148012 w 3400425"/>
                <a:gd name="connsiteY73" fmla="*/ 185738 h 952500"/>
                <a:gd name="connsiteX74" fmla="*/ 3176587 w 3400425"/>
                <a:gd name="connsiteY74" fmla="*/ 166688 h 952500"/>
                <a:gd name="connsiteX75" fmla="*/ 3205162 w 3400425"/>
                <a:gd name="connsiteY75" fmla="*/ 138113 h 952500"/>
                <a:gd name="connsiteX76" fmla="*/ 3233737 w 3400425"/>
                <a:gd name="connsiteY76" fmla="*/ 119063 h 952500"/>
                <a:gd name="connsiteX77" fmla="*/ 3248025 w 3400425"/>
                <a:gd name="connsiteY77" fmla="*/ 109538 h 952500"/>
                <a:gd name="connsiteX78" fmla="*/ 3271837 w 3400425"/>
                <a:gd name="connsiteY78" fmla="*/ 85725 h 952500"/>
                <a:gd name="connsiteX79" fmla="*/ 3295650 w 3400425"/>
                <a:gd name="connsiteY79" fmla="*/ 57150 h 952500"/>
                <a:gd name="connsiteX80" fmla="*/ 3309937 w 3400425"/>
                <a:gd name="connsiteY80" fmla="*/ 52388 h 952500"/>
                <a:gd name="connsiteX81" fmla="*/ 3324225 w 3400425"/>
                <a:gd name="connsiteY81" fmla="*/ 38100 h 952500"/>
                <a:gd name="connsiteX82" fmla="*/ 3352800 w 3400425"/>
                <a:gd name="connsiteY82" fmla="*/ 28575 h 952500"/>
                <a:gd name="connsiteX83" fmla="*/ 3371850 w 3400425"/>
                <a:gd name="connsiteY83" fmla="*/ 19050 h 952500"/>
                <a:gd name="connsiteX84" fmla="*/ 3400425 w 3400425"/>
                <a:gd name="connsiteY84" fmla="*/ 0 h 952500"/>
                <a:gd name="connsiteX0" fmla="*/ 0 w 3357563"/>
                <a:gd name="connsiteY0" fmla="*/ 890588 h 890588"/>
                <a:gd name="connsiteX1" fmla="*/ 4763 w 3357563"/>
                <a:gd name="connsiteY1" fmla="*/ 876300 h 890588"/>
                <a:gd name="connsiteX2" fmla="*/ 19050 w 3357563"/>
                <a:gd name="connsiteY2" fmla="*/ 866775 h 890588"/>
                <a:gd name="connsiteX3" fmla="*/ 33338 w 3357563"/>
                <a:gd name="connsiteY3" fmla="*/ 852488 h 890588"/>
                <a:gd name="connsiteX4" fmla="*/ 52388 w 3357563"/>
                <a:gd name="connsiteY4" fmla="*/ 819150 h 890588"/>
                <a:gd name="connsiteX5" fmla="*/ 76200 w 3357563"/>
                <a:gd name="connsiteY5" fmla="*/ 790575 h 890588"/>
                <a:gd name="connsiteX6" fmla="*/ 100013 w 3357563"/>
                <a:gd name="connsiteY6" fmla="*/ 762000 h 890588"/>
                <a:gd name="connsiteX7" fmla="*/ 123825 w 3357563"/>
                <a:gd name="connsiteY7" fmla="*/ 719138 h 890588"/>
                <a:gd name="connsiteX8" fmla="*/ 133350 w 3357563"/>
                <a:gd name="connsiteY8" fmla="*/ 700088 h 890588"/>
                <a:gd name="connsiteX9" fmla="*/ 138113 w 3357563"/>
                <a:gd name="connsiteY9" fmla="*/ 685800 h 890588"/>
                <a:gd name="connsiteX10" fmla="*/ 152400 w 3357563"/>
                <a:gd name="connsiteY10" fmla="*/ 666750 h 890588"/>
                <a:gd name="connsiteX11" fmla="*/ 195263 w 3357563"/>
                <a:gd name="connsiteY11" fmla="*/ 628650 h 890588"/>
                <a:gd name="connsiteX12" fmla="*/ 200025 w 3357563"/>
                <a:gd name="connsiteY12" fmla="*/ 614363 h 890588"/>
                <a:gd name="connsiteX13" fmla="*/ 223838 w 3357563"/>
                <a:gd name="connsiteY13" fmla="*/ 585788 h 890588"/>
                <a:gd name="connsiteX14" fmla="*/ 242888 w 3357563"/>
                <a:gd name="connsiteY14" fmla="*/ 557213 h 890588"/>
                <a:gd name="connsiteX15" fmla="*/ 271463 w 3357563"/>
                <a:gd name="connsiteY15" fmla="*/ 528638 h 890588"/>
                <a:gd name="connsiteX16" fmla="*/ 295275 w 3357563"/>
                <a:gd name="connsiteY16" fmla="*/ 500062 h 890588"/>
                <a:gd name="connsiteX17" fmla="*/ 340519 w 3357563"/>
                <a:gd name="connsiteY17" fmla="*/ 459582 h 890588"/>
                <a:gd name="connsiteX18" fmla="*/ 376237 w 3357563"/>
                <a:gd name="connsiteY18" fmla="*/ 445294 h 890588"/>
                <a:gd name="connsiteX19" fmla="*/ 404813 w 3357563"/>
                <a:gd name="connsiteY19" fmla="*/ 442913 h 890588"/>
                <a:gd name="connsiteX20" fmla="*/ 447675 w 3357563"/>
                <a:gd name="connsiteY20" fmla="*/ 461963 h 890588"/>
                <a:gd name="connsiteX21" fmla="*/ 476250 w 3357563"/>
                <a:gd name="connsiteY21" fmla="*/ 471488 h 890588"/>
                <a:gd name="connsiteX22" fmla="*/ 638175 w 3357563"/>
                <a:gd name="connsiteY22" fmla="*/ 466725 h 890588"/>
                <a:gd name="connsiteX23" fmla="*/ 671513 w 3357563"/>
                <a:gd name="connsiteY23" fmla="*/ 457200 h 890588"/>
                <a:gd name="connsiteX24" fmla="*/ 752475 w 3357563"/>
                <a:gd name="connsiteY24" fmla="*/ 452438 h 890588"/>
                <a:gd name="connsiteX25" fmla="*/ 962025 w 3357563"/>
                <a:gd name="connsiteY25" fmla="*/ 457200 h 890588"/>
                <a:gd name="connsiteX26" fmla="*/ 1038225 w 3357563"/>
                <a:gd name="connsiteY26" fmla="*/ 466725 h 890588"/>
                <a:gd name="connsiteX27" fmla="*/ 1066800 w 3357563"/>
                <a:gd name="connsiteY27" fmla="*/ 476250 h 890588"/>
                <a:gd name="connsiteX28" fmla="*/ 1138238 w 3357563"/>
                <a:gd name="connsiteY28" fmla="*/ 485775 h 890588"/>
                <a:gd name="connsiteX29" fmla="*/ 1243013 w 3357563"/>
                <a:gd name="connsiteY29" fmla="*/ 476250 h 890588"/>
                <a:gd name="connsiteX30" fmla="*/ 1257300 w 3357563"/>
                <a:gd name="connsiteY30" fmla="*/ 471488 h 890588"/>
                <a:gd name="connsiteX31" fmla="*/ 1285875 w 3357563"/>
                <a:gd name="connsiteY31" fmla="*/ 476250 h 890588"/>
                <a:gd name="connsiteX32" fmla="*/ 1304925 w 3357563"/>
                <a:gd name="connsiteY32" fmla="*/ 481013 h 890588"/>
                <a:gd name="connsiteX33" fmla="*/ 1338263 w 3357563"/>
                <a:gd name="connsiteY33" fmla="*/ 485775 h 890588"/>
                <a:gd name="connsiteX34" fmla="*/ 1390650 w 3357563"/>
                <a:gd name="connsiteY34" fmla="*/ 495300 h 890588"/>
                <a:gd name="connsiteX35" fmla="*/ 1414463 w 3357563"/>
                <a:gd name="connsiteY35" fmla="*/ 500063 h 890588"/>
                <a:gd name="connsiteX36" fmla="*/ 1481138 w 3357563"/>
                <a:gd name="connsiteY36" fmla="*/ 504825 h 890588"/>
                <a:gd name="connsiteX37" fmla="*/ 1528763 w 3357563"/>
                <a:gd name="connsiteY37" fmla="*/ 509588 h 890588"/>
                <a:gd name="connsiteX38" fmla="*/ 1547813 w 3357563"/>
                <a:gd name="connsiteY38" fmla="*/ 514350 h 890588"/>
                <a:gd name="connsiteX39" fmla="*/ 1562100 w 3357563"/>
                <a:gd name="connsiteY39" fmla="*/ 519113 h 890588"/>
                <a:gd name="connsiteX40" fmla="*/ 1735931 w 3357563"/>
                <a:gd name="connsiteY40" fmla="*/ 509588 h 890588"/>
                <a:gd name="connsiteX41" fmla="*/ 1800225 w 3357563"/>
                <a:gd name="connsiteY41" fmla="*/ 523875 h 890588"/>
                <a:gd name="connsiteX42" fmla="*/ 1814513 w 3357563"/>
                <a:gd name="connsiteY42" fmla="*/ 514350 h 890588"/>
                <a:gd name="connsiteX43" fmla="*/ 1847850 w 3357563"/>
                <a:gd name="connsiteY43" fmla="*/ 500063 h 890588"/>
                <a:gd name="connsiteX44" fmla="*/ 1866900 w 3357563"/>
                <a:gd name="connsiteY44" fmla="*/ 495300 h 890588"/>
                <a:gd name="connsiteX45" fmla="*/ 2095500 w 3357563"/>
                <a:gd name="connsiteY45" fmla="*/ 481013 h 890588"/>
                <a:gd name="connsiteX46" fmla="*/ 2124075 w 3357563"/>
                <a:gd name="connsiteY46" fmla="*/ 466725 h 890588"/>
                <a:gd name="connsiteX47" fmla="*/ 2138363 w 3357563"/>
                <a:gd name="connsiteY47" fmla="*/ 461963 h 890588"/>
                <a:gd name="connsiteX48" fmla="*/ 2152650 w 3357563"/>
                <a:gd name="connsiteY48" fmla="*/ 452438 h 890588"/>
                <a:gd name="connsiteX49" fmla="*/ 2190750 w 3357563"/>
                <a:gd name="connsiteY49" fmla="*/ 442913 h 890588"/>
                <a:gd name="connsiteX50" fmla="*/ 2219325 w 3357563"/>
                <a:gd name="connsiteY50" fmla="*/ 433388 h 890588"/>
                <a:gd name="connsiteX51" fmla="*/ 2233613 w 3357563"/>
                <a:gd name="connsiteY51" fmla="*/ 419100 h 890588"/>
                <a:gd name="connsiteX52" fmla="*/ 2343150 w 3357563"/>
                <a:gd name="connsiteY52" fmla="*/ 404813 h 890588"/>
                <a:gd name="connsiteX53" fmla="*/ 2405063 w 3357563"/>
                <a:gd name="connsiteY53" fmla="*/ 400050 h 890588"/>
                <a:gd name="connsiteX54" fmla="*/ 2419350 w 3357563"/>
                <a:gd name="connsiteY54" fmla="*/ 395288 h 890588"/>
                <a:gd name="connsiteX55" fmla="*/ 2462213 w 3357563"/>
                <a:gd name="connsiteY55" fmla="*/ 385763 h 890588"/>
                <a:gd name="connsiteX56" fmla="*/ 2490788 w 3357563"/>
                <a:gd name="connsiteY56" fmla="*/ 381000 h 890588"/>
                <a:gd name="connsiteX57" fmla="*/ 2505075 w 3357563"/>
                <a:gd name="connsiteY57" fmla="*/ 376238 h 890588"/>
                <a:gd name="connsiteX58" fmla="*/ 2538413 w 3357563"/>
                <a:gd name="connsiteY58" fmla="*/ 371475 h 890588"/>
                <a:gd name="connsiteX59" fmla="*/ 2590800 w 3357563"/>
                <a:gd name="connsiteY59" fmla="*/ 357188 h 890588"/>
                <a:gd name="connsiteX60" fmla="*/ 2662238 w 3357563"/>
                <a:gd name="connsiteY60" fmla="*/ 352425 h 890588"/>
                <a:gd name="connsiteX61" fmla="*/ 2676525 w 3357563"/>
                <a:gd name="connsiteY61" fmla="*/ 347663 h 890588"/>
                <a:gd name="connsiteX62" fmla="*/ 2786063 w 3357563"/>
                <a:gd name="connsiteY62" fmla="*/ 338138 h 890588"/>
                <a:gd name="connsiteX63" fmla="*/ 2862263 w 3357563"/>
                <a:gd name="connsiteY63" fmla="*/ 328613 h 890588"/>
                <a:gd name="connsiteX64" fmla="*/ 2900363 w 3357563"/>
                <a:gd name="connsiteY64" fmla="*/ 323850 h 890588"/>
                <a:gd name="connsiteX65" fmla="*/ 2928938 w 3357563"/>
                <a:gd name="connsiteY65" fmla="*/ 304800 h 890588"/>
                <a:gd name="connsiteX66" fmla="*/ 2943225 w 3357563"/>
                <a:gd name="connsiteY66" fmla="*/ 295275 h 890588"/>
                <a:gd name="connsiteX67" fmla="*/ 2971800 w 3357563"/>
                <a:gd name="connsiteY67" fmla="*/ 266700 h 890588"/>
                <a:gd name="connsiteX68" fmla="*/ 2986088 w 3357563"/>
                <a:gd name="connsiteY68" fmla="*/ 252413 h 890588"/>
                <a:gd name="connsiteX69" fmla="*/ 3014663 w 3357563"/>
                <a:gd name="connsiteY69" fmla="*/ 238125 h 890588"/>
                <a:gd name="connsiteX70" fmla="*/ 3028950 w 3357563"/>
                <a:gd name="connsiteY70" fmla="*/ 228600 h 890588"/>
                <a:gd name="connsiteX71" fmla="*/ 3062288 w 3357563"/>
                <a:gd name="connsiteY71" fmla="*/ 214313 h 890588"/>
                <a:gd name="connsiteX72" fmla="*/ 3105150 w 3357563"/>
                <a:gd name="connsiteY72" fmla="*/ 185738 h 890588"/>
                <a:gd name="connsiteX73" fmla="*/ 3133725 w 3357563"/>
                <a:gd name="connsiteY73" fmla="*/ 166688 h 890588"/>
                <a:gd name="connsiteX74" fmla="*/ 3162300 w 3357563"/>
                <a:gd name="connsiteY74" fmla="*/ 138113 h 890588"/>
                <a:gd name="connsiteX75" fmla="*/ 3190875 w 3357563"/>
                <a:gd name="connsiteY75" fmla="*/ 119063 h 890588"/>
                <a:gd name="connsiteX76" fmla="*/ 3205163 w 3357563"/>
                <a:gd name="connsiteY76" fmla="*/ 109538 h 890588"/>
                <a:gd name="connsiteX77" fmla="*/ 3228975 w 3357563"/>
                <a:gd name="connsiteY77" fmla="*/ 85725 h 890588"/>
                <a:gd name="connsiteX78" fmla="*/ 3252788 w 3357563"/>
                <a:gd name="connsiteY78" fmla="*/ 57150 h 890588"/>
                <a:gd name="connsiteX79" fmla="*/ 3267075 w 3357563"/>
                <a:gd name="connsiteY79" fmla="*/ 52388 h 890588"/>
                <a:gd name="connsiteX80" fmla="*/ 3281363 w 3357563"/>
                <a:gd name="connsiteY80" fmla="*/ 38100 h 890588"/>
                <a:gd name="connsiteX81" fmla="*/ 3309938 w 3357563"/>
                <a:gd name="connsiteY81" fmla="*/ 28575 h 890588"/>
                <a:gd name="connsiteX82" fmla="*/ 3328988 w 3357563"/>
                <a:gd name="connsiteY82" fmla="*/ 19050 h 890588"/>
                <a:gd name="connsiteX83" fmla="*/ 3357563 w 3357563"/>
                <a:gd name="connsiteY83" fmla="*/ 0 h 890588"/>
                <a:gd name="connsiteX0" fmla="*/ 0 w 3357563"/>
                <a:gd name="connsiteY0" fmla="*/ 890588 h 890588"/>
                <a:gd name="connsiteX1" fmla="*/ 19050 w 3357563"/>
                <a:gd name="connsiteY1" fmla="*/ 866775 h 890588"/>
                <a:gd name="connsiteX2" fmla="*/ 33338 w 3357563"/>
                <a:gd name="connsiteY2" fmla="*/ 852488 h 890588"/>
                <a:gd name="connsiteX3" fmla="*/ 52388 w 3357563"/>
                <a:gd name="connsiteY3" fmla="*/ 819150 h 890588"/>
                <a:gd name="connsiteX4" fmla="*/ 76200 w 3357563"/>
                <a:gd name="connsiteY4" fmla="*/ 790575 h 890588"/>
                <a:gd name="connsiteX5" fmla="*/ 100013 w 3357563"/>
                <a:gd name="connsiteY5" fmla="*/ 762000 h 890588"/>
                <a:gd name="connsiteX6" fmla="*/ 123825 w 3357563"/>
                <a:gd name="connsiteY6" fmla="*/ 719138 h 890588"/>
                <a:gd name="connsiteX7" fmla="*/ 133350 w 3357563"/>
                <a:gd name="connsiteY7" fmla="*/ 700088 h 890588"/>
                <a:gd name="connsiteX8" fmla="*/ 138113 w 3357563"/>
                <a:gd name="connsiteY8" fmla="*/ 685800 h 890588"/>
                <a:gd name="connsiteX9" fmla="*/ 152400 w 3357563"/>
                <a:gd name="connsiteY9" fmla="*/ 666750 h 890588"/>
                <a:gd name="connsiteX10" fmla="*/ 195263 w 3357563"/>
                <a:gd name="connsiteY10" fmla="*/ 628650 h 890588"/>
                <a:gd name="connsiteX11" fmla="*/ 200025 w 3357563"/>
                <a:gd name="connsiteY11" fmla="*/ 614363 h 890588"/>
                <a:gd name="connsiteX12" fmla="*/ 223838 w 3357563"/>
                <a:gd name="connsiteY12" fmla="*/ 585788 h 890588"/>
                <a:gd name="connsiteX13" fmla="*/ 242888 w 3357563"/>
                <a:gd name="connsiteY13" fmla="*/ 557213 h 890588"/>
                <a:gd name="connsiteX14" fmla="*/ 271463 w 3357563"/>
                <a:gd name="connsiteY14" fmla="*/ 528638 h 890588"/>
                <a:gd name="connsiteX15" fmla="*/ 295275 w 3357563"/>
                <a:gd name="connsiteY15" fmla="*/ 500062 h 890588"/>
                <a:gd name="connsiteX16" fmla="*/ 340519 w 3357563"/>
                <a:gd name="connsiteY16" fmla="*/ 459582 h 890588"/>
                <a:gd name="connsiteX17" fmla="*/ 376237 w 3357563"/>
                <a:gd name="connsiteY17" fmla="*/ 445294 h 890588"/>
                <a:gd name="connsiteX18" fmla="*/ 404813 w 3357563"/>
                <a:gd name="connsiteY18" fmla="*/ 442913 h 890588"/>
                <a:gd name="connsiteX19" fmla="*/ 447675 w 3357563"/>
                <a:gd name="connsiteY19" fmla="*/ 461963 h 890588"/>
                <a:gd name="connsiteX20" fmla="*/ 476250 w 3357563"/>
                <a:gd name="connsiteY20" fmla="*/ 471488 h 890588"/>
                <a:gd name="connsiteX21" fmla="*/ 638175 w 3357563"/>
                <a:gd name="connsiteY21" fmla="*/ 466725 h 890588"/>
                <a:gd name="connsiteX22" fmla="*/ 671513 w 3357563"/>
                <a:gd name="connsiteY22" fmla="*/ 457200 h 890588"/>
                <a:gd name="connsiteX23" fmla="*/ 752475 w 3357563"/>
                <a:gd name="connsiteY23" fmla="*/ 452438 h 890588"/>
                <a:gd name="connsiteX24" fmla="*/ 962025 w 3357563"/>
                <a:gd name="connsiteY24" fmla="*/ 457200 h 890588"/>
                <a:gd name="connsiteX25" fmla="*/ 1038225 w 3357563"/>
                <a:gd name="connsiteY25" fmla="*/ 466725 h 890588"/>
                <a:gd name="connsiteX26" fmla="*/ 1066800 w 3357563"/>
                <a:gd name="connsiteY26" fmla="*/ 476250 h 890588"/>
                <a:gd name="connsiteX27" fmla="*/ 1138238 w 3357563"/>
                <a:gd name="connsiteY27" fmla="*/ 485775 h 890588"/>
                <a:gd name="connsiteX28" fmla="*/ 1243013 w 3357563"/>
                <a:gd name="connsiteY28" fmla="*/ 476250 h 890588"/>
                <a:gd name="connsiteX29" fmla="*/ 1257300 w 3357563"/>
                <a:gd name="connsiteY29" fmla="*/ 471488 h 890588"/>
                <a:gd name="connsiteX30" fmla="*/ 1285875 w 3357563"/>
                <a:gd name="connsiteY30" fmla="*/ 476250 h 890588"/>
                <a:gd name="connsiteX31" fmla="*/ 1304925 w 3357563"/>
                <a:gd name="connsiteY31" fmla="*/ 481013 h 890588"/>
                <a:gd name="connsiteX32" fmla="*/ 1338263 w 3357563"/>
                <a:gd name="connsiteY32" fmla="*/ 485775 h 890588"/>
                <a:gd name="connsiteX33" fmla="*/ 1390650 w 3357563"/>
                <a:gd name="connsiteY33" fmla="*/ 495300 h 890588"/>
                <a:gd name="connsiteX34" fmla="*/ 1414463 w 3357563"/>
                <a:gd name="connsiteY34" fmla="*/ 500063 h 890588"/>
                <a:gd name="connsiteX35" fmla="*/ 1481138 w 3357563"/>
                <a:gd name="connsiteY35" fmla="*/ 504825 h 890588"/>
                <a:gd name="connsiteX36" fmla="*/ 1528763 w 3357563"/>
                <a:gd name="connsiteY36" fmla="*/ 509588 h 890588"/>
                <a:gd name="connsiteX37" fmla="*/ 1547813 w 3357563"/>
                <a:gd name="connsiteY37" fmla="*/ 514350 h 890588"/>
                <a:gd name="connsiteX38" fmla="*/ 1562100 w 3357563"/>
                <a:gd name="connsiteY38" fmla="*/ 519113 h 890588"/>
                <a:gd name="connsiteX39" fmla="*/ 1735931 w 3357563"/>
                <a:gd name="connsiteY39" fmla="*/ 509588 h 890588"/>
                <a:gd name="connsiteX40" fmla="*/ 1800225 w 3357563"/>
                <a:gd name="connsiteY40" fmla="*/ 523875 h 890588"/>
                <a:gd name="connsiteX41" fmla="*/ 1814513 w 3357563"/>
                <a:gd name="connsiteY41" fmla="*/ 514350 h 890588"/>
                <a:gd name="connsiteX42" fmla="*/ 1847850 w 3357563"/>
                <a:gd name="connsiteY42" fmla="*/ 500063 h 890588"/>
                <a:gd name="connsiteX43" fmla="*/ 1866900 w 3357563"/>
                <a:gd name="connsiteY43" fmla="*/ 495300 h 890588"/>
                <a:gd name="connsiteX44" fmla="*/ 2095500 w 3357563"/>
                <a:gd name="connsiteY44" fmla="*/ 481013 h 890588"/>
                <a:gd name="connsiteX45" fmla="*/ 2124075 w 3357563"/>
                <a:gd name="connsiteY45" fmla="*/ 466725 h 890588"/>
                <a:gd name="connsiteX46" fmla="*/ 2138363 w 3357563"/>
                <a:gd name="connsiteY46" fmla="*/ 461963 h 890588"/>
                <a:gd name="connsiteX47" fmla="*/ 2152650 w 3357563"/>
                <a:gd name="connsiteY47" fmla="*/ 452438 h 890588"/>
                <a:gd name="connsiteX48" fmla="*/ 2190750 w 3357563"/>
                <a:gd name="connsiteY48" fmla="*/ 442913 h 890588"/>
                <a:gd name="connsiteX49" fmla="*/ 2219325 w 3357563"/>
                <a:gd name="connsiteY49" fmla="*/ 433388 h 890588"/>
                <a:gd name="connsiteX50" fmla="*/ 2233613 w 3357563"/>
                <a:gd name="connsiteY50" fmla="*/ 419100 h 890588"/>
                <a:gd name="connsiteX51" fmla="*/ 2343150 w 3357563"/>
                <a:gd name="connsiteY51" fmla="*/ 404813 h 890588"/>
                <a:gd name="connsiteX52" fmla="*/ 2405063 w 3357563"/>
                <a:gd name="connsiteY52" fmla="*/ 400050 h 890588"/>
                <a:gd name="connsiteX53" fmla="*/ 2419350 w 3357563"/>
                <a:gd name="connsiteY53" fmla="*/ 395288 h 890588"/>
                <a:gd name="connsiteX54" fmla="*/ 2462213 w 3357563"/>
                <a:gd name="connsiteY54" fmla="*/ 385763 h 890588"/>
                <a:gd name="connsiteX55" fmla="*/ 2490788 w 3357563"/>
                <a:gd name="connsiteY55" fmla="*/ 381000 h 890588"/>
                <a:gd name="connsiteX56" fmla="*/ 2505075 w 3357563"/>
                <a:gd name="connsiteY56" fmla="*/ 376238 h 890588"/>
                <a:gd name="connsiteX57" fmla="*/ 2538413 w 3357563"/>
                <a:gd name="connsiteY57" fmla="*/ 371475 h 890588"/>
                <a:gd name="connsiteX58" fmla="*/ 2590800 w 3357563"/>
                <a:gd name="connsiteY58" fmla="*/ 357188 h 890588"/>
                <a:gd name="connsiteX59" fmla="*/ 2662238 w 3357563"/>
                <a:gd name="connsiteY59" fmla="*/ 352425 h 890588"/>
                <a:gd name="connsiteX60" fmla="*/ 2676525 w 3357563"/>
                <a:gd name="connsiteY60" fmla="*/ 347663 h 890588"/>
                <a:gd name="connsiteX61" fmla="*/ 2786063 w 3357563"/>
                <a:gd name="connsiteY61" fmla="*/ 338138 h 890588"/>
                <a:gd name="connsiteX62" fmla="*/ 2862263 w 3357563"/>
                <a:gd name="connsiteY62" fmla="*/ 328613 h 890588"/>
                <a:gd name="connsiteX63" fmla="*/ 2900363 w 3357563"/>
                <a:gd name="connsiteY63" fmla="*/ 323850 h 890588"/>
                <a:gd name="connsiteX64" fmla="*/ 2928938 w 3357563"/>
                <a:gd name="connsiteY64" fmla="*/ 304800 h 890588"/>
                <a:gd name="connsiteX65" fmla="*/ 2943225 w 3357563"/>
                <a:gd name="connsiteY65" fmla="*/ 295275 h 890588"/>
                <a:gd name="connsiteX66" fmla="*/ 2971800 w 3357563"/>
                <a:gd name="connsiteY66" fmla="*/ 266700 h 890588"/>
                <a:gd name="connsiteX67" fmla="*/ 2986088 w 3357563"/>
                <a:gd name="connsiteY67" fmla="*/ 252413 h 890588"/>
                <a:gd name="connsiteX68" fmla="*/ 3014663 w 3357563"/>
                <a:gd name="connsiteY68" fmla="*/ 238125 h 890588"/>
                <a:gd name="connsiteX69" fmla="*/ 3028950 w 3357563"/>
                <a:gd name="connsiteY69" fmla="*/ 228600 h 890588"/>
                <a:gd name="connsiteX70" fmla="*/ 3062288 w 3357563"/>
                <a:gd name="connsiteY70" fmla="*/ 214313 h 890588"/>
                <a:gd name="connsiteX71" fmla="*/ 3105150 w 3357563"/>
                <a:gd name="connsiteY71" fmla="*/ 185738 h 890588"/>
                <a:gd name="connsiteX72" fmla="*/ 3133725 w 3357563"/>
                <a:gd name="connsiteY72" fmla="*/ 166688 h 890588"/>
                <a:gd name="connsiteX73" fmla="*/ 3162300 w 3357563"/>
                <a:gd name="connsiteY73" fmla="*/ 138113 h 890588"/>
                <a:gd name="connsiteX74" fmla="*/ 3190875 w 3357563"/>
                <a:gd name="connsiteY74" fmla="*/ 119063 h 890588"/>
                <a:gd name="connsiteX75" fmla="*/ 3205163 w 3357563"/>
                <a:gd name="connsiteY75" fmla="*/ 109538 h 890588"/>
                <a:gd name="connsiteX76" fmla="*/ 3228975 w 3357563"/>
                <a:gd name="connsiteY76" fmla="*/ 85725 h 890588"/>
                <a:gd name="connsiteX77" fmla="*/ 3252788 w 3357563"/>
                <a:gd name="connsiteY77" fmla="*/ 57150 h 890588"/>
                <a:gd name="connsiteX78" fmla="*/ 3267075 w 3357563"/>
                <a:gd name="connsiteY78" fmla="*/ 52388 h 890588"/>
                <a:gd name="connsiteX79" fmla="*/ 3281363 w 3357563"/>
                <a:gd name="connsiteY79" fmla="*/ 38100 h 890588"/>
                <a:gd name="connsiteX80" fmla="*/ 3309938 w 3357563"/>
                <a:gd name="connsiteY80" fmla="*/ 28575 h 890588"/>
                <a:gd name="connsiteX81" fmla="*/ 3328988 w 3357563"/>
                <a:gd name="connsiteY81" fmla="*/ 19050 h 890588"/>
                <a:gd name="connsiteX82" fmla="*/ 3357563 w 3357563"/>
                <a:gd name="connsiteY82" fmla="*/ 0 h 890588"/>
                <a:gd name="connsiteX0" fmla="*/ 0 w 3357563"/>
                <a:gd name="connsiteY0" fmla="*/ 890588 h 890588"/>
                <a:gd name="connsiteX1" fmla="*/ 19050 w 3357563"/>
                <a:gd name="connsiteY1" fmla="*/ 866775 h 890588"/>
                <a:gd name="connsiteX2" fmla="*/ 52388 w 3357563"/>
                <a:gd name="connsiteY2" fmla="*/ 819150 h 890588"/>
                <a:gd name="connsiteX3" fmla="*/ 76200 w 3357563"/>
                <a:gd name="connsiteY3" fmla="*/ 790575 h 890588"/>
                <a:gd name="connsiteX4" fmla="*/ 100013 w 3357563"/>
                <a:gd name="connsiteY4" fmla="*/ 762000 h 890588"/>
                <a:gd name="connsiteX5" fmla="*/ 123825 w 3357563"/>
                <a:gd name="connsiteY5" fmla="*/ 719138 h 890588"/>
                <a:gd name="connsiteX6" fmla="*/ 133350 w 3357563"/>
                <a:gd name="connsiteY6" fmla="*/ 700088 h 890588"/>
                <a:gd name="connsiteX7" fmla="*/ 138113 w 3357563"/>
                <a:gd name="connsiteY7" fmla="*/ 685800 h 890588"/>
                <a:gd name="connsiteX8" fmla="*/ 152400 w 3357563"/>
                <a:gd name="connsiteY8" fmla="*/ 666750 h 890588"/>
                <a:gd name="connsiteX9" fmla="*/ 195263 w 3357563"/>
                <a:gd name="connsiteY9" fmla="*/ 628650 h 890588"/>
                <a:gd name="connsiteX10" fmla="*/ 200025 w 3357563"/>
                <a:gd name="connsiteY10" fmla="*/ 614363 h 890588"/>
                <a:gd name="connsiteX11" fmla="*/ 223838 w 3357563"/>
                <a:gd name="connsiteY11" fmla="*/ 585788 h 890588"/>
                <a:gd name="connsiteX12" fmla="*/ 242888 w 3357563"/>
                <a:gd name="connsiteY12" fmla="*/ 557213 h 890588"/>
                <a:gd name="connsiteX13" fmla="*/ 271463 w 3357563"/>
                <a:gd name="connsiteY13" fmla="*/ 528638 h 890588"/>
                <a:gd name="connsiteX14" fmla="*/ 295275 w 3357563"/>
                <a:gd name="connsiteY14" fmla="*/ 500062 h 890588"/>
                <a:gd name="connsiteX15" fmla="*/ 340519 w 3357563"/>
                <a:gd name="connsiteY15" fmla="*/ 459582 h 890588"/>
                <a:gd name="connsiteX16" fmla="*/ 376237 w 3357563"/>
                <a:gd name="connsiteY16" fmla="*/ 445294 h 890588"/>
                <a:gd name="connsiteX17" fmla="*/ 404813 w 3357563"/>
                <a:gd name="connsiteY17" fmla="*/ 442913 h 890588"/>
                <a:gd name="connsiteX18" fmla="*/ 447675 w 3357563"/>
                <a:gd name="connsiteY18" fmla="*/ 461963 h 890588"/>
                <a:gd name="connsiteX19" fmla="*/ 476250 w 3357563"/>
                <a:gd name="connsiteY19" fmla="*/ 471488 h 890588"/>
                <a:gd name="connsiteX20" fmla="*/ 638175 w 3357563"/>
                <a:gd name="connsiteY20" fmla="*/ 466725 h 890588"/>
                <a:gd name="connsiteX21" fmla="*/ 671513 w 3357563"/>
                <a:gd name="connsiteY21" fmla="*/ 457200 h 890588"/>
                <a:gd name="connsiteX22" fmla="*/ 752475 w 3357563"/>
                <a:gd name="connsiteY22" fmla="*/ 452438 h 890588"/>
                <a:gd name="connsiteX23" fmla="*/ 962025 w 3357563"/>
                <a:gd name="connsiteY23" fmla="*/ 457200 h 890588"/>
                <a:gd name="connsiteX24" fmla="*/ 1038225 w 3357563"/>
                <a:gd name="connsiteY24" fmla="*/ 466725 h 890588"/>
                <a:gd name="connsiteX25" fmla="*/ 1066800 w 3357563"/>
                <a:gd name="connsiteY25" fmla="*/ 476250 h 890588"/>
                <a:gd name="connsiteX26" fmla="*/ 1138238 w 3357563"/>
                <a:gd name="connsiteY26" fmla="*/ 485775 h 890588"/>
                <a:gd name="connsiteX27" fmla="*/ 1243013 w 3357563"/>
                <a:gd name="connsiteY27" fmla="*/ 476250 h 890588"/>
                <a:gd name="connsiteX28" fmla="*/ 1257300 w 3357563"/>
                <a:gd name="connsiteY28" fmla="*/ 471488 h 890588"/>
                <a:gd name="connsiteX29" fmla="*/ 1285875 w 3357563"/>
                <a:gd name="connsiteY29" fmla="*/ 476250 h 890588"/>
                <a:gd name="connsiteX30" fmla="*/ 1304925 w 3357563"/>
                <a:gd name="connsiteY30" fmla="*/ 481013 h 890588"/>
                <a:gd name="connsiteX31" fmla="*/ 1338263 w 3357563"/>
                <a:gd name="connsiteY31" fmla="*/ 485775 h 890588"/>
                <a:gd name="connsiteX32" fmla="*/ 1390650 w 3357563"/>
                <a:gd name="connsiteY32" fmla="*/ 495300 h 890588"/>
                <a:gd name="connsiteX33" fmla="*/ 1414463 w 3357563"/>
                <a:gd name="connsiteY33" fmla="*/ 500063 h 890588"/>
                <a:gd name="connsiteX34" fmla="*/ 1481138 w 3357563"/>
                <a:gd name="connsiteY34" fmla="*/ 504825 h 890588"/>
                <a:gd name="connsiteX35" fmla="*/ 1528763 w 3357563"/>
                <a:gd name="connsiteY35" fmla="*/ 509588 h 890588"/>
                <a:gd name="connsiteX36" fmla="*/ 1547813 w 3357563"/>
                <a:gd name="connsiteY36" fmla="*/ 514350 h 890588"/>
                <a:gd name="connsiteX37" fmla="*/ 1562100 w 3357563"/>
                <a:gd name="connsiteY37" fmla="*/ 519113 h 890588"/>
                <a:gd name="connsiteX38" fmla="*/ 1735931 w 3357563"/>
                <a:gd name="connsiteY38" fmla="*/ 509588 h 890588"/>
                <a:gd name="connsiteX39" fmla="*/ 1800225 w 3357563"/>
                <a:gd name="connsiteY39" fmla="*/ 523875 h 890588"/>
                <a:gd name="connsiteX40" fmla="*/ 1814513 w 3357563"/>
                <a:gd name="connsiteY40" fmla="*/ 514350 h 890588"/>
                <a:gd name="connsiteX41" fmla="*/ 1847850 w 3357563"/>
                <a:gd name="connsiteY41" fmla="*/ 500063 h 890588"/>
                <a:gd name="connsiteX42" fmla="*/ 1866900 w 3357563"/>
                <a:gd name="connsiteY42" fmla="*/ 495300 h 890588"/>
                <a:gd name="connsiteX43" fmla="*/ 2095500 w 3357563"/>
                <a:gd name="connsiteY43" fmla="*/ 481013 h 890588"/>
                <a:gd name="connsiteX44" fmla="*/ 2124075 w 3357563"/>
                <a:gd name="connsiteY44" fmla="*/ 466725 h 890588"/>
                <a:gd name="connsiteX45" fmla="*/ 2138363 w 3357563"/>
                <a:gd name="connsiteY45" fmla="*/ 461963 h 890588"/>
                <a:gd name="connsiteX46" fmla="*/ 2152650 w 3357563"/>
                <a:gd name="connsiteY46" fmla="*/ 452438 h 890588"/>
                <a:gd name="connsiteX47" fmla="*/ 2190750 w 3357563"/>
                <a:gd name="connsiteY47" fmla="*/ 442913 h 890588"/>
                <a:gd name="connsiteX48" fmla="*/ 2219325 w 3357563"/>
                <a:gd name="connsiteY48" fmla="*/ 433388 h 890588"/>
                <a:gd name="connsiteX49" fmla="*/ 2233613 w 3357563"/>
                <a:gd name="connsiteY49" fmla="*/ 419100 h 890588"/>
                <a:gd name="connsiteX50" fmla="*/ 2343150 w 3357563"/>
                <a:gd name="connsiteY50" fmla="*/ 404813 h 890588"/>
                <a:gd name="connsiteX51" fmla="*/ 2405063 w 3357563"/>
                <a:gd name="connsiteY51" fmla="*/ 400050 h 890588"/>
                <a:gd name="connsiteX52" fmla="*/ 2419350 w 3357563"/>
                <a:gd name="connsiteY52" fmla="*/ 395288 h 890588"/>
                <a:gd name="connsiteX53" fmla="*/ 2462213 w 3357563"/>
                <a:gd name="connsiteY53" fmla="*/ 385763 h 890588"/>
                <a:gd name="connsiteX54" fmla="*/ 2490788 w 3357563"/>
                <a:gd name="connsiteY54" fmla="*/ 381000 h 890588"/>
                <a:gd name="connsiteX55" fmla="*/ 2505075 w 3357563"/>
                <a:gd name="connsiteY55" fmla="*/ 376238 h 890588"/>
                <a:gd name="connsiteX56" fmla="*/ 2538413 w 3357563"/>
                <a:gd name="connsiteY56" fmla="*/ 371475 h 890588"/>
                <a:gd name="connsiteX57" fmla="*/ 2590800 w 3357563"/>
                <a:gd name="connsiteY57" fmla="*/ 357188 h 890588"/>
                <a:gd name="connsiteX58" fmla="*/ 2662238 w 3357563"/>
                <a:gd name="connsiteY58" fmla="*/ 352425 h 890588"/>
                <a:gd name="connsiteX59" fmla="*/ 2676525 w 3357563"/>
                <a:gd name="connsiteY59" fmla="*/ 347663 h 890588"/>
                <a:gd name="connsiteX60" fmla="*/ 2786063 w 3357563"/>
                <a:gd name="connsiteY60" fmla="*/ 338138 h 890588"/>
                <a:gd name="connsiteX61" fmla="*/ 2862263 w 3357563"/>
                <a:gd name="connsiteY61" fmla="*/ 328613 h 890588"/>
                <a:gd name="connsiteX62" fmla="*/ 2900363 w 3357563"/>
                <a:gd name="connsiteY62" fmla="*/ 323850 h 890588"/>
                <a:gd name="connsiteX63" fmla="*/ 2928938 w 3357563"/>
                <a:gd name="connsiteY63" fmla="*/ 304800 h 890588"/>
                <a:gd name="connsiteX64" fmla="*/ 2943225 w 3357563"/>
                <a:gd name="connsiteY64" fmla="*/ 295275 h 890588"/>
                <a:gd name="connsiteX65" fmla="*/ 2971800 w 3357563"/>
                <a:gd name="connsiteY65" fmla="*/ 266700 h 890588"/>
                <a:gd name="connsiteX66" fmla="*/ 2986088 w 3357563"/>
                <a:gd name="connsiteY66" fmla="*/ 252413 h 890588"/>
                <a:gd name="connsiteX67" fmla="*/ 3014663 w 3357563"/>
                <a:gd name="connsiteY67" fmla="*/ 238125 h 890588"/>
                <a:gd name="connsiteX68" fmla="*/ 3028950 w 3357563"/>
                <a:gd name="connsiteY68" fmla="*/ 228600 h 890588"/>
                <a:gd name="connsiteX69" fmla="*/ 3062288 w 3357563"/>
                <a:gd name="connsiteY69" fmla="*/ 214313 h 890588"/>
                <a:gd name="connsiteX70" fmla="*/ 3105150 w 3357563"/>
                <a:gd name="connsiteY70" fmla="*/ 185738 h 890588"/>
                <a:gd name="connsiteX71" fmla="*/ 3133725 w 3357563"/>
                <a:gd name="connsiteY71" fmla="*/ 166688 h 890588"/>
                <a:gd name="connsiteX72" fmla="*/ 3162300 w 3357563"/>
                <a:gd name="connsiteY72" fmla="*/ 138113 h 890588"/>
                <a:gd name="connsiteX73" fmla="*/ 3190875 w 3357563"/>
                <a:gd name="connsiteY73" fmla="*/ 119063 h 890588"/>
                <a:gd name="connsiteX74" fmla="*/ 3205163 w 3357563"/>
                <a:gd name="connsiteY74" fmla="*/ 109538 h 890588"/>
                <a:gd name="connsiteX75" fmla="*/ 3228975 w 3357563"/>
                <a:gd name="connsiteY75" fmla="*/ 85725 h 890588"/>
                <a:gd name="connsiteX76" fmla="*/ 3252788 w 3357563"/>
                <a:gd name="connsiteY76" fmla="*/ 57150 h 890588"/>
                <a:gd name="connsiteX77" fmla="*/ 3267075 w 3357563"/>
                <a:gd name="connsiteY77" fmla="*/ 52388 h 890588"/>
                <a:gd name="connsiteX78" fmla="*/ 3281363 w 3357563"/>
                <a:gd name="connsiteY78" fmla="*/ 38100 h 890588"/>
                <a:gd name="connsiteX79" fmla="*/ 3309938 w 3357563"/>
                <a:gd name="connsiteY79" fmla="*/ 28575 h 890588"/>
                <a:gd name="connsiteX80" fmla="*/ 3328988 w 3357563"/>
                <a:gd name="connsiteY80" fmla="*/ 19050 h 890588"/>
                <a:gd name="connsiteX81" fmla="*/ 3357563 w 3357563"/>
                <a:gd name="connsiteY81" fmla="*/ 0 h 890588"/>
                <a:gd name="connsiteX0" fmla="*/ 0 w 3357563"/>
                <a:gd name="connsiteY0" fmla="*/ 890588 h 890588"/>
                <a:gd name="connsiteX1" fmla="*/ 52388 w 3357563"/>
                <a:gd name="connsiteY1" fmla="*/ 819150 h 890588"/>
                <a:gd name="connsiteX2" fmla="*/ 76200 w 3357563"/>
                <a:gd name="connsiteY2" fmla="*/ 790575 h 890588"/>
                <a:gd name="connsiteX3" fmla="*/ 100013 w 3357563"/>
                <a:gd name="connsiteY3" fmla="*/ 762000 h 890588"/>
                <a:gd name="connsiteX4" fmla="*/ 123825 w 3357563"/>
                <a:gd name="connsiteY4" fmla="*/ 719138 h 890588"/>
                <a:gd name="connsiteX5" fmla="*/ 133350 w 3357563"/>
                <a:gd name="connsiteY5" fmla="*/ 700088 h 890588"/>
                <a:gd name="connsiteX6" fmla="*/ 138113 w 3357563"/>
                <a:gd name="connsiteY6" fmla="*/ 685800 h 890588"/>
                <a:gd name="connsiteX7" fmla="*/ 152400 w 3357563"/>
                <a:gd name="connsiteY7" fmla="*/ 666750 h 890588"/>
                <a:gd name="connsiteX8" fmla="*/ 195263 w 3357563"/>
                <a:gd name="connsiteY8" fmla="*/ 628650 h 890588"/>
                <a:gd name="connsiteX9" fmla="*/ 200025 w 3357563"/>
                <a:gd name="connsiteY9" fmla="*/ 614363 h 890588"/>
                <a:gd name="connsiteX10" fmla="*/ 223838 w 3357563"/>
                <a:gd name="connsiteY10" fmla="*/ 585788 h 890588"/>
                <a:gd name="connsiteX11" fmla="*/ 242888 w 3357563"/>
                <a:gd name="connsiteY11" fmla="*/ 557213 h 890588"/>
                <a:gd name="connsiteX12" fmla="*/ 271463 w 3357563"/>
                <a:gd name="connsiteY12" fmla="*/ 528638 h 890588"/>
                <a:gd name="connsiteX13" fmla="*/ 295275 w 3357563"/>
                <a:gd name="connsiteY13" fmla="*/ 500062 h 890588"/>
                <a:gd name="connsiteX14" fmla="*/ 340519 w 3357563"/>
                <a:gd name="connsiteY14" fmla="*/ 459582 h 890588"/>
                <a:gd name="connsiteX15" fmla="*/ 376237 w 3357563"/>
                <a:gd name="connsiteY15" fmla="*/ 445294 h 890588"/>
                <a:gd name="connsiteX16" fmla="*/ 404813 w 3357563"/>
                <a:gd name="connsiteY16" fmla="*/ 442913 h 890588"/>
                <a:gd name="connsiteX17" fmla="*/ 447675 w 3357563"/>
                <a:gd name="connsiteY17" fmla="*/ 461963 h 890588"/>
                <a:gd name="connsiteX18" fmla="*/ 476250 w 3357563"/>
                <a:gd name="connsiteY18" fmla="*/ 471488 h 890588"/>
                <a:gd name="connsiteX19" fmla="*/ 638175 w 3357563"/>
                <a:gd name="connsiteY19" fmla="*/ 466725 h 890588"/>
                <a:gd name="connsiteX20" fmla="*/ 671513 w 3357563"/>
                <a:gd name="connsiteY20" fmla="*/ 457200 h 890588"/>
                <a:gd name="connsiteX21" fmla="*/ 752475 w 3357563"/>
                <a:gd name="connsiteY21" fmla="*/ 452438 h 890588"/>
                <a:gd name="connsiteX22" fmla="*/ 962025 w 3357563"/>
                <a:gd name="connsiteY22" fmla="*/ 457200 h 890588"/>
                <a:gd name="connsiteX23" fmla="*/ 1038225 w 3357563"/>
                <a:gd name="connsiteY23" fmla="*/ 466725 h 890588"/>
                <a:gd name="connsiteX24" fmla="*/ 1066800 w 3357563"/>
                <a:gd name="connsiteY24" fmla="*/ 476250 h 890588"/>
                <a:gd name="connsiteX25" fmla="*/ 1138238 w 3357563"/>
                <a:gd name="connsiteY25" fmla="*/ 485775 h 890588"/>
                <a:gd name="connsiteX26" fmla="*/ 1243013 w 3357563"/>
                <a:gd name="connsiteY26" fmla="*/ 476250 h 890588"/>
                <a:gd name="connsiteX27" fmla="*/ 1257300 w 3357563"/>
                <a:gd name="connsiteY27" fmla="*/ 471488 h 890588"/>
                <a:gd name="connsiteX28" fmla="*/ 1285875 w 3357563"/>
                <a:gd name="connsiteY28" fmla="*/ 476250 h 890588"/>
                <a:gd name="connsiteX29" fmla="*/ 1304925 w 3357563"/>
                <a:gd name="connsiteY29" fmla="*/ 481013 h 890588"/>
                <a:gd name="connsiteX30" fmla="*/ 1338263 w 3357563"/>
                <a:gd name="connsiteY30" fmla="*/ 485775 h 890588"/>
                <a:gd name="connsiteX31" fmla="*/ 1390650 w 3357563"/>
                <a:gd name="connsiteY31" fmla="*/ 495300 h 890588"/>
                <a:gd name="connsiteX32" fmla="*/ 1414463 w 3357563"/>
                <a:gd name="connsiteY32" fmla="*/ 500063 h 890588"/>
                <a:gd name="connsiteX33" fmla="*/ 1481138 w 3357563"/>
                <a:gd name="connsiteY33" fmla="*/ 504825 h 890588"/>
                <a:gd name="connsiteX34" fmla="*/ 1528763 w 3357563"/>
                <a:gd name="connsiteY34" fmla="*/ 509588 h 890588"/>
                <a:gd name="connsiteX35" fmla="*/ 1547813 w 3357563"/>
                <a:gd name="connsiteY35" fmla="*/ 514350 h 890588"/>
                <a:gd name="connsiteX36" fmla="*/ 1562100 w 3357563"/>
                <a:gd name="connsiteY36" fmla="*/ 519113 h 890588"/>
                <a:gd name="connsiteX37" fmla="*/ 1735931 w 3357563"/>
                <a:gd name="connsiteY37" fmla="*/ 509588 h 890588"/>
                <a:gd name="connsiteX38" fmla="*/ 1800225 w 3357563"/>
                <a:gd name="connsiteY38" fmla="*/ 523875 h 890588"/>
                <a:gd name="connsiteX39" fmla="*/ 1814513 w 3357563"/>
                <a:gd name="connsiteY39" fmla="*/ 514350 h 890588"/>
                <a:gd name="connsiteX40" fmla="*/ 1847850 w 3357563"/>
                <a:gd name="connsiteY40" fmla="*/ 500063 h 890588"/>
                <a:gd name="connsiteX41" fmla="*/ 1866900 w 3357563"/>
                <a:gd name="connsiteY41" fmla="*/ 495300 h 890588"/>
                <a:gd name="connsiteX42" fmla="*/ 2095500 w 3357563"/>
                <a:gd name="connsiteY42" fmla="*/ 481013 h 890588"/>
                <a:gd name="connsiteX43" fmla="*/ 2124075 w 3357563"/>
                <a:gd name="connsiteY43" fmla="*/ 466725 h 890588"/>
                <a:gd name="connsiteX44" fmla="*/ 2138363 w 3357563"/>
                <a:gd name="connsiteY44" fmla="*/ 461963 h 890588"/>
                <a:gd name="connsiteX45" fmla="*/ 2152650 w 3357563"/>
                <a:gd name="connsiteY45" fmla="*/ 452438 h 890588"/>
                <a:gd name="connsiteX46" fmla="*/ 2190750 w 3357563"/>
                <a:gd name="connsiteY46" fmla="*/ 442913 h 890588"/>
                <a:gd name="connsiteX47" fmla="*/ 2219325 w 3357563"/>
                <a:gd name="connsiteY47" fmla="*/ 433388 h 890588"/>
                <a:gd name="connsiteX48" fmla="*/ 2233613 w 3357563"/>
                <a:gd name="connsiteY48" fmla="*/ 419100 h 890588"/>
                <a:gd name="connsiteX49" fmla="*/ 2343150 w 3357563"/>
                <a:gd name="connsiteY49" fmla="*/ 404813 h 890588"/>
                <a:gd name="connsiteX50" fmla="*/ 2405063 w 3357563"/>
                <a:gd name="connsiteY50" fmla="*/ 400050 h 890588"/>
                <a:gd name="connsiteX51" fmla="*/ 2419350 w 3357563"/>
                <a:gd name="connsiteY51" fmla="*/ 395288 h 890588"/>
                <a:gd name="connsiteX52" fmla="*/ 2462213 w 3357563"/>
                <a:gd name="connsiteY52" fmla="*/ 385763 h 890588"/>
                <a:gd name="connsiteX53" fmla="*/ 2490788 w 3357563"/>
                <a:gd name="connsiteY53" fmla="*/ 381000 h 890588"/>
                <a:gd name="connsiteX54" fmla="*/ 2505075 w 3357563"/>
                <a:gd name="connsiteY54" fmla="*/ 376238 h 890588"/>
                <a:gd name="connsiteX55" fmla="*/ 2538413 w 3357563"/>
                <a:gd name="connsiteY55" fmla="*/ 371475 h 890588"/>
                <a:gd name="connsiteX56" fmla="*/ 2590800 w 3357563"/>
                <a:gd name="connsiteY56" fmla="*/ 357188 h 890588"/>
                <a:gd name="connsiteX57" fmla="*/ 2662238 w 3357563"/>
                <a:gd name="connsiteY57" fmla="*/ 352425 h 890588"/>
                <a:gd name="connsiteX58" fmla="*/ 2676525 w 3357563"/>
                <a:gd name="connsiteY58" fmla="*/ 347663 h 890588"/>
                <a:gd name="connsiteX59" fmla="*/ 2786063 w 3357563"/>
                <a:gd name="connsiteY59" fmla="*/ 338138 h 890588"/>
                <a:gd name="connsiteX60" fmla="*/ 2862263 w 3357563"/>
                <a:gd name="connsiteY60" fmla="*/ 328613 h 890588"/>
                <a:gd name="connsiteX61" fmla="*/ 2900363 w 3357563"/>
                <a:gd name="connsiteY61" fmla="*/ 323850 h 890588"/>
                <a:gd name="connsiteX62" fmla="*/ 2928938 w 3357563"/>
                <a:gd name="connsiteY62" fmla="*/ 304800 h 890588"/>
                <a:gd name="connsiteX63" fmla="*/ 2943225 w 3357563"/>
                <a:gd name="connsiteY63" fmla="*/ 295275 h 890588"/>
                <a:gd name="connsiteX64" fmla="*/ 2971800 w 3357563"/>
                <a:gd name="connsiteY64" fmla="*/ 266700 h 890588"/>
                <a:gd name="connsiteX65" fmla="*/ 2986088 w 3357563"/>
                <a:gd name="connsiteY65" fmla="*/ 252413 h 890588"/>
                <a:gd name="connsiteX66" fmla="*/ 3014663 w 3357563"/>
                <a:gd name="connsiteY66" fmla="*/ 238125 h 890588"/>
                <a:gd name="connsiteX67" fmla="*/ 3028950 w 3357563"/>
                <a:gd name="connsiteY67" fmla="*/ 228600 h 890588"/>
                <a:gd name="connsiteX68" fmla="*/ 3062288 w 3357563"/>
                <a:gd name="connsiteY68" fmla="*/ 214313 h 890588"/>
                <a:gd name="connsiteX69" fmla="*/ 3105150 w 3357563"/>
                <a:gd name="connsiteY69" fmla="*/ 185738 h 890588"/>
                <a:gd name="connsiteX70" fmla="*/ 3133725 w 3357563"/>
                <a:gd name="connsiteY70" fmla="*/ 166688 h 890588"/>
                <a:gd name="connsiteX71" fmla="*/ 3162300 w 3357563"/>
                <a:gd name="connsiteY71" fmla="*/ 138113 h 890588"/>
                <a:gd name="connsiteX72" fmla="*/ 3190875 w 3357563"/>
                <a:gd name="connsiteY72" fmla="*/ 119063 h 890588"/>
                <a:gd name="connsiteX73" fmla="*/ 3205163 w 3357563"/>
                <a:gd name="connsiteY73" fmla="*/ 109538 h 890588"/>
                <a:gd name="connsiteX74" fmla="*/ 3228975 w 3357563"/>
                <a:gd name="connsiteY74" fmla="*/ 85725 h 890588"/>
                <a:gd name="connsiteX75" fmla="*/ 3252788 w 3357563"/>
                <a:gd name="connsiteY75" fmla="*/ 57150 h 890588"/>
                <a:gd name="connsiteX76" fmla="*/ 3267075 w 3357563"/>
                <a:gd name="connsiteY76" fmla="*/ 52388 h 890588"/>
                <a:gd name="connsiteX77" fmla="*/ 3281363 w 3357563"/>
                <a:gd name="connsiteY77" fmla="*/ 38100 h 890588"/>
                <a:gd name="connsiteX78" fmla="*/ 3309938 w 3357563"/>
                <a:gd name="connsiteY78" fmla="*/ 28575 h 890588"/>
                <a:gd name="connsiteX79" fmla="*/ 3328988 w 3357563"/>
                <a:gd name="connsiteY79" fmla="*/ 19050 h 890588"/>
                <a:gd name="connsiteX80" fmla="*/ 3357563 w 3357563"/>
                <a:gd name="connsiteY80" fmla="*/ 0 h 890588"/>
                <a:gd name="connsiteX0" fmla="*/ 0 w 3305175"/>
                <a:gd name="connsiteY0" fmla="*/ 819150 h 819150"/>
                <a:gd name="connsiteX1" fmla="*/ 23812 w 3305175"/>
                <a:gd name="connsiteY1" fmla="*/ 790575 h 819150"/>
                <a:gd name="connsiteX2" fmla="*/ 47625 w 3305175"/>
                <a:gd name="connsiteY2" fmla="*/ 762000 h 819150"/>
                <a:gd name="connsiteX3" fmla="*/ 71437 w 3305175"/>
                <a:gd name="connsiteY3" fmla="*/ 719138 h 819150"/>
                <a:gd name="connsiteX4" fmla="*/ 80962 w 3305175"/>
                <a:gd name="connsiteY4" fmla="*/ 700088 h 819150"/>
                <a:gd name="connsiteX5" fmla="*/ 85725 w 3305175"/>
                <a:gd name="connsiteY5" fmla="*/ 685800 h 819150"/>
                <a:gd name="connsiteX6" fmla="*/ 100012 w 3305175"/>
                <a:gd name="connsiteY6" fmla="*/ 666750 h 819150"/>
                <a:gd name="connsiteX7" fmla="*/ 142875 w 3305175"/>
                <a:gd name="connsiteY7" fmla="*/ 628650 h 819150"/>
                <a:gd name="connsiteX8" fmla="*/ 147637 w 3305175"/>
                <a:gd name="connsiteY8" fmla="*/ 614363 h 819150"/>
                <a:gd name="connsiteX9" fmla="*/ 171450 w 3305175"/>
                <a:gd name="connsiteY9" fmla="*/ 585788 h 819150"/>
                <a:gd name="connsiteX10" fmla="*/ 190500 w 3305175"/>
                <a:gd name="connsiteY10" fmla="*/ 557213 h 819150"/>
                <a:gd name="connsiteX11" fmla="*/ 219075 w 3305175"/>
                <a:gd name="connsiteY11" fmla="*/ 528638 h 819150"/>
                <a:gd name="connsiteX12" fmla="*/ 242887 w 3305175"/>
                <a:gd name="connsiteY12" fmla="*/ 500062 h 819150"/>
                <a:gd name="connsiteX13" fmla="*/ 288131 w 3305175"/>
                <a:gd name="connsiteY13" fmla="*/ 459582 h 819150"/>
                <a:gd name="connsiteX14" fmla="*/ 323849 w 3305175"/>
                <a:gd name="connsiteY14" fmla="*/ 445294 h 819150"/>
                <a:gd name="connsiteX15" fmla="*/ 352425 w 3305175"/>
                <a:gd name="connsiteY15" fmla="*/ 442913 h 819150"/>
                <a:gd name="connsiteX16" fmla="*/ 395287 w 3305175"/>
                <a:gd name="connsiteY16" fmla="*/ 461963 h 819150"/>
                <a:gd name="connsiteX17" fmla="*/ 423862 w 3305175"/>
                <a:gd name="connsiteY17" fmla="*/ 471488 h 819150"/>
                <a:gd name="connsiteX18" fmla="*/ 585787 w 3305175"/>
                <a:gd name="connsiteY18" fmla="*/ 466725 h 819150"/>
                <a:gd name="connsiteX19" fmla="*/ 619125 w 3305175"/>
                <a:gd name="connsiteY19" fmla="*/ 457200 h 819150"/>
                <a:gd name="connsiteX20" fmla="*/ 700087 w 3305175"/>
                <a:gd name="connsiteY20" fmla="*/ 452438 h 819150"/>
                <a:gd name="connsiteX21" fmla="*/ 909637 w 3305175"/>
                <a:gd name="connsiteY21" fmla="*/ 457200 h 819150"/>
                <a:gd name="connsiteX22" fmla="*/ 985837 w 3305175"/>
                <a:gd name="connsiteY22" fmla="*/ 466725 h 819150"/>
                <a:gd name="connsiteX23" fmla="*/ 1014412 w 3305175"/>
                <a:gd name="connsiteY23" fmla="*/ 476250 h 819150"/>
                <a:gd name="connsiteX24" fmla="*/ 1085850 w 3305175"/>
                <a:gd name="connsiteY24" fmla="*/ 485775 h 819150"/>
                <a:gd name="connsiteX25" fmla="*/ 1190625 w 3305175"/>
                <a:gd name="connsiteY25" fmla="*/ 476250 h 819150"/>
                <a:gd name="connsiteX26" fmla="*/ 1204912 w 3305175"/>
                <a:gd name="connsiteY26" fmla="*/ 471488 h 819150"/>
                <a:gd name="connsiteX27" fmla="*/ 1233487 w 3305175"/>
                <a:gd name="connsiteY27" fmla="*/ 476250 h 819150"/>
                <a:gd name="connsiteX28" fmla="*/ 1252537 w 3305175"/>
                <a:gd name="connsiteY28" fmla="*/ 481013 h 819150"/>
                <a:gd name="connsiteX29" fmla="*/ 1285875 w 3305175"/>
                <a:gd name="connsiteY29" fmla="*/ 485775 h 819150"/>
                <a:gd name="connsiteX30" fmla="*/ 1338262 w 3305175"/>
                <a:gd name="connsiteY30" fmla="*/ 495300 h 819150"/>
                <a:gd name="connsiteX31" fmla="*/ 1362075 w 3305175"/>
                <a:gd name="connsiteY31" fmla="*/ 500063 h 819150"/>
                <a:gd name="connsiteX32" fmla="*/ 1428750 w 3305175"/>
                <a:gd name="connsiteY32" fmla="*/ 504825 h 819150"/>
                <a:gd name="connsiteX33" fmla="*/ 1476375 w 3305175"/>
                <a:gd name="connsiteY33" fmla="*/ 509588 h 819150"/>
                <a:gd name="connsiteX34" fmla="*/ 1495425 w 3305175"/>
                <a:gd name="connsiteY34" fmla="*/ 514350 h 819150"/>
                <a:gd name="connsiteX35" fmla="*/ 1509712 w 3305175"/>
                <a:gd name="connsiteY35" fmla="*/ 519113 h 819150"/>
                <a:gd name="connsiteX36" fmla="*/ 1683543 w 3305175"/>
                <a:gd name="connsiteY36" fmla="*/ 509588 h 819150"/>
                <a:gd name="connsiteX37" fmla="*/ 1747837 w 3305175"/>
                <a:gd name="connsiteY37" fmla="*/ 523875 h 819150"/>
                <a:gd name="connsiteX38" fmla="*/ 1762125 w 3305175"/>
                <a:gd name="connsiteY38" fmla="*/ 514350 h 819150"/>
                <a:gd name="connsiteX39" fmla="*/ 1795462 w 3305175"/>
                <a:gd name="connsiteY39" fmla="*/ 500063 h 819150"/>
                <a:gd name="connsiteX40" fmla="*/ 1814512 w 3305175"/>
                <a:gd name="connsiteY40" fmla="*/ 495300 h 819150"/>
                <a:gd name="connsiteX41" fmla="*/ 2043112 w 3305175"/>
                <a:gd name="connsiteY41" fmla="*/ 481013 h 819150"/>
                <a:gd name="connsiteX42" fmla="*/ 2071687 w 3305175"/>
                <a:gd name="connsiteY42" fmla="*/ 466725 h 819150"/>
                <a:gd name="connsiteX43" fmla="*/ 2085975 w 3305175"/>
                <a:gd name="connsiteY43" fmla="*/ 461963 h 819150"/>
                <a:gd name="connsiteX44" fmla="*/ 2100262 w 3305175"/>
                <a:gd name="connsiteY44" fmla="*/ 452438 h 819150"/>
                <a:gd name="connsiteX45" fmla="*/ 2138362 w 3305175"/>
                <a:gd name="connsiteY45" fmla="*/ 442913 h 819150"/>
                <a:gd name="connsiteX46" fmla="*/ 2166937 w 3305175"/>
                <a:gd name="connsiteY46" fmla="*/ 433388 h 819150"/>
                <a:gd name="connsiteX47" fmla="*/ 2181225 w 3305175"/>
                <a:gd name="connsiteY47" fmla="*/ 419100 h 819150"/>
                <a:gd name="connsiteX48" fmla="*/ 2290762 w 3305175"/>
                <a:gd name="connsiteY48" fmla="*/ 404813 h 819150"/>
                <a:gd name="connsiteX49" fmla="*/ 2352675 w 3305175"/>
                <a:gd name="connsiteY49" fmla="*/ 400050 h 819150"/>
                <a:gd name="connsiteX50" fmla="*/ 2366962 w 3305175"/>
                <a:gd name="connsiteY50" fmla="*/ 395288 h 819150"/>
                <a:gd name="connsiteX51" fmla="*/ 2409825 w 3305175"/>
                <a:gd name="connsiteY51" fmla="*/ 385763 h 819150"/>
                <a:gd name="connsiteX52" fmla="*/ 2438400 w 3305175"/>
                <a:gd name="connsiteY52" fmla="*/ 381000 h 819150"/>
                <a:gd name="connsiteX53" fmla="*/ 2452687 w 3305175"/>
                <a:gd name="connsiteY53" fmla="*/ 376238 h 819150"/>
                <a:gd name="connsiteX54" fmla="*/ 2486025 w 3305175"/>
                <a:gd name="connsiteY54" fmla="*/ 371475 h 819150"/>
                <a:gd name="connsiteX55" fmla="*/ 2538412 w 3305175"/>
                <a:gd name="connsiteY55" fmla="*/ 357188 h 819150"/>
                <a:gd name="connsiteX56" fmla="*/ 2609850 w 3305175"/>
                <a:gd name="connsiteY56" fmla="*/ 352425 h 819150"/>
                <a:gd name="connsiteX57" fmla="*/ 2624137 w 3305175"/>
                <a:gd name="connsiteY57" fmla="*/ 347663 h 819150"/>
                <a:gd name="connsiteX58" fmla="*/ 2733675 w 3305175"/>
                <a:gd name="connsiteY58" fmla="*/ 338138 h 819150"/>
                <a:gd name="connsiteX59" fmla="*/ 2809875 w 3305175"/>
                <a:gd name="connsiteY59" fmla="*/ 328613 h 819150"/>
                <a:gd name="connsiteX60" fmla="*/ 2847975 w 3305175"/>
                <a:gd name="connsiteY60" fmla="*/ 323850 h 819150"/>
                <a:gd name="connsiteX61" fmla="*/ 2876550 w 3305175"/>
                <a:gd name="connsiteY61" fmla="*/ 304800 h 819150"/>
                <a:gd name="connsiteX62" fmla="*/ 2890837 w 3305175"/>
                <a:gd name="connsiteY62" fmla="*/ 295275 h 819150"/>
                <a:gd name="connsiteX63" fmla="*/ 2919412 w 3305175"/>
                <a:gd name="connsiteY63" fmla="*/ 266700 h 819150"/>
                <a:gd name="connsiteX64" fmla="*/ 2933700 w 3305175"/>
                <a:gd name="connsiteY64" fmla="*/ 252413 h 819150"/>
                <a:gd name="connsiteX65" fmla="*/ 2962275 w 3305175"/>
                <a:gd name="connsiteY65" fmla="*/ 238125 h 819150"/>
                <a:gd name="connsiteX66" fmla="*/ 2976562 w 3305175"/>
                <a:gd name="connsiteY66" fmla="*/ 228600 h 819150"/>
                <a:gd name="connsiteX67" fmla="*/ 3009900 w 3305175"/>
                <a:gd name="connsiteY67" fmla="*/ 214313 h 819150"/>
                <a:gd name="connsiteX68" fmla="*/ 3052762 w 3305175"/>
                <a:gd name="connsiteY68" fmla="*/ 185738 h 819150"/>
                <a:gd name="connsiteX69" fmla="*/ 3081337 w 3305175"/>
                <a:gd name="connsiteY69" fmla="*/ 166688 h 819150"/>
                <a:gd name="connsiteX70" fmla="*/ 3109912 w 3305175"/>
                <a:gd name="connsiteY70" fmla="*/ 138113 h 819150"/>
                <a:gd name="connsiteX71" fmla="*/ 3138487 w 3305175"/>
                <a:gd name="connsiteY71" fmla="*/ 119063 h 819150"/>
                <a:gd name="connsiteX72" fmla="*/ 3152775 w 3305175"/>
                <a:gd name="connsiteY72" fmla="*/ 109538 h 819150"/>
                <a:gd name="connsiteX73" fmla="*/ 3176587 w 3305175"/>
                <a:gd name="connsiteY73" fmla="*/ 85725 h 819150"/>
                <a:gd name="connsiteX74" fmla="*/ 3200400 w 3305175"/>
                <a:gd name="connsiteY74" fmla="*/ 57150 h 819150"/>
                <a:gd name="connsiteX75" fmla="*/ 3214687 w 3305175"/>
                <a:gd name="connsiteY75" fmla="*/ 52388 h 819150"/>
                <a:gd name="connsiteX76" fmla="*/ 3228975 w 3305175"/>
                <a:gd name="connsiteY76" fmla="*/ 38100 h 819150"/>
                <a:gd name="connsiteX77" fmla="*/ 3257550 w 3305175"/>
                <a:gd name="connsiteY77" fmla="*/ 28575 h 819150"/>
                <a:gd name="connsiteX78" fmla="*/ 3276600 w 3305175"/>
                <a:gd name="connsiteY78" fmla="*/ 19050 h 819150"/>
                <a:gd name="connsiteX79" fmla="*/ 3305175 w 3305175"/>
                <a:gd name="connsiteY79" fmla="*/ 0 h 819150"/>
                <a:gd name="connsiteX0" fmla="*/ 0 w 3281363"/>
                <a:gd name="connsiteY0" fmla="*/ 790575 h 790575"/>
                <a:gd name="connsiteX1" fmla="*/ 23813 w 3281363"/>
                <a:gd name="connsiteY1" fmla="*/ 762000 h 790575"/>
                <a:gd name="connsiteX2" fmla="*/ 47625 w 3281363"/>
                <a:gd name="connsiteY2" fmla="*/ 719138 h 790575"/>
                <a:gd name="connsiteX3" fmla="*/ 57150 w 3281363"/>
                <a:gd name="connsiteY3" fmla="*/ 700088 h 790575"/>
                <a:gd name="connsiteX4" fmla="*/ 61913 w 3281363"/>
                <a:gd name="connsiteY4" fmla="*/ 685800 h 790575"/>
                <a:gd name="connsiteX5" fmla="*/ 76200 w 3281363"/>
                <a:gd name="connsiteY5" fmla="*/ 666750 h 790575"/>
                <a:gd name="connsiteX6" fmla="*/ 119063 w 3281363"/>
                <a:gd name="connsiteY6" fmla="*/ 628650 h 790575"/>
                <a:gd name="connsiteX7" fmla="*/ 123825 w 3281363"/>
                <a:gd name="connsiteY7" fmla="*/ 614363 h 790575"/>
                <a:gd name="connsiteX8" fmla="*/ 147638 w 3281363"/>
                <a:gd name="connsiteY8" fmla="*/ 585788 h 790575"/>
                <a:gd name="connsiteX9" fmla="*/ 166688 w 3281363"/>
                <a:gd name="connsiteY9" fmla="*/ 557213 h 790575"/>
                <a:gd name="connsiteX10" fmla="*/ 195263 w 3281363"/>
                <a:gd name="connsiteY10" fmla="*/ 528638 h 790575"/>
                <a:gd name="connsiteX11" fmla="*/ 219075 w 3281363"/>
                <a:gd name="connsiteY11" fmla="*/ 500062 h 790575"/>
                <a:gd name="connsiteX12" fmla="*/ 264319 w 3281363"/>
                <a:gd name="connsiteY12" fmla="*/ 459582 h 790575"/>
                <a:gd name="connsiteX13" fmla="*/ 300037 w 3281363"/>
                <a:gd name="connsiteY13" fmla="*/ 445294 h 790575"/>
                <a:gd name="connsiteX14" fmla="*/ 328613 w 3281363"/>
                <a:gd name="connsiteY14" fmla="*/ 442913 h 790575"/>
                <a:gd name="connsiteX15" fmla="*/ 371475 w 3281363"/>
                <a:gd name="connsiteY15" fmla="*/ 461963 h 790575"/>
                <a:gd name="connsiteX16" fmla="*/ 400050 w 3281363"/>
                <a:gd name="connsiteY16" fmla="*/ 471488 h 790575"/>
                <a:gd name="connsiteX17" fmla="*/ 561975 w 3281363"/>
                <a:gd name="connsiteY17" fmla="*/ 466725 h 790575"/>
                <a:gd name="connsiteX18" fmla="*/ 595313 w 3281363"/>
                <a:gd name="connsiteY18" fmla="*/ 457200 h 790575"/>
                <a:gd name="connsiteX19" fmla="*/ 676275 w 3281363"/>
                <a:gd name="connsiteY19" fmla="*/ 452438 h 790575"/>
                <a:gd name="connsiteX20" fmla="*/ 885825 w 3281363"/>
                <a:gd name="connsiteY20" fmla="*/ 457200 h 790575"/>
                <a:gd name="connsiteX21" fmla="*/ 962025 w 3281363"/>
                <a:gd name="connsiteY21" fmla="*/ 466725 h 790575"/>
                <a:gd name="connsiteX22" fmla="*/ 990600 w 3281363"/>
                <a:gd name="connsiteY22" fmla="*/ 476250 h 790575"/>
                <a:gd name="connsiteX23" fmla="*/ 1062038 w 3281363"/>
                <a:gd name="connsiteY23" fmla="*/ 485775 h 790575"/>
                <a:gd name="connsiteX24" fmla="*/ 1166813 w 3281363"/>
                <a:gd name="connsiteY24" fmla="*/ 476250 h 790575"/>
                <a:gd name="connsiteX25" fmla="*/ 1181100 w 3281363"/>
                <a:gd name="connsiteY25" fmla="*/ 471488 h 790575"/>
                <a:gd name="connsiteX26" fmla="*/ 1209675 w 3281363"/>
                <a:gd name="connsiteY26" fmla="*/ 476250 h 790575"/>
                <a:gd name="connsiteX27" fmla="*/ 1228725 w 3281363"/>
                <a:gd name="connsiteY27" fmla="*/ 481013 h 790575"/>
                <a:gd name="connsiteX28" fmla="*/ 1262063 w 3281363"/>
                <a:gd name="connsiteY28" fmla="*/ 485775 h 790575"/>
                <a:gd name="connsiteX29" fmla="*/ 1314450 w 3281363"/>
                <a:gd name="connsiteY29" fmla="*/ 495300 h 790575"/>
                <a:gd name="connsiteX30" fmla="*/ 1338263 w 3281363"/>
                <a:gd name="connsiteY30" fmla="*/ 500063 h 790575"/>
                <a:gd name="connsiteX31" fmla="*/ 1404938 w 3281363"/>
                <a:gd name="connsiteY31" fmla="*/ 504825 h 790575"/>
                <a:gd name="connsiteX32" fmla="*/ 1452563 w 3281363"/>
                <a:gd name="connsiteY32" fmla="*/ 509588 h 790575"/>
                <a:gd name="connsiteX33" fmla="*/ 1471613 w 3281363"/>
                <a:gd name="connsiteY33" fmla="*/ 514350 h 790575"/>
                <a:gd name="connsiteX34" fmla="*/ 1485900 w 3281363"/>
                <a:gd name="connsiteY34" fmla="*/ 519113 h 790575"/>
                <a:gd name="connsiteX35" fmla="*/ 1659731 w 3281363"/>
                <a:gd name="connsiteY35" fmla="*/ 509588 h 790575"/>
                <a:gd name="connsiteX36" fmla="*/ 1724025 w 3281363"/>
                <a:gd name="connsiteY36" fmla="*/ 523875 h 790575"/>
                <a:gd name="connsiteX37" fmla="*/ 1738313 w 3281363"/>
                <a:gd name="connsiteY37" fmla="*/ 514350 h 790575"/>
                <a:gd name="connsiteX38" fmla="*/ 1771650 w 3281363"/>
                <a:gd name="connsiteY38" fmla="*/ 500063 h 790575"/>
                <a:gd name="connsiteX39" fmla="*/ 1790700 w 3281363"/>
                <a:gd name="connsiteY39" fmla="*/ 495300 h 790575"/>
                <a:gd name="connsiteX40" fmla="*/ 2019300 w 3281363"/>
                <a:gd name="connsiteY40" fmla="*/ 481013 h 790575"/>
                <a:gd name="connsiteX41" fmla="*/ 2047875 w 3281363"/>
                <a:gd name="connsiteY41" fmla="*/ 466725 h 790575"/>
                <a:gd name="connsiteX42" fmla="*/ 2062163 w 3281363"/>
                <a:gd name="connsiteY42" fmla="*/ 461963 h 790575"/>
                <a:gd name="connsiteX43" fmla="*/ 2076450 w 3281363"/>
                <a:gd name="connsiteY43" fmla="*/ 452438 h 790575"/>
                <a:gd name="connsiteX44" fmla="*/ 2114550 w 3281363"/>
                <a:gd name="connsiteY44" fmla="*/ 442913 h 790575"/>
                <a:gd name="connsiteX45" fmla="*/ 2143125 w 3281363"/>
                <a:gd name="connsiteY45" fmla="*/ 433388 h 790575"/>
                <a:gd name="connsiteX46" fmla="*/ 2157413 w 3281363"/>
                <a:gd name="connsiteY46" fmla="*/ 419100 h 790575"/>
                <a:gd name="connsiteX47" fmla="*/ 2266950 w 3281363"/>
                <a:gd name="connsiteY47" fmla="*/ 404813 h 790575"/>
                <a:gd name="connsiteX48" fmla="*/ 2328863 w 3281363"/>
                <a:gd name="connsiteY48" fmla="*/ 400050 h 790575"/>
                <a:gd name="connsiteX49" fmla="*/ 2343150 w 3281363"/>
                <a:gd name="connsiteY49" fmla="*/ 395288 h 790575"/>
                <a:gd name="connsiteX50" fmla="*/ 2386013 w 3281363"/>
                <a:gd name="connsiteY50" fmla="*/ 385763 h 790575"/>
                <a:gd name="connsiteX51" fmla="*/ 2414588 w 3281363"/>
                <a:gd name="connsiteY51" fmla="*/ 381000 h 790575"/>
                <a:gd name="connsiteX52" fmla="*/ 2428875 w 3281363"/>
                <a:gd name="connsiteY52" fmla="*/ 376238 h 790575"/>
                <a:gd name="connsiteX53" fmla="*/ 2462213 w 3281363"/>
                <a:gd name="connsiteY53" fmla="*/ 371475 h 790575"/>
                <a:gd name="connsiteX54" fmla="*/ 2514600 w 3281363"/>
                <a:gd name="connsiteY54" fmla="*/ 357188 h 790575"/>
                <a:gd name="connsiteX55" fmla="*/ 2586038 w 3281363"/>
                <a:gd name="connsiteY55" fmla="*/ 352425 h 790575"/>
                <a:gd name="connsiteX56" fmla="*/ 2600325 w 3281363"/>
                <a:gd name="connsiteY56" fmla="*/ 347663 h 790575"/>
                <a:gd name="connsiteX57" fmla="*/ 2709863 w 3281363"/>
                <a:gd name="connsiteY57" fmla="*/ 338138 h 790575"/>
                <a:gd name="connsiteX58" fmla="*/ 2786063 w 3281363"/>
                <a:gd name="connsiteY58" fmla="*/ 328613 h 790575"/>
                <a:gd name="connsiteX59" fmla="*/ 2824163 w 3281363"/>
                <a:gd name="connsiteY59" fmla="*/ 323850 h 790575"/>
                <a:gd name="connsiteX60" fmla="*/ 2852738 w 3281363"/>
                <a:gd name="connsiteY60" fmla="*/ 304800 h 790575"/>
                <a:gd name="connsiteX61" fmla="*/ 2867025 w 3281363"/>
                <a:gd name="connsiteY61" fmla="*/ 295275 h 790575"/>
                <a:gd name="connsiteX62" fmla="*/ 2895600 w 3281363"/>
                <a:gd name="connsiteY62" fmla="*/ 266700 h 790575"/>
                <a:gd name="connsiteX63" fmla="*/ 2909888 w 3281363"/>
                <a:gd name="connsiteY63" fmla="*/ 252413 h 790575"/>
                <a:gd name="connsiteX64" fmla="*/ 2938463 w 3281363"/>
                <a:gd name="connsiteY64" fmla="*/ 238125 h 790575"/>
                <a:gd name="connsiteX65" fmla="*/ 2952750 w 3281363"/>
                <a:gd name="connsiteY65" fmla="*/ 228600 h 790575"/>
                <a:gd name="connsiteX66" fmla="*/ 2986088 w 3281363"/>
                <a:gd name="connsiteY66" fmla="*/ 214313 h 790575"/>
                <a:gd name="connsiteX67" fmla="*/ 3028950 w 3281363"/>
                <a:gd name="connsiteY67" fmla="*/ 185738 h 790575"/>
                <a:gd name="connsiteX68" fmla="*/ 3057525 w 3281363"/>
                <a:gd name="connsiteY68" fmla="*/ 166688 h 790575"/>
                <a:gd name="connsiteX69" fmla="*/ 3086100 w 3281363"/>
                <a:gd name="connsiteY69" fmla="*/ 138113 h 790575"/>
                <a:gd name="connsiteX70" fmla="*/ 3114675 w 3281363"/>
                <a:gd name="connsiteY70" fmla="*/ 119063 h 790575"/>
                <a:gd name="connsiteX71" fmla="*/ 3128963 w 3281363"/>
                <a:gd name="connsiteY71" fmla="*/ 109538 h 790575"/>
                <a:gd name="connsiteX72" fmla="*/ 3152775 w 3281363"/>
                <a:gd name="connsiteY72" fmla="*/ 85725 h 790575"/>
                <a:gd name="connsiteX73" fmla="*/ 3176588 w 3281363"/>
                <a:gd name="connsiteY73" fmla="*/ 57150 h 790575"/>
                <a:gd name="connsiteX74" fmla="*/ 3190875 w 3281363"/>
                <a:gd name="connsiteY74" fmla="*/ 52388 h 790575"/>
                <a:gd name="connsiteX75" fmla="*/ 3205163 w 3281363"/>
                <a:gd name="connsiteY75" fmla="*/ 38100 h 790575"/>
                <a:gd name="connsiteX76" fmla="*/ 3233738 w 3281363"/>
                <a:gd name="connsiteY76" fmla="*/ 28575 h 790575"/>
                <a:gd name="connsiteX77" fmla="*/ 3252788 w 3281363"/>
                <a:gd name="connsiteY77" fmla="*/ 19050 h 790575"/>
                <a:gd name="connsiteX78" fmla="*/ 3281363 w 3281363"/>
                <a:gd name="connsiteY78" fmla="*/ 0 h 790575"/>
                <a:gd name="connsiteX0" fmla="*/ 0 w 3257550"/>
                <a:gd name="connsiteY0" fmla="*/ 762000 h 762000"/>
                <a:gd name="connsiteX1" fmla="*/ 23812 w 3257550"/>
                <a:gd name="connsiteY1" fmla="*/ 719138 h 762000"/>
                <a:gd name="connsiteX2" fmla="*/ 33337 w 3257550"/>
                <a:gd name="connsiteY2" fmla="*/ 700088 h 762000"/>
                <a:gd name="connsiteX3" fmla="*/ 38100 w 3257550"/>
                <a:gd name="connsiteY3" fmla="*/ 685800 h 762000"/>
                <a:gd name="connsiteX4" fmla="*/ 52387 w 3257550"/>
                <a:gd name="connsiteY4" fmla="*/ 666750 h 762000"/>
                <a:gd name="connsiteX5" fmla="*/ 95250 w 3257550"/>
                <a:gd name="connsiteY5" fmla="*/ 628650 h 762000"/>
                <a:gd name="connsiteX6" fmla="*/ 100012 w 3257550"/>
                <a:gd name="connsiteY6" fmla="*/ 614363 h 762000"/>
                <a:gd name="connsiteX7" fmla="*/ 123825 w 3257550"/>
                <a:gd name="connsiteY7" fmla="*/ 585788 h 762000"/>
                <a:gd name="connsiteX8" fmla="*/ 142875 w 3257550"/>
                <a:gd name="connsiteY8" fmla="*/ 557213 h 762000"/>
                <a:gd name="connsiteX9" fmla="*/ 171450 w 3257550"/>
                <a:gd name="connsiteY9" fmla="*/ 528638 h 762000"/>
                <a:gd name="connsiteX10" fmla="*/ 195262 w 3257550"/>
                <a:gd name="connsiteY10" fmla="*/ 500062 h 762000"/>
                <a:gd name="connsiteX11" fmla="*/ 240506 w 3257550"/>
                <a:gd name="connsiteY11" fmla="*/ 459582 h 762000"/>
                <a:gd name="connsiteX12" fmla="*/ 276224 w 3257550"/>
                <a:gd name="connsiteY12" fmla="*/ 445294 h 762000"/>
                <a:gd name="connsiteX13" fmla="*/ 304800 w 3257550"/>
                <a:gd name="connsiteY13" fmla="*/ 442913 h 762000"/>
                <a:gd name="connsiteX14" fmla="*/ 347662 w 3257550"/>
                <a:gd name="connsiteY14" fmla="*/ 461963 h 762000"/>
                <a:gd name="connsiteX15" fmla="*/ 376237 w 3257550"/>
                <a:gd name="connsiteY15" fmla="*/ 471488 h 762000"/>
                <a:gd name="connsiteX16" fmla="*/ 538162 w 3257550"/>
                <a:gd name="connsiteY16" fmla="*/ 466725 h 762000"/>
                <a:gd name="connsiteX17" fmla="*/ 571500 w 3257550"/>
                <a:gd name="connsiteY17" fmla="*/ 457200 h 762000"/>
                <a:gd name="connsiteX18" fmla="*/ 652462 w 3257550"/>
                <a:gd name="connsiteY18" fmla="*/ 452438 h 762000"/>
                <a:gd name="connsiteX19" fmla="*/ 862012 w 3257550"/>
                <a:gd name="connsiteY19" fmla="*/ 457200 h 762000"/>
                <a:gd name="connsiteX20" fmla="*/ 938212 w 3257550"/>
                <a:gd name="connsiteY20" fmla="*/ 466725 h 762000"/>
                <a:gd name="connsiteX21" fmla="*/ 966787 w 3257550"/>
                <a:gd name="connsiteY21" fmla="*/ 476250 h 762000"/>
                <a:gd name="connsiteX22" fmla="*/ 1038225 w 3257550"/>
                <a:gd name="connsiteY22" fmla="*/ 485775 h 762000"/>
                <a:gd name="connsiteX23" fmla="*/ 1143000 w 3257550"/>
                <a:gd name="connsiteY23" fmla="*/ 476250 h 762000"/>
                <a:gd name="connsiteX24" fmla="*/ 1157287 w 3257550"/>
                <a:gd name="connsiteY24" fmla="*/ 471488 h 762000"/>
                <a:gd name="connsiteX25" fmla="*/ 1185862 w 3257550"/>
                <a:gd name="connsiteY25" fmla="*/ 476250 h 762000"/>
                <a:gd name="connsiteX26" fmla="*/ 1204912 w 3257550"/>
                <a:gd name="connsiteY26" fmla="*/ 481013 h 762000"/>
                <a:gd name="connsiteX27" fmla="*/ 1238250 w 3257550"/>
                <a:gd name="connsiteY27" fmla="*/ 485775 h 762000"/>
                <a:gd name="connsiteX28" fmla="*/ 1290637 w 3257550"/>
                <a:gd name="connsiteY28" fmla="*/ 495300 h 762000"/>
                <a:gd name="connsiteX29" fmla="*/ 1314450 w 3257550"/>
                <a:gd name="connsiteY29" fmla="*/ 500063 h 762000"/>
                <a:gd name="connsiteX30" fmla="*/ 1381125 w 3257550"/>
                <a:gd name="connsiteY30" fmla="*/ 504825 h 762000"/>
                <a:gd name="connsiteX31" fmla="*/ 1428750 w 3257550"/>
                <a:gd name="connsiteY31" fmla="*/ 509588 h 762000"/>
                <a:gd name="connsiteX32" fmla="*/ 1447800 w 3257550"/>
                <a:gd name="connsiteY32" fmla="*/ 514350 h 762000"/>
                <a:gd name="connsiteX33" fmla="*/ 1462087 w 3257550"/>
                <a:gd name="connsiteY33" fmla="*/ 519113 h 762000"/>
                <a:gd name="connsiteX34" fmla="*/ 1635918 w 3257550"/>
                <a:gd name="connsiteY34" fmla="*/ 509588 h 762000"/>
                <a:gd name="connsiteX35" fmla="*/ 1700212 w 3257550"/>
                <a:gd name="connsiteY35" fmla="*/ 523875 h 762000"/>
                <a:gd name="connsiteX36" fmla="*/ 1714500 w 3257550"/>
                <a:gd name="connsiteY36" fmla="*/ 514350 h 762000"/>
                <a:gd name="connsiteX37" fmla="*/ 1747837 w 3257550"/>
                <a:gd name="connsiteY37" fmla="*/ 500063 h 762000"/>
                <a:gd name="connsiteX38" fmla="*/ 1766887 w 3257550"/>
                <a:gd name="connsiteY38" fmla="*/ 495300 h 762000"/>
                <a:gd name="connsiteX39" fmla="*/ 1995487 w 3257550"/>
                <a:gd name="connsiteY39" fmla="*/ 481013 h 762000"/>
                <a:gd name="connsiteX40" fmla="*/ 2024062 w 3257550"/>
                <a:gd name="connsiteY40" fmla="*/ 466725 h 762000"/>
                <a:gd name="connsiteX41" fmla="*/ 2038350 w 3257550"/>
                <a:gd name="connsiteY41" fmla="*/ 461963 h 762000"/>
                <a:gd name="connsiteX42" fmla="*/ 2052637 w 3257550"/>
                <a:gd name="connsiteY42" fmla="*/ 452438 h 762000"/>
                <a:gd name="connsiteX43" fmla="*/ 2090737 w 3257550"/>
                <a:gd name="connsiteY43" fmla="*/ 442913 h 762000"/>
                <a:gd name="connsiteX44" fmla="*/ 2119312 w 3257550"/>
                <a:gd name="connsiteY44" fmla="*/ 433388 h 762000"/>
                <a:gd name="connsiteX45" fmla="*/ 2133600 w 3257550"/>
                <a:gd name="connsiteY45" fmla="*/ 419100 h 762000"/>
                <a:gd name="connsiteX46" fmla="*/ 2243137 w 3257550"/>
                <a:gd name="connsiteY46" fmla="*/ 404813 h 762000"/>
                <a:gd name="connsiteX47" fmla="*/ 2305050 w 3257550"/>
                <a:gd name="connsiteY47" fmla="*/ 400050 h 762000"/>
                <a:gd name="connsiteX48" fmla="*/ 2319337 w 3257550"/>
                <a:gd name="connsiteY48" fmla="*/ 395288 h 762000"/>
                <a:gd name="connsiteX49" fmla="*/ 2362200 w 3257550"/>
                <a:gd name="connsiteY49" fmla="*/ 385763 h 762000"/>
                <a:gd name="connsiteX50" fmla="*/ 2390775 w 3257550"/>
                <a:gd name="connsiteY50" fmla="*/ 381000 h 762000"/>
                <a:gd name="connsiteX51" fmla="*/ 2405062 w 3257550"/>
                <a:gd name="connsiteY51" fmla="*/ 376238 h 762000"/>
                <a:gd name="connsiteX52" fmla="*/ 2438400 w 3257550"/>
                <a:gd name="connsiteY52" fmla="*/ 371475 h 762000"/>
                <a:gd name="connsiteX53" fmla="*/ 2490787 w 3257550"/>
                <a:gd name="connsiteY53" fmla="*/ 357188 h 762000"/>
                <a:gd name="connsiteX54" fmla="*/ 2562225 w 3257550"/>
                <a:gd name="connsiteY54" fmla="*/ 352425 h 762000"/>
                <a:gd name="connsiteX55" fmla="*/ 2576512 w 3257550"/>
                <a:gd name="connsiteY55" fmla="*/ 347663 h 762000"/>
                <a:gd name="connsiteX56" fmla="*/ 2686050 w 3257550"/>
                <a:gd name="connsiteY56" fmla="*/ 338138 h 762000"/>
                <a:gd name="connsiteX57" fmla="*/ 2762250 w 3257550"/>
                <a:gd name="connsiteY57" fmla="*/ 328613 h 762000"/>
                <a:gd name="connsiteX58" fmla="*/ 2800350 w 3257550"/>
                <a:gd name="connsiteY58" fmla="*/ 323850 h 762000"/>
                <a:gd name="connsiteX59" fmla="*/ 2828925 w 3257550"/>
                <a:gd name="connsiteY59" fmla="*/ 304800 h 762000"/>
                <a:gd name="connsiteX60" fmla="*/ 2843212 w 3257550"/>
                <a:gd name="connsiteY60" fmla="*/ 295275 h 762000"/>
                <a:gd name="connsiteX61" fmla="*/ 2871787 w 3257550"/>
                <a:gd name="connsiteY61" fmla="*/ 266700 h 762000"/>
                <a:gd name="connsiteX62" fmla="*/ 2886075 w 3257550"/>
                <a:gd name="connsiteY62" fmla="*/ 252413 h 762000"/>
                <a:gd name="connsiteX63" fmla="*/ 2914650 w 3257550"/>
                <a:gd name="connsiteY63" fmla="*/ 238125 h 762000"/>
                <a:gd name="connsiteX64" fmla="*/ 2928937 w 3257550"/>
                <a:gd name="connsiteY64" fmla="*/ 228600 h 762000"/>
                <a:gd name="connsiteX65" fmla="*/ 2962275 w 3257550"/>
                <a:gd name="connsiteY65" fmla="*/ 214313 h 762000"/>
                <a:gd name="connsiteX66" fmla="*/ 3005137 w 3257550"/>
                <a:gd name="connsiteY66" fmla="*/ 185738 h 762000"/>
                <a:gd name="connsiteX67" fmla="*/ 3033712 w 3257550"/>
                <a:gd name="connsiteY67" fmla="*/ 166688 h 762000"/>
                <a:gd name="connsiteX68" fmla="*/ 3062287 w 3257550"/>
                <a:gd name="connsiteY68" fmla="*/ 138113 h 762000"/>
                <a:gd name="connsiteX69" fmla="*/ 3090862 w 3257550"/>
                <a:gd name="connsiteY69" fmla="*/ 119063 h 762000"/>
                <a:gd name="connsiteX70" fmla="*/ 3105150 w 3257550"/>
                <a:gd name="connsiteY70" fmla="*/ 109538 h 762000"/>
                <a:gd name="connsiteX71" fmla="*/ 3128962 w 3257550"/>
                <a:gd name="connsiteY71" fmla="*/ 85725 h 762000"/>
                <a:gd name="connsiteX72" fmla="*/ 3152775 w 3257550"/>
                <a:gd name="connsiteY72" fmla="*/ 57150 h 762000"/>
                <a:gd name="connsiteX73" fmla="*/ 3167062 w 3257550"/>
                <a:gd name="connsiteY73" fmla="*/ 52388 h 762000"/>
                <a:gd name="connsiteX74" fmla="*/ 3181350 w 3257550"/>
                <a:gd name="connsiteY74" fmla="*/ 38100 h 762000"/>
                <a:gd name="connsiteX75" fmla="*/ 3209925 w 3257550"/>
                <a:gd name="connsiteY75" fmla="*/ 28575 h 762000"/>
                <a:gd name="connsiteX76" fmla="*/ 3228975 w 3257550"/>
                <a:gd name="connsiteY76" fmla="*/ 19050 h 762000"/>
                <a:gd name="connsiteX77" fmla="*/ 3257550 w 3257550"/>
                <a:gd name="connsiteY77" fmla="*/ 0 h 762000"/>
                <a:gd name="connsiteX0" fmla="*/ 0 w 3233738"/>
                <a:gd name="connsiteY0" fmla="*/ 719138 h 719138"/>
                <a:gd name="connsiteX1" fmla="*/ 9525 w 3233738"/>
                <a:gd name="connsiteY1" fmla="*/ 700088 h 719138"/>
                <a:gd name="connsiteX2" fmla="*/ 14288 w 3233738"/>
                <a:gd name="connsiteY2" fmla="*/ 685800 h 719138"/>
                <a:gd name="connsiteX3" fmla="*/ 28575 w 3233738"/>
                <a:gd name="connsiteY3" fmla="*/ 666750 h 719138"/>
                <a:gd name="connsiteX4" fmla="*/ 71438 w 3233738"/>
                <a:gd name="connsiteY4" fmla="*/ 628650 h 719138"/>
                <a:gd name="connsiteX5" fmla="*/ 76200 w 3233738"/>
                <a:gd name="connsiteY5" fmla="*/ 614363 h 719138"/>
                <a:gd name="connsiteX6" fmla="*/ 100013 w 3233738"/>
                <a:gd name="connsiteY6" fmla="*/ 585788 h 719138"/>
                <a:gd name="connsiteX7" fmla="*/ 119063 w 3233738"/>
                <a:gd name="connsiteY7" fmla="*/ 557213 h 719138"/>
                <a:gd name="connsiteX8" fmla="*/ 147638 w 3233738"/>
                <a:gd name="connsiteY8" fmla="*/ 528638 h 719138"/>
                <a:gd name="connsiteX9" fmla="*/ 171450 w 3233738"/>
                <a:gd name="connsiteY9" fmla="*/ 500062 h 719138"/>
                <a:gd name="connsiteX10" fmla="*/ 216694 w 3233738"/>
                <a:gd name="connsiteY10" fmla="*/ 459582 h 719138"/>
                <a:gd name="connsiteX11" fmla="*/ 252412 w 3233738"/>
                <a:gd name="connsiteY11" fmla="*/ 445294 h 719138"/>
                <a:gd name="connsiteX12" fmla="*/ 280988 w 3233738"/>
                <a:gd name="connsiteY12" fmla="*/ 442913 h 719138"/>
                <a:gd name="connsiteX13" fmla="*/ 323850 w 3233738"/>
                <a:gd name="connsiteY13" fmla="*/ 461963 h 719138"/>
                <a:gd name="connsiteX14" fmla="*/ 352425 w 3233738"/>
                <a:gd name="connsiteY14" fmla="*/ 471488 h 719138"/>
                <a:gd name="connsiteX15" fmla="*/ 514350 w 3233738"/>
                <a:gd name="connsiteY15" fmla="*/ 466725 h 719138"/>
                <a:gd name="connsiteX16" fmla="*/ 547688 w 3233738"/>
                <a:gd name="connsiteY16" fmla="*/ 457200 h 719138"/>
                <a:gd name="connsiteX17" fmla="*/ 628650 w 3233738"/>
                <a:gd name="connsiteY17" fmla="*/ 452438 h 719138"/>
                <a:gd name="connsiteX18" fmla="*/ 838200 w 3233738"/>
                <a:gd name="connsiteY18" fmla="*/ 457200 h 719138"/>
                <a:gd name="connsiteX19" fmla="*/ 914400 w 3233738"/>
                <a:gd name="connsiteY19" fmla="*/ 466725 h 719138"/>
                <a:gd name="connsiteX20" fmla="*/ 942975 w 3233738"/>
                <a:gd name="connsiteY20" fmla="*/ 476250 h 719138"/>
                <a:gd name="connsiteX21" fmla="*/ 1014413 w 3233738"/>
                <a:gd name="connsiteY21" fmla="*/ 485775 h 719138"/>
                <a:gd name="connsiteX22" fmla="*/ 1119188 w 3233738"/>
                <a:gd name="connsiteY22" fmla="*/ 476250 h 719138"/>
                <a:gd name="connsiteX23" fmla="*/ 1133475 w 3233738"/>
                <a:gd name="connsiteY23" fmla="*/ 471488 h 719138"/>
                <a:gd name="connsiteX24" fmla="*/ 1162050 w 3233738"/>
                <a:gd name="connsiteY24" fmla="*/ 476250 h 719138"/>
                <a:gd name="connsiteX25" fmla="*/ 1181100 w 3233738"/>
                <a:gd name="connsiteY25" fmla="*/ 481013 h 719138"/>
                <a:gd name="connsiteX26" fmla="*/ 1214438 w 3233738"/>
                <a:gd name="connsiteY26" fmla="*/ 485775 h 719138"/>
                <a:gd name="connsiteX27" fmla="*/ 1266825 w 3233738"/>
                <a:gd name="connsiteY27" fmla="*/ 495300 h 719138"/>
                <a:gd name="connsiteX28" fmla="*/ 1290638 w 3233738"/>
                <a:gd name="connsiteY28" fmla="*/ 500063 h 719138"/>
                <a:gd name="connsiteX29" fmla="*/ 1357313 w 3233738"/>
                <a:gd name="connsiteY29" fmla="*/ 504825 h 719138"/>
                <a:gd name="connsiteX30" fmla="*/ 1404938 w 3233738"/>
                <a:gd name="connsiteY30" fmla="*/ 509588 h 719138"/>
                <a:gd name="connsiteX31" fmla="*/ 1423988 w 3233738"/>
                <a:gd name="connsiteY31" fmla="*/ 514350 h 719138"/>
                <a:gd name="connsiteX32" fmla="*/ 1438275 w 3233738"/>
                <a:gd name="connsiteY32" fmla="*/ 519113 h 719138"/>
                <a:gd name="connsiteX33" fmla="*/ 1612106 w 3233738"/>
                <a:gd name="connsiteY33" fmla="*/ 509588 h 719138"/>
                <a:gd name="connsiteX34" fmla="*/ 1676400 w 3233738"/>
                <a:gd name="connsiteY34" fmla="*/ 523875 h 719138"/>
                <a:gd name="connsiteX35" fmla="*/ 1690688 w 3233738"/>
                <a:gd name="connsiteY35" fmla="*/ 514350 h 719138"/>
                <a:gd name="connsiteX36" fmla="*/ 1724025 w 3233738"/>
                <a:gd name="connsiteY36" fmla="*/ 500063 h 719138"/>
                <a:gd name="connsiteX37" fmla="*/ 1743075 w 3233738"/>
                <a:gd name="connsiteY37" fmla="*/ 495300 h 719138"/>
                <a:gd name="connsiteX38" fmla="*/ 1971675 w 3233738"/>
                <a:gd name="connsiteY38" fmla="*/ 481013 h 719138"/>
                <a:gd name="connsiteX39" fmla="*/ 2000250 w 3233738"/>
                <a:gd name="connsiteY39" fmla="*/ 466725 h 719138"/>
                <a:gd name="connsiteX40" fmla="*/ 2014538 w 3233738"/>
                <a:gd name="connsiteY40" fmla="*/ 461963 h 719138"/>
                <a:gd name="connsiteX41" fmla="*/ 2028825 w 3233738"/>
                <a:gd name="connsiteY41" fmla="*/ 452438 h 719138"/>
                <a:gd name="connsiteX42" fmla="*/ 2066925 w 3233738"/>
                <a:gd name="connsiteY42" fmla="*/ 442913 h 719138"/>
                <a:gd name="connsiteX43" fmla="*/ 2095500 w 3233738"/>
                <a:gd name="connsiteY43" fmla="*/ 433388 h 719138"/>
                <a:gd name="connsiteX44" fmla="*/ 2109788 w 3233738"/>
                <a:gd name="connsiteY44" fmla="*/ 419100 h 719138"/>
                <a:gd name="connsiteX45" fmla="*/ 2219325 w 3233738"/>
                <a:gd name="connsiteY45" fmla="*/ 404813 h 719138"/>
                <a:gd name="connsiteX46" fmla="*/ 2281238 w 3233738"/>
                <a:gd name="connsiteY46" fmla="*/ 400050 h 719138"/>
                <a:gd name="connsiteX47" fmla="*/ 2295525 w 3233738"/>
                <a:gd name="connsiteY47" fmla="*/ 395288 h 719138"/>
                <a:gd name="connsiteX48" fmla="*/ 2338388 w 3233738"/>
                <a:gd name="connsiteY48" fmla="*/ 385763 h 719138"/>
                <a:gd name="connsiteX49" fmla="*/ 2366963 w 3233738"/>
                <a:gd name="connsiteY49" fmla="*/ 381000 h 719138"/>
                <a:gd name="connsiteX50" fmla="*/ 2381250 w 3233738"/>
                <a:gd name="connsiteY50" fmla="*/ 376238 h 719138"/>
                <a:gd name="connsiteX51" fmla="*/ 2414588 w 3233738"/>
                <a:gd name="connsiteY51" fmla="*/ 371475 h 719138"/>
                <a:gd name="connsiteX52" fmla="*/ 2466975 w 3233738"/>
                <a:gd name="connsiteY52" fmla="*/ 357188 h 719138"/>
                <a:gd name="connsiteX53" fmla="*/ 2538413 w 3233738"/>
                <a:gd name="connsiteY53" fmla="*/ 352425 h 719138"/>
                <a:gd name="connsiteX54" fmla="*/ 2552700 w 3233738"/>
                <a:gd name="connsiteY54" fmla="*/ 347663 h 719138"/>
                <a:gd name="connsiteX55" fmla="*/ 2662238 w 3233738"/>
                <a:gd name="connsiteY55" fmla="*/ 338138 h 719138"/>
                <a:gd name="connsiteX56" fmla="*/ 2738438 w 3233738"/>
                <a:gd name="connsiteY56" fmla="*/ 328613 h 719138"/>
                <a:gd name="connsiteX57" fmla="*/ 2776538 w 3233738"/>
                <a:gd name="connsiteY57" fmla="*/ 323850 h 719138"/>
                <a:gd name="connsiteX58" fmla="*/ 2805113 w 3233738"/>
                <a:gd name="connsiteY58" fmla="*/ 304800 h 719138"/>
                <a:gd name="connsiteX59" fmla="*/ 2819400 w 3233738"/>
                <a:gd name="connsiteY59" fmla="*/ 295275 h 719138"/>
                <a:gd name="connsiteX60" fmla="*/ 2847975 w 3233738"/>
                <a:gd name="connsiteY60" fmla="*/ 266700 h 719138"/>
                <a:gd name="connsiteX61" fmla="*/ 2862263 w 3233738"/>
                <a:gd name="connsiteY61" fmla="*/ 252413 h 719138"/>
                <a:gd name="connsiteX62" fmla="*/ 2890838 w 3233738"/>
                <a:gd name="connsiteY62" fmla="*/ 238125 h 719138"/>
                <a:gd name="connsiteX63" fmla="*/ 2905125 w 3233738"/>
                <a:gd name="connsiteY63" fmla="*/ 228600 h 719138"/>
                <a:gd name="connsiteX64" fmla="*/ 2938463 w 3233738"/>
                <a:gd name="connsiteY64" fmla="*/ 214313 h 719138"/>
                <a:gd name="connsiteX65" fmla="*/ 2981325 w 3233738"/>
                <a:gd name="connsiteY65" fmla="*/ 185738 h 719138"/>
                <a:gd name="connsiteX66" fmla="*/ 3009900 w 3233738"/>
                <a:gd name="connsiteY66" fmla="*/ 166688 h 719138"/>
                <a:gd name="connsiteX67" fmla="*/ 3038475 w 3233738"/>
                <a:gd name="connsiteY67" fmla="*/ 138113 h 719138"/>
                <a:gd name="connsiteX68" fmla="*/ 3067050 w 3233738"/>
                <a:gd name="connsiteY68" fmla="*/ 119063 h 719138"/>
                <a:gd name="connsiteX69" fmla="*/ 3081338 w 3233738"/>
                <a:gd name="connsiteY69" fmla="*/ 109538 h 719138"/>
                <a:gd name="connsiteX70" fmla="*/ 3105150 w 3233738"/>
                <a:gd name="connsiteY70" fmla="*/ 85725 h 719138"/>
                <a:gd name="connsiteX71" fmla="*/ 3128963 w 3233738"/>
                <a:gd name="connsiteY71" fmla="*/ 57150 h 719138"/>
                <a:gd name="connsiteX72" fmla="*/ 3143250 w 3233738"/>
                <a:gd name="connsiteY72" fmla="*/ 52388 h 719138"/>
                <a:gd name="connsiteX73" fmla="*/ 3157538 w 3233738"/>
                <a:gd name="connsiteY73" fmla="*/ 38100 h 719138"/>
                <a:gd name="connsiteX74" fmla="*/ 3186113 w 3233738"/>
                <a:gd name="connsiteY74" fmla="*/ 28575 h 719138"/>
                <a:gd name="connsiteX75" fmla="*/ 3205163 w 3233738"/>
                <a:gd name="connsiteY75" fmla="*/ 19050 h 719138"/>
                <a:gd name="connsiteX76" fmla="*/ 3233738 w 3233738"/>
                <a:gd name="connsiteY76" fmla="*/ 0 h 719138"/>
                <a:gd name="connsiteX0" fmla="*/ 0 w 3233738"/>
                <a:gd name="connsiteY0" fmla="*/ 719138 h 719138"/>
                <a:gd name="connsiteX1" fmla="*/ 9525 w 3233738"/>
                <a:gd name="connsiteY1" fmla="*/ 700088 h 719138"/>
                <a:gd name="connsiteX2" fmla="*/ 28575 w 3233738"/>
                <a:gd name="connsiteY2" fmla="*/ 666750 h 719138"/>
                <a:gd name="connsiteX3" fmla="*/ 71438 w 3233738"/>
                <a:gd name="connsiteY3" fmla="*/ 628650 h 719138"/>
                <a:gd name="connsiteX4" fmla="*/ 76200 w 3233738"/>
                <a:gd name="connsiteY4" fmla="*/ 614363 h 719138"/>
                <a:gd name="connsiteX5" fmla="*/ 100013 w 3233738"/>
                <a:gd name="connsiteY5" fmla="*/ 585788 h 719138"/>
                <a:gd name="connsiteX6" fmla="*/ 119063 w 3233738"/>
                <a:gd name="connsiteY6" fmla="*/ 557213 h 719138"/>
                <a:gd name="connsiteX7" fmla="*/ 147638 w 3233738"/>
                <a:gd name="connsiteY7" fmla="*/ 528638 h 719138"/>
                <a:gd name="connsiteX8" fmla="*/ 171450 w 3233738"/>
                <a:gd name="connsiteY8" fmla="*/ 500062 h 719138"/>
                <a:gd name="connsiteX9" fmla="*/ 216694 w 3233738"/>
                <a:gd name="connsiteY9" fmla="*/ 459582 h 719138"/>
                <a:gd name="connsiteX10" fmla="*/ 252412 w 3233738"/>
                <a:gd name="connsiteY10" fmla="*/ 445294 h 719138"/>
                <a:gd name="connsiteX11" fmla="*/ 280988 w 3233738"/>
                <a:gd name="connsiteY11" fmla="*/ 442913 h 719138"/>
                <a:gd name="connsiteX12" fmla="*/ 323850 w 3233738"/>
                <a:gd name="connsiteY12" fmla="*/ 461963 h 719138"/>
                <a:gd name="connsiteX13" fmla="*/ 352425 w 3233738"/>
                <a:gd name="connsiteY13" fmla="*/ 471488 h 719138"/>
                <a:gd name="connsiteX14" fmla="*/ 514350 w 3233738"/>
                <a:gd name="connsiteY14" fmla="*/ 466725 h 719138"/>
                <a:gd name="connsiteX15" fmla="*/ 547688 w 3233738"/>
                <a:gd name="connsiteY15" fmla="*/ 457200 h 719138"/>
                <a:gd name="connsiteX16" fmla="*/ 628650 w 3233738"/>
                <a:gd name="connsiteY16" fmla="*/ 452438 h 719138"/>
                <a:gd name="connsiteX17" fmla="*/ 838200 w 3233738"/>
                <a:gd name="connsiteY17" fmla="*/ 457200 h 719138"/>
                <a:gd name="connsiteX18" fmla="*/ 914400 w 3233738"/>
                <a:gd name="connsiteY18" fmla="*/ 466725 h 719138"/>
                <a:gd name="connsiteX19" fmla="*/ 942975 w 3233738"/>
                <a:gd name="connsiteY19" fmla="*/ 476250 h 719138"/>
                <a:gd name="connsiteX20" fmla="*/ 1014413 w 3233738"/>
                <a:gd name="connsiteY20" fmla="*/ 485775 h 719138"/>
                <a:gd name="connsiteX21" fmla="*/ 1119188 w 3233738"/>
                <a:gd name="connsiteY21" fmla="*/ 476250 h 719138"/>
                <a:gd name="connsiteX22" fmla="*/ 1133475 w 3233738"/>
                <a:gd name="connsiteY22" fmla="*/ 471488 h 719138"/>
                <a:gd name="connsiteX23" fmla="*/ 1162050 w 3233738"/>
                <a:gd name="connsiteY23" fmla="*/ 476250 h 719138"/>
                <a:gd name="connsiteX24" fmla="*/ 1181100 w 3233738"/>
                <a:gd name="connsiteY24" fmla="*/ 481013 h 719138"/>
                <a:gd name="connsiteX25" fmla="*/ 1214438 w 3233738"/>
                <a:gd name="connsiteY25" fmla="*/ 485775 h 719138"/>
                <a:gd name="connsiteX26" fmla="*/ 1266825 w 3233738"/>
                <a:gd name="connsiteY26" fmla="*/ 495300 h 719138"/>
                <a:gd name="connsiteX27" fmla="*/ 1290638 w 3233738"/>
                <a:gd name="connsiteY27" fmla="*/ 500063 h 719138"/>
                <a:gd name="connsiteX28" fmla="*/ 1357313 w 3233738"/>
                <a:gd name="connsiteY28" fmla="*/ 504825 h 719138"/>
                <a:gd name="connsiteX29" fmla="*/ 1404938 w 3233738"/>
                <a:gd name="connsiteY29" fmla="*/ 509588 h 719138"/>
                <a:gd name="connsiteX30" fmla="*/ 1423988 w 3233738"/>
                <a:gd name="connsiteY30" fmla="*/ 514350 h 719138"/>
                <a:gd name="connsiteX31" fmla="*/ 1438275 w 3233738"/>
                <a:gd name="connsiteY31" fmla="*/ 519113 h 719138"/>
                <a:gd name="connsiteX32" fmla="*/ 1612106 w 3233738"/>
                <a:gd name="connsiteY32" fmla="*/ 509588 h 719138"/>
                <a:gd name="connsiteX33" fmla="*/ 1676400 w 3233738"/>
                <a:gd name="connsiteY33" fmla="*/ 523875 h 719138"/>
                <a:gd name="connsiteX34" fmla="*/ 1690688 w 3233738"/>
                <a:gd name="connsiteY34" fmla="*/ 514350 h 719138"/>
                <a:gd name="connsiteX35" fmla="*/ 1724025 w 3233738"/>
                <a:gd name="connsiteY35" fmla="*/ 500063 h 719138"/>
                <a:gd name="connsiteX36" fmla="*/ 1743075 w 3233738"/>
                <a:gd name="connsiteY36" fmla="*/ 495300 h 719138"/>
                <a:gd name="connsiteX37" fmla="*/ 1971675 w 3233738"/>
                <a:gd name="connsiteY37" fmla="*/ 481013 h 719138"/>
                <a:gd name="connsiteX38" fmla="*/ 2000250 w 3233738"/>
                <a:gd name="connsiteY38" fmla="*/ 466725 h 719138"/>
                <a:gd name="connsiteX39" fmla="*/ 2014538 w 3233738"/>
                <a:gd name="connsiteY39" fmla="*/ 461963 h 719138"/>
                <a:gd name="connsiteX40" fmla="*/ 2028825 w 3233738"/>
                <a:gd name="connsiteY40" fmla="*/ 452438 h 719138"/>
                <a:gd name="connsiteX41" fmla="*/ 2066925 w 3233738"/>
                <a:gd name="connsiteY41" fmla="*/ 442913 h 719138"/>
                <a:gd name="connsiteX42" fmla="*/ 2095500 w 3233738"/>
                <a:gd name="connsiteY42" fmla="*/ 433388 h 719138"/>
                <a:gd name="connsiteX43" fmla="*/ 2109788 w 3233738"/>
                <a:gd name="connsiteY43" fmla="*/ 419100 h 719138"/>
                <a:gd name="connsiteX44" fmla="*/ 2219325 w 3233738"/>
                <a:gd name="connsiteY44" fmla="*/ 404813 h 719138"/>
                <a:gd name="connsiteX45" fmla="*/ 2281238 w 3233738"/>
                <a:gd name="connsiteY45" fmla="*/ 400050 h 719138"/>
                <a:gd name="connsiteX46" fmla="*/ 2295525 w 3233738"/>
                <a:gd name="connsiteY46" fmla="*/ 395288 h 719138"/>
                <a:gd name="connsiteX47" fmla="*/ 2338388 w 3233738"/>
                <a:gd name="connsiteY47" fmla="*/ 385763 h 719138"/>
                <a:gd name="connsiteX48" fmla="*/ 2366963 w 3233738"/>
                <a:gd name="connsiteY48" fmla="*/ 381000 h 719138"/>
                <a:gd name="connsiteX49" fmla="*/ 2381250 w 3233738"/>
                <a:gd name="connsiteY49" fmla="*/ 376238 h 719138"/>
                <a:gd name="connsiteX50" fmla="*/ 2414588 w 3233738"/>
                <a:gd name="connsiteY50" fmla="*/ 371475 h 719138"/>
                <a:gd name="connsiteX51" fmla="*/ 2466975 w 3233738"/>
                <a:gd name="connsiteY51" fmla="*/ 357188 h 719138"/>
                <a:gd name="connsiteX52" fmla="*/ 2538413 w 3233738"/>
                <a:gd name="connsiteY52" fmla="*/ 352425 h 719138"/>
                <a:gd name="connsiteX53" fmla="*/ 2552700 w 3233738"/>
                <a:gd name="connsiteY53" fmla="*/ 347663 h 719138"/>
                <a:gd name="connsiteX54" fmla="*/ 2662238 w 3233738"/>
                <a:gd name="connsiteY54" fmla="*/ 338138 h 719138"/>
                <a:gd name="connsiteX55" fmla="*/ 2738438 w 3233738"/>
                <a:gd name="connsiteY55" fmla="*/ 328613 h 719138"/>
                <a:gd name="connsiteX56" fmla="*/ 2776538 w 3233738"/>
                <a:gd name="connsiteY56" fmla="*/ 323850 h 719138"/>
                <a:gd name="connsiteX57" fmla="*/ 2805113 w 3233738"/>
                <a:gd name="connsiteY57" fmla="*/ 304800 h 719138"/>
                <a:gd name="connsiteX58" fmla="*/ 2819400 w 3233738"/>
                <a:gd name="connsiteY58" fmla="*/ 295275 h 719138"/>
                <a:gd name="connsiteX59" fmla="*/ 2847975 w 3233738"/>
                <a:gd name="connsiteY59" fmla="*/ 266700 h 719138"/>
                <a:gd name="connsiteX60" fmla="*/ 2862263 w 3233738"/>
                <a:gd name="connsiteY60" fmla="*/ 252413 h 719138"/>
                <a:gd name="connsiteX61" fmla="*/ 2890838 w 3233738"/>
                <a:gd name="connsiteY61" fmla="*/ 238125 h 719138"/>
                <a:gd name="connsiteX62" fmla="*/ 2905125 w 3233738"/>
                <a:gd name="connsiteY62" fmla="*/ 228600 h 719138"/>
                <a:gd name="connsiteX63" fmla="*/ 2938463 w 3233738"/>
                <a:gd name="connsiteY63" fmla="*/ 214313 h 719138"/>
                <a:gd name="connsiteX64" fmla="*/ 2981325 w 3233738"/>
                <a:gd name="connsiteY64" fmla="*/ 185738 h 719138"/>
                <a:gd name="connsiteX65" fmla="*/ 3009900 w 3233738"/>
                <a:gd name="connsiteY65" fmla="*/ 166688 h 719138"/>
                <a:gd name="connsiteX66" fmla="*/ 3038475 w 3233738"/>
                <a:gd name="connsiteY66" fmla="*/ 138113 h 719138"/>
                <a:gd name="connsiteX67" fmla="*/ 3067050 w 3233738"/>
                <a:gd name="connsiteY67" fmla="*/ 119063 h 719138"/>
                <a:gd name="connsiteX68" fmla="*/ 3081338 w 3233738"/>
                <a:gd name="connsiteY68" fmla="*/ 109538 h 719138"/>
                <a:gd name="connsiteX69" fmla="*/ 3105150 w 3233738"/>
                <a:gd name="connsiteY69" fmla="*/ 85725 h 719138"/>
                <a:gd name="connsiteX70" fmla="*/ 3128963 w 3233738"/>
                <a:gd name="connsiteY70" fmla="*/ 57150 h 719138"/>
                <a:gd name="connsiteX71" fmla="*/ 3143250 w 3233738"/>
                <a:gd name="connsiteY71" fmla="*/ 52388 h 719138"/>
                <a:gd name="connsiteX72" fmla="*/ 3157538 w 3233738"/>
                <a:gd name="connsiteY72" fmla="*/ 38100 h 719138"/>
                <a:gd name="connsiteX73" fmla="*/ 3186113 w 3233738"/>
                <a:gd name="connsiteY73" fmla="*/ 28575 h 719138"/>
                <a:gd name="connsiteX74" fmla="*/ 3205163 w 3233738"/>
                <a:gd name="connsiteY74" fmla="*/ 19050 h 719138"/>
                <a:gd name="connsiteX75" fmla="*/ 3233738 w 3233738"/>
                <a:gd name="connsiteY75" fmla="*/ 0 h 719138"/>
                <a:gd name="connsiteX0" fmla="*/ 0 w 3233738"/>
                <a:gd name="connsiteY0" fmla="*/ 719138 h 719138"/>
                <a:gd name="connsiteX1" fmla="*/ 9525 w 3233738"/>
                <a:gd name="connsiteY1" fmla="*/ 700088 h 719138"/>
                <a:gd name="connsiteX2" fmla="*/ 71438 w 3233738"/>
                <a:gd name="connsiteY2" fmla="*/ 628650 h 719138"/>
                <a:gd name="connsiteX3" fmla="*/ 76200 w 3233738"/>
                <a:gd name="connsiteY3" fmla="*/ 614363 h 719138"/>
                <a:gd name="connsiteX4" fmla="*/ 100013 w 3233738"/>
                <a:gd name="connsiteY4" fmla="*/ 585788 h 719138"/>
                <a:gd name="connsiteX5" fmla="*/ 119063 w 3233738"/>
                <a:gd name="connsiteY5" fmla="*/ 557213 h 719138"/>
                <a:gd name="connsiteX6" fmla="*/ 147638 w 3233738"/>
                <a:gd name="connsiteY6" fmla="*/ 528638 h 719138"/>
                <a:gd name="connsiteX7" fmla="*/ 171450 w 3233738"/>
                <a:gd name="connsiteY7" fmla="*/ 500062 h 719138"/>
                <a:gd name="connsiteX8" fmla="*/ 216694 w 3233738"/>
                <a:gd name="connsiteY8" fmla="*/ 459582 h 719138"/>
                <a:gd name="connsiteX9" fmla="*/ 252412 w 3233738"/>
                <a:gd name="connsiteY9" fmla="*/ 445294 h 719138"/>
                <a:gd name="connsiteX10" fmla="*/ 280988 w 3233738"/>
                <a:gd name="connsiteY10" fmla="*/ 442913 h 719138"/>
                <a:gd name="connsiteX11" fmla="*/ 323850 w 3233738"/>
                <a:gd name="connsiteY11" fmla="*/ 461963 h 719138"/>
                <a:gd name="connsiteX12" fmla="*/ 352425 w 3233738"/>
                <a:gd name="connsiteY12" fmla="*/ 471488 h 719138"/>
                <a:gd name="connsiteX13" fmla="*/ 514350 w 3233738"/>
                <a:gd name="connsiteY13" fmla="*/ 466725 h 719138"/>
                <a:gd name="connsiteX14" fmla="*/ 547688 w 3233738"/>
                <a:gd name="connsiteY14" fmla="*/ 457200 h 719138"/>
                <a:gd name="connsiteX15" fmla="*/ 628650 w 3233738"/>
                <a:gd name="connsiteY15" fmla="*/ 452438 h 719138"/>
                <a:gd name="connsiteX16" fmla="*/ 838200 w 3233738"/>
                <a:gd name="connsiteY16" fmla="*/ 457200 h 719138"/>
                <a:gd name="connsiteX17" fmla="*/ 914400 w 3233738"/>
                <a:gd name="connsiteY17" fmla="*/ 466725 h 719138"/>
                <a:gd name="connsiteX18" fmla="*/ 942975 w 3233738"/>
                <a:gd name="connsiteY18" fmla="*/ 476250 h 719138"/>
                <a:gd name="connsiteX19" fmla="*/ 1014413 w 3233738"/>
                <a:gd name="connsiteY19" fmla="*/ 485775 h 719138"/>
                <a:gd name="connsiteX20" fmla="*/ 1119188 w 3233738"/>
                <a:gd name="connsiteY20" fmla="*/ 476250 h 719138"/>
                <a:gd name="connsiteX21" fmla="*/ 1133475 w 3233738"/>
                <a:gd name="connsiteY21" fmla="*/ 471488 h 719138"/>
                <a:gd name="connsiteX22" fmla="*/ 1162050 w 3233738"/>
                <a:gd name="connsiteY22" fmla="*/ 476250 h 719138"/>
                <a:gd name="connsiteX23" fmla="*/ 1181100 w 3233738"/>
                <a:gd name="connsiteY23" fmla="*/ 481013 h 719138"/>
                <a:gd name="connsiteX24" fmla="*/ 1214438 w 3233738"/>
                <a:gd name="connsiteY24" fmla="*/ 485775 h 719138"/>
                <a:gd name="connsiteX25" fmla="*/ 1266825 w 3233738"/>
                <a:gd name="connsiteY25" fmla="*/ 495300 h 719138"/>
                <a:gd name="connsiteX26" fmla="*/ 1290638 w 3233738"/>
                <a:gd name="connsiteY26" fmla="*/ 500063 h 719138"/>
                <a:gd name="connsiteX27" fmla="*/ 1357313 w 3233738"/>
                <a:gd name="connsiteY27" fmla="*/ 504825 h 719138"/>
                <a:gd name="connsiteX28" fmla="*/ 1404938 w 3233738"/>
                <a:gd name="connsiteY28" fmla="*/ 509588 h 719138"/>
                <a:gd name="connsiteX29" fmla="*/ 1423988 w 3233738"/>
                <a:gd name="connsiteY29" fmla="*/ 514350 h 719138"/>
                <a:gd name="connsiteX30" fmla="*/ 1438275 w 3233738"/>
                <a:gd name="connsiteY30" fmla="*/ 519113 h 719138"/>
                <a:gd name="connsiteX31" fmla="*/ 1612106 w 3233738"/>
                <a:gd name="connsiteY31" fmla="*/ 509588 h 719138"/>
                <a:gd name="connsiteX32" fmla="*/ 1676400 w 3233738"/>
                <a:gd name="connsiteY32" fmla="*/ 523875 h 719138"/>
                <a:gd name="connsiteX33" fmla="*/ 1690688 w 3233738"/>
                <a:gd name="connsiteY33" fmla="*/ 514350 h 719138"/>
                <a:gd name="connsiteX34" fmla="*/ 1724025 w 3233738"/>
                <a:gd name="connsiteY34" fmla="*/ 500063 h 719138"/>
                <a:gd name="connsiteX35" fmla="*/ 1743075 w 3233738"/>
                <a:gd name="connsiteY35" fmla="*/ 495300 h 719138"/>
                <a:gd name="connsiteX36" fmla="*/ 1971675 w 3233738"/>
                <a:gd name="connsiteY36" fmla="*/ 481013 h 719138"/>
                <a:gd name="connsiteX37" fmla="*/ 2000250 w 3233738"/>
                <a:gd name="connsiteY37" fmla="*/ 466725 h 719138"/>
                <a:gd name="connsiteX38" fmla="*/ 2014538 w 3233738"/>
                <a:gd name="connsiteY38" fmla="*/ 461963 h 719138"/>
                <a:gd name="connsiteX39" fmla="*/ 2028825 w 3233738"/>
                <a:gd name="connsiteY39" fmla="*/ 452438 h 719138"/>
                <a:gd name="connsiteX40" fmla="*/ 2066925 w 3233738"/>
                <a:gd name="connsiteY40" fmla="*/ 442913 h 719138"/>
                <a:gd name="connsiteX41" fmla="*/ 2095500 w 3233738"/>
                <a:gd name="connsiteY41" fmla="*/ 433388 h 719138"/>
                <a:gd name="connsiteX42" fmla="*/ 2109788 w 3233738"/>
                <a:gd name="connsiteY42" fmla="*/ 419100 h 719138"/>
                <a:gd name="connsiteX43" fmla="*/ 2219325 w 3233738"/>
                <a:gd name="connsiteY43" fmla="*/ 404813 h 719138"/>
                <a:gd name="connsiteX44" fmla="*/ 2281238 w 3233738"/>
                <a:gd name="connsiteY44" fmla="*/ 400050 h 719138"/>
                <a:gd name="connsiteX45" fmla="*/ 2295525 w 3233738"/>
                <a:gd name="connsiteY45" fmla="*/ 395288 h 719138"/>
                <a:gd name="connsiteX46" fmla="*/ 2338388 w 3233738"/>
                <a:gd name="connsiteY46" fmla="*/ 385763 h 719138"/>
                <a:gd name="connsiteX47" fmla="*/ 2366963 w 3233738"/>
                <a:gd name="connsiteY47" fmla="*/ 381000 h 719138"/>
                <a:gd name="connsiteX48" fmla="*/ 2381250 w 3233738"/>
                <a:gd name="connsiteY48" fmla="*/ 376238 h 719138"/>
                <a:gd name="connsiteX49" fmla="*/ 2414588 w 3233738"/>
                <a:gd name="connsiteY49" fmla="*/ 371475 h 719138"/>
                <a:gd name="connsiteX50" fmla="*/ 2466975 w 3233738"/>
                <a:gd name="connsiteY50" fmla="*/ 357188 h 719138"/>
                <a:gd name="connsiteX51" fmla="*/ 2538413 w 3233738"/>
                <a:gd name="connsiteY51" fmla="*/ 352425 h 719138"/>
                <a:gd name="connsiteX52" fmla="*/ 2552700 w 3233738"/>
                <a:gd name="connsiteY52" fmla="*/ 347663 h 719138"/>
                <a:gd name="connsiteX53" fmla="*/ 2662238 w 3233738"/>
                <a:gd name="connsiteY53" fmla="*/ 338138 h 719138"/>
                <a:gd name="connsiteX54" fmla="*/ 2738438 w 3233738"/>
                <a:gd name="connsiteY54" fmla="*/ 328613 h 719138"/>
                <a:gd name="connsiteX55" fmla="*/ 2776538 w 3233738"/>
                <a:gd name="connsiteY55" fmla="*/ 323850 h 719138"/>
                <a:gd name="connsiteX56" fmla="*/ 2805113 w 3233738"/>
                <a:gd name="connsiteY56" fmla="*/ 304800 h 719138"/>
                <a:gd name="connsiteX57" fmla="*/ 2819400 w 3233738"/>
                <a:gd name="connsiteY57" fmla="*/ 295275 h 719138"/>
                <a:gd name="connsiteX58" fmla="*/ 2847975 w 3233738"/>
                <a:gd name="connsiteY58" fmla="*/ 266700 h 719138"/>
                <a:gd name="connsiteX59" fmla="*/ 2862263 w 3233738"/>
                <a:gd name="connsiteY59" fmla="*/ 252413 h 719138"/>
                <a:gd name="connsiteX60" fmla="*/ 2890838 w 3233738"/>
                <a:gd name="connsiteY60" fmla="*/ 238125 h 719138"/>
                <a:gd name="connsiteX61" fmla="*/ 2905125 w 3233738"/>
                <a:gd name="connsiteY61" fmla="*/ 228600 h 719138"/>
                <a:gd name="connsiteX62" fmla="*/ 2938463 w 3233738"/>
                <a:gd name="connsiteY62" fmla="*/ 214313 h 719138"/>
                <a:gd name="connsiteX63" fmla="*/ 2981325 w 3233738"/>
                <a:gd name="connsiteY63" fmla="*/ 185738 h 719138"/>
                <a:gd name="connsiteX64" fmla="*/ 3009900 w 3233738"/>
                <a:gd name="connsiteY64" fmla="*/ 166688 h 719138"/>
                <a:gd name="connsiteX65" fmla="*/ 3038475 w 3233738"/>
                <a:gd name="connsiteY65" fmla="*/ 138113 h 719138"/>
                <a:gd name="connsiteX66" fmla="*/ 3067050 w 3233738"/>
                <a:gd name="connsiteY66" fmla="*/ 119063 h 719138"/>
                <a:gd name="connsiteX67" fmla="*/ 3081338 w 3233738"/>
                <a:gd name="connsiteY67" fmla="*/ 109538 h 719138"/>
                <a:gd name="connsiteX68" fmla="*/ 3105150 w 3233738"/>
                <a:gd name="connsiteY68" fmla="*/ 85725 h 719138"/>
                <a:gd name="connsiteX69" fmla="*/ 3128963 w 3233738"/>
                <a:gd name="connsiteY69" fmla="*/ 57150 h 719138"/>
                <a:gd name="connsiteX70" fmla="*/ 3143250 w 3233738"/>
                <a:gd name="connsiteY70" fmla="*/ 52388 h 719138"/>
                <a:gd name="connsiteX71" fmla="*/ 3157538 w 3233738"/>
                <a:gd name="connsiteY71" fmla="*/ 38100 h 719138"/>
                <a:gd name="connsiteX72" fmla="*/ 3186113 w 3233738"/>
                <a:gd name="connsiteY72" fmla="*/ 28575 h 719138"/>
                <a:gd name="connsiteX73" fmla="*/ 3205163 w 3233738"/>
                <a:gd name="connsiteY73" fmla="*/ 19050 h 719138"/>
                <a:gd name="connsiteX74" fmla="*/ 3233738 w 3233738"/>
                <a:gd name="connsiteY74" fmla="*/ 0 h 719138"/>
                <a:gd name="connsiteX0" fmla="*/ 0 w 3233738"/>
                <a:gd name="connsiteY0" fmla="*/ 719138 h 719138"/>
                <a:gd name="connsiteX1" fmla="*/ 71438 w 3233738"/>
                <a:gd name="connsiteY1" fmla="*/ 628650 h 719138"/>
                <a:gd name="connsiteX2" fmla="*/ 76200 w 3233738"/>
                <a:gd name="connsiteY2" fmla="*/ 614363 h 719138"/>
                <a:gd name="connsiteX3" fmla="*/ 100013 w 3233738"/>
                <a:gd name="connsiteY3" fmla="*/ 585788 h 719138"/>
                <a:gd name="connsiteX4" fmla="*/ 119063 w 3233738"/>
                <a:gd name="connsiteY4" fmla="*/ 557213 h 719138"/>
                <a:gd name="connsiteX5" fmla="*/ 147638 w 3233738"/>
                <a:gd name="connsiteY5" fmla="*/ 528638 h 719138"/>
                <a:gd name="connsiteX6" fmla="*/ 171450 w 3233738"/>
                <a:gd name="connsiteY6" fmla="*/ 500062 h 719138"/>
                <a:gd name="connsiteX7" fmla="*/ 216694 w 3233738"/>
                <a:gd name="connsiteY7" fmla="*/ 459582 h 719138"/>
                <a:gd name="connsiteX8" fmla="*/ 252412 w 3233738"/>
                <a:gd name="connsiteY8" fmla="*/ 445294 h 719138"/>
                <a:gd name="connsiteX9" fmla="*/ 280988 w 3233738"/>
                <a:gd name="connsiteY9" fmla="*/ 442913 h 719138"/>
                <a:gd name="connsiteX10" fmla="*/ 323850 w 3233738"/>
                <a:gd name="connsiteY10" fmla="*/ 461963 h 719138"/>
                <a:gd name="connsiteX11" fmla="*/ 352425 w 3233738"/>
                <a:gd name="connsiteY11" fmla="*/ 471488 h 719138"/>
                <a:gd name="connsiteX12" fmla="*/ 514350 w 3233738"/>
                <a:gd name="connsiteY12" fmla="*/ 466725 h 719138"/>
                <a:gd name="connsiteX13" fmla="*/ 547688 w 3233738"/>
                <a:gd name="connsiteY13" fmla="*/ 457200 h 719138"/>
                <a:gd name="connsiteX14" fmla="*/ 628650 w 3233738"/>
                <a:gd name="connsiteY14" fmla="*/ 452438 h 719138"/>
                <a:gd name="connsiteX15" fmla="*/ 838200 w 3233738"/>
                <a:gd name="connsiteY15" fmla="*/ 457200 h 719138"/>
                <a:gd name="connsiteX16" fmla="*/ 914400 w 3233738"/>
                <a:gd name="connsiteY16" fmla="*/ 466725 h 719138"/>
                <a:gd name="connsiteX17" fmla="*/ 942975 w 3233738"/>
                <a:gd name="connsiteY17" fmla="*/ 476250 h 719138"/>
                <a:gd name="connsiteX18" fmla="*/ 1014413 w 3233738"/>
                <a:gd name="connsiteY18" fmla="*/ 485775 h 719138"/>
                <a:gd name="connsiteX19" fmla="*/ 1119188 w 3233738"/>
                <a:gd name="connsiteY19" fmla="*/ 476250 h 719138"/>
                <a:gd name="connsiteX20" fmla="*/ 1133475 w 3233738"/>
                <a:gd name="connsiteY20" fmla="*/ 471488 h 719138"/>
                <a:gd name="connsiteX21" fmla="*/ 1162050 w 3233738"/>
                <a:gd name="connsiteY21" fmla="*/ 476250 h 719138"/>
                <a:gd name="connsiteX22" fmla="*/ 1181100 w 3233738"/>
                <a:gd name="connsiteY22" fmla="*/ 481013 h 719138"/>
                <a:gd name="connsiteX23" fmla="*/ 1214438 w 3233738"/>
                <a:gd name="connsiteY23" fmla="*/ 485775 h 719138"/>
                <a:gd name="connsiteX24" fmla="*/ 1266825 w 3233738"/>
                <a:gd name="connsiteY24" fmla="*/ 495300 h 719138"/>
                <a:gd name="connsiteX25" fmla="*/ 1290638 w 3233738"/>
                <a:gd name="connsiteY25" fmla="*/ 500063 h 719138"/>
                <a:gd name="connsiteX26" fmla="*/ 1357313 w 3233738"/>
                <a:gd name="connsiteY26" fmla="*/ 504825 h 719138"/>
                <a:gd name="connsiteX27" fmla="*/ 1404938 w 3233738"/>
                <a:gd name="connsiteY27" fmla="*/ 509588 h 719138"/>
                <a:gd name="connsiteX28" fmla="*/ 1423988 w 3233738"/>
                <a:gd name="connsiteY28" fmla="*/ 514350 h 719138"/>
                <a:gd name="connsiteX29" fmla="*/ 1438275 w 3233738"/>
                <a:gd name="connsiteY29" fmla="*/ 519113 h 719138"/>
                <a:gd name="connsiteX30" fmla="*/ 1612106 w 3233738"/>
                <a:gd name="connsiteY30" fmla="*/ 509588 h 719138"/>
                <a:gd name="connsiteX31" fmla="*/ 1676400 w 3233738"/>
                <a:gd name="connsiteY31" fmla="*/ 523875 h 719138"/>
                <a:gd name="connsiteX32" fmla="*/ 1690688 w 3233738"/>
                <a:gd name="connsiteY32" fmla="*/ 514350 h 719138"/>
                <a:gd name="connsiteX33" fmla="*/ 1724025 w 3233738"/>
                <a:gd name="connsiteY33" fmla="*/ 500063 h 719138"/>
                <a:gd name="connsiteX34" fmla="*/ 1743075 w 3233738"/>
                <a:gd name="connsiteY34" fmla="*/ 495300 h 719138"/>
                <a:gd name="connsiteX35" fmla="*/ 1971675 w 3233738"/>
                <a:gd name="connsiteY35" fmla="*/ 481013 h 719138"/>
                <a:gd name="connsiteX36" fmla="*/ 2000250 w 3233738"/>
                <a:gd name="connsiteY36" fmla="*/ 466725 h 719138"/>
                <a:gd name="connsiteX37" fmla="*/ 2014538 w 3233738"/>
                <a:gd name="connsiteY37" fmla="*/ 461963 h 719138"/>
                <a:gd name="connsiteX38" fmla="*/ 2028825 w 3233738"/>
                <a:gd name="connsiteY38" fmla="*/ 452438 h 719138"/>
                <a:gd name="connsiteX39" fmla="*/ 2066925 w 3233738"/>
                <a:gd name="connsiteY39" fmla="*/ 442913 h 719138"/>
                <a:gd name="connsiteX40" fmla="*/ 2095500 w 3233738"/>
                <a:gd name="connsiteY40" fmla="*/ 433388 h 719138"/>
                <a:gd name="connsiteX41" fmla="*/ 2109788 w 3233738"/>
                <a:gd name="connsiteY41" fmla="*/ 419100 h 719138"/>
                <a:gd name="connsiteX42" fmla="*/ 2219325 w 3233738"/>
                <a:gd name="connsiteY42" fmla="*/ 404813 h 719138"/>
                <a:gd name="connsiteX43" fmla="*/ 2281238 w 3233738"/>
                <a:gd name="connsiteY43" fmla="*/ 400050 h 719138"/>
                <a:gd name="connsiteX44" fmla="*/ 2295525 w 3233738"/>
                <a:gd name="connsiteY44" fmla="*/ 395288 h 719138"/>
                <a:gd name="connsiteX45" fmla="*/ 2338388 w 3233738"/>
                <a:gd name="connsiteY45" fmla="*/ 385763 h 719138"/>
                <a:gd name="connsiteX46" fmla="*/ 2366963 w 3233738"/>
                <a:gd name="connsiteY46" fmla="*/ 381000 h 719138"/>
                <a:gd name="connsiteX47" fmla="*/ 2381250 w 3233738"/>
                <a:gd name="connsiteY47" fmla="*/ 376238 h 719138"/>
                <a:gd name="connsiteX48" fmla="*/ 2414588 w 3233738"/>
                <a:gd name="connsiteY48" fmla="*/ 371475 h 719138"/>
                <a:gd name="connsiteX49" fmla="*/ 2466975 w 3233738"/>
                <a:gd name="connsiteY49" fmla="*/ 357188 h 719138"/>
                <a:gd name="connsiteX50" fmla="*/ 2538413 w 3233738"/>
                <a:gd name="connsiteY50" fmla="*/ 352425 h 719138"/>
                <a:gd name="connsiteX51" fmla="*/ 2552700 w 3233738"/>
                <a:gd name="connsiteY51" fmla="*/ 347663 h 719138"/>
                <a:gd name="connsiteX52" fmla="*/ 2662238 w 3233738"/>
                <a:gd name="connsiteY52" fmla="*/ 338138 h 719138"/>
                <a:gd name="connsiteX53" fmla="*/ 2738438 w 3233738"/>
                <a:gd name="connsiteY53" fmla="*/ 328613 h 719138"/>
                <a:gd name="connsiteX54" fmla="*/ 2776538 w 3233738"/>
                <a:gd name="connsiteY54" fmla="*/ 323850 h 719138"/>
                <a:gd name="connsiteX55" fmla="*/ 2805113 w 3233738"/>
                <a:gd name="connsiteY55" fmla="*/ 304800 h 719138"/>
                <a:gd name="connsiteX56" fmla="*/ 2819400 w 3233738"/>
                <a:gd name="connsiteY56" fmla="*/ 295275 h 719138"/>
                <a:gd name="connsiteX57" fmla="*/ 2847975 w 3233738"/>
                <a:gd name="connsiteY57" fmla="*/ 266700 h 719138"/>
                <a:gd name="connsiteX58" fmla="*/ 2862263 w 3233738"/>
                <a:gd name="connsiteY58" fmla="*/ 252413 h 719138"/>
                <a:gd name="connsiteX59" fmla="*/ 2890838 w 3233738"/>
                <a:gd name="connsiteY59" fmla="*/ 238125 h 719138"/>
                <a:gd name="connsiteX60" fmla="*/ 2905125 w 3233738"/>
                <a:gd name="connsiteY60" fmla="*/ 228600 h 719138"/>
                <a:gd name="connsiteX61" fmla="*/ 2938463 w 3233738"/>
                <a:gd name="connsiteY61" fmla="*/ 214313 h 719138"/>
                <a:gd name="connsiteX62" fmla="*/ 2981325 w 3233738"/>
                <a:gd name="connsiteY62" fmla="*/ 185738 h 719138"/>
                <a:gd name="connsiteX63" fmla="*/ 3009900 w 3233738"/>
                <a:gd name="connsiteY63" fmla="*/ 166688 h 719138"/>
                <a:gd name="connsiteX64" fmla="*/ 3038475 w 3233738"/>
                <a:gd name="connsiteY64" fmla="*/ 138113 h 719138"/>
                <a:gd name="connsiteX65" fmla="*/ 3067050 w 3233738"/>
                <a:gd name="connsiteY65" fmla="*/ 119063 h 719138"/>
                <a:gd name="connsiteX66" fmla="*/ 3081338 w 3233738"/>
                <a:gd name="connsiteY66" fmla="*/ 109538 h 719138"/>
                <a:gd name="connsiteX67" fmla="*/ 3105150 w 3233738"/>
                <a:gd name="connsiteY67" fmla="*/ 85725 h 719138"/>
                <a:gd name="connsiteX68" fmla="*/ 3128963 w 3233738"/>
                <a:gd name="connsiteY68" fmla="*/ 57150 h 719138"/>
                <a:gd name="connsiteX69" fmla="*/ 3143250 w 3233738"/>
                <a:gd name="connsiteY69" fmla="*/ 52388 h 719138"/>
                <a:gd name="connsiteX70" fmla="*/ 3157538 w 3233738"/>
                <a:gd name="connsiteY70" fmla="*/ 38100 h 719138"/>
                <a:gd name="connsiteX71" fmla="*/ 3186113 w 3233738"/>
                <a:gd name="connsiteY71" fmla="*/ 28575 h 719138"/>
                <a:gd name="connsiteX72" fmla="*/ 3205163 w 3233738"/>
                <a:gd name="connsiteY72" fmla="*/ 19050 h 719138"/>
                <a:gd name="connsiteX73" fmla="*/ 3233738 w 3233738"/>
                <a:gd name="connsiteY73" fmla="*/ 0 h 719138"/>
                <a:gd name="connsiteX0" fmla="*/ 0 w 3233738"/>
                <a:gd name="connsiteY0" fmla="*/ 719138 h 719138"/>
                <a:gd name="connsiteX1" fmla="*/ 76200 w 3233738"/>
                <a:gd name="connsiteY1" fmla="*/ 614363 h 719138"/>
                <a:gd name="connsiteX2" fmla="*/ 100013 w 3233738"/>
                <a:gd name="connsiteY2" fmla="*/ 585788 h 719138"/>
                <a:gd name="connsiteX3" fmla="*/ 119063 w 3233738"/>
                <a:gd name="connsiteY3" fmla="*/ 557213 h 719138"/>
                <a:gd name="connsiteX4" fmla="*/ 147638 w 3233738"/>
                <a:gd name="connsiteY4" fmla="*/ 528638 h 719138"/>
                <a:gd name="connsiteX5" fmla="*/ 171450 w 3233738"/>
                <a:gd name="connsiteY5" fmla="*/ 500062 h 719138"/>
                <a:gd name="connsiteX6" fmla="*/ 216694 w 3233738"/>
                <a:gd name="connsiteY6" fmla="*/ 459582 h 719138"/>
                <a:gd name="connsiteX7" fmla="*/ 252412 w 3233738"/>
                <a:gd name="connsiteY7" fmla="*/ 445294 h 719138"/>
                <a:gd name="connsiteX8" fmla="*/ 280988 w 3233738"/>
                <a:gd name="connsiteY8" fmla="*/ 442913 h 719138"/>
                <a:gd name="connsiteX9" fmla="*/ 323850 w 3233738"/>
                <a:gd name="connsiteY9" fmla="*/ 461963 h 719138"/>
                <a:gd name="connsiteX10" fmla="*/ 352425 w 3233738"/>
                <a:gd name="connsiteY10" fmla="*/ 471488 h 719138"/>
                <a:gd name="connsiteX11" fmla="*/ 514350 w 3233738"/>
                <a:gd name="connsiteY11" fmla="*/ 466725 h 719138"/>
                <a:gd name="connsiteX12" fmla="*/ 547688 w 3233738"/>
                <a:gd name="connsiteY12" fmla="*/ 457200 h 719138"/>
                <a:gd name="connsiteX13" fmla="*/ 628650 w 3233738"/>
                <a:gd name="connsiteY13" fmla="*/ 452438 h 719138"/>
                <a:gd name="connsiteX14" fmla="*/ 838200 w 3233738"/>
                <a:gd name="connsiteY14" fmla="*/ 457200 h 719138"/>
                <a:gd name="connsiteX15" fmla="*/ 914400 w 3233738"/>
                <a:gd name="connsiteY15" fmla="*/ 466725 h 719138"/>
                <a:gd name="connsiteX16" fmla="*/ 942975 w 3233738"/>
                <a:gd name="connsiteY16" fmla="*/ 476250 h 719138"/>
                <a:gd name="connsiteX17" fmla="*/ 1014413 w 3233738"/>
                <a:gd name="connsiteY17" fmla="*/ 485775 h 719138"/>
                <a:gd name="connsiteX18" fmla="*/ 1119188 w 3233738"/>
                <a:gd name="connsiteY18" fmla="*/ 476250 h 719138"/>
                <a:gd name="connsiteX19" fmla="*/ 1133475 w 3233738"/>
                <a:gd name="connsiteY19" fmla="*/ 471488 h 719138"/>
                <a:gd name="connsiteX20" fmla="*/ 1162050 w 3233738"/>
                <a:gd name="connsiteY20" fmla="*/ 476250 h 719138"/>
                <a:gd name="connsiteX21" fmla="*/ 1181100 w 3233738"/>
                <a:gd name="connsiteY21" fmla="*/ 481013 h 719138"/>
                <a:gd name="connsiteX22" fmla="*/ 1214438 w 3233738"/>
                <a:gd name="connsiteY22" fmla="*/ 485775 h 719138"/>
                <a:gd name="connsiteX23" fmla="*/ 1266825 w 3233738"/>
                <a:gd name="connsiteY23" fmla="*/ 495300 h 719138"/>
                <a:gd name="connsiteX24" fmla="*/ 1290638 w 3233738"/>
                <a:gd name="connsiteY24" fmla="*/ 500063 h 719138"/>
                <a:gd name="connsiteX25" fmla="*/ 1357313 w 3233738"/>
                <a:gd name="connsiteY25" fmla="*/ 504825 h 719138"/>
                <a:gd name="connsiteX26" fmla="*/ 1404938 w 3233738"/>
                <a:gd name="connsiteY26" fmla="*/ 509588 h 719138"/>
                <a:gd name="connsiteX27" fmla="*/ 1423988 w 3233738"/>
                <a:gd name="connsiteY27" fmla="*/ 514350 h 719138"/>
                <a:gd name="connsiteX28" fmla="*/ 1438275 w 3233738"/>
                <a:gd name="connsiteY28" fmla="*/ 519113 h 719138"/>
                <a:gd name="connsiteX29" fmla="*/ 1612106 w 3233738"/>
                <a:gd name="connsiteY29" fmla="*/ 509588 h 719138"/>
                <a:gd name="connsiteX30" fmla="*/ 1676400 w 3233738"/>
                <a:gd name="connsiteY30" fmla="*/ 523875 h 719138"/>
                <a:gd name="connsiteX31" fmla="*/ 1690688 w 3233738"/>
                <a:gd name="connsiteY31" fmla="*/ 514350 h 719138"/>
                <a:gd name="connsiteX32" fmla="*/ 1724025 w 3233738"/>
                <a:gd name="connsiteY32" fmla="*/ 500063 h 719138"/>
                <a:gd name="connsiteX33" fmla="*/ 1743075 w 3233738"/>
                <a:gd name="connsiteY33" fmla="*/ 495300 h 719138"/>
                <a:gd name="connsiteX34" fmla="*/ 1971675 w 3233738"/>
                <a:gd name="connsiteY34" fmla="*/ 481013 h 719138"/>
                <a:gd name="connsiteX35" fmla="*/ 2000250 w 3233738"/>
                <a:gd name="connsiteY35" fmla="*/ 466725 h 719138"/>
                <a:gd name="connsiteX36" fmla="*/ 2014538 w 3233738"/>
                <a:gd name="connsiteY36" fmla="*/ 461963 h 719138"/>
                <a:gd name="connsiteX37" fmla="*/ 2028825 w 3233738"/>
                <a:gd name="connsiteY37" fmla="*/ 452438 h 719138"/>
                <a:gd name="connsiteX38" fmla="*/ 2066925 w 3233738"/>
                <a:gd name="connsiteY38" fmla="*/ 442913 h 719138"/>
                <a:gd name="connsiteX39" fmla="*/ 2095500 w 3233738"/>
                <a:gd name="connsiteY39" fmla="*/ 433388 h 719138"/>
                <a:gd name="connsiteX40" fmla="*/ 2109788 w 3233738"/>
                <a:gd name="connsiteY40" fmla="*/ 419100 h 719138"/>
                <a:gd name="connsiteX41" fmla="*/ 2219325 w 3233738"/>
                <a:gd name="connsiteY41" fmla="*/ 404813 h 719138"/>
                <a:gd name="connsiteX42" fmla="*/ 2281238 w 3233738"/>
                <a:gd name="connsiteY42" fmla="*/ 400050 h 719138"/>
                <a:gd name="connsiteX43" fmla="*/ 2295525 w 3233738"/>
                <a:gd name="connsiteY43" fmla="*/ 395288 h 719138"/>
                <a:gd name="connsiteX44" fmla="*/ 2338388 w 3233738"/>
                <a:gd name="connsiteY44" fmla="*/ 385763 h 719138"/>
                <a:gd name="connsiteX45" fmla="*/ 2366963 w 3233738"/>
                <a:gd name="connsiteY45" fmla="*/ 381000 h 719138"/>
                <a:gd name="connsiteX46" fmla="*/ 2381250 w 3233738"/>
                <a:gd name="connsiteY46" fmla="*/ 376238 h 719138"/>
                <a:gd name="connsiteX47" fmla="*/ 2414588 w 3233738"/>
                <a:gd name="connsiteY47" fmla="*/ 371475 h 719138"/>
                <a:gd name="connsiteX48" fmla="*/ 2466975 w 3233738"/>
                <a:gd name="connsiteY48" fmla="*/ 357188 h 719138"/>
                <a:gd name="connsiteX49" fmla="*/ 2538413 w 3233738"/>
                <a:gd name="connsiteY49" fmla="*/ 352425 h 719138"/>
                <a:gd name="connsiteX50" fmla="*/ 2552700 w 3233738"/>
                <a:gd name="connsiteY50" fmla="*/ 347663 h 719138"/>
                <a:gd name="connsiteX51" fmla="*/ 2662238 w 3233738"/>
                <a:gd name="connsiteY51" fmla="*/ 338138 h 719138"/>
                <a:gd name="connsiteX52" fmla="*/ 2738438 w 3233738"/>
                <a:gd name="connsiteY52" fmla="*/ 328613 h 719138"/>
                <a:gd name="connsiteX53" fmla="*/ 2776538 w 3233738"/>
                <a:gd name="connsiteY53" fmla="*/ 323850 h 719138"/>
                <a:gd name="connsiteX54" fmla="*/ 2805113 w 3233738"/>
                <a:gd name="connsiteY54" fmla="*/ 304800 h 719138"/>
                <a:gd name="connsiteX55" fmla="*/ 2819400 w 3233738"/>
                <a:gd name="connsiteY55" fmla="*/ 295275 h 719138"/>
                <a:gd name="connsiteX56" fmla="*/ 2847975 w 3233738"/>
                <a:gd name="connsiteY56" fmla="*/ 266700 h 719138"/>
                <a:gd name="connsiteX57" fmla="*/ 2862263 w 3233738"/>
                <a:gd name="connsiteY57" fmla="*/ 252413 h 719138"/>
                <a:gd name="connsiteX58" fmla="*/ 2890838 w 3233738"/>
                <a:gd name="connsiteY58" fmla="*/ 238125 h 719138"/>
                <a:gd name="connsiteX59" fmla="*/ 2905125 w 3233738"/>
                <a:gd name="connsiteY59" fmla="*/ 228600 h 719138"/>
                <a:gd name="connsiteX60" fmla="*/ 2938463 w 3233738"/>
                <a:gd name="connsiteY60" fmla="*/ 214313 h 719138"/>
                <a:gd name="connsiteX61" fmla="*/ 2981325 w 3233738"/>
                <a:gd name="connsiteY61" fmla="*/ 185738 h 719138"/>
                <a:gd name="connsiteX62" fmla="*/ 3009900 w 3233738"/>
                <a:gd name="connsiteY62" fmla="*/ 166688 h 719138"/>
                <a:gd name="connsiteX63" fmla="*/ 3038475 w 3233738"/>
                <a:gd name="connsiteY63" fmla="*/ 138113 h 719138"/>
                <a:gd name="connsiteX64" fmla="*/ 3067050 w 3233738"/>
                <a:gd name="connsiteY64" fmla="*/ 119063 h 719138"/>
                <a:gd name="connsiteX65" fmla="*/ 3081338 w 3233738"/>
                <a:gd name="connsiteY65" fmla="*/ 109538 h 719138"/>
                <a:gd name="connsiteX66" fmla="*/ 3105150 w 3233738"/>
                <a:gd name="connsiteY66" fmla="*/ 85725 h 719138"/>
                <a:gd name="connsiteX67" fmla="*/ 3128963 w 3233738"/>
                <a:gd name="connsiteY67" fmla="*/ 57150 h 719138"/>
                <a:gd name="connsiteX68" fmla="*/ 3143250 w 3233738"/>
                <a:gd name="connsiteY68" fmla="*/ 52388 h 719138"/>
                <a:gd name="connsiteX69" fmla="*/ 3157538 w 3233738"/>
                <a:gd name="connsiteY69" fmla="*/ 38100 h 719138"/>
                <a:gd name="connsiteX70" fmla="*/ 3186113 w 3233738"/>
                <a:gd name="connsiteY70" fmla="*/ 28575 h 719138"/>
                <a:gd name="connsiteX71" fmla="*/ 3205163 w 3233738"/>
                <a:gd name="connsiteY71" fmla="*/ 19050 h 719138"/>
                <a:gd name="connsiteX72" fmla="*/ 3233738 w 3233738"/>
                <a:gd name="connsiteY72" fmla="*/ 0 h 719138"/>
                <a:gd name="connsiteX0" fmla="*/ 0 w 3157538"/>
                <a:gd name="connsiteY0" fmla="*/ 614363 h 614363"/>
                <a:gd name="connsiteX1" fmla="*/ 23813 w 3157538"/>
                <a:gd name="connsiteY1" fmla="*/ 585788 h 614363"/>
                <a:gd name="connsiteX2" fmla="*/ 42863 w 3157538"/>
                <a:gd name="connsiteY2" fmla="*/ 557213 h 614363"/>
                <a:gd name="connsiteX3" fmla="*/ 71438 w 3157538"/>
                <a:gd name="connsiteY3" fmla="*/ 528638 h 614363"/>
                <a:gd name="connsiteX4" fmla="*/ 95250 w 3157538"/>
                <a:gd name="connsiteY4" fmla="*/ 500062 h 614363"/>
                <a:gd name="connsiteX5" fmla="*/ 140494 w 3157538"/>
                <a:gd name="connsiteY5" fmla="*/ 459582 h 614363"/>
                <a:gd name="connsiteX6" fmla="*/ 176212 w 3157538"/>
                <a:gd name="connsiteY6" fmla="*/ 445294 h 614363"/>
                <a:gd name="connsiteX7" fmla="*/ 204788 w 3157538"/>
                <a:gd name="connsiteY7" fmla="*/ 442913 h 614363"/>
                <a:gd name="connsiteX8" fmla="*/ 247650 w 3157538"/>
                <a:gd name="connsiteY8" fmla="*/ 461963 h 614363"/>
                <a:gd name="connsiteX9" fmla="*/ 276225 w 3157538"/>
                <a:gd name="connsiteY9" fmla="*/ 471488 h 614363"/>
                <a:gd name="connsiteX10" fmla="*/ 438150 w 3157538"/>
                <a:gd name="connsiteY10" fmla="*/ 466725 h 614363"/>
                <a:gd name="connsiteX11" fmla="*/ 471488 w 3157538"/>
                <a:gd name="connsiteY11" fmla="*/ 457200 h 614363"/>
                <a:gd name="connsiteX12" fmla="*/ 552450 w 3157538"/>
                <a:gd name="connsiteY12" fmla="*/ 452438 h 614363"/>
                <a:gd name="connsiteX13" fmla="*/ 762000 w 3157538"/>
                <a:gd name="connsiteY13" fmla="*/ 457200 h 614363"/>
                <a:gd name="connsiteX14" fmla="*/ 838200 w 3157538"/>
                <a:gd name="connsiteY14" fmla="*/ 466725 h 614363"/>
                <a:gd name="connsiteX15" fmla="*/ 866775 w 3157538"/>
                <a:gd name="connsiteY15" fmla="*/ 476250 h 614363"/>
                <a:gd name="connsiteX16" fmla="*/ 938213 w 3157538"/>
                <a:gd name="connsiteY16" fmla="*/ 485775 h 614363"/>
                <a:gd name="connsiteX17" fmla="*/ 1042988 w 3157538"/>
                <a:gd name="connsiteY17" fmla="*/ 476250 h 614363"/>
                <a:gd name="connsiteX18" fmla="*/ 1057275 w 3157538"/>
                <a:gd name="connsiteY18" fmla="*/ 471488 h 614363"/>
                <a:gd name="connsiteX19" fmla="*/ 1085850 w 3157538"/>
                <a:gd name="connsiteY19" fmla="*/ 476250 h 614363"/>
                <a:gd name="connsiteX20" fmla="*/ 1104900 w 3157538"/>
                <a:gd name="connsiteY20" fmla="*/ 481013 h 614363"/>
                <a:gd name="connsiteX21" fmla="*/ 1138238 w 3157538"/>
                <a:gd name="connsiteY21" fmla="*/ 485775 h 614363"/>
                <a:gd name="connsiteX22" fmla="*/ 1190625 w 3157538"/>
                <a:gd name="connsiteY22" fmla="*/ 495300 h 614363"/>
                <a:gd name="connsiteX23" fmla="*/ 1214438 w 3157538"/>
                <a:gd name="connsiteY23" fmla="*/ 500063 h 614363"/>
                <a:gd name="connsiteX24" fmla="*/ 1281113 w 3157538"/>
                <a:gd name="connsiteY24" fmla="*/ 504825 h 614363"/>
                <a:gd name="connsiteX25" fmla="*/ 1328738 w 3157538"/>
                <a:gd name="connsiteY25" fmla="*/ 509588 h 614363"/>
                <a:gd name="connsiteX26" fmla="*/ 1347788 w 3157538"/>
                <a:gd name="connsiteY26" fmla="*/ 514350 h 614363"/>
                <a:gd name="connsiteX27" fmla="*/ 1362075 w 3157538"/>
                <a:gd name="connsiteY27" fmla="*/ 519113 h 614363"/>
                <a:gd name="connsiteX28" fmla="*/ 1535906 w 3157538"/>
                <a:gd name="connsiteY28" fmla="*/ 509588 h 614363"/>
                <a:gd name="connsiteX29" fmla="*/ 1600200 w 3157538"/>
                <a:gd name="connsiteY29" fmla="*/ 523875 h 614363"/>
                <a:gd name="connsiteX30" fmla="*/ 1614488 w 3157538"/>
                <a:gd name="connsiteY30" fmla="*/ 514350 h 614363"/>
                <a:gd name="connsiteX31" fmla="*/ 1647825 w 3157538"/>
                <a:gd name="connsiteY31" fmla="*/ 500063 h 614363"/>
                <a:gd name="connsiteX32" fmla="*/ 1666875 w 3157538"/>
                <a:gd name="connsiteY32" fmla="*/ 495300 h 614363"/>
                <a:gd name="connsiteX33" fmla="*/ 1895475 w 3157538"/>
                <a:gd name="connsiteY33" fmla="*/ 481013 h 614363"/>
                <a:gd name="connsiteX34" fmla="*/ 1924050 w 3157538"/>
                <a:gd name="connsiteY34" fmla="*/ 466725 h 614363"/>
                <a:gd name="connsiteX35" fmla="*/ 1938338 w 3157538"/>
                <a:gd name="connsiteY35" fmla="*/ 461963 h 614363"/>
                <a:gd name="connsiteX36" fmla="*/ 1952625 w 3157538"/>
                <a:gd name="connsiteY36" fmla="*/ 452438 h 614363"/>
                <a:gd name="connsiteX37" fmla="*/ 1990725 w 3157538"/>
                <a:gd name="connsiteY37" fmla="*/ 442913 h 614363"/>
                <a:gd name="connsiteX38" fmla="*/ 2019300 w 3157538"/>
                <a:gd name="connsiteY38" fmla="*/ 433388 h 614363"/>
                <a:gd name="connsiteX39" fmla="*/ 2033588 w 3157538"/>
                <a:gd name="connsiteY39" fmla="*/ 419100 h 614363"/>
                <a:gd name="connsiteX40" fmla="*/ 2143125 w 3157538"/>
                <a:gd name="connsiteY40" fmla="*/ 404813 h 614363"/>
                <a:gd name="connsiteX41" fmla="*/ 2205038 w 3157538"/>
                <a:gd name="connsiteY41" fmla="*/ 400050 h 614363"/>
                <a:gd name="connsiteX42" fmla="*/ 2219325 w 3157538"/>
                <a:gd name="connsiteY42" fmla="*/ 395288 h 614363"/>
                <a:gd name="connsiteX43" fmla="*/ 2262188 w 3157538"/>
                <a:gd name="connsiteY43" fmla="*/ 385763 h 614363"/>
                <a:gd name="connsiteX44" fmla="*/ 2290763 w 3157538"/>
                <a:gd name="connsiteY44" fmla="*/ 381000 h 614363"/>
                <a:gd name="connsiteX45" fmla="*/ 2305050 w 3157538"/>
                <a:gd name="connsiteY45" fmla="*/ 376238 h 614363"/>
                <a:gd name="connsiteX46" fmla="*/ 2338388 w 3157538"/>
                <a:gd name="connsiteY46" fmla="*/ 371475 h 614363"/>
                <a:gd name="connsiteX47" fmla="*/ 2390775 w 3157538"/>
                <a:gd name="connsiteY47" fmla="*/ 357188 h 614363"/>
                <a:gd name="connsiteX48" fmla="*/ 2462213 w 3157538"/>
                <a:gd name="connsiteY48" fmla="*/ 352425 h 614363"/>
                <a:gd name="connsiteX49" fmla="*/ 2476500 w 3157538"/>
                <a:gd name="connsiteY49" fmla="*/ 347663 h 614363"/>
                <a:gd name="connsiteX50" fmla="*/ 2586038 w 3157538"/>
                <a:gd name="connsiteY50" fmla="*/ 338138 h 614363"/>
                <a:gd name="connsiteX51" fmla="*/ 2662238 w 3157538"/>
                <a:gd name="connsiteY51" fmla="*/ 328613 h 614363"/>
                <a:gd name="connsiteX52" fmla="*/ 2700338 w 3157538"/>
                <a:gd name="connsiteY52" fmla="*/ 323850 h 614363"/>
                <a:gd name="connsiteX53" fmla="*/ 2728913 w 3157538"/>
                <a:gd name="connsiteY53" fmla="*/ 304800 h 614363"/>
                <a:gd name="connsiteX54" fmla="*/ 2743200 w 3157538"/>
                <a:gd name="connsiteY54" fmla="*/ 295275 h 614363"/>
                <a:gd name="connsiteX55" fmla="*/ 2771775 w 3157538"/>
                <a:gd name="connsiteY55" fmla="*/ 266700 h 614363"/>
                <a:gd name="connsiteX56" fmla="*/ 2786063 w 3157538"/>
                <a:gd name="connsiteY56" fmla="*/ 252413 h 614363"/>
                <a:gd name="connsiteX57" fmla="*/ 2814638 w 3157538"/>
                <a:gd name="connsiteY57" fmla="*/ 238125 h 614363"/>
                <a:gd name="connsiteX58" fmla="*/ 2828925 w 3157538"/>
                <a:gd name="connsiteY58" fmla="*/ 228600 h 614363"/>
                <a:gd name="connsiteX59" fmla="*/ 2862263 w 3157538"/>
                <a:gd name="connsiteY59" fmla="*/ 214313 h 614363"/>
                <a:gd name="connsiteX60" fmla="*/ 2905125 w 3157538"/>
                <a:gd name="connsiteY60" fmla="*/ 185738 h 614363"/>
                <a:gd name="connsiteX61" fmla="*/ 2933700 w 3157538"/>
                <a:gd name="connsiteY61" fmla="*/ 166688 h 614363"/>
                <a:gd name="connsiteX62" fmla="*/ 2962275 w 3157538"/>
                <a:gd name="connsiteY62" fmla="*/ 138113 h 614363"/>
                <a:gd name="connsiteX63" fmla="*/ 2990850 w 3157538"/>
                <a:gd name="connsiteY63" fmla="*/ 119063 h 614363"/>
                <a:gd name="connsiteX64" fmla="*/ 3005138 w 3157538"/>
                <a:gd name="connsiteY64" fmla="*/ 109538 h 614363"/>
                <a:gd name="connsiteX65" fmla="*/ 3028950 w 3157538"/>
                <a:gd name="connsiteY65" fmla="*/ 85725 h 614363"/>
                <a:gd name="connsiteX66" fmla="*/ 3052763 w 3157538"/>
                <a:gd name="connsiteY66" fmla="*/ 57150 h 614363"/>
                <a:gd name="connsiteX67" fmla="*/ 3067050 w 3157538"/>
                <a:gd name="connsiteY67" fmla="*/ 52388 h 614363"/>
                <a:gd name="connsiteX68" fmla="*/ 3081338 w 3157538"/>
                <a:gd name="connsiteY68" fmla="*/ 38100 h 614363"/>
                <a:gd name="connsiteX69" fmla="*/ 3109913 w 3157538"/>
                <a:gd name="connsiteY69" fmla="*/ 28575 h 614363"/>
                <a:gd name="connsiteX70" fmla="*/ 3128963 w 3157538"/>
                <a:gd name="connsiteY70" fmla="*/ 19050 h 614363"/>
                <a:gd name="connsiteX71" fmla="*/ 3157538 w 3157538"/>
                <a:gd name="connsiteY71" fmla="*/ 0 h 614363"/>
                <a:gd name="connsiteX0" fmla="*/ 0 w 3157538"/>
                <a:gd name="connsiteY0" fmla="*/ 614363 h 614363"/>
                <a:gd name="connsiteX1" fmla="*/ 42863 w 3157538"/>
                <a:gd name="connsiteY1" fmla="*/ 557213 h 614363"/>
                <a:gd name="connsiteX2" fmla="*/ 71438 w 3157538"/>
                <a:gd name="connsiteY2" fmla="*/ 528638 h 614363"/>
                <a:gd name="connsiteX3" fmla="*/ 95250 w 3157538"/>
                <a:gd name="connsiteY3" fmla="*/ 500062 h 614363"/>
                <a:gd name="connsiteX4" fmla="*/ 140494 w 3157538"/>
                <a:gd name="connsiteY4" fmla="*/ 459582 h 614363"/>
                <a:gd name="connsiteX5" fmla="*/ 176212 w 3157538"/>
                <a:gd name="connsiteY5" fmla="*/ 445294 h 614363"/>
                <a:gd name="connsiteX6" fmla="*/ 204788 w 3157538"/>
                <a:gd name="connsiteY6" fmla="*/ 442913 h 614363"/>
                <a:gd name="connsiteX7" fmla="*/ 247650 w 3157538"/>
                <a:gd name="connsiteY7" fmla="*/ 461963 h 614363"/>
                <a:gd name="connsiteX8" fmla="*/ 276225 w 3157538"/>
                <a:gd name="connsiteY8" fmla="*/ 471488 h 614363"/>
                <a:gd name="connsiteX9" fmla="*/ 438150 w 3157538"/>
                <a:gd name="connsiteY9" fmla="*/ 466725 h 614363"/>
                <a:gd name="connsiteX10" fmla="*/ 471488 w 3157538"/>
                <a:gd name="connsiteY10" fmla="*/ 457200 h 614363"/>
                <a:gd name="connsiteX11" fmla="*/ 552450 w 3157538"/>
                <a:gd name="connsiteY11" fmla="*/ 452438 h 614363"/>
                <a:gd name="connsiteX12" fmla="*/ 762000 w 3157538"/>
                <a:gd name="connsiteY12" fmla="*/ 457200 h 614363"/>
                <a:gd name="connsiteX13" fmla="*/ 838200 w 3157538"/>
                <a:gd name="connsiteY13" fmla="*/ 466725 h 614363"/>
                <a:gd name="connsiteX14" fmla="*/ 866775 w 3157538"/>
                <a:gd name="connsiteY14" fmla="*/ 476250 h 614363"/>
                <a:gd name="connsiteX15" fmla="*/ 938213 w 3157538"/>
                <a:gd name="connsiteY15" fmla="*/ 485775 h 614363"/>
                <a:gd name="connsiteX16" fmla="*/ 1042988 w 3157538"/>
                <a:gd name="connsiteY16" fmla="*/ 476250 h 614363"/>
                <a:gd name="connsiteX17" fmla="*/ 1057275 w 3157538"/>
                <a:gd name="connsiteY17" fmla="*/ 471488 h 614363"/>
                <a:gd name="connsiteX18" fmla="*/ 1085850 w 3157538"/>
                <a:gd name="connsiteY18" fmla="*/ 476250 h 614363"/>
                <a:gd name="connsiteX19" fmla="*/ 1104900 w 3157538"/>
                <a:gd name="connsiteY19" fmla="*/ 481013 h 614363"/>
                <a:gd name="connsiteX20" fmla="*/ 1138238 w 3157538"/>
                <a:gd name="connsiteY20" fmla="*/ 485775 h 614363"/>
                <a:gd name="connsiteX21" fmla="*/ 1190625 w 3157538"/>
                <a:gd name="connsiteY21" fmla="*/ 495300 h 614363"/>
                <a:gd name="connsiteX22" fmla="*/ 1214438 w 3157538"/>
                <a:gd name="connsiteY22" fmla="*/ 500063 h 614363"/>
                <a:gd name="connsiteX23" fmla="*/ 1281113 w 3157538"/>
                <a:gd name="connsiteY23" fmla="*/ 504825 h 614363"/>
                <a:gd name="connsiteX24" fmla="*/ 1328738 w 3157538"/>
                <a:gd name="connsiteY24" fmla="*/ 509588 h 614363"/>
                <a:gd name="connsiteX25" fmla="*/ 1347788 w 3157538"/>
                <a:gd name="connsiteY25" fmla="*/ 514350 h 614363"/>
                <a:gd name="connsiteX26" fmla="*/ 1362075 w 3157538"/>
                <a:gd name="connsiteY26" fmla="*/ 519113 h 614363"/>
                <a:gd name="connsiteX27" fmla="*/ 1535906 w 3157538"/>
                <a:gd name="connsiteY27" fmla="*/ 509588 h 614363"/>
                <a:gd name="connsiteX28" fmla="*/ 1600200 w 3157538"/>
                <a:gd name="connsiteY28" fmla="*/ 523875 h 614363"/>
                <a:gd name="connsiteX29" fmla="*/ 1614488 w 3157538"/>
                <a:gd name="connsiteY29" fmla="*/ 514350 h 614363"/>
                <a:gd name="connsiteX30" fmla="*/ 1647825 w 3157538"/>
                <a:gd name="connsiteY30" fmla="*/ 500063 h 614363"/>
                <a:gd name="connsiteX31" fmla="*/ 1666875 w 3157538"/>
                <a:gd name="connsiteY31" fmla="*/ 495300 h 614363"/>
                <a:gd name="connsiteX32" fmla="*/ 1895475 w 3157538"/>
                <a:gd name="connsiteY32" fmla="*/ 481013 h 614363"/>
                <a:gd name="connsiteX33" fmla="*/ 1924050 w 3157538"/>
                <a:gd name="connsiteY33" fmla="*/ 466725 h 614363"/>
                <a:gd name="connsiteX34" fmla="*/ 1938338 w 3157538"/>
                <a:gd name="connsiteY34" fmla="*/ 461963 h 614363"/>
                <a:gd name="connsiteX35" fmla="*/ 1952625 w 3157538"/>
                <a:gd name="connsiteY35" fmla="*/ 452438 h 614363"/>
                <a:gd name="connsiteX36" fmla="*/ 1990725 w 3157538"/>
                <a:gd name="connsiteY36" fmla="*/ 442913 h 614363"/>
                <a:gd name="connsiteX37" fmla="*/ 2019300 w 3157538"/>
                <a:gd name="connsiteY37" fmla="*/ 433388 h 614363"/>
                <a:gd name="connsiteX38" fmla="*/ 2033588 w 3157538"/>
                <a:gd name="connsiteY38" fmla="*/ 419100 h 614363"/>
                <a:gd name="connsiteX39" fmla="*/ 2143125 w 3157538"/>
                <a:gd name="connsiteY39" fmla="*/ 404813 h 614363"/>
                <a:gd name="connsiteX40" fmla="*/ 2205038 w 3157538"/>
                <a:gd name="connsiteY40" fmla="*/ 400050 h 614363"/>
                <a:gd name="connsiteX41" fmla="*/ 2219325 w 3157538"/>
                <a:gd name="connsiteY41" fmla="*/ 395288 h 614363"/>
                <a:gd name="connsiteX42" fmla="*/ 2262188 w 3157538"/>
                <a:gd name="connsiteY42" fmla="*/ 385763 h 614363"/>
                <a:gd name="connsiteX43" fmla="*/ 2290763 w 3157538"/>
                <a:gd name="connsiteY43" fmla="*/ 381000 h 614363"/>
                <a:gd name="connsiteX44" fmla="*/ 2305050 w 3157538"/>
                <a:gd name="connsiteY44" fmla="*/ 376238 h 614363"/>
                <a:gd name="connsiteX45" fmla="*/ 2338388 w 3157538"/>
                <a:gd name="connsiteY45" fmla="*/ 371475 h 614363"/>
                <a:gd name="connsiteX46" fmla="*/ 2390775 w 3157538"/>
                <a:gd name="connsiteY46" fmla="*/ 357188 h 614363"/>
                <a:gd name="connsiteX47" fmla="*/ 2462213 w 3157538"/>
                <a:gd name="connsiteY47" fmla="*/ 352425 h 614363"/>
                <a:gd name="connsiteX48" fmla="*/ 2476500 w 3157538"/>
                <a:gd name="connsiteY48" fmla="*/ 347663 h 614363"/>
                <a:gd name="connsiteX49" fmla="*/ 2586038 w 3157538"/>
                <a:gd name="connsiteY49" fmla="*/ 338138 h 614363"/>
                <a:gd name="connsiteX50" fmla="*/ 2662238 w 3157538"/>
                <a:gd name="connsiteY50" fmla="*/ 328613 h 614363"/>
                <a:gd name="connsiteX51" fmla="*/ 2700338 w 3157538"/>
                <a:gd name="connsiteY51" fmla="*/ 323850 h 614363"/>
                <a:gd name="connsiteX52" fmla="*/ 2728913 w 3157538"/>
                <a:gd name="connsiteY52" fmla="*/ 304800 h 614363"/>
                <a:gd name="connsiteX53" fmla="*/ 2743200 w 3157538"/>
                <a:gd name="connsiteY53" fmla="*/ 295275 h 614363"/>
                <a:gd name="connsiteX54" fmla="*/ 2771775 w 3157538"/>
                <a:gd name="connsiteY54" fmla="*/ 266700 h 614363"/>
                <a:gd name="connsiteX55" fmla="*/ 2786063 w 3157538"/>
                <a:gd name="connsiteY55" fmla="*/ 252413 h 614363"/>
                <a:gd name="connsiteX56" fmla="*/ 2814638 w 3157538"/>
                <a:gd name="connsiteY56" fmla="*/ 238125 h 614363"/>
                <a:gd name="connsiteX57" fmla="*/ 2828925 w 3157538"/>
                <a:gd name="connsiteY57" fmla="*/ 228600 h 614363"/>
                <a:gd name="connsiteX58" fmla="*/ 2862263 w 3157538"/>
                <a:gd name="connsiteY58" fmla="*/ 214313 h 614363"/>
                <a:gd name="connsiteX59" fmla="*/ 2905125 w 3157538"/>
                <a:gd name="connsiteY59" fmla="*/ 185738 h 614363"/>
                <a:gd name="connsiteX60" fmla="*/ 2933700 w 3157538"/>
                <a:gd name="connsiteY60" fmla="*/ 166688 h 614363"/>
                <a:gd name="connsiteX61" fmla="*/ 2962275 w 3157538"/>
                <a:gd name="connsiteY61" fmla="*/ 138113 h 614363"/>
                <a:gd name="connsiteX62" fmla="*/ 2990850 w 3157538"/>
                <a:gd name="connsiteY62" fmla="*/ 119063 h 614363"/>
                <a:gd name="connsiteX63" fmla="*/ 3005138 w 3157538"/>
                <a:gd name="connsiteY63" fmla="*/ 109538 h 614363"/>
                <a:gd name="connsiteX64" fmla="*/ 3028950 w 3157538"/>
                <a:gd name="connsiteY64" fmla="*/ 85725 h 614363"/>
                <a:gd name="connsiteX65" fmla="*/ 3052763 w 3157538"/>
                <a:gd name="connsiteY65" fmla="*/ 57150 h 614363"/>
                <a:gd name="connsiteX66" fmla="*/ 3067050 w 3157538"/>
                <a:gd name="connsiteY66" fmla="*/ 52388 h 614363"/>
                <a:gd name="connsiteX67" fmla="*/ 3081338 w 3157538"/>
                <a:gd name="connsiteY67" fmla="*/ 38100 h 614363"/>
                <a:gd name="connsiteX68" fmla="*/ 3109913 w 3157538"/>
                <a:gd name="connsiteY68" fmla="*/ 28575 h 614363"/>
                <a:gd name="connsiteX69" fmla="*/ 3128963 w 3157538"/>
                <a:gd name="connsiteY69" fmla="*/ 19050 h 614363"/>
                <a:gd name="connsiteX70" fmla="*/ 3157538 w 3157538"/>
                <a:gd name="connsiteY70" fmla="*/ 0 h 614363"/>
                <a:gd name="connsiteX0" fmla="*/ 0 w 3157538"/>
                <a:gd name="connsiteY0" fmla="*/ 614363 h 614363"/>
                <a:gd name="connsiteX1" fmla="*/ 71438 w 3157538"/>
                <a:gd name="connsiteY1" fmla="*/ 528638 h 614363"/>
                <a:gd name="connsiteX2" fmla="*/ 95250 w 3157538"/>
                <a:gd name="connsiteY2" fmla="*/ 500062 h 614363"/>
                <a:gd name="connsiteX3" fmla="*/ 140494 w 3157538"/>
                <a:gd name="connsiteY3" fmla="*/ 459582 h 614363"/>
                <a:gd name="connsiteX4" fmla="*/ 176212 w 3157538"/>
                <a:gd name="connsiteY4" fmla="*/ 445294 h 614363"/>
                <a:gd name="connsiteX5" fmla="*/ 204788 w 3157538"/>
                <a:gd name="connsiteY5" fmla="*/ 442913 h 614363"/>
                <a:gd name="connsiteX6" fmla="*/ 247650 w 3157538"/>
                <a:gd name="connsiteY6" fmla="*/ 461963 h 614363"/>
                <a:gd name="connsiteX7" fmla="*/ 276225 w 3157538"/>
                <a:gd name="connsiteY7" fmla="*/ 471488 h 614363"/>
                <a:gd name="connsiteX8" fmla="*/ 438150 w 3157538"/>
                <a:gd name="connsiteY8" fmla="*/ 466725 h 614363"/>
                <a:gd name="connsiteX9" fmla="*/ 471488 w 3157538"/>
                <a:gd name="connsiteY9" fmla="*/ 457200 h 614363"/>
                <a:gd name="connsiteX10" fmla="*/ 552450 w 3157538"/>
                <a:gd name="connsiteY10" fmla="*/ 452438 h 614363"/>
                <a:gd name="connsiteX11" fmla="*/ 762000 w 3157538"/>
                <a:gd name="connsiteY11" fmla="*/ 457200 h 614363"/>
                <a:gd name="connsiteX12" fmla="*/ 838200 w 3157538"/>
                <a:gd name="connsiteY12" fmla="*/ 466725 h 614363"/>
                <a:gd name="connsiteX13" fmla="*/ 866775 w 3157538"/>
                <a:gd name="connsiteY13" fmla="*/ 476250 h 614363"/>
                <a:gd name="connsiteX14" fmla="*/ 938213 w 3157538"/>
                <a:gd name="connsiteY14" fmla="*/ 485775 h 614363"/>
                <a:gd name="connsiteX15" fmla="*/ 1042988 w 3157538"/>
                <a:gd name="connsiteY15" fmla="*/ 476250 h 614363"/>
                <a:gd name="connsiteX16" fmla="*/ 1057275 w 3157538"/>
                <a:gd name="connsiteY16" fmla="*/ 471488 h 614363"/>
                <a:gd name="connsiteX17" fmla="*/ 1085850 w 3157538"/>
                <a:gd name="connsiteY17" fmla="*/ 476250 h 614363"/>
                <a:gd name="connsiteX18" fmla="*/ 1104900 w 3157538"/>
                <a:gd name="connsiteY18" fmla="*/ 481013 h 614363"/>
                <a:gd name="connsiteX19" fmla="*/ 1138238 w 3157538"/>
                <a:gd name="connsiteY19" fmla="*/ 485775 h 614363"/>
                <a:gd name="connsiteX20" fmla="*/ 1190625 w 3157538"/>
                <a:gd name="connsiteY20" fmla="*/ 495300 h 614363"/>
                <a:gd name="connsiteX21" fmla="*/ 1214438 w 3157538"/>
                <a:gd name="connsiteY21" fmla="*/ 500063 h 614363"/>
                <a:gd name="connsiteX22" fmla="*/ 1281113 w 3157538"/>
                <a:gd name="connsiteY22" fmla="*/ 504825 h 614363"/>
                <a:gd name="connsiteX23" fmla="*/ 1328738 w 3157538"/>
                <a:gd name="connsiteY23" fmla="*/ 509588 h 614363"/>
                <a:gd name="connsiteX24" fmla="*/ 1347788 w 3157538"/>
                <a:gd name="connsiteY24" fmla="*/ 514350 h 614363"/>
                <a:gd name="connsiteX25" fmla="*/ 1362075 w 3157538"/>
                <a:gd name="connsiteY25" fmla="*/ 519113 h 614363"/>
                <a:gd name="connsiteX26" fmla="*/ 1535906 w 3157538"/>
                <a:gd name="connsiteY26" fmla="*/ 509588 h 614363"/>
                <a:gd name="connsiteX27" fmla="*/ 1600200 w 3157538"/>
                <a:gd name="connsiteY27" fmla="*/ 523875 h 614363"/>
                <a:gd name="connsiteX28" fmla="*/ 1614488 w 3157538"/>
                <a:gd name="connsiteY28" fmla="*/ 514350 h 614363"/>
                <a:gd name="connsiteX29" fmla="*/ 1647825 w 3157538"/>
                <a:gd name="connsiteY29" fmla="*/ 500063 h 614363"/>
                <a:gd name="connsiteX30" fmla="*/ 1666875 w 3157538"/>
                <a:gd name="connsiteY30" fmla="*/ 495300 h 614363"/>
                <a:gd name="connsiteX31" fmla="*/ 1895475 w 3157538"/>
                <a:gd name="connsiteY31" fmla="*/ 481013 h 614363"/>
                <a:gd name="connsiteX32" fmla="*/ 1924050 w 3157538"/>
                <a:gd name="connsiteY32" fmla="*/ 466725 h 614363"/>
                <a:gd name="connsiteX33" fmla="*/ 1938338 w 3157538"/>
                <a:gd name="connsiteY33" fmla="*/ 461963 h 614363"/>
                <a:gd name="connsiteX34" fmla="*/ 1952625 w 3157538"/>
                <a:gd name="connsiteY34" fmla="*/ 452438 h 614363"/>
                <a:gd name="connsiteX35" fmla="*/ 1990725 w 3157538"/>
                <a:gd name="connsiteY35" fmla="*/ 442913 h 614363"/>
                <a:gd name="connsiteX36" fmla="*/ 2019300 w 3157538"/>
                <a:gd name="connsiteY36" fmla="*/ 433388 h 614363"/>
                <a:gd name="connsiteX37" fmla="*/ 2033588 w 3157538"/>
                <a:gd name="connsiteY37" fmla="*/ 419100 h 614363"/>
                <a:gd name="connsiteX38" fmla="*/ 2143125 w 3157538"/>
                <a:gd name="connsiteY38" fmla="*/ 404813 h 614363"/>
                <a:gd name="connsiteX39" fmla="*/ 2205038 w 3157538"/>
                <a:gd name="connsiteY39" fmla="*/ 400050 h 614363"/>
                <a:gd name="connsiteX40" fmla="*/ 2219325 w 3157538"/>
                <a:gd name="connsiteY40" fmla="*/ 395288 h 614363"/>
                <a:gd name="connsiteX41" fmla="*/ 2262188 w 3157538"/>
                <a:gd name="connsiteY41" fmla="*/ 385763 h 614363"/>
                <a:gd name="connsiteX42" fmla="*/ 2290763 w 3157538"/>
                <a:gd name="connsiteY42" fmla="*/ 381000 h 614363"/>
                <a:gd name="connsiteX43" fmla="*/ 2305050 w 3157538"/>
                <a:gd name="connsiteY43" fmla="*/ 376238 h 614363"/>
                <a:gd name="connsiteX44" fmla="*/ 2338388 w 3157538"/>
                <a:gd name="connsiteY44" fmla="*/ 371475 h 614363"/>
                <a:gd name="connsiteX45" fmla="*/ 2390775 w 3157538"/>
                <a:gd name="connsiteY45" fmla="*/ 357188 h 614363"/>
                <a:gd name="connsiteX46" fmla="*/ 2462213 w 3157538"/>
                <a:gd name="connsiteY46" fmla="*/ 352425 h 614363"/>
                <a:gd name="connsiteX47" fmla="*/ 2476500 w 3157538"/>
                <a:gd name="connsiteY47" fmla="*/ 347663 h 614363"/>
                <a:gd name="connsiteX48" fmla="*/ 2586038 w 3157538"/>
                <a:gd name="connsiteY48" fmla="*/ 338138 h 614363"/>
                <a:gd name="connsiteX49" fmla="*/ 2662238 w 3157538"/>
                <a:gd name="connsiteY49" fmla="*/ 328613 h 614363"/>
                <a:gd name="connsiteX50" fmla="*/ 2700338 w 3157538"/>
                <a:gd name="connsiteY50" fmla="*/ 323850 h 614363"/>
                <a:gd name="connsiteX51" fmla="*/ 2728913 w 3157538"/>
                <a:gd name="connsiteY51" fmla="*/ 304800 h 614363"/>
                <a:gd name="connsiteX52" fmla="*/ 2743200 w 3157538"/>
                <a:gd name="connsiteY52" fmla="*/ 295275 h 614363"/>
                <a:gd name="connsiteX53" fmla="*/ 2771775 w 3157538"/>
                <a:gd name="connsiteY53" fmla="*/ 266700 h 614363"/>
                <a:gd name="connsiteX54" fmla="*/ 2786063 w 3157538"/>
                <a:gd name="connsiteY54" fmla="*/ 252413 h 614363"/>
                <a:gd name="connsiteX55" fmla="*/ 2814638 w 3157538"/>
                <a:gd name="connsiteY55" fmla="*/ 238125 h 614363"/>
                <a:gd name="connsiteX56" fmla="*/ 2828925 w 3157538"/>
                <a:gd name="connsiteY56" fmla="*/ 228600 h 614363"/>
                <a:gd name="connsiteX57" fmla="*/ 2862263 w 3157538"/>
                <a:gd name="connsiteY57" fmla="*/ 214313 h 614363"/>
                <a:gd name="connsiteX58" fmla="*/ 2905125 w 3157538"/>
                <a:gd name="connsiteY58" fmla="*/ 185738 h 614363"/>
                <a:gd name="connsiteX59" fmla="*/ 2933700 w 3157538"/>
                <a:gd name="connsiteY59" fmla="*/ 166688 h 614363"/>
                <a:gd name="connsiteX60" fmla="*/ 2962275 w 3157538"/>
                <a:gd name="connsiteY60" fmla="*/ 138113 h 614363"/>
                <a:gd name="connsiteX61" fmla="*/ 2990850 w 3157538"/>
                <a:gd name="connsiteY61" fmla="*/ 119063 h 614363"/>
                <a:gd name="connsiteX62" fmla="*/ 3005138 w 3157538"/>
                <a:gd name="connsiteY62" fmla="*/ 109538 h 614363"/>
                <a:gd name="connsiteX63" fmla="*/ 3028950 w 3157538"/>
                <a:gd name="connsiteY63" fmla="*/ 85725 h 614363"/>
                <a:gd name="connsiteX64" fmla="*/ 3052763 w 3157538"/>
                <a:gd name="connsiteY64" fmla="*/ 57150 h 614363"/>
                <a:gd name="connsiteX65" fmla="*/ 3067050 w 3157538"/>
                <a:gd name="connsiteY65" fmla="*/ 52388 h 614363"/>
                <a:gd name="connsiteX66" fmla="*/ 3081338 w 3157538"/>
                <a:gd name="connsiteY66" fmla="*/ 38100 h 614363"/>
                <a:gd name="connsiteX67" fmla="*/ 3109913 w 3157538"/>
                <a:gd name="connsiteY67" fmla="*/ 28575 h 614363"/>
                <a:gd name="connsiteX68" fmla="*/ 3128963 w 3157538"/>
                <a:gd name="connsiteY68" fmla="*/ 19050 h 614363"/>
                <a:gd name="connsiteX69" fmla="*/ 3157538 w 3157538"/>
                <a:gd name="connsiteY69" fmla="*/ 0 h 614363"/>
                <a:gd name="connsiteX0" fmla="*/ 0 w 3086100"/>
                <a:gd name="connsiteY0" fmla="*/ 528638 h 528638"/>
                <a:gd name="connsiteX1" fmla="*/ 23812 w 3086100"/>
                <a:gd name="connsiteY1" fmla="*/ 500062 h 528638"/>
                <a:gd name="connsiteX2" fmla="*/ 69056 w 3086100"/>
                <a:gd name="connsiteY2" fmla="*/ 459582 h 528638"/>
                <a:gd name="connsiteX3" fmla="*/ 104774 w 3086100"/>
                <a:gd name="connsiteY3" fmla="*/ 445294 h 528638"/>
                <a:gd name="connsiteX4" fmla="*/ 133350 w 3086100"/>
                <a:gd name="connsiteY4" fmla="*/ 442913 h 528638"/>
                <a:gd name="connsiteX5" fmla="*/ 176212 w 3086100"/>
                <a:gd name="connsiteY5" fmla="*/ 461963 h 528638"/>
                <a:gd name="connsiteX6" fmla="*/ 204787 w 3086100"/>
                <a:gd name="connsiteY6" fmla="*/ 471488 h 528638"/>
                <a:gd name="connsiteX7" fmla="*/ 366712 w 3086100"/>
                <a:gd name="connsiteY7" fmla="*/ 466725 h 528638"/>
                <a:gd name="connsiteX8" fmla="*/ 400050 w 3086100"/>
                <a:gd name="connsiteY8" fmla="*/ 457200 h 528638"/>
                <a:gd name="connsiteX9" fmla="*/ 481012 w 3086100"/>
                <a:gd name="connsiteY9" fmla="*/ 452438 h 528638"/>
                <a:gd name="connsiteX10" fmla="*/ 690562 w 3086100"/>
                <a:gd name="connsiteY10" fmla="*/ 457200 h 528638"/>
                <a:gd name="connsiteX11" fmla="*/ 766762 w 3086100"/>
                <a:gd name="connsiteY11" fmla="*/ 466725 h 528638"/>
                <a:gd name="connsiteX12" fmla="*/ 795337 w 3086100"/>
                <a:gd name="connsiteY12" fmla="*/ 476250 h 528638"/>
                <a:gd name="connsiteX13" fmla="*/ 866775 w 3086100"/>
                <a:gd name="connsiteY13" fmla="*/ 485775 h 528638"/>
                <a:gd name="connsiteX14" fmla="*/ 971550 w 3086100"/>
                <a:gd name="connsiteY14" fmla="*/ 476250 h 528638"/>
                <a:gd name="connsiteX15" fmla="*/ 985837 w 3086100"/>
                <a:gd name="connsiteY15" fmla="*/ 471488 h 528638"/>
                <a:gd name="connsiteX16" fmla="*/ 1014412 w 3086100"/>
                <a:gd name="connsiteY16" fmla="*/ 476250 h 528638"/>
                <a:gd name="connsiteX17" fmla="*/ 1033462 w 3086100"/>
                <a:gd name="connsiteY17" fmla="*/ 481013 h 528638"/>
                <a:gd name="connsiteX18" fmla="*/ 1066800 w 3086100"/>
                <a:gd name="connsiteY18" fmla="*/ 485775 h 528638"/>
                <a:gd name="connsiteX19" fmla="*/ 1119187 w 3086100"/>
                <a:gd name="connsiteY19" fmla="*/ 495300 h 528638"/>
                <a:gd name="connsiteX20" fmla="*/ 1143000 w 3086100"/>
                <a:gd name="connsiteY20" fmla="*/ 500063 h 528638"/>
                <a:gd name="connsiteX21" fmla="*/ 1209675 w 3086100"/>
                <a:gd name="connsiteY21" fmla="*/ 504825 h 528638"/>
                <a:gd name="connsiteX22" fmla="*/ 1257300 w 3086100"/>
                <a:gd name="connsiteY22" fmla="*/ 509588 h 528638"/>
                <a:gd name="connsiteX23" fmla="*/ 1276350 w 3086100"/>
                <a:gd name="connsiteY23" fmla="*/ 514350 h 528638"/>
                <a:gd name="connsiteX24" fmla="*/ 1290637 w 3086100"/>
                <a:gd name="connsiteY24" fmla="*/ 519113 h 528638"/>
                <a:gd name="connsiteX25" fmla="*/ 1464468 w 3086100"/>
                <a:gd name="connsiteY25" fmla="*/ 509588 h 528638"/>
                <a:gd name="connsiteX26" fmla="*/ 1528762 w 3086100"/>
                <a:gd name="connsiteY26" fmla="*/ 523875 h 528638"/>
                <a:gd name="connsiteX27" fmla="*/ 1543050 w 3086100"/>
                <a:gd name="connsiteY27" fmla="*/ 514350 h 528638"/>
                <a:gd name="connsiteX28" fmla="*/ 1576387 w 3086100"/>
                <a:gd name="connsiteY28" fmla="*/ 500063 h 528638"/>
                <a:gd name="connsiteX29" fmla="*/ 1595437 w 3086100"/>
                <a:gd name="connsiteY29" fmla="*/ 495300 h 528638"/>
                <a:gd name="connsiteX30" fmla="*/ 1824037 w 3086100"/>
                <a:gd name="connsiteY30" fmla="*/ 481013 h 528638"/>
                <a:gd name="connsiteX31" fmla="*/ 1852612 w 3086100"/>
                <a:gd name="connsiteY31" fmla="*/ 466725 h 528638"/>
                <a:gd name="connsiteX32" fmla="*/ 1866900 w 3086100"/>
                <a:gd name="connsiteY32" fmla="*/ 461963 h 528638"/>
                <a:gd name="connsiteX33" fmla="*/ 1881187 w 3086100"/>
                <a:gd name="connsiteY33" fmla="*/ 452438 h 528638"/>
                <a:gd name="connsiteX34" fmla="*/ 1919287 w 3086100"/>
                <a:gd name="connsiteY34" fmla="*/ 442913 h 528638"/>
                <a:gd name="connsiteX35" fmla="*/ 1947862 w 3086100"/>
                <a:gd name="connsiteY35" fmla="*/ 433388 h 528638"/>
                <a:gd name="connsiteX36" fmla="*/ 1962150 w 3086100"/>
                <a:gd name="connsiteY36" fmla="*/ 419100 h 528638"/>
                <a:gd name="connsiteX37" fmla="*/ 2071687 w 3086100"/>
                <a:gd name="connsiteY37" fmla="*/ 404813 h 528638"/>
                <a:gd name="connsiteX38" fmla="*/ 2133600 w 3086100"/>
                <a:gd name="connsiteY38" fmla="*/ 400050 h 528638"/>
                <a:gd name="connsiteX39" fmla="*/ 2147887 w 3086100"/>
                <a:gd name="connsiteY39" fmla="*/ 395288 h 528638"/>
                <a:gd name="connsiteX40" fmla="*/ 2190750 w 3086100"/>
                <a:gd name="connsiteY40" fmla="*/ 385763 h 528638"/>
                <a:gd name="connsiteX41" fmla="*/ 2219325 w 3086100"/>
                <a:gd name="connsiteY41" fmla="*/ 381000 h 528638"/>
                <a:gd name="connsiteX42" fmla="*/ 2233612 w 3086100"/>
                <a:gd name="connsiteY42" fmla="*/ 376238 h 528638"/>
                <a:gd name="connsiteX43" fmla="*/ 2266950 w 3086100"/>
                <a:gd name="connsiteY43" fmla="*/ 371475 h 528638"/>
                <a:gd name="connsiteX44" fmla="*/ 2319337 w 3086100"/>
                <a:gd name="connsiteY44" fmla="*/ 357188 h 528638"/>
                <a:gd name="connsiteX45" fmla="*/ 2390775 w 3086100"/>
                <a:gd name="connsiteY45" fmla="*/ 352425 h 528638"/>
                <a:gd name="connsiteX46" fmla="*/ 2405062 w 3086100"/>
                <a:gd name="connsiteY46" fmla="*/ 347663 h 528638"/>
                <a:gd name="connsiteX47" fmla="*/ 2514600 w 3086100"/>
                <a:gd name="connsiteY47" fmla="*/ 338138 h 528638"/>
                <a:gd name="connsiteX48" fmla="*/ 2590800 w 3086100"/>
                <a:gd name="connsiteY48" fmla="*/ 328613 h 528638"/>
                <a:gd name="connsiteX49" fmla="*/ 2628900 w 3086100"/>
                <a:gd name="connsiteY49" fmla="*/ 323850 h 528638"/>
                <a:gd name="connsiteX50" fmla="*/ 2657475 w 3086100"/>
                <a:gd name="connsiteY50" fmla="*/ 304800 h 528638"/>
                <a:gd name="connsiteX51" fmla="*/ 2671762 w 3086100"/>
                <a:gd name="connsiteY51" fmla="*/ 295275 h 528638"/>
                <a:gd name="connsiteX52" fmla="*/ 2700337 w 3086100"/>
                <a:gd name="connsiteY52" fmla="*/ 266700 h 528638"/>
                <a:gd name="connsiteX53" fmla="*/ 2714625 w 3086100"/>
                <a:gd name="connsiteY53" fmla="*/ 252413 h 528638"/>
                <a:gd name="connsiteX54" fmla="*/ 2743200 w 3086100"/>
                <a:gd name="connsiteY54" fmla="*/ 238125 h 528638"/>
                <a:gd name="connsiteX55" fmla="*/ 2757487 w 3086100"/>
                <a:gd name="connsiteY55" fmla="*/ 228600 h 528638"/>
                <a:gd name="connsiteX56" fmla="*/ 2790825 w 3086100"/>
                <a:gd name="connsiteY56" fmla="*/ 214313 h 528638"/>
                <a:gd name="connsiteX57" fmla="*/ 2833687 w 3086100"/>
                <a:gd name="connsiteY57" fmla="*/ 185738 h 528638"/>
                <a:gd name="connsiteX58" fmla="*/ 2862262 w 3086100"/>
                <a:gd name="connsiteY58" fmla="*/ 166688 h 528638"/>
                <a:gd name="connsiteX59" fmla="*/ 2890837 w 3086100"/>
                <a:gd name="connsiteY59" fmla="*/ 138113 h 528638"/>
                <a:gd name="connsiteX60" fmla="*/ 2919412 w 3086100"/>
                <a:gd name="connsiteY60" fmla="*/ 119063 h 528638"/>
                <a:gd name="connsiteX61" fmla="*/ 2933700 w 3086100"/>
                <a:gd name="connsiteY61" fmla="*/ 109538 h 528638"/>
                <a:gd name="connsiteX62" fmla="*/ 2957512 w 3086100"/>
                <a:gd name="connsiteY62" fmla="*/ 85725 h 528638"/>
                <a:gd name="connsiteX63" fmla="*/ 2981325 w 3086100"/>
                <a:gd name="connsiteY63" fmla="*/ 57150 h 528638"/>
                <a:gd name="connsiteX64" fmla="*/ 2995612 w 3086100"/>
                <a:gd name="connsiteY64" fmla="*/ 52388 h 528638"/>
                <a:gd name="connsiteX65" fmla="*/ 3009900 w 3086100"/>
                <a:gd name="connsiteY65" fmla="*/ 38100 h 528638"/>
                <a:gd name="connsiteX66" fmla="*/ 3038475 w 3086100"/>
                <a:gd name="connsiteY66" fmla="*/ 28575 h 528638"/>
                <a:gd name="connsiteX67" fmla="*/ 3057525 w 3086100"/>
                <a:gd name="connsiteY67" fmla="*/ 19050 h 528638"/>
                <a:gd name="connsiteX68" fmla="*/ 3086100 w 3086100"/>
                <a:gd name="connsiteY68" fmla="*/ 0 h 528638"/>
                <a:gd name="connsiteX0" fmla="*/ 0 w 3086100"/>
                <a:gd name="connsiteY0" fmla="*/ 528638 h 528638"/>
                <a:gd name="connsiteX1" fmla="*/ 69056 w 3086100"/>
                <a:gd name="connsiteY1" fmla="*/ 459582 h 528638"/>
                <a:gd name="connsiteX2" fmla="*/ 104774 w 3086100"/>
                <a:gd name="connsiteY2" fmla="*/ 445294 h 528638"/>
                <a:gd name="connsiteX3" fmla="*/ 133350 w 3086100"/>
                <a:gd name="connsiteY3" fmla="*/ 442913 h 528638"/>
                <a:gd name="connsiteX4" fmla="*/ 176212 w 3086100"/>
                <a:gd name="connsiteY4" fmla="*/ 461963 h 528638"/>
                <a:gd name="connsiteX5" fmla="*/ 204787 w 3086100"/>
                <a:gd name="connsiteY5" fmla="*/ 471488 h 528638"/>
                <a:gd name="connsiteX6" fmla="*/ 366712 w 3086100"/>
                <a:gd name="connsiteY6" fmla="*/ 466725 h 528638"/>
                <a:gd name="connsiteX7" fmla="*/ 400050 w 3086100"/>
                <a:gd name="connsiteY7" fmla="*/ 457200 h 528638"/>
                <a:gd name="connsiteX8" fmla="*/ 481012 w 3086100"/>
                <a:gd name="connsiteY8" fmla="*/ 452438 h 528638"/>
                <a:gd name="connsiteX9" fmla="*/ 690562 w 3086100"/>
                <a:gd name="connsiteY9" fmla="*/ 457200 h 528638"/>
                <a:gd name="connsiteX10" fmla="*/ 766762 w 3086100"/>
                <a:gd name="connsiteY10" fmla="*/ 466725 h 528638"/>
                <a:gd name="connsiteX11" fmla="*/ 795337 w 3086100"/>
                <a:gd name="connsiteY11" fmla="*/ 476250 h 528638"/>
                <a:gd name="connsiteX12" fmla="*/ 866775 w 3086100"/>
                <a:gd name="connsiteY12" fmla="*/ 485775 h 528638"/>
                <a:gd name="connsiteX13" fmla="*/ 971550 w 3086100"/>
                <a:gd name="connsiteY13" fmla="*/ 476250 h 528638"/>
                <a:gd name="connsiteX14" fmla="*/ 985837 w 3086100"/>
                <a:gd name="connsiteY14" fmla="*/ 471488 h 528638"/>
                <a:gd name="connsiteX15" fmla="*/ 1014412 w 3086100"/>
                <a:gd name="connsiteY15" fmla="*/ 476250 h 528638"/>
                <a:gd name="connsiteX16" fmla="*/ 1033462 w 3086100"/>
                <a:gd name="connsiteY16" fmla="*/ 481013 h 528638"/>
                <a:gd name="connsiteX17" fmla="*/ 1066800 w 3086100"/>
                <a:gd name="connsiteY17" fmla="*/ 485775 h 528638"/>
                <a:gd name="connsiteX18" fmla="*/ 1119187 w 3086100"/>
                <a:gd name="connsiteY18" fmla="*/ 495300 h 528638"/>
                <a:gd name="connsiteX19" fmla="*/ 1143000 w 3086100"/>
                <a:gd name="connsiteY19" fmla="*/ 500063 h 528638"/>
                <a:gd name="connsiteX20" fmla="*/ 1209675 w 3086100"/>
                <a:gd name="connsiteY20" fmla="*/ 504825 h 528638"/>
                <a:gd name="connsiteX21" fmla="*/ 1257300 w 3086100"/>
                <a:gd name="connsiteY21" fmla="*/ 509588 h 528638"/>
                <a:gd name="connsiteX22" fmla="*/ 1276350 w 3086100"/>
                <a:gd name="connsiteY22" fmla="*/ 514350 h 528638"/>
                <a:gd name="connsiteX23" fmla="*/ 1290637 w 3086100"/>
                <a:gd name="connsiteY23" fmla="*/ 519113 h 528638"/>
                <a:gd name="connsiteX24" fmla="*/ 1464468 w 3086100"/>
                <a:gd name="connsiteY24" fmla="*/ 509588 h 528638"/>
                <a:gd name="connsiteX25" fmla="*/ 1528762 w 3086100"/>
                <a:gd name="connsiteY25" fmla="*/ 523875 h 528638"/>
                <a:gd name="connsiteX26" fmla="*/ 1543050 w 3086100"/>
                <a:gd name="connsiteY26" fmla="*/ 514350 h 528638"/>
                <a:gd name="connsiteX27" fmla="*/ 1576387 w 3086100"/>
                <a:gd name="connsiteY27" fmla="*/ 500063 h 528638"/>
                <a:gd name="connsiteX28" fmla="*/ 1595437 w 3086100"/>
                <a:gd name="connsiteY28" fmla="*/ 495300 h 528638"/>
                <a:gd name="connsiteX29" fmla="*/ 1824037 w 3086100"/>
                <a:gd name="connsiteY29" fmla="*/ 481013 h 528638"/>
                <a:gd name="connsiteX30" fmla="*/ 1852612 w 3086100"/>
                <a:gd name="connsiteY30" fmla="*/ 466725 h 528638"/>
                <a:gd name="connsiteX31" fmla="*/ 1866900 w 3086100"/>
                <a:gd name="connsiteY31" fmla="*/ 461963 h 528638"/>
                <a:gd name="connsiteX32" fmla="*/ 1881187 w 3086100"/>
                <a:gd name="connsiteY32" fmla="*/ 452438 h 528638"/>
                <a:gd name="connsiteX33" fmla="*/ 1919287 w 3086100"/>
                <a:gd name="connsiteY33" fmla="*/ 442913 h 528638"/>
                <a:gd name="connsiteX34" fmla="*/ 1947862 w 3086100"/>
                <a:gd name="connsiteY34" fmla="*/ 433388 h 528638"/>
                <a:gd name="connsiteX35" fmla="*/ 1962150 w 3086100"/>
                <a:gd name="connsiteY35" fmla="*/ 419100 h 528638"/>
                <a:gd name="connsiteX36" fmla="*/ 2071687 w 3086100"/>
                <a:gd name="connsiteY36" fmla="*/ 404813 h 528638"/>
                <a:gd name="connsiteX37" fmla="*/ 2133600 w 3086100"/>
                <a:gd name="connsiteY37" fmla="*/ 400050 h 528638"/>
                <a:gd name="connsiteX38" fmla="*/ 2147887 w 3086100"/>
                <a:gd name="connsiteY38" fmla="*/ 395288 h 528638"/>
                <a:gd name="connsiteX39" fmla="*/ 2190750 w 3086100"/>
                <a:gd name="connsiteY39" fmla="*/ 385763 h 528638"/>
                <a:gd name="connsiteX40" fmla="*/ 2219325 w 3086100"/>
                <a:gd name="connsiteY40" fmla="*/ 381000 h 528638"/>
                <a:gd name="connsiteX41" fmla="*/ 2233612 w 3086100"/>
                <a:gd name="connsiteY41" fmla="*/ 376238 h 528638"/>
                <a:gd name="connsiteX42" fmla="*/ 2266950 w 3086100"/>
                <a:gd name="connsiteY42" fmla="*/ 371475 h 528638"/>
                <a:gd name="connsiteX43" fmla="*/ 2319337 w 3086100"/>
                <a:gd name="connsiteY43" fmla="*/ 357188 h 528638"/>
                <a:gd name="connsiteX44" fmla="*/ 2390775 w 3086100"/>
                <a:gd name="connsiteY44" fmla="*/ 352425 h 528638"/>
                <a:gd name="connsiteX45" fmla="*/ 2405062 w 3086100"/>
                <a:gd name="connsiteY45" fmla="*/ 347663 h 528638"/>
                <a:gd name="connsiteX46" fmla="*/ 2514600 w 3086100"/>
                <a:gd name="connsiteY46" fmla="*/ 338138 h 528638"/>
                <a:gd name="connsiteX47" fmla="*/ 2590800 w 3086100"/>
                <a:gd name="connsiteY47" fmla="*/ 328613 h 528638"/>
                <a:gd name="connsiteX48" fmla="*/ 2628900 w 3086100"/>
                <a:gd name="connsiteY48" fmla="*/ 323850 h 528638"/>
                <a:gd name="connsiteX49" fmla="*/ 2657475 w 3086100"/>
                <a:gd name="connsiteY49" fmla="*/ 304800 h 528638"/>
                <a:gd name="connsiteX50" fmla="*/ 2671762 w 3086100"/>
                <a:gd name="connsiteY50" fmla="*/ 295275 h 528638"/>
                <a:gd name="connsiteX51" fmla="*/ 2700337 w 3086100"/>
                <a:gd name="connsiteY51" fmla="*/ 266700 h 528638"/>
                <a:gd name="connsiteX52" fmla="*/ 2714625 w 3086100"/>
                <a:gd name="connsiteY52" fmla="*/ 252413 h 528638"/>
                <a:gd name="connsiteX53" fmla="*/ 2743200 w 3086100"/>
                <a:gd name="connsiteY53" fmla="*/ 238125 h 528638"/>
                <a:gd name="connsiteX54" fmla="*/ 2757487 w 3086100"/>
                <a:gd name="connsiteY54" fmla="*/ 228600 h 528638"/>
                <a:gd name="connsiteX55" fmla="*/ 2790825 w 3086100"/>
                <a:gd name="connsiteY55" fmla="*/ 214313 h 528638"/>
                <a:gd name="connsiteX56" fmla="*/ 2833687 w 3086100"/>
                <a:gd name="connsiteY56" fmla="*/ 185738 h 528638"/>
                <a:gd name="connsiteX57" fmla="*/ 2862262 w 3086100"/>
                <a:gd name="connsiteY57" fmla="*/ 166688 h 528638"/>
                <a:gd name="connsiteX58" fmla="*/ 2890837 w 3086100"/>
                <a:gd name="connsiteY58" fmla="*/ 138113 h 528638"/>
                <a:gd name="connsiteX59" fmla="*/ 2919412 w 3086100"/>
                <a:gd name="connsiteY59" fmla="*/ 119063 h 528638"/>
                <a:gd name="connsiteX60" fmla="*/ 2933700 w 3086100"/>
                <a:gd name="connsiteY60" fmla="*/ 109538 h 528638"/>
                <a:gd name="connsiteX61" fmla="*/ 2957512 w 3086100"/>
                <a:gd name="connsiteY61" fmla="*/ 85725 h 528638"/>
                <a:gd name="connsiteX62" fmla="*/ 2981325 w 3086100"/>
                <a:gd name="connsiteY62" fmla="*/ 57150 h 528638"/>
                <a:gd name="connsiteX63" fmla="*/ 2995612 w 3086100"/>
                <a:gd name="connsiteY63" fmla="*/ 52388 h 528638"/>
                <a:gd name="connsiteX64" fmla="*/ 3009900 w 3086100"/>
                <a:gd name="connsiteY64" fmla="*/ 38100 h 528638"/>
                <a:gd name="connsiteX65" fmla="*/ 3038475 w 3086100"/>
                <a:gd name="connsiteY65" fmla="*/ 28575 h 528638"/>
                <a:gd name="connsiteX66" fmla="*/ 3057525 w 3086100"/>
                <a:gd name="connsiteY66" fmla="*/ 19050 h 528638"/>
                <a:gd name="connsiteX67" fmla="*/ 3086100 w 3086100"/>
                <a:gd name="connsiteY67" fmla="*/ 0 h 528638"/>
                <a:gd name="connsiteX0" fmla="*/ 0 w 3017044"/>
                <a:gd name="connsiteY0" fmla="*/ 459582 h 523933"/>
                <a:gd name="connsiteX1" fmla="*/ 35718 w 3017044"/>
                <a:gd name="connsiteY1" fmla="*/ 445294 h 523933"/>
                <a:gd name="connsiteX2" fmla="*/ 64294 w 3017044"/>
                <a:gd name="connsiteY2" fmla="*/ 442913 h 523933"/>
                <a:gd name="connsiteX3" fmla="*/ 107156 w 3017044"/>
                <a:gd name="connsiteY3" fmla="*/ 461963 h 523933"/>
                <a:gd name="connsiteX4" fmla="*/ 135731 w 3017044"/>
                <a:gd name="connsiteY4" fmla="*/ 471488 h 523933"/>
                <a:gd name="connsiteX5" fmla="*/ 297656 w 3017044"/>
                <a:gd name="connsiteY5" fmla="*/ 466725 h 523933"/>
                <a:gd name="connsiteX6" fmla="*/ 330994 w 3017044"/>
                <a:gd name="connsiteY6" fmla="*/ 457200 h 523933"/>
                <a:gd name="connsiteX7" fmla="*/ 411956 w 3017044"/>
                <a:gd name="connsiteY7" fmla="*/ 452438 h 523933"/>
                <a:gd name="connsiteX8" fmla="*/ 621506 w 3017044"/>
                <a:gd name="connsiteY8" fmla="*/ 457200 h 523933"/>
                <a:gd name="connsiteX9" fmla="*/ 697706 w 3017044"/>
                <a:gd name="connsiteY9" fmla="*/ 466725 h 523933"/>
                <a:gd name="connsiteX10" fmla="*/ 726281 w 3017044"/>
                <a:gd name="connsiteY10" fmla="*/ 476250 h 523933"/>
                <a:gd name="connsiteX11" fmla="*/ 797719 w 3017044"/>
                <a:gd name="connsiteY11" fmla="*/ 485775 h 523933"/>
                <a:gd name="connsiteX12" fmla="*/ 902494 w 3017044"/>
                <a:gd name="connsiteY12" fmla="*/ 476250 h 523933"/>
                <a:gd name="connsiteX13" fmla="*/ 916781 w 3017044"/>
                <a:gd name="connsiteY13" fmla="*/ 471488 h 523933"/>
                <a:gd name="connsiteX14" fmla="*/ 945356 w 3017044"/>
                <a:gd name="connsiteY14" fmla="*/ 476250 h 523933"/>
                <a:gd name="connsiteX15" fmla="*/ 964406 w 3017044"/>
                <a:gd name="connsiteY15" fmla="*/ 481013 h 523933"/>
                <a:gd name="connsiteX16" fmla="*/ 997744 w 3017044"/>
                <a:gd name="connsiteY16" fmla="*/ 485775 h 523933"/>
                <a:gd name="connsiteX17" fmla="*/ 1050131 w 3017044"/>
                <a:gd name="connsiteY17" fmla="*/ 495300 h 523933"/>
                <a:gd name="connsiteX18" fmla="*/ 1073944 w 3017044"/>
                <a:gd name="connsiteY18" fmla="*/ 500063 h 523933"/>
                <a:gd name="connsiteX19" fmla="*/ 1140619 w 3017044"/>
                <a:gd name="connsiteY19" fmla="*/ 504825 h 523933"/>
                <a:gd name="connsiteX20" fmla="*/ 1188244 w 3017044"/>
                <a:gd name="connsiteY20" fmla="*/ 509588 h 523933"/>
                <a:gd name="connsiteX21" fmla="*/ 1207294 w 3017044"/>
                <a:gd name="connsiteY21" fmla="*/ 514350 h 523933"/>
                <a:gd name="connsiteX22" fmla="*/ 1221581 w 3017044"/>
                <a:gd name="connsiteY22" fmla="*/ 519113 h 523933"/>
                <a:gd name="connsiteX23" fmla="*/ 1395412 w 3017044"/>
                <a:gd name="connsiteY23" fmla="*/ 509588 h 523933"/>
                <a:gd name="connsiteX24" fmla="*/ 1459706 w 3017044"/>
                <a:gd name="connsiteY24" fmla="*/ 523875 h 523933"/>
                <a:gd name="connsiteX25" fmla="*/ 1473994 w 3017044"/>
                <a:gd name="connsiteY25" fmla="*/ 514350 h 523933"/>
                <a:gd name="connsiteX26" fmla="*/ 1507331 w 3017044"/>
                <a:gd name="connsiteY26" fmla="*/ 500063 h 523933"/>
                <a:gd name="connsiteX27" fmla="*/ 1526381 w 3017044"/>
                <a:gd name="connsiteY27" fmla="*/ 495300 h 523933"/>
                <a:gd name="connsiteX28" fmla="*/ 1754981 w 3017044"/>
                <a:gd name="connsiteY28" fmla="*/ 481013 h 523933"/>
                <a:gd name="connsiteX29" fmla="*/ 1783556 w 3017044"/>
                <a:gd name="connsiteY29" fmla="*/ 466725 h 523933"/>
                <a:gd name="connsiteX30" fmla="*/ 1797844 w 3017044"/>
                <a:gd name="connsiteY30" fmla="*/ 461963 h 523933"/>
                <a:gd name="connsiteX31" fmla="*/ 1812131 w 3017044"/>
                <a:gd name="connsiteY31" fmla="*/ 452438 h 523933"/>
                <a:gd name="connsiteX32" fmla="*/ 1850231 w 3017044"/>
                <a:gd name="connsiteY32" fmla="*/ 442913 h 523933"/>
                <a:gd name="connsiteX33" fmla="*/ 1878806 w 3017044"/>
                <a:gd name="connsiteY33" fmla="*/ 433388 h 523933"/>
                <a:gd name="connsiteX34" fmla="*/ 1893094 w 3017044"/>
                <a:gd name="connsiteY34" fmla="*/ 419100 h 523933"/>
                <a:gd name="connsiteX35" fmla="*/ 2002631 w 3017044"/>
                <a:gd name="connsiteY35" fmla="*/ 404813 h 523933"/>
                <a:gd name="connsiteX36" fmla="*/ 2064544 w 3017044"/>
                <a:gd name="connsiteY36" fmla="*/ 400050 h 523933"/>
                <a:gd name="connsiteX37" fmla="*/ 2078831 w 3017044"/>
                <a:gd name="connsiteY37" fmla="*/ 395288 h 523933"/>
                <a:gd name="connsiteX38" fmla="*/ 2121694 w 3017044"/>
                <a:gd name="connsiteY38" fmla="*/ 385763 h 523933"/>
                <a:gd name="connsiteX39" fmla="*/ 2150269 w 3017044"/>
                <a:gd name="connsiteY39" fmla="*/ 381000 h 523933"/>
                <a:gd name="connsiteX40" fmla="*/ 2164556 w 3017044"/>
                <a:gd name="connsiteY40" fmla="*/ 376238 h 523933"/>
                <a:gd name="connsiteX41" fmla="*/ 2197894 w 3017044"/>
                <a:gd name="connsiteY41" fmla="*/ 371475 h 523933"/>
                <a:gd name="connsiteX42" fmla="*/ 2250281 w 3017044"/>
                <a:gd name="connsiteY42" fmla="*/ 357188 h 523933"/>
                <a:gd name="connsiteX43" fmla="*/ 2321719 w 3017044"/>
                <a:gd name="connsiteY43" fmla="*/ 352425 h 523933"/>
                <a:gd name="connsiteX44" fmla="*/ 2336006 w 3017044"/>
                <a:gd name="connsiteY44" fmla="*/ 347663 h 523933"/>
                <a:gd name="connsiteX45" fmla="*/ 2445544 w 3017044"/>
                <a:gd name="connsiteY45" fmla="*/ 338138 h 523933"/>
                <a:gd name="connsiteX46" fmla="*/ 2521744 w 3017044"/>
                <a:gd name="connsiteY46" fmla="*/ 328613 h 523933"/>
                <a:gd name="connsiteX47" fmla="*/ 2559844 w 3017044"/>
                <a:gd name="connsiteY47" fmla="*/ 323850 h 523933"/>
                <a:gd name="connsiteX48" fmla="*/ 2588419 w 3017044"/>
                <a:gd name="connsiteY48" fmla="*/ 304800 h 523933"/>
                <a:gd name="connsiteX49" fmla="*/ 2602706 w 3017044"/>
                <a:gd name="connsiteY49" fmla="*/ 295275 h 523933"/>
                <a:gd name="connsiteX50" fmla="*/ 2631281 w 3017044"/>
                <a:gd name="connsiteY50" fmla="*/ 266700 h 523933"/>
                <a:gd name="connsiteX51" fmla="*/ 2645569 w 3017044"/>
                <a:gd name="connsiteY51" fmla="*/ 252413 h 523933"/>
                <a:gd name="connsiteX52" fmla="*/ 2674144 w 3017044"/>
                <a:gd name="connsiteY52" fmla="*/ 238125 h 523933"/>
                <a:gd name="connsiteX53" fmla="*/ 2688431 w 3017044"/>
                <a:gd name="connsiteY53" fmla="*/ 228600 h 523933"/>
                <a:gd name="connsiteX54" fmla="*/ 2721769 w 3017044"/>
                <a:gd name="connsiteY54" fmla="*/ 214313 h 523933"/>
                <a:gd name="connsiteX55" fmla="*/ 2764631 w 3017044"/>
                <a:gd name="connsiteY55" fmla="*/ 185738 h 523933"/>
                <a:gd name="connsiteX56" fmla="*/ 2793206 w 3017044"/>
                <a:gd name="connsiteY56" fmla="*/ 166688 h 523933"/>
                <a:gd name="connsiteX57" fmla="*/ 2821781 w 3017044"/>
                <a:gd name="connsiteY57" fmla="*/ 138113 h 523933"/>
                <a:gd name="connsiteX58" fmla="*/ 2850356 w 3017044"/>
                <a:gd name="connsiteY58" fmla="*/ 119063 h 523933"/>
                <a:gd name="connsiteX59" fmla="*/ 2864644 w 3017044"/>
                <a:gd name="connsiteY59" fmla="*/ 109538 h 523933"/>
                <a:gd name="connsiteX60" fmla="*/ 2888456 w 3017044"/>
                <a:gd name="connsiteY60" fmla="*/ 85725 h 523933"/>
                <a:gd name="connsiteX61" fmla="*/ 2912269 w 3017044"/>
                <a:gd name="connsiteY61" fmla="*/ 57150 h 523933"/>
                <a:gd name="connsiteX62" fmla="*/ 2926556 w 3017044"/>
                <a:gd name="connsiteY62" fmla="*/ 52388 h 523933"/>
                <a:gd name="connsiteX63" fmla="*/ 2940844 w 3017044"/>
                <a:gd name="connsiteY63" fmla="*/ 38100 h 523933"/>
                <a:gd name="connsiteX64" fmla="*/ 2969419 w 3017044"/>
                <a:gd name="connsiteY64" fmla="*/ 28575 h 523933"/>
                <a:gd name="connsiteX65" fmla="*/ 2988469 w 3017044"/>
                <a:gd name="connsiteY65" fmla="*/ 19050 h 523933"/>
                <a:gd name="connsiteX66" fmla="*/ 3017044 w 3017044"/>
                <a:gd name="connsiteY66" fmla="*/ 0 h 523933"/>
                <a:gd name="connsiteX0" fmla="*/ 0 w 2981326"/>
                <a:gd name="connsiteY0" fmla="*/ 445294 h 523933"/>
                <a:gd name="connsiteX1" fmla="*/ 28576 w 2981326"/>
                <a:gd name="connsiteY1" fmla="*/ 442913 h 523933"/>
                <a:gd name="connsiteX2" fmla="*/ 71438 w 2981326"/>
                <a:gd name="connsiteY2" fmla="*/ 461963 h 523933"/>
                <a:gd name="connsiteX3" fmla="*/ 100013 w 2981326"/>
                <a:gd name="connsiteY3" fmla="*/ 471488 h 523933"/>
                <a:gd name="connsiteX4" fmla="*/ 261938 w 2981326"/>
                <a:gd name="connsiteY4" fmla="*/ 466725 h 523933"/>
                <a:gd name="connsiteX5" fmla="*/ 295276 w 2981326"/>
                <a:gd name="connsiteY5" fmla="*/ 457200 h 523933"/>
                <a:gd name="connsiteX6" fmla="*/ 376238 w 2981326"/>
                <a:gd name="connsiteY6" fmla="*/ 452438 h 523933"/>
                <a:gd name="connsiteX7" fmla="*/ 585788 w 2981326"/>
                <a:gd name="connsiteY7" fmla="*/ 457200 h 523933"/>
                <a:gd name="connsiteX8" fmla="*/ 661988 w 2981326"/>
                <a:gd name="connsiteY8" fmla="*/ 466725 h 523933"/>
                <a:gd name="connsiteX9" fmla="*/ 690563 w 2981326"/>
                <a:gd name="connsiteY9" fmla="*/ 476250 h 523933"/>
                <a:gd name="connsiteX10" fmla="*/ 762001 w 2981326"/>
                <a:gd name="connsiteY10" fmla="*/ 485775 h 523933"/>
                <a:gd name="connsiteX11" fmla="*/ 866776 w 2981326"/>
                <a:gd name="connsiteY11" fmla="*/ 476250 h 523933"/>
                <a:gd name="connsiteX12" fmla="*/ 881063 w 2981326"/>
                <a:gd name="connsiteY12" fmla="*/ 471488 h 523933"/>
                <a:gd name="connsiteX13" fmla="*/ 909638 w 2981326"/>
                <a:gd name="connsiteY13" fmla="*/ 476250 h 523933"/>
                <a:gd name="connsiteX14" fmla="*/ 928688 w 2981326"/>
                <a:gd name="connsiteY14" fmla="*/ 481013 h 523933"/>
                <a:gd name="connsiteX15" fmla="*/ 962026 w 2981326"/>
                <a:gd name="connsiteY15" fmla="*/ 485775 h 523933"/>
                <a:gd name="connsiteX16" fmla="*/ 1014413 w 2981326"/>
                <a:gd name="connsiteY16" fmla="*/ 495300 h 523933"/>
                <a:gd name="connsiteX17" fmla="*/ 1038226 w 2981326"/>
                <a:gd name="connsiteY17" fmla="*/ 500063 h 523933"/>
                <a:gd name="connsiteX18" fmla="*/ 1104901 w 2981326"/>
                <a:gd name="connsiteY18" fmla="*/ 504825 h 523933"/>
                <a:gd name="connsiteX19" fmla="*/ 1152526 w 2981326"/>
                <a:gd name="connsiteY19" fmla="*/ 509588 h 523933"/>
                <a:gd name="connsiteX20" fmla="*/ 1171576 w 2981326"/>
                <a:gd name="connsiteY20" fmla="*/ 514350 h 523933"/>
                <a:gd name="connsiteX21" fmla="*/ 1185863 w 2981326"/>
                <a:gd name="connsiteY21" fmla="*/ 519113 h 523933"/>
                <a:gd name="connsiteX22" fmla="*/ 1359694 w 2981326"/>
                <a:gd name="connsiteY22" fmla="*/ 509588 h 523933"/>
                <a:gd name="connsiteX23" fmla="*/ 1423988 w 2981326"/>
                <a:gd name="connsiteY23" fmla="*/ 523875 h 523933"/>
                <a:gd name="connsiteX24" fmla="*/ 1438276 w 2981326"/>
                <a:gd name="connsiteY24" fmla="*/ 514350 h 523933"/>
                <a:gd name="connsiteX25" fmla="*/ 1471613 w 2981326"/>
                <a:gd name="connsiteY25" fmla="*/ 500063 h 523933"/>
                <a:gd name="connsiteX26" fmla="*/ 1490663 w 2981326"/>
                <a:gd name="connsiteY26" fmla="*/ 495300 h 523933"/>
                <a:gd name="connsiteX27" fmla="*/ 1719263 w 2981326"/>
                <a:gd name="connsiteY27" fmla="*/ 481013 h 523933"/>
                <a:gd name="connsiteX28" fmla="*/ 1747838 w 2981326"/>
                <a:gd name="connsiteY28" fmla="*/ 466725 h 523933"/>
                <a:gd name="connsiteX29" fmla="*/ 1762126 w 2981326"/>
                <a:gd name="connsiteY29" fmla="*/ 461963 h 523933"/>
                <a:gd name="connsiteX30" fmla="*/ 1776413 w 2981326"/>
                <a:gd name="connsiteY30" fmla="*/ 452438 h 523933"/>
                <a:gd name="connsiteX31" fmla="*/ 1814513 w 2981326"/>
                <a:gd name="connsiteY31" fmla="*/ 442913 h 523933"/>
                <a:gd name="connsiteX32" fmla="*/ 1843088 w 2981326"/>
                <a:gd name="connsiteY32" fmla="*/ 433388 h 523933"/>
                <a:gd name="connsiteX33" fmla="*/ 1857376 w 2981326"/>
                <a:gd name="connsiteY33" fmla="*/ 419100 h 523933"/>
                <a:gd name="connsiteX34" fmla="*/ 1966913 w 2981326"/>
                <a:gd name="connsiteY34" fmla="*/ 404813 h 523933"/>
                <a:gd name="connsiteX35" fmla="*/ 2028826 w 2981326"/>
                <a:gd name="connsiteY35" fmla="*/ 400050 h 523933"/>
                <a:gd name="connsiteX36" fmla="*/ 2043113 w 2981326"/>
                <a:gd name="connsiteY36" fmla="*/ 395288 h 523933"/>
                <a:gd name="connsiteX37" fmla="*/ 2085976 w 2981326"/>
                <a:gd name="connsiteY37" fmla="*/ 385763 h 523933"/>
                <a:gd name="connsiteX38" fmla="*/ 2114551 w 2981326"/>
                <a:gd name="connsiteY38" fmla="*/ 381000 h 523933"/>
                <a:gd name="connsiteX39" fmla="*/ 2128838 w 2981326"/>
                <a:gd name="connsiteY39" fmla="*/ 376238 h 523933"/>
                <a:gd name="connsiteX40" fmla="*/ 2162176 w 2981326"/>
                <a:gd name="connsiteY40" fmla="*/ 371475 h 523933"/>
                <a:gd name="connsiteX41" fmla="*/ 2214563 w 2981326"/>
                <a:gd name="connsiteY41" fmla="*/ 357188 h 523933"/>
                <a:gd name="connsiteX42" fmla="*/ 2286001 w 2981326"/>
                <a:gd name="connsiteY42" fmla="*/ 352425 h 523933"/>
                <a:gd name="connsiteX43" fmla="*/ 2300288 w 2981326"/>
                <a:gd name="connsiteY43" fmla="*/ 347663 h 523933"/>
                <a:gd name="connsiteX44" fmla="*/ 2409826 w 2981326"/>
                <a:gd name="connsiteY44" fmla="*/ 338138 h 523933"/>
                <a:gd name="connsiteX45" fmla="*/ 2486026 w 2981326"/>
                <a:gd name="connsiteY45" fmla="*/ 328613 h 523933"/>
                <a:gd name="connsiteX46" fmla="*/ 2524126 w 2981326"/>
                <a:gd name="connsiteY46" fmla="*/ 323850 h 523933"/>
                <a:gd name="connsiteX47" fmla="*/ 2552701 w 2981326"/>
                <a:gd name="connsiteY47" fmla="*/ 304800 h 523933"/>
                <a:gd name="connsiteX48" fmla="*/ 2566988 w 2981326"/>
                <a:gd name="connsiteY48" fmla="*/ 295275 h 523933"/>
                <a:gd name="connsiteX49" fmla="*/ 2595563 w 2981326"/>
                <a:gd name="connsiteY49" fmla="*/ 266700 h 523933"/>
                <a:gd name="connsiteX50" fmla="*/ 2609851 w 2981326"/>
                <a:gd name="connsiteY50" fmla="*/ 252413 h 523933"/>
                <a:gd name="connsiteX51" fmla="*/ 2638426 w 2981326"/>
                <a:gd name="connsiteY51" fmla="*/ 238125 h 523933"/>
                <a:gd name="connsiteX52" fmla="*/ 2652713 w 2981326"/>
                <a:gd name="connsiteY52" fmla="*/ 228600 h 523933"/>
                <a:gd name="connsiteX53" fmla="*/ 2686051 w 2981326"/>
                <a:gd name="connsiteY53" fmla="*/ 214313 h 523933"/>
                <a:gd name="connsiteX54" fmla="*/ 2728913 w 2981326"/>
                <a:gd name="connsiteY54" fmla="*/ 185738 h 523933"/>
                <a:gd name="connsiteX55" fmla="*/ 2757488 w 2981326"/>
                <a:gd name="connsiteY55" fmla="*/ 166688 h 523933"/>
                <a:gd name="connsiteX56" fmla="*/ 2786063 w 2981326"/>
                <a:gd name="connsiteY56" fmla="*/ 138113 h 523933"/>
                <a:gd name="connsiteX57" fmla="*/ 2814638 w 2981326"/>
                <a:gd name="connsiteY57" fmla="*/ 119063 h 523933"/>
                <a:gd name="connsiteX58" fmla="*/ 2828926 w 2981326"/>
                <a:gd name="connsiteY58" fmla="*/ 109538 h 523933"/>
                <a:gd name="connsiteX59" fmla="*/ 2852738 w 2981326"/>
                <a:gd name="connsiteY59" fmla="*/ 85725 h 523933"/>
                <a:gd name="connsiteX60" fmla="*/ 2876551 w 2981326"/>
                <a:gd name="connsiteY60" fmla="*/ 57150 h 523933"/>
                <a:gd name="connsiteX61" fmla="*/ 2890838 w 2981326"/>
                <a:gd name="connsiteY61" fmla="*/ 52388 h 523933"/>
                <a:gd name="connsiteX62" fmla="*/ 2905126 w 2981326"/>
                <a:gd name="connsiteY62" fmla="*/ 38100 h 523933"/>
                <a:gd name="connsiteX63" fmla="*/ 2933701 w 2981326"/>
                <a:gd name="connsiteY63" fmla="*/ 28575 h 523933"/>
                <a:gd name="connsiteX64" fmla="*/ 2952751 w 2981326"/>
                <a:gd name="connsiteY64" fmla="*/ 19050 h 523933"/>
                <a:gd name="connsiteX65" fmla="*/ 2981326 w 2981326"/>
                <a:gd name="connsiteY65" fmla="*/ 0 h 523933"/>
                <a:gd name="connsiteX0" fmla="*/ 0 w 2981326"/>
                <a:gd name="connsiteY0" fmla="*/ 445294 h 523933"/>
                <a:gd name="connsiteX1" fmla="*/ 71438 w 2981326"/>
                <a:gd name="connsiteY1" fmla="*/ 461963 h 523933"/>
                <a:gd name="connsiteX2" fmla="*/ 100013 w 2981326"/>
                <a:gd name="connsiteY2" fmla="*/ 471488 h 523933"/>
                <a:gd name="connsiteX3" fmla="*/ 261938 w 2981326"/>
                <a:gd name="connsiteY3" fmla="*/ 466725 h 523933"/>
                <a:gd name="connsiteX4" fmla="*/ 295276 w 2981326"/>
                <a:gd name="connsiteY4" fmla="*/ 457200 h 523933"/>
                <a:gd name="connsiteX5" fmla="*/ 376238 w 2981326"/>
                <a:gd name="connsiteY5" fmla="*/ 452438 h 523933"/>
                <a:gd name="connsiteX6" fmla="*/ 585788 w 2981326"/>
                <a:gd name="connsiteY6" fmla="*/ 457200 h 523933"/>
                <a:gd name="connsiteX7" fmla="*/ 661988 w 2981326"/>
                <a:gd name="connsiteY7" fmla="*/ 466725 h 523933"/>
                <a:gd name="connsiteX8" fmla="*/ 690563 w 2981326"/>
                <a:gd name="connsiteY8" fmla="*/ 476250 h 523933"/>
                <a:gd name="connsiteX9" fmla="*/ 762001 w 2981326"/>
                <a:gd name="connsiteY9" fmla="*/ 485775 h 523933"/>
                <a:gd name="connsiteX10" fmla="*/ 866776 w 2981326"/>
                <a:gd name="connsiteY10" fmla="*/ 476250 h 523933"/>
                <a:gd name="connsiteX11" fmla="*/ 881063 w 2981326"/>
                <a:gd name="connsiteY11" fmla="*/ 471488 h 523933"/>
                <a:gd name="connsiteX12" fmla="*/ 909638 w 2981326"/>
                <a:gd name="connsiteY12" fmla="*/ 476250 h 523933"/>
                <a:gd name="connsiteX13" fmla="*/ 928688 w 2981326"/>
                <a:gd name="connsiteY13" fmla="*/ 481013 h 523933"/>
                <a:gd name="connsiteX14" fmla="*/ 962026 w 2981326"/>
                <a:gd name="connsiteY14" fmla="*/ 485775 h 523933"/>
                <a:gd name="connsiteX15" fmla="*/ 1014413 w 2981326"/>
                <a:gd name="connsiteY15" fmla="*/ 495300 h 523933"/>
                <a:gd name="connsiteX16" fmla="*/ 1038226 w 2981326"/>
                <a:gd name="connsiteY16" fmla="*/ 500063 h 523933"/>
                <a:gd name="connsiteX17" fmla="*/ 1104901 w 2981326"/>
                <a:gd name="connsiteY17" fmla="*/ 504825 h 523933"/>
                <a:gd name="connsiteX18" fmla="*/ 1152526 w 2981326"/>
                <a:gd name="connsiteY18" fmla="*/ 509588 h 523933"/>
                <a:gd name="connsiteX19" fmla="*/ 1171576 w 2981326"/>
                <a:gd name="connsiteY19" fmla="*/ 514350 h 523933"/>
                <a:gd name="connsiteX20" fmla="*/ 1185863 w 2981326"/>
                <a:gd name="connsiteY20" fmla="*/ 519113 h 523933"/>
                <a:gd name="connsiteX21" fmla="*/ 1359694 w 2981326"/>
                <a:gd name="connsiteY21" fmla="*/ 509588 h 523933"/>
                <a:gd name="connsiteX22" fmla="*/ 1423988 w 2981326"/>
                <a:gd name="connsiteY22" fmla="*/ 523875 h 523933"/>
                <a:gd name="connsiteX23" fmla="*/ 1438276 w 2981326"/>
                <a:gd name="connsiteY23" fmla="*/ 514350 h 523933"/>
                <a:gd name="connsiteX24" fmla="*/ 1471613 w 2981326"/>
                <a:gd name="connsiteY24" fmla="*/ 500063 h 523933"/>
                <a:gd name="connsiteX25" fmla="*/ 1490663 w 2981326"/>
                <a:gd name="connsiteY25" fmla="*/ 495300 h 523933"/>
                <a:gd name="connsiteX26" fmla="*/ 1719263 w 2981326"/>
                <a:gd name="connsiteY26" fmla="*/ 481013 h 523933"/>
                <a:gd name="connsiteX27" fmla="*/ 1747838 w 2981326"/>
                <a:gd name="connsiteY27" fmla="*/ 466725 h 523933"/>
                <a:gd name="connsiteX28" fmla="*/ 1762126 w 2981326"/>
                <a:gd name="connsiteY28" fmla="*/ 461963 h 523933"/>
                <a:gd name="connsiteX29" fmla="*/ 1776413 w 2981326"/>
                <a:gd name="connsiteY29" fmla="*/ 452438 h 523933"/>
                <a:gd name="connsiteX30" fmla="*/ 1814513 w 2981326"/>
                <a:gd name="connsiteY30" fmla="*/ 442913 h 523933"/>
                <a:gd name="connsiteX31" fmla="*/ 1843088 w 2981326"/>
                <a:gd name="connsiteY31" fmla="*/ 433388 h 523933"/>
                <a:gd name="connsiteX32" fmla="*/ 1857376 w 2981326"/>
                <a:gd name="connsiteY32" fmla="*/ 419100 h 523933"/>
                <a:gd name="connsiteX33" fmla="*/ 1966913 w 2981326"/>
                <a:gd name="connsiteY33" fmla="*/ 404813 h 523933"/>
                <a:gd name="connsiteX34" fmla="*/ 2028826 w 2981326"/>
                <a:gd name="connsiteY34" fmla="*/ 400050 h 523933"/>
                <a:gd name="connsiteX35" fmla="*/ 2043113 w 2981326"/>
                <a:gd name="connsiteY35" fmla="*/ 395288 h 523933"/>
                <a:gd name="connsiteX36" fmla="*/ 2085976 w 2981326"/>
                <a:gd name="connsiteY36" fmla="*/ 385763 h 523933"/>
                <a:gd name="connsiteX37" fmla="*/ 2114551 w 2981326"/>
                <a:gd name="connsiteY37" fmla="*/ 381000 h 523933"/>
                <a:gd name="connsiteX38" fmla="*/ 2128838 w 2981326"/>
                <a:gd name="connsiteY38" fmla="*/ 376238 h 523933"/>
                <a:gd name="connsiteX39" fmla="*/ 2162176 w 2981326"/>
                <a:gd name="connsiteY39" fmla="*/ 371475 h 523933"/>
                <a:gd name="connsiteX40" fmla="*/ 2214563 w 2981326"/>
                <a:gd name="connsiteY40" fmla="*/ 357188 h 523933"/>
                <a:gd name="connsiteX41" fmla="*/ 2286001 w 2981326"/>
                <a:gd name="connsiteY41" fmla="*/ 352425 h 523933"/>
                <a:gd name="connsiteX42" fmla="*/ 2300288 w 2981326"/>
                <a:gd name="connsiteY42" fmla="*/ 347663 h 523933"/>
                <a:gd name="connsiteX43" fmla="*/ 2409826 w 2981326"/>
                <a:gd name="connsiteY43" fmla="*/ 338138 h 523933"/>
                <a:gd name="connsiteX44" fmla="*/ 2486026 w 2981326"/>
                <a:gd name="connsiteY44" fmla="*/ 328613 h 523933"/>
                <a:gd name="connsiteX45" fmla="*/ 2524126 w 2981326"/>
                <a:gd name="connsiteY45" fmla="*/ 323850 h 523933"/>
                <a:gd name="connsiteX46" fmla="*/ 2552701 w 2981326"/>
                <a:gd name="connsiteY46" fmla="*/ 304800 h 523933"/>
                <a:gd name="connsiteX47" fmla="*/ 2566988 w 2981326"/>
                <a:gd name="connsiteY47" fmla="*/ 295275 h 523933"/>
                <a:gd name="connsiteX48" fmla="*/ 2595563 w 2981326"/>
                <a:gd name="connsiteY48" fmla="*/ 266700 h 523933"/>
                <a:gd name="connsiteX49" fmla="*/ 2609851 w 2981326"/>
                <a:gd name="connsiteY49" fmla="*/ 252413 h 523933"/>
                <a:gd name="connsiteX50" fmla="*/ 2638426 w 2981326"/>
                <a:gd name="connsiteY50" fmla="*/ 238125 h 523933"/>
                <a:gd name="connsiteX51" fmla="*/ 2652713 w 2981326"/>
                <a:gd name="connsiteY51" fmla="*/ 228600 h 523933"/>
                <a:gd name="connsiteX52" fmla="*/ 2686051 w 2981326"/>
                <a:gd name="connsiteY52" fmla="*/ 214313 h 523933"/>
                <a:gd name="connsiteX53" fmla="*/ 2728913 w 2981326"/>
                <a:gd name="connsiteY53" fmla="*/ 185738 h 523933"/>
                <a:gd name="connsiteX54" fmla="*/ 2757488 w 2981326"/>
                <a:gd name="connsiteY54" fmla="*/ 166688 h 523933"/>
                <a:gd name="connsiteX55" fmla="*/ 2786063 w 2981326"/>
                <a:gd name="connsiteY55" fmla="*/ 138113 h 523933"/>
                <a:gd name="connsiteX56" fmla="*/ 2814638 w 2981326"/>
                <a:gd name="connsiteY56" fmla="*/ 119063 h 523933"/>
                <a:gd name="connsiteX57" fmla="*/ 2828926 w 2981326"/>
                <a:gd name="connsiteY57" fmla="*/ 109538 h 523933"/>
                <a:gd name="connsiteX58" fmla="*/ 2852738 w 2981326"/>
                <a:gd name="connsiteY58" fmla="*/ 85725 h 523933"/>
                <a:gd name="connsiteX59" fmla="*/ 2876551 w 2981326"/>
                <a:gd name="connsiteY59" fmla="*/ 57150 h 523933"/>
                <a:gd name="connsiteX60" fmla="*/ 2890838 w 2981326"/>
                <a:gd name="connsiteY60" fmla="*/ 52388 h 523933"/>
                <a:gd name="connsiteX61" fmla="*/ 2905126 w 2981326"/>
                <a:gd name="connsiteY61" fmla="*/ 38100 h 523933"/>
                <a:gd name="connsiteX62" fmla="*/ 2933701 w 2981326"/>
                <a:gd name="connsiteY62" fmla="*/ 28575 h 523933"/>
                <a:gd name="connsiteX63" fmla="*/ 2952751 w 2981326"/>
                <a:gd name="connsiteY63" fmla="*/ 19050 h 523933"/>
                <a:gd name="connsiteX64" fmla="*/ 2981326 w 2981326"/>
                <a:gd name="connsiteY64" fmla="*/ 0 h 523933"/>
                <a:gd name="connsiteX0" fmla="*/ 0 w 2909888"/>
                <a:gd name="connsiteY0" fmla="*/ 461963 h 523933"/>
                <a:gd name="connsiteX1" fmla="*/ 28575 w 2909888"/>
                <a:gd name="connsiteY1" fmla="*/ 471488 h 523933"/>
                <a:gd name="connsiteX2" fmla="*/ 190500 w 2909888"/>
                <a:gd name="connsiteY2" fmla="*/ 466725 h 523933"/>
                <a:gd name="connsiteX3" fmla="*/ 223838 w 2909888"/>
                <a:gd name="connsiteY3" fmla="*/ 457200 h 523933"/>
                <a:gd name="connsiteX4" fmla="*/ 304800 w 2909888"/>
                <a:gd name="connsiteY4" fmla="*/ 452438 h 523933"/>
                <a:gd name="connsiteX5" fmla="*/ 514350 w 2909888"/>
                <a:gd name="connsiteY5" fmla="*/ 457200 h 523933"/>
                <a:gd name="connsiteX6" fmla="*/ 590550 w 2909888"/>
                <a:gd name="connsiteY6" fmla="*/ 466725 h 523933"/>
                <a:gd name="connsiteX7" fmla="*/ 619125 w 2909888"/>
                <a:gd name="connsiteY7" fmla="*/ 476250 h 523933"/>
                <a:gd name="connsiteX8" fmla="*/ 690563 w 2909888"/>
                <a:gd name="connsiteY8" fmla="*/ 485775 h 523933"/>
                <a:gd name="connsiteX9" fmla="*/ 795338 w 2909888"/>
                <a:gd name="connsiteY9" fmla="*/ 476250 h 523933"/>
                <a:gd name="connsiteX10" fmla="*/ 809625 w 2909888"/>
                <a:gd name="connsiteY10" fmla="*/ 471488 h 523933"/>
                <a:gd name="connsiteX11" fmla="*/ 838200 w 2909888"/>
                <a:gd name="connsiteY11" fmla="*/ 476250 h 523933"/>
                <a:gd name="connsiteX12" fmla="*/ 857250 w 2909888"/>
                <a:gd name="connsiteY12" fmla="*/ 481013 h 523933"/>
                <a:gd name="connsiteX13" fmla="*/ 890588 w 2909888"/>
                <a:gd name="connsiteY13" fmla="*/ 485775 h 523933"/>
                <a:gd name="connsiteX14" fmla="*/ 942975 w 2909888"/>
                <a:gd name="connsiteY14" fmla="*/ 495300 h 523933"/>
                <a:gd name="connsiteX15" fmla="*/ 966788 w 2909888"/>
                <a:gd name="connsiteY15" fmla="*/ 500063 h 523933"/>
                <a:gd name="connsiteX16" fmla="*/ 1033463 w 2909888"/>
                <a:gd name="connsiteY16" fmla="*/ 504825 h 523933"/>
                <a:gd name="connsiteX17" fmla="*/ 1081088 w 2909888"/>
                <a:gd name="connsiteY17" fmla="*/ 509588 h 523933"/>
                <a:gd name="connsiteX18" fmla="*/ 1100138 w 2909888"/>
                <a:gd name="connsiteY18" fmla="*/ 514350 h 523933"/>
                <a:gd name="connsiteX19" fmla="*/ 1114425 w 2909888"/>
                <a:gd name="connsiteY19" fmla="*/ 519113 h 523933"/>
                <a:gd name="connsiteX20" fmla="*/ 1288256 w 2909888"/>
                <a:gd name="connsiteY20" fmla="*/ 509588 h 523933"/>
                <a:gd name="connsiteX21" fmla="*/ 1352550 w 2909888"/>
                <a:gd name="connsiteY21" fmla="*/ 523875 h 523933"/>
                <a:gd name="connsiteX22" fmla="*/ 1366838 w 2909888"/>
                <a:gd name="connsiteY22" fmla="*/ 514350 h 523933"/>
                <a:gd name="connsiteX23" fmla="*/ 1400175 w 2909888"/>
                <a:gd name="connsiteY23" fmla="*/ 500063 h 523933"/>
                <a:gd name="connsiteX24" fmla="*/ 1419225 w 2909888"/>
                <a:gd name="connsiteY24" fmla="*/ 495300 h 523933"/>
                <a:gd name="connsiteX25" fmla="*/ 1647825 w 2909888"/>
                <a:gd name="connsiteY25" fmla="*/ 481013 h 523933"/>
                <a:gd name="connsiteX26" fmla="*/ 1676400 w 2909888"/>
                <a:gd name="connsiteY26" fmla="*/ 466725 h 523933"/>
                <a:gd name="connsiteX27" fmla="*/ 1690688 w 2909888"/>
                <a:gd name="connsiteY27" fmla="*/ 461963 h 523933"/>
                <a:gd name="connsiteX28" fmla="*/ 1704975 w 2909888"/>
                <a:gd name="connsiteY28" fmla="*/ 452438 h 523933"/>
                <a:gd name="connsiteX29" fmla="*/ 1743075 w 2909888"/>
                <a:gd name="connsiteY29" fmla="*/ 442913 h 523933"/>
                <a:gd name="connsiteX30" fmla="*/ 1771650 w 2909888"/>
                <a:gd name="connsiteY30" fmla="*/ 433388 h 523933"/>
                <a:gd name="connsiteX31" fmla="*/ 1785938 w 2909888"/>
                <a:gd name="connsiteY31" fmla="*/ 419100 h 523933"/>
                <a:gd name="connsiteX32" fmla="*/ 1895475 w 2909888"/>
                <a:gd name="connsiteY32" fmla="*/ 404813 h 523933"/>
                <a:gd name="connsiteX33" fmla="*/ 1957388 w 2909888"/>
                <a:gd name="connsiteY33" fmla="*/ 400050 h 523933"/>
                <a:gd name="connsiteX34" fmla="*/ 1971675 w 2909888"/>
                <a:gd name="connsiteY34" fmla="*/ 395288 h 523933"/>
                <a:gd name="connsiteX35" fmla="*/ 2014538 w 2909888"/>
                <a:gd name="connsiteY35" fmla="*/ 385763 h 523933"/>
                <a:gd name="connsiteX36" fmla="*/ 2043113 w 2909888"/>
                <a:gd name="connsiteY36" fmla="*/ 381000 h 523933"/>
                <a:gd name="connsiteX37" fmla="*/ 2057400 w 2909888"/>
                <a:gd name="connsiteY37" fmla="*/ 376238 h 523933"/>
                <a:gd name="connsiteX38" fmla="*/ 2090738 w 2909888"/>
                <a:gd name="connsiteY38" fmla="*/ 371475 h 523933"/>
                <a:gd name="connsiteX39" fmla="*/ 2143125 w 2909888"/>
                <a:gd name="connsiteY39" fmla="*/ 357188 h 523933"/>
                <a:gd name="connsiteX40" fmla="*/ 2214563 w 2909888"/>
                <a:gd name="connsiteY40" fmla="*/ 352425 h 523933"/>
                <a:gd name="connsiteX41" fmla="*/ 2228850 w 2909888"/>
                <a:gd name="connsiteY41" fmla="*/ 347663 h 523933"/>
                <a:gd name="connsiteX42" fmla="*/ 2338388 w 2909888"/>
                <a:gd name="connsiteY42" fmla="*/ 338138 h 523933"/>
                <a:gd name="connsiteX43" fmla="*/ 2414588 w 2909888"/>
                <a:gd name="connsiteY43" fmla="*/ 328613 h 523933"/>
                <a:gd name="connsiteX44" fmla="*/ 2452688 w 2909888"/>
                <a:gd name="connsiteY44" fmla="*/ 323850 h 523933"/>
                <a:gd name="connsiteX45" fmla="*/ 2481263 w 2909888"/>
                <a:gd name="connsiteY45" fmla="*/ 304800 h 523933"/>
                <a:gd name="connsiteX46" fmla="*/ 2495550 w 2909888"/>
                <a:gd name="connsiteY46" fmla="*/ 295275 h 523933"/>
                <a:gd name="connsiteX47" fmla="*/ 2524125 w 2909888"/>
                <a:gd name="connsiteY47" fmla="*/ 266700 h 523933"/>
                <a:gd name="connsiteX48" fmla="*/ 2538413 w 2909888"/>
                <a:gd name="connsiteY48" fmla="*/ 252413 h 523933"/>
                <a:gd name="connsiteX49" fmla="*/ 2566988 w 2909888"/>
                <a:gd name="connsiteY49" fmla="*/ 238125 h 523933"/>
                <a:gd name="connsiteX50" fmla="*/ 2581275 w 2909888"/>
                <a:gd name="connsiteY50" fmla="*/ 228600 h 523933"/>
                <a:gd name="connsiteX51" fmla="*/ 2614613 w 2909888"/>
                <a:gd name="connsiteY51" fmla="*/ 214313 h 523933"/>
                <a:gd name="connsiteX52" fmla="*/ 2657475 w 2909888"/>
                <a:gd name="connsiteY52" fmla="*/ 185738 h 523933"/>
                <a:gd name="connsiteX53" fmla="*/ 2686050 w 2909888"/>
                <a:gd name="connsiteY53" fmla="*/ 166688 h 523933"/>
                <a:gd name="connsiteX54" fmla="*/ 2714625 w 2909888"/>
                <a:gd name="connsiteY54" fmla="*/ 138113 h 523933"/>
                <a:gd name="connsiteX55" fmla="*/ 2743200 w 2909888"/>
                <a:gd name="connsiteY55" fmla="*/ 119063 h 523933"/>
                <a:gd name="connsiteX56" fmla="*/ 2757488 w 2909888"/>
                <a:gd name="connsiteY56" fmla="*/ 109538 h 523933"/>
                <a:gd name="connsiteX57" fmla="*/ 2781300 w 2909888"/>
                <a:gd name="connsiteY57" fmla="*/ 85725 h 523933"/>
                <a:gd name="connsiteX58" fmla="*/ 2805113 w 2909888"/>
                <a:gd name="connsiteY58" fmla="*/ 57150 h 523933"/>
                <a:gd name="connsiteX59" fmla="*/ 2819400 w 2909888"/>
                <a:gd name="connsiteY59" fmla="*/ 52388 h 523933"/>
                <a:gd name="connsiteX60" fmla="*/ 2833688 w 2909888"/>
                <a:gd name="connsiteY60" fmla="*/ 38100 h 523933"/>
                <a:gd name="connsiteX61" fmla="*/ 2862263 w 2909888"/>
                <a:gd name="connsiteY61" fmla="*/ 28575 h 523933"/>
                <a:gd name="connsiteX62" fmla="*/ 2881313 w 2909888"/>
                <a:gd name="connsiteY62" fmla="*/ 19050 h 523933"/>
                <a:gd name="connsiteX63" fmla="*/ 2909888 w 2909888"/>
                <a:gd name="connsiteY63" fmla="*/ 0 h 523933"/>
                <a:gd name="connsiteX0" fmla="*/ 0 w 2881313"/>
                <a:gd name="connsiteY0" fmla="*/ 471488 h 523933"/>
                <a:gd name="connsiteX1" fmla="*/ 161925 w 2881313"/>
                <a:gd name="connsiteY1" fmla="*/ 466725 h 523933"/>
                <a:gd name="connsiteX2" fmla="*/ 195263 w 2881313"/>
                <a:gd name="connsiteY2" fmla="*/ 457200 h 523933"/>
                <a:gd name="connsiteX3" fmla="*/ 276225 w 2881313"/>
                <a:gd name="connsiteY3" fmla="*/ 452438 h 523933"/>
                <a:gd name="connsiteX4" fmla="*/ 485775 w 2881313"/>
                <a:gd name="connsiteY4" fmla="*/ 457200 h 523933"/>
                <a:gd name="connsiteX5" fmla="*/ 561975 w 2881313"/>
                <a:gd name="connsiteY5" fmla="*/ 466725 h 523933"/>
                <a:gd name="connsiteX6" fmla="*/ 590550 w 2881313"/>
                <a:gd name="connsiteY6" fmla="*/ 476250 h 523933"/>
                <a:gd name="connsiteX7" fmla="*/ 661988 w 2881313"/>
                <a:gd name="connsiteY7" fmla="*/ 485775 h 523933"/>
                <a:gd name="connsiteX8" fmla="*/ 766763 w 2881313"/>
                <a:gd name="connsiteY8" fmla="*/ 476250 h 523933"/>
                <a:gd name="connsiteX9" fmla="*/ 781050 w 2881313"/>
                <a:gd name="connsiteY9" fmla="*/ 471488 h 523933"/>
                <a:gd name="connsiteX10" fmla="*/ 809625 w 2881313"/>
                <a:gd name="connsiteY10" fmla="*/ 476250 h 523933"/>
                <a:gd name="connsiteX11" fmla="*/ 828675 w 2881313"/>
                <a:gd name="connsiteY11" fmla="*/ 481013 h 523933"/>
                <a:gd name="connsiteX12" fmla="*/ 862013 w 2881313"/>
                <a:gd name="connsiteY12" fmla="*/ 485775 h 523933"/>
                <a:gd name="connsiteX13" fmla="*/ 914400 w 2881313"/>
                <a:gd name="connsiteY13" fmla="*/ 495300 h 523933"/>
                <a:gd name="connsiteX14" fmla="*/ 938213 w 2881313"/>
                <a:gd name="connsiteY14" fmla="*/ 500063 h 523933"/>
                <a:gd name="connsiteX15" fmla="*/ 1004888 w 2881313"/>
                <a:gd name="connsiteY15" fmla="*/ 504825 h 523933"/>
                <a:gd name="connsiteX16" fmla="*/ 1052513 w 2881313"/>
                <a:gd name="connsiteY16" fmla="*/ 509588 h 523933"/>
                <a:gd name="connsiteX17" fmla="*/ 1071563 w 2881313"/>
                <a:gd name="connsiteY17" fmla="*/ 514350 h 523933"/>
                <a:gd name="connsiteX18" fmla="*/ 1085850 w 2881313"/>
                <a:gd name="connsiteY18" fmla="*/ 519113 h 523933"/>
                <a:gd name="connsiteX19" fmla="*/ 1259681 w 2881313"/>
                <a:gd name="connsiteY19" fmla="*/ 509588 h 523933"/>
                <a:gd name="connsiteX20" fmla="*/ 1323975 w 2881313"/>
                <a:gd name="connsiteY20" fmla="*/ 523875 h 523933"/>
                <a:gd name="connsiteX21" fmla="*/ 1338263 w 2881313"/>
                <a:gd name="connsiteY21" fmla="*/ 514350 h 523933"/>
                <a:gd name="connsiteX22" fmla="*/ 1371600 w 2881313"/>
                <a:gd name="connsiteY22" fmla="*/ 500063 h 523933"/>
                <a:gd name="connsiteX23" fmla="*/ 1390650 w 2881313"/>
                <a:gd name="connsiteY23" fmla="*/ 495300 h 523933"/>
                <a:gd name="connsiteX24" fmla="*/ 1619250 w 2881313"/>
                <a:gd name="connsiteY24" fmla="*/ 481013 h 523933"/>
                <a:gd name="connsiteX25" fmla="*/ 1647825 w 2881313"/>
                <a:gd name="connsiteY25" fmla="*/ 466725 h 523933"/>
                <a:gd name="connsiteX26" fmla="*/ 1662113 w 2881313"/>
                <a:gd name="connsiteY26" fmla="*/ 461963 h 523933"/>
                <a:gd name="connsiteX27" fmla="*/ 1676400 w 2881313"/>
                <a:gd name="connsiteY27" fmla="*/ 452438 h 523933"/>
                <a:gd name="connsiteX28" fmla="*/ 1714500 w 2881313"/>
                <a:gd name="connsiteY28" fmla="*/ 442913 h 523933"/>
                <a:gd name="connsiteX29" fmla="*/ 1743075 w 2881313"/>
                <a:gd name="connsiteY29" fmla="*/ 433388 h 523933"/>
                <a:gd name="connsiteX30" fmla="*/ 1757363 w 2881313"/>
                <a:gd name="connsiteY30" fmla="*/ 419100 h 523933"/>
                <a:gd name="connsiteX31" fmla="*/ 1866900 w 2881313"/>
                <a:gd name="connsiteY31" fmla="*/ 404813 h 523933"/>
                <a:gd name="connsiteX32" fmla="*/ 1928813 w 2881313"/>
                <a:gd name="connsiteY32" fmla="*/ 400050 h 523933"/>
                <a:gd name="connsiteX33" fmla="*/ 1943100 w 2881313"/>
                <a:gd name="connsiteY33" fmla="*/ 395288 h 523933"/>
                <a:gd name="connsiteX34" fmla="*/ 1985963 w 2881313"/>
                <a:gd name="connsiteY34" fmla="*/ 385763 h 523933"/>
                <a:gd name="connsiteX35" fmla="*/ 2014538 w 2881313"/>
                <a:gd name="connsiteY35" fmla="*/ 381000 h 523933"/>
                <a:gd name="connsiteX36" fmla="*/ 2028825 w 2881313"/>
                <a:gd name="connsiteY36" fmla="*/ 376238 h 523933"/>
                <a:gd name="connsiteX37" fmla="*/ 2062163 w 2881313"/>
                <a:gd name="connsiteY37" fmla="*/ 371475 h 523933"/>
                <a:gd name="connsiteX38" fmla="*/ 2114550 w 2881313"/>
                <a:gd name="connsiteY38" fmla="*/ 357188 h 523933"/>
                <a:gd name="connsiteX39" fmla="*/ 2185988 w 2881313"/>
                <a:gd name="connsiteY39" fmla="*/ 352425 h 523933"/>
                <a:gd name="connsiteX40" fmla="*/ 2200275 w 2881313"/>
                <a:gd name="connsiteY40" fmla="*/ 347663 h 523933"/>
                <a:gd name="connsiteX41" fmla="*/ 2309813 w 2881313"/>
                <a:gd name="connsiteY41" fmla="*/ 338138 h 523933"/>
                <a:gd name="connsiteX42" fmla="*/ 2386013 w 2881313"/>
                <a:gd name="connsiteY42" fmla="*/ 328613 h 523933"/>
                <a:gd name="connsiteX43" fmla="*/ 2424113 w 2881313"/>
                <a:gd name="connsiteY43" fmla="*/ 323850 h 523933"/>
                <a:gd name="connsiteX44" fmla="*/ 2452688 w 2881313"/>
                <a:gd name="connsiteY44" fmla="*/ 304800 h 523933"/>
                <a:gd name="connsiteX45" fmla="*/ 2466975 w 2881313"/>
                <a:gd name="connsiteY45" fmla="*/ 295275 h 523933"/>
                <a:gd name="connsiteX46" fmla="*/ 2495550 w 2881313"/>
                <a:gd name="connsiteY46" fmla="*/ 266700 h 523933"/>
                <a:gd name="connsiteX47" fmla="*/ 2509838 w 2881313"/>
                <a:gd name="connsiteY47" fmla="*/ 252413 h 523933"/>
                <a:gd name="connsiteX48" fmla="*/ 2538413 w 2881313"/>
                <a:gd name="connsiteY48" fmla="*/ 238125 h 523933"/>
                <a:gd name="connsiteX49" fmla="*/ 2552700 w 2881313"/>
                <a:gd name="connsiteY49" fmla="*/ 228600 h 523933"/>
                <a:gd name="connsiteX50" fmla="*/ 2586038 w 2881313"/>
                <a:gd name="connsiteY50" fmla="*/ 214313 h 523933"/>
                <a:gd name="connsiteX51" fmla="*/ 2628900 w 2881313"/>
                <a:gd name="connsiteY51" fmla="*/ 185738 h 523933"/>
                <a:gd name="connsiteX52" fmla="*/ 2657475 w 2881313"/>
                <a:gd name="connsiteY52" fmla="*/ 166688 h 523933"/>
                <a:gd name="connsiteX53" fmla="*/ 2686050 w 2881313"/>
                <a:gd name="connsiteY53" fmla="*/ 138113 h 523933"/>
                <a:gd name="connsiteX54" fmla="*/ 2714625 w 2881313"/>
                <a:gd name="connsiteY54" fmla="*/ 119063 h 523933"/>
                <a:gd name="connsiteX55" fmla="*/ 2728913 w 2881313"/>
                <a:gd name="connsiteY55" fmla="*/ 109538 h 523933"/>
                <a:gd name="connsiteX56" fmla="*/ 2752725 w 2881313"/>
                <a:gd name="connsiteY56" fmla="*/ 85725 h 523933"/>
                <a:gd name="connsiteX57" fmla="*/ 2776538 w 2881313"/>
                <a:gd name="connsiteY57" fmla="*/ 57150 h 523933"/>
                <a:gd name="connsiteX58" fmla="*/ 2790825 w 2881313"/>
                <a:gd name="connsiteY58" fmla="*/ 52388 h 523933"/>
                <a:gd name="connsiteX59" fmla="*/ 2805113 w 2881313"/>
                <a:gd name="connsiteY59" fmla="*/ 38100 h 523933"/>
                <a:gd name="connsiteX60" fmla="*/ 2833688 w 2881313"/>
                <a:gd name="connsiteY60" fmla="*/ 28575 h 523933"/>
                <a:gd name="connsiteX61" fmla="*/ 2852738 w 2881313"/>
                <a:gd name="connsiteY61" fmla="*/ 19050 h 523933"/>
                <a:gd name="connsiteX62" fmla="*/ 2881313 w 2881313"/>
                <a:gd name="connsiteY62" fmla="*/ 0 h 523933"/>
                <a:gd name="connsiteX0" fmla="*/ 0 w 2719388"/>
                <a:gd name="connsiteY0" fmla="*/ 466725 h 523933"/>
                <a:gd name="connsiteX1" fmla="*/ 33338 w 2719388"/>
                <a:gd name="connsiteY1" fmla="*/ 457200 h 523933"/>
                <a:gd name="connsiteX2" fmla="*/ 114300 w 2719388"/>
                <a:gd name="connsiteY2" fmla="*/ 452438 h 523933"/>
                <a:gd name="connsiteX3" fmla="*/ 323850 w 2719388"/>
                <a:gd name="connsiteY3" fmla="*/ 457200 h 523933"/>
                <a:gd name="connsiteX4" fmla="*/ 400050 w 2719388"/>
                <a:gd name="connsiteY4" fmla="*/ 466725 h 523933"/>
                <a:gd name="connsiteX5" fmla="*/ 428625 w 2719388"/>
                <a:gd name="connsiteY5" fmla="*/ 476250 h 523933"/>
                <a:gd name="connsiteX6" fmla="*/ 500063 w 2719388"/>
                <a:gd name="connsiteY6" fmla="*/ 485775 h 523933"/>
                <a:gd name="connsiteX7" fmla="*/ 604838 w 2719388"/>
                <a:gd name="connsiteY7" fmla="*/ 476250 h 523933"/>
                <a:gd name="connsiteX8" fmla="*/ 619125 w 2719388"/>
                <a:gd name="connsiteY8" fmla="*/ 471488 h 523933"/>
                <a:gd name="connsiteX9" fmla="*/ 647700 w 2719388"/>
                <a:gd name="connsiteY9" fmla="*/ 476250 h 523933"/>
                <a:gd name="connsiteX10" fmla="*/ 666750 w 2719388"/>
                <a:gd name="connsiteY10" fmla="*/ 481013 h 523933"/>
                <a:gd name="connsiteX11" fmla="*/ 700088 w 2719388"/>
                <a:gd name="connsiteY11" fmla="*/ 485775 h 523933"/>
                <a:gd name="connsiteX12" fmla="*/ 752475 w 2719388"/>
                <a:gd name="connsiteY12" fmla="*/ 495300 h 523933"/>
                <a:gd name="connsiteX13" fmla="*/ 776288 w 2719388"/>
                <a:gd name="connsiteY13" fmla="*/ 500063 h 523933"/>
                <a:gd name="connsiteX14" fmla="*/ 842963 w 2719388"/>
                <a:gd name="connsiteY14" fmla="*/ 504825 h 523933"/>
                <a:gd name="connsiteX15" fmla="*/ 890588 w 2719388"/>
                <a:gd name="connsiteY15" fmla="*/ 509588 h 523933"/>
                <a:gd name="connsiteX16" fmla="*/ 909638 w 2719388"/>
                <a:gd name="connsiteY16" fmla="*/ 514350 h 523933"/>
                <a:gd name="connsiteX17" fmla="*/ 923925 w 2719388"/>
                <a:gd name="connsiteY17" fmla="*/ 519113 h 523933"/>
                <a:gd name="connsiteX18" fmla="*/ 1097756 w 2719388"/>
                <a:gd name="connsiteY18" fmla="*/ 509588 h 523933"/>
                <a:gd name="connsiteX19" fmla="*/ 1162050 w 2719388"/>
                <a:gd name="connsiteY19" fmla="*/ 523875 h 523933"/>
                <a:gd name="connsiteX20" fmla="*/ 1176338 w 2719388"/>
                <a:gd name="connsiteY20" fmla="*/ 514350 h 523933"/>
                <a:gd name="connsiteX21" fmla="*/ 1209675 w 2719388"/>
                <a:gd name="connsiteY21" fmla="*/ 500063 h 523933"/>
                <a:gd name="connsiteX22" fmla="*/ 1228725 w 2719388"/>
                <a:gd name="connsiteY22" fmla="*/ 495300 h 523933"/>
                <a:gd name="connsiteX23" fmla="*/ 1457325 w 2719388"/>
                <a:gd name="connsiteY23" fmla="*/ 481013 h 523933"/>
                <a:gd name="connsiteX24" fmla="*/ 1485900 w 2719388"/>
                <a:gd name="connsiteY24" fmla="*/ 466725 h 523933"/>
                <a:gd name="connsiteX25" fmla="*/ 1500188 w 2719388"/>
                <a:gd name="connsiteY25" fmla="*/ 461963 h 523933"/>
                <a:gd name="connsiteX26" fmla="*/ 1514475 w 2719388"/>
                <a:gd name="connsiteY26" fmla="*/ 452438 h 523933"/>
                <a:gd name="connsiteX27" fmla="*/ 1552575 w 2719388"/>
                <a:gd name="connsiteY27" fmla="*/ 442913 h 523933"/>
                <a:gd name="connsiteX28" fmla="*/ 1581150 w 2719388"/>
                <a:gd name="connsiteY28" fmla="*/ 433388 h 523933"/>
                <a:gd name="connsiteX29" fmla="*/ 1595438 w 2719388"/>
                <a:gd name="connsiteY29" fmla="*/ 419100 h 523933"/>
                <a:gd name="connsiteX30" fmla="*/ 1704975 w 2719388"/>
                <a:gd name="connsiteY30" fmla="*/ 404813 h 523933"/>
                <a:gd name="connsiteX31" fmla="*/ 1766888 w 2719388"/>
                <a:gd name="connsiteY31" fmla="*/ 400050 h 523933"/>
                <a:gd name="connsiteX32" fmla="*/ 1781175 w 2719388"/>
                <a:gd name="connsiteY32" fmla="*/ 395288 h 523933"/>
                <a:gd name="connsiteX33" fmla="*/ 1824038 w 2719388"/>
                <a:gd name="connsiteY33" fmla="*/ 385763 h 523933"/>
                <a:gd name="connsiteX34" fmla="*/ 1852613 w 2719388"/>
                <a:gd name="connsiteY34" fmla="*/ 381000 h 523933"/>
                <a:gd name="connsiteX35" fmla="*/ 1866900 w 2719388"/>
                <a:gd name="connsiteY35" fmla="*/ 376238 h 523933"/>
                <a:gd name="connsiteX36" fmla="*/ 1900238 w 2719388"/>
                <a:gd name="connsiteY36" fmla="*/ 371475 h 523933"/>
                <a:gd name="connsiteX37" fmla="*/ 1952625 w 2719388"/>
                <a:gd name="connsiteY37" fmla="*/ 357188 h 523933"/>
                <a:gd name="connsiteX38" fmla="*/ 2024063 w 2719388"/>
                <a:gd name="connsiteY38" fmla="*/ 352425 h 523933"/>
                <a:gd name="connsiteX39" fmla="*/ 2038350 w 2719388"/>
                <a:gd name="connsiteY39" fmla="*/ 347663 h 523933"/>
                <a:gd name="connsiteX40" fmla="*/ 2147888 w 2719388"/>
                <a:gd name="connsiteY40" fmla="*/ 338138 h 523933"/>
                <a:gd name="connsiteX41" fmla="*/ 2224088 w 2719388"/>
                <a:gd name="connsiteY41" fmla="*/ 328613 h 523933"/>
                <a:gd name="connsiteX42" fmla="*/ 2262188 w 2719388"/>
                <a:gd name="connsiteY42" fmla="*/ 323850 h 523933"/>
                <a:gd name="connsiteX43" fmla="*/ 2290763 w 2719388"/>
                <a:gd name="connsiteY43" fmla="*/ 304800 h 523933"/>
                <a:gd name="connsiteX44" fmla="*/ 2305050 w 2719388"/>
                <a:gd name="connsiteY44" fmla="*/ 295275 h 523933"/>
                <a:gd name="connsiteX45" fmla="*/ 2333625 w 2719388"/>
                <a:gd name="connsiteY45" fmla="*/ 266700 h 523933"/>
                <a:gd name="connsiteX46" fmla="*/ 2347913 w 2719388"/>
                <a:gd name="connsiteY46" fmla="*/ 252413 h 523933"/>
                <a:gd name="connsiteX47" fmla="*/ 2376488 w 2719388"/>
                <a:gd name="connsiteY47" fmla="*/ 238125 h 523933"/>
                <a:gd name="connsiteX48" fmla="*/ 2390775 w 2719388"/>
                <a:gd name="connsiteY48" fmla="*/ 228600 h 523933"/>
                <a:gd name="connsiteX49" fmla="*/ 2424113 w 2719388"/>
                <a:gd name="connsiteY49" fmla="*/ 214313 h 523933"/>
                <a:gd name="connsiteX50" fmla="*/ 2466975 w 2719388"/>
                <a:gd name="connsiteY50" fmla="*/ 185738 h 523933"/>
                <a:gd name="connsiteX51" fmla="*/ 2495550 w 2719388"/>
                <a:gd name="connsiteY51" fmla="*/ 166688 h 523933"/>
                <a:gd name="connsiteX52" fmla="*/ 2524125 w 2719388"/>
                <a:gd name="connsiteY52" fmla="*/ 138113 h 523933"/>
                <a:gd name="connsiteX53" fmla="*/ 2552700 w 2719388"/>
                <a:gd name="connsiteY53" fmla="*/ 119063 h 523933"/>
                <a:gd name="connsiteX54" fmla="*/ 2566988 w 2719388"/>
                <a:gd name="connsiteY54" fmla="*/ 109538 h 523933"/>
                <a:gd name="connsiteX55" fmla="*/ 2590800 w 2719388"/>
                <a:gd name="connsiteY55" fmla="*/ 85725 h 523933"/>
                <a:gd name="connsiteX56" fmla="*/ 2614613 w 2719388"/>
                <a:gd name="connsiteY56" fmla="*/ 57150 h 523933"/>
                <a:gd name="connsiteX57" fmla="*/ 2628900 w 2719388"/>
                <a:gd name="connsiteY57" fmla="*/ 52388 h 523933"/>
                <a:gd name="connsiteX58" fmla="*/ 2643188 w 2719388"/>
                <a:gd name="connsiteY58" fmla="*/ 38100 h 523933"/>
                <a:gd name="connsiteX59" fmla="*/ 2671763 w 2719388"/>
                <a:gd name="connsiteY59" fmla="*/ 28575 h 523933"/>
                <a:gd name="connsiteX60" fmla="*/ 2690813 w 2719388"/>
                <a:gd name="connsiteY60" fmla="*/ 19050 h 523933"/>
                <a:gd name="connsiteX61" fmla="*/ 2719388 w 2719388"/>
                <a:gd name="connsiteY61" fmla="*/ 0 h 523933"/>
                <a:gd name="connsiteX0" fmla="*/ 0 w 2686050"/>
                <a:gd name="connsiteY0" fmla="*/ 457200 h 523933"/>
                <a:gd name="connsiteX1" fmla="*/ 80962 w 2686050"/>
                <a:gd name="connsiteY1" fmla="*/ 452438 h 523933"/>
                <a:gd name="connsiteX2" fmla="*/ 290512 w 2686050"/>
                <a:gd name="connsiteY2" fmla="*/ 457200 h 523933"/>
                <a:gd name="connsiteX3" fmla="*/ 366712 w 2686050"/>
                <a:gd name="connsiteY3" fmla="*/ 466725 h 523933"/>
                <a:gd name="connsiteX4" fmla="*/ 395287 w 2686050"/>
                <a:gd name="connsiteY4" fmla="*/ 476250 h 523933"/>
                <a:gd name="connsiteX5" fmla="*/ 466725 w 2686050"/>
                <a:gd name="connsiteY5" fmla="*/ 485775 h 523933"/>
                <a:gd name="connsiteX6" fmla="*/ 571500 w 2686050"/>
                <a:gd name="connsiteY6" fmla="*/ 476250 h 523933"/>
                <a:gd name="connsiteX7" fmla="*/ 585787 w 2686050"/>
                <a:gd name="connsiteY7" fmla="*/ 471488 h 523933"/>
                <a:gd name="connsiteX8" fmla="*/ 614362 w 2686050"/>
                <a:gd name="connsiteY8" fmla="*/ 476250 h 523933"/>
                <a:gd name="connsiteX9" fmla="*/ 633412 w 2686050"/>
                <a:gd name="connsiteY9" fmla="*/ 481013 h 523933"/>
                <a:gd name="connsiteX10" fmla="*/ 666750 w 2686050"/>
                <a:gd name="connsiteY10" fmla="*/ 485775 h 523933"/>
                <a:gd name="connsiteX11" fmla="*/ 719137 w 2686050"/>
                <a:gd name="connsiteY11" fmla="*/ 495300 h 523933"/>
                <a:gd name="connsiteX12" fmla="*/ 742950 w 2686050"/>
                <a:gd name="connsiteY12" fmla="*/ 500063 h 523933"/>
                <a:gd name="connsiteX13" fmla="*/ 809625 w 2686050"/>
                <a:gd name="connsiteY13" fmla="*/ 504825 h 523933"/>
                <a:gd name="connsiteX14" fmla="*/ 857250 w 2686050"/>
                <a:gd name="connsiteY14" fmla="*/ 509588 h 523933"/>
                <a:gd name="connsiteX15" fmla="*/ 876300 w 2686050"/>
                <a:gd name="connsiteY15" fmla="*/ 514350 h 523933"/>
                <a:gd name="connsiteX16" fmla="*/ 890587 w 2686050"/>
                <a:gd name="connsiteY16" fmla="*/ 519113 h 523933"/>
                <a:gd name="connsiteX17" fmla="*/ 1064418 w 2686050"/>
                <a:gd name="connsiteY17" fmla="*/ 509588 h 523933"/>
                <a:gd name="connsiteX18" fmla="*/ 1128712 w 2686050"/>
                <a:gd name="connsiteY18" fmla="*/ 523875 h 523933"/>
                <a:gd name="connsiteX19" fmla="*/ 1143000 w 2686050"/>
                <a:gd name="connsiteY19" fmla="*/ 514350 h 523933"/>
                <a:gd name="connsiteX20" fmla="*/ 1176337 w 2686050"/>
                <a:gd name="connsiteY20" fmla="*/ 500063 h 523933"/>
                <a:gd name="connsiteX21" fmla="*/ 1195387 w 2686050"/>
                <a:gd name="connsiteY21" fmla="*/ 495300 h 523933"/>
                <a:gd name="connsiteX22" fmla="*/ 1423987 w 2686050"/>
                <a:gd name="connsiteY22" fmla="*/ 481013 h 523933"/>
                <a:gd name="connsiteX23" fmla="*/ 1452562 w 2686050"/>
                <a:gd name="connsiteY23" fmla="*/ 466725 h 523933"/>
                <a:gd name="connsiteX24" fmla="*/ 1466850 w 2686050"/>
                <a:gd name="connsiteY24" fmla="*/ 461963 h 523933"/>
                <a:gd name="connsiteX25" fmla="*/ 1481137 w 2686050"/>
                <a:gd name="connsiteY25" fmla="*/ 452438 h 523933"/>
                <a:gd name="connsiteX26" fmla="*/ 1519237 w 2686050"/>
                <a:gd name="connsiteY26" fmla="*/ 442913 h 523933"/>
                <a:gd name="connsiteX27" fmla="*/ 1547812 w 2686050"/>
                <a:gd name="connsiteY27" fmla="*/ 433388 h 523933"/>
                <a:gd name="connsiteX28" fmla="*/ 1562100 w 2686050"/>
                <a:gd name="connsiteY28" fmla="*/ 419100 h 523933"/>
                <a:gd name="connsiteX29" fmla="*/ 1671637 w 2686050"/>
                <a:gd name="connsiteY29" fmla="*/ 404813 h 523933"/>
                <a:gd name="connsiteX30" fmla="*/ 1733550 w 2686050"/>
                <a:gd name="connsiteY30" fmla="*/ 400050 h 523933"/>
                <a:gd name="connsiteX31" fmla="*/ 1747837 w 2686050"/>
                <a:gd name="connsiteY31" fmla="*/ 395288 h 523933"/>
                <a:gd name="connsiteX32" fmla="*/ 1790700 w 2686050"/>
                <a:gd name="connsiteY32" fmla="*/ 385763 h 523933"/>
                <a:gd name="connsiteX33" fmla="*/ 1819275 w 2686050"/>
                <a:gd name="connsiteY33" fmla="*/ 381000 h 523933"/>
                <a:gd name="connsiteX34" fmla="*/ 1833562 w 2686050"/>
                <a:gd name="connsiteY34" fmla="*/ 376238 h 523933"/>
                <a:gd name="connsiteX35" fmla="*/ 1866900 w 2686050"/>
                <a:gd name="connsiteY35" fmla="*/ 371475 h 523933"/>
                <a:gd name="connsiteX36" fmla="*/ 1919287 w 2686050"/>
                <a:gd name="connsiteY36" fmla="*/ 357188 h 523933"/>
                <a:gd name="connsiteX37" fmla="*/ 1990725 w 2686050"/>
                <a:gd name="connsiteY37" fmla="*/ 352425 h 523933"/>
                <a:gd name="connsiteX38" fmla="*/ 2005012 w 2686050"/>
                <a:gd name="connsiteY38" fmla="*/ 347663 h 523933"/>
                <a:gd name="connsiteX39" fmla="*/ 2114550 w 2686050"/>
                <a:gd name="connsiteY39" fmla="*/ 338138 h 523933"/>
                <a:gd name="connsiteX40" fmla="*/ 2190750 w 2686050"/>
                <a:gd name="connsiteY40" fmla="*/ 328613 h 523933"/>
                <a:gd name="connsiteX41" fmla="*/ 2228850 w 2686050"/>
                <a:gd name="connsiteY41" fmla="*/ 323850 h 523933"/>
                <a:gd name="connsiteX42" fmla="*/ 2257425 w 2686050"/>
                <a:gd name="connsiteY42" fmla="*/ 304800 h 523933"/>
                <a:gd name="connsiteX43" fmla="*/ 2271712 w 2686050"/>
                <a:gd name="connsiteY43" fmla="*/ 295275 h 523933"/>
                <a:gd name="connsiteX44" fmla="*/ 2300287 w 2686050"/>
                <a:gd name="connsiteY44" fmla="*/ 266700 h 523933"/>
                <a:gd name="connsiteX45" fmla="*/ 2314575 w 2686050"/>
                <a:gd name="connsiteY45" fmla="*/ 252413 h 523933"/>
                <a:gd name="connsiteX46" fmla="*/ 2343150 w 2686050"/>
                <a:gd name="connsiteY46" fmla="*/ 238125 h 523933"/>
                <a:gd name="connsiteX47" fmla="*/ 2357437 w 2686050"/>
                <a:gd name="connsiteY47" fmla="*/ 228600 h 523933"/>
                <a:gd name="connsiteX48" fmla="*/ 2390775 w 2686050"/>
                <a:gd name="connsiteY48" fmla="*/ 214313 h 523933"/>
                <a:gd name="connsiteX49" fmla="*/ 2433637 w 2686050"/>
                <a:gd name="connsiteY49" fmla="*/ 185738 h 523933"/>
                <a:gd name="connsiteX50" fmla="*/ 2462212 w 2686050"/>
                <a:gd name="connsiteY50" fmla="*/ 166688 h 523933"/>
                <a:gd name="connsiteX51" fmla="*/ 2490787 w 2686050"/>
                <a:gd name="connsiteY51" fmla="*/ 138113 h 523933"/>
                <a:gd name="connsiteX52" fmla="*/ 2519362 w 2686050"/>
                <a:gd name="connsiteY52" fmla="*/ 119063 h 523933"/>
                <a:gd name="connsiteX53" fmla="*/ 2533650 w 2686050"/>
                <a:gd name="connsiteY53" fmla="*/ 109538 h 523933"/>
                <a:gd name="connsiteX54" fmla="*/ 2557462 w 2686050"/>
                <a:gd name="connsiteY54" fmla="*/ 85725 h 523933"/>
                <a:gd name="connsiteX55" fmla="*/ 2581275 w 2686050"/>
                <a:gd name="connsiteY55" fmla="*/ 57150 h 523933"/>
                <a:gd name="connsiteX56" fmla="*/ 2595562 w 2686050"/>
                <a:gd name="connsiteY56" fmla="*/ 52388 h 523933"/>
                <a:gd name="connsiteX57" fmla="*/ 2609850 w 2686050"/>
                <a:gd name="connsiteY57" fmla="*/ 38100 h 523933"/>
                <a:gd name="connsiteX58" fmla="*/ 2638425 w 2686050"/>
                <a:gd name="connsiteY58" fmla="*/ 28575 h 523933"/>
                <a:gd name="connsiteX59" fmla="*/ 2657475 w 2686050"/>
                <a:gd name="connsiteY59" fmla="*/ 19050 h 523933"/>
                <a:gd name="connsiteX60" fmla="*/ 2686050 w 2686050"/>
                <a:gd name="connsiteY60" fmla="*/ 0 h 523933"/>
                <a:gd name="connsiteX0" fmla="*/ 0 w 2605088"/>
                <a:gd name="connsiteY0" fmla="*/ 452438 h 523933"/>
                <a:gd name="connsiteX1" fmla="*/ 209550 w 2605088"/>
                <a:gd name="connsiteY1" fmla="*/ 457200 h 523933"/>
                <a:gd name="connsiteX2" fmla="*/ 285750 w 2605088"/>
                <a:gd name="connsiteY2" fmla="*/ 466725 h 523933"/>
                <a:gd name="connsiteX3" fmla="*/ 314325 w 2605088"/>
                <a:gd name="connsiteY3" fmla="*/ 476250 h 523933"/>
                <a:gd name="connsiteX4" fmla="*/ 385763 w 2605088"/>
                <a:gd name="connsiteY4" fmla="*/ 485775 h 523933"/>
                <a:gd name="connsiteX5" fmla="*/ 490538 w 2605088"/>
                <a:gd name="connsiteY5" fmla="*/ 476250 h 523933"/>
                <a:gd name="connsiteX6" fmla="*/ 504825 w 2605088"/>
                <a:gd name="connsiteY6" fmla="*/ 471488 h 523933"/>
                <a:gd name="connsiteX7" fmla="*/ 533400 w 2605088"/>
                <a:gd name="connsiteY7" fmla="*/ 476250 h 523933"/>
                <a:gd name="connsiteX8" fmla="*/ 552450 w 2605088"/>
                <a:gd name="connsiteY8" fmla="*/ 481013 h 523933"/>
                <a:gd name="connsiteX9" fmla="*/ 585788 w 2605088"/>
                <a:gd name="connsiteY9" fmla="*/ 485775 h 523933"/>
                <a:gd name="connsiteX10" fmla="*/ 638175 w 2605088"/>
                <a:gd name="connsiteY10" fmla="*/ 495300 h 523933"/>
                <a:gd name="connsiteX11" fmla="*/ 661988 w 2605088"/>
                <a:gd name="connsiteY11" fmla="*/ 500063 h 523933"/>
                <a:gd name="connsiteX12" fmla="*/ 728663 w 2605088"/>
                <a:gd name="connsiteY12" fmla="*/ 504825 h 523933"/>
                <a:gd name="connsiteX13" fmla="*/ 776288 w 2605088"/>
                <a:gd name="connsiteY13" fmla="*/ 509588 h 523933"/>
                <a:gd name="connsiteX14" fmla="*/ 795338 w 2605088"/>
                <a:gd name="connsiteY14" fmla="*/ 514350 h 523933"/>
                <a:gd name="connsiteX15" fmla="*/ 809625 w 2605088"/>
                <a:gd name="connsiteY15" fmla="*/ 519113 h 523933"/>
                <a:gd name="connsiteX16" fmla="*/ 983456 w 2605088"/>
                <a:gd name="connsiteY16" fmla="*/ 509588 h 523933"/>
                <a:gd name="connsiteX17" fmla="*/ 1047750 w 2605088"/>
                <a:gd name="connsiteY17" fmla="*/ 523875 h 523933"/>
                <a:gd name="connsiteX18" fmla="*/ 1062038 w 2605088"/>
                <a:gd name="connsiteY18" fmla="*/ 514350 h 523933"/>
                <a:gd name="connsiteX19" fmla="*/ 1095375 w 2605088"/>
                <a:gd name="connsiteY19" fmla="*/ 500063 h 523933"/>
                <a:gd name="connsiteX20" fmla="*/ 1114425 w 2605088"/>
                <a:gd name="connsiteY20" fmla="*/ 495300 h 523933"/>
                <a:gd name="connsiteX21" fmla="*/ 1343025 w 2605088"/>
                <a:gd name="connsiteY21" fmla="*/ 481013 h 523933"/>
                <a:gd name="connsiteX22" fmla="*/ 1371600 w 2605088"/>
                <a:gd name="connsiteY22" fmla="*/ 466725 h 523933"/>
                <a:gd name="connsiteX23" fmla="*/ 1385888 w 2605088"/>
                <a:gd name="connsiteY23" fmla="*/ 461963 h 523933"/>
                <a:gd name="connsiteX24" fmla="*/ 1400175 w 2605088"/>
                <a:gd name="connsiteY24" fmla="*/ 452438 h 523933"/>
                <a:gd name="connsiteX25" fmla="*/ 1438275 w 2605088"/>
                <a:gd name="connsiteY25" fmla="*/ 442913 h 523933"/>
                <a:gd name="connsiteX26" fmla="*/ 1466850 w 2605088"/>
                <a:gd name="connsiteY26" fmla="*/ 433388 h 523933"/>
                <a:gd name="connsiteX27" fmla="*/ 1481138 w 2605088"/>
                <a:gd name="connsiteY27" fmla="*/ 419100 h 523933"/>
                <a:gd name="connsiteX28" fmla="*/ 1590675 w 2605088"/>
                <a:gd name="connsiteY28" fmla="*/ 404813 h 523933"/>
                <a:gd name="connsiteX29" fmla="*/ 1652588 w 2605088"/>
                <a:gd name="connsiteY29" fmla="*/ 400050 h 523933"/>
                <a:gd name="connsiteX30" fmla="*/ 1666875 w 2605088"/>
                <a:gd name="connsiteY30" fmla="*/ 395288 h 523933"/>
                <a:gd name="connsiteX31" fmla="*/ 1709738 w 2605088"/>
                <a:gd name="connsiteY31" fmla="*/ 385763 h 523933"/>
                <a:gd name="connsiteX32" fmla="*/ 1738313 w 2605088"/>
                <a:gd name="connsiteY32" fmla="*/ 381000 h 523933"/>
                <a:gd name="connsiteX33" fmla="*/ 1752600 w 2605088"/>
                <a:gd name="connsiteY33" fmla="*/ 376238 h 523933"/>
                <a:gd name="connsiteX34" fmla="*/ 1785938 w 2605088"/>
                <a:gd name="connsiteY34" fmla="*/ 371475 h 523933"/>
                <a:gd name="connsiteX35" fmla="*/ 1838325 w 2605088"/>
                <a:gd name="connsiteY35" fmla="*/ 357188 h 523933"/>
                <a:gd name="connsiteX36" fmla="*/ 1909763 w 2605088"/>
                <a:gd name="connsiteY36" fmla="*/ 352425 h 523933"/>
                <a:gd name="connsiteX37" fmla="*/ 1924050 w 2605088"/>
                <a:gd name="connsiteY37" fmla="*/ 347663 h 523933"/>
                <a:gd name="connsiteX38" fmla="*/ 2033588 w 2605088"/>
                <a:gd name="connsiteY38" fmla="*/ 338138 h 523933"/>
                <a:gd name="connsiteX39" fmla="*/ 2109788 w 2605088"/>
                <a:gd name="connsiteY39" fmla="*/ 328613 h 523933"/>
                <a:gd name="connsiteX40" fmla="*/ 2147888 w 2605088"/>
                <a:gd name="connsiteY40" fmla="*/ 323850 h 523933"/>
                <a:gd name="connsiteX41" fmla="*/ 2176463 w 2605088"/>
                <a:gd name="connsiteY41" fmla="*/ 304800 h 523933"/>
                <a:gd name="connsiteX42" fmla="*/ 2190750 w 2605088"/>
                <a:gd name="connsiteY42" fmla="*/ 295275 h 523933"/>
                <a:gd name="connsiteX43" fmla="*/ 2219325 w 2605088"/>
                <a:gd name="connsiteY43" fmla="*/ 266700 h 523933"/>
                <a:gd name="connsiteX44" fmla="*/ 2233613 w 2605088"/>
                <a:gd name="connsiteY44" fmla="*/ 252413 h 523933"/>
                <a:gd name="connsiteX45" fmla="*/ 2262188 w 2605088"/>
                <a:gd name="connsiteY45" fmla="*/ 238125 h 523933"/>
                <a:gd name="connsiteX46" fmla="*/ 2276475 w 2605088"/>
                <a:gd name="connsiteY46" fmla="*/ 228600 h 523933"/>
                <a:gd name="connsiteX47" fmla="*/ 2309813 w 2605088"/>
                <a:gd name="connsiteY47" fmla="*/ 214313 h 523933"/>
                <a:gd name="connsiteX48" fmla="*/ 2352675 w 2605088"/>
                <a:gd name="connsiteY48" fmla="*/ 185738 h 523933"/>
                <a:gd name="connsiteX49" fmla="*/ 2381250 w 2605088"/>
                <a:gd name="connsiteY49" fmla="*/ 166688 h 523933"/>
                <a:gd name="connsiteX50" fmla="*/ 2409825 w 2605088"/>
                <a:gd name="connsiteY50" fmla="*/ 138113 h 523933"/>
                <a:gd name="connsiteX51" fmla="*/ 2438400 w 2605088"/>
                <a:gd name="connsiteY51" fmla="*/ 119063 h 523933"/>
                <a:gd name="connsiteX52" fmla="*/ 2452688 w 2605088"/>
                <a:gd name="connsiteY52" fmla="*/ 109538 h 523933"/>
                <a:gd name="connsiteX53" fmla="*/ 2476500 w 2605088"/>
                <a:gd name="connsiteY53" fmla="*/ 85725 h 523933"/>
                <a:gd name="connsiteX54" fmla="*/ 2500313 w 2605088"/>
                <a:gd name="connsiteY54" fmla="*/ 57150 h 523933"/>
                <a:gd name="connsiteX55" fmla="*/ 2514600 w 2605088"/>
                <a:gd name="connsiteY55" fmla="*/ 52388 h 523933"/>
                <a:gd name="connsiteX56" fmla="*/ 2528888 w 2605088"/>
                <a:gd name="connsiteY56" fmla="*/ 38100 h 523933"/>
                <a:gd name="connsiteX57" fmla="*/ 2557463 w 2605088"/>
                <a:gd name="connsiteY57" fmla="*/ 28575 h 523933"/>
                <a:gd name="connsiteX58" fmla="*/ 2576513 w 2605088"/>
                <a:gd name="connsiteY58" fmla="*/ 19050 h 523933"/>
                <a:gd name="connsiteX59" fmla="*/ 2605088 w 2605088"/>
                <a:gd name="connsiteY59" fmla="*/ 0 h 523933"/>
                <a:gd name="connsiteX0" fmla="*/ 0 w 2395538"/>
                <a:gd name="connsiteY0" fmla="*/ 457200 h 523933"/>
                <a:gd name="connsiteX1" fmla="*/ 76200 w 2395538"/>
                <a:gd name="connsiteY1" fmla="*/ 466725 h 523933"/>
                <a:gd name="connsiteX2" fmla="*/ 104775 w 2395538"/>
                <a:gd name="connsiteY2" fmla="*/ 476250 h 523933"/>
                <a:gd name="connsiteX3" fmla="*/ 176213 w 2395538"/>
                <a:gd name="connsiteY3" fmla="*/ 485775 h 523933"/>
                <a:gd name="connsiteX4" fmla="*/ 280988 w 2395538"/>
                <a:gd name="connsiteY4" fmla="*/ 476250 h 523933"/>
                <a:gd name="connsiteX5" fmla="*/ 295275 w 2395538"/>
                <a:gd name="connsiteY5" fmla="*/ 471488 h 523933"/>
                <a:gd name="connsiteX6" fmla="*/ 323850 w 2395538"/>
                <a:gd name="connsiteY6" fmla="*/ 476250 h 523933"/>
                <a:gd name="connsiteX7" fmla="*/ 342900 w 2395538"/>
                <a:gd name="connsiteY7" fmla="*/ 481013 h 523933"/>
                <a:gd name="connsiteX8" fmla="*/ 376238 w 2395538"/>
                <a:gd name="connsiteY8" fmla="*/ 485775 h 523933"/>
                <a:gd name="connsiteX9" fmla="*/ 428625 w 2395538"/>
                <a:gd name="connsiteY9" fmla="*/ 495300 h 523933"/>
                <a:gd name="connsiteX10" fmla="*/ 452438 w 2395538"/>
                <a:gd name="connsiteY10" fmla="*/ 500063 h 523933"/>
                <a:gd name="connsiteX11" fmla="*/ 519113 w 2395538"/>
                <a:gd name="connsiteY11" fmla="*/ 504825 h 523933"/>
                <a:gd name="connsiteX12" fmla="*/ 566738 w 2395538"/>
                <a:gd name="connsiteY12" fmla="*/ 509588 h 523933"/>
                <a:gd name="connsiteX13" fmla="*/ 585788 w 2395538"/>
                <a:gd name="connsiteY13" fmla="*/ 514350 h 523933"/>
                <a:gd name="connsiteX14" fmla="*/ 600075 w 2395538"/>
                <a:gd name="connsiteY14" fmla="*/ 519113 h 523933"/>
                <a:gd name="connsiteX15" fmla="*/ 773906 w 2395538"/>
                <a:gd name="connsiteY15" fmla="*/ 509588 h 523933"/>
                <a:gd name="connsiteX16" fmla="*/ 838200 w 2395538"/>
                <a:gd name="connsiteY16" fmla="*/ 523875 h 523933"/>
                <a:gd name="connsiteX17" fmla="*/ 852488 w 2395538"/>
                <a:gd name="connsiteY17" fmla="*/ 514350 h 523933"/>
                <a:gd name="connsiteX18" fmla="*/ 885825 w 2395538"/>
                <a:gd name="connsiteY18" fmla="*/ 500063 h 523933"/>
                <a:gd name="connsiteX19" fmla="*/ 904875 w 2395538"/>
                <a:gd name="connsiteY19" fmla="*/ 495300 h 523933"/>
                <a:gd name="connsiteX20" fmla="*/ 1133475 w 2395538"/>
                <a:gd name="connsiteY20" fmla="*/ 481013 h 523933"/>
                <a:gd name="connsiteX21" fmla="*/ 1162050 w 2395538"/>
                <a:gd name="connsiteY21" fmla="*/ 466725 h 523933"/>
                <a:gd name="connsiteX22" fmla="*/ 1176338 w 2395538"/>
                <a:gd name="connsiteY22" fmla="*/ 461963 h 523933"/>
                <a:gd name="connsiteX23" fmla="*/ 1190625 w 2395538"/>
                <a:gd name="connsiteY23" fmla="*/ 452438 h 523933"/>
                <a:gd name="connsiteX24" fmla="*/ 1228725 w 2395538"/>
                <a:gd name="connsiteY24" fmla="*/ 442913 h 523933"/>
                <a:gd name="connsiteX25" fmla="*/ 1257300 w 2395538"/>
                <a:gd name="connsiteY25" fmla="*/ 433388 h 523933"/>
                <a:gd name="connsiteX26" fmla="*/ 1271588 w 2395538"/>
                <a:gd name="connsiteY26" fmla="*/ 419100 h 523933"/>
                <a:gd name="connsiteX27" fmla="*/ 1381125 w 2395538"/>
                <a:gd name="connsiteY27" fmla="*/ 404813 h 523933"/>
                <a:gd name="connsiteX28" fmla="*/ 1443038 w 2395538"/>
                <a:gd name="connsiteY28" fmla="*/ 400050 h 523933"/>
                <a:gd name="connsiteX29" fmla="*/ 1457325 w 2395538"/>
                <a:gd name="connsiteY29" fmla="*/ 395288 h 523933"/>
                <a:gd name="connsiteX30" fmla="*/ 1500188 w 2395538"/>
                <a:gd name="connsiteY30" fmla="*/ 385763 h 523933"/>
                <a:gd name="connsiteX31" fmla="*/ 1528763 w 2395538"/>
                <a:gd name="connsiteY31" fmla="*/ 381000 h 523933"/>
                <a:gd name="connsiteX32" fmla="*/ 1543050 w 2395538"/>
                <a:gd name="connsiteY32" fmla="*/ 376238 h 523933"/>
                <a:gd name="connsiteX33" fmla="*/ 1576388 w 2395538"/>
                <a:gd name="connsiteY33" fmla="*/ 371475 h 523933"/>
                <a:gd name="connsiteX34" fmla="*/ 1628775 w 2395538"/>
                <a:gd name="connsiteY34" fmla="*/ 357188 h 523933"/>
                <a:gd name="connsiteX35" fmla="*/ 1700213 w 2395538"/>
                <a:gd name="connsiteY35" fmla="*/ 352425 h 523933"/>
                <a:gd name="connsiteX36" fmla="*/ 1714500 w 2395538"/>
                <a:gd name="connsiteY36" fmla="*/ 347663 h 523933"/>
                <a:gd name="connsiteX37" fmla="*/ 1824038 w 2395538"/>
                <a:gd name="connsiteY37" fmla="*/ 338138 h 523933"/>
                <a:gd name="connsiteX38" fmla="*/ 1900238 w 2395538"/>
                <a:gd name="connsiteY38" fmla="*/ 328613 h 523933"/>
                <a:gd name="connsiteX39" fmla="*/ 1938338 w 2395538"/>
                <a:gd name="connsiteY39" fmla="*/ 323850 h 523933"/>
                <a:gd name="connsiteX40" fmla="*/ 1966913 w 2395538"/>
                <a:gd name="connsiteY40" fmla="*/ 304800 h 523933"/>
                <a:gd name="connsiteX41" fmla="*/ 1981200 w 2395538"/>
                <a:gd name="connsiteY41" fmla="*/ 295275 h 523933"/>
                <a:gd name="connsiteX42" fmla="*/ 2009775 w 2395538"/>
                <a:gd name="connsiteY42" fmla="*/ 266700 h 523933"/>
                <a:gd name="connsiteX43" fmla="*/ 2024063 w 2395538"/>
                <a:gd name="connsiteY43" fmla="*/ 252413 h 523933"/>
                <a:gd name="connsiteX44" fmla="*/ 2052638 w 2395538"/>
                <a:gd name="connsiteY44" fmla="*/ 238125 h 523933"/>
                <a:gd name="connsiteX45" fmla="*/ 2066925 w 2395538"/>
                <a:gd name="connsiteY45" fmla="*/ 228600 h 523933"/>
                <a:gd name="connsiteX46" fmla="*/ 2100263 w 2395538"/>
                <a:gd name="connsiteY46" fmla="*/ 214313 h 523933"/>
                <a:gd name="connsiteX47" fmla="*/ 2143125 w 2395538"/>
                <a:gd name="connsiteY47" fmla="*/ 185738 h 523933"/>
                <a:gd name="connsiteX48" fmla="*/ 2171700 w 2395538"/>
                <a:gd name="connsiteY48" fmla="*/ 166688 h 523933"/>
                <a:gd name="connsiteX49" fmla="*/ 2200275 w 2395538"/>
                <a:gd name="connsiteY49" fmla="*/ 138113 h 523933"/>
                <a:gd name="connsiteX50" fmla="*/ 2228850 w 2395538"/>
                <a:gd name="connsiteY50" fmla="*/ 119063 h 523933"/>
                <a:gd name="connsiteX51" fmla="*/ 2243138 w 2395538"/>
                <a:gd name="connsiteY51" fmla="*/ 109538 h 523933"/>
                <a:gd name="connsiteX52" fmla="*/ 2266950 w 2395538"/>
                <a:gd name="connsiteY52" fmla="*/ 85725 h 523933"/>
                <a:gd name="connsiteX53" fmla="*/ 2290763 w 2395538"/>
                <a:gd name="connsiteY53" fmla="*/ 57150 h 523933"/>
                <a:gd name="connsiteX54" fmla="*/ 2305050 w 2395538"/>
                <a:gd name="connsiteY54" fmla="*/ 52388 h 523933"/>
                <a:gd name="connsiteX55" fmla="*/ 2319338 w 2395538"/>
                <a:gd name="connsiteY55" fmla="*/ 38100 h 523933"/>
                <a:gd name="connsiteX56" fmla="*/ 2347913 w 2395538"/>
                <a:gd name="connsiteY56" fmla="*/ 28575 h 523933"/>
                <a:gd name="connsiteX57" fmla="*/ 2366963 w 2395538"/>
                <a:gd name="connsiteY57" fmla="*/ 19050 h 523933"/>
                <a:gd name="connsiteX58" fmla="*/ 2395538 w 2395538"/>
                <a:gd name="connsiteY58" fmla="*/ 0 h 523933"/>
                <a:gd name="connsiteX0" fmla="*/ 0 w 2462213"/>
                <a:gd name="connsiteY0" fmla="*/ 457200 h 523933"/>
                <a:gd name="connsiteX1" fmla="*/ 142875 w 2462213"/>
                <a:gd name="connsiteY1" fmla="*/ 466725 h 523933"/>
                <a:gd name="connsiteX2" fmla="*/ 171450 w 2462213"/>
                <a:gd name="connsiteY2" fmla="*/ 476250 h 523933"/>
                <a:gd name="connsiteX3" fmla="*/ 242888 w 2462213"/>
                <a:gd name="connsiteY3" fmla="*/ 485775 h 523933"/>
                <a:gd name="connsiteX4" fmla="*/ 347663 w 2462213"/>
                <a:gd name="connsiteY4" fmla="*/ 476250 h 523933"/>
                <a:gd name="connsiteX5" fmla="*/ 361950 w 2462213"/>
                <a:gd name="connsiteY5" fmla="*/ 471488 h 523933"/>
                <a:gd name="connsiteX6" fmla="*/ 390525 w 2462213"/>
                <a:gd name="connsiteY6" fmla="*/ 476250 h 523933"/>
                <a:gd name="connsiteX7" fmla="*/ 409575 w 2462213"/>
                <a:gd name="connsiteY7" fmla="*/ 481013 h 523933"/>
                <a:gd name="connsiteX8" fmla="*/ 442913 w 2462213"/>
                <a:gd name="connsiteY8" fmla="*/ 485775 h 523933"/>
                <a:gd name="connsiteX9" fmla="*/ 495300 w 2462213"/>
                <a:gd name="connsiteY9" fmla="*/ 495300 h 523933"/>
                <a:gd name="connsiteX10" fmla="*/ 519113 w 2462213"/>
                <a:gd name="connsiteY10" fmla="*/ 500063 h 523933"/>
                <a:gd name="connsiteX11" fmla="*/ 585788 w 2462213"/>
                <a:gd name="connsiteY11" fmla="*/ 504825 h 523933"/>
                <a:gd name="connsiteX12" fmla="*/ 633413 w 2462213"/>
                <a:gd name="connsiteY12" fmla="*/ 509588 h 523933"/>
                <a:gd name="connsiteX13" fmla="*/ 652463 w 2462213"/>
                <a:gd name="connsiteY13" fmla="*/ 514350 h 523933"/>
                <a:gd name="connsiteX14" fmla="*/ 666750 w 2462213"/>
                <a:gd name="connsiteY14" fmla="*/ 519113 h 523933"/>
                <a:gd name="connsiteX15" fmla="*/ 840581 w 2462213"/>
                <a:gd name="connsiteY15" fmla="*/ 509588 h 523933"/>
                <a:gd name="connsiteX16" fmla="*/ 904875 w 2462213"/>
                <a:gd name="connsiteY16" fmla="*/ 523875 h 523933"/>
                <a:gd name="connsiteX17" fmla="*/ 919163 w 2462213"/>
                <a:gd name="connsiteY17" fmla="*/ 514350 h 523933"/>
                <a:gd name="connsiteX18" fmla="*/ 952500 w 2462213"/>
                <a:gd name="connsiteY18" fmla="*/ 500063 h 523933"/>
                <a:gd name="connsiteX19" fmla="*/ 971550 w 2462213"/>
                <a:gd name="connsiteY19" fmla="*/ 495300 h 523933"/>
                <a:gd name="connsiteX20" fmla="*/ 1200150 w 2462213"/>
                <a:gd name="connsiteY20" fmla="*/ 481013 h 523933"/>
                <a:gd name="connsiteX21" fmla="*/ 1228725 w 2462213"/>
                <a:gd name="connsiteY21" fmla="*/ 466725 h 523933"/>
                <a:gd name="connsiteX22" fmla="*/ 1243013 w 2462213"/>
                <a:gd name="connsiteY22" fmla="*/ 461963 h 523933"/>
                <a:gd name="connsiteX23" fmla="*/ 1257300 w 2462213"/>
                <a:gd name="connsiteY23" fmla="*/ 452438 h 523933"/>
                <a:gd name="connsiteX24" fmla="*/ 1295400 w 2462213"/>
                <a:gd name="connsiteY24" fmla="*/ 442913 h 523933"/>
                <a:gd name="connsiteX25" fmla="*/ 1323975 w 2462213"/>
                <a:gd name="connsiteY25" fmla="*/ 433388 h 523933"/>
                <a:gd name="connsiteX26" fmla="*/ 1338263 w 2462213"/>
                <a:gd name="connsiteY26" fmla="*/ 419100 h 523933"/>
                <a:gd name="connsiteX27" fmla="*/ 1447800 w 2462213"/>
                <a:gd name="connsiteY27" fmla="*/ 404813 h 523933"/>
                <a:gd name="connsiteX28" fmla="*/ 1509713 w 2462213"/>
                <a:gd name="connsiteY28" fmla="*/ 400050 h 523933"/>
                <a:gd name="connsiteX29" fmla="*/ 1524000 w 2462213"/>
                <a:gd name="connsiteY29" fmla="*/ 395288 h 523933"/>
                <a:gd name="connsiteX30" fmla="*/ 1566863 w 2462213"/>
                <a:gd name="connsiteY30" fmla="*/ 385763 h 523933"/>
                <a:gd name="connsiteX31" fmla="*/ 1595438 w 2462213"/>
                <a:gd name="connsiteY31" fmla="*/ 381000 h 523933"/>
                <a:gd name="connsiteX32" fmla="*/ 1609725 w 2462213"/>
                <a:gd name="connsiteY32" fmla="*/ 376238 h 523933"/>
                <a:gd name="connsiteX33" fmla="*/ 1643063 w 2462213"/>
                <a:gd name="connsiteY33" fmla="*/ 371475 h 523933"/>
                <a:gd name="connsiteX34" fmla="*/ 1695450 w 2462213"/>
                <a:gd name="connsiteY34" fmla="*/ 357188 h 523933"/>
                <a:gd name="connsiteX35" fmla="*/ 1766888 w 2462213"/>
                <a:gd name="connsiteY35" fmla="*/ 352425 h 523933"/>
                <a:gd name="connsiteX36" fmla="*/ 1781175 w 2462213"/>
                <a:gd name="connsiteY36" fmla="*/ 347663 h 523933"/>
                <a:gd name="connsiteX37" fmla="*/ 1890713 w 2462213"/>
                <a:gd name="connsiteY37" fmla="*/ 338138 h 523933"/>
                <a:gd name="connsiteX38" fmla="*/ 1966913 w 2462213"/>
                <a:gd name="connsiteY38" fmla="*/ 328613 h 523933"/>
                <a:gd name="connsiteX39" fmla="*/ 2005013 w 2462213"/>
                <a:gd name="connsiteY39" fmla="*/ 323850 h 523933"/>
                <a:gd name="connsiteX40" fmla="*/ 2033588 w 2462213"/>
                <a:gd name="connsiteY40" fmla="*/ 304800 h 523933"/>
                <a:gd name="connsiteX41" fmla="*/ 2047875 w 2462213"/>
                <a:gd name="connsiteY41" fmla="*/ 295275 h 523933"/>
                <a:gd name="connsiteX42" fmla="*/ 2076450 w 2462213"/>
                <a:gd name="connsiteY42" fmla="*/ 266700 h 523933"/>
                <a:gd name="connsiteX43" fmla="*/ 2090738 w 2462213"/>
                <a:gd name="connsiteY43" fmla="*/ 252413 h 523933"/>
                <a:gd name="connsiteX44" fmla="*/ 2119313 w 2462213"/>
                <a:gd name="connsiteY44" fmla="*/ 238125 h 523933"/>
                <a:gd name="connsiteX45" fmla="*/ 2133600 w 2462213"/>
                <a:gd name="connsiteY45" fmla="*/ 228600 h 523933"/>
                <a:gd name="connsiteX46" fmla="*/ 2166938 w 2462213"/>
                <a:gd name="connsiteY46" fmla="*/ 214313 h 523933"/>
                <a:gd name="connsiteX47" fmla="*/ 2209800 w 2462213"/>
                <a:gd name="connsiteY47" fmla="*/ 185738 h 523933"/>
                <a:gd name="connsiteX48" fmla="*/ 2238375 w 2462213"/>
                <a:gd name="connsiteY48" fmla="*/ 166688 h 523933"/>
                <a:gd name="connsiteX49" fmla="*/ 2266950 w 2462213"/>
                <a:gd name="connsiteY49" fmla="*/ 138113 h 523933"/>
                <a:gd name="connsiteX50" fmla="*/ 2295525 w 2462213"/>
                <a:gd name="connsiteY50" fmla="*/ 119063 h 523933"/>
                <a:gd name="connsiteX51" fmla="*/ 2309813 w 2462213"/>
                <a:gd name="connsiteY51" fmla="*/ 109538 h 523933"/>
                <a:gd name="connsiteX52" fmla="*/ 2333625 w 2462213"/>
                <a:gd name="connsiteY52" fmla="*/ 85725 h 523933"/>
                <a:gd name="connsiteX53" fmla="*/ 2357438 w 2462213"/>
                <a:gd name="connsiteY53" fmla="*/ 57150 h 523933"/>
                <a:gd name="connsiteX54" fmla="*/ 2371725 w 2462213"/>
                <a:gd name="connsiteY54" fmla="*/ 52388 h 523933"/>
                <a:gd name="connsiteX55" fmla="*/ 2386013 w 2462213"/>
                <a:gd name="connsiteY55" fmla="*/ 38100 h 523933"/>
                <a:gd name="connsiteX56" fmla="*/ 2414588 w 2462213"/>
                <a:gd name="connsiteY56" fmla="*/ 28575 h 523933"/>
                <a:gd name="connsiteX57" fmla="*/ 2433638 w 2462213"/>
                <a:gd name="connsiteY57" fmla="*/ 19050 h 523933"/>
                <a:gd name="connsiteX58" fmla="*/ 2462213 w 2462213"/>
                <a:gd name="connsiteY58" fmla="*/ 0 h 523933"/>
                <a:gd name="connsiteX0" fmla="*/ 0 w 2433638"/>
                <a:gd name="connsiteY0" fmla="*/ 438150 h 504883"/>
                <a:gd name="connsiteX1" fmla="*/ 142875 w 2433638"/>
                <a:gd name="connsiteY1" fmla="*/ 447675 h 504883"/>
                <a:gd name="connsiteX2" fmla="*/ 171450 w 2433638"/>
                <a:gd name="connsiteY2" fmla="*/ 457200 h 504883"/>
                <a:gd name="connsiteX3" fmla="*/ 242888 w 2433638"/>
                <a:gd name="connsiteY3" fmla="*/ 466725 h 504883"/>
                <a:gd name="connsiteX4" fmla="*/ 347663 w 2433638"/>
                <a:gd name="connsiteY4" fmla="*/ 457200 h 504883"/>
                <a:gd name="connsiteX5" fmla="*/ 361950 w 2433638"/>
                <a:gd name="connsiteY5" fmla="*/ 452438 h 504883"/>
                <a:gd name="connsiteX6" fmla="*/ 390525 w 2433638"/>
                <a:gd name="connsiteY6" fmla="*/ 457200 h 504883"/>
                <a:gd name="connsiteX7" fmla="*/ 409575 w 2433638"/>
                <a:gd name="connsiteY7" fmla="*/ 461963 h 504883"/>
                <a:gd name="connsiteX8" fmla="*/ 442913 w 2433638"/>
                <a:gd name="connsiteY8" fmla="*/ 466725 h 504883"/>
                <a:gd name="connsiteX9" fmla="*/ 495300 w 2433638"/>
                <a:gd name="connsiteY9" fmla="*/ 476250 h 504883"/>
                <a:gd name="connsiteX10" fmla="*/ 519113 w 2433638"/>
                <a:gd name="connsiteY10" fmla="*/ 481013 h 504883"/>
                <a:gd name="connsiteX11" fmla="*/ 585788 w 2433638"/>
                <a:gd name="connsiteY11" fmla="*/ 485775 h 504883"/>
                <a:gd name="connsiteX12" fmla="*/ 633413 w 2433638"/>
                <a:gd name="connsiteY12" fmla="*/ 490538 h 504883"/>
                <a:gd name="connsiteX13" fmla="*/ 652463 w 2433638"/>
                <a:gd name="connsiteY13" fmla="*/ 495300 h 504883"/>
                <a:gd name="connsiteX14" fmla="*/ 666750 w 2433638"/>
                <a:gd name="connsiteY14" fmla="*/ 500063 h 504883"/>
                <a:gd name="connsiteX15" fmla="*/ 840581 w 2433638"/>
                <a:gd name="connsiteY15" fmla="*/ 490538 h 504883"/>
                <a:gd name="connsiteX16" fmla="*/ 904875 w 2433638"/>
                <a:gd name="connsiteY16" fmla="*/ 504825 h 504883"/>
                <a:gd name="connsiteX17" fmla="*/ 919163 w 2433638"/>
                <a:gd name="connsiteY17" fmla="*/ 495300 h 504883"/>
                <a:gd name="connsiteX18" fmla="*/ 952500 w 2433638"/>
                <a:gd name="connsiteY18" fmla="*/ 481013 h 504883"/>
                <a:gd name="connsiteX19" fmla="*/ 971550 w 2433638"/>
                <a:gd name="connsiteY19" fmla="*/ 476250 h 504883"/>
                <a:gd name="connsiteX20" fmla="*/ 1200150 w 2433638"/>
                <a:gd name="connsiteY20" fmla="*/ 461963 h 504883"/>
                <a:gd name="connsiteX21" fmla="*/ 1228725 w 2433638"/>
                <a:gd name="connsiteY21" fmla="*/ 447675 h 504883"/>
                <a:gd name="connsiteX22" fmla="*/ 1243013 w 2433638"/>
                <a:gd name="connsiteY22" fmla="*/ 442913 h 504883"/>
                <a:gd name="connsiteX23" fmla="*/ 1257300 w 2433638"/>
                <a:gd name="connsiteY23" fmla="*/ 433388 h 504883"/>
                <a:gd name="connsiteX24" fmla="*/ 1295400 w 2433638"/>
                <a:gd name="connsiteY24" fmla="*/ 423863 h 504883"/>
                <a:gd name="connsiteX25" fmla="*/ 1323975 w 2433638"/>
                <a:gd name="connsiteY25" fmla="*/ 414338 h 504883"/>
                <a:gd name="connsiteX26" fmla="*/ 1338263 w 2433638"/>
                <a:gd name="connsiteY26" fmla="*/ 400050 h 504883"/>
                <a:gd name="connsiteX27" fmla="*/ 1447800 w 2433638"/>
                <a:gd name="connsiteY27" fmla="*/ 385763 h 504883"/>
                <a:gd name="connsiteX28" fmla="*/ 1509713 w 2433638"/>
                <a:gd name="connsiteY28" fmla="*/ 381000 h 504883"/>
                <a:gd name="connsiteX29" fmla="*/ 1524000 w 2433638"/>
                <a:gd name="connsiteY29" fmla="*/ 376238 h 504883"/>
                <a:gd name="connsiteX30" fmla="*/ 1566863 w 2433638"/>
                <a:gd name="connsiteY30" fmla="*/ 366713 h 504883"/>
                <a:gd name="connsiteX31" fmla="*/ 1595438 w 2433638"/>
                <a:gd name="connsiteY31" fmla="*/ 361950 h 504883"/>
                <a:gd name="connsiteX32" fmla="*/ 1609725 w 2433638"/>
                <a:gd name="connsiteY32" fmla="*/ 357188 h 504883"/>
                <a:gd name="connsiteX33" fmla="*/ 1643063 w 2433638"/>
                <a:gd name="connsiteY33" fmla="*/ 352425 h 504883"/>
                <a:gd name="connsiteX34" fmla="*/ 1695450 w 2433638"/>
                <a:gd name="connsiteY34" fmla="*/ 338138 h 504883"/>
                <a:gd name="connsiteX35" fmla="*/ 1766888 w 2433638"/>
                <a:gd name="connsiteY35" fmla="*/ 333375 h 504883"/>
                <a:gd name="connsiteX36" fmla="*/ 1781175 w 2433638"/>
                <a:gd name="connsiteY36" fmla="*/ 328613 h 504883"/>
                <a:gd name="connsiteX37" fmla="*/ 1890713 w 2433638"/>
                <a:gd name="connsiteY37" fmla="*/ 319088 h 504883"/>
                <a:gd name="connsiteX38" fmla="*/ 1966913 w 2433638"/>
                <a:gd name="connsiteY38" fmla="*/ 309563 h 504883"/>
                <a:gd name="connsiteX39" fmla="*/ 2005013 w 2433638"/>
                <a:gd name="connsiteY39" fmla="*/ 304800 h 504883"/>
                <a:gd name="connsiteX40" fmla="*/ 2033588 w 2433638"/>
                <a:gd name="connsiteY40" fmla="*/ 285750 h 504883"/>
                <a:gd name="connsiteX41" fmla="*/ 2047875 w 2433638"/>
                <a:gd name="connsiteY41" fmla="*/ 276225 h 504883"/>
                <a:gd name="connsiteX42" fmla="*/ 2076450 w 2433638"/>
                <a:gd name="connsiteY42" fmla="*/ 247650 h 504883"/>
                <a:gd name="connsiteX43" fmla="*/ 2090738 w 2433638"/>
                <a:gd name="connsiteY43" fmla="*/ 233363 h 504883"/>
                <a:gd name="connsiteX44" fmla="*/ 2119313 w 2433638"/>
                <a:gd name="connsiteY44" fmla="*/ 219075 h 504883"/>
                <a:gd name="connsiteX45" fmla="*/ 2133600 w 2433638"/>
                <a:gd name="connsiteY45" fmla="*/ 209550 h 504883"/>
                <a:gd name="connsiteX46" fmla="*/ 2166938 w 2433638"/>
                <a:gd name="connsiteY46" fmla="*/ 195263 h 504883"/>
                <a:gd name="connsiteX47" fmla="*/ 2209800 w 2433638"/>
                <a:gd name="connsiteY47" fmla="*/ 166688 h 504883"/>
                <a:gd name="connsiteX48" fmla="*/ 2238375 w 2433638"/>
                <a:gd name="connsiteY48" fmla="*/ 147638 h 504883"/>
                <a:gd name="connsiteX49" fmla="*/ 2266950 w 2433638"/>
                <a:gd name="connsiteY49" fmla="*/ 119063 h 504883"/>
                <a:gd name="connsiteX50" fmla="*/ 2295525 w 2433638"/>
                <a:gd name="connsiteY50" fmla="*/ 100013 h 504883"/>
                <a:gd name="connsiteX51" fmla="*/ 2309813 w 2433638"/>
                <a:gd name="connsiteY51" fmla="*/ 90488 h 504883"/>
                <a:gd name="connsiteX52" fmla="*/ 2333625 w 2433638"/>
                <a:gd name="connsiteY52" fmla="*/ 66675 h 504883"/>
                <a:gd name="connsiteX53" fmla="*/ 2357438 w 2433638"/>
                <a:gd name="connsiteY53" fmla="*/ 38100 h 504883"/>
                <a:gd name="connsiteX54" fmla="*/ 2371725 w 2433638"/>
                <a:gd name="connsiteY54" fmla="*/ 33338 h 504883"/>
                <a:gd name="connsiteX55" fmla="*/ 2386013 w 2433638"/>
                <a:gd name="connsiteY55" fmla="*/ 19050 h 504883"/>
                <a:gd name="connsiteX56" fmla="*/ 2414588 w 2433638"/>
                <a:gd name="connsiteY56" fmla="*/ 9525 h 504883"/>
                <a:gd name="connsiteX57" fmla="*/ 2433638 w 2433638"/>
                <a:gd name="connsiteY57" fmla="*/ 0 h 504883"/>
                <a:gd name="connsiteX0" fmla="*/ 0 w 2414588"/>
                <a:gd name="connsiteY0" fmla="*/ 428625 h 495358"/>
                <a:gd name="connsiteX1" fmla="*/ 142875 w 2414588"/>
                <a:gd name="connsiteY1" fmla="*/ 438150 h 495358"/>
                <a:gd name="connsiteX2" fmla="*/ 171450 w 2414588"/>
                <a:gd name="connsiteY2" fmla="*/ 447675 h 495358"/>
                <a:gd name="connsiteX3" fmla="*/ 242888 w 2414588"/>
                <a:gd name="connsiteY3" fmla="*/ 457200 h 495358"/>
                <a:gd name="connsiteX4" fmla="*/ 347663 w 2414588"/>
                <a:gd name="connsiteY4" fmla="*/ 447675 h 495358"/>
                <a:gd name="connsiteX5" fmla="*/ 361950 w 2414588"/>
                <a:gd name="connsiteY5" fmla="*/ 442913 h 495358"/>
                <a:gd name="connsiteX6" fmla="*/ 390525 w 2414588"/>
                <a:gd name="connsiteY6" fmla="*/ 447675 h 495358"/>
                <a:gd name="connsiteX7" fmla="*/ 409575 w 2414588"/>
                <a:gd name="connsiteY7" fmla="*/ 452438 h 495358"/>
                <a:gd name="connsiteX8" fmla="*/ 442913 w 2414588"/>
                <a:gd name="connsiteY8" fmla="*/ 457200 h 495358"/>
                <a:gd name="connsiteX9" fmla="*/ 495300 w 2414588"/>
                <a:gd name="connsiteY9" fmla="*/ 466725 h 495358"/>
                <a:gd name="connsiteX10" fmla="*/ 519113 w 2414588"/>
                <a:gd name="connsiteY10" fmla="*/ 471488 h 495358"/>
                <a:gd name="connsiteX11" fmla="*/ 585788 w 2414588"/>
                <a:gd name="connsiteY11" fmla="*/ 476250 h 495358"/>
                <a:gd name="connsiteX12" fmla="*/ 633413 w 2414588"/>
                <a:gd name="connsiteY12" fmla="*/ 481013 h 495358"/>
                <a:gd name="connsiteX13" fmla="*/ 652463 w 2414588"/>
                <a:gd name="connsiteY13" fmla="*/ 485775 h 495358"/>
                <a:gd name="connsiteX14" fmla="*/ 666750 w 2414588"/>
                <a:gd name="connsiteY14" fmla="*/ 490538 h 495358"/>
                <a:gd name="connsiteX15" fmla="*/ 840581 w 2414588"/>
                <a:gd name="connsiteY15" fmla="*/ 481013 h 495358"/>
                <a:gd name="connsiteX16" fmla="*/ 904875 w 2414588"/>
                <a:gd name="connsiteY16" fmla="*/ 495300 h 495358"/>
                <a:gd name="connsiteX17" fmla="*/ 919163 w 2414588"/>
                <a:gd name="connsiteY17" fmla="*/ 485775 h 495358"/>
                <a:gd name="connsiteX18" fmla="*/ 952500 w 2414588"/>
                <a:gd name="connsiteY18" fmla="*/ 471488 h 495358"/>
                <a:gd name="connsiteX19" fmla="*/ 971550 w 2414588"/>
                <a:gd name="connsiteY19" fmla="*/ 466725 h 495358"/>
                <a:gd name="connsiteX20" fmla="*/ 1200150 w 2414588"/>
                <a:gd name="connsiteY20" fmla="*/ 452438 h 495358"/>
                <a:gd name="connsiteX21" fmla="*/ 1228725 w 2414588"/>
                <a:gd name="connsiteY21" fmla="*/ 438150 h 495358"/>
                <a:gd name="connsiteX22" fmla="*/ 1243013 w 2414588"/>
                <a:gd name="connsiteY22" fmla="*/ 433388 h 495358"/>
                <a:gd name="connsiteX23" fmla="*/ 1257300 w 2414588"/>
                <a:gd name="connsiteY23" fmla="*/ 423863 h 495358"/>
                <a:gd name="connsiteX24" fmla="*/ 1295400 w 2414588"/>
                <a:gd name="connsiteY24" fmla="*/ 414338 h 495358"/>
                <a:gd name="connsiteX25" fmla="*/ 1323975 w 2414588"/>
                <a:gd name="connsiteY25" fmla="*/ 404813 h 495358"/>
                <a:gd name="connsiteX26" fmla="*/ 1338263 w 2414588"/>
                <a:gd name="connsiteY26" fmla="*/ 390525 h 495358"/>
                <a:gd name="connsiteX27" fmla="*/ 1447800 w 2414588"/>
                <a:gd name="connsiteY27" fmla="*/ 376238 h 495358"/>
                <a:gd name="connsiteX28" fmla="*/ 1509713 w 2414588"/>
                <a:gd name="connsiteY28" fmla="*/ 371475 h 495358"/>
                <a:gd name="connsiteX29" fmla="*/ 1524000 w 2414588"/>
                <a:gd name="connsiteY29" fmla="*/ 366713 h 495358"/>
                <a:gd name="connsiteX30" fmla="*/ 1566863 w 2414588"/>
                <a:gd name="connsiteY30" fmla="*/ 357188 h 495358"/>
                <a:gd name="connsiteX31" fmla="*/ 1595438 w 2414588"/>
                <a:gd name="connsiteY31" fmla="*/ 352425 h 495358"/>
                <a:gd name="connsiteX32" fmla="*/ 1609725 w 2414588"/>
                <a:gd name="connsiteY32" fmla="*/ 347663 h 495358"/>
                <a:gd name="connsiteX33" fmla="*/ 1643063 w 2414588"/>
                <a:gd name="connsiteY33" fmla="*/ 342900 h 495358"/>
                <a:gd name="connsiteX34" fmla="*/ 1695450 w 2414588"/>
                <a:gd name="connsiteY34" fmla="*/ 328613 h 495358"/>
                <a:gd name="connsiteX35" fmla="*/ 1766888 w 2414588"/>
                <a:gd name="connsiteY35" fmla="*/ 323850 h 495358"/>
                <a:gd name="connsiteX36" fmla="*/ 1781175 w 2414588"/>
                <a:gd name="connsiteY36" fmla="*/ 319088 h 495358"/>
                <a:gd name="connsiteX37" fmla="*/ 1890713 w 2414588"/>
                <a:gd name="connsiteY37" fmla="*/ 309563 h 495358"/>
                <a:gd name="connsiteX38" fmla="*/ 1966913 w 2414588"/>
                <a:gd name="connsiteY38" fmla="*/ 300038 h 495358"/>
                <a:gd name="connsiteX39" fmla="*/ 2005013 w 2414588"/>
                <a:gd name="connsiteY39" fmla="*/ 295275 h 495358"/>
                <a:gd name="connsiteX40" fmla="*/ 2033588 w 2414588"/>
                <a:gd name="connsiteY40" fmla="*/ 276225 h 495358"/>
                <a:gd name="connsiteX41" fmla="*/ 2047875 w 2414588"/>
                <a:gd name="connsiteY41" fmla="*/ 266700 h 495358"/>
                <a:gd name="connsiteX42" fmla="*/ 2076450 w 2414588"/>
                <a:gd name="connsiteY42" fmla="*/ 238125 h 495358"/>
                <a:gd name="connsiteX43" fmla="*/ 2090738 w 2414588"/>
                <a:gd name="connsiteY43" fmla="*/ 223838 h 495358"/>
                <a:gd name="connsiteX44" fmla="*/ 2119313 w 2414588"/>
                <a:gd name="connsiteY44" fmla="*/ 209550 h 495358"/>
                <a:gd name="connsiteX45" fmla="*/ 2133600 w 2414588"/>
                <a:gd name="connsiteY45" fmla="*/ 200025 h 495358"/>
                <a:gd name="connsiteX46" fmla="*/ 2166938 w 2414588"/>
                <a:gd name="connsiteY46" fmla="*/ 185738 h 495358"/>
                <a:gd name="connsiteX47" fmla="*/ 2209800 w 2414588"/>
                <a:gd name="connsiteY47" fmla="*/ 157163 h 495358"/>
                <a:gd name="connsiteX48" fmla="*/ 2238375 w 2414588"/>
                <a:gd name="connsiteY48" fmla="*/ 138113 h 495358"/>
                <a:gd name="connsiteX49" fmla="*/ 2266950 w 2414588"/>
                <a:gd name="connsiteY49" fmla="*/ 109538 h 495358"/>
                <a:gd name="connsiteX50" fmla="*/ 2295525 w 2414588"/>
                <a:gd name="connsiteY50" fmla="*/ 90488 h 495358"/>
                <a:gd name="connsiteX51" fmla="*/ 2309813 w 2414588"/>
                <a:gd name="connsiteY51" fmla="*/ 80963 h 495358"/>
                <a:gd name="connsiteX52" fmla="*/ 2333625 w 2414588"/>
                <a:gd name="connsiteY52" fmla="*/ 57150 h 495358"/>
                <a:gd name="connsiteX53" fmla="*/ 2357438 w 2414588"/>
                <a:gd name="connsiteY53" fmla="*/ 28575 h 495358"/>
                <a:gd name="connsiteX54" fmla="*/ 2371725 w 2414588"/>
                <a:gd name="connsiteY54" fmla="*/ 23813 h 495358"/>
                <a:gd name="connsiteX55" fmla="*/ 2386013 w 2414588"/>
                <a:gd name="connsiteY55" fmla="*/ 9525 h 495358"/>
                <a:gd name="connsiteX56" fmla="*/ 2414588 w 2414588"/>
                <a:gd name="connsiteY56" fmla="*/ 0 h 495358"/>
                <a:gd name="connsiteX0" fmla="*/ 0 w 2386013"/>
                <a:gd name="connsiteY0" fmla="*/ 419100 h 485833"/>
                <a:gd name="connsiteX1" fmla="*/ 142875 w 2386013"/>
                <a:gd name="connsiteY1" fmla="*/ 428625 h 485833"/>
                <a:gd name="connsiteX2" fmla="*/ 171450 w 2386013"/>
                <a:gd name="connsiteY2" fmla="*/ 438150 h 485833"/>
                <a:gd name="connsiteX3" fmla="*/ 242888 w 2386013"/>
                <a:gd name="connsiteY3" fmla="*/ 447675 h 485833"/>
                <a:gd name="connsiteX4" fmla="*/ 347663 w 2386013"/>
                <a:gd name="connsiteY4" fmla="*/ 438150 h 485833"/>
                <a:gd name="connsiteX5" fmla="*/ 361950 w 2386013"/>
                <a:gd name="connsiteY5" fmla="*/ 433388 h 485833"/>
                <a:gd name="connsiteX6" fmla="*/ 390525 w 2386013"/>
                <a:gd name="connsiteY6" fmla="*/ 438150 h 485833"/>
                <a:gd name="connsiteX7" fmla="*/ 409575 w 2386013"/>
                <a:gd name="connsiteY7" fmla="*/ 442913 h 485833"/>
                <a:gd name="connsiteX8" fmla="*/ 442913 w 2386013"/>
                <a:gd name="connsiteY8" fmla="*/ 447675 h 485833"/>
                <a:gd name="connsiteX9" fmla="*/ 495300 w 2386013"/>
                <a:gd name="connsiteY9" fmla="*/ 457200 h 485833"/>
                <a:gd name="connsiteX10" fmla="*/ 519113 w 2386013"/>
                <a:gd name="connsiteY10" fmla="*/ 461963 h 485833"/>
                <a:gd name="connsiteX11" fmla="*/ 585788 w 2386013"/>
                <a:gd name="connsiteY11" fmla="*/ 466725 h 485833"/>
                <a:gd name="connsiteX12" fmla="*/ 633413 w 2386013"/>
                <a:gd name="connsiteY12" fmla="*/ 471488 h 485833"/>
                <a:gd name="connsiteX13" fmla="*/ 652463 w 2386013"/>
                <a:gd name="connsiteY13" fmla="*/ 476250 h 485833"/>
                <a:gd name="connsiteX14" fmla="*/ 666750 w 2386013"/>
                <a:gd name="connsiteY14" fmla="*/ 481013 h 485833"/>
                <a:gd name="connsiteX15" fmla="*/ 840581 w 2386013"/>
                <a:gd name="connsiteY15" fmla="*/ 471488 h 485833"/>
                <a:gd name="connsiteX16" fmla="*/ 904875 w 2386013"/>
                <a:gd name="connsiteY16" fmla="*/ 485775 h 485833"/>
                <a:gd name="connsiteX17" fmla="*/ 919163 w 2386013"/>
                <a:gd name="connsiteY17" fmla="*/ 476250 h 485833"/>
                <a:gd name="connsiteX18" fmla="*/ 952500 w 2386013"/>
                <a:gd name="connsiteY18" fmla="*/ 461963 h 485833"/>
                <a:gd name="connsiteX19" fmla="*/ 971550 w 2386013"/>
                <a:gd name="connsiteY19" fmla="*/ 457200 h 485833"/>
                <a:gd name="connsiteX20" fmla="*/ 1200150 w 2386013"/>
                <a:gd name="connsiteY20" fmla="*/ 442913 h 485833"/>
                <a:gd name="connsiteX21" fmla="*/ 1228725 w 2386013"/>
                <a:gd name="connsiteY21" fmla="*/ 428625 h 485833"/>
                <a:gd name="connsiteX22" fmla="*/ 1243013 w 2386013"/>
                <a:gd name="connsiteY22" fmla="*/ 423863 h 485833"/>
                <a:gd name="connsiteX23" fmla="*/ 1257300 w 2386013"/>
                <a:gd name="connsiteY23" fmla="*/ 414338 h 485833"/>
                <a:gd name="connsiteX24" fmla="*/ 1295400 w 2386013"/>
                <a:gd name="connsiteY24" fmla="*/ 404813 h 485833"/>
                <a:gd name="connsiteX25" fmla="*/ 1323975 w 2386013"/>
                <a:gd name="connsiteY25" fmla="*/ 395288 h 485833"/>
                <a:gd name="connsiteX26" fmla="*/ 1338263 w 2386013"/>
                <a:gd name="connsiteY26" fmla="*/ 381000 h 485833"/>
                <a:gd name="connsiteX27" fmla="*/ 1447800 w 2386013"/>
                <a:gd name="connsiteY27" fmla="*/ 366713 h 485833"/>
                <a:gd name="connsiteX28" fmla="*/ 1509713 w 2386013"/>
                <a:gd name="connsiteY28" fmla="*/ 361950 h 485833"/>
                <a:gd name="connsiteX29" fmla="*/ 1524000 w 2386013"/>
                <a:gd name="connsiteY29" fmla="*/ 357188 h 485833"/>
                <a:gd name="connsiteX30" fmla="*/ 1566863 w 2386013"/>
                <a:gd name="connsiteY30" fmla="*/ 347663 h 485833"/>
                <a:gd name="connsiteX31" fmla="*/ 1595438 w 2386013"/>
                <a:gd name="connsiteY31" fmla="*/ 342900 h 485833"/>
                <a:gd name="connsiteX32" fmla="*/ 1609725 w 2386013"/>
                <a:gd name="connsiteY32" fmla="*/ 338138 h 485833"/>
                <a:gd name="connsiteX33" fmla="*/ 1643063 w 2386013"/>
                <a:gd name="connsiteY33" fmla="*/ 333375 h 485833"/>
                <a:gd name="connsiteX34" fmla="*/ 1695450 w 2386013"/>
                <a:gd name="connsiteY34" fmla="*/ 319088 h 485833"/>
                <a:gd name="connsiteX35" fmla="*/ 1766888 w 2386013"/>
                <a:gd name="connsiteY35" fmla="*/ 314325 h 485833"/>
                <a:gd name="connsiteX36" fmla="*/ 1781175 w 2386013"/>
                <a:gd name="connsiteY36" fmla="*/ 309563 h 485833"/>
                <a:gd name="connsiteX37" fmla="*/ 1890713 w 2386013"/>
                <a:gd name="connsiteY37" fmla="*/ 300038 h 485833"/>
                <a:gd name="connsiteX38" fmla="*/ 1966913 w 2386013"/>
                <a:gd name="connsiteY38" fmla="*/ 290513 h 485833"/>
                <a:gd name="connsiteX39" fmla="*/ 2005013 w 2386013"/>
                <a:gd name="connsiteY39" fmla="*/ 285750 h 485833"/>
                <a:gd name="connsiteX40" fmla="*/ 2033588 w 2386013"/>
                <a:gd name="connsiteY40" fmla="*/ 266700 h 485833"/>
                <a:gd name="connsiteX41" fmla="*/ 2047875 w 2386013"/>
                <a:gd name="connsiteY41" fmla="*/ 257175 h 485833"/>
                <a:gd name="connsiteX42" fmla="*/ 2076450 w 2386013"/>
                <a:gd name="connsiteY42" fmla="*/ 228600 h 485833"/>
                <a:gd name="connsiteX43" fmla="*/ 2090738 w 2386013"/>
                <a:gd name="connsiteY43" fmla="*/ 214313 h 485833"/>
                <a:gd name="connsiteX44" fmla="*/ 2119313 w 2386013"/>
                <a:gd name="connsiteY44" fmla="*/ 200025 h 485833"/>
                <a:gd name="connsiteX45" fmla="*/ 2133600 w 2386013"/>
                <a:gd name="connsiteY45" fmla="*/ 190500 h 485833"/>
                <a:gd name="connsiteX46" fmla="*/ 2166938 w 2386013"/>
                <a:gd name="connsiteY46" fmla="*/ 176213 h 485833"/>
                <a:gd name="connsiteX47" fmla="*/ 2209800 w 2386013"/>
                <a:gd name="connsiteY47" fmla="*/ 147638 h 485833"/>
                <a:gd name="connsiteX48" fmla="*/ 2238375 w 2386013"/>
                <a:gd name="connsiteY48" fmla="*/ 128588 h 485833"/>
                <a:gd name="connsiteX49" fmla="*/ 2266950 w 2386013"/>
                <a:gd name="connsiteY49" fmla="*/ 100013 h 485833"/>
                <a:gd name="connsiteX50" fmla="*/ 2295525 w 2386013"/>
                <a:gd name="connsiteY50" fmla="*/ 80963 h 485833"/>
                <a:gd name="connsiteX51" fmla="*/ 2309813 w 2386013"/>
                <a:gd name="connsiteY51" fmla="*/ 71438 h 485833"/>
                <a:gd name="connsiteX52" fmla="*/ 2333625 w 2386013"/>
                <a:gd name="connsiteY52" fmla="*/ 47625 h 485833"/>
                <a:gd name="connsiteX53" fmla="*/ 2357438 w 2386013"/>
                <a:gd name="connsiteY53" fmla="*/ 19050 h 485833"/>
                <a:gd name="connsiteX54" fmla="*/ 2371725 w 2386013"/>
                <a:gd name="connsiteY54" fmla="*/ 14288 h 485833"/>
                <a:gd name="connsiteX55" fmla="*/ 2386013 w 2386013"/>
                <a:gd name="connsiteY55" fmla="*/ 0 h 485833"/>
                <a:gd name="connsiteX0" fmla="*/ 0 w 2371725"/>
                <a:gd name="connsiteY0" fmla="*/ 404812 h 471545"/>
                <a:gd name="connsiteX1" fmla="*/ 142875 w 2371725"/>
                <a:gd name="connsiteY1" fmla="*/ 414337 h 471545"/>
                <a:gd name="connsiteX2" fmla="*/ 171450 w 2371725"/>
                <a:gd name="connsiteY2" fmla="*/ 423862 h 471545"/>
                <a:gd name="connsiteX3" fmla="*/ 242888 w 2371725"/>
                <a:gd name="connsiteY3" fmla="*/ 433387 h 471545"/>
                <a:gd name="connsiteX4" fmla="*/ 347663 w 2371725"/>
                <a:gd name="connsiteY4" fmla="*/ 423862 h 471545"/>
                <a:gd name="connsiteX5" fmla="*/ 361950 w 2371725"/>
                <a:gd name="connsiteY5" fmla="*/ 419100 h 471545"/>
                <a:gd name="connsiteX6" fmla="*/ 390525 w 2371725"/>
                <a:gd name="connsiteY6" fmla="*/ 423862 h 471545"/>
                <a:gd name="connsiteX7" fmla="*/ 409575 w 2371725"/>
                <a:gd name="connsiteY7" fmla="*/ 428625 h 471545"/>
                <a:gd name="connsiteX8" fmla="*/ 442913 w 2371725"/>
                <a:gd name="connsiteY8" fmla="*/ 433387 h 471545"/>
                <a:gd name="connsiteX9" fmla="*/ 495300 w 2371725"/>
                <a:gd name="connsiteY9" fmla="*/ 442912 h 471545"/>
                <a:gd name="connsiteX10" fmla="*/ 519113 w 2371725"/>
                <a:gd name="connsiteY10" fmla="*/ 447675 h 471545"/>
                <a:gd name="connsiteX11" fmla="*/ 585788 w 2371725"/>
                <a:gd name="connsiteY11" fmla="*/ 452437 h 471545"/>
                <a:gd name="connsiteX12" fmla="*/ 633413 w 2371725"/>
                <a:gd name="connsiteY12" fmla="*/ 457200 h 471545"/>
                <a:gd name="connsiteX13" fmla="*/ 652463 w 2371725"/>
                <a:gd name="connsiteY13" fmla="*/ 461962 h 471545"/>
                <a:gd name="connsiteX14" fmla="*/ 666750 w 2371725"/>
                <a:gd name="connsiteY14" fmla="*/ 466725 h 471545"/>
                <a:gd name="connsiteX15" fmla="*/ 840581 w 2371725"/>
                <a:gd name="connsiteY15" fmla="*/ 457200 h 471545"/>
                <a:gd name="connsiteX16" fmla="*/ 904875 w 2371725"/>
                <a:gd name="connsiteY16" fmla="*/ 471487 h 471545"/>
                <a:gd name="connsiteX17" fmla="*/ 919163 w 2371725"/>
                <a:gd name="connsiteY17" fmla="*/ 461962 h 471545"/>
                <a:gd name="connsiteX18" fmla="*/ 952500 w 2371725"/>
                <a:gd name="connsiteY18" fmla="*/ 447675 h 471545"/>
                <a:gd name="connsiteX19" fmla="*/ 971550 w 2371725"/>
                <a:gd name="connsiteY19" fmla="*/ 442912 h 471545"/>
                <a:gd name="connsiteX20" fmla="*/ 1200150 w 2371725"/>
                <a:gd name="connsiteY20" fmla="*/ 428625 h 471545"/>
                <a:gd name="connsiteX21" fmla="*/ 1228725 w 2371725"/>
                <a:gd name="connsiteY21" fmla="*/ 414337 h 471545"/>
                <a:gd name="connsiteX22" fmla="*/ 1243013 w 2371725"/>
                <a:gd name="connsiteY22" fmla="*/ 409575 h 471545"/>
                <a:gd name="connsiteX23" fmla="*/ 1257300 w 2371725"/>
                <a:gd name="connsiteY23" fmla="*/ 400050 h 471545"/>
                <a:gd name="connsiteX24" fmla="*/ 1295400 w 2371725"/>
                <a:gd name="connsiteY24" fmla="*/ 390525 h 471545"/>
                <a:gd name="connsiteX25" fmla="*/ 1323975 w 2371725"/>
                <a:gd name="connsiteY25" fmla="*/ 381000 h 471545"/>
                <a:gd name="connsiteX26" fmla="*/ 1338263 w 2371725"/>
                <a:gd name="connsiteY26" fmla="*/ 366712 h 471545"/>
                <a:gd name="connsiteX27" fmla="*/ 1447800 w 2371725"/>
                <a:gd name="connsiteY27" fmla="*/ 352425 h 471545"/>
                <a:gd name="connsiteX28" fmla="*/ 1509713 w 2371725"/>
                <a:gd name="connsiteY28" fmla="*/ 347662 h 471545"/>
                <a:gd name="connsiteX29" fmla="*/ 1524000 w 2371725"/>
                <a:gd name="connsiteY29" fmla="*/ 342900 h 471545"/>
                <a:gd name="connsiteX30" fmla="*/ 1566863 w 2371725"/>
                <a:gd name="connsiteY30" fmla="*/ 333375 h 471545"/>
                <a:gd name="connsiteX31" fmla="*/ 1595438 w 2371725"/>
                <a:gd name="connsiteY31" fmla="*/ 328612 h 471545"/>
                <a:gd name="connsiteX32" fmla="*/ 1609725 w 2371725"/>
                <a:gd name="connsiteY32" fmla="*/ 323850 h 471545"/>
                <a:gd name="connsiteX33" fmla="*/ 1643063 w 2371725"/>
                <a:gd name="connsiteY33" fmla="*/ 319087 h 471545"/>
                <a:gd name="connsiteX34" fmla="*/ 1695450 w 2371725"/>
                <a:gd name="connsiteY34" fmla="*/ 304800 h 471545"/>
                <a:gd name="connsiteX35" fmla="*/ 1766888 w 2371725"/>
                <a:gd name="connsiteY35" fmla="*/ 300037 h 471545"/>
                <a:gd name="connsiteX36" fmla="*/ 1781175 w 2371725"/>
                <a:gd name="connsiteY36" fmla="*/ 295275 h 471545"/>
                <a:gd name="connsiteX37" fmla="*/ 1890713 w 2371725"/>
                <a:gd name="connsiteY37" fmla="*/ 285750 h 471545"/>
                <a:gd name="connsiteX38" fmla="*/ 1966913 w 2371725"/>
                <a:gd name="connsiteY38" fmla="*/ 276225 h 471545"/>
                <a:gd name="connsiteX39" fmla="*/ 2005013 w 2371725"/>
                <a:gd name="connsiteY39" fmla="*/ 271462 h 471545"/>
                <a:gd name="connsiteX40" fmla="*/ 2033588 w 2371725"/>
                <a:gd name="connsiteY40" fmla="*/ 252412 h 471545"/>
                <a:gd name="connsiteX41" fmla="*/ 2047875 w 2371725"/>
                <a:gd name="connsiteY41" fmla="*/ 242887 h 471545"/>
                <a:gd name="connsiteX42" fmla="*/ 2076450 w 2371725"/>
                <a:gd name="connsiteY42" fmla="*/ 214312 h 471545"/>
                <a:gd name="connsiteX43" fmla="*/ 2090738 w 2371725"/>
                <a:gd name="connsiteY43" fmla="*/ 200025 h 471545"/>
                <a:gd name="connsiteX44" fmla="*/ 2119313 w 2371725"/>
                <a:gd name="connsiteY44" fmla="*/ 185737 h 471545"/>
                <a:gd name="connsiteX45" fmla="*/ 2133600 w 2371725"/>
                <a:gd name="connsiteY45" fmla="*/ 176212 h 471545"/>
                <a:gd name="connsiteX46" fmla="*/ 2166938 w 2371725"/>
                <a:gd name="connsiteY46" fmla="*/ 161925 h 471545"/>
                <a:gd name="connsiteX47" fmla="*/ 2209800 w 2371725"/>
                <a:gd name="connsiteY47" fmla="*/ 133350 h 471545"/>
                <a:gd name="connsiteX48" fmla="*/ 2238375 w 2371725"/>
                <a:gd name="connsiteY48" fmla="*/ 114300 h 471545"/>
                <a:gd name="connsiteX49" fmla="*/ 2266950 w 2371725"/>
                <a:gd name="connsiteY49" fmla="*/ 85725 h 471545"/>
                <a:gd name="connsiteX50" fmla="*/ 2295525 w 2371725"/>
                <a:gd name="connsiteY50" fmla="*/ 66675 h 471545"/>
                <a:gd name="connsiteX51" fmla="*/ 2309813 w 2371725"/>
                <a:gd name="connsiteY51" fmla="*/ 57150 h 471545"/>
                <a:gd name="connsiteX52" fmla="*/ 2333625 w 2371725"/>
                <a:gd name="connsiteY52" fmla="*/ 33337 h 471545"/>
                <a:gd name="connsiteX53" fmla="*/ 2357438 w 2371725"/>
                <a:gd name="connsiteY53" fmla="*/ 4762 h 471545"/>
                <a:gd name="connsiteX54" fmla="*/ 2371725 w 2371725"/>
                <a:gd name="connsiteY54" fmla="*/ 0 h 471545"/>
                <a:gd name="connsiteX0" fmla="*/ 0 w 2357438"/>
                <a:gd name="connsiteY0" fmla="*/ 400050 h 466783"/>
                <a:gd name="connsiteX1" fmla="*/ 142875 w 2357438"/>
                <a:gd name="connsiteY1" fmla="*/ 409575 h 466783"/>
                <a:gd name="connsiteX2" fmla="*/ 171450 w 2357438"/>
                <a:gd name="connsiteY2" fmla="*/ 419100 h 466783"/>
                <a:gd name="connsiteX3" fmla="*/ 242888 w 2357438"/>
                <a:gd name="connsiteY3" fmla="*/ 428625 h 466783"/>
                <a:gd name="connsiteX4" fmla="*/ 347663 w 2357438"/>
                <a:gd name="connsiteY4" fmla="*/ 419100 h 466783"/>
                <a:gd name="connsiteX5" fmla="*/ 361950 w 2357438"/>
                <a:gd name="connsiteY5" fmla="*/ 414338 h 466783"/>
                <a:gd name="connsiteX6" fmla="*/ 390525 w 2357438"/>
                <a:gd name="connsiteY6" fmla="*/ 419100 h 466783"/>
                <a:gd name="connsiteX7" fmla="*/ 409575 w 2357438"/>
                <a:gd name="connsiteY7" fmla="*/ 423863 h 466783"/>
                <a:gd name="connsiteX8" fmla="*/ 442913 w 2357438"/>
                <a:gd name="connsiteY8" fmla="*/ 428625 h 466783"/>
                <a:gd name="connsiteX9" fmla="*/ 495300 w 2357438"/>
                <a:gd name="connsiteY9" fmla="*/ 438150 h 466783"/>
                <a:gd name="connsiteX10" fmla="*/ 519113 w 2357438"/>
                <a:gd name="connsiteY10" fmla="*/ 442913 h 466783"/>
                <a:gd name="connsiteX11" fmla="*/ 585788 w 2357438"/>
                <a:gd name="connsiteY11" fmla="*/ 447675 h 466783"/>
                <a:gd name="connsiteX12" fmla="*/ 633413 w 2357438"/>
                <a:gd name="connsiteY12" fmla="*/ 452438 h 466783"/>
                <a:gd name="connsiteX13" fmla="*/ 652463 w 2357438"/>
                <a:gd name="connsiteY13" fmla="*/ 457200 h 466783"/>
                <a:gd name="connsiteX14" fmla="*/ 666750 w 2357438"/>
                <a:gd name="connsiteY14" fmla="*/ 461963 h 466783"/>
                <a:gd name="connsiteX15" fmla="*/ 840581 w 2357438"/>
                <a:gd name="connsiteY15" fmla="*/ 452438 h 466783"/>
                <a:gd name="connsiteX16" fmla="*/ 904875 w 2357438"/>
                <a:gd name="connsiteY16" fmla="*/ 466725 h 466783"/>
                <a:gd name="connsiteX17" fmla="*/ 919163 w 2357438"/>
                <a:gd name="connsiteY17" fmla="*/ 457200 h 466783"/>
                <a:gd name="connsiteX18" fmla="*/ 952500 w 2357438"/>
                <a:gd name="connsiteY18" fmla="*/ 442913 h 466783"/>
                <a:gd name="connsiteX19" fmla="*/ 971550 w 2357438"/>
                <a:gd name="connsiteY19" fmla="*/ 438150 h 466783"/>
                <a:gd name="connsiteX20" fmla="*/ 1200150 w 2357438"/>
                <a:gd name="connsiteY20" fmla="*/ 423863 h 466783"/>
                <a:gd name="connsiteX21" fmla="*/ 1228725 w 2357438"/>
                <a:gd name="connsiteY21" fmla="*/ 409575 h 466783"/>
                <a:gd name="connsiteX22" fmla="*/ 1243013 w 2357438"/>
                <a:gd name="connsiteY22" fmla="*/ 404813 h 466783"/>
                <a:gd name="connsiteX23" fmla="*/ 1257300 w 2357438"/>
                <a:gd name="connsiteY23" fmla="*/ 395288 h 466783"/>
                <a:gd name="connsiteX24" fmla="*/ 1295400 w 2357438"/>
                <a:gd name="connsiteY24" fmla="*/ 385763 h 466783"/>
                <a:gd name="connsiteX25" fmla="*/ 1323975 w 2357438"/>
                <a:gd name="connsiteY25" fmla="*/ 376238 h 466783"/>
                <a:gd name="connsiteX26" fmla="*/ 1338263 w 2357438"/>
                <a:gd name="connsiteY26" fmla="*/ 361950 h 466783"/>
                <a:gd name="connsiteX27" fmla="*/ 1447800 w 2357438"/>
                <a:gd name="connsiteY27" fmla="*/ 347663 h 466783"/>
                <a:gd name="connsiteX28" fmla="*/ 1509713 w 2357438"/>
                <a:gd name="connsiteY28" fmla="*/ 342900 h 466783"/>
                <a:gd name="connsiteX29" fmla="*/ 1524000 w 2357438"/>
                <a:gd name="connsiteY29" fmla="*/ 338138 h 466783"/>
                <a:gd name="connsiteX30" fmla="*/ 1566863 w 2357438"/>
                <a:gd name="connsiteY30" fmla="*/ 328613 h 466783"/>
                <a:gd name="connsiteX31" fmla="*/ 1595438 w 2357438"/>
                <a:gd name="connsiteY31" fmla="*/ 323850 h 466783"/>
                <a:gd name="connsiteX32" fmla="*/ 1609725 w 2357438"/>
                <a:gd name="connsiteY32" fmla="*/ 319088 h 466783"/>
                <a:gd name="connsiteX33" fmla="*/ 1643063 w 2357438"/>
                <a:gd name="connsiteY33" fmla="*/ 314325 h 466783"/>
                <a:gd name="connsiteX34" fmla="*/ 1695450 w 2357438"/>
                <a:gd name="connsiteY34" fmla="*/ 300038 h 466783"/>
                <a:gd name="connsiteX35" fmla="*/ 1766888 w 2357438"/>
                <a:gd name="connsiteY35" fmla="*/ 295275 h 466783"/>
                <a:gd name="connsiteX36" fmla="*/ 1781175 w 2357438"/>
                <a:gd name="connsiteY36" fmla="*/ 290513 h 466783"/>
                <a:gd name="connsiteX37" fmla="*/ 1890713 w 2357438"/>
                <a:gd name="connsiteY37" fmla="*/ 280988 h 466783"/>
                <a:gd name="connsiteX38" fmla="*/ 1966913 w 2357438"/>
                <a:gd name="connsiteY38" fmla="*/ 271463 h 466783"/>
                <a:gd name="connsiteX39" fmla="*/ 2005013 w 2357438"/>
                <a:gd name="connsiteY39" fmla="*/ 266700 h 466783"/>
                <a:gd name="connsiteX40" fmla="*/ 2033588 w 2357438"/>
                <a:gd name="connsiteY40" fmla="*/ 247650 h 466783"/>
                <a:gd name="connsiteX41" fmla="*/ 2047875 w 2357438"/>
                <a:gd name="connsiteY41" fmla="*/ 238125 h 466783"/>
                <a:gd name="connsiteX42" fmla="*/ 2076450 w 2357438"/>
                <a:gd name="connsiteY42" fmla="*/ 209550 h 466783"/>
                <a:gd name="connsiteX43" fmla="*/ 2090738 w 2357438"/>
                <a:gd name="connsiteY43" fmla="*/ 195263 h 466783"/>
                <a:gd name="connsiteX44" fmla="*/ 2119313 w 2357438"/>
                <a:gd name="connsiteY44" fmla="*/ 180975 h 466783"/>
                <a:gd name="connsiteX45" fmla="*/ 2133600 w 2357438"/>
                <a:gd name="connsiteY45" fmla="*/ 171450 h 466783"/>
                <a:gd name="connsiteX46" fmla="*/ 2166938 w 2357438"/>
                <a:gd name="connsiteY46" fmla="*/ 157163 h 466783"/>
                <a:gd name="connsiteX47" fmla="*/ 2209800 w 2357438"/>
                <a:gd name="connsiteY47" fmla="*/ 128588 h 466783"/>
                <a:gd name="connsiteX48" fmla="*/ 2238375 w 2357438"/>
                <a:gd name="connsiteY48" fmla="*/ 109538 h 466783"/>
                <a:gd name="connsiteX49" fmla="*/ 2266950 w 2357438"/>
                <a:gd name="connsiteY49" fmla="*/ 80963 h 466783"/>
                <a:gd name="connsiteX50" fmla="*/ 2295525 w 2357438"/>
                <a:gd name="connsiteY50" fmla="*/ 61913 h 466783"/>
                <a:gd name="connsiteX51" fmla="*/ 2309813 w 2357438"/>
                <a:gd name="connsiteY51" fmla="*/ 52388 h 466783"/>
                <a:gd name="connsiteX52" fmla="*/ 2333625 w 2357438"/>
                <a:gd name="connsiteY52" fmla="*/ 28575 h 466783"/>
                <a:gd name="connsiteX53" fmla="*/ 2357438 w 2357438"/>
                <a:gd name="connsiteY53" fmla="*/ 0 h 466783"/>
                <a:gd name="connsiteX0" fmla="*/ 0 w 2333625"/>
                <a:gd name="connsiteY0" fmla="*/ 371475 h 438208"/>
                <a:gd name="connsiteX1" fmla="*/ 142875 w 2333625"/>
                <a:gd name="connsiteY1" fmla="*/ 381000 h 438208"/>
                <a:gd name="connsiteX2" fmla="*/ 171450 w 2333625"/>
                <a:gd name="connsiteY2" fmla="*/ 390525 h 438208"/>
                <a:gd name="connsiteX3" fmla="*/ 242888 w 2333625"/>
                <a:gd name="connsiteY3" fmla="*/ 400050 h 438208"/>
                <a:gd name="connsiteX4" fmla="*/ 347663 w 2333625"/>
                <a:gd name="connsiteY4" fmla="*/ 390525 h 438208"/>
                <a:gd name="connsiteX5" fmla="*/ 361950 w 2333625"/>
                <a:gd name="connsiteY5" fmla="*/ 385763 h 438208"/>
                <a:gd name="connsiteX6" fmla="*/ 390525 w 2333625"/>
                <a:gd name="connsiteY6" fmla="*/ 390525 h 438208"/>
                <a:gd name="connsiteX7" fmla="*/ 409575 w 2333625"/>
                <a:gd name="connsiteY7" fmla="*/ 395288 h 438208"/>
                <a:gd name="connsiteX8" fmla="*/ 442913 w 2333625"/>
                <a:gd name="connsiteY8" fmla="*/ 400050 h 438208"/>
                <a:gd name="connsiteX9" fmla="*/ 495300 w 2333625"/>
                <a:gd name="connsiteY9" fmla="*/ 409575 h 438208"/>
                <a:gd name="connsiteX10" fmla="*/ 519113 w 2333625"/>
                <a:gd name="connsiteY10" fmla="*/ 414338 h 438208"/>
                <a:gd name="connsiteX11" fmla="*/ 585788 w 2333625"/>
                <a:gd name="connsiteY11" fmla="*/ 419100 h 438208"/>
                <a:gd name="connsiteX12" fmla="*/ 633413 w 2333625"/>
                <a:gd name="connsiteY12" fmla="*/ 423863 h 438208"/>
                <a:gd name="connsiteX13" fmla="*/ 652463 w 2333625"/>
                <a:gd name="connsiteY13" fmla="*/ 428625 h 438208"/>
                <a:gd name="connsiteX14" fmla="*/ 666750 w 2333625"/>
                <a:gd name="connsiteY14" fmla="*/ 433388 h 438208"/>
                <a:gd name="connsiteX15" fmla="*/ 840581 w 2333625"/>
                <a:gd name="connsiteY15" fmla="*/ 423863 h 438208"/>
                <a:gd name="connsiteX16" fmla="*/ 904875 w 2333625"/>
                <a:gd name="connsiteY16" fmla="*/ 438150 h 438208"/>
                <a:gd name="connsiteX17" fmla="*/ 919163 w 2333625"/>
                <a:gd name="connsiteY17" fmla="*/ 428625 h 438208"/>
                <a:gd name="connsiteX18" fmla="*/ 952500 w 2333625"/>
                <a:gd name="connsiteY18" fmla="*/ 414338 h 438208"/>
                <a:gd name="connsiteX19" fmla="*/ 971550 w 2333625"/>
                <a:gd name="connsiteY19" fmla="*/ 409575 h 438208"/>
                <a:gd name="connsiteX20" fmla="*/ 1200150 w 2333625"/>
                <a:gd name="connsiteY20" fmla="*/ 395288 h 438208"/>
                <a:gd name="connsiteX21" fmla="*/ 1228725 w 2333625"/>
                <a:gd name="connsiteY21" fmla="*/ 381000 h 438208"/>
                <a:gd name="connsiteX22" fmla="*/ 1243013 w 2333625"/>
                <a:gd name="connsiteY22" fmla="*/ 376238 h 438208"/>
                <a:gd name="connsiteX23" fmla="*/ 1257300 w 2333625"/>
                <a:gd name="connsiteY23" fmla="*/ 366713 h 438208"/>
                <a:gd name="connsiteX24" fmla="*/ 1295400 w 2333625"/>
                <a:gd name="connsiteY24" fmla="*/ 357188 h 438208"/>
                <a:gd name="connsiteX25" fmla="*/ 1323975 w 2333625"/>
                <a:gd name="connsiteY25" fmla="*/ 347663 h 438208"/>
                <a:gd name="connsiteX26" fmla="*/ 1338263 w 2333625"/>
                <a:gd name="connsiteY26" fmla="*/ 333375 h 438208"/>
                <a:gd name="connsiteX27" fmla="*/ 1447800 w 2333625"/>
                <a:gd name="connsiteY27" fmla="*/ 319088 h 438208"/>
                <a:gd name="connsiteX28" fmla="*/ 1509713 w 2333625"/>
                <a:gd name="connsiteY28" fmla="*/ 314325 h 438208"/>
                <a:gd name="connsiteX29" fmla="*/ 1524000 w 2333625"/>
                <a:gd name="connsiteY29" fmla="*/ 309563 h 438208"/>
                <a:gd name="connsiteX30" fmla="*/ 1566863 w 2333625"/>
                <a:gd name="connsiteY30" fmla="*/ 300038 h 438208"/>
                <a:gd name="connsiteX31" fmla="*/ 1595438 w 2333625"/>
                <a:gd name="connsiteY31" fmla="*/ 295275 h 438208"/>
                <a:gd name="connsiteX32" fmla="*/ 1609725 w 2333625"/>
                <a:gd name="connsiteY32" fmla="*/ 290513 h 438208"/>
                <a:gd name="connsiteX33" fmla="*/ 1643063 w 2333625"/>
                <a:gd name="connsiteY33" fmla="*/ 285750 h 438208"/>
                <a:gd name="connsiteX34" fmla="*/ 1695450 w 2333625"/>
                <a:gd name="connsiteY34" fmla="*/ 271463 h 438208"/>
                <a:gd name="connsiteX35" fmla="*/ 1766888 w 2333625"/>
                <a:gd name="connsiteY35" fmla="*/ 266700 h 438208"/>
                <a:gd name="connsiteX36" fmla="*/ 1781175 w 2333625"/>
                <a:gd name="connsiteY36" fmla="*/ 261938 h 438208"/>
                <a:gd name="connsiteX37" fmla="*/ 1890713 w 2333625"/>
                <a:gd name="connsiteY37" fmla="*/ 252413 h 438208"/>
                <a:gd name="connsiteX38" fmla="*/ 1966913 w 2333625"/>
                <a:gd name="connsiteY38" fmla="*/ 242888 h 438208"/>
                <a:gd name="connsiteX39" fmla="*/ 2005013 w 2333625"/>
                <a:gd name="connsiteY39" fmla="*/ 238125 h 438208"/>
                <a:gd name="connsiteX40" fmla="*/ 2033588 w 2333625"/>
                <a:gd name="connsiteY40" fmla="*/ 219075 h 438208"/>
                <a:gd name="connsiteX41" fmla="*/ 2047875 w 2333625"/>
                <a:gd name="connsiteY41" fmla="*/ 209550 h 438208"/>
                <a:gd name="connsiteX42" fmla="*/ 2076450 w 2333625"/>
                <a:gd name="connsiteY42" fmla="*/ 180975 h 438208"/>
                <a:gd name="connsiteX43" fmla="*/ 2090738 w 2333625"/>
                <a:gd name="connsiteY43" fmla="*/ 166688 h 438208"/>
                <a:gd name="connsiteX44" fmla="*/ 2119313 w 2333625"/>
                <a:gd name="connsiteY44" fmla="*/ 152400 h 438208"/>
                <a:gd name="connsiteX45" fmla="*/ 2133600 w 2333625"/>
                <a:gd name="connsiteY45" fmla="*/ 142875 h 438208"/>
                <a:gd name="connsiteX46" fmla="*/ 2166938 w 2333625"/>
                <a:gd name="connsiteY46" fmla="*/ 128588 h 438208"/>
                <a:gd name="connsiteX47" fmla="*/ 2209800 w 2333625"/>
                <a:gd name="connsiteY47" fmla="*/ 100013 h 438208"/>
                <a:gd name="connsiteX48" fmla="*/ 2238375 w 2333625"/>
                <a:gd name="connsiteY48" fmla="*/ 80963 h 438208"/>
                <a:gd name="connsiteX49" fmla="*/ 2266950 w 2333625"/>
                <a:gd name="connsiteY49" fmla="*/ 52388 h 438208"/>
                <a:gd name="connsiteX50" fmla="*/ 2295525 w 2333625"/>
                <a:gd name="connsiteY50" fmla="*/ 33338 h 438208"/>
                <a:gd name="connsiteX51" fmla="*/ 2309813 w 2333625"/>
                <a:gd name="connsiteY51" fmla="*/ 23813 h 438208"/>
                <a:gd name="connsiteX52" fmla="*/ 2333625 w 2333625"/>
                <a:gd name="connsiteY52" fmla="*/ 0 h 43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3625" h="438208">
                  <a:moveTo>
                    <a:pt x="0" y="371475"/>
                  </a:moveTo>
                  <a:cubicBezTo>
                    <a:pt x="16304" y="372090"/>
                    <a:pt x="124757" y="378412"/>
                    <a:pt x="142875" y="381000"/>
                  </a:cubicBezTo>
                  <a:cubicBezTo>
                    <a:pt x="152400" y="384175"/>
                    <a:pt x="161546" y="388874"/>
                    <a:pt x="171450" y="390525"/>
                  </a:cubicBezTo>
                  <a:cubicBezTo>
                    <a:pt x="214205" y="397652"/>
                    <a:pt x="190428" y="394222"/>
                    <a:pt x="242888" y="400050"/>
                  </a:cubicBezTo>
                  <a:cubicBezTo>
                    <a:pt x="287994" y="397397"/>
                    <a:pt x="310497" y="399816"/>
                    <a:pt x="347663" y="390525"/>
                  </a:cubicBezTo>
                  <a:cubicBezTo>
                    <a:pt x="352533" y="389307"/>
                    <a:pt x="357188" y="387350"/>
                    <a:pt x="361950" y="385763"/>
                  </a:cubicBezTo>
                  <a:cubicBezTo>
                    <a:pt x="371475" y="387350"/>
                    <a:pt x="381056" y="388631"/>
                    <a:pt x="390525" y="390525"/>
                  </a:cubicBezTo>
                  <a:cubicBezTo>
                    <a:pt x="396943" y="391809"/>
                    <a:pt x="403135" y="394117"/>
                    <a:pt x="409575" y="395288"/>
                  </a:cubicBezTo>
                  <a:cubicBezTo>
                    <a:pt x="420619" y="397296"/>
                    <a:pt x="431800" y="398463"/>
                    <a:pt x="442913" y="400050"/>
                  </a:cubicBezTo>
                  <a:cubicBezTo>
                    <a:pt x="472058" y="409766"/>
                    <a:pt x="445294" y="401882"/>
                    <a:pt x="495300" y="409575"/>
                  </a:cubicBezTo>
                  <a:cubicBezTo>
                    <a:pt x="503301" y="410806"/>
                    <a:pt x="511063" y="413491"/>
                    <a:pt x="519113" y="414338"/>
                  </a:cubicBezTo>
                  <a:cubicBezTo>
                    <a:pt x="541272" y="416671"/>
                    <a:pt x="563583" y="417250"/>
                    <a:pt x="585788" y="419100"/>
                  </a:cubicBezTo>
                  <a:cubicBezTo>
                    <a:pt x="601687" y="420425"/>
                    <a:pt x="617538" y="422275"/>
                    <a:pt x="633413" y="423863"/>
                  </a:cubicBezTo>
                  <a:cubicBezTo>
                    <a:pt x="639763" y="425450"/>
                    <a:pt x="646169" y="426827"/>
                    <a:pt x="652463" y="428625"/>
                  </a:cubicBezTo>
                  <a:cubicBezTo>
                    <a:pt x="657290" y="430004"/>
                    <a:pt x="635397" y="434182"/>
                    <a:pt x="666750" y="433388"/>
                  </a:cubicBezTo>
                  <a:cubicBezTo>
                    <a:pt x="698103" y="432594"/>
                    <a:pt x="777081" y="422276"/>
                    <a:pt x="840581" y="423863"/>
                  </a:cubicBezTo>
                  <a:cubicBezTo>
                    <a:pt x="880268" y="424657"/>
                    <a:pt x="891778" y="437356"/>
                    <a:pt x="904875" y="438150"/>
                  </a:cubicBezTo>
                  <a:cubicBezTo>
                    <a:pt x="917972" y="438944"/>
                    <a:pt x="914193" y="431465"/>
                    <a:pt x="919163" y="428625"/>
                  </a:cubicBezTo>
                  <a:cubicBezTo>
                    <a:pt x="931866" y="421366"/>
                    <a:pt x="939140" y="418155"/>
                    <a:pt x="952500" y="414338"/>
                  </a:cubicBezTo>
                  <a:cubicBezTo>
                    <a:pt x="958794" y="412540"/>
                    <a:pt x="965281" y="411456"/>
                    <a:pt x="971550" y="409575"/>
                  </a:cubicBezTo>
                  <a:cubicBezTo>
                    <a:pt x="1074477" y="378696"/>
                    <a:pt x="916481" y="402041"/>
                    <a:pt x="1200150" y="395288"/>
                  </a:cubicBezTo>
                  <a:cubicBezTo>
                    <a:pt x="1236071" y="383313"/>
                    <a:pt x="1191788" y="399468"/>
                    <a:pt x="1228725" y="381000"/>
                  </a:cubicBezTo>
                  <a:cubicBezTo>
                    <a:pt x="1233215" y="378755"/>
                    <a:pt x="1238250" y="377825"/>
                    <a:pt x="1243013" y="376238"/>
                  </a:cubicBezTo>
                  <a:cubicBezTo>
                    <a:pt x="1247775" y="373063"/>
                    <a:pt x="1252181" y="369273"/>
                    <a:pt x="1257300" y="366713"/>
                  </a:cubicBezTo>
                  <a:cubicBezTo>
                    <a:pt x="1268863" y="360931"/>
                    <a:pt x="1283440" y="360450"/>
                    <a:pt x="1295400" y="357188"/>
                  </a:cubicBezTo>
                  <a:cubicBezTo>
                    <a:pt x="1305086" y="354546"/>
                    <a:pt x="1323975" y="347663"/>
                    <a:pt x="1323975" y="347663"/>
                  </a:cubicBezTo>
                  <a:cubicBezTo>
                    <a:pt x="1328738" y="342900"/>
                    <a:pt x="1332551" y="336945"/>
                    <a:pt x="1338263" y="333375"/>
                  </a:cubicBezTo>
                  <a:cubicBezTo>
                    <a:pt x="1368871" y="314244"/>
                    <a:pt x="1419743" y="320898"/>
                    <a:pt x="1447800" y="319088"/>
                  </a:cubicBezTo>
                  <a:cubicBezTo>
                    <a:pt x="1468456" y="317755"/>
                    <a:pt x="1489075" y="315913"/>
                    <a:pt x="1509713" y="314325"/>
                  </a:cubicBezTo>
                  <a:cubicBezTo>
                    <a:pt x="1514475" y="312738"/>
                    <a:pt x="1519173" y="310942"/>
                    <a:pt x="1524000" y="309563"/>
                  </a:cubicBezTo>
                  <a:cubicBezTo>
                    <a:pt x="1537389" y="305737"/>
                    <a:pt x="1553344" y="302496"/>
                    <a:pt x="1566863" y="300038"/>
                  </a:cubicBezTo>
                  <a:cubicBezTo>
                    <a:pt x="1576364" y="298311"/>
                    <a:pt x="1586012" y="297370"/>
                    <a:pt x="1595438" y="295275"/>
                  </a:cubicBezTo>
                  <a:cubicBezTo>
                    <a:pt x="1600338" y="294186"/>
                    <a:pt x="1604803" y="291497"/>
                    <a:pt x="1609725" y="290513"/>
                  </a:cubicBezTo>
                  <a:cubicBezTo>
                    <a:pt x="1620733" y="288311"/>
                    <a:pt x="1631950" y="287338"/>
                    <a:pt x="1643063" y="285750"/>
                  </a:cubicBezTo>
                  <a:cubicBezTo>
                    <a:pt x="1661428" y="279628"/>
                    <a:pt x="1676215" y="273387"/>
                    <a:pt x="1695450" y="271463"/>
                  </a:cubicBezTo>
                  <a:cubicBezTo>
                    <a:pt x="1719197" y="269088"/>
                    <a:pt x="1743075" y="268288"/>
                    <a:pt x="1766888" y="266700"/>
                  </a:cubicBezTo>
                  <a:cubicBezTo>
                    <a:pt x="1771650" y="265113"/>
                    <a:pt x="1776275" y="263027"/>
                    <a:pt x="1781175" y="261938"/>
                  </a:cubicBezTo>
                  <a:cubicBezTo>
                    <a:pt x="1817640" y="253834"/>
                    <a:pt x="1852676" y="254650"/>
                    <a:pt x="1890713" y="252413"/>
                  </a:cubicBezTo>
                  <a:cubicBezTo>
                    <a:pt x="1925885" y="240687"/>
                    <a:pt x="1894846" y="249751"/>
                    <a:pt x="1966913" y="242888"/>
                  </a:cubicBezTo>
                  <a:cubicBezTo>
                    <a:pt x="1979654" y="241675"/>
                    <a:pt x="1992313" y="239713"/>
                    <a:pt x="2005013" y="238125"/>
                  </a:cubicBezTo>
                  <a:cubicBezTo>
                    <a:pt x="2030120" y="229756"/>
                    <a:pt x="2009806" y="238894"/>
                    <a:pt x="2033588" y="219075"/>
                  </a:cubicBezTo>
                  <a:cubicBezTo>
                    <a:pt x="2037985" y="215411"/>
                    <a:pt x="2043597" y="213353"/>
                    <a:pt x="2047875" y="209550"/>
                  </a:cubicBezTo>
                  <a:cubicBezTo>
                    <a:pt x="2057943" y="200601"/>
                    <a:pt x="2066925" y="190500"/>
                    <a:pt x="2076450" y="180975"/>
                  </a:cubicBezTo>
                  <a:cubicBezTo>
                    <a:pt x="2081213" y="176213"/>
                    <a:pt x="2085134" y="170424"/>
                    <a:pt x="2090738" y="166688"/>
                  </a:cubicBezTo>
                  <a:cubicBezTo>
                    <a:pt x="2131681" y="139392"/>
                    <a:pt x="2079879" y="172118"/>
                    <a:pt x="2119313" y="152400"/>
                  </a:cubicBezTo>
                  <a:cubicBezTo>
                    <a:pt x="2124432" y="149840"/>
                    <a:pt x="2128630" y="145715"/>
                    <a:pt x="2133600" y="142875"/>
                  </a:cubicBezTo>
                  <a:cubicBezTo>
                    <a:pt x="2150079" y="133458"/>
                    <a:pt x="2150908" y="133931"/>
                    <a:pt x="2166938" y="128588"/>
                  </a:cubicBezTo>
                  <a:lnTo>
                    <a:pt x="2209800" y="100013"/>
                  </a:lnTo>
                  <a:lnTo>
                    <a:pt x="2238375" y="80963"/>
                  </a:lnTo>
                  <a:cubicBezTo>
                    <a:pt x="2247900" y="71438"/>
                    <a:pt x="2255742" y="59860"/>
                    <a:pt x="2266950" y="52388"/>
                  </a:cubicBezTo>
                  <a:lnTo>
                    <a:pt x="2295525" y="33338"/>
                  </a:lnTo>
                  <a:lnTo>
                    <a:pt x="2309813" y="23813"/>
                  </a:lnTo>
                  <a:cubicBezTo>
                    <a:pt x="2335211" y="-14285"/>
                    <a:pt x="2301878" y="31747"/>
                    <a:pt x="2333625"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49" name="Freeform: Shape 148">
              <a:extLst>
                <a:ext uri="{FF2B5EF4-FFF2-40B4-BE49-F238E27FC236}">
                  <a16:creationId xmlns:a16="http://schemas.microsoft.com/office/drawing/2014/main" id="{6FD8F4D8-202B-4415-8448-65DE9CD3D1EC}"/>
                </a:ext>
              </a:extLst>
            </p:cNvPr>
            <p:cNvSpPr/>
            <p:nvPr/>
          </p:nvSpPr>
          <p:spPr>
            <a:xfrm rot="10800000">
              <a:off x="2209553" y="1382064"/>
              <a:ext cx="2424112" cy="400050"/>
            </a:xfrm>
            <a:custGeom>
              <a:avLst/>
              <a:gdLst>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647700 w 2938462"/>
                <a:gd name="connsiteY27" fmla="*/ 342900 h 723900"/>
                <a:gd name="connsiteX28" fmla="*/ 795337 w 2938462"/>
                <a:gd name="connsiteY28" fmla="*/ 338137 h 723900"/>
                <a:gd name="connsiteX29" fmla="*/ 823912 w 2938462"/>
                <a:gd name="connsiteY29" fmla="*/ 319087 h 723900"/>
                <a:gd name="connsiteX30" fmla="*/ 852487 w 2938462"/>
                <a:gd name="connsiteY30" fmla="*/ 295275 h 723900"/>
                <a:gd name="connsiteX31" fmla="*/ 919162 w 2938462"/>
                <a:gd name="connsiteY31" fmla="*/ 300037 h 723900"/>
                <a:gd name="connsiteX32" fmla="*/ 957262 w 2938462"/>
                <a:gd name="connsiteY32" fmla="*/ 309562 h 723900"/>
                <a:gd name="connsiteX33" fmla="*/ 976312 w 2938462"/>
                <a:gd name="connsiteY33" fmla="*/ 314325 h 723900"/>
                <a:gd name="connsiteX34" fmla="*/ 1109662 w 2938462"/>
                <a:gd name="connsiteY34" fmla="*/ 295275 h 723900"/>
                <a:gd name="connsiteX35" fmla="*/ 1138237 w 2938462"/>
                <a:gd name="connsiteY35" fmla="*/ 285750 h 723900"/>
                <a:gd name="connsiteX36" fmla="*/ 1262062 w 2938462"/>
                <a:gd name="connsiteY36" fmla="*/ 276225 h 723900"/>
                <a:gd name="connsiteX37" fmla="*/ 1290637 w 2938462"/>
                <a:gd name="connsiteY37" fmla="*/ 261937 h 723900"/>
                <a:gd name="connsiteX38" fmla="*/ 1304925 w 2938462"/>
                <a:gd name="connsiteY38" fmla="*/ 257175 h 723900"/>
                <a:gd name="connsiteX39" fmla="*/ 1347787 w 2938462"/>
                <a:gd name="connsiteY39" fmla="*/ 228600 h 723900"/>
                <a:gd name="connsiteX40" fmla="*/ 1362075 w 2938462"/>
                <a:gd name="connsiteY40" fmla="*/ 219075 h 723900"/>
                <a:gd name="connsiteX41" fmla="*/ 1376362 w 2938462"/>
                <a:gd name="connsiteY41" fmla="*/ 214312 h 723900"/>
                <a:gd name="connsiteX42" fmla="*/ 1428750 w 2938462"/>
                <a:gd name="connsiteY42" fmla="*/ 195262 h 723900"/>
                <a:gd name="connsiteX43" fmla="*/ 1509712 w 2938462"/>
                <a:gd name="connsiteY43" fmla="*/ 190500 h 723900"/>
                <a:gd name="connsiteX44" fmla="*/ 1543050 w 2938462"/>
                <a:gd name="connsiteY44" fmla="*/ 185737 h 723900"/>
                <a:gd name="connsiteX45" fmla="*/ 1585912 w 2938462"/>
                <a:gd name="connsiteY45" fmla="*/ 180975 h 723900"/>
                <a:gd name="connsiteX46" fmla="*/ 1600200 w 2938462"/>
                <a:gd name="connsiteY46" fmla="*/ 176212 h 723900"/>
                <a:gd name="connsiteX47" fmla="*/ 1652587 w 2938462"/>
                <a:gd name="connsiteY47" fmla="*/ 171450 h 723900"/>
                <a:gd name="connsiteX48" fmla="*/ 1681162 w 2938462"/>
                <a:gd name="connsiteY48" fmla="*/ 161925 h 723900"/>
                <a:gd name="connsiteX49" fmla="*/ 1704975 w 2938462"/>
                <a:gd name="connsiteY49" fmla="*/ 157162 h 723900"/>
                <a:gd name="connsiteX50" fmla="*/ 1762125 w 2938462"/>
                <a:gd name="connsiteY50" fmla="*/ 147637 h 723900"/>
                <a:gd name="connsiteX51" fmla="*/ 1776412 w 2938462"/>
                <a:gd name="connsiteY51" fmla="*/ 142875 h 723900"/>
                <a:gd name="connsiteX52" fmla="*/ 1824037 w 2938462"/>
                <a:gd name="connsiteY52" fmla="*/ 133350 h 723900"/>
                <a:gd name="connsiteX53" fmla="*/ 1852612 w 2938462"/>
                <a:gd name="connsiteY53" fmla="*/ 128587 h 723900"/>
                <a:gd name="connsiteX54" fmla="*/ 1881187 w 2938462"/>
                <a:gd name="connsiteY54" fmla="*/ 119062 h 723900"/>
                <a:gd name="connsiteX55" fmla="*/ 1895475 w 2938462"/>
                <a:gd name="connsiteY55" fmla="*/ 114300 h 723900"/>
                <a:gd name="connsiteX56" fmla="*/ 1943100 w 2938462"/>
                <a:gd name="connsiteY56" fmla="*/ 109537 h 723900"/>
                <a:gd name="connsiteX57" fmla="*/ 1957387 w 2938462"/>
                <a:gd name="connsiteY57" fmla="*/ 100012 h 723900"/>
                <a:gd name="connsiteX58" fmla="*/ 1981200 w 2938462"/>
                <a:gd name="connsiteY58" fmla="*/ 76200 h 723900"/>
                <a:gd name="connsiteX59" fmla="*/ 2028825 w 2938462"/>
                <a:gd name="connsiteY59" fmla="*/ 71437 h 723900"/>
                <a:gd name="connsiteX60" fmla="*/ 2076450 w 2938462"/>
                <a:gd name="connsiteY60" fmla="*/ 61912 h 723900"/>
                <a:gd name="connsiteX61" fmla="*/ 2105025 w 2938462"/>
                <a:gd name="connsiteY61" fmla="*/ 52387 h 723900"/>
                <a:gd name="connsiteX62" fmla="*/ 2157412 w 2938462"/>
                <a:gd name="connsiteY62" fmla="*/ 42862 h 723900"/>
                <a:gd name="connsiteX63" fmla="*/ 2319337 w 2938462"/>
                <a:gd name="connsiteY63" fmla="*/ 42862 h 723900"/>
                <a:gd name="connsiteX64" fmla="*/ 2343150 w 2938462"/>
                <a:gd name="connsiteY64" fmla="*/ 38100 h 723900"/>
                <a:gd name="connsiteX65" fmla="*/ 2371725 w 2938462"/>
                <a:gd name="connsiteY65" fmla="*/ 28575 h 723900"/>
                <a:gd name="connsiteX66" fmla="*/ 2486025 w 2938462"/>
                <a:gd name="connsiteY66" fmla="*/ 33337 h 723900"/>
                <a:gd name="connsiteX67" fmla="*/ 2524125 w 2938462"/>
                <a:gd name="connsiteY67" fmla="*/ 38100 h 723900"/>
                <a:gd name="connsiteX68" fmla="*/ 2614612 w 2938462"/>
                <a:gd name="connsiteY68" fmla="*/ 33337 h 723900"/>
                <a:gd name="connsiteX69" fmla="*/ 2647950 w 2938462"/>
                <a:gd name="connsiteY69" fmla="*/ 9525 h 723900"/>
                <a:gd name="connsiteX70" fmla="*/ 2676525 w 2938462"/>
                <a:gd name="connsiteY70" fmla="*/ 0 h 723900"/>
                <a:gd name="connsiteX71" fmla="*/ 2709862 w 2938462"/>
                <a:gd name="connsiteY71" fmla="*/ 4762 h 723900"/>
                <a:gd name="connsiteX72" fmla="*/ 2728912 w 2938462"/>
                <a:gd name="connsiteY72" fmla="*/ 33337 h 723900"/>
                <a:gd name="connsiteX73" fmla="*/ 2743200 w 2938462"/>
                <a:gd name="connsiteY73" fmla="*/ 42862 h 723900"/>
                <a:gd name="connsiteX74" fmla="*/ 2757487 w 2938462"/>
                <a:gd name="connsiteY74" fmla="*/ 47625 h 723900"/>
                <a:gd name="connsiteX75" fmla="*/ 2919412 w 2938462"/>
                <a:gd name="connsiteY75" fmla="*/ 57150 h 723900"/>
                <a:gd name="connsiteX76" fmla="*/ 2938462 w 2938462"/>
                <a:gd name="connsiteY7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619125 w 2938462"/>
                <a:gd name="connsiteY26" fmla="*/ 352425 h 723900"/>
                <a:gd name="connsiteX27" fmla="*/ 795337 w 2938462"/>
                <a:gd name="connsiteY27" fmla="*/ 338137 h 723900"/>
                <a:gd name="connsiteX28" fmla="*/ 823912 w 2938462"/>
                <a:gd name="connsiteY28" fmla="*/ 319087 h 723900"/>
                <a:gd name="connsiteX29" fmla="*/ 852487 w 2938462"/>
                <a:gd name="connsiteY29" fmla="*/ 295275 h 723900"/>
                <a:gd name="connsiteX30" fmla="*/ 919162 w 2938462"/>
                <a:gd name="connsiteY30" fmla="*/ 300037 h 723900"/>
                <a:gd name="connsiteX31" fmla="*/ 957262 w 2938462"/>
                <a:gd name="connsiteY31" fmla="*/ 309562 h 723900"/>
                <a:gd name="connsiteX32" fmla="*/ 976312 w 2938462"/>
                <a:gd name="connsiteY32" fmla="*/ 314325 h 723900"/>
                <a:gd name="connsiteX33" fmla="*/ 1109662 w 2938462"/>
                <a:gd name="connsiteY33" fmla="*/ 295275 h 723900"/>
                <a:gd name="connsiteX34" fmla="*/ 1138237 w 2938462"/>
                <a:gd name="connsiteY34" fmla="*/ 285750 h 723900"/>
                <a:gd name="connsiteX35" fmla="*/ 1262062 w 2938462"/>
                <a:gd name="connsiteY35" fmla="*/ 276225 h 723900"/>
                <a:gd name="connsiteX36" fmla="*/ 1290637 w 2938462"/>
                <a:gd name="connsiteY36" fmla="*/ 261937 h 723900"/>
                <a:gd name="connsiteX37" fmla="*/ 1304925 w 2938462"/>
                <a:gd name="connsiteY37" fmla="*/ 257175 h 723900"/>
                <a:gd name="connsiteX38" fmla="*/ 1347787 w 2938462"/>
                <a:gd name="connsiteY38" fmla="*/ 228600 h 723900"/>
                <a:gd name="connsiteX39" fmla="*/ 1362075 w 2938462"/>
                <a:gd name="connsiteY39" fmla="*/ 219075 h 723900"/>
                <a:gd name="connsiteX40" fmla="*/ 1376362 w 2938462"/>
                <a:gd name="connsiteY40" fmla="*/ 214312 h 723900"/>
                <a:gd name="connsiteX41" fmla="*/ 1428750 w 2938462"/>
                <a:gd name="connsiteY41" fmla="*/ 195262 h 723900"/>
                <a:gd name="connsiteX42" fmla="*/ 1509712 w 2938462"/>
                <a:gd name="connsiteY42" fmla="*/ 190500 h 723900"/>
                <a:gd name="connsiteX43" fmla="*/ 1543050 w 2938462"/>
                <a:gd name="connsiteY43" fmla="*/ 185737 h 723900"/>
                <a:gd name="connsiteX44" fmla="*/ 1585912 w 2938462"/>
                <a:gd name="connsiteY44" fmla="*/ 180975 h 723900"/>
                <a:gd name="connsiteX45" fmla="*/ 1600200 w 2938462"/>
                <a:gd name="connsiteY45" fmla="*/ 176212 h 723900"/>
                <a:gd name="connsiteX46" fmla="*/ 1652587 w 2938462"/>
                <a:gd name="connsiteY46" fmla="*/ 171450 h 723900"/>
                <a:gd name="connsiteX47" fmla="*/ 1681162 w 2938462"/>
                <a:gd name="connsiteY47" fmla="*/ 161925 h 723900"/>
                <a:gd name="connsiteX48" fmla="*/ 1704975 w 2938462"/>
                <a:gd name="connsiteY48" fmla="*/ 157162 h 723900"/>
                <a:gd name="connsiteX49" fmla="*/ 1762125 w 2938462"/>
                <a:gd name="connsiteY49" fmla="*/ 147637 h 723900"/>
                <a:gd name="connsiteX50" fmla="*/ 1776412 w 2938462"/>
                <a:gd name="connsiteY50" fmla="*/ 142875 h 723900"/>
                <a:gd name="connsiteX51" fmla="*/ 1824037 w 2938462"/>
                <a:gd name="connsiteY51" fmla="*/ 133350 h 723900"/>
                <a:gd name="connsiteX52" fmla="*/ 1852612 w 2938462"/>
                <a:gd name="connsiteY52" fmla="*/ 128587 h 723900"/>
                <a:gd name="connsiteX53" fmla="*/ 1881187 w 2938462"/>
                <a:gd name="connsiteY53" fmla="*/ 119062 h 723900"/>
                <a:gd name="connsiteX54" fmla="*/ 1895475 w 2938462"/>
                <a:gd name="connsiteY54" fmla="*/ 114300 h 723900"/>
                <a:gd name="connsiteX55" fmla="*/ 1943100 w 2938462"/>
                <a:gd name="connsiteY55" fmla="*/ 109537 h 723900"/>
                <a:gd name="connsiteX56" fmla="*/ 1957387 w 2938462"/>
                <a:gd name="connsiteY56" fmla="*/ 100012 h 723900"/>
                <a:gd name="connsiteX57" fmla="*/ 1981200 w 2938462"/>
                <a:gd name="connsiteY57" fmla="*/ 76200 h 723900"/>
                <a:gd name="connsiteX58" fmla="*/ 2028825 w 2938462"/>
                <a:gd name="connsiteY58" fmla="*/ 71437 h 723900"/>
                <a:gd name="connsiteX59" fmla="*/ 2076450 w 2938462"/>
                <a:gd name="connsiteY59" fmla="*/ 61912 h 723900"/>
                <a:gd name="connsiteX60" fmla="*/ 2105025 w 2938462"/>
                <a:gd name="connsiteY60" fmla="*/ 52387 h 723900"/>
                <a:gd name="connsiteX61" fmla="*/ 2157412 w 2938462"/>
                <a:gd name="connsiteY61" fmla="*/ 42862 h 723900"/>
                <a:gd name="connsiteX62" fmla="*/ 2319337 w 2938462"/>
                <a:gd name="connsiteY62" fmla="*/ 42862 h 723900"/>
                <a:gd name="connsiteX63" fmla="*/ 2343150 w 2938462"/>
                <a:gd name="connsiteY63" fmla="*/ 38100 h 723900"/>
                <a:gd name="connsiteX64" fmla="*/ 2371725 w 2938462"/>
                <a:gd name="connsiteY64" fmla="*/ 28575 h 723900"/>
                <a:gd name="connsiteX65" fmla="*/ 2486025 w 2938462"/>
                <a:gd name="connsiteY65" fmla="*/ 33337 h 723900"/>
                <a:gd name="connsiteX66" fmla="*/ 2524125 w 2938462"/>
                <a:gd name="connsiteY66" fmla="*/ 38100 h 723900"/>
                <a:gd name="connsiteX67" fmla="*/ 2614612 w 2938462"/>
                <a:gd name="connsiteY67" fmla="*/ 33337 h 723900"/>
                <a:gd name="connsiteX68" fmla="*/ 2647950 w 2938462"/>
                <a:gd name="connsiteY68" fmla="*/ 9525 h 723900"/>
                <a:gd name="connsiteX69" fmla="*/ 2676525 w 2938462"/>
                <a:gd name="connsiteY69" fmla="*/ 0 h 723900"/>
                <a:gd name="connsiteX70" fmla="*/ 2709862 w 2938462"/>
                <a:gd name="connsiteY70" fmla="*/ 4762 h 723900"/>
                <a:gd name="connsiteX71" fmla="*/ 2728912 w 2938462"/>
                <a:gd name="connsiteY71" fmla="*/ 33337 h 723900"/>
                <a:gd name="connsiteX72" fmla="*/ 2743200 w 2938462"/>
                <a:gd name="connsiteY72" fmla="*/ 42862 h 723900"/>
                <a:gd name="connsiteX73" fmla="*/ 2757487 w 2938462"/>
                <a:gd name="connsiteY73" fmla="*/ 47625 h 723900"/>
                <a:gd name="connsiteX74" fmla="*/ 2919412 w 2938462"/>
                <a:gd name="connsiteY74" fmla="*/ 57150 h 723900"/>
                <a:gd name="connsiteX75" fmla="*/ 2938462 w 2938462"/>
                <a:gd name="connsiteY7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33400 w 2938462"/>
                <a:gd name="connsiteY24" fmla="*/ 366712 h 723900"/>
                <a:gd name="connsiteX25" fmla="*/ 595312 w 2938462"/>
                <a:gd name="connsiteY25" fmla="*/ 357187 h 723900"/>
                <a:gd name="connsiteX26" fmla="*/ 795337 w 2938462"/>
                <a:gd name="connsiteY26" fmla="*/ 338137 h 723900"/>
                <a:gd name="connsiteX27" fmla="*/ 823912 w 2938462"/>
                <a:gd name="connsiteY27" fmla="*/ 319087 h 723900"/>
                <a:gd name="connsiteX28" fmla="*/ 852487 w 2938462"/>
                <a:gd name="connsiteY28" fmla="*/ 295275 h 723900"/>
                <a:gd name="connsiteX29" fmla="*/ 919162 w 2938462"/>
                <a:gd name="connsiteY29" fmla="*/ 300037 h 723900"/>
                <a:gd name="connsiteX30" fmla="*/ 957262 w 2938462"/>
                <a:gd name="connsiteY30" fmla="*/ 309562 h 723900"/>
                <a:gd name="connsiteX31" fmla="*/ 976312 w 2938462"/>
                <a:gd name="connsiteY31" fmla="*/ 314325 h 723900"/>
                <a:gd name="connsiteX32" fmla="*/ 1109662 w 2938462"/>
                <a:gd name="connsiteY32" fmla="*/ 295275 h 723900"/>
                <a:gd name="connsiteX33" fmla="*/ 1138237 w 2938462"/>
                <a:gd name="connsiteY33" fmla="*/ 285750 h 723900"/>
                <a:gd name="connsiteX34" fmla="*/ 1262062 w 2938462"/>
                <a:gd name="connsiteY34" fmla="*/ 276225 h 723900"/>
                <a:gd name="connsiteX35" fmla="*/ 1290637 w 2938462"/>
                <a:gd name="connsiteY35" fmla="*/ 261937 h 723900"/>
                <a:gd name="connsiteX36" fmla="*/ 1304925 w 2938462"/>
                <a:gd name="connsiteY36" fmla="*/ 257175 h 723900"/>
                <a:gd name="connsiteX37" fmla="*/ 1347787 w 2938462"/>
                <a:gd name="connsiteY37" fmla="*/ 228600 h 723900"/>
                <a:gd name="connsiteX38" fmla="*/ 1362075 w 2938462"/>
                <a:gd name="connsiteY38" fmla="*/ 219075 h 723900"/>
                <a:gd name="connsiteX39" fmla="*/ 1376362 w 2938462"/>
                <a:gd name="connsiteY39" fmla="*/ 214312 h 723900"/>
                <a:gd name="connsiteX40" fmla="*/ 1428750 w 2938462"/>
                <a:gd name="connsiteY40" fmla="*/ 195262 h 723900"/>
                <a:gd name="connsiteX41" fmla="*/ 1509712 w 2938462"/>
                <a:gd name="connsiteY41" fmla="*/ 190500 h 723900"/>
                <a:gd name="connsiteX42" fmla="*/ 1543050 w 2938462"/>
                <a:gd name="connsiteY42" fmla="*/ 185737 h 723900"/>
                <a:gd name="connsiteX43" fmla="*/ 1585912 w 2938462"/>
                <a:gd name="connsiteY43" fmla="*/ 180975 h 723900"/>
                <a:gd name="connsiteX44" fmla="*/ 1600200 w 2938462"/>
                <a:gd name="connsiteY44" fmla="*/ 176212 h 723900"/>
                <a:gd name="connsiteX45" fmla="*/ 1652587 w 2938462"/>
                <a:gd name="connsiteY45" fmla="*/ 171450 h 723900"/>
                <a:gd name="connsiteX46" fmla="*/ 1681162 w 2938462"/>
                <a:gd name="connsiteY46" fmla="*/ 161925 h 723900"/>
                <a:gd name="connsiteX47" fmla="*/ 1704975 w 2938462"/>
                <a:gd name="connsiteY47" fmla="*/ 157162 h 723900"/>
                <a:gd name="connsiteX48" fmla="*/ 1762125 w 2938462"/>
                <a:gd name="connsiteY48" fmla="*/ 147637 h 723900"/>
                <a:gd name="connsiteX49" fmla="*/ 1776412 w 2938462"/>
                <a:gd name="connsiteY49" fmla="*/ 142875 h 723900"/>
                <a:gd name="connsiteX50" fmla="*/ 1824037 w 2938462"/>
                <a:gd name="connsiteY50" fmla="*/ 133350 h 723900"/>
                <a:gd name="connsiteX51" fmla="*/ 1852612 w 2938462"/>
                <a:gd name="connsiteY51" fmla="*/ 128587 h 723900"/>
                <a:gd name="connsiteX52" fmla="*/ 1881187 w 2938462"/>
                <a:gd name="connsiteY52" fmla="*/ 119062 h 723900"/>
                <a:gd name="connsiteX53" fmla="*/ 1895475 w 2938462"/>
                <a:gd name="connsiteY53" fmla="*/ 114300 h 723900"/>
                <a:gd name="connsiteX54" fmla="*/ 1943100 w 2938462"/>
                <a:gd name="connsiteY54" fmla="*/ 109537 h 723900"/>
                <a:gd name="connsiteX55" fmla="*/ 1957387 w 2938462"/>
                <a:gd name="connsiteY55" fmla="*/ 100012 h 723900"/>
                <a:gd name="connsiteX56" fmla="*/ 1981200 w 2938462"/>
                <a:gd name="connsiteY56" fmla="*/ 76200 h 723900"/>
                <a:gd name="connsiteX57" fmla="*/ 2028825 w 2938462"/>
                <a:gd name="connsiteY57" fmla="*/ 71437 h 723900"/>
                <a:gd name="connsiteX58" fmla="*/ 2076450 w 2938462"/>
                <a:gd name="connsiteY58" fmla="*/ 61912 h 723900"/>
                <a:gd name="connsiteX59" fmla="*/ 2105025 w 2938462"/>
                <a:gd name="connsiteY59" fmla="*/ 52387 h 723900"/>
                <a:gd name="connsiteX60" fmla="*/ 2157412 w 2938462"/>
                <a:gd name="connsiteY60" fmla="*/ 42862 h 723900"/>
                <a:gd name="connsiteX61" fmla="*/ 2319337 w 2938462"/>
                <a:gd name="connsiteY61" fmla="*/ 42862 h 723900"/>
                <a:gd name="connsiteX62" fmla="*/ 2343150 w 2938462"/>
                <a:gd name="connsiteY62" fmla="*/ 38100 h 723900"/>
                <a:gd name="connsiteX63" fmla="*/ 2371725 w 2938462"/>
                <a:gd name="connsiteY63" fmla="*/ 28575 h 723900"/>
                <a:gd name="connsiteX64" fmla="*/ 2486025 w 2938462"/>
                <a:gd name="connsiteY64" fmla="*/ 33337 h 723900"/>
                <a:gd name="connsiteX65" fmla="*/ 2524125 w 2938462"/>
                <a:gd name="connsiteY65" fmla="*/ 38100 h 723900"/>
                <a:gd name="connsiteX66" fmla="*/ 2614612 w 2938462"/>
                <a:gd name="connsiteY66" fmla="*/ 33337 h 723900"/>
                <a:gd name="connsiteX67" fmla="*/ 2647950 w 2938462"/>
                <a:gd name="connsiteY67" fmla="*/ 9525 h 723900"/>
                <a:gd name="connsiteX68" fmla="*/ 2676525 w 2938462"/>
                <a:gd name="connsiteY68" fmla="*/ 0 h 723900"/>
                <a:gd name="connsiteX69" fmla="*/ 2709862 w 2938462"/>
                <a:gd name="connsiteY69" fmla="*/ 4762 h 723900"/>
                <a:gd name="connsiteX70" fmla="*/ 2728912 w 2938462"/>
                <a:gd name="connsiteY70" fmla="*/ 33337 h 723900"/>
                <a:gd name="connsiteX71" fmla="*/ 2743200 w 2938462"/>
                <a:gd name="connsiteY71" fmla="*/ 42862 h 723900"/>
                <a:gd name="connsiteX72" fmla="*/ 2757487 w 2938462"/>
                <a:gd name="connsiteY72" fmla="*/ 47625 h 723900"/>
                <a:gd name="connsiteX73" fmla="*/ 2919412 w 2938462"/>
                <a:gd name="connsiteY73" fmla="*/ 57150 h 723900"/>
                <a:gd name="connsiteX74" fmla="*/ 2938462 w 2938462"/>
                <a:gd name="connsiteY7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09587 w 2938462"/>
                <a:gd name="connsiteY23" fmla="*/ 371475 h 723900"/>
                <a:gd name="connsiteX24" fmla="*/ 595312 w 2938462"/>
                <a:gd name="connsiteY24" fmla="*/ 357187 h 723900"/>
                <a:gd name="connsiteX25" fmla="*/ 795337 w 2938462"/>
                <a:gd name="connsiteY25" fmla="*/ 338137 h 723900"/>
                <a:gd name="connsiteX26" fmla="*/ 823912 w 2938462"/>
                <a:gd name="connsiteY26" fmla="*/ 319087 h 723900"/>
                <a:gd name="connsiteX27" fmla="*/ 852487 w 2938462"/>
                <a:gd name="connsiteY27" fmla="*/ 295275 h 723900"/>
                <a:gd name="connsiteX28" fmla="*/ 919162 w 2938462"/>
                <a:gd name="connsiteY28" fmla="*/ 300037 h 723900"/>
                <a:gd name="connsiteX29" fmla="*/ 957262 w 2938462"/>
                <a:gd name="connsiteY29" fmla="*/ 309562 h 723900"/>
                <a:gd name="connsiteX30" fmla="*/ 976312 w 2938462"/>
                <a:gd name="connsiteY30" fmla="*/ 314325 h 723900"/>
                <a:gd name="connsiteX31" fmla="*/ 1109662 w 2938462"/>
                <a:gd name="connsiteY31" fmla="*/ 295275 h 723900"/>
                <a:gd name="connsiteX32" fmla="*/ 1138237 w 2938462"/>
                <a:gd name="connsiteY32" fmla="*/ 285750 h 723900"/>
                <a:gd name="connsiteX33" fmla="*/ 1262062 w 2938462"/>
                <a:gd name="connsiteY33" fmla="*/ 276225 h 723900"/>
                <a:gd name="connsiteX34" fmla="*/ 1290637 w 2938462"/>
                <a:gd name="connsiteY34" fmla="*/ 261937 h 723900"/>
                <a:gd name="connsiteX35" fmla="*/ 1304925 w 2938462"/>
                <a:gd name="connsiteY35" fmla="*/ 257175 h 723900"/>
                <a:gd name="connsiteX36" fmla="*/ 1347787 w 2938462"/>
                <a:gd name="connsiteY36" fmla="*/ 228600 h 723900"/>
                <a:gd name="connsiteX37" fmla="*/ 1362075 w 2938462"/>
                <a:gd name="connsiteY37" fmla="*/ 219075 h 723900"/>
                <a:gd name="connsiteX38" fmla="*/ 1376362 w 2938462"/>
                <a:gd name="connsiteY38" fmla="*/ 214312 h 723900"/>
                <a:gd name="connsiteX39" fmla="*/ 1428750 w 2938462"/>
                <a:gd name="connsiteY39" fmla="*/ 195262 h 723900"/>
                <a:gd name="connsiteX40" fmla="*/ 1509712 w 2938462"/>
                <a:gd name="connsiteY40" fmla="*/ 190500 h 723900"/>
                <a:gd name="connsiteX41" fmla="*/ 1543050 w 2938462"/>
                <a:gd name="connsiteY41" fmla="*/ 185737 h 723900"/>
                <a:gd name="connsiteX42" fmla="*/ 1585912 w 2938462"/>
                <a:gd name="connsiteY42" fmla="*/ 180975 h 723900"/>
                <a:gd name="connsiteX43" fmla="*/ 1600200 w 2938462"/>
                <a:gd name="connsiteY43" fmla="*/ 176212 h 723900"/>
                <a:gd name="connsiteX44" fmla="*/ 1652587 w 2938462"/>
                <a:gd name="connsiteY44" fmla="*/ 171450 h 723900"/>
                <a:gd name="connsiteX45" fmla="*/ 1681162 w 2938462"/>
                <a:gd name="connsiteY45" fmla="*/ 161925 h 723900"/>
                <a:gd name="connsiteX46" fmla="*/ 1704975 w 2938462"/>
                <a:gd name="connsiteY46" fmla="*/ 157162 h 723900"/>
                <a:gd name="connsiteX47" fmla="*/ 1762125 w 2938462"/>
                <a:gd name="connsiteY47" fmla="*/ 147637 h 723900"/>
                <a:gd name="connsiteX48" fmla="*/ 1776412 w 2938462"/>
                <a:gd name="connsiteY48" fmla="*/ 142875 h 723900"/>
                <a:gd name="connsiteX49" fmla="*/ 1824037 w 2938462"/>
                <a:gd name="connsiteY49" fmla="*/ 133350 h 723900"/>
                <a:gd name="connsiteX50" fmla="*/ 1852612 w 2938462"/>
                <a:gd name="connsiteY50" fmla="*/ 128587 h 723900"/>
                <a:gd name="connsiteX51" fmla="*/ 1881187 w 2938462"/>
                <a:gd name="connsiteY51" fmla="*/ 119062 h 723900"/>
                <a:gd name="connsiteX52" fmla="*/ 1895475 w 2938462"/>
                <a:gd name="connsiteY52" fmla="*/ 114300 h 723900"/>
                <a:gd name="connsiteX53" fmla="*/ 1943100 w 2938462"/>
                <a:gd name="connsiteY53" fmla="*/ 109537 h 723900"/>
                <a:gd name="connsiteX54" fmla="*/ 1957387 w 2938462"/>
                <a:gd name="connsiteY54" fmla="*/ 100012 h 723900"/>
                <a:gd name="connsiteX55" fmla="*/ 1981200 w 2938462"/>
                <a:gd name="connsiteY55" fmla="*/ 76200 h 723900"/>
                <a:gd name="connsiteX56" fmla="*/ 2028825 w 2938462"/>
                <a:gd name="connsiteY56" fmla="*/ 71437 h 723900"/>
                <a:gd name="connsiteX57" fmla="*/ 2076450 w 2938462"/>
                <a:gd name="connsiteY57" fmla="*/ 61912 h 723900"/>
                <a:gd name="connsiteX58" fmla="*/ 2105025 w 2938462"/>
                <a:gd name="connsiteY58" fmla="*/ 52387 h 723900"/>
                <a:gd name="connsiteX59" fmla="*/ 2157412 w 2938462"/>
                <a:gd name="connsiteY59" fmla="*/ 42862 h 723900"/>
                <a:gd name="connsiteX60" fmla="*/ 2319337 w 2938462"/>
                <a:gd name="connsiteY60" fmla="*/ 42862 h 723900"/>
                <a:gd name="connsiteX61" fmla="*/ 2343150 w 2938462"/>
                <a:gd name="connsiteY61" fmla="*/ 38100 h 723900"/>
                <a:gd name="connsiteX62" fmla="*/ 2371725 w 2938462"/>
                <a:gd name="connsiteY62" fmla="*/ 28575 h 723900"/>
                <a:gd name="connsiteX63" fmla="*/ 2486025 w 2938462"/>
                <a:gd name="connsiteY63" fmla="*/ 33337 h 723900"/>
                <a:gd name="connsiteX64" fmla="*/ 2524125 w 2938462"/>
                <a:gd name="connsiteY64" fmla="*/ 38100 h 723900"/>
                <a:gd name="connsiteX65" fmla="*/ 2614612 w 2938462"/>
                <a:gd name="connsiteY65" fmla="*/ 33337 h 723900"/>
                <a:gd name="connsiteX66" fmla="*/ 2647950 w 2938462"/>
                <a:gd name="connsiteY66" fmla="*/ 9525 h 723900"/>
                <a:gd name="connsiteX67" fmla="*/ 2676525 w 2938462"/>
                <a:gd name="connsiteY67" fmla="*/ 0 h 723900"/>
                <a:gd name="connsiteX68" fmla="*/ 2709862 w 2938462"/>
                <a:gd name="connsiteY68" fmla="*/ 4762 h 723900"/>
                <a:gd name="connsiteX69" fmla="*/ 2728912 w 2938462"/>
                <a:gd name="connsiteY69" fmla="*/ 33337 h 723900"/>
                <a:gd name="connsiteX70" fmla="*/ 2743200 w 2938462"/>
                <a:gd name="connsiteY70" fmla="*/ 42862 h 723900"/>
                <a:gd name="connsiteX71" fmla="*/ 2757487 w 2938462"/>
                <a:gd name="connsiteY71" fmla="*/ 47625 h 723900"/>
                <a:gd name="connsiteX72" fmla="*/ 2919412 w 2938462"/>
                <a:gd name="connsiteY72" fmla="*/ 57150 h 723900"/>
                <a:gd name="connsiteX73" fmla="*/ 2938462 w 2938462"/>
                <a:gd name="connsiteY7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419100 w 2938462"/>
                <a:gd name="connsiteY22" fmla="*/ 390525 h 723900"/>
                <a:gd name="connsiteX23" fmla="*/ 595312 w 2938462"/>
                <a:gd name="connsiteY23" fmla="*/ 357187 h 723900"/>
                <a:gd name="connsiteX24" fmla="*/ 795337 w 2938462"/>
                <a:gd name="connsiteY24" fmla="*/ 338137 h 723900"/>
                <a:gd name="connsiteX25" fmla="*/ 823912 w 2938462"/>
                <a:gd name="connsiteY25" fmla="*/ 319087 h 723900"/>
                <a:gd name="connsiteX26" fmla="*/ 852487 w 2938462"/>
                <a:gd name="connsiteY26" fmla="*/ 295275 h 723900"/>
                <a:gd name="connsiteX27" fmla="*/ 919162 w 2938462"/>
                <a:gd name="connsiteY27" fmla="*/ 300037 h 723900"/>
                <a:gd name="connsiteX28" fmla="*/ 957262 w 2938462"/>
                <a:gd name="connsiteY28" fmla="*/ 309562 h 723900"/>
                <a:gd name="connsiteX29" fmla="*/ 976312 w 2938462"/>
                <a:gd name="connsiteY29" fmla="*/ 314325 h 723900"/>
                <a:gd name="connsiteX30" fmla="*/ 1109662 w 2938462"/>
                <a:gd name="connsiteY30" fmla="*/ 295275 h 723900"/>
                <a:gd name="connsiteX31" fmla="*/ 1138237 w 2938462"/>
                <a:gd name="connsiteY31" fmla="*/ 285750 h 723900"/>
                <a:gd name="connsiteX32" fmla="*/ 1262062 w 2938462"/>
                <a:gd name="connsiteY32" fmla="*/ 276225 h 723900"/>
                <a:gd name="connsiteX33" fmla="*/ 1290637 w 2938462"/>
                <a:gd name="connsiteY33" fmla="*/ 261937 h 723900"/>
                <a:gd name="connsiteX34" fmla="*/ 1304925 w 2938462"/>
                <a:gd name="connsiteY34" fmla="*/ 257175 h 723900"/>
                <a:gd name="connsiteX35" fmla="*/ 1347787 w 2938462"/>
                <a:gd name="connsiteY35" fmla="*/ 228600 h 723900"/>
                <a:gd name="connsiteX36" fmla="*/ 1362075 w 2938462"/>
                <a:gd name="connsiteY36" fmla="*/ 219075 h 723900"/>
                <a:gd name="connsiteX37" fmla="*/ 1376362 w 2938462"/>
                <a:gd name="connsiteY37" fmla="*/ 214312 h 723900"/>
                <a:gd name="connsiteX38" fmla="*/ 1428750 w 2938462"/>
                <a:gd name="connsiteY38" fmla="*/ 195262 h 723900"/>
                <a:gd name="connsiteX39" fmla="*/ 1509712 w 2938462"/>
                <a:gd name="connsiteY39" fmla="*/ 190500 h 723900"/>
                <a:gd name="connsiteX40" fmla="*/ 1543050 w 2938462"/>
                <a:gd name="connsiteY40" fmla="*/ 185737 h 723900"/>
                <a:gd name="connsiteX41" fmla="*/ 1585912 w 2938462"/>
                <a:gd name="connsiteY41" fmla="*/ 180975 h 723900"/>
                <a:gd name="connsiteX42" fmla="*/ 1600200 w 2938462"/>
                <a:gd name="connsiteY42" fmla="*/ 176212 h 723900"/>
                <a:gd name="connsiteX43" fmla="*/ 1652587 w 2938462"/>
                <a:gd name="connsiteY43" fmla="*/ 171450 h 723900"/>
                <a:gd name="connsiteX44" fmla="*/ 1681162 w 2938462"/>
                <a:gd name="connsiteY44" fmla="*/ 161925 h 723900"/>
                <a:gd name="connsiteX45" fmla="*/ 1704975 w 2938462"/>
                <a:gd name="connsiteY45" fmla="*/ 157162 h 723900"/>
                <a:gd name="connsiteX46" fmla="*/ 1762125 w 2938462"/>
                <a:gd name="connsiteY46" fmla="*/ 147637 h 723900"/>
                <a:gd name="connsiteX47" fmla="*/ 1776412 w 2938462"/>
                <a:gd name="connsiteY47" fmla="*/ 142875 h 723900"/>
                <a:gd name="connsiteX48" fmla="*/ 1824037 w 2938462"/>
                <a:gd name="connsiteY48" fmla="*/ 133350 h 723900"/>
                <a:gd name="connsiteX49" fmla="*/ 1852612 w 2938462"/>
                <a:gd name="connsiteY49" fmla="*/ 128587 h 723900"/>
                <a:gd name="connsiteX50" fmla="*/ 1881187 w 2938462"/>
                <a:gd name="connsiteY50" fmla="*/ 119062 h 723900"/>
                <a:gd name="connsiteX51" fmla="*/ 1895475 w 2938462"/>
                <a:gd name="connsiteY51" fmla="*/ 114300 h 723900"/>
                <a:gd name="connsiteX52" fmla="*/ 1943100 w 2938462"/>
                <a:gd name="connsiteY52" fmla="*/ 109537 h 723900"/>
                <a:gd name="connsiteX53" fmla="*/ 1957387 w 2938462"/>
                <a:gd name="connsiteY53" fmla="*/ 100012 h 723900"/>
                <a:gd name="connsiteX54" fmla="*/ 1981200 w 2938462"/>
                <a:gd name="connsiteY54" fmla="*/ 76200 h 723900"/>
                <a:gd name="connsiteX55" fmla="*/ 2028825 w 2938462"/>
                <a:gd name="connsiteY55" fmla="*/ 71437 h 723900"/>
                <a:gd name="connsiteX56" fmla="*/ 2076450 w 2938462"/>
                <a:gd name="connsiteY56" fmla="*/ 61912 h 723900"/>
                <a:gd name="connsiteX57" fmla="*/ 2105025 w 2938462"/>
                <a:gd name="connsiteY57" fmla="*/ 52387 h 723900"/>
                <a:gd name="connsiteX58" fmla="*/ 2157412 w 2938462"/>
                <a:gd name="connsiteY58" fmla="*/ 42862 h 723900"/>
                <a:gd name="connsiteX59" fmla="*/ 2319337 w 2938462"/>
                <a:gd name="connsiteY59" fmla="*/ 42862 h 723900"/>
                <a:gd name="connsiteX60" fmla="*/ 2343150 w 2938462"/>
                <a:gd name="connsiteY60" fmla="*/ 38100 h 723900"/>
                <a:gd name="connsiteX61" fmla="*/ 2371725 w 2938462"/>
                <a:gd name="connsiteY61" fmla="*/ 28575 h 723900"/>
                <a:gd name="connsiteX62" fmla="*/ 2486025 w 2938462"/>
                <a:gd name="connsiteY62" fmla="*/ 33337 h 723900"/>
                <a:gd name="connsiteX63" fmla="*/ 2524125 w 2938462"/>
                <a:gd name="connsiteY63" fmla="*/ 38100 h 723900"/>
                <a:gd name="connsiteX64" fmla="*/ 2614612 w 2938462"/>
                <a:gd name="connsiteY64" fmla="*/ 33337 h 723900"/>
                <a:gd name="connsiteX65" fmla="*/ 2647950 w 2938462"/>
                <a:gd name="connsiteY65" fmla="*/ 9525 h 723900"/>
                <a:gd name="connsiteX66" fmla="*/ 2676525 w 2938462"/>
                <a:gd name="connsiteY66" fmla="*/ 0 h 723900"/>
                <a:gd name="connsiteX67" fmla="*/ 2709862 w 2938462"/>
                <a:gd name="connsiteY67" fmla="*/ 4762 h 723900"/>
                <a:gd name="connsiteX68" fmla="*/ 2728912 w 2938462"/>
                <a:gd name="connsiteY68" fmla="*/ 33337 h 723900"/>
                <a:gd name="connsiteX69" fmla="*/ 2743200 w 2938462"/>
                <a:gd name="connsiteY69" fmla="*/ 42862 h 723900"/>
                <a:gd name="connsiteX70" fmla="*/ 2757487 w 2938462"/>
                <a:gd name="connsiteY70" fmla="*/ 47625 h 723900"/>
                <a:gd name="connsiteX71" fmla="*/ 2919412 w 2938462"/>
                <a:gd name="connsiteY71" fmla="*/ 57150 h 723900"/>
                <a:gd name="connsiteX72" fmla="*/ 2938462 w 2938462"/>
                <a:gd name="connsiteY7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404812 w 2938462"/>
                <a:gd name="connsiteY21" fmla="*/ 400050 h 723900"/>
                <a:gd name="connsiteX22" fmla="*/ 595312 w 2938462"/>
                <a:gd name="connsiteY22" fmla="*/ 357187 h 723900"/>
                <a:gd name="connsiteX23" fmla="*/ 795337 w 2938462"/>
                <a:gd name="connsiteY23" fmla="*/ 338137 h 723900"/>
                <a:gd name="connsiteX24" fmla="*/ 823912 w 2938462"/>
                <a:gd name="connsiteY24" fmla="*/ 319087 h 723900"/>
                <a:gd name="connsiteX25" fmla="*/ 852487 w 2938462"/>
                <a:gd name="connsiteY25" fmla="*/ 295275 h 723900"/>
                <a:gd name="connsiteX26" fmla="*/ 919162 w 2938462"/>
                <a:gd name="connsiteY26" fmla="*/ 300037 h 723900"/>
                <a:gd name="connsiteX27" fmla="*/ 957262 w 2938462"/>
                <a:gd name="connsiteY27" fmla="*/ 309562 h 723900"/>
                <a:gd name="connsiteX28" fmla="*/ 976312 w 2938462"/>
                <a:gd name="connsiteY28" fmla="*/ 314325 h 723900"/>
                <a:gd name="connsiteX29" fmla="*/ 1109662 w 2938462"/>
                <a:gd name="connsiteY29" fmla="*/ 295275 h 723900"/>
                <a:gd name="connsiteX30" fmla="*/ 1138237 w 2938462"/>
                <a:gd name="connsiteY30" fmla="*/ 285750 h 723900"/>
                <a:gd name="connsiteX31" fmla="*/ 1262062 w 2938462"/>
                <a:gd name="connsiteY31" fmla="*/ 276225 h 723900"/>
                <a:gd name="connsiteX32" fmla="*/ 1290637 w 2938462"/>
                <a:gd name="connsiteY32" fmla="*/ 261937 h 723900"/>
                <a:gd name="connsiteX33" fmla="*/ 1304925 w 2938462"/>
                <a:gd name="connsiteY33" fmla="*/ 257175 h 723900"/>
                <a:gd name="connsiteX34" fmla="*/ 1347787 w 2938462"/>
                <a:gd name="connsiteY34" fmla="*/ 228600 h 723900"/>
                <a:gd name="connsiteX35" fmla="*/ 1362075 w 2938462"/>
                <a:gd name="connsiteY35" fmla="*/ 219075 h 723900"/>
                <a:gd name="connsiteX36" fmla="*/ 1376362 w 2938462"/>
                <a:gd name="connsiteY36" fmla="*/ 214312 h 723900"/>
                <a:gd name="connsiteX37" fmla="*/ 1428750 w 2938462"/>
                <a:gd name="connsiteY37" fmla="*/ 195262 h 723900"/>
                <a:gd name="connsiteX38" fmla="*/ 1509712 w 2938462"/>
                <a:gd name="connsiteY38" fmla="*/ 190500 h 723900"/>
                <a:gd name="connsiteX39" fmla="*/ 1543050 w 2938462"/>
                <a:gd name="connsiteY39" fmla="*/ 185737 h 723900"/>
                <a:gd name="connsiteX40" fmla="*/ 1585912 w 2938462"/>
                <a:gd name="connsiteY40" fmla="*/ 180975 h 723900"/>
                <a:gd name="connsiteX41" fmla="*/ 1600200 w 2938462"/>
                <a:gd name="connsiteY41" fmla="*/ 176212 h 723900"/>
                <a:gd name="connsiteX42" fmla="*/ 1652587 w 2938462"/>
                <a:gd name="connsiteY42" fmla="*/ 171450 h 723900"/>
                <a:gd name="connsiteX43" fmla="*/ 1681162 w 2938462"/>
                <a:gd name="connsiteY43" fmla="*/ 161925 h 723900"/>
                <a:gd name="connsiteX44" fmla="*/ 1704975 w 2938462"/>
                <a:gd name="connsiteY44" fmla="*/ 157162 h 723900"/>
                <a:gd name="connsiteX45" fmla="*/ 1762125 w 2938462"/>
                <a:gd name="connsiteY45" fmla="*/ 147637 h 723900"/>
                <a:gd name="connsiteX46" fmla="*/ 1776412 w 2938462"/>
                <a:gd name="connsiteY46" fmla="*/ 142875 h 723900"/>
                <a:gd name="connsiteX47" fmla="*/ 1824037 w 2938462"/>
                <a:gd name="connsiteY47" fmla="*/ 133350 h 723900"/>
                <a:gd name="connsiteX48" fmla="*/ 1852612 w 2938462"/>
                <a:gd name="connsiteY48" fmla="*/ 128587 h 723900"/>
                <a:gd name="connsiteX49" fmla="*/ 1881187 w 2938462"/>
                <a:gd name="connsiteY49" fmla="*/ 119062 h 723900"/>
                <a:gd name="connsiteX50" fmla="*/ 1895475 w 2938462"/>
                <a:gd name="connsiteY50" fmla="*/ 114300 h 723900"/>
                <a:gd name="connsiteX51" fmla="*/ 1943100 w 2938462"/>
                <a:gd name="connsiteY51" fmla="*/ 109537 h 723900"/>
                <a:gd name="connsiteX52" fmla="*/ 1957387 w 2938462"/>
                <a:gd name="connsiteY52" fmla="*/ 100012 h 723900"/>
                <a:gd name="connsiteX53" fmla="*/ 1981200 w 2938462"/>
                <a:gd name="connsiteY53" fmla="*/ 76200 h 723900"/>
                <a:gd name="connsiteX54" fmla="*/ 2028825 w 2938462"/>
                <a:gd name="connsiteY54" fmla="*/ 71437 h 723900"/>
                <a:gd name="connsiteX55" fmla="*/ 2076450 w 2938462"/>
                <a:gd name="connsiteY55" fmla="*/ 61912 h 723900"/>
                <a:gd name="connsiteX56" fmla="*/ 2105025 w 2938462"/>
                <a:gd name="connsiteY56" fmla="*/ 52387 h 723900"/>
                <a:gd name="connsiteX57" fmla="*/ 2157412 w 2938462"/>
                <a:gd name="connsiteY57" fmla="*/ 42862 h 723900"/>
                <a:gd name="connsiteX58" fmla="*/ 2319337 w 2938462"/>
                <a:gd name="connsiteY58" fmla="*/ 42862 h 723900"/>
                <a:gd name="connsiteX59" fmla="*/ 2343150 w 2938462"/>
                <a:gd name="connsiteY59" fmla="*/ 38100 h 723900"/>
                <a:gd name="connsiteX60" fmla="*/ 2371725 w 2938462"/>
                <a:gd name="connsiteY60" fmla="*/ 28575 h 723900"/>
                <a:gd name="connsiteX61" fmla="*/ 2486025 w 2938462"/>
                <a:gd name="connsiteY61" fmla="*/ 33337 h 723900"/>
                <a:gd name="connsiteX62" fmla="*/ 2524125 w 2938462"/>
                <a:gd name="connsiteY62" fmla="*/ 38100 h 723900"/>
                <a:gd name="connsiteX63" fmla="*/ 2614612 w 2938462"/>
                <a:gd name="connsiteY63" fmla="*/ 33337 h 723900"/>
                <a:gd name="connsiteX64" fmla="*/ 2647950 w 2938462"/>
                <a:gd name="connsiteY64" fmla="*/ 9525 h 723900"/>
                <a:gd name="connsiteX65" fmla="*/ 2676525 w 2938462"/>
                <a:gd name="connsiteY65" fmla="*/ 0 h 723900"/>
                <a:gd name="connsiteX66" fmla="*/ 2709862 w 2938462"/>
                <a:gd name="connsiteY66" fmla="*/ 4762 h 723900"/>
                <a:gd name="connsiteX67" fmla="*/ 2728912 w 2938462"/>
                <a:gd name="connsiteY67" fmla="*/ 33337 h 723900"/>
                <a:gd name="connsiteX68" fmla="*/ 2743200 w 2938462"/>
                <a:gd name="connsiteY68" fmla="*/ 42862 h 723900"/>
                <a:gd name="connsiteX69" fmla="*/ 2757487 w 2938462"/>
                <a:gd name="connsiteY69" fmla="*/ 47625 h 723900"/>
                <a:gd name="connsiteX70" fmla="*/ 2919412 w 2938462"/>
                <a:gd name="connsiteY70" fmla="*/ 57150 h 723900"/>
                <a:gd name="connsiteX71" fmla="*/ 2938462 w 2938462"/>
                <a:gd name="connsiteY7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390525 w 2938462"/>
                <a:gd name="connsiteY20" fmla="*/ 404812 h 723900"/>
                <a:gd name="connsiteX21" fmla="*/ 595312 w 2938462"/>
                <a:gd name="connsiteY21" fmla="*/ 357187 h 723900"/>
                <a:gd name="connsiteX22" fmla="*/ 795337 w 2938462"/>
                <a:gd name="connsiteY22" fmla="*/ 338137 h 723900"/>
                <a:gd name="connsiteX23" fmla="*/ 823912 w 2938462"/>
                <a:gd name="connsiteY23" fmla="*/ 319087 h 723900"/>
                <a:gd name="connsiteX24" fmla="*/ 852487 w 2938462"/>
                <a:gd name="connsiteY24" fmla="*/ 295275 h 723900"/>
                <a:gd name="connsiteX25" fmla="*/ 919162 w 2938462"/>
                <a:gd name="connsiteY25" fmla="*/ 300037 h 723900"/>
                <a:gd name="connsiteX26" fmla="*/ 957262 w 2938462"/>
                <a:gd name="connsiteY26" fmla="*/ 309562 h 723900"/>
                <a:gd name="connsiteX27" fmla="*/ 976312 w 2938462"/>
                <a:gd name="connsiteY27" fmla="*/ 314325 h 723900"/>
                <a:gd name="connsiteX28" fmla="*/ 1109662 w 2938462"/>
                <a:gd name="connsiteY28" fmla="*/ 295275 h 723900"/>
                <a:gd name="connsiteX29" fmla="*/ 1138237 w 2938462"/>
                <a:gd name="connsiteY29" fmla="*/ 285750 h 723900"/>
                <a:gd name="connsiteX30" fmla="*/ 1262062 w 2938462"/>
                <a:gd name="connsiteY30" fmla="*/ 276225 h 723900"/>
                <a:gd name="connsiteX31" fmla="*/ 1290637 w 2938462"/>
                <a:gd name="connsiteY31" fmla="*/ 261937 h 723900"/>
                <a:gd name="connsiteX32" fmla="*/ 1304925 w 2938462"/>
                <a:gd name="connsiteY32" fmla="*/ 257175 h 723900"/>
                <a:gd name="connsiteX33" fmla="*/ 1347787 w 2938462"/>
                <a:gd name="connsiteY33" fmla="*/ 228600 h 723900"/>
                <a:gd name="connsiteX34" fmla="*/ 1362075 w 2938462"/>
                <a:gd name="connsiteY34" fmla="*/ 219075 h 723900"/>
                <a:gd name="connsiteX35" fmla="*/ 1376362 w 2938462"/>
                <a:gd name="connsiteY35" fmla="*/ 214312 h 723900"/>
                <a:gd name="connsiteX36" fmla="*/ 1428750 w 2938462"/>
                <a:gd name="connsiteY36" fmla="*/ 195262 h 723900"/>
                <a:gd name="connsiteX37" fmla="*/ 1509712 w 2938462"/>
                <a:gd name="connsiteY37" fmla="*/ 190500 h 723900"/>
                <a:gd name="connsiteX38" fmla="*/ 1543050 w 2938462"/>
                <a:gd name="connsiteY38" fmla="*/ 185737 h 723900"/>
                <a:gd name="connsiteX39" fmla="*/ 1585912 w 2938462"/>
                <a:gd name="connsiteY39" fmla="*/ 180975 h 723900"/>
                <a:gd name="connsiteX40" fmla="*/ 1600200 w 2938462"/>
                <a:gd name="connsiteY40" fmla="*/ 176212 h 723900"/>
                <a:gd name="connsiteX41" fmla="*/ 1652587 w 2938462"/>
                <a:gd name="connsiteY41" fmla="*/ 171450 h 723900"/>
                <a:gd name="connsiteX42" fmla="*/ 1681162 w 2938462"/>
                <a:gd name="connsiteY42" fmla="*/ 161925 h 723900"/>
                <a:gd name="connsiteX43" fmla="*/ 1704975 w 2938462"/>
                <a:gd name="connsiteY43" fmla="*/ 157162 h 723900"/>
                <a:gd name="connsiteX44" fmla="*/ 1762125 w 2938462"/>
                <a:gd name="connsiteY44" fmla="*/ 147637 h 723900"/>
                <a:gd name="connsiteX45" fmla="*/ 1776412 w 2938462"/>
                <a:gd name="connsiteY45" fmla="*/ 142875 h 723900"/>
                <a:gd name="connsiteX46" fmla="*/ 1824037 w 2938462"/>
                <a:gd name="connsiteY46" fmla="*/ 133350 h 723900"/>
                <a:gd name="connsiteX47" fmla="*/ 1852612 w 2938462"/>
                <a:gd name="connsiteY47" fmla="*/ 128587 h 723900"/>
                <a:gd name="connsiteX48" fmla="*/ 1881187 w 2938462"/>
                <a:gd name="connsiteY48" fmla="*/ 119062 h 723900"/>
                <a:gd name="connsiteX49" fmla="*/ 1895475 w 2938462"/>
                <a:gd name="connsiteY49" fmla="*/ 114300 h 723900"/>
                <a:gd name="connsiteX50" fmla="*/ 1943100 w 2938462"/>
                <a:gd name="connsiteY50" fmla="*/ 109537 h 723900"/>
                <a:gd name="connsiteX51" fmla="*/ 1957387 w 2938462"/>
                <a:gd name="connsiteY51" fmla="*/ 100012 h 723900"/>
                <a:gd name="connsiteX52" fmla="*/ 1981200 w 2938462"/>
                <a:gd name="connsiteY52" fmla="*/ 76200 h 723900"/>
                <a:gd name="connsiteX53" fmla="*/ 2028825 w 2938462"/>
                <a:gd name="connsiteY53" fmla="*/ 71437 h 723900"/>
                <a:gd name="connsiteX54" fmla="*/ 2076450 w 2938462"/>
                <a:gd name="connsiteY54" fmla="*/ 61912 h 723900"/>
                <a:gd name="connsiteX55" fmla="*/ 2105025 w 2938462"/>
                <a:gd name="connsiteY55" fmla="*/ 52387 h 723900"/>
                <a:gd name="connsiteX56" fmla="*/ 2157412 w 2938462"/>
                <a:gd name="connsiteY56" fmla="*/ 42862 h 723900"/>
                <a:gd name="connsiteX57" fmla="*/ 2319337 w 2938462"/>
                <a:gd name="connsiteY57" fmla="*/ 42862 h 723900"/>
                <a:gd name="connsiteX58" fmla="*/ 2343150 w 2938462"/>
                <a:gd name="connsiteY58" fmla="*/ 38100 h 723900"/>
                <a:gd name="connsiteX59" fmla="*/ 2371725 w 2938462"/>
                <a:gd name="connsiteY59" fmla="*/ 28575 h 723900"/>
                <a:gd name="connsiteX60" fmla="*/ 2486025 w 2938462"/>
                <a:gd name="connsiteY60" fmla="*/ 33337 h 723900"/>
                <a:gd name="connsiteX61" fmla="*/ 2524125 w 2938462"/>
                <a:gd name="connsiteY61" fmla="*/ 38100 h 723900"/>
                <a:gd name="connsiteX62" fmla="*/ 2614612 w 2938462"/>
                <a:gd name="connsiteY62" fmla="*/ 33337 h 723900"/>
                <a:gd name="connsiteX63" fmla="*/ 2647950 w 2938462"/>
                <a:gd name="connsiteY63" fmla="*/ 9525 h 723900"/>
                <a:gd name="connsiteX64" fmla="*/ 2676525 w 2938462"/>
                <a:gd name="connsiteY64" fmla="*/ 0 h 723900"/>
                <a:gd name="connsiteX65" fmla="*/ 2709862 w 2938462"/>
                <a:gd name="connsiteY65" fmla="*/ 4762 h 723900"/>
                <a:gd name="connsiteX66" fmla="*/ 2728912 w 2938462"/>
                <a:gd name="connsiteY66" fmla="*/ 33337 h 723900"/>
                <a:gd name="connsiteX67" fmla="*/ 2743200 w 2938462"/>
                <a:gd name="connsiteY67" fmla="*/ 42862 h 723900"/>
                <a:gd name="connsiteX68" fmla="*/ 2757487 w 2938462"/>
                <a:gd name="connsiteY68" fmla="*/ 47625 h 723900"/>
                <a:gd name="connsiteX69" fmla="*/ 2919412 w 2938462"/>
                <a:gd name="connsiteY69" fmla="*/ 57150 h 723900"/>
                <a:gd name="connsiteX70" fmla="*/ 2938462 w 2938462"/>
                <a:gd name="connsiteY7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361950 w 2938462"/>
                <a:gd name="connsiteY19" fmla="*/ 428625 h 723900"/>
                <a:gd name="connsiteX20" fmla="*/ 595312 w 2938462"/>
                <a:gd name="connsiteY20" fmla="*/ 357187 h 723900"/>
                <a:gd name="connsiteX21" fmla="*/ 795337 w 2938462"/>
                <a:gd name="connsiteY21" fmla="*/ 338137 h 723900"/>
                <a:gd name="connsiteX22" fmla="*/ 823912 w 2938462"/>
                <a:gd name="connsiteY22" fmla="*/ 319087 h 723900"/>
                <a:gd name="connsiteX23" fmla="*/ 852487 w 2938462"/>
                <a:gd name="connsiteY23" fmla="*/ 295275 h 723900"/>
                <a:gd name="connsiteX24" fmla="*/ 919162 w 2938462"/>
                <a:gd name="connsiteY24" fmla="*/ 300037 h 723900"/>
                <a:gd name="connsiteX25" fmla="*/ 957262 w 2938462"/>
                <a:gd name="connsiteY25" fmla="*/ 309562 h 723900"/>
                <a:gd name="connsiteX26" fmla="*/ 976312 w 2938462"/>
                <a:gd name="connsiteY26" fmla="*/ 314325 h 723900"/>
                <a:gd name="connsiteX27" fmla="*/ 1109662 w 2938462"/>
                <a:gd name="connsiteY27" fmla="*/ 295275 h 723900"/>
                <a:gd name="connsiteX28" fmla="*/ 1138237 w 2938462"/>
                <a:gd name="connsiteY28" fmla="*/ 285750 h 723900"/>
                <a:gd name="connsiteX29" fmla="*/ 1262062 w 2938462"/>
                <a:gd name="connsiteY29" fmla="*/ 276225 h 723900"/>
                <a:gd name="connsiteX30" fmla="*/ 1290637 w 2938462"/>
                <a:gd name="connsiteY30" fmla="*/ 261937 h 723900"/>
                <a:gd name="connsiteX31" fmla="*/ 1304925 w 2938462"/>
                <a:gd name="connsiteY31" fmla="*/ 257175 h 723900"/>
                <a:gd name="connsiteX32" fmla="*/ 1347787 w 2938462"/>
                <a:gd name="connsiteY32" fmla="*/ 228600 h 723900"/>
                <a:gd name="connsiteX33" fmla="*/ 1362075 w 2938462"/>
                <a:gd name="connsiteY33" fmla="*/ 219075 h 723900"/>
                <a:gd name="connsiteX34" fmla="*/ 1376362 w 2938462"/>
                <a:gd name="connsiteY34" fmla="*/ 214312 h 723900"/>
                <a:gd name="connsiteX35" fmla="*/ 1428750 w 2938462"/>
                <a:gd name="connsiteY35" fmla="*/ 195262 h 723900"/>
                <a:gd name="connsiteX36" fmla="*/ 1509712 w 2938462"/>
                <a:gd name="connsiteY36" fmla="*/ 190500 h 723900"/>
                <a:gd name="connsiteX37" fmla="*/ 1543050 w 2938462"/>
                <a:gd name="connsiteY37" fmla="*/ 185737 h 723900"/>
                <a:gd name="connsiteX38" fmla="*/ 1585912 w 2938462"/>
                <a:gd name="connsiteY38" fmla="*/ 180975 h 723900"/>
                <a:gd name="connsiteX39" fmla="*/ 1600200 w 2938462"/>
                <a:gd name="connsiteY39" fmla="*/ 176212 h 723900"/>
                <a:gd name="connsiteX40" fmla="*/ 1652587 w 2938462"/>
                <a:gd name="connsiteY40" fmla="*/ 171450 h 723900"/>
                <a:gd name="connsiteX41" fmla="*/ 1681162 w 2938462"/>
                <a:gd name="connsiteY41" fmla="*/ 161925 h 723900"/>
                <a:gd name="connsiteX42" fmla="*/ 1704975 w 2938462"/>
                <a:gd name="connsiteY42" fmla="*/ 157162 h 723900"/>
                <a:gd name="connsiteX43" fmla="*/ 1762125 w 2938462"/>
                <a:gd name="connsiteY43" fmla="*/ 147637 h 723900"/>
                <a:gd name="connsiteX44" fmla="*/ 1776412 w 2938462"/>
                <a:gd name="connsiteY44" fmla="*/ 142875 h 723900"/>
                <a:gd name="connsiteX45" fmla="*/ 1824037 w 2938462"/>
                <a:gd name="connsiteY45" fmla="*/ 133350 h 723900"/>
                <a:gd name="connsiteX46" fmla="*/ 1852612 w 2938462"/>
                <a:gd name="connsiteY46" fmla="*/ 128587 h 723900"/>
                <a:gd name="connsiteX47" fmla="*/ 1881187 w 2938462"/>
                <a:gd name="connsiteY47" fmla="*/ 119062 h 723900"/>
                <a:gd name="connsiteX48" fmla="*/ 1895475 w 2938462"/>
                <a:gd name="connsiteY48" fmla="*/ 114300 h 723900"/>
                <a:gd name="connsiteX49" fmla="*/ 1943100 w 2938462"/>
                <a:gd name="connsiteY49" fmla="*/ 109537 h 723900"/>
                <a:gd name="connsiteX50" fmla="*/ 1957387 w 2938462"/>
                <a:gd name="connsiteY50" fmla="*/ 100012 h 723900"/>
                <a:gd name="connsiteX51" fmla="*/ 1981200 w 2938462"/>
                <a:gd name="connsiteY51" fmla="*/ 76200 h 723900"/>
                <a:gd name="connsiteX52" fmla="*/ 2028825 w 2938462"/>
                <a:gd name="connsiteY52" fmla="*/ 71437 h 723900"/>
                <a:gd name="connsiteX53" fmla="*/ 2076450 w 2938462"/>
                <a:gd name="connsiteY53" fmla="*/ 61912 h 723900"/>
                <a:gd name="connsiteX54" fmla="*/ 2105025 w 2938462"/>
                <a:gd name="connsiteY54" fmla="*/ 52387 h 723900"/>
                <a:gd name="connsiteX55" fmla="*/ 2157412 w 2938462"/>
                <a:gd name="connsiteY55" fmla="*/ 42862 h 723900"/>
                <a:gd name="connsiteX56" fmla="*/ 2319337 w 2938462"/>
                <a:gd name="connsiteY56" fmla="*/ 42862 h 723900"/>
                <a:gd name="connsiteX57" fmla="*/ 2343150 w 2938462"/>
                <a:gd name="connsiteY57" fmla="*/ 38100 h 723900"/>
                <a:gd name="connsiteX58" fmla="*/ 2371725 w 2938462"/>
                <a:gd name="connsiteY58" fmla="*/ 28575 h 723900"/>
                <a:gd name="connsiteX59" fmla="*/ 2486025 w 2938462"/>
                <a:gd name="connsiteY59" fmla="*/ 33337 h 723900"/>
                <a:gd name="connsiteX60" fmla="*/ 2524125 w 2938462"/>
                <a:gd name="connsiteY60" fmla="*/ 38100 h 723900"/>
                <a:gd name="connsiteX61" fmla="*/ 2614612 w 2938462"/>
                <a:gd name="connsiteY61" fmla="*/ 33337 h 723900"/>
                <a:gd name="connsiteX62" fmla="*/ 2647950 w 2938462"/>
                <a:gd name="connsiteY62" fmla="*/ 9525 h 723900"/>
                <a:gd name="connsiteX63" fmla="*/ 2676525 w 2938462"/>
                <a:gd name="connsiteY63" fmla="*/ 0 h 723900"/>
                <a:gd name="connsiteX64" fmla="*/ 2709862 w 2938462"/>
                <a:gd name="connsiteY64" fmla="*/ 4762 h 723900"/>
                <a:gd name="connsiteX65" fmla="*/ 2728912 w 2938462"/>
                <a:gd name="connsiteY65" fmla="*/ 33337 h 723900"/>
                <a:gd name="connsiteX66" fmla="*/ 2743200 w 2938462"/>
                <a:gd name="connsiteY66" fmla="*/ 42862 h 723900"/>
                <a:gd name="connsiteX67" fmla="*/ 2757487 w 2938462"/>
                <a:gd name="connsiteY67" fmla="*/ 47625 h 723900"/>
                <a:gd name="connsiteX68" fmla="*/ 2919412 w 2938462"/>
                <a:gd name="connsiteY68" fmla="*/ 57150 h 723900"/>
                <a:gd name="connsiteX69" fmla="*/ 2938462 w 2938462"/>
                <a:gd name="connsiteY6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347662 w 2938462"/>
                <a:gd name="connsiteY18" fmla="*/ 438150 h 723900"/>
                <a:gd name="connsiteX19" fmla="*/ 595312 w 2938462"/>
                <a:gd name="connsiteY19" fmla="*/ 357187 h 723900"/>
                <a:gd name="connsiteX20" fmla="*/ 795337 w 2938462"/>
                <a:gd name="connsiteY20" fmla="*/ 338137 h 723900"/>
                <a:gd name="connsiteX21" fmla="*/ 823912 w 2938462"/>
                <a:gd name="connsiteY21" fmla="*/ 319087 h 723900"/>
                <a:gd name="connsiteX22" fmla="*/ 852487 w 2938462"/>
                <a:gd name="connsiteY22" fmla="*/ 295275 h 723900"/>
                <a:gd name="connsiteX23" fmla="*/ 919162 w 2938462"/>
                <a:gd name="connsiteY23" fmla="*/ 300037 h 723900"/>
                <a:gd name="connsiteX24" fmla="*/ 957262 w 2938462"/>
                <a:gd name="connsiteY24" fmla="*/ 309562 h 723900"/>
                <a:gd name="connsiteX25" fmla="*/ 976312 w 2938462"/>
                <a:gd name="connsiteY25" fmla="*/ 314325 h 723900"/>
                <a:gd name="connsiteX26" fmla="*/ 1109662 w 2938462"/>
                <a:gd name="connsiteY26" fmla="*/ 295275 h 723900"/>
                <a:gd name="connsiteX27" fmla="*/ 1138237 w 2938462"/>
                <a:gd name="connsiteY27" fmla="*/ 285750 h 723900"/>
                <a:gd name="connsiteX28" fmla="*/ 1262062 w 2938462"/>
                <a:gd name="connsiteY28" fmla="*/ 276225 h 723900"/>
                <a:gd name="connsiteX29" fmla="*/ 1290637 w 2938462"/>
                <a:gd name="connsiteY29" fmla="*/ 261937 h 723900"/>
                <a:gd name="connsiteX30" fmla="*/ 1304925 w 2938462"/>
                <a:gd name="connsiteY30" fmla="*/ 257175 h 723900"/>
                <a:gd name="connsiteX31" fmla="*/ 1347787 w 2938462"/>
                <a:gd name="connsiteY31" fmla="*/ 228600 h 723900"/>
                <a:gd name="connsiteX32" fmla="*/ 1362075 w 2938462"/>
                <a:gd name="connsiteY32" fmla="*/ 219075 h 723900"/>
                <a:gd name="connsiteX33" fmla="*/ 1376362 w 2938462"/>
                <a:gd name="connsiteY33" fmla="*/ 214312 h 723900"/>
                <a:gd name="connsiteX34" fmla="*/ 1428750 w 2938462"/>
                <a:gd name="connsiteY34" fmla="*/ 195262 h 723900"/>
                <a:gd name="connsiteX35" fmla="*/ 1509712 w 2938462"/>
                <a:gd name="connsiteY35" fmla="*/ 190500 h 723900"/>
                <a:gd name="connsiteX36" fmla="*/ 1543050 w 2938462"/>
                <a:gd name="connsiteY36" fmla="*/ 185737 h 723900"/>
                <a:gd name="connsiteX37" fmla="*/ 1585912 w 2938462"/>
                <a:gd name="connsiteY37" fmla="*/ 180975 h 723900"/>
                <a:gd name="connsiteX38" fmla="*/ 1600200 w 2938462"/>
                <a:gd name="connsiteY38" fmla="*/ 176212 h 723900"/>
                <a:gd name="connsiteX39" fmla="*/ 1652587 w 2938462"/>
                <a:gd name="connsiteY39" fmla="*/ 171450 h 723900"/>
                <a:gd name="connsiteX40" fmla="*/ 1681162 w 2938462"/>
                <a:gd name="connsiteY40" fmla="*/ 161925 h 723900"/>
                <a:gd name="connsiteX41" fmla="*/ 1704975 w 2938462"/>
                <a:gd name="connsiteY41" fmla="*/ 157162 h 723900"/>
                <a:gd name="connsiteX42" fmla="*/ 1762125 w 2938462"/>
                <a:gd name="connsiteY42" fmla="*/ 147637 h 723900"/>
                <a:gd name="connsiteX43" fmla="*/ 1776412 w 2938462"/>
                <a:gd name="connsiteY43" fmla="*/ 142875 h 723900"/>
                <a:gd name="connsiteX44" fmla="*/ 1824037 w 2938462"/>
                <a:gd name="connsiteY44" fmla="*/ 133350 h 723900"/>
                <a:gd name="connsiteX45" fmla="*/ 1852612 w 2938462"/>
                <a:gd name="connsiteY45" fmla="*/ 128587 h 723900"/>
                <a:gd name="connsiteX46" fmla="*/ 1881187 w 2938462"/>
                <a:gd name="connsiteY46" fmla="*/ 119062 h 723900"/>
                <a:gd name="connsiteX47" fmla="*/ 1895475 w 2938462"/>
                <a:gd name="connsiteY47" fmla="*/ 114300 h 723900"/>
                <a:gd name="connsiteX48" fmla="*/ 1943100 w 2938462"/>
                <a:gd name="connsiteY48" fmla="*/ 109537 h 723900"/>
                <a:gd name="connsiteX49" fmla="*/ 1957387 w 2938462"/>
                <a:gd name="connsiteY49" fmla="*/ 100012 h 723900"/>
                <a:gd name="connsiteX50" fmla="*/ 1981200 w 2938462"/>
                <a:gd name="connsiteY50" fmla="*/ 76200 h 723900"/>
                <a:gd name="connsiteX51" fmla="*/ 2028825 w 2938462"/>
                <a:gd name="connsiteY51" fmla="*/ 71437 h 723900"/>
                <a:gd name="connsiteX52" fmla="*/ 2076450 w 2938462"/>
                <a:gd name="connsiteY52" fmla="*/ 61912 h 723900"/>
                <a:gd name="connsiteX53" fmla="*/ 2105025 w 2938462"/>
                <a:gd name="connsiteY53" fmla="*/ 52387 h 723900"/>
                <a:gd name="connsiteX54" fmla="*/ 2157412 w 2938462"/>
                <a:gd name="connsiteY54" fmla="*/ 42862 h 723900"/>
                <a:gd name="connsiteX55" fmla="*/ 2319337 w 2938462"/>
                <a:gd name="connsiteY55" fmla="*/ 42862 h 723900"/>
                <a:gd name="connsiteX56" fmla="*/ 2343150 w 2938462"/>
                <a:gd name="connsiteY56" fmla="*/ 38100 h 723900"/>
                <a:gd name="connsiteX57" fmla="*/ 2371725 w 2938462"/>
                <a:gd name="connsiteY57" fmla="*/ 28575 h 723900"/>
                <a:gd name="connsiteX58" fmla="*/ 2486025 w 2938462"/>
                <a:gd name="connsiteY58" fmla="*/ 33337 h 723900"/>
                <a:gd name="connsiteX59" fmla="*/ 2524125 w 2938462"/>
                <a:gd name="connsiteY59" fmla="*/ 38100 h 723900"/>
                <a:gd name="connsiteX60" fmla="*/ 2614612 w 2938462"/>
                <a:gd name="connsiteY60" fmla="*/ 33337 h 723900"/>
                <a:gd name="connsiteX61" fmla="*/ 2647950 w 2938462"/>
                <a:gd name="connsiteY61" fmla="*/ 9525 h 723900"/>
                <a:gd name="connsiteX62" fmla="*/ 2676525 w 2938462"/>
                <a:gd name="connsiteY62" fmla="*/ 0 h 723900"/>
                <a:gd name="connsiteX63" fmla="*/ 2709862 w 2938462"/>
                <a:gd name="connsiteY63" fmla="*/ 4762 h 723900"/>
                <a:gd name="connsiteX64" fmla="*/ 2728912 w 2938462"/>
                <a:gd name="connsiteY64" fmla="*/ 33337 h 723900"/>
                <a:gd name="connsiteX65" fmla="*/ 2743200 w 2938462"/>
                <a:gd name="connsiteY65" fmla="*/ 42862 h 723900"/>
                <a:gd name="connsiteX66" fmla="*/ 2757487 w 2938462"/>
                <a:gd name="connsiteY66" fmla="*/ 47625 h 723900"/>
                <a:gd name="connsiteX67" fmla="*/ 2919412 w 2938462"/>
                <a:gd name="connsiteY67" fmla="*/ 57150 h 723900"/>
                <a:gd name="connsiteX68" fmla="*/ 2938462 w 2938462"/>
                <a:gd name="connsiteY6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333375 w 2938462"/>
                <a:gd name="connsiteY17" fmla="*/ 442912 h 723900"/>
                <a:gd name="connsiteX18" fmla="*/ 595312 w 2938462"/>
                <a:gd name="connsiteY18" fmla="*/ 357187 h 723900"/>
                <a:gd name="connsiteX19" fmla="*/ 795337 w 2938462"/>
                <a:gd name="connsiteY19" fmla="*/ 338137 h 723900"/>
                <a:gd name="connsiteX20" fmla="*/ 823912 w 2938462"/>
                <a:gd name="connsiteY20" fmla="*/ 319087 h 723900"/>
                <a:gd name="connsiteX21" fmla="*/ 852487 w 2938462"/>
                <a:gd name="connsiteY21" fmla="*/ 295275 h 723900"/>
                <a:gd name="connsiteX22" fmla="*/ 919162 w 2938462"/>
                <a:gd name="connsiteY22" fmla="*/ 300037 h 723900"/>
                <a:gd name="connsiteX23" fmla="*/ 957262 w 2938462"/>
                <a:gd name="connsiteY23" fmla="*/ 309562 h 723900"/>
                <a:gd name="connsiteX24" fmla="*/ 976312 w 2938462"/>
                <a:gd name="connsiteY24" fmla="*/ 314325 h 723900"/>
                <a:gd name="connsiteX25" fmla="*/ 1109662 w 2938462"/>
                <a:gd name="connsiteY25" fmla="*/ 295275 h 723900"/>
                <a:gd name="connsiteX26" fmla="*/ 1138237 w 2938462"/>
                <a:gd name="connsiteY26" fmla="*/ 285750 h 723900"/>
                <a:gd name="connsiteX27" fmla="*/ 1262062 w 2938462"/>
                <a:gd name="connsiteY27" fmla="*/ 276225 h 723900"/>
                <a:gd name="connsiteX28" fmla="*/ 1290637 w 2938462"/>
                <a:gd name="connsiteY28" fmla="*/ 261937 h 723900"/>
                <a:gd name="connsiteX29" fmla="*/ 1304925 w 2938462"/>
                <a:gd name="connsiteY29" fmla="*/ 257175 h 723900"/>
                <a:gd name="connsiteX30" fmla="*/ 1347787 w 2938462"/>
                <a:gd name="connsiteY30" fmla="*/ 228600 h 723900"/>
                <a:gd name="connsiteX31" fmla="*/ 1362075 w 2938462"/>
                <a:gd name="connsiteY31" fmla="*/ 219075 h 723900"/>
                <a:gd name="connsiteX32" fmla="*/ 1376362 w 2938462"/>
                <a:gd name="connsiteY32" fmla="*/ 214312 h 723900"/>
                <a:gd name="connsiteX33" fmla="*/ 1428750 w 2938462"/>
                <a:gd name="connsiteY33" fmla="*/ 195262 h 723900"/>
                <a:gd name="connsiteX34" fmla="*/ 1509712 w 2938462"/>
                <a:gd name="connsiteY34" fmla="*/ 190500 h 723900"/>
                <a:gd name="connsiteX35" fmla="*/ 1543050 w 2938462"/>
                <a:gd name="connsiteY35" fmla="*/ 185737 h 723900"/>
                <a:gd name="connsiteX36" fmla="*/ 1585912 w 2938462"/>
                <a:gd name="connsiteY36" fmla="*/ 180975 h 723900"/>
                <a:gd name="connsiteX37" fmla="*/ 1600200 w 2938462"/>
                <a:gd name="connsiteY37" fmla="*/ 176212 h 723900"/>
                <a:gd name="connsiteX38" fmla="*/ 1652587 w 2938462"/>
                <a:gd name="connsiteY38" fmla="*/ 171450 h 723900"/>
                <a:gd name="connsiteX39" fmla="*/ 1681162 w 2938462"/>
                <a:gd name="connsiteY39" fmla="*/ 161925 h 723900"/>
                <a:gd name="connsiteX40" fmla="*/ 1704975 w 2938462"/>
                <a:gd name="connsiteY40" fmla="*/ 157162 h 723900"/>
                <a:gd name="connsiteX41" fmla="*/ 1762125 w 2938462"/>
                <a:gd name="connsiteY41" fmla="*/ 147637 h 723900"/>
                <a:gd name="connsiteX42" fmla="*/ 1776412 w 2938462"/>
                <a:gd name="connsiteY42" fmla="*/ 142875 h 723900"/>
                <a:gd name="connsiteX43" fmla="*/ 1824037 w 2938462"/>
                <a:gd name="connsiteY43" fmla="*/ 133350 h 723900"/>
                <a:gd name="connsiteX44" fmla="*/ 1852612 w 2938462"/>
                <a:gd name="connsiteY44" fmla="*/ 128587 h 723900"/>
                <a:gd name="connsiteX45" fmla="*/ 1881187 w 2938462"/>
                <a:gd name="connsiteY45" fmla="*/ 119062 h 723900"/>
                <a:gd name="connsiteX46" fmla="*/ 1895475 w 2938462"/>
                <a:gd name="connsiteY46" fmla="*/ 114300 h 723900"/>
                <a:gd name="connsiteX47" fmla="*/ 1943100 w 2938462"/>
                <a:gd name="connsiteY47" fmla="*/ 109537 h 723900"/>
                <a:gd name="connsiteX48" fmla="*/ 1957387 w 2938462"/>
                <a:gd name="connsiteY48" fmla="*/ 100012 h 723900"/>
                <a:gd name="connsiteX49" fmla="*/ 1981200 w 2938462"/>
                <a:gd name="connsiteY49" fmla="*/ 76200 h 723900"/>
                <a:gd name="connsiteX50" fmla="*/ 2028825 w 2938462"/>
                <a:gd name="connsiteY50" fmla="*/ 71437 h 723900"/>
                <a:gd name="connsiteX51" fmla="*/ 2076450 w 2938462"/>
                <a:gd name="connsiteY51" fmla="*/ 61912 h 723900"/>
                <a:gd name="connsiteX52" fmla="*/ 2105025 w 2938462"/>
                <a:gd name="connsiteY52" fmla="*/ 52387 h 723900"/>
                <a:gd name="connsiteX53" fmla="*/ 2157412 w 2938462"/>
                <a:gd name="connsiteY53" fmla="*/ 42862 h 723900"/>
                <a:gd name="connsiteX54" fmla="*/ 2319337 w 2938462"/>
                <a:gd name="connsiteY54" fmla="*/ 42862 h 723900"/>
                <a:gd name="connsiteX55" fmla="*/ 2343150 w 2938462"/>
                <a:gd name="connsiteY55" fmla="*/ 38100 h 723900"/>
                <a:gd name="connsiteX56" fmla="*/ 2371725 w 2938462"/>
                <a:gd name="connsiteY56" fmla="*/ 28575 h 723900"/>
                <a:gd name="connsiteX57" fmla="*/ 2486025 w 2938462"/>
                <a:gd name="connsiteY57" fmla="*/ 33337 h 723900"/>
                <a:gd name="connsiteX58" fmla="*/ 2524125 w 2938462"/>
                <a:gd name="connsiteY58" fmla="*/ 38100 h 723900"/>
                <a:gd name="connsiteX59" fmla="*/ 2614612 w 2938462"/>
                <a:gd name="connsiteY59" fmla="*/ 33337 h 723900"/>
                <a:gd name="connsiteX60" fmla="*/ 2647950 w 2938462"/>
                <a:gd name="connsiteY60" fmla="*/ 9525 h 723900"/>
                <a:gd name="connsiteX61" fmla="*/ 2676525 w 2938462"/>
                <a:gd name="connsiteY61" fmla="*/ 0 h 723900"/>
                <a:gd name="connsiteX62" fmla="*/ 2709862 w 2938462"/>
                <a:gd name="connsiteY62" fmla="*/ 4762 h 723900"/>
                <a:gd name="connsiteX63" fmla="*/ 2728912 w 2938462"/>
                <a:gd name="connsiteY63" fmla="*/ 33337 h 723900"/>
                <a:gd name="connsiteX64" fmla="*/ 2743200 w 2938462"/>
                <a:gd name="connsiteY64" fmla="*/ 42862 h 723900"/>
                <a:gd name="connsiteX65" fmla="*/ 2757487 w 2938462"/>
                <a:gd name="connsiteY65" fmla="*/ 47625 h 723900"/>
                <a:gd name="connsiteX66" fmla="*/ 2919412 w 2938462"/>
                <a:gd name="connsiteY66" fmla="*/ 57150 h 723900"/>
                <a:gd name="connsiteX67" fmla="*/ 2938462 w 2938462"/>
                <a:gd name="connsiteY6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309562 w 2938462"/>
                <a:gd name="connsiteY16" fmla="*/ 471487 h 723900"/>
                <a:gd name="connsiteX17" fmla="*/ 595312 w 2938462"/>
                <a:gd name="connsiteY17" fmla="*/ 357187 h 723900"/>
                <a:gd name="connsiteX18" fmla="*/ 795337 w 2938462"/>
                <a:gd name="connsiteY18" fmla="*/ 338137 h 723900"/>
                <a:gd name="connsiteX19" fmla="*/ 823912 w 2938462"/>
                <a:gd name="connsiteY19" fmla="*/ 319087 h 723900"/>
                <a:gd name="connsiteX20" fmla="*/ 852487 w 2938462"/>
                <a:gd name="connsiteY20" fmla="*/ 295275 h 723900"/>
                <a:gd name="connsiteX21" fmla="*/ 919162 w 2938462"/>
                <a:gd name="connsiteY21" fmla="*/ 300037 h 723900"/>
                <a:gd name="connsiteX22" fmla="*/ 957262 w 2938462"/>
                <a:gd name="connsiteY22" fmla="*/ 309562 h 723900"/>
                <a:gd name="connsiteX23" fmla="*/ 976312 w 2938462"/>
                <a:gd name="connsiteY23" fmla="*/ 314325 h 723900"/>
                <a:gd name="connsiteX24" fmla="*/ 1109662 w 2938462"/>
                <a:gd name="connsiteY24" fmla="*/ 295275 h 723900"/>
                <a:gd name="connsiteX25" fmla="*/ 1138237 w 2938462"/>
                <a:gd name="connsiteY25" fmla="*/ 285750 h 723900"/>
                <a:gd name="connsiteX26" fmla="*/ 1262062 w 2938462"/>
                <a:gd name="connsiteY26" fmla="*/ 276225 h 723900"/>
                <a:gd name="connsiteX27" fmla="*/ 1290637 w 2938462"/>
                <a:gd name="connsiteY27" fmla="*/ 261937 h 723900"/>
                <a:gd name="connsiteX28" fmla="*/ 1304925 w 2938462"/>
                <a:gd name="connsiteY28" fmla="*/ 257175 h 723900"/>
                <a:gd name="connsiteX29" fmla="*/ 1347787 w 2938462"/>
                <a:gd name="connsiteY29" fmla="*/ 228600 h 723900"/>
                <a:gd name="connsiteX30" fmla="*/ 1362075 w 2938462"/>
                <a:gd name="connsiteY30" fmla="*/ 219075 h 723900"/>
                <a:gd name="connsiteX31" fmla="*/ 1376362 w 2938462"/>
                <a:gd name="connsiteY31" fmla="*/ 214312 h 723900"/>
                <a:gd name="connsiteX32" fmla="*/ 1428750 w 2938462"/>
                <a:gd name="connsiteY32" fmla="*/ 195262 h 723900"/>
                <a:gd name="connsiteX33" fmla="*/ 1509712 w 2938462"/>
                <a:gd name="connsiteY33" fmla="*/ 190500 h 723900"/>
                <a:gd name="connsiteX34" fmla="*/ 1543050 w 2938462"/>
                <a:gd name="connsiteY34" fmla="*/ 185737 h 723900"/>
                <a:gd name="connsiteX35" fmla="*/ 1585912 w 2938462"/>
                <a:gd name="connsiteY35" fmla="*/ 180975 h 723900"/>
                <a:gd name="connsiteX36" fmla="*/ 1600200 w 2938462"/>
                <a:gd name="connsiteY36" fmla="*/ 176212 h 723900"/>
                <a:gd name="connsiteX37" fmla="*/ 1652587 w 2938462"/>
                <a:gd name="connsiteY37" fmla="*/ 171450 h 723900"/>
                <a:gd name="connsiteX38" fmla="*/ 1681162 w 2938462"/>
                <a:gd name="connsiteY38" fmla="*/ 161925 h 723900"/>
                <a:gd name="connsiteX39" fmla="*/ 1704975 w 2938462"/>
                <a:gd name="connsiteY39" fmla="*/ 157162 h 723900"/>
                <a:gd name="connsiteX40" fmla="*/ 1762125 w 2938462"/>
                <a:gd name="connsiteY40" fmla="*/ 147637 h 723900"/>
                <a:gd name="connsiteX41" fmla="*/ 1776412 w 2938462"/>
                <a:gd name="connsiteY41" fmla="*/ 142875 h 723900"/>
                <a:gd name="connsiteX42" fmla="*/ 1824037 w 2938462"/>
                <a:gd name="connsiteY42" fmla="*/ 133350 h 723900"/>
                <a:gd name="connsiteX43" fmla="*/ 1852612 w 2938462"/>
                <a:gd name="connsiteY43" fmla="*/ 128587 h 723900"/>
                <a:gd name="connsiteX44" fmla="*/ 1881187 w 2938462"/>
                <a:gd name="connsiteY44" fmla="*/ 119062 h 723900"/>
                <a:gd name="connsiteX45" fmla="*/ 1895475 w 2938462"/>
                <a:gd name="connsiteY45" fmla="*/ 114300 h 723900"/>
                <a:gd name="connsiteX46" fmla="*/ 1943100 w 2938462"/>
                <a:gd name="connsiteY46" fmla="*/ 109537 h 723900"/>
                <a:gd name="connsiteX47" fmla="*/ 1957387 w 2938462"/>
                <a:gd name="connsiteY47" fmla="*/ 100012 h 723900"/>
                <a:gd name="connsiteX48" fmla="*/ 1981200 w 2938462"/>
                <a:gd name="connsiteY48" fmla="*/ 76200 h 723900"/>
                <a:gd name="connsiteX49" fmla="*/ 2028825 w 2938462"/>
                <a:gd name="connsiteY49" fmla="*/ 71437 h 723900"/>
                <a:gd name="connsiteX50" fmla="*/ 2076450 w 2938462"/>
                <a:gd name="connsiteY50" fmla="*/ 61912 h 723900"/>
                <a:gd name="connsiteX51" fmla="*/ 2105025 w 2938462"/>
                <a:gd name="connsiteY51" fmla="*/ 52387 h 723900"/>
                <a:gd name="connsiteX52" fmla="*/ 2157412 w 2938462"/>
                <a:gd name="connsiteY52" fmla="*/ 42862 h 723900"/>
                <a:gd name="connsiteX53" fmla="*/ 2319337 w 2938462"/>
                <a:gd name="connsiteY53" fmla="*/ 42862 h 723900"/>
                <a:gd name="connsiteX54" fmla="*/ 2343150 w 2938462"/>
                <a:gd name="connsiteY54" fmla="*/ 38100 h 723900"/>
                <a:gd name="connsiteX55" fmla="*/ 2371725 w 2938462"/>
                <a:gd name="connsiteY55" fmla="*/ 28575 h 723900"/>
                <a:gd name="connsiteX56" fmla="*/ 2486025 w 2938462"/>
                <a:gd name="connsiteY56" fmla="*/ 33337 h 723900"/>
                <a:gd name="connsiteX57" fmla="*/ 2524125 w 2938462"/>
                <a:gd name="connsiteY57" fmla="*/ 38100 h 723900"/>
                <a:gd name="connsiteX58" fmla="*/ 2614612 w 2938462"/>
                <a:gd name="connsiteY58" fmla="*/ 33337 h 723900"/>
                <a:gd name="connsiteX59" fmla="*/ 2647950 w 2938462"/>
                <a:gd name="connsiteY59" fmla="*/ 9525 h 723900"/>
                <a:gd name="connsiteX60" fmla="*/ 2676525 w 2938462"/>
                <a:gd name="connsiteY60" fmla="*/ 0 h 723900"/>
                <a:gd name="connsiteX61" fmla="*/ 2709862 w 2938462"/>
                <a:gd name="connsiteY61" fmla="*/ 4762 h 723900"/>
                <a:gd name="connsiteX62" fmla="*/ 2728912 w 2938462"/>
                <a:gd name="connsiteY62" fmla="*/ 33337 h 723900"/>
                <a:gd name="connsiteX63" fmla="*/ 2743200 w 2938462"/>
                <a:gd name="connsiteY63" fmla="*/ 42862 h 723900"/>
                <a:gd name="connsiteX64" fmla="*/ 2757487 w 2938462"/>
                <a:gd name="connsiteY64" fmla="*/ 47625 h 723900"/>
                <a:gd name="connsiteX65" fmla="*/ 2919412 w 2938462"/>
                <a:gd name="connsiteY65" fmla="*/ 57150 h 723900"/>
                <a:gd name="connsiteX66" fmla="*/ 2938462 w 2938462"/>
                <a:gd name="connsiteY6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285750 w 2938462"/>
                <a:gd name="connsiteY15" fmla="*/ 495300 h 723900"/>
                <a:gd name="connsiteX16" fmla="*/ 595312 w 2938462"/>
                <a:gd name="connsiteY16" fmla="*/ 357187 h 723900"/>
                <a:gd name="connsiteX17" fmla="*/ 795337 w 2938462"/>
                <a:gd name="connsiteY17" fmla="*/ 338137 h 723900"/>
                <a:gd name="connsiteX18" fmla="*/ 823912 w 2938462"/>
                <a:gd name="connsiteY18" fmla="*/ 319087 h 723900"/>
                <a:gd name="connsiteX19" fmla="*/ 852487 w 2938462"/>
                <a:gd name="connsiteY19" fmla="*/ 295275 h 723900"/>
                <a:gd name="connsiteX20" fmla="*/ 919162 w 2938462"/>
                <a:gd name="connsiteY20" fmla="*/ 300037 h 723900"/>
                <a:gd name="connsiteX21" fmla="*/ 957262 w 2938462"/>
                <a:gd name="connsiteY21" fmla="*/ 309562 h 723900"/>
                <a:gd name="connsiteX22" fmla="*/ 976312 w 2938462"/>
                <a:gd name="connsiteY22" fmla="*/ 314325 h 723900"/>
                <a:gd name="connsiteX23" fmla="*/ 1109662 w 2938462"/>
                <a:gd name="connsiteY23" fmla="*/ 295275 h 723900"/>
                <a:gd name="connsiteX24" fmla="*/ 1138237 w 2938462"/>
                <a:gd name="connsiteY24" fmla="*/ 285750 h 723900"/>
                <a:gd name="connsiteX25" fmla="*/ 1262062 w 2938462"/>
                <a:gd name="connsiteY25" fmla="*/ 276225 h 723900"/>
                <a:gd name="connsiteX26" fmla="*/ 1290637 w 2938462"/>
                <a:gd name="connsiteY26" fmla="*/ 261937 h 723900"/>
                <a:gd name="connsiteX27" fmla="*/ 1304925 w 2938462"/>
                <a:gd name="connsiteY27" fmla="*/ 257175 h 723900"/>
                <a:gd name="connsiteX28" fmla="*/ 1347787 w 2938462"/>
                <a:gd name="connsiteY28" fmla="*/ 228600 h 723900"/>
                <a:gd name="connsiteX29" fmla="*/ 1362075 w 2938462"/>
                <a:gd name="connsiteY29" fmla="*/ 219075 h 723900"/>
                <a:gd name="connsiteX30" fmla="*/ 1376362 w 2938462"/>
                <a:gd name="connsiteY30" fmla="*/ 214312 h 723900"/>
                <a:gd name="connsiteX31" fmla="*/ 1428750 w 2938462"/>
                <a:gd name="connsiteY31" fmla="*/ 195262 h 723900"/>
                <a:gd name="connsiteX32" fmla="*/ 1509712 w 2938462"/>
                <a:gd name="connsiteY32" fmla="*/ 190500 h 723900"/>
                <a:gd name="connsiteX33" fmla="*/ 1543050 w 2938462"/>
                <a:gd name="connsiteY33" fmla="*/ 185737 h 723900"/>
                <a:gd name="connsiteX34" fmla="*/ 1585912 w 2938462"/>
                <a:gd name="connsiteY34" fmla="*/ 180975 h 723900"/>
                <a:gd name="connsiteX35" fmla="*/ 1600200 w 2938462"/>
                <a:gd name="connsiteY35" fmla="*/ 176212 h 723900"/>
                <a:gd name="connsiteX36" fmla="*/ 1652587 w 2938462"/>
                <a:gd name="connsiteY36" fmla="*/ 171450 h 723900"/>
                <a:gd name="connsiteX37" fmla="*/ 1681162 w 2938462"/>
                <a:gd name="connsiteY37" fmla="*/ 161925 h 723900"/>
                <a:gd name="connsiteX38" fmla="*/ 1704975 w 2938462"/>
                <a:gd name="connsiteY38" fmla="*/ 157162 h 723900"/>
                <a:gd name="connsiteX39" fmla="*/ 1762125 w 2938462"/>
                <a:gd name="connsiteY39" fmla="*/ 147637 h 723900"/>
                <a:gd name="connsiteX40" fmla="*/ 1776412 w 2938462"/>
                <a:gd name="connsiteY40" fmla="*/ 142875 h 723900"/>
                <a:gd name="connsiteX41" fmla="*/ 1824037 w 2938462"/>
                <a:gd name="connsiteY41" fmla="*/ 133350 h 723900"/>
                <a:gd name="connsiteX42" fmla="*/ 1852612 w 2938462"/>
                <a:gd name="connsiteY42" fmla="*/ 128587 h 723900"/>
                <a:gd name="connsiteX43" fmla="*/ 1881187 w 2938462"/>
                <a:gd name="connsiteY43" fmla="*/ 119062 h 723900"/>
                <a:gd name="connsiteX44" fmla="*/ 1895475 w 2938462"/>
                <a:gd name="connsiteY44" fmla="*/ 114300 h 723900"/>
                <a:gd name="connsiteX45" fmla="*/ 1943100 w 2938462"/>
                <a:gd name="connsiteY45" fmla="*/ 109537 h 723900"/>
                <a:gd name="connsiteX46" fmla="*/ 1957387 w 2938462"/>
                <a:gd name="connsiteY46" fmla="*/ 100012 h 723900"/>
                <a:gd name="connsiteX47" fmla="*/ 1981200 w 2938462"/>
                <a:gd name="connsiteY47" fmla="*/ 76200 h 723900"/>
                <a:gd name="connsiteX48" fmla="*/ 2028825 w 2938462"/>
                <a:gd name="connsiteY48" fmla="*/ 71437 h 723900"/>
                <a:gd name="connsiteX49" fmla="*/ 2076450 w 2938462"/>
                <a:gd name="connsiteY49" fmla="*/ 61912 h 723900"/>
                <a:gd name="connsiteX50" fmla="*/ 2105025 w 2938462"/>
                <a:gd name="connsiteY50" fmla="*/ 52387 h 723900"/>
                <a:gd name="connsiteX51" fmla="*/ 2157412 w 2938462"/>
                <a:gd name="connsiteY51" fmla="*/ 42862 h 723900"/>
                <a:gd name="connsiteX52" fmla="*/ 2319337 w 2938462"/>
                <a:gd name="connsiteY52" fmla="*/ 42862 h 723900"/>
                <a:gd name="connsiteX53" fmla="*/ 2343150 w 2938462"/>
                <a:gd name="connsiteY53" fmla="*/ 38100 h 723900"/>
                <a:gd name="connsiteX54" fmla="*/ 2371725 w 2938462"/>
                <a:gd name="connsiteY54" fmla="*/ 28575 h 723900"/>
                <a:gd name="connsiteX55" fmla="*/ 2486025 w 2938462"/>
                <a:gd name="connsiteY55" fmla="*/ 33337 h 723900"/>
                <a:gd name="connsiteX56" fmla="*/ 2524125 w 2938462"/>
                <a:gd name="connsiteY56" fmla="*/ 38100 h 723900"/>
                <a:gd name="connsiteX57" fmla="*/ 2614612 w 2938462"/>
                <a:gd name="connsiteY57" fmla="*/ 33337 h 723900"/>
                <a:gd name="connsiteX58" fmla="*/ 2647950 w 2938462"/>
                <a:gd name="connsiteY58" fmla="*/ 9525 h 723900"/>
                <a:gd name="connsiteX59" fmla="*/ 2676525 w 2938462"/>
                <a:gd name="connsiteY59" fmla="*/ 0 h 723900"/>
                <a:gd name="connsiteX60" fmla="*/ 2709862 w 2938462"/>
                <a:gd name="connsiteY60" fmla="*/ 4762 h 723900"/>
                <a:gd name="connsiteX61" fmla="*/ 2728912 w 2938462"/>
                <a:gd name="connsiteY61" fmla="*/ 33337 h 723900"/>
                <a:gd name="connsiteX62" fmla="*/ 2743200 w 2938462"/>
                <a:gd name="connsiteY62" fmla="*/ 42862 h 723900"/>
                <a:gd name="connsiteX63" fmla="*/ 2757487 w 2938462"/>
                <a:gd name="connsiteY63" fmla="*/ 47625 h 723900"/>
                <a:gd name="connsiteX64" fmla="*/ 2919412 w 2938462"/>
                <a:gd name="connsiteY64" fmla="*/ 57150 h 723900"/>
                <a:gd name="connsiteX65" fmla="*/ 2938462 w 2938462"/>
                <a:gd name="connsiteY6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257175 w 2938462"/>
                <a:gd name="connsiteY14" fmla="*/ 514350 h 723900"/>
                <a:gd name="connsiteX15" fmla="*/ 595312 w 2938462"/>
                <a:gd name="connsiteY15" fmla="*/ 357187 h 723900"/>
                <a:gd name="connsiteX16" fmla="*/ 795337 w 2938462"/>
                <a:gd name="connsiteY16" fmla="*/ 338137 h 723900"/>
                <a:gd name="connsiteX17" fmla="*/ 823912 w 2938462"/>
                <a:gd name="connsiteY17" fmla="*/ 319087 h 723900"/>
                <a:gd name="connsiteX18" fmla="*/ 852487 w 2938462"/>
                <a:gd name="connsiteY18" fmla="*/ 295275 h 723900"/>
                <a:gd name="connsiteX19" fmla="*/ 919162 w 2938462"/>
                <a:gd name="connsiteY19" fmla="*/ 300037 h 723900"/>
                <a:gd name="connsiteX20" fmla="*/ 957262 w 2938462"/>
                <a:gd name="connsiteY20" fmla="*/ 309562 h 723900"/>
                <a:gd name="connsiteX21" fmla="*/ 976312 w 2938462"/>
                <a:gd name="connsiteY21" fmla="*/ 314325 h 723900"/>
                <a:gd name="connsiteX22" fmla="*/ 1109662 w 2938462"/>
                <a:gd name="connsiteY22" fmla="*/ 295275 h 723900"/>
                <a:gd name="connsiteX23" fmla="*/ 1138237 w 2938462"/>
                <a:gd name="connsiteY23" fmla="*/ 285750 h 723900"/>
                <a:gd name="connsiteX24" fmla="*/ 1262062 w 2938462"/>
                <a:gd name="connsiteY24" fmla="*/ 276225 h 723900"/>
                <a:gd name="connsiteX25" fmla="*/ 1290637 w 2938462"/>
                <a:gd name="connsiteY25" fmla="*/ 261937 h 723900"/>
                <a:gd name="connsiteX26" fmla="*/ 1304925 w 2938462"/>
                <a:gd name="connsiteY26" fmla="*/ 257175 h 723900"/>
                <a:gd name="connsiteX27" fmla="*/ 1347787 w 2938462"/>
                <a:gd name="connsiteY27" fmla="*/ 228600 h 723900"/>
                <a:gd name="connsiteX28" fmla="*/ 1362075 w 2938462"/>
                <a:gd name="connsiteY28" fmla="*/ 219075 h 723900"/>
                <a:gd name="connsiteX29" fmla="*/ 1376362 w 2938462"/>
                <a:gd name="connsiteY29" fmla="*/ 214312 h 723900"/>
                <a:gd name="connsiteX30" fmla="*/ 1428750 w 2938462"/>
                <a:gd name="connsiteY30" fmla="*/ 195262 h 723900"/>
                <a:gd name="connsiteX31" fmla="*/ 1509712 w 2938462"/>
                <a:gd name="connsiteY31" fmla="*/ 190500 h 723900"/>
                <a:gd name="connsiteX32" fmla="*/ 1543050 w 2938462"/>
                <a:gd name="connsiteY32" fmla="*/ 185737 h 723900"/>
                <a:gd name="connsiteX33" fmla="*/ 1585912 w 2938462"/>
                <a:gd name="connsiteY33" fmla="*/ 180975 h 723900"/>
                <a:gd name="connsiteX34" fmla="*/ 1600200 w 2938462"/>
                <a:gd name="connsiteY34" fmla="*/ 176212 h 723900"/>
                <a:gd name="connsiteX35" fmla="*/ 1652587 w 2938462"/>
                <a:gd name="connsiteY35" fmla="*/ 171450 h 723900"/>
                <a:gd name="connsiteX36" fmla="*/ 1681162 w 2938462"/>
                <a:gd name="connsiteY36" fmla="*/ 161925 h 723900"/>
                <a:gd name="connsiteX37" fmla="*/ 1704975 w 2938462"/>
                <a:gd name="connsiteY37" fmla="*/ 157162 h 723900"/>
                <a:gd name="connsiteX38" fmla="*/ 1762125 w 2938462"/>
                <a:gd name="connsiteY38" fmla="*/ 147637 h 723900"/>
                <a:gd name="connsiteX39" fmla="*/ 1776412 w 2938462"/>
                <a:gd name="connsiteY39" fmla="*/ 142875 h 723900"/>
                <a:gd name="connsiteX40" fmla="*/ 1824037 w 2938462"/>
                <a:gd name="connsiteY40" fmla="*/ 133350 h 723900"/>
                <a:gd name="connsiteX41" fmla="*/ 1852612 w 2938462"/>
                <a:gd name="connsiteY41" fmla="*/ 128587 h 723900"/>
                <a:gd name="connsiteX42" fmla="*/ 1881187 w 2938462"/>
                <a:gd name="connsiteY42" fmla="*/ 119062 h 723900"/>
                <a:gd name="connsiteX43" fmla="*/ 1895475 w 2938462"/>
                <a:gd name="connsiteY43" fmla="*/ 114300 h 723900"/>
                <a:gd name="connsiteX44" fmla="*/ 1943100 w 2938462"/>
                <a:gd name="connsiteY44" fmla="*/ 109537 h 723900"/>
                <a:gd name="connsiteX45" fmla="*/ 1957387 w 2938462"/>
                <a:gd name="connsiteY45" fmla="*/ 100012 h 723900"/>
                <a:gd name="connsiteX46" fmla="*/ 1981200 w 2938462"/>
                <a:gd name="connsiteY46" fmla="*/ 76200 h 723900"/>
                <a:gd name="connsiteX47" fmla="*/ 2028825 w 2938462"/>
                <a:gd name="connsiteY47" fmla="*/ 71437 h 723900"/>
                <a:gd name="connsiteX48" fmla="*/ 2076450 w 2938462"/>
                <a:gd name="connsiteY48" fmla="*/ 61912 h 723900"/>
                <a:gd name="connsiteX49" fmla="*/ 2105025 w 2938462"/>
                <a:gd name="connsiteY49" fmla="*/ 52387 h 723900"/>
                <a:gd name="connsiteX50" fmla="*/ 2157412 w 2938462"/>
                <a:gd name="connsiteY50" fmla="*/ 42862 h 723900"/>
                <a:gd name="connsiteX51" fmla="*/ 2319337 w 2938462"/>
                <a:gd name="connsiteY51" fmla="*/ 42862 h 723900"/>
                <a:gd name="connsiteX52" fmla="*/ 2343150 w 2938462"/>
                <a:gd name="connsiteY52" fmla="*/ 38100 h 723900"/>
                <a:gd name="connsiteX53" fmla="*/ 2371725 w 2938462"/>
                <a:gd name="connsiteY53" fmla="*/ 28575 h 723900"/>
                <a:gd name="connsiteX54" fmla="*/ 2486025 w 2938462"/>
                <a:gd name="connsiteY54" fmla="*/ 33337 h 723900"/>
                <a:gd name="connsiteX55" fmla="*/ 2524125 w 2938462"/>
                <a:gd name="connsiteY55" fmla="*/ 38100 h 723900"/>
                <a:gd name="connsiteX56" fmla="*/ 2614612 w 2938462"/>
                <a:gd name="connsiteY56" fmla="*/ 33337 h 723900"/>
                <a:gd name="connsiteX57" fmla="*/ 2647950 w 2938462"/>
                <a:gd name="connsiteY57" fmla="*/ 9525 h 723900"/>
                <a:gd name="connsiteX58" fmla="*/ 2676525 w 2938462"/>
                <a:gd name="connsiteY58" fmla="*/ 0 h 723900"/>
                <a:gd name="connsiteX59" fmla="*/ 2709862 w 2938462"/>
                <a:gd name="connsiteY59" fmla="*/ 4762 h 723900"/>
                <a:gd name="connsiteX60" fmla="*/ 2728912 w 2938462"/>
                <a:gd name="connsiteY60" fmla="*/ 33337 h 723900"/>
                <a:gd name="connsiteX61" fmla="*/ 2743200 w 2938462"/>
                <a:gd name="connsiteY61" fmla="*/ 42862 h 723900"/>
                <a:gd name="connsiteX62" fmla="*/ 2757487 w 2938462"/>
                <a:gd name="connsiteY62" fmla="*/ 47625 h 723900"/>
                <a:gd name="connsiteX63" fmla="*/ 2919412 w 2938462"/>
                <a:gd name="connsiteY63" fmla="*/ 57150 h 723900"/>
                <a:gd name="connsiteX64" fmla="*/ 2938462 w 2938462"/>
                <a:gd name="connsiteY6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238125 w 2938462"/>
                <a:gd name="connsiteY13" fmla="*/ 528637 h 723900"/>
                <a:gd name="connsiteX14" fmla="*/ 595312 w 2938462"/>
                <a:gd name="connsiteY14" fmla="*/ 357187 h 723900"/>
                <a:gd name="connsiteX15" fmla="*/ 795337 w 2938462"/>
                <a:gd name="connsiteY15" fmla="*/ 338137 h 723900"/>
                <a:gd name="connsiteX16" fmla="*/ 823912 w 2938462"/>
                <a:gd name="connsiteY16" fmla="*/ 319087 h 723900"/>
                <a:gd name="connsiteX17" fmla="*/ 852487 w 2938462"/>
                <a:gd name="connsiteY17" fmla="*/ 295275 h 723900"/>
                <a:gd name="connsiteX18" fmla="*/ 919162 w 2938462"/>
                <a:gd name="connsiteY18" fmla="*/ 300037 h 723900"/>
                <a:gd name="connsiteX19" fmla="*/ 957262 w 2938462"/>
                <a:gd name="connsiteY19" fmla="*/ 309562 h 723900"/>
                <a:gd name="connsiteX20" fmla="*/ 976312 w 2938462"/>
                <a:gd name="connsiteY20" fmla="*/ 314325 h 723900"/>
                <a:gd name="connsiteX21" fmla="*/ 1109662 w 2938462"/>
                <a:gd name="connsiteY21" fmla="*/ 295275 h 723900"/>
                <a:gd name="connsiteX22" fmla="*/ 1138237 w 2938462"/>
                <a:gd name="connsiteY22" fmla="*/ 285750 h 723900"/>
                <a:gd name="connsiteX23" fmla="*/ 1262062 w 2938462"/>
                <a:gd name="connsiteY23" fmla="*/ 276225 h 723900"/>
                <a:gd name="connsiteX24" fmla="*/ 1290637 w 2938462"/>
                <a:gd name="connsiteY24" fmla="*/ 261937 h 723900"/>
                <a:gd name="connsiteX25" fmla="*/ 1304925 w 2938462"/>
                <a:gd name="connsiteY25" fmla="*/ 257175 h 723900"/>
                <a:gd name="connsiteX26" fmla="*/ 1347787 w 2938462"/>
                <a:gd name="connsiteY26" fmla="*/ 228600 h 723900"/>
                <a:gd name="connsiteX27" fmla="*/ 1362075 w 2938462"/>
                <a:gd name="connsiteY27" fmla="*/ 219075 h 723900"/>
                <a:gd name="connsiteX28" fmla="*/ 1376362 w 2938462"/>
                <a:gd name="connsiteY28" fmla="*/ 214312 h 723900"/>
                <a:gd name="connsiteX29" fmla="*/ 1428750 w 2938462"/>
                <a:gd name="connsiteY29" fmla="*/ 195262 h 723900"/>
                <a:gd name="connsiteX30" fmla="*/ 1509712 w 2938462"/>
                <a:gd name="connsiteY30" fmla="*/ 190500 h 723900"/>
                <a:gd name="connsiteX31" fmla="*/ 1543050 w 2938462"/>
                <a:gd name="connsiteY31" fmla="*/ 185737 h 723900"/>
                <a:gd name="connsiteX32" fmla="*/ 1585912 w 2938462"/>
                <a:gd name="connsiteY32" fmla="*/ 180975 h 723900"/>
                <a:gd name="connsiteX33" fmla="*/ 1600200 w 2938462"/>
                <a:gd name="connsiteY33" fmla="*/ 176212 h 723900"/>
                <a:gd name="connsiteX34" fmla="*/ 1652587 w 2938462"/>
                <a:gd name="connsiteY34" fmla="*/ 171450 h 723900"/>
                <a:gd name="connsiteX35" fmla="*/ 1681162 w 2938462"/>
                <a:gd name="connsiteY35" fmla="*/ 161925 h 723900"/>
                <a:gd name="connsiteX36" fmla="*/ 1704975 w 2938462"/>
                <a:gd name="connsiteY36" fmla="*/ 157162 h 723900"/>
                <a:gd name="connsiteX37" fmla="*/ 1762125 w 2938462"/>
                <a:gd name="connsiteY37" fmla="*/ 147637 h 723900"/>
                <a:gd name="connsiteX38" fmla="*/ 1776412 w 2938462"/>
                <a:gd name="connsiteY38" fmla="*/ 142875 h 723900"/>
                <a:gd name="connsiteX39" fmla="*/ 1824037 w 2938462"/>
                <a:gd name="connsiteY39" fmla="*/ 133350 h 723900"/>
                <a:gd name="connsiteX40" fmla="*/ 1852612 w 2938462"/>
                <a:gd name="connsiteY40" fmla="*/ 128587 h 723900"/>
                <a:gd name="connsiteX41" fmla="*/ 1881187 w 2938462"/>
                <a:gd name="connsiteY41" fmla="*/ 119062 h 723900"/>
                <a:gd name="connsiteX42" fmla="*/ 1895475 w 2938462"/>
                <a:gd name="connsiteY42" fmla="*/ 114300 h 723900"/>
                <a:gd name="connsiteX43" fmla="*/ 1943100 w 2938462"/>
                <a:gd name="connsiteY43" fmla="*/ 109537 h 723900"/>
                <a:gd name="connsiteX44" fmla="*/ 1957387 w 2938462"/>
                <a:gd name="connsiteY44" fmla="*/ 100012 h 723900"/>
                <a:gd name="connsiteX45" fmla="*/ 1981200 w 2938462"/>
                <a:gd name="connsiteY45" fmla="*/ 76200 h 723900"/>
                <a:gd name="connsiteX46" fmla="*/ 2028825 w 2938462"/>
                <a:gd name="connsiteY46" fmla="*/ 71437 h 723900"/>
                <a:gd name="connsiteX47" fmla="*/ 2076450 w 2938462"/>
                <a:gd name="connsiteY47" fmla="*/ 61912 h 723900"/>
                <a:gd name="connsiteX48" fmla="*/ 2105025 w 2938462"/>
                <a:gd name="connsiteY48" fmla="*/ 52387 h 723900"/>
                <a:gd name="connsiteX49" fmla="*/ 2157412 w 2938462"/>
                <a:gd name="connsiteY49" fmla="*/ 42862 h 723900"/>
                <a:gd name="connsiteX50" fmla="*/ 2319337 w 2938462"/>
                <a:gd name="connsiteY50" fmla="*/ 42862 h 723900"/>
                <a:gd name="connsiteX51" fmla="*/ 2343150 w 2938462"/>
                <a:gd name="connsiteY51" fmla="*/ 38100 h 723900"/>
                <a:gd name="connsiteX52" fmla="*/ 2371725 w 2938462"/>
                <a:gd name="connsiteY52" fmla="*/ 28575 h 723900"/>
                <a:gd name="connsiteX53" fmla="*/ 2486025 w 2938462"/>
                <a:gd name="connsiteY53" fmla="*/ 33337 h 723900"/>
                <a:gd name="connsiteX54" fmla="*/ 2524125 w 2938462"/>
                <a:gd name="connsiteY54" fmla="*/ 38100 h 723900"/>
                <a:gd name="connsiteX55" fmla="*/ 2614612 w 2938462"/>
                <a:gd name="connsiteY55" fmla="*/ 33337 h 723900"/>
                <a:gd name="connsiteX56" fmla="*/ 2647950 w 2938462"/>
                <a:gd name="connsiteY56" fmla="*/ 9525 h 723900"/>
                <a:gd name="connsiteX57" fmla="*/ 2676525 w 2938462"/>
                <a:gd name="connsiteY57" fmla="*/ 0 h 723900"/>
                <a:gd name="connsiteX58" fmla="*/ 2709862 w 2938462"/>
                <a:gd name="connsiteY58" fmla="*/ 4762 h 723900"/>
                <a:gd name="connsiteX59" fmla="*/ 2728912 w 2938462"/>
                <a:gd name="connsiteY59" fmla="*/ 33337 h 723900"/>
                <a:gd name="connsiteX60" fmla="*/ 2743200 w 2938462"/>
                <a:gd name="connsiteY60" fmla="*/ 42862 h 723900"/>
                <a:gd name="connsiteX61" fmla="*/ 2757487 w 2938462"/>
                <a:gd name="connsiteY61" fmla="*/ 47625 h 723900"/>
                <a:gd name="connsiteX62" fmla="*/ 2919412 w 2938462"/>
                <a:gd name="connsiteY62" fmla="*/ 57150 h 723900"/>
                <a:gd name="connsiteX63" fmla="*/ 2938462 w 2938462"/>
                <a:gd name="connsiteY63"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223837 w 2938462"/>
                <a:gd name="connsiteY12" fmla="*/ 533400 h 723900"/>
                <a:gd name="connsiteX13" fmla="*/ 595312 w 2938462"/>
                <a:gd name="connsiteY13" fmla="*/ 357187 h 723900"/>
                <a:gd name="connsiteX14" fmla="*/ 795337 w 2938462"/>
                <a:gd name="connsiteY14" fmla="*/ 338137 h 723900"/>
                <a:gd name="connsiteX15" fmla="*/ 823912 w 2938462"/>
                <a:gd name="connsiteY15" fmla="*/ 319087 h 723900"/>
                <a:gd name="connsiteX16" fmla="*/ 852487 w 2938462"/>
                <a:gd name="connsiteY16" fmla="*/ 295275 h 723900"/>
                <a:gd name="connsiteX17" fmla="*/ 919162 w 2938462"/>
                <a:gd name="connsiteY17" fmla="*/ 300037 h 723900"/>
                <a:gd name="connsiteX18" fmla="*/ 957262 w 2938462"/>
                <a:gd name="connsiteY18" fmla="*/ 309562 h 723900"/>
                <a:gd name="connsiteX19" fmla="*/ 976312 w 2938462"/>
                <a:gd name="connsiteY19" fmla="*/ 314325 h 723900"/>
                <a:gd name="connsiteX20" fmla="*/ 1109662 w 2938462"/>
                <a:gd name="connsiteY20" fmla="*/ 295275 h 723900"/>
                <a:gd name="connsiteX21" fmla="*/ 1138237 w 2938462"/>
                <a:gd name="connsiteY21" fmla="*/ 285750 h 723900"/>
                <a:gd name="connsiteX22" fmla="*/ 1262062 w 2938462"/>
                <a:gd name="connsiteY22" fmla="*/ 276225 h 723900"/>
                <a:gd name="connsiteX23" fmla="*/ 1290637 w 2938462"/>
                <a:gd name="connsiteY23" fmla="*/ 261937 h 723900"/>
                <a:gd name="connsiteX24" fmla="*/ 1304925 w 2938462"/>
                <a:gd name="connsiteY24" fmla="*/ 257175 h 723900"/>
                <a:gd name="connsiteX25" fmla="*/ 1347787 w 2938462"/>
                <a:gd name="connsiteY25" fmla="*/ 228600 h 723900"/>
                <a:gd name="connsiteX26" fmla="*/ 1362075 w 2938462"/>
                <a:gd name="connsiteY26" fmla="*/ 219075 h 723900"/>
                <a:gd name="connsiteX27" fmla="*/ 1376362 w 2938462"/>
                <a:gd name="connsiteY27" fmla="*/ 214312 h 723900"/>
                <a:gd name="connsiteX28" fmla="*/ 1428750 w 2938462"/>
                <a:gd name="connsiteY28" fmla="*/ 195262 h 723900"/>
                <a:gd name="connsiteX29" fmla="*/ 1509712 w 2938462"/>
                <a:gd name="connsiteY29" fmla="*/ 190500 h 723900"/>
                <a:gd name="connsiteX30" fmla="*/ 1543050 w 2938462"/>
                <a:gd name="connsiteY30" fmla="*/ 185737 h 723900"/>
                <a:gd name="connsiteX31" fmla="*/ 1585912 w 2938462"/>
                <a:gd name="connsiteY31" fmla="*/ 180975 h 723900"/>
                <a:gd name="connsiteX32" fmla="*/ 1600200 w 2938462"/>
                <a:gd name="connsiteY32" fmla="*/ 176212 h 723900"/>
                <a:gd name="connsiteX33" fmla="*/ 1652587 w 2938462"/>
                <a:gd name="connsiteY33" fmla="*/ 171450 h 723900"/>
                <a:gd name="connsiteX34" fmla="*/ 1681162 w 2938462"/>
                <a:gd name="connsiteY34" fmla="*/ 161925 h 723900"/>
                <a:gd name="connsiteX35" fmla="*/ 1704975 w 2938462"/>
                <a:gd name="connsiteY35" fmla="*/ 157162 h 723900"/>
                <a:gd name="connsiteX36" fmla="*/ 1762125 w 2938462"/>
                <a:gd name="connsiteY36" fmla="*/ 147637 h 723900"/>
                <a:gd name="connsiteX37" fmla="*/ 1776412 w 2938462"/>
                <a:gd name="connsiteY37" fmla="*/ 142875 h 723900"/>
                <a:gd name="connsiteX38" fmla="*/ 1824037 w 2938462"/>
                <a:gd name="connsiteY38" fmla="*/ 133350 h 723900"/>
                <a:gd name="connsiteX39" fmla="*/ 1852612 w 2938462"/>
                <a:gd name="connsiteY39" fmla="*/ 128587 h 723900"/>
                <a:gd name="connsiteX40" fmla="*/ 1881187 w 2938462"/>
                <a:gd name="connsiteY40" fmla="*/ 119062 h 723900"/>
                <a:gd name="connsiteX41" fmla="*/ 1895475 w 2938462"/>
                <a:gd name="connsiteY41" fmla="*/ 114300 h 723900"/>
                <a:gd name="connsiteX42" fmla="*/ 1943100 w 2938462"/>
                <a:gd name="connsiteY42" fmla="*/ 109537 h 723900"/>
                <a:gd name="connsiteX43" fmla="*/ 1957387 w 2938462"/>
                <a:gd name="connsiteY43" fmla="*/ 100012 h 723900"/>
                <a:gd name="connsiteX44" fmla="*/ 1981200 w 2938462"/>
                <a:gd name="connsiteY44" fmla="*/ 76200 h 723900"/>
                <a:gd name="connsiteX45" fmla="*/ 2028825 w 2938462"/>
                <a:gd name="connsiteY45" fmla="*/ 71437 h 723900"/>
                <a:gd name="connsiteX46" fmla="*/ 2076450 w 2938462"/>
                <a:gd name="connsiteY46" fmla="*/ 61912 h 723900"/>
                <a:gd name="connsiteX47" fmla="*/ 2105025 w 2938462"/>
                <a:gd name="connsiteY47" fmla="*/ 52387 h 723900"/>
                <a:gd name="connsiteX48" fmla="*/ 2157412 w 2938462"/>
                <a:gd name="connsiteY48" fmla="*/ 42862 h 723900"/>
                <a:gd name="connsiteX49" fmla="*/ 2319337 w 2938462"/>
                <a:gd name="connsiteY49" fmla="*/ 42862 h 723900"/>
                <a:gd name="connsiteX50" fmla="*/ 2343150 w 2938462"/>
                <a:gd name="connsiteY50" fmla="*/ 38100 h 723900"/>
                <a:gd name="connsiteX51" fmla="*/ 2371725 w 2938462"/>
                <a:gd name="connsiteY51" fmla="*/ 28575 h 723900"/>
                <a:gd name="connsiteX52" fmla="*/ 2486025 w 2938462"/>
                <a:gd name="connsiteY52" fmla="*/ 33337 h 723900"/>
                <a:gd name="connsiteX53" fmla="*/ 2524125 w 2938462"/>
                <a:gd name="connsiteY53" fmla="*/ 38100 h 723900"/>
                <a:gd name="connsiteX54" fmla="*/ 2614612 w 2938462"/>
                <a:gd name="connsiteY54" fmla="*/ 33337 h 723900"/>
                <a:gd name="connsiteX55" fmla="*/ 2647950 w 2938462"/>
                <a:gd name="connsiteY55" fmla="*/ 9525 h 723900"/>
                <a:gd name="connsiteX56" fmla="*/ 2676525 w 2938462"/>
                <a:gd name="connsiteY56" fmla="*/ 0 h 723900"/>
                <a:gd name="connsiteX57" fmla="*/ 2709862 w 2938462"/>
                <a:gd name="connsiteY57" fmla="*/ 4762 h 723900"/>
                <a:gd name="connsiteX58" fmla="*/ 2728912 w 2938462"/>
                <a:gd name="connsiteY58" fmla="*/ 33337 h 723900"/>
                <a:gd name="connsiteX59" fmla="*/ 2743200 w 2938462"/>
                <a:gd name="connsiteY59" fmla="*/ 42862 h 723900"/>
                <a:gd name="connsiteX60" fmla="*/ 2757487 w 2938462"/>
                <a:gd name="connsiteY60" fmla="*/ 47625 h 723900"/>
                <a:gd name="connsiteX61" fmla="*/ 2919412 w 2938462"/>
                <a:gd name="connsiteY61" fmla="*/ 57150 h 723900"/>
                <a:gd name="connsiteX62" fmla="*/ 2938462 w 2938462"/>
                <a:gd name="connsiteY62"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209550 w 2938462"/>
                <a:gd name="connsiteY11" fmla="*/ 542925 h 723900"/>
                <a:gd name="connsiteX12" fmla="*/ 595312 w 2938462"/>
                <a:gd name="connsiteY12" fmla="*/ 357187 h 723900"/>
                <a:gd name="connsiteX13" fmla="*/ 795337 w 2938462"/>
                <a:gd name="connsiteY13" fmla="*/ 338137 h 723900"/>
                <a:gd name="connsiteX14" fmla="*/ 823912 w 2938462"/>
                <a:gd name="connsiteY14" fmla="*/ 319087 h 723900"/>
                <a:gd name="connsiteX15" fmla="*/ 852487 w 2938462"/>
                <a:gd name="connsiteY15" fmla="*/ 295275 h 723900"/>
                <a:gd name="connsiteX16" fmla="*/ 919162 w 2938462"/>
                <a:gd name="connsiteY16" fmla="*/ 300037 h 723900"/>
                <a:gd name="connsiteX17" fmla="*/ 957262 w 2938462"/>
                <a:gd name="connsiteY17" fmla="*/ 309562 h 723900"/>
                <a:gd name="connsiteX18" fmla="*/ 976312 w 2938462"/>
                <a:gd name="connsiteY18" fmla="*/ 314325 h 723900"/>
                <a:gd name="connsiteX19" fmla="*/ 1109662 w 2938462"/>
                <a:gd name="connsiteY19" fmla="*/ 295275 h 723900"/>
                <a:gd name="connsiteX20" fmla="*/ 1138237 w 2938462"/>
                <a:gd name="connsiteY20" fmla="*/ 285750 h 723900"/>
                <a:gd name="connsiteX21" fmla="*/ 1262062 w 2938462"/>
                <a:gd name="connsiteY21" fmla="*/ 276225 h 723900"/>
                <a:gd name="connsiteX22" fmla="*/ 1290637 w 2938462"/>
                <a:gd name="connsiteY22" fmla="*/ 261937 h 723900"/>
                <a:gd name="connsiteX23" fmla="*/ 1304925 w 2938462"/>
                <a:gd name="connsiteY23" fmla="*/ 257175 h 723900"/>
                <a:gd name="connsiteX24" fmla="*/ 1347787 w 2938462"/>
                <a:gd name="connsiteY24" fmla="*/ 228600 h 723900"/>
                <a:gd name="connsiteX25" fmla="*/ 1362075 w 2938462"/>
                <a:gd name="connsiteY25" fmla="*/ 219075 h 723900"/>
                <a:gd name="connsiteX26" fmla="*/ 1376362 w 2938462"/>
                <a:gd name="connsiteY26" fmla="*/ 214312 h 723900"/>
                <a:gd name="connsiteX27" fmla="*/ 1428750 w 2938462"/>
                <a:gd name="connsiteY27" fmla="*/ 195262 h 723900"/>
                <a:gd name="connsiteX28" fmla="*/ 1509712 w 2938462"/>
                <a:gd name="connsiteY28" fmla="*/ 190500 h 723900"/>
                <a:gd name="connsiteX29" fmla="*/ 1543050 w 2938462"/>
                <a:gd name="connsiteY29" fmla="*/ 185737 h 723900"/>
                <a:gd name="connsiteX30" fmla="*/ 1585912 w 2938462"/>
                <a:gd name="connsiteY30" fmla="*/ 180975 h 723900"/>
                <a:gd name="connsiteX31" fmla="*/ 1600200 w 2938462"/>
                <a:gd name="connsiteY31" fmla="*/ 176212 h 723900"/>
                <a:gd name="connsiteX32" fmla="*/ 1652587 w 2938462"/>
                <a:gd name="connsiteY32" fmla="*/ 171450 h 723900"/>
                <a:gd name="connsiteX33" fmla="*/ 1681162 w 2938462"/>
                <a:gd name="connsiteY33" fmla="*/ 161925 h 723900"/>
                <a:gd name="connsiteX34" fmla="*/ 1704975 w 2938462"/>
                <a:gd name="connsiteY34" fmla="*/ 157162 h 723900"/>
                <a:gd name="connsiteX35" fmla="*/ 1762125 w 2938462"/>
                <a:gd name="connsiteY35" fmla="*/ 147637 h 723900"/>
                <a:gd name="connsiteX36" fmla="*/ 1776412 w 2938462"/>
                <a:gd name="connsiteY36" fmla="*/ 142875 h 723900"/>
                <a:gd name="connsiteX37" fmla="*/ 1824037 w 2938462"/>
                <a:gd name="connsiteY37" fmla="*/ 133350 h 723900"/>
                <a:gd name="connsiteX38" fmla="*/ 1852612 w 2938462"/>
                <a:gd name="connsiteY38" fmla="*/ 128587 h 723900"/>
                <a:gd name="connsiteX39" fmla="*/ 1881187 w 2938462"/>
                <a:gd name="connsiteY39" fmla="*/ 119062 h 723900"/>
                <a:gd name="connsiteX40" fmla="*/ 1895475 w 2938462"/>
                <a:gd name="connsiteY40" fmla="*/ 114300 h 723900"/>
                <a:gd name="connsiteX41" fmla="*/ 1943100 w 2938462"/>
                <a:gd name="connsiteY41" fmla="*/ 109537 h 723900"/>
                <a:gd name="connsiteX42" fmla="*/ 1957387 w 2938462"/>
                <a:gd name="connsiteY42" fmla="*/ 100012 h 723900"/>
                <a:gd name="connsiteX43" fmla="*/ 1981200 w 2938462"/>
                <a:gd name="connsiteY43" fmla="*/ 76200 h 723900"/>
                <a:gd name="connsiteX44" fmla="*/ 2028825 w 2938462"/>
                <a:gd name="connsiteY44" fmla="*/ 71437 h 723900"/>
                <a:gd name="connsiteX45" fmla="*/ 2076450 w 2938462"/>
                <a:gd name="connsiteY45" fmla="*/ 61912 h 723900"/>
                <a:gd name="connsiteX46" fmla="*/ 2105025 w 2938462"/>
                <a:gd name="connsiteY46" fmla="*/ 52387 h 723900"/>
                <a:gd name="connsiteX47" fmla="*/ 2157412 w 2938462"/>
                <a:gd name="connsiteY47" fmla="*/ 42862 h 723900"/>
                <a:gd name="connsiteX48" fmla="*/ 2319337 w 2938462"/>
                <a:gd name="connsiteY48" fmla="*/ 42862 h 723900"/>
                <a:gd name="connsiteX49" fmla="*/ 2343150 w 2938462"/>
                <a:gd name="connsiteY49" fmla="*/ 38100 h 723900"/>
                <a:gd name="connsiteX50" fmla="*/ 2371725 w 2938462"/>
                <a:gd name="connsiteY50" fmla="*/ 28575 h 723900"/>
                <a:gd name="connsiteX51" fmla="*/ 2486025 w 2938462"/>
                <a:gd name="connsiteY51" fmla="*/ 33337 h 723900"/>
                <a:gd name="connsiteX52" fmla="*/ 2524125 w 2938462"/>
                <a:gd name="connsiteY52" fmla="*/ 38100 h 723900"/>
                <a:gd name="connsiteX53" fmla="*/ 2614612 w 2938462"/>
                <a:gd name="connsiteY53" fmla="*/ 33337 h 723900"/>
                <a:gd name="connsiteX54" fmla="*/ 2647950 w 2938462"/>
                <a:gd name="connsiteY54" fmla="*/ 9525 h 723900"/>
                <a:gd name="connsiteX55" fmla="*/ 2676525 w 2938462"/>
                <a:gd name="connsiteY55" fmla="*/ 0 h 723900"/>
                <a:gd name="connsiteX56" fmla="*/ 2709862 w 2938462"/>
                <a:gd name="connsiteY56" fmla="*/ 4762 h 723900"/>
                <a:gd name="connsiteX57" fmla="*/ 2728912 w 2938462"/>
                <a:gd name="connsiteY57" fmla="*/ 33337 h 723900"/>
                <a:gd name="connsiteX58" fmla="*/ 2743200 w 2938462"/>
                <a:gd name="connsiteY58" fmla="*/ 42862 h 723900"/>
                <a:gd name="connsiteX59" fmla="*/ 2757487 w 2938462"/>
                <a:gd name="connsiteY59" fmla="*/ 47625 h 723900"/>
                <a:gd name="connsiteX60" fmla="*/ 2919412 w 2938462"/>
                <a:gd name="connsiteY60" fmla="*/ 57150 h 723900"/>
                <a:gd name="connsiteX61" fmla="*/ 2938462 w 2938462"/>
                <a:gd name="connsiteY61"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195262 w 2938462"/>
                <a:gd name="connsiteY10" fmla="*/ 552450 h 723900"/>
                <a:gd name="connsiteX11" fmla="*/ 595312 w 2938462"/>
                <a:gd name="connsiteY11" fmla="*/ 357187 h 723900"/>
                <a:gd name="connsiteX12" fmla="*/ 795337 w 2938462"/>
                <a:gd name="connsiteY12" fmla="*/ 338137 h 723900"/>
                <a:gd name="connsiteX13" fmla="*/ 823912 w 2938462"/>
                <a:gd name="connsiteY13" fmla="*/ 319087 h 723900"/>
                <a:gd name="connsiteX14" fmla="*/ 852487 w 2938462"/>
                <a:gd name="connsiteY14" fmla="*/ 295275 h 723900"/>
                <a:gd name="connsiteX15" fmla="*/ 919162 w 2938462"/>
                <a:gd name="connsiteY15" fmla="*/ 300037 h 723900"/>
                <a:gd name="connsiteX16" fmla="*/ 957262 w 2938462"/>
                <a:gd name="connsiteY16" fmla="*/ 309562 h 723900"/>
                <a:gd name="connsiteX17" fmla="*/ 976312 w 2938462"/>
                <a:gd name="connsiteY17" fmla="*/ 314325 h 723900"/>
                <a:gd name="connsiteX18" fmla="*/ 1109662 w 2938462"/>
                <a:gd name="connsiteY18" fmla="*/ 295275 h 723900"/>
                <a:gd name="connsiteX19" fmla="*/ 1138237 w 2938462"/>
                <a:gd name="connsiteY19" fmla="*/ 285750 h 723900"/>
                <a:gd name="connsiteX20" fmla="*/ 1262062 w 2938462"/>
                <a:gd name="connsiteY20" fmla="*/ 276225 h 723900"/>
                <a:gd name="connsiteX21" fmla="*/ 1290637 w 2938462"/>
                <a:gd name="connsiteY21" fmla="*/ 261937 h 723900"/>
                <a:gd name="connsiteX22" fmla="*/ 1304925 w 2938462"/>
                <a:gd name="connsiteY22" fmla="*/ 257175 h 723900"/>
                <a:gd name="connsiteX23" fmla="*/ 1347787 w 2938462"/>
                <a:gd name="connsiteY23" fmla="*/ 228600 h 723900"/>
                <a:gd name="connsiteX24" fmla="*/ 1362075 w 2938462"/>
                <a:gd name="connsiteY24" fmla="*/ 219075 h 723900"/>
                <a:gd name="connsiteX25" fmla="*/ 1376362 w 2938462"/>
                <a:gd name="connsiteY25" fmla="*/ 214312 h 723900"/>
                <a:gd name="connsiteX26" fmla="*/ 1428750 w 2938462"/>
                <a:gd name="connsiteY26" fmla="*/ 195262 h 723900"/>
                <a:gd name="connsiteX27" fmla="*/ 1509712 w 2938462"/>
                <a:gd name="connsiteY27" fmla="*/ 190500 h 723900"/>
                <a:gd name="connsiteX28" fmla="*/ 1543050 w 2938462"/>
                <a:gd name="connsiteY28" fmla="*/ 185737 h 723900"/>
                <a:gd name="connsiteX29" fmla="*/ 1585912 w 2938462"/>
                <a:gd name="connsiteY29" fmla="*/ 180975 h 723900"/>
                <a:gd name="connsiteX30" fmla="*/ 1600200 w 2938462"/>
                <a:gd name="connsiteY30" fmla="*/ 176212 h 723900"/>
                <a:gd name="connsiteX31" fmla="*/ 1652587 w 2938462"/>
                <a:gd name="connsiteY31" fmla="*/ 171450 h 723900"/>
                <a:gd name="connsiteX32" fmla="*/ 1681162 w 2938462"/>
                <a:gd name="connsiteY32" fmla="*/ 161925 h 723900"/>
                <a:gd name="connsiteX33" fmla="*/ 1704975 w 2938462"/>
                <a:gd name="connsiteY33" fmla="*/ 157162 h 723900"/>
                <a:gd name="connsiteX34" fmla="*/ 1762125 w 2938462"/>
                <a:gd name="connsiteY34" fmla="*/ 147637 h 723900"/>
                <a:gd name="connsiteX35" fmla="*/ 1776412 w 2938462"/>
                <a:gd name="connsiteY35" fmla="*/ 142875 h 723900"/>
                <a:gd name="connsiteX36" fmla="*/ 1824037 w 2938462"/>
                <a:gd name="connsiteY36" fmla="*/ 133350 h 723900"/>
                <a:gd name="connsiteX37" fmla="*/ 1852612 w 2938462"/>
                <a:gd name="connsiteY37" fmla="*/ 128587 h 723900"/>
                <a:gd name="connsiteX38" fmla="*/ 1881187 w 2938462"/>
                <a:gd name="connsiteY38" fmla="*/ 119062 h 723900"/>
                <a:gd name="connsiteX39" fmla="*/ 1895475 w 2938462"/>
                <a:gd name="connsiteY39" fmla="*/ 114300 h 723900"/>
                <a:gd name="connsiteX40" fmla="*/ 1943100 w 2938462"/>
                <a:gd name="connsiteY40" fmla="*/ 109537 h 723900"/>
                <a:gd name="connsiteX41" fmla="*/ 1957387 w 2938462"/>
                <a:gd name="connsiteY41" fmla="*/ 100012 h 723900"/>
                <a:gd name="connsiteX42" fmla="*/ 1981200 w 2938462"/>
                <a:gd name="connsiteY42" fmla="*/ 76200 h 723900"/>
                <a:gd name="connsiteX43" fmla="*/ 2028825 w 2938462"/>
                <a:gd name="connsiteY43" fmla="*/ 71437 h 723900"/>
                <a:gd name="connsiteX44" fmla="*/ 2076450 w 2938462"/>
                <a:gd name="connsiteY44" fmla="*/ 61912 h 723900"/>
                <a:gd name="connsiteX45" fmla="*/ 2105025 w 2938462"/>
                <a:gd name="connsiteY45" fmla="*/ 52387 h 723900"/>
                <a:gd name="connsiteX46" fmla="*/ 2157412 w 2938462"/>
                <a:gd name="connsiteY46" fmla="*/ 42862 h 723900"/>
                <a:gd name="connsiteX47" fmla="*/ 2319337 w 2938462"/>
                <a:gd name="connsiteY47" fmla="*/ 42862 h 723900"/>
                <a:gd name="connsiteX48" fmla="*/ 2343150 w 2938462"/>
                <a:gd name="connsiteY48" fmla="*/ 38100 h 723900"/>
                <a:gd name="connsiteX49" fmla="*/ 2371725 w 2938462"/>
                <a:gd name="connsiteY49" fmla="*/ 28575 h 723900"/>
                <a:gd name="connsiteX50" fmla="*/ 2486025 w 2938462"/>
                <a:gd name="connsiteY50" fmla="*/ 33337 h 723900"/>
                <a:gd name="connsiteX51" fmla="*/ 2524125 w 2938462"/>
                <a:gd name="connsiteY51" fmla="*/ 38100 h 723900"/>
                <a:gd name="connsiteX52" fmla="*/ 2614612 w 2938462"/>
                <a:gd name="connsiteY52" fmla="*/ 33337 h 723900"/>
                <a:gd name="connsiteX53" fmla="*/ 2647950 w 2938462"/>
                <a:gd name="connsiteY53" fmla="*/ 9525 h 723900"/>
                <a:gd name="connsiteX54" fmla="*/ 2676525 w 2938462"/>
                <a:gd name="connsiteY54" fmla="*/ 0 h 723900"/>
                <a:gd name="connsiteX55" fmla="*/ 2709862 w 2938462"/>
                <a:gd name="connsiteY55" fmla="*/ 4762 h 723900"/>
                <a:gd name="connsiteX56" fmla="*/ 2728912 w 2938462"/>
                <a:gd name="connsiteY56" fmla="*/ 33337 h 723900"/>
                <a:gd name="connsiteX57" fmla="*/ 2743200 w 2938462"/>
                <a:gd name="connsiteY57" fmla="*/ 42862 h 723900"/>
                <a:gd name="connsiteX58" fmla="*/ 2757487 w 2938462"/>
                <a:gd name="connsiteY58" fmla="*/ 47625 h 723900"/>
                <a:gd name="connsiteX59" fmla="*/ 2919412 w 2938462"/>
                <a:gd name="connsiteY59" fmla="*/ 57150 h 723900"/>
                <a:gd name="connsiteX60" fmla="*/ 2938462 w 2938462"/>
                <a:gd name="connsiteY60"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166687 w 2938462"/>
                <a:gd name="connsiteY9" fmla="*/ 571500 h 723900"/>
                <a:gd name="connsiteX10" fmla="*/ 595312 w 2938462"/>
                <a:gd name="connsiteY10" fmla="*/ 357187 h 723900"/>
                <a:gd name="connsiteX11" fmla="*/ 795337 w 2938462"/>
                <a:gd name="connsiteY11" fmla="*/ 338137 h 723900"/>
                <a:gd name="connsiteX12" fmla="*/ 823912 w 2938462"/>
                <a:gd name="connsiteY12" fmla="*/ 319087 h 723900"/>
                <a:gd name="connsiteX13" fmla="*/ 852487 w 2938462"/>
                <a:gd name="connsiteY13" fmla="*/ 295275 h 723900"/>
                <a:gd name="connsiteX14" fmla="*/ 919162 w 2938462"/>
                <a:gd name="connsiteY14" fmla="*/ 300037 h 723900"/>
                <a:gd name="connsiteX15" fmla="*/ 957262 w 2938462"/>
                <a:gd name="connsiteY15" fmla="*/ 309562 h 723900"/>
                <a:gd name="connsiteX16" fmla="*/ 976312 w 2938462"/>
                <a:gd name="connsiteY16" fmla="*/ 314325 h 723900"/>
                <a:gd name="connsiteX17" fmla="*/ 1109662 w 2938462"/>
                <a:gd name="connsiteY17" fmla="*/ 295275 h 723900"/>
                <a:gd name="connsiteX18" fmla="*/ 1138237 w 2938462"/>
                <a:gd name="connsiteY18" fmla="*/ 285750 h 723900"/>
                <a:gd name="connsiteX19" fmla="*/ 1262062 w 2938462"/>
                <a:gd name="connsiteY19" fmla="*/ 276225 h 723900"/>
                <a:gd name="connsiteX20" fmla="*/ 1290637 w 2938462"/>
                <a:gd name="connsiteY20" fmla="*/ 261937 h 723900"/>
                <a:gd name="connsiteX21" fmla="*/ 1304925 w 2938462"/>
                <a:gd name="connsiteY21" fmla="*/ 257175 h 723900"/>
                <a:gd name="connsiteX22" fmla="*/ 1347787 w 2938462"/>
                <a:gd name="connsiteY22" fmla="*/ 228600 h 723900"/>
                <a:gd name="connsiteX23" fmla="*/ 1362075 w 2938462"/>
                <a:gd name="connsiteY23" fmla="*/ 219075 h 723900"/>
                <a:gd name="connsiteX24" fmla="*/ 1376362 w 2938462"/>
                <a:gd name="connsiteY24" fmla="*/ 214312 h 723900"/>
                <a:gd name="connsiteX25" fmla="*/ 1428750 w 2938462"/>
                <a:gd name="connsiteY25" fmla="*/ 195262 h 723900"/>
                <a:gd name="connsiteX26" fmla="*/ 1509712 w 2938462"/>
                <a:gd name="connsiteY26" fmla="*/ 190500 h 723900"/>
                <a:gd name="connsiteX27" fmla="*/ 1543050 w 2938462"/>
                <a:gd name="connsiteY27" fmla="*/ 185737 h 723900"/>
                <a:gd name="connsiteX28" fmla="*/ 1585912 w 2938462"/>
                <a:gd name="connsiteY28" fmla="*/ 180975 h 723900"/>
                <a:gd name="connsiteX29" fmla="*/ 1600200 w 2938462"/>
                <a:gd name="connsiteY29" fmla="*/ 176212 h 723900"/>
                <a:gd name="connsiteX30" fmla="*/ 1652587 w 2938462"/>
                <a:gd name="connsiteY30" fmla="*/ 171450 h 723900"/>
                <a:gd name="connsiteX31" fmla="*/ 1681162 w 2938462"/>
                <a:gd name="connsiteY31" fmla="*/ 161925 h 723900"/>
                <a:gd name="connsiteX32" fmla="*/ 1704975 w 2938462"/>
                <a:gd name="connsiteY32" fmla="*/ 157162 h 723900"/>
                <a:gd name="connsiteX33" fmla="*/ 1762125 w 2938462"/>
                <a:gd name="connsiteY33" fmla="*/ 147637 h 723900"/>
                <a:gd name="connsiteX34" fmla="*/ 1776412 w 2938462"/>
                <a:gd name="connsiteY34" fmla="*/ 142875 h 723900"/>
                <a:gd name="connsiteX35" fmla="*/ 1824037 w 2938462"/>
                <a:gd name="connsiteY35" fmla="*/ 133350 h 723900"/>
                <a:gd name="connsiteX36" fmla="*/ 1852612 w 2938462"/>
                <a:gd name="connsiteY36" fmla="*/ 128587 h 723900"/>
                <a:gd name="connsiteX37" fmla="*/ 1881187 w 2938462"/>
                <a:gd name="connsiteY37" fmla="*/ 119062 h 723900"/>
                <a:gd name="connsiteX38" fmla="*/ 1895475 w 2938462"/>
                <a:gd name="connsiteY38" fmla="*/ 114300 h 723900"/>
                <a:gd name="connsiteX39" fmla="*/ 1943100 w 2938462"/>
                <a:gd name="connsiteY39" fmla="*/ 109537 h 723900"/>
                <a:gd name="connsiteX40" fmla="*/ 1957387 w 2938462"/>
                <a:gd name="connsiteY40" fmla="*/ 100012 h 723900"/>
                <a:gd name="connsiteX41" fmla="*/ 1981200 w 2938462"/>
                <a:gd name="connsiteY41" fmla="*/ 76200 h 723900"/>
                <a:gd name="connsiteX42" fmla="*/ 2028825 w 2938462"/>
                <a:gd name="connsiteY42" fmla="*/ 71437 h 723900"/>
                <a:gd name="connsiteX43" fmla="*/ 2076450 w 2938462"/>
                <a:gd name="connsiteY43" fmla="*/ 61912 h 723900"/>
                <a:gd name="connsiteX44" fmla="*/ 2105025 w 2938462"/>
                <a:gd name="connsiteY44" fmla="*/ 52387 h 723900"/>
                <a:gd name="connsiteX45" fmla="*/ 2157412 w 2938462"/>
                <a:gd name="connsiteY45" fmla="*/ 42862 h 723900"/>
                <a:gd name="connsiteX46" fmla="*/ 2319337 w 2938462"/>
                <a:gd name="connsiteY46" fmla="*/ 42862 h 723900"/>
                <a:gd name="connsiteX47" fmla="*/ 2343150 w 2938462"/>
                <a:gd name="connsiteY47" fmla="*/ 38100 h 723900"/>
                <a:gd name="connsiteX48" fmla="*/ 2371725 w 2938462"/>
                <a:gd name="connsiteY48" fmla="*/ 28575 h 723900"/>
                <a:gd name="connsiteX49" fmla="*/ 2486025 w 2938462"/>
                <a:gd name="connsiteY49" fmla="*/ 33337 h 723900"/>
                <a:gd name="connsiteX50" fmla="*/ 2524125 w 2938462"/>
                <a:gd name="connsiteY50" fmla="*/ 38100 h 723900"/>
                <a:gd name="connsiteX51" fmla="*/ 2614612 w 2938462"/>
                <a:gd name="connsiteY51" fmla="*/ 33337 h 723900"/>
                <a:gd name="connsiteX52" fmla="*/ 2647950 w 2938462"/>
                <a:gd name="connsiteY52" fmla="*/ 9525 h 723900"/>
                <a:gd name="connsiteX53" fmla="*/ 2676525 w 2938462"/>
                <a:gd name="connsiteY53" fmla="*/ 0 h 723900"/>
                <a:gd name="connsiteX54" fmla="*/ 2709862 w 2938462"/>
                <a:gd name="connsiteY54" fmla="*/ 4762 h 723900"/>
                <a:gd name="connsiteX55" fmla="*/ 2728912 w 2938462"/>
                <a:gd name="connsiteY55" fmla="*/ 33337 h 723900"/>
                <a:gd name="connsiteX56" fmla="*/ 2743200 w 2938462"/>
                <a:gd name="connsiteY56" fmla="*/ 42862 h 723900"/>
                <a:gd name="connsiteX57" fmla="*/ 2757487 w 2938462"/>
                <a:gd name="connsiteY57" fmla="*/ 47625 h 723900"/>
                <a:gd name="connsiteX58" fmla="*/ 2919412 w 2938462"/>
                <a:gd name="connsiteY58" fmla="*/ 57150 h 723900"/>
                <a:gd name="connsiteX59" fmla="*/ 2938462 w 2938462"/>
                <a:gd name="connsiteY59"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152400 w 2938462"/>
                <a:gd name="connsiteY8" fmla="*/ 585787 h 723900"/>
                <a:gd name="connsiteX9" fmla="*/ 595312 w 2938462"/>
                <a:gd name="connsiteY9" fmla="*/ 357187 h 723900"/>
                <a:gd name="connsiteX10" fmla="*/ 795337 w 2938462"/>
                <a:gd name="connsiteY10" fmla="*/ 338137 h 723900"/>
                <a:gd name="connsiteX11" fmla="*/ 823912 w 2938462"/>
                <a:gd name="connsiteY11" fmla="*/ 319087 h 723900"/>
                <a:gd name="connsiteX12" fmla="*/ 852487 w 2938462"/>
                <a:gd name="connsiteY12" fmla="*/ 295275 h 723900"/>
                <a:gd name="connsiteX13" fmla="*/ 919162 w 2938462"/>
                <a:gd name="connsiteY13" fmla="*/ 300037 h 723900"/>
                <a:gd name="connsiteX14" fmla="*/ 957262 w 2938462"/>
                <a:gd name="connsiteY14" fmla="*/ 309562 h 723900"/>
                <a:gd name="connsiteX15" fmla="*/ 976312 w 2938462"/>
                <a:gd name="connsiteY15" fmla="*/ 314325 h 723900"/>
                <a:gd name="connsiteX16" fmla="*/ 1109662 w 2938462"/>
                <a:gd name="connsiteY16" fmla="*/ 295275 h 723900"/>
                <a:gd name="connsiteX17" fmla="*/ 1138237 w 2938462"/>
                <a:gd name="connsiteY17" fmla="*/ 285750 h 723900"/>
                <a:gd name="connsiteX18" fmla="*/ 1262062 w 2938462"/>
                <a:gd name="connsiteY18" fmla="*/ 276225 h 723900"/>
                <a:gd name="connsiteX19" fmla="*/ 1290637 w 2938462"/>
                <a:gd name="connsiteY19" fmla="*/ 261937 h 723900"/>
                <a:gd name="connsiteX20" fmla="*/ 1304925 w 2938462"/>
                <a:gd name="connsiteY20" fmla="*/ 257175 h 723900"/>
                <a:gd name="connsiteX21" fmla="*/ 1347787 w 2938462"/>
                <a:gd name="connsiteY21" fmla="*/ 228600 h 723900"/>
                <a:gd name="connsiteX22" fmla="*/ 1362075 w 2938462"/>
                <a:gd name="connsiteY22" fmla="*/ 219075 h 723900"/>
                <a:gd name="connsiteX23" fmla="*/ 1376362 w 2938462"/>
                <a:gd name="connsiteY23" fmla="*/ 214312 h 723900"/>
                <a:gd name="connsiteX24" fmla="*/ 1428750 w 2938462"/>
                <a:gd name="connsiteY24" fmla="*/ 195262 h 723900"/>
                <a:gd name="connsiteX25" fmla="*/ 1509712 w 2938462"/>
                <a:gd name="connsiteY25" fmla="*/ 190500 h 723900"/>
                <a:gd name="connsiteX26" fmla="*/ 1543050 w 2938462"/>
                <a:gd name="connsiteY26" fmla="*/ 185737 h 723900"/>
                <a:gd name="connsiteX27" fmla="*/ 1585912 w 2938462"/>
                <a:gd name="connsiteY27" fmla="*/ 180975 h 723900"/>
                <a:gd name="connsiteX28" fmla="*/ 1600200 w 2938462"/>
                <a:gd name="connsiteY28" fmla="*/ 176212 h 723900"/>
                <a:gd name="connsiteX29" fmla="*/ 1652587 w 2938462"/>
                <a:gd name="connsiteY29" fmla="*/ 171450 h 723900"/>
                <a:gd name="connsiteX30" fmla="*/ 1681162 w 2938462"/>
                <a:gd name="connsiteY30" fmla="*/ 161925 h 723900"/>
                <a:gd name="connsiteX31" fmla="*/ 1704975 w 2938462"/>
                <a:gd name="connsiteY31" fmla="*/ 157162 h 723900"/>
                <a:gd name="connsiteX32" fmla="*/ 1762125 w 2938462"/>
                <a:gd name="connsiteY32" fmla="*/ 147637 h 723900"/>
                <a:gd name="connsiteX33" fmla="*/ 1776412 w 2938462"/>
                <a:gd name="connsiteY33" fmla="*/ 142875 h 723900"/>
                <a:gd name="connsiteX34" fmla="*/ 1824037 w 2938462"/>
                <a:gd name="connsiteY34" fmla="*/ 133350 h 723900"/>
                <a:gd name="connsiteX35" fmla="*/ 1852612 w 2938462"/>
                <a:gd name="connsiteY35" fmla="*/ 128587 h 723900"/>
                <a:gd name="connsiteX36" fmla="*/ 1881187 w 2938462"/>
                <a:gd name="connsiteY36" fmla="*/ 119062 h 723900"/>
                <a:gd name="connsiteX37" fmla="*/ 1895475 w 2938462"/>
                <a:gd name="connsiteY37" fmla="*/ 114300 h 723900"/>
                <a:gd name="connsiteX38" fmla="*/ 1943100 w 2938462"/>
                <a:gd name="connsiteY38" fmla="*/ 109537 h 723900"/>
                <a:gd name="connsiteX39" fmla="*/ 1957387 w 2938462"/>
                <a:gd name="connsiteY39" fmla="*/ 100012 h 723900"/>
                <a:gd name="connsiteX40" fmla="*/ 1981200 w 2938462"/>
                <a:gd name="connsiteY40" fmla="*/ 76200 h 723900"/>
                <a:gd name="connsiteX41" fmla="*/ 2028825 w 2938462"/>
                <a:gd name="connsiteY41" fmla="*/ 71437 h 723900"/>
                <a:gd name="connsiteX42" fmla="*/ 2076450 w 2938462"/>
                <a:gd name="connsiteY42" fmla="*/ 61912 h 723900"/>
                <a:gd name="connsiteX43" fmla="*/ 2105025 w 2938462"/>
                <a:gd name="connsiteY43" fmla="*/ 52387 h 723900"/>
                <a:gd name="connsiteX44" fmla="*/ 2157412 w 2938462"/>
                <a:gd name="connsiteY44" fmla="*/ 42862 h 723900"/>
                <a:gd name="connsiteX45" fmla="*/ 2319337 w 2938462"/>
                <a:gd name="connsiteY45" fmla="*/ 42862 h 723900"/>
                <a:gd name="connsiteX46" fmla="*/ 2343150 w 2938462"/>
                <a:gd name="connsiteY46" fmla="*/ 38100 h 723900"/>
                <a:gd name="connsiteX47" fmla="*/ 2371725 w 2938462"/>
                <a:gd name="connsiteY47" fmla="*/ 28575 h 723900"/>
                <a:gd name="connsiteX48" fmla="*/ 2486025 w 2938462"/>
                <a:gd name="connsiteY48" fmla="*/ 33337 h 723900"/>
                <a:gd name="connsiteX49" fmla="*/ 2524125 w 2938462"/>
                <a:gd name="connsiteY49" fmla="*/ 38100 h 723900"/>
                <a:gd name="connsiteX50" fmla="*/ 2614612 w 2938462"/>
                <a:gd name="connsiteY50" fmla="*/ 33337 h 723900"/>
                <a:gd name="connsiteX51" fmla="*/ 2647950 w 2938462"/>
                <a:gd name="connsiteY51" fmla="*/ 9525 h 723900"/>
                <a:gd name="connsiteX52" fmla="*/ 2676525 w 2938462"/>
                <a:gd name="connsiteY52" fmla="*/ 0 h 723900"/>
                <a:gd name="connsiteX53" fmla="*/ 2709862 w 2938462"/>
                <a:gd name="connsiteY53" fmla="*/ 4762 h 723900"/>
                <a:gd name="connsiteX54" fmla="*/ 2728912 w 2938462"/>
                <a:gd name="connsiteY54" fmla="*/ 33337 h 723900"/>
                <a:gd name="connsiteX55" fmla="*/ 2743200 w 2938462"/>
                <a:gd name="connsiteY55" fmla="*/ 42862 h 723900"/>
                <a:gd name="connsiteX56" fmla="*/ 2757487 w 2938462"/>
                <a:gd name="connsiteY56" fmla="*/ 47625 h 723900"/>
                <a:gd name="connsiteX57" fmla="*/ 2919412 w 2938462"/>
                <a:gd name="connsiteY57" fmla="*/ 57150 h 723900"/>
                <a:gd name="connsiteX58" fmla="*/ 2938462 w 2938462"/>
                <a:gd name="connsiteY58"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23825 w 2938462"/>
                <a:gd name="connsiteY6" fmla="*/ 600075 h 723900"/>
                <a:gd name="connsiteX7" fmla="*/ 138112 w 2938462"/>
                <a:gd name="connsiteY7" fmla="*/ 590550 h 723900"/>
                <a:gd name="connsiteX8" fmla="*/ 595312 w 2938462"/>
                <a:gd name="connsiteY8" fmla="*/ 357187 h 723900"/>
                <a:gd name="connsiteX9" fmla="*/ 795337 w 2938462"/>
                <a:gd name="connsiteY9" fmla="*/ 338137 h 723900"/>
                <a:gd name="connsiteX10" fmla="*/ 823912 w 2938462"/>
                <a:gd name="connsiteY10" fmla="*/ 319087 h 723900"/>
                <a:gd name="connsiteX11" fmla="*/ 852487 w 2938462"/>
                <a:gd name="connsiteY11" fmla="*/ 295275 h 723900"/>
                <a:gd name="connsiteX12" fmla="*/ 919162 w 2938462"/>
                <a:gd name="connsiteY12" fmla="*/ 300037 h 723900"/>
                <a:gd name="connsiteX13" fmla="*/ 957262 w 2938462"/>
                <a:gd name="connsiteY13" fmla="*/ 309562 h 723900"/>
                <a:gd name="connsiteX14" fmla="*/ 976312 w 2938462"/>
                <a:gd name="connsiteY14" fmla="*/ 314325 h 723900"/>
                <a:gd name="connsiteX15" fmla="*/ 1109662 w 2938462"/>
                <a:gd name="connsiteY15" fmla="*/ 295275 h 723900"/>
                <a:gd name="connsiteX16" fmla="*/ 1138237 w 2938462"/>
                <a:gd name="connsiteY16" fmla="*/ 285750 h 723900"/>
                <a:gd name="connsiteX17" fmla="*/ 1262062 w 2938462"/>
                <a:gd name="connsiteY17" fmla="*/ 276225 h 723900"/>
                <a:gd name="connsiteX18" fmla="*/ 1290637 w 2938462"/>
                <a:gd name="connsiteY18" fmla="*/ 261937 h 723900"/>
                <a:gd name="connsiteX19" fmla="*/ 1304925 w 2938462"/>
                <a:gd name="connsiteY19" fmla="*/ 257175 h 723900"/>
                <a:gd name="connsiteX20" fmla="*/ 1347787 w 2938462"/>
                <a:gd name="connsiteY20" fmla="*/ 228600 h 723900"/>
                <a:gd name="connsiteX21" fmla="*/ 1362075 w 2938462"/>
                <a:gd name="connsiteY21" fmla="*/ 219075 h 723900"/>
                <a:gd name="connsiteX22" fmla="*/ 1376362 w 2938462"/>
                <a:gd name="connsiteY22" fmla="*/ 214312 h 723900"/>
                <a:gd name="connsiteX23" fmla="*/ 1428750 w 2938462"/>
                <a:gd name="connsiteY23" fmla="*/ 195262 h 723900"/>
                <a:gd name="connsiteX24" fmla="*/ 1509712 w 2938462"/>
                <a:gd name="connsiteY24" fmla="*/ 190500 h 723900"/>
                <a:gd name="connsiteX25" fmla="*/ 1543050 w 2938462"/>
                <a:gd name="connsiteY25" fmla="*/ 185737 h 723900"/>
                <a:gd name="connsiteX26" fmla="*/ 1585912 w 2938462"/>
                <a:gd name="connsiteY26" fmla="*/ 180975 h 723900"/>
                <a:gd name="connsiteX27" fmla="*/ 1600200 w 2938462"/>
                <a:gd name="connsiteY27" fmla="*/ 176212 h 723900"/>
                <a:gd name="connsiteX28" fmla="*/ 1652587 w 2938462"/>
                <a:gd name="connsiteY28" fmla="*/ 171450 h 723900"/>
                <a:gd name="connsiteX29" fmla="*/ 1681162 w 2938462"/>
                <a:gd name="connsiteY29" fmla="*/ 161925 h 723900"/>
                <a:gd name="connsiteX30" fmla="*/ 1704975 w 2938462"/>
                <a:gd name="connsiteY30" fmla="*/ 157162 h 723900"/>
                <a:gd name="connsiteX31" fmla="*/ 1762125 w 2938462"/>
                <a:gd name="connsiteY31" fmla="*/ 147637 h 723900"/>
                <a:gd name="connsiteX32" fmla="*/ 1776412 w 2938462"/>
                <a:gd name="connsiteY32" fmla="*/ 142875 h 723900"/>
                <a:gd name="connsiteX33" fmla="*/ 1824037 w 2938462"/>
                <a:gd name="connsiteY33" fmla="*/ 133350 h 723900"/>
                <a:gd name="connsiteX34" fmla="*/ 1852612 w 2938462"/>
                <a:gd name="connsiteY34" fmla="*/ 128587 h 723900"/>
                <a:gd name="connsiteX35" fmla="*/ 1881187 w 2938462"/>
                <a:gd name="connsiteY35" fmla="*/ 119062 h 723900"/>
                <a:gd name="connsiteX36" fmla="*/ 1895475 w 2938462"/>
                <a:gd name="connsiteY36" fmla="*/ 114300 h 723900"/>
                <a:gd name="connsiteX37" fmla="*/ 1943100 w 2938462"/>
                <a:gd name="connsiteY37" fmla="*/ 109537 h 723900"/>
                <a:gd name="connsiteX38" fmla="*/ 1957387 w 2938462"/>
                <a:gd name="connsiteY38" fmla="*/ 100012 h 723900"/>
                <a:gd name="connsiteX39" fmla="*/ 1981200 w 2938462"/>
                <a:gd name="connsiteY39" fmla="*/ 76200 h 723900"/>
                <a:gd name="connsiteX40" fmla="*/ 2028825 w 2938462"/>
                <a:gd name="connsiteY40" fmla="*/ 71437 h 723900"/>
                <a:gd name="connsiteX41" fmla="*/ 2076450 w 2938462"/>
                <a:gd name="connsiteY41" fmla="*/ 61912 h 723900"/>
                <a:gd name="connsiteX42" fmla="*/ 2105025 w 2938462"/>
                <a:gd name="connsiteY42" fmla="*/ 52387 h 723900"/>
                <a:gd name="connsiteX43" fmla="*/ 2157412 w 2938462"/>
                <a:gd name="connsiteY43" fmla="*/ 42862 h 723900"/>
                <a:gd name="connsiteX44" fmla="*/ 2319337 w 2938462"/>
                <a:gd name="connsiteY44" fmla="*/ 42862 h 723900"/>
                <a:gd name="connsiteX45" fmla="*/ 2343150 w 2938462"/>
                <a:gd name="connsiteY45" fmla="*/ 38100 h 723900"/>
                <a:gd name="connsiteX46" fmla="*/ 2371725 w 2938462"/>
                <a:gd name="connsiteY46" fmla="*/ 28575 h 723900"/>
                <a:gd name="connsiteX47" fmla="*/ 2486025 w 2938462"/>
                <a:gd name="connsiteY47" fmla="*/ 33337 h 723900"/>
                <a:gd name="connsiteX48" fmla="*/ 2524125 w 2938462"/>
                <a:gd name="connsiteY48" fmla="*/ 38100 h 723900"/>
                <a:gd name="connsiteX49" fmla="*/ 2614612 w 2938462"/>
                <a:gd name="connsiteY49" fmla="*/ 33337 h 723900"/>
                <a:gd name="connsiteX50" fmla="*/ 2647950 w 2938462"/>
                <a:gd name="connsiteY50" fmla="*/ 9525 h 723900"/>
                <a:gd name="connsiteX51" fmla="*/ 2676525 w 2938462"/>
                <a:gd name="connsiteY51" fmla="*/ 0 h 723900"/>
                <a:gd name="connsiteX52" fmla="*/ 2709862 w 2938462"/>
                <a:gd name="connsiteY52" fmla="*/ 4762 h 723900"/>
                <a:gd name="connsiteX53" fmla="*/ 2728912 w 2938462"/>
                <a:gd name="connsiteY53" fmla="*/ 33337 h 723900"/>
                <a:gd name="connsiteX54" fmla="*/ 2743200 w 2938462"/>
                <a:gd name="connsiteY54" fmla="*/ 42862 h 723900"/>
                <a:gd name="connsiteX55" fmla="*/ 2757487 w 2938462"/>
                <a:gd name="connsiteY55" fmla="*/ 47625 h 723900"/>
                <a:gd name="connsiteX56" fmla="*/ 2919412 w 2938462"/>
                <a:gd name="connsiteY56" fmla="*/ 57150 h 723900"/>
                <a:gd name="connsiteX57" fmla="*/ 2938462 w 2938462"/>
                <a:gd name="connsiteY57"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138112 w 2938462"/>
                <a:gd name="connsiteY6" fmla="*/ 590550 h 723900"/>
                <a:gd name="connsiteX7" fmla="*/ 595312 w 2938462"/>
                <a:gd name="connsiteY7" fmla="*/ 357187 h 723900"/>
                <a:gd name="connsiteX8" fmla="*/ 795337 w 2938462"/>
                <a:gd name="connsiteY8" fmla="*/ 338137 h 723900"/>
                <a:gd name="connsiteX9" fmla="*/ 823912 w 2938462"/>
                <a:gd name="connsiteY9" fmla="*/ 319087 h 723900"/>
                <a:gd name="connsiteX10" fmla="*/ 852487 w 2938462"/>
                <a:gd name="connsiteY10" fmla="*/ 295275 h 723900"/>
                <a:gd name="connsiteX11" fmla="*/ 919162 w 2938462"/>
                <a:gd name="connsiteY11" fmla="*/ 300037 h 723900"/>
                <a:gd name="connsiteX12" fmla="*/ 957262 w 2938462"/>
                <a:gd name="connsiteY12" fmla="*/ 309562 h 723900"/>
                <a:gd name="connsiteX13" fmla="*/ 976312 w 2938462"/>
                <a:gd name="connsiteY13" fmla="*/ 314325 h 723900"/>
                <a:gd name="connsiteX14" fmla="*/ 1109662 w 2938462"/>
                <a:gd name="connsiteY14" fmla="*/ 295275 h 723900"/>
                <a:gd name="connsiteX15" fmla="*/ 1138237 w 2938462"/>
                <a:gd name="connsiteY15" fmla="*/ 285750 h 723900"/>
                <a:gd name="connsiteX16" fmla="*/ 1262062 w 2938462"/>
                <a:gd name="connsiteY16" fmla="*/ 276225 h 723900"/>
                <a:gd name="connsiteX17" fmla="*/ 1290637 w 2938462"/>
                <a:gd name="connsiteY17" fmla="*/ 261937 h 723900"/>
                <a:gd name="connsiteX18" fmla="*/ 1304925 w 2938462"/>
                <a:gd name="connsiteY18" fmla="*/ 257175 h 723900"/>
                <a:gd name="connsiteX19" fmla="*/ 1347787 w 2938462"/>
                <a:gd name="connsiteY19" fmla="*/ 228600 h 723900"/>
                <a:gd name="connsiteX20" fmla="*/ 1362075 w 2938462"/>
                <a:gd name="connsiteY20" fmla="*/ 219075 h 723900"/>
                <a:gd name="connsiteX21" fmla="*/ 1376362 w 2938462"/>
                <a:gd name="connsiteY21" fmla="*/ 214312 h 723900"/>
                <a:gd name="connsiteX22" fmla="*/ 1428750 w 2938462"/>
                <a:gd name="connsiteY22" fmla="*/ 195262 h 723900"/>
                <a:gd name="connsiteX23" fmla="*/ 1509712 w 2938462"/>
                <a:gd name="connsiteY23" fmla="*/ 190500 h 723900"/>
                <a:gd name="connsiteX24" fmla="*/ 1543050 w 2938462"/>
                <a:gd name="connsiteY24" fmla="*/ 185737 h 723900"/>
                <a:gd name="connsiteX25" fmla="*/ 1585912 w 2938462"/>
                <a:gd name="connsiteY25" fmla="*/ 180975 h 723900"/>
                <a:gd name="connsiteX26" fmla="*/ 1600200 w 2938462"/>
                <a:gd name="connsiteY26" fmla="*/ 176212 h 723900"/>
                <a:gd name="connsiteX27" fmla="*/ 1652587 w 2938462"/>
                <a:gd name="connsiteY27" fmla="*/ 171450 h 723900"/>
                <a:gd name="connsiteX28" fmla="*/ 1681162 w 2938462"/>
                <a:gd name="connsiteY28" fmla="*/ 161925 h 723900"/>
                <a:gd name="connsiteX29" fmla="*/ 1704975 w 2938462"/>
                <a:gd name="connsiteY29" fmla="*/ 157162 h 723900"/>
                <a:gd name="connsiteX30" fmla="*/ 1762125 w 2938462"/>
                <a:gd name="connsiteY30" fmla="*/ 147637 h 723900"/>
                <a:gd name="connsiteX31" fmla="*/ 1776412 w 2938462"/>
                <a:gd name="connsiteY31" fmla="*/ 142875 h 723900"/>
                <a:gd name="connsiteX32" fmla="*/ 1824037 w 2938462"/>
                <a:gd name="connsiteY32" fmla="*/ 133350 h 723900"/>
                <a:gd name="connsiteX33" fmla="*/ 1852612 w 2938462"/>
                <a:gd name="connsiteY33" fmla="*/ 128587 h 723900"/>
                <a:gd name="connsiteX34" fmla="*/ 1881187 w 2938462"/>
                <a:gd name="connsiteY34" fmla="*/ 119062 h 723900"/>
                <a:gd name="connsiteX35" fmla="*/ 1895475 w 2938462"/>
                <a:gd name="connsiteY35" fmla="*/ 114300 h 723900"/>
                <a:gd name="connsiteX36" fmla="*/ 1943100 w 2938462"/>
                <a:gd name="connsiteY36" fmla="*/ 109537 h 723900"/>
                <a:gd name="connsiteX37" fmla="*/ 1957387 w 2938462"/>
                <a:gd name="connsiteY37" fmla="*/ 100012 h 723900"/>
                <a:gd name="connsiteX38" fmla="*/ 1981200 w 2938462"/>
                <a:gd name="connsiteY38" fmla="*/ 76200 h 723900"/>
                <a:gd name="connsiteX39" fmla="*/ 2028825 w 2938462"/>
                <a:gd name="connsiteY39" fmla="*/ 71437 h 723900"/>
                <a:gd name="connsiteX40" fmla="*/ 2076450 w 2938462"/>
                <a:gd name="connsiteY40" fmla="*/ 61912 h 723900"/>
                <a:gd name="connsiteX41" fmla="*/ 2105025 w 2938462"/>
                <a:gd name="connsiteY41" fmla="*/ 52387 h 723900"/>
                <a:gd name="connsiteX42" fmla="*/ 2157412 w 2938462"/>
                <a:gd name="connsiteY42" fmla="*/ 42862 h 723900"/>
                <a:gd name="connsiteX43" fmla="*/ 2319337 w 2938462"/>
                <a:gd name="connsiteY43" fmla="*/ 42862 h 723900"/>
                <a:gd name="connsiteX44" fmla="*/ 2343150 w 2938462"/>
                <a:gd name="connsiteY44" fmla="*/ 38100 h 723900"/>
                <a:gd name="connsiteX45" fmla="*/ 2371725 w 2938462"/>
                <a:gd name="connsiteY45" fmla="*/ 28575 h 723900"/>
                <a:gd name="connsiteX46" fmla="*/ 2486025 w 2938462"/>
                <a:gd name="connsiteY46" fmla="*/ 33337 h 723900"/>
                <a:gd name="connsiteX47" fmla="*/ 2524125 w 2938462"/>
                <a:gd name="connsiteY47" fmla="*/ 38100 h 723900"/>
                <a:gd name="connsiteX48" fmla="*/ 2614612 w 2938462"/>
                <a:gd name="connsiteY48" fmla="*/ 33337 h 723900"/>
                <a:gd name="connsiteX49" fmla="*/ 2647950 w 2938462"/>
                <a:gd name="connsiteY49" fmla="*/ 9525 h 723900"/>
                <a:gd name="connsiteX50" fmla="*/ 2676525 w 2938462"/>
                <a:gd name="connsiteY50" fmla="*/ 0 h 723900"/>
                <a:gd name="connsiteX51" fmla="*/ 2709862 w 2938462"/>
                <a:gd name="connsiteY51" fmla="*/ 4762 h 723900"/>
                <a:gd name="connsiteX52" fmla="*/ 2728912 w 2938462"/>
                <a:gd name="connsiteY52" fmla="*/ 33337 h 723900"/>
                <a:gd name="connsiteX53" fmla="*/ 2743200 w 2938462"/>
                <a:gd name="connsiteY53" fmla="*/ 42862 h 723900"/>
                <a:gd name="connsiteX54" fmla="*/ 2757487 w 2938462"/>
                <a:gd name="connsiteY54" fmla="*/ 47625 h 723900"/>
                <a:gd name="connsiteX55" fmla="*/ 2919412 w 2938462"/>
                <a:gd name="connsiteY55" fmla="*/ 57150 h 723900"/>
                <a:gd name="connsiteX56" fmla="*/ 2938462 w 2938462"/>
                <a:gd name="connsiteY56"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104775 w 2938462"/>
                <a:gd name="connsiteY5" fmla="*/ 604837 h 723900"/>
                <a:gd name="connsiteX6" fmla="*/ 595312 w 2938462"/>
                <a:gd name="connsiteY6" fmla="*/ 357187 h 723900"/>
                <a:gd name="connsiteX7" fmla="*/ 795337 w 2938462"/>
                <a:gd name="connsiteY7" fmla="*/ 338137 h 723900"/>
                <a:gd name="connsiteX8" fmla="*/ 823912 w 2938462"/>
                <a:gd name="connsiteY8" fmla="*/ 319087 h 723900"/>
                <a:gd name="connsiteX9" fmla="*/ 852487 w 2938462"/>
                <a:gd name="connsiteY9" fmla="*/ 295275 h 723900"/>
                <a:gd name="connsiteX10" fmla="*/ 919162 w 2938462"/>
                <a:gd name="connsiteY10" fmla="*/ 300037 h 723900"/>
                <a:gd name="connsiteX11" fmla="*/ 957262 w 2938462"/>
                <a:gd name="connsiteY11" fmla="*/ 309562 h 723900"/>
                <a:gd name="connsiteX12" fmla="*/ 976312 w 2938462"/>
                <a:gd name="connsiteY12" fmla="*/ 314325 h 723900"/>
                <a:gd name="connsiteX13" fmla="*/ 1109662 w 2938462"/>
                <a:gd name="connsiteY13" fmla="*/ 295275 h 723900"/>
                <a:gd name="connsiteX14" fmla="*/ 1138237 w 2938462"/>
                <a:gd name="connsiteY14" fmla="*/ 285750 h 723900"/>
                <a:gd name="connsiteX15" fmla="*/ 1262062 w 2938462"/>
                <a:gd name="connsiteY15" fmla="*/ 276225 h 723900"/>
                <a:gd name="connsiteX16" fmla="*/ 1290637 w 2938462"/>
                <a:gd name="connsiteY16" fmla="*/ 261937 h 723900"/>
                <a:gd name="connsiteX17" fmla="*/ 1304925 w 2938462"/>
                <a:gd name="connsiteY17" fmla="*/ 257175 h 723900"/>
                <a:gd name="connsiteX18" fmla="*/ 1347787 w 2938462"/>
                <a:gd name="connsiteY18" fmla="*/ 228600 h 723900"/>
                <a:gd name="connsiteX19" fmla="*/ 1362075 w 2938462"/>
                <a:gd name="connsiteY19" fmla="*/ 219075 h 723900"/>
                <a:gd name="connsiteX20" fmla="*/ 1376362 w 2938462"/>
                <a:gd name="connsiteY20" fmla="*/ 214312 h 723900"/>
                <a:gd name="connsiteX21" fmla="*/ 1428750 w 2938462"/>
                <a:gd name="connsiteY21" fmla="*/ 195262 h 723900"/>
                <a:gd name="connsiteX22" fmla="*/ 1509712 w 2938462"/>
                <a:gd name="connsiteY22" fmla="*/ 190500 h 723900"/>
                <a:gd name="connsiteX23" fmla="*/ 1543050 w 2938462"/>
                <a:gd name="connsiteY23" fmla="*/ 185737 h 723900"/>
                <a:gd name="connsiteX24" fmla="*/ 1585912 w 2938462"/>
                <a:gd name="connsiteY24" fmla="*/ 180975 h 723900"/>
                <a:gd name="connsiteX25" fmla="*/ 1600200 w 2938462"/>
                <a:gd name="connsiteY25" fmla="*/ 176212 h 723900"/>
                <a:gd name="connsiteX26" fmla="*/ 1652587 w 2938462"/>
                <a:gd name="connsiteY26" fmla="*/ 171450 h 723900"/>
                <a:gd name="connsiteX27" fmla="*/ 1681162 w 2938462"/>
                <a:gd name="connsiteY27" fmla="*/ 161925 h 723900"/>
                <a:gd name="connsiteX28" fmla="*/ 1704975 w 2938462"/>
                <a:gd name="connsiteY28" fmla="*/ 157162 h 723900"/>
                <a:gd name="connsiteX29" fmla="*/ 1762125 w 2938462"/>
                <a:gd name="connsiteY29" fmla="*/ 147637 h 723900"/>
                <a:gd name="connsiteX30" fmla="*/ 1776412 w 2938462"/>
                <a:gd name="connsiteY30" fmla="*/ 142875 h 723900"/>
                <a:gd name="connsiteX31" fmla="*/ 1824037 w 2938462"/>
                <a:gd name="connsiteY31" fmla="*/ 133350 h 723900"/>
                <a:gd name="connsiteX32" fmla="*/ 1852612 w 2938462"/>
                <a:gd name="connsiteY32" fmla="*/ 128587 h 723900"/>
                <a:gd name="connsiteX33" fmla="*/ 1881187 w 2938462"/>
                <a:gd name="connsiteY33" fmla="*/ 119062 h 723900"/>
                <a:gd name="connsiteX34" fmla="*/ 1895475 w 2938462"/>
                <a:gd name="connsiteY34" fmla="*/ 114300 h 723900"/>
                <a:gd name="connsiteX35" fmla="*/ 1943100 w 2938462"/>
                <a:gd name="connsiteY35" fmla="*/ 109537 h 723900"/>
                <a:gd name="connsiteX36" fmla="*/ 1957387 w 2938462"/>
                <a:gd name="connsiteY36" fmla="*/ 100012 h 723900"/>
                <a:gd name="connsiteX37" fmla="*/ 1981200 w 2938462"/>
                <a:gd name="connsiteY37" fmla="*/ 76200 h 723900"/>
                <a:gd name="connsiteX38" fmla="*/ 2028825 w 2938462"/>
                <a:gd name="connsiteY38" fmla="*/ 71437 h 723900"/>
                <a:gd name="connsiteX39" fmla="*/ 2076450 w 2938462"/>
                <a:gd name="connsiteY39" fmla="*/ 61912 h 723900"/>
                <a:gd name="connsiteX40" fmla="*/ 2105025 w 2938462"/>
                <a:gd name="connsiteY40" fmla="*/ 52387 h 723900"/>
                <a:gd name="connsiteX41" fmla="*/ 2157412 w 2938462"/>
                <a:gd name="connsiteY41" fmla="*/ 42862 h 723900"/>
                <a:gd name="connsiteX42" fmla="*/ 2319337 w 2938462"/>
                <a:gd name="connsiteY42" fmla="*/ 42862 h 723900"/>
                <a:gd name="connsiteX43" fmla="*/ 2343150 w 2938462"/>
                <a:gd name="connsiteY43" fmla="*/ 38100 h 723900"/>
                <a:gd name="connsiteX44" fmla="*/ 2371725 w 2938462"/>
                <a:gd name="connsiteY44" fmla="*/ 28575 h 723900"/>
                <a:gd name="connsiteX45" fmla="*/ 2486025 w 2938462"/>
                <a:gd name="connsiteY45" fmla="*/ 33337 h 723900"/>
                <a:gd name="connsiteX46" fmla="*/ 2524125 w 2938462"/>
                <a:gd name="connsiteY46" fmla="*/ 38100 h 723900"/>
                <a:gd name="connsiteX47" fmla="*/ 2614612 w 2938462"/>
                <a:gd name="connsiteY47" fmla="*/ 33337 h 723900"/>
                <a:gd name="connsiteX48" fmla="*/ 2647950 w 2938462"/>
                <a:gd name="connsiteY48" fmla="*/ 9525 h 723900"/>
                <a:gd name="connsiteX49" fmla="*/ 2676525 w 2938462"/>
                <a:gd name="connsiteY49" fmla="*/ 0 h 723900"/>
                <a:gd name="connsiteX50" fmla="*/ 2709862 w 2938462"/>
                <a:gd name="connsiteY50" fmla="*/ 4762 h 723900"/>
                <a:gd name="connsiteX51" fmla="*/ 2728912 w 2938462"/>
                <a:gd name="connsiteY51" fmla="*/ 33337 h 723900"/>
                <a:gd name="connsiteX52" fmla="*/ 2743200 w 2938462"/>
                <a:gd name="connsiteY52" fmla="*/ 42862 h 723900"/>
                <a:gd name="connsiteX53" fmla="*/ 2757487 w 2938462"/>
                <a:gd name="connsiteY53" fmla="*/ 47625 h 723900"/>
                <a:gd name="connsiteX54" fmla="*/ 2919412 w 2938462"/>
                <a:gd name="connsiteY54" fmla="*/ 57150 h 723900"/>
                <a:gd name="connsiteX55" fmla="*/ 2938462 w 2938462"/>
                <a:gd name="connsiteY55"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66675 w 2938462"/>
                <a:gd name="connsiteY3" fmla="*/ 642937 h 723900"/>
                <a:gd name="connsiteX4" fmla="*/ 90487 w 2938462"/>
                <a:gd name="connsiteY4" fmla="*/ 619125 h 723900"/>
                <a:gd name="connsiteX5" fmla="*/ 595312 w 2938462"/>
                <a:gd name="connsiteY5" fmla="*/ 357187 h 723900"/>
                <a:gd name="connsiteX6" fmla="*/ 795337 w 2938462"/>
                <a:gd name="connsiteY6" fmla="*/ 338137 h 723900"/>
                <a:gd name="connsiteX7" fmla="*/ 823912 w 2938462"/>
                <a:gd name="connsiteY7" fmla="*/ 319087 h 723900"/>
                <a:gd name="connsiteX8" fmla="*/ 852487 w 2938462"/>
                <a:gd name="connsiteY8" fmla="*/ 295275 h 723900"/>
                <a:gd name="connsiteX9" fmla="*/ 919162 w 2938462"/>
                <a:gd name="connsiteY9" fmla="*/ 300037 h 723900"/>
                <a:gd name="connsiteX10" fmla="*/ 957262 w 2938462"/>
                <a:gd name="connsiteY10" fmla="*/ 309562 h 723900"/>
                <a:gd name="connsiteX11" fmla="*/ 976312 w 2938462"/>
                <a:gd name="connsiteY11" fmla="*/ 314325 h 723900"/>
                <a:gd name="connsiteX12" fmla="*/ 1109662 w 2938462"/>
                <a:gd name="connsiteY12" fmla="*/ 295275 h 723900"/>
                <a:gd name="connsiteX13" fmla="*/ 1138237 w 2938462"/>
                <a:gd name="connsiteY13" fmla="*/ 285750 h 723900"/>
                <a:gd name="connsiteX14" fmla="*/ 1262062 w 2938462"/>
                <a:gd name="connsiteY14" fmla="*/ 276225 h 723900"/>
                <a:gd name="connsiteX15" fmla="*/ 1290637 w 2938462"/>
                <a:gd name="connsiteY15" fmla="*/ 261937 h 723900"/>
                <a:gd name="connsiteX16" fmla="*/ 1304925 w 2938462"/>
                <a:gd name="connsiteY16" fmla="*/ 257175 h 723900"/>
                <a:gd name="connsiteX17" fmla="*/ 1347787 w 2938462"/>
                <a:gd name="connsiteY17" fmla="*/ 228600 h 723900"/>
                <a:gd name="connsiteX18" fmla="*/ 1362075 w 2938462"/>
                <a:gd name="connsiteY18" fmla="*/ 219075 h 723900"/>
                <a:gd name="connsiteX19" fmla="*/ 1376362 w 2938462"/>
                <a:gd name="connsiteY19" fmla="*/ 214312 h 723900"/>
                <a:gd name="connsiteX20" fmla="*/ 1428750 w 2938462"/>
                <a:gd name="connsiteY20" fmla="*/ 195262 h 723900"/>
                <a:gd name="connsiteX21" fmla="*/ 1509712 w 2938462"/>
                <a:gd name="connsiteY21" fmla="*/ 190500 h 723900"/>
                <a:gd name="connsiteX22" fmla="*/ 1543050 w 2938462"/>
                <a:gd name="connsiteY22" fmla="*/ 185737 h 723900"/>
                <a:gd name="connsiteX23" fmla="*/ 1585912 w 2938462"/>
                <a:gd name="connsiteY23" fmla="*/ 180975 h 723900"/>
                <a:gd name="connsiteX24" fmla="*/ 1600200 w 2938462"/>
                <a:gd name="connsiteY24" fmla="*/ 176212 h 723900"/>
                <a:gd name="connsiteX25" fmla="*/ 1652587 w 2938462"/>
                <a:gd name="connsiteY25" fmla="*/ 171450 h 723900"/>
                <a:gd name="connsiteX26" fmla="*/ 1681162 w 2938462"/>
                <a:gd name="connsiteY26" fmla="*/ 161925 h 723900"/>
                <a:gd name="connsiteX27" fmla="*/ 1704975 w 2938462"/>
                <a:gd name="connsiteY27" fmla="*/ 157162 h 723900"/>
                <a:gd name="connsiteX28" fmla="*/ 1762125 w 2938462"/>
                <a:gd name="connsiteY28" fmla="*/ 147637 h 723900"/>
                <a:gd name="connsiteX29" fmla="*/ 1776412 w 2938462"/>
                <a:gd name="connsiteY29" fmla="*/ 142875 h 723900"/>
                <a:gd name="connsiteX30" fmla="*/ 1824037 w 2938462"/>
                <a:gd name="connsiteY30" fmla="*/ 133350 h 723900"/>
                <a:gd name="connsiteX31" fmla="*/ 1852612 w 2938462"/>
                <a:gd name="connsiteY31" fmla="*/ 128587 h 723900"/>
                <a:gd name="connsiteX32" fmla="*/ 1881187 w 2938462"/>
                <a:gd name="connsiteY32" fmla="*/ 119062 h 723900"/>
                <a:gd name="connsiteX33" fmla="*/ 1895475 w 2938462"/>
                <a:gd name="connsiteY33" fmla="*/ 114300 h 723900"/>
                <a:gd name="connsiteX34" fmla="*/ 1943100 w 2938462"/>
                <a:gd name="connsiteY34" fmla="*/ 109537 h 723900"/>
                <a:gd name="connsiteX35" fmla="*/ 1957387 w 2938462"/>
                <a:gd name="connsiteY35" fmla="*/ 100012 h 723900"/>
                <a:gd name="connsiteX36" fmla="*/ 1981200 w 2938462"/>
                <a:gd name="connsiteY36" fmla="*/ 76200 h 723900"/>
                <a:gd name="connsiteX37" fmla="*/ 2028825 w 2938462"/>
                <a:gd name="connsiteY37" fmla="*/ 71437 h 723900"/>
                <a:gd name="connsiteX38" fmla="*/ 2076450 w 2938462"/>
                <a:gd name="connsiteY38" fmla="*/ 61912 h 723900"/>
                <a:gd name="connsiteX39" fmla="*/ 2105025 w 2938462"/>
                <a:gd name="connsiteY39" fmla="*/ 52387 h 723900"/>
                <a:gd name="connsiteX40" fmla="*/ 2157412 w 2938462"/>
                <a:gd name="connsiteY40" fmla="*/ 42862 h 723900"/>
                <a:gd name="connsiteX41" fmla="*/ 2319337 w 2938462"/>
                <a:gd name="connsiteY41" fmla="*/ 42862 h 723900"/>
                <a:gd name="connsiteX42" fmla="*/ 2343150 w 2938462"/>
                <a:gd name="connsiteY42" fmla="*/ 38100 h 723900"/>
                <a:gd name="connsiteX43" fmla="*/ 2371725 w 2938462"/>
                <a:gd name="connsiteY43" fmla="*/ 28575 h 723900"/>
                <a:gd name="connsiteX44" fmla="*/ 2486025 w 2938462"/>
                <a:gd name="connsiteY44" fmla="*/ 33337 h 723900"/>
                <a:gd name="connsiteX45" fmla="*/ 2524125 w 2938462"/>
                <a:gd name="connsiteY45" fmla="*/ 38100 h 723900"/>
                <a:gd name="connsiteX46" fmla="*/ 2614612 w 2938462"/>
                <a:gd name="connsiteY46" fmla="*/ 33337 h 723900"/>
                <a:gd name="connsiteX47" fmla="*/ 2647950 w 2938462"/>
                <a:gd name="connsiteY47" fmla="*/ 9525 h 723900"/>
                <a:gd name="connsiteX48" fmla="*/ 2676525 w 2938462"/>
                <a:gd name="connsiteY48" fmla="*/ 0 h 723900"/>
                <a:gd name="connsiteX49" fmla="*/ 2709862 w 2938462"/>
                <a:gd name="connsiteY49" fmla="*/ 4762 h 723900"/>
                <a:gd name="connsiteX50" fmla="*/ 2728912 w 2938462"/>
                <a:gd name="connsiteY50" fmla="*/ 33337 h 723900"/>
                <a:gd name="connsiteX51" fmla="*/ 2743200 w 2938462"/>
                <a:gd name="connsiteY51" fmla="*/ 42862 h 723900"/>
                <a:gd name="connsiteX52" fmla="*/ 2757487 w 2938462"/>
                <a:gd name="connsiteY52" fmla="*/ 47625 h 723900"/>
                <a:gd name="connsiteX53" fmla="*/ 2919412 w 2938462"/>
                <a:gd name="connsiteY53" fmla="*/ 57150 h 723900"/>
                <a:gd name="connsiteX54" fmla="*/ 2938462 w 2938462"/>
                <a:gd name="connsiteY54" fmla="*/ 61912 h 723900"/>
                <a:gd name="connsiteX0" fmla="*/ 0 w 2938462"/>
                <a:gd name="connsiteY0" fmla="*/ 723900 h 723900"/>
                <a:gd name="connsiteX1" fmla="*/ 23812 w 2938462"/>
                <a:gd name="connsiteY1" fmla="*/ 676275 h 723900"/>
                <a:gd name="connsiteX2" fmla="*/ 38100 w 2938462"/>
                <a:gd name="connsiteY2" fmla="*/ 666750 h 723900"/>
                <a:gd name="connsiteX3" fmla="*/ 90487 w 2938462"/>
                <a:gd name="connsiteY3" fmla="*/ 619125 h 723900"/>
                <a:gd name="connsiteX4" fmla="*/ 595312 w 2938462"/>
                <a:gd name="connsiteY4" fmla="*/ 357187 h 723900"/>
                <a:gd name="connsiteX5" fmla="*/ 795337 w 2938462"/>
                <a:gd name="connsiteY5" fmla="*/ 338137 h 723900"/>
                <a:gd name="connsiteX6" fmla="*/ 823912 w 2938462"/>
                <a:gd name="connsiteY6" fmla="*/ 319087 h 723900"/>
                <a:gd name="connsiteX7" fmla="*/ 852487 w 2938462"/>
                <a:gd name="connsiteY7" fmla="*/ 295275 h 723900"/>
                <a:gd name="connsiteX8" fmla="*/ 919162 w 2938462"/>
                <a:gd name="connsiteY8" fmla="*/ 300037 h 723900"/>
                <a:gd name="connsiteX9" fmla="*/ 957262 w 2938462"/>
                <a:gd name="connsiteY9" fmla="*/ 309562 h 723900"/>
                <a:gd name="connsiteX10" fmla="*/ 976312 w 2938462"/>
                <a:gd name="connsiteY10" fmla="*/ 314325 h 723900"/>
                <a:gd name="connsiteX11" fmla="*/ 1109662 w 2938462"/>
                <a:gd name="connsiteY11" fmla="*/ 295275 h 723900"/>
                <a:gd name="connsiteX12" fmla="*/ 1138237 w 2938462"/>
                <a:gd name="connsiteY12" fmla="*/ 285750 h 723900"/>
                <a:gd name="connsiteX13" fmla="*/ 1262062 w 2938462"/>
                <a:gd name="connsiteY13" fmla="*/ 276225 h 723900"/>
                <a:gd name="connsiteX14" fmla="*/ 1290637 w 2938462"/>
                <a:gd name="connsiteY14" fmla="*/ 261937 h 723900"/>
                <a:gd name="connsiteX15" fmla="*/ 1304925 w 2938462"/>
                <a:gd name="connsiteY15" fmla="*/ 257175 h 723900"/>
                <a:gd name="connsiteX16" fmla="*/ 1347787 w 2938462"/>
                <a:gd name="connsiteY16" fmla="*/ 228600 h 723900"/>
                <a:gd name="connsiteX17" fmla="*/ 1362075 w 2938462"/>
                <a:gd name="connsiteY17" fmla="*/ 219075 h 723900"/>
                <a:gd name="connsiteX18" fmla="*/ 1376362 w 2938462"/>
                <a:gd name="connsiteY18" fmla="*/ 214312 h 723900"/>
                <a:gd name="connsiteX19" fmla="*/ 1428750 w 2938462"/>
                <a:gd name="connsiteY19" fmla="*/ 195262 h 723900"/>
                <a:gd name="connsiteX20" fmla="*/ 1509712 w 2938462"/>
                <a:gd name="connsiteY20" fmla="*/ 190500 h 723900"/>
                <a:gd name="connsiteX21" fmla="*/ 1543050 w 2938462"/>
                <a:gd name="connsiteY21" fmla="*/ 185737 h 723900"/>
                <a:gd name="connsiteX22" fmla="*/ 1585912 w 2938462"/>
                <a:gd name="connsiteY22" fmla="*/ 180975 h 723900"/>
                <a:gd name="connsiteX23" fmla="*/ 1600200 w 2938462"/>
                <a:gd name="connsiteY23" fmla="*/ 176212 h 723900"/>
                <a:gd name="connsiteX24" fmla="*/ 1652587 w 2938462"/>
                <a:gd name="connsiteY24" fmla="*/ 171450 h 723900"/>
                <a:gd name="connsiteX25" fmla="*/ 1681162 w 2938462"/>
                <a:gd name="connsiteY25" fmla="*/ 161925 h 723900"/>
                <a:gd name="connsiteX26" fmla="*/ 1704975 w 2938462"/>
                <a:gd name="connsiteY26" fmla="*/ 157162 h 723900"/>
                <a:gd name="connsiteX27" fmla="*/ 1762125 w 2938462"/>
                <a:gd name="connsiteY27" fmla="*/ 147637 h 723900"/>
                <a:gd name="connsiteX28" fmla="*/ 1776412 w 2938462"/>
                <a:gd name="connsiteY28" fmla="*/ 142875 h 723900"/>
                <a:gd name="connsiteX29" fmla="*/ 1824037 w 2938462"/>
                <a:gd name="connsiteY29" fmla="*/ 133350 h 723900"/>
                <a:gd name="connsiteX30" fmla="*/ 1852612 w 2938462"/>
                <a:gd name="connsiteY30" fmla="*/ 128587 h 723900"/>
                <a:gd name="connsiteX31" fmla="*/ 1881187 w 2938462"/>
                <a:gd name="connsiteY31" fmla="*/ 119062 h 723900"/>
                <a:gd name="connsiteX32" fmla="*/ 1895475 w 2938462"/>
                <a:gd name="connsiteY32" fmla="*/ 114300 h 723900"/>
                <a:gd name="connsiteX33" fmla="*/ 1943100 w 2938462"/>
                <a:gd name="connsiteY33" fmla="*/ 109537 h 723900"/>
                <a:gd name="connsiteX34" fmla="*/ 1957387 w 2938462"/>
                <a:gd name="connsiteY34" fmla="*/ 100012 h 723900"/>
                <a:gd name="connsiteX35" fmla="*/ 1981200 w 2938462"/>
                <a:gd name="connsiteY35" fmla="*/ 76200 h 723900"/>
                <a:gd name="connsiteX36" fmla="*/ 2028825 w 2938462"/>
                <a:gd name="connsiteY36" fmla="*/ 71437 h 723900"/>
                <a:gd name="connsiteX37" fmla="*/ 2076450 w 2938462"/>
                <a:gd name="connsiteY37" fmla="*/ 61912 h 723900"/>
                <a:gd name="connsiteX38" fmla="*/ 2105025 w 2938462"/>
                <a:gd name="connsiteY38" fmla="*/ 52387 h 723900"/>
                <a:gd name="connsiteX39" fmla="*/ 2157412 w 2938462"/>
                <a:gd name="connsiteY39" fmla="*/ 42862 h 723900"/>
                <a:gd name="connsiteX40" fmla="*/ 2319337 w 2938462"/>
                <a:gd name="connsiteY40" fmla="*/ 42862 h 723900"/>
                <a:gd name="connsiteX41" fmla="*/ 2343150 w 2938462"/>
                <a:gd name="connsiteY41" fmla="*/ 38100 h 723900"/>
                <a:gd name="connsiteX42" fmla="*/ 2371725 w 2938462"/>
                <a:gd name="connsiteY42" fmla="*/ 28575 h 723900"/>
                <a:gd name="connsiteX43" fmla="*/ 2486025 w 2938462"/>
                <a:gd name="connsiteY43" fmla="*/ 33337 h 723900"/>
                <a:gd name="connsiteX44" fmla="*/ 2524125 w 2938462"/>
                <a:gd name="connsiteY44" fmla="*/ 38100 h 723900"/>
                <a:gd name="connsiteX45" fmla="*/ 2614612 w 2938462"/>
                <a:gd name="connsiteY45" fmla="*/ 33337 h 723900"/>
                <a:gd name="connsiteX46" fmla="*/ 2647950 w 2938462"/>
                <a:gd name="connsiteY46" fmla="*/ 9525 h 723900"/>
                <a:gd name="connsiteX47" fmla="*/ 2676525 w 2938462"/>
                <a:gd name="connsiteY47" fmla="*/ 0 h 723900"/>
                <a:gd name="connsiteX48" fmla="*/ 2709862 w 2938462"/>
                <a:gd name="connsiteY48" fmla="*/ 4762 h 723900"/>
                <a:gd name="connsiteX49" fmla="*/ 2728912 w 2938462"/>
                <a:gd name="connsiteY49" fmla="*/ 33337 h 723900"/>
                <a:gd name="connsiteX50" fmla="*/ 2743200 w 2938462"/>
                <a:gd name="connsiteY50" fmla="*/ 42862 h 723900"/>
                <a:gd name="connsiteX51" fmla="*/ 2757487 w 2938462"/>
                <a:gd name="connsiteY51" fmla="*/ 47625 h 723900"/>
                <a:gd name="connsiteX52" fmla="*/ 2919412 w 2938462"/>
                <a:gd name="connsiteY52" fmla="*/ 57150 h 723900"/>
                <a:gd name="connsiteX53" fmla="*/ 2938462 w 2938462"/>
                <a:gd name="connsiteY53" fmla="*/ 61912 h 723900"/>
                <a:gd name="connsiteX0" fmla="*/ 0 w 2938462"/>
                <a:gd name="connsiteY0" fmla="*/ 723900 h 723900"/>
                <a:gd name="connsiteX1" fmla="*/ 23812 w 2938462"/>
                <a:gd name="connsiteY1" fmla="*/ 676275 h 723900"/>
                <a:gd name="connsiteX2" fmla="*/ 90487 w 2938462"/>
                <a:gd name="connsiteY2" fmla="*/ 619125 h 723900"/>
                <a:gd name="connsiteX3" fmla="*/ 595312 w 2938462"/>
                <a:gd name="connsiteY3" fmla="*/ 357187 h 723900"/>
                <a:gd name="connsiteX4" fmla="*/ 795337 w 2938462"/>
                <a:gd name="connsiteY4" fmla="*/ 338137 h 723900"/>
                <a:gd name="connsiteX5" fmla="*/ 823912 w 2938462"/>
                <a:gd name="connsiteY5" fmla="*/ 319087 h 723900"/>
                <a:gd name="connsiteX6" fmla="*/ 852487 w 2938462"/>
                <a:gd name="connsiteY6" fmla="*/ 295275 h 723900"/>
                <a:gd name="connsiteX7" fmla="*/ 919162 w 2938462"/>
                <a:gd name="connsiteY7" fmla="*/ 300037 h 723900"/>
                <a:gd name="connsiteX8" fmla="*/ 957262 w 2938462"/>
                <a:gd name="connsiteY8" fmla="*/ 309562 h 723900"/>
                <a:gd name="connsiteX9" fmla="*/ 976312 w 2938462"/>
                <a:gd name="connsiteY9" fmla="*/ 314325 h 723900"/>
                <a:gd name="connsiteX10" fmla="*/ 1109662 w 2938462"/>
                <a:gd name="connsiteY10" fmla="*/ 295275 h 723900"/>
                <a:gd name="connsiteX11" fmla="*/ 1138237 w 2938462"/>
                <a:gd name="connsiteY11" fmla="*/ 285750 h 723900"/>
                <a:gd name="connsiteX12" fmla="*/ 1262062 w 2938462"/>
                <a:gd name="connsiteY12" fmla="*/ 276225 h 723900"/>
                <a:gd name="connsiteX13" fmla="*/ 1290637 w 2938462"/>
                <a:gd name="connsiteY13" fmla="*/ 261937 h 723900"/>
                <a:gd name="connsiteX14" fmla="*/ 1304925 w 2938462"/>
                <a:gd name="connsiteY14" fmla="*/ 257175 h 723900"/>
                <a:gd name="connsiteX15" fmla="*/ 1347787 w 2938462"/>
                <a:gd name="connsiteY15" fmla="*/ 228600 h 723900"/>
                <a:gd name="connsiteX16" fmla="*/ 1362075 w 2938462"/>
                <a:gd name="connsiteY16" fmla="*/ 219075 h 723900"/>
                <a:gd name="connsiteX17" fmla="*/ 1376362 w 2938462"/>
                <a:gd name="connsiteY17" fmla="*/ 214312 h 723900"/>
                <a:gd name="connsiteX18" fmla="*/ 1428750 w 2938462"/>
                <a:gd name="connsiteY18" fmla="*/ 195262 h 723900"/>
                <a:gd name="connsiteX19" fmla="*/ 1509712 w 2938462"/>
                <a:gd name="connsiteY19" fmla="*/ 190500 h 723900"/>
                <a:gd name="connsiteX20" fmla="*/ 1543050 w 2938462"/>
                <a:gd name="connsiteY20" fmla="*/ 185737 h 723900"/>
                <a:gd name="connsiteX21" fmla="*/ 1585912 w 2938462"/>
                <a:gd name="connsiteY21" fmla="*/ 180975 h 723900"/>
                <a:gd name="connsiteX22" fmla="*/ 1600200 w 2938462"/>
                <a:gd name="connsiteY22" fmla="*/ 176212 h 723900"/>
                <a:gd name="connsiteX23" fmla="*/ 1652587 w 2938462"/>
                <a:gd name="connsiteY23" fmla="*/ 171450 h 723900"/>
                <a:gd name="connsiteX24" fmla="*/ 1681162 w 2938462"/>
                <a:gd name="connsiteY24" fmla="*/ 161925 h 723900"/>
                <a:gd name="connsiteX25" fmla="*/ 1704975 w 2938462"/>
                <a:gd name="connsiteY25" fmla="*/ 157162 h 723900"/>
                <a:gd name="connsiteX26" fmla="*/ 1762125 w 2938462"/>
                <a:gd name="connsiteY26" fmla="*/ 147637 h 723900"/>
                <a:gd name="connsiteX27" fmla="*/ 1776412 w 2938462"/>
                <a:gd name="connsiteY27" fmla="*/ 142875 h 723900"/>
                <a:gd name="connsiteX28" fmla="*/ 1824037 w 2938462"/>
                <a:gd name="connsiteY28" fmla="*/ 133350 h 723900"/>
                <a:gd name="connsiteX29" fmla="*/ 1852612 w 2938462"/>
                <a:gd name="connsiteY29" fmla="*/ 128587 h 723900"/>
                <a:gd name="connsiteX30" fmla="*/ 1881187 w 2938462"/>
                <a:gd name="connsiteY30" fmla="*/ 119062 h 723900"/>
                <a:gd name="connsiteX31" fmla="*/ 1895475 w 2938462"/>
                <a:gd name="connsiteY31" fmla="*/ 114300 h 723900"/>
                <a:gd name="connsiteX32" fmla="*/ 1943100 w 2938462"/>
                <a:gd name="connsiteY32" fmla="*/ 109537 h 723900"/>
                <a:gd name="connsiteX33" fmla="*/ 1957387 w 2938462"/>
                <a:gd name="connsiteY33" fmla="*/ 100012 h 723900"/>
                <a:gd name="connsiteX34" fmla="*/ 1981200 w 2938462"/>
                <a:gd name="connsiteY34" fmla="*/ 76200 h 723900"/>
                <a:gd name="connsiteX35" fmla="*/ 2028825 w 2938462"/>
                <a:gd name="connsiteY35" fmla="*/ 71437 h 723900"/>
                <a:gd name="connsiteX36" fmla="*/ 2076450 w 2938462"/>
                <a:gd name="connsiteY36" fmla="*/ 61912 h 723900"/>
                <a:gd name="connsiteX37" fmla="*/ 2105025 w 2938462"/>
                <a:gd name="connsiteY37" fmla="*/ 52387 h 723900"/>
                <a:gd name="connsiteX38" fmla="*/ 2157412 w 2938462"/>
                <a:gd name="connsiteY38" fmla="*/ 42862 h 723900"/>
                <a:gd name="connsiteX39" fmla="*/ 2319337 w 2938462"/>
                <a:gd name="connsiteY39" fmla="*/ 42862 h 723900"/>
                <a:gd name="connsiteX40" fmla="*/ 2343150 w 2938462"/>
                <a:gd name="connsiteY40" fmla="*/ 38100 h 723900"/>
                <a:gd name="connsiteX41" fmla="*/ 2371725 w 2938462"/>
                <a:gd name="connsiteY41" fmla="*/ 28575 h 723900"/>
                <a:gd name="connsiteX42" fmla="*/ 2486025 w 2938462"/>
                <a:gd name="connsiteY42" fmla="*/ 33337 h 723900"/>
                <a:gd name="connsiteX43" fmla="*/ 2524125 w 2938462"/>
                <a:gd name="connsiteY43" fmla="*/ 38100 h 723900"/>
                <a:gd name="connsiteX44" fmla="*/ 2614612 w 2938462"/>
                <a:gd name="connsiteY44" fmla="*/ 33337 h 723900"/>
                <a:gd name="connsiteX45" fmla="*/ 2647950 w 2938462"/>
                <a:gd name="connsiteY45" fmla="*/ 9525 h 723900"/>
                <a:gd name="connsiteX46" fmla="*/ 2676525 w 2938462"/>
                <a:gd name="connsiteY46" fmla="*/ 0 h 723900"/>
                <a:gd name="connsiteX47" fmla="*/ 2709862 w 2938462"/>
                <a:gd name="connsiteY47" fmla="*/ 4762 h 723900"/>
                <a:gd name="connsiteX48" fmla="*/ 2728912 w 2938462"/>
                <a:gd name="connsiteY48" fmla="*/ 33337 h 723900"/>
                <a:gd name="connsiteX49" fmla="*/ 2743200 w 2938462"/>
                <a:gd name="connsiteY49" fmla="*/ 42862 h 723900"/>
                <a:gd name="connsiteX50" fmla="*/ 2757487 w 2938462"/>
                <a:gd name="connsiteY50" fmla="*/ 47625 h 723900"/>
                <a:gd name="connsiteX51" fmla="*/ 2919412 w 2938462"/>
                <a:gd name="connsiteY51" fmla="*/ 57150 h 723900"/>
                <a:gd name="connsiteX52" fmla="*/ 2938462 w 2938462"/>
                <a:gd name="connsiteY52" fmla="*/ 61912 h 723900"/>
                <a:gd name="connsiteX0" fmla="*/ 25237 w 2963699"/>
                <a:gd name="connsiteY0" fmla="*/ 723900 h 723900"/>
                <a:gd name="connsiteX1" fmla="*/ 49049 w 2963699"/>
                <a:gd name="connsiteY1" fmla="*/ 676275 h 723900"/>
                <a:gd name="connsiteX2" fmla="*/ 620549 w 2963699"/>
                <a:gd name="connsiteY2" fmla="*/ 357187 h 723900"/>
                <a:gd name="connsiteX3" fmla="*/ 820574 w 2963699"/>
                <a:gd name="connsiteY3" fmla="*/ 338137 h 723900"/>
                <a:gd name="connsiteX4" fmla="*/ 849149 w 2963699"/>
                <a:gd name="connsiteY4" fmla="*/ 319087 h 723900"/>
                <a:gd name="connsiteX5" fmla="*/ 877724 w 2963699"/>
                <a:gd name="connsiteY5" fmla="*/ 295275 h 723900"/>
                <a:gd name="connsiteX6" fmla="*/ 944399 w 2963699"/>
                <a:gd name="connsiteY6" fmla="*/ 300037 h 723900"/>
                <a:gd name="connsiteX7" fmla="*/ 982499 w 2963699"/>
                <a:gd name="connsiteY7" fmla="*/ 309562 h 723900"/>
                <a:gd name="connsiteX8" fmla="*/ 1001549 w 2963699"/>
                <a:gd name="connsiteY8" fmla="*/ 314325 h 723900"/>
                <a:gd name="connsiteX9" fmla="*/ 1134899 w 2963699"/>
                <a:gd name="connsiteY9" fmla="*/ 295275 h 723900"/>
                <a:gd name="connsiteX10" fmla="*/ 1163474 w 2963699"/>
                <a:gd name="connsiteY10" fmla="*/ 285750 h 723900"/>
                <a:gd name="connsiteX11" fmla="*/ 1287299 w 2963699"/>
                <a:gd name="connsiteY11" fmla="*/ 276225 h 723900"/>
                <a:gd name="connsiteX12" fmla="*/ 1315874 w 2963699"/>
                <a:gd name="connsiteY12" fmla="*/ 261937 h 723900"/>
                <a:gd name="connsiteX13" fmla="*/ 1330162 w 2963699"/>
                <a:gd name="connsiteY13" fmla="*/ 257175 h 723900"/>
                <a:gd name="connsiteX14" fmla="*/ 1373024 w 2963699"/>
                <a:gd name="connsiteY14" fmla="*/ 228600 h 723900"/>
                <a:gd name="connsiteX15" fmla="*/ 1387312 w 2963699"/>
                <a:gd name="connsiteY15" fmla="*/ 219075 h 723900"/>
                <a:gd name="connsiteX16" fmla="*/ 1401599 w 2963699"/>
                <a:gd name="connsiteY16" fmla="*/ 214312 h 723900"/>
                <a:gd name="connsiteX17" fmla="*/ 1453987 w 2963699"/>
                <a:gd name="connsiteY17" fmla="*/ 195262 h 723900"/>
                <a:gd name="connsiteX18" fmla="*/ 1534949 w 2963699"/>
                <a:gd name="connsiteY18" fmla="*/ 190500 h 723900"/>
                <a:gd name="connsiteX19" fmla="*/ 1568287 w 2963699"/>
                <a:gd name="connsiteY19" fmla="*/ 185737 h 723900"/>
                <a:gd name="connsiteX20" fmla="*/ 1611149 w 2963699"/>
                <a:gd name="connsiteY20" fmla="*/ 180975 h 723900"/>
                <a:gd name="connsiteX21" fmla="*/ 1625437 w 2963699"/>
                <a:gd name="connsiteY21" fmla="*/ 176212 h 723900"/>
                <a:gd name="connsiteX22" fmla="*/ 1677824 w 2963699"/>
                <a:gd name="connsiteY22" fmla="*/ 171450 h 723900"/>
                <a:gd name="connsiteX23" fmla="*/ 1706399 w 2963699"/>
                <a:gd name="connsiteY23" fmla="*/ 161925 h 723900"/>
                <a:gd name="connsiteX24" fmla="*/ 1730212 w 2963699"/>
                <a:gd name="connsiteY24" fmla="*/ 157162 h 723900"/>
                <a:gd name="connsiteX25" fmla="*/ 1787362 w 2963699"/>
                <a:gd name="connsiteY25" fmla="*/ 147637 h 723900"/>
                <a:gd name="connsiteX26" fmla="*/ 1801649 w 2963699"/>
                <a:gd name="connsiteY26" fmla="*/ 142875 h 723900"/>
                <a:gd name="connsiteX27" fmla="*/ 1849274 w 2963699"/>
                <a:gd name="connsiteY27" fmla="*/ 133350 h 723900"/>
                <a:gd name="connsiteX28" fmla="*/ 1877849 w 2963699"/>
                <a:gd name="connsiteY28" fmla="*/ 128587 h 723900"/>
                <a:gd name="connsiteX29" fmla="*/ 1906424 w 2963699"/>
                <a:gd name="connsiteY29" fmla="*/ 119062 h 723900"/>
                <a:gd name="connsiteX30" fmla="*/ 1920712 w 2963699"/>
                <a:gd name="connsiteY30" fmla="*/ 114300 h 723900"/>
                <a:gd name="connsiteX31" fmla="*/ 1968337 w 2963699"/>
                <a:gd name="connsiteY31" fmla="*/ 109537 h 723900"/>
                <a:gd name="connsiteX32" fmla="*/ 1982624 w 2963699"/>
                <a:gd name="connsiteY32" fmla="*/ 100012 h 723900"/>
                <a:gd name="connsiteX33" fmla="*/ 2006437 w 2963699"/>
                <a:gd name="connsiteY33" fmla="*/ 76200 h 723900"/>
                <a:gd name="connsiteX34" fmla="*/ 2054062 w 2963699"/>
                <a:gd name="connsiteY34" fmla="*/ 71437 h 723900"/>
                <a:gd name="connsiteX35" fmla="*/ 2101687 w 2963699"/>
                <a:gd name="connsiteY35" fmla="*/ 61912 h 723900"/>
                <a:gd name="connsiteX36" fmla="*/ 2130262 w 2963699"/>
                <a:gd name="connsiteY36" fmla="*/ 52387 h 723900"/>
                <a:gd name="connsiteX37" fmla="*/ 2182649 w 2963699"/>
                <a:gd name="connsiteY37" fmla="*/ 42862 h 723900"/>
                <a:gd name="connsiteX38" fmla="*/ 2344574 w 2963699"/>
                <a:gd name="connsiteY38" fmla="*/ 42862 h 723900"/>
                <a:gd name="connsiteX39" fmla="*/ 2368387 w 2963699"/>
                <a:gd name="connsiteY39" fmla="*/ 38100 h 723900"/>
                <a:gd name="connsiteX40" fmla="*/ 2396962 w 2963699"/>
                <a:gd name="connsiteY40" fmla="*/ 28575 h 723900"/>
                <a:gd name="connsiteX41" fmla="*/ 2511262 w 2963699"/>
                <a:gd name="connsiteY41" fmla="*/ 33337 h 723900"/>
                <a:gd name="connsiteX42" fmla="*/ 2549362 w 2963699"/>
                <a:gd name="connsiteY42" fmla="*/ 38100 h 723900"/>
                <a:gd name="connsiteX43" fmla="*/ 2639849 w 2963699"/>
                <a:gd name="connsiteY43" fmla="*/ 33337 h 723900"/>
                <a:gd name="connsiteX44" fmla="*/ 2673187 w 2963699"/>
                <a:gd name="connsiteY44" fmla="*/ 9525 h 723900"/>
                <a:gd name="connsiteX45" fmla="*/ 2701762 w 2963699"/>
                <a:gd name="connsiteY45" fmla="*/ 0 h 723900"/>
                <a:gd name="connsiteX46" fmla="*/ 2735099 w 2963699"/>
                <a:gd name="connsiteY46" fmla="*/ 4762 h 723900"/>
                <a:gd name="connsiteX47" fmla="*/ 2754149 w 2963699"/>
                <a:gd name="connsiteY47" fmla="*/ 33337 h 723900"/>
                <a:gd name="connsiteX48" fmla="*/ 2768437 w 2963699"/>
                <a:gd name="connsiteY48" fmla="*/ 42862 h 723900"/>
                <a:gd name="connsiteX49" fmla="*/ 2782724 w 2963699"/>
                <a:gd name="connsiteY49" fmla="*/ 47625 h 723900"/>
                <a:gd name="connsiteX50" fmla="*/ 2944649 w 2963699"/>
                <a:gd name="connsiteY50" fmla="*/ 57150 h 723900"/>
                <a:gd name="connsiteX51" fmla="*/ 2963699 w 2963699"/>
                <a:gd name="connsiteY51" fmla="*/ 61912 h 723900"/>
                <a:gd name="connsiteX0" fmla="*/ 0 w 2938462"/>
                <a:gd name="connsiteY0" fmla="*/ 723900 h 723900"/>
                <a:gd name="connsiteX1" fmla="*/ 595312 w 2938462"/>
                <a:gd name="connsiteY1" fmla="*/ 357187 h 723900"/>
                <a:gd name="connsiteX2" fmla="*/ 795337 w 2938462"/>
                <a:gd name="connsiteY2" fmla="*/ 338137 h 723900"/>
                <a:gd name="connsiteX3" fmla="*/ 823912 w 2938462"/>
                <a:gd name="connsiteY3" fmla="*/ 319087 h 723900"/>
                <a:gd name="connsiteX4" fmla="*/ 852487 w 2938462"/>
                <a:gd name="connsiteY4" fmla="*/ 295275 h 723900"/>
                <a:gd name="connsiteX5" fmla="*/ 919162 w 2938462"/>
                <a:gd name="connsiteY5" fmla="*/ 300037 h 723900"/>
                <a:gd name="connsiteX6" fmla="*/ 957262 w 2938462"/>
                <a:gd name="connsiteY6" fmla="*/ 309562 h 723900"/>
                <a:gd name="connsiteX7" fmla="*/ 976312 w 2938462"/>
                <a:gd name="connsiteY7" fmla="*/ 314325 h 723900"/>
                <a:gd name="connsiteX8" fmla="*/ 1109662 w 2938462"/>
                <a:gd name="connsiteY8" fmla="*/ 295275 h 723900"/>
                <a:gd name="connsiteX9" fmla="*/ 1138237 w 2938462"/>
                <a:gd name="connsiteY9" fmla="*/ 285750 h 723900"/>
                <a:gd name="connsiteX10" fmla="*/ 1262062 w 2938462"/>
                <a:gd name="connsiteY10" fmla="*/ 276225 h 723900"/>
                <a:gd name="connsiteX11" fmla="*/ 1290637 w 2938462"/>
                <a:gd name="connsiteY11" fmla="*/ 261937 h 723900"/>
                <a:gd name="connsiteX12" fmla="*/ 1304925 w 2938462"/>
                <a:gd name="connsiteY12" fmla="*/ 257175 h 723900"/>
                <a:gd name="connsiteX13" fmla="*/ 1347787 w 2938462"/>
                <a:gd name="connsiteY13" fmla="*/ 228600 h 723900"/>
                <a:gd name="connsiteX14" fmla="*/ 1362075 w 2938462"/>
                <a:gd name="connsiteY14" fmla="*/ 219075 h 723900"/>
                <a:gd name="connsiteX15" fmla="*/ 1376362 w 2938462"/>
                <a:gd name="connsiteY15" fmla="*/ 214312 h 723900"/>
                <a:gd name="connsiteX16" fmla="*/ 1428750 w 2938462"/>
                <a:gd name="connsiteY16" fmla="*/ 195262 h 723900"/>
                <a:gd name="connsiteX17" fmla="*/ 1509712 w 2938462"/>
                <a:gd name="connsiteY17" fmla="*/ 190500 h 723900"/>
                <a:gd name="connsiteX18" fmla="*/ 1543050 w 2938462"/>
                <a:gd name="connsiteY18" fmla="*/ 185737 h 723900"/>
                <a:gd name="connsiteX19" fmla="*/ 1585912 w 2938462"/>
                <a:gd name="connsiteY19" fmla="*/ 180975 h 723900"/>
                <a:gd name="connsiteX20" fmla="*/ 1600200 w 2938462"/>
                <a:gd name="connsiteY20" fmla="*/ 176212 h 723900"/>
                <a:gd name="connsiteX21" fmla="*/ 1652587 w 2938462"/>
                <a:gd name="connsiteY21" fmla="*/ 171450 h 723900"/>
                <a:gd name="connsiteX22" fmla="*/ 1681162 w 2938462"/>
                <a:gd name="connsiteY22" fmla="*/ 161925 h 723900"/>
                <a:gd name="connsiteX23" fmla="*/ 1704975 w 2938462"/>
                <a:gd name="connsiteY23" fmla="*/ 157162 h 723900"/>
                <a:gd name="connsiteX24" fmla="*/ 1762125 w 2938462"/>
                <a:gd name="connsiteY24" fmla="*/ 147637 h 723900"/>
                <a:gd name="connsiteX25" fmla="*/ 1776412 w 2938462"/>
                <a:gd name="connsiteY25" fmla="*/ 142875 h 723900"/>
                <a:gd name="connsiteX26" fmla="*/ 1824037 w 2938462"/>
                <a:gd name="connsiteY26" fmla="*/ 133350 h 723900"/>
                <a:gd name="connsiteX27" fmla="*/ 1852612 w 2938462"/>
                <a:gd name="connsiteY27" fmla="*/ 128587 h 723900"/>
                <a:gd name="connsiteX28" fmla="*/ 1881187 w 2938462"/>
                <a:gd name="connsiteY28" fmla="*/ 119062 h 723900"/>
                <a:gd name="connsiteX29" fmla="*/ 1895475 w 2938462"/>
                <a:gd name="connsiteY29" fmla="*/ 114300 h 723900"/>
                <a:gd name="connsiteX30" fmla="*/ 1943100 w 2938462"/>
                <a:gd name="connsiteY30" fmla="*/ 109537 h 723900"/>
                <a:gd name="connsiteX31" fmla="*/ 1957387 w 2938462"/>
                <a:gd name="connsiteY31" fmla="*/ 100012 h 723900"/>
                <a:gd name="connsiteX32" fmla="*/ 1981200 w 2938462"/>
                <a:gd name="connsiteY32" fmla="*/ 76200 h 723900"/>
                <a:gd name="connsiteX33" fmla="*/ 2028825 w 2938462"/>
                <a:gd name="connsiteY33" fmla="*/ 71437 h 723900"/>
                <a:gd name="connsiteX34" fmla="*/ 2076450 w 2938462"/>
                <a:gd name="connsiteY34" fmla="*/ 61912 h 723900"/>
                <a:gd name="connsiteX35" fmla="*/ 2105025 w 2938462"/>
                <a:gd name="connsiteY35" fmla="*/ 52387 h 723900"/>
                <a:gd name="connsiteX36" fmla="*/ 2157412 w 2938462"/>
                <a:gd name="connsiteY36" fmla="*/ 42862 h 723900"/>
                <a:gd name="connsiteX37" fmla="*/ 2319337 w 2938462"/>
                <a:gd name="connsiteY37" fmla="*/ 42862 h 723900"/>
                <a:gd name="connsiteX38" fmla="*/ 2343150 w 2938462"/>
                <a:gd name="connsiteY38" fmla="*/ 38100 h 723900"/>
                <a:gd name="connsiteX39" fmla="*/ 2371725 w 2938462"/>
                <a:gd name="connsiteY39" fmla="*/ 28575 h 723900"/>
                <a:gd name="connsiteX40" fmla="*/ 2486025 w 2938462"/>
                <a:gd name="connsiteY40" fmla="*/ 33337 h 723900"/>
                <a:gd name="connsiteX41" fmla="*/ 2524125 w 2938462"/>
                <a:gd name="connsiteY41" fmla="*/ 38100 h 723900"/>
                <a:gd name="connsiteX42" fmla="*/ 2614612 w 2938462"/>
                <a:gd name="connsiteY42" fmla="*/ 33337 h 723900"/>
                <a:gd name="connsiteX43" fmla="*/ 2647950 w 2938462"/>
                <a:gd name="connsiteY43" fmla="*/ 9525 h 723900"/>
                <a:gd name="connsiteX44" fmla="*/ 2676525 w 2938462"/>
                <a:gd name="connsiteY44" fmla="*/ 0 h 723900"/>
                <a:gd name="connsiteX45" fmla="*/ 2709862 w 2938462"/>
                <a:gd name="connsiteY45" fmla="*/ 4762 h 723900"/>
                <a:gd name="connsiteX46" fmla="*/ 2728912 w 2938462"/>
                <a:gd name="connsiteY46" fmla="*/ 33337 h 723900"/>
                <a:gd name="connsiteX47" fmla="*/ 2743200 w 2938462"/>
                <a:gd name="connsiteY47" fmla="*/ 42862 h 723900"/>
                <a:gd name="connsiteX48" fmla="*/ 2757487 w 2938462"/>
                <a:gd name="connsiteY48" fmla="*/ 47625 h 723900"/>
                <a:gd name="connsiteX49" fmla="*/ 2919412 w 2938462"/>
                <a:gd name="connsiteY49" fmla="*/ 57150 h 723900"/>
                <a:gd name="connsiteX50" fmla="*/ 2938462 w 2938462"/>
                <a:gd name="connsiteY50" fmla="*/ 61912 h 723900"/>
                <a:gd name="connsiteX0" fmla="*/ 0 w 2343150"/>
                <a:gd name="connsiteY0" fmla="*/ 357187 h 357187"/>
                <a:gd name="connsiteX1" fmla="*/ 200025 w 2343150"/>
                <a:gd name="connsiteY1" fmla="*/ 338137 h 357187"/>
                <a:gd name="connsiteX2" fmla="*/ 228600 w 2343150"/>
                <a:gd name="connsiteY2" fmla="*/ 319087 h 357187"/>
                <a:gd name="connsiteX3" fmla="*/ 257175 w 2343150"/>
                <a:gd name="connsiteY3" fmla="*/ 295275 h 357187"/>
                <a:gd name="connsiteX4" fmla="*/ 323850 w 2343150"/>
                <a:gd name="connsiteY4" fmla="*/ 300037 h 357187"/>
                <a:gd name="connsiteX5" fmla="*/ 361950 w 2343150"/>
                <a:gd name="connsiteY5" fmla="*/ 309562 h 357187"/>
                <a:gd name="connsiteX6" fmla="*/ 381000 w 2343150"/>
                <a:gd name="connsiteY6" fmla="*/ 314325 h 357187"/>
                <a:gd name="connsiteX7" fmla="*/ 514350 w 2343150"/>
                <a:gd name="connsiteY7" fmla="*/ 295275 h 357187"/>
                <a:gd name="connsiteX8" fmla="*/ 542925 w 2343150"/>
                <a:gd name="connsiteY8" fmla="*/ 285750 h 357187"/>
                <a:gd name="connsiteX9" fmla="*/ 666750 w 2343150"/>
                <a:gd name="connsiteY9" fmla="*/ 276225 h 357187"/>
                <a:gd name="connsiteX10" fmla="*/ 695325 w 2343150"/>
                <a:gd name="connsiteY10" fmla="*/ 261937 h 357187"/>
                <a:gd name="connsiteX11" fmla="*/ 709613 w 2343150"/>
                <a:gd name="connsiteY11" fmla="*/ 257175 h 357187"/>
                <a:gd name="connsiteX12" fmla="*/ 752475 w 2343150"/>
                <a:gd name="connsiteY12" fmla="*/ 228600 h 357187"/>
                <a:gd name="connsiteX13" fmla="*/ 766763 w 2343150"/>
                <a:gd name="connsiteY13" fmla="*/ 219075 h 357187"/>
                <a:gd name="connsiteX14" fmla="*/ 781050 w 2343150"/>
                <a:gd name="connsiteY14" fmla="*/ 214312 h 357187"/>
                <a:gd name="connsiteX15" fmla="*/ 833438 w 2343150"/>
                <a:gd name="connsiteY15" fmla="*/ 195262 h 357187"/>
                <a:gd name="connsiteX16" fmla="*/ 914400 w 2343150"/>
                <a:gd name="connsiteY16" fmla="*/ 190500 h 357187"/>
                <a:gd name="connsiteX17" fmla="*/ 947738 w 2343150"/>
                <a:gd name="connsiteY17" fmla="*/ 185737 h 357187"/>
                <a:gd name="connsiteX18" fmla="*/ 990600 w 2343150"/>
                <a:gd name="connsiteY18" fmla="*/ 180975 h 357187"/>
                <a:gd name="connsiteX19" fmla="*/ 1004888 w 2343150"/>
                <a:gd name="connsiteY19" fmla="*/ 176212 h 357187"/>
                <a:gd name="connsiteX20" fmla="*/ 1057275 w 2343150"/>
                <a:gd name="connsiteY20" fmla="*/ 171450 h 357187"/>
                <a:gd name="connsiteX21" fmla="*/ 1085850 w 2343150"/>
                <a:gd name="connsiteY21" fmla="*/ 161925 h 357187"/>
                <a:gd name="connsiteX22" fmla="*/ 1109663 w 2343150"/>
                <a:gd name="connsiteY22" fmla="*/ 157162 h 357187"/>
                <a:gd name="connsiteX23" fmla="*/ 1166813 w 2343150"/>
                <a:gd name="connsiteY23" fmla="*/ 147637 h 357187"/>
                <a:gd name="connsiteX24" fmla="*/ 1181100 w 2343150"/>
                <a:gd name="connsiteY24" fmla="*/ 142875 h 357187"/>
                <a:gd name="connsiteX25" fmla="*/ 1228725 w 2343150"/>
                <a:gd name="connsiteY25" fmla="*/ 133350 h 357187"/>
                <a:gd name="connsiteX26" fmla="*/ 1257300 w 2343150"/>
                <a:gd name="connsiteY26" fmla="*/ 128587 h 357187"/>
                <a:gd name="connsiteX27" fmla="*/ 1285875 w 2343150"/>
                <a:gd name="connsiteY27" fmla="*/ 119062 h 357187"/>
                <a:gd name="connsiteX28" fmla="*/ 1300163 w 2343150"/>
                <a:gd name="connsiteY28" fmla="*/ 114300 h 357187"/>
                <a:gd name="connsiteX29" fmla="*/ 1347788 w 2343150"/>
                <a:gd name="connsiteY29" fmla="*/ 109537 h 357187"/>
                <a:gd name="connsiteX30" fmla="*/ 1362075 w 2343150"/>
                <a:gd name="connsiteY30" fmla="*/ 100012 h 357187"/>
                <a:gd name="connsiteX31" fmla="*/ 1385888 w 2343150"/>
                <a:gd name="connsiteY31" fmla="*/ 76200 h 357187"/>
                <a:gd name="connsiteX32" fmla="*/ 1433513 w 2343150"/>
                <a:gd name="connsiteY32" fmla="*/ 71437 h 357187"/>
                <a:gd name="connsiteX33" fmla="*/ 1481138 w 2343150"/>
                <a:gd name="connsiteY33" fmla="*/ 61912 h 357187"/>
                <a:gd name="connsiteX34" fmla="*/ 1509713 w 2343150"/>
                <a:gd name="connsiteY34" fmla="*/ 52387 h 357187"/>
                <a:gd name="connsiteX35" fmla="*/ 1562100 w 2343150"/>
                <a:gd name="connsiteY35" fmla="*/ 42862 h 357187"/>
                <a:gd name="connsiteX36" fmla="*/ 1724025 w 2343150"/>
                <a:gd name="connsiteY36" fmla="*/ 42862 h 357187"/>
                <a:gd name="connsiteX37" fmla="*/ 1747838 w 2343150"/>
                <a:gd name="connsiteY37" fmla="*/ 38100 h 357187"/>
                <a:gd name="connsiteX38" fmla="*/ 1776413 w 2343150"/>
                <a:gd name="connsiteY38" fmla="*/ 28575 h 357187"/>
                <a:gd name="connsiteX39" fmla="*/ 1890713 w 2343150"/>
                <a:gd name="connsiteY39" fmla="*/ 33337 h 357187"/>
                <a:gd name="connsiteX40" fmla="*/ 1928813 w 2343150"/>
                <a:gd name="connsiteY40" fmla="*/ 38100 h 357187"/>
                <a:gd name="connsiteX41" fmla="*/ 2019300 w 2343150"/>
                <a:gd name="connsiteY41" fmla="*/ 33337 h 357187"/>
                <a:gd name="connsiteX42" fmla="*/ 2052638 w 2343150"/>
                <a:gd name="connsiteY42" fmla="*/ 9525 h 357187"/>
                <a:gd name="connsiteX43" fmla="*/ 2081213 w 2343150"/>
                <a:gd name="connsiteY43" fmla="*/ 0 h 357187"/>
                <a:gd name="connsiteX44" fmla="*/ 2114550 w 2343150"/>
                <a:gd name="connsiteY44" fmla="*/ 4762 h 357187"/>
                <a:gd name="connsiteX45" fmla="*/ 2133600 w 2343150"/>
                <a:gd name="connsiteY45" fmla="*/ 33337 h 357187"/>
                <a:gd name="connsiteX46" fmla="*/ 2147888 w 2343150"/>
                <a:gd name="connsiteY46" fmla="*/ 42862 h 357187"/>
                <a:gd name="connsiteX47" fmla="*/ 2162175 w 2343150"/>
                <a:gd name="connsiteY47" fmla="*/ 47625 h 357187"/>
                <a:gd name="connsiteX48" fmla="*/ 2324100 w 2343150"/>
                <a:gd name="connsiteY48" fmla="*/ 57150 h 357187"/>
                <a:gd name="connsiteX49" fmla="*/ 2343150 w 2343150"/>
                <a:gd name="connsiteY49" fmla="*/ 61912 h 357187"/>
                <a:gd name="connsiteX0" fmla="*/ 0 w 2424112"/>
                <a:gd name="connsiteY0" fmla="*/ 400050 h 400050"/>
                <a:gd name="connsiteX1" fmla="*/ 280987 w 2424112"/>
                <a:gd name="connsiteY1" fmla="*/ 338137 h 400050"/>
                <a:gd name="connsiteX2" fmla="*/ 309562 w 2424112"/>
                <a:gd name="connsiteY2" fmla="*/ 319087 h 400050"/>
                <a:gd name="connsiteX3" fmla="*/ 338137 w 2424112"/>
                <a:gd name="connsiteY3" fmla="*/ 295275 h 400050"/>
                <a:gd name="connsiteX4" fmla="*/ 404812 w 2424112"/>
                <a:gd name="connsiteY4" fmla="*/ 300037 h 400050"/>
                <a:gd name="connsiteX5" fmla="*/ 442912 w 2424112"/>
                <a:gd name="connsiteY5" fmla="*/ 309562 h 400050"/>
                <a:gd name="connsiteX6" fmla="*/ 461962 w 2424112"/>
                <a:gd name="connsiteY6" fmla="*/ 314325 h 400050"/>
                <a:gd name="connsiteX7" fmla="*/ 595312 w 2424112"/>
                <a:gd name="connsiteY7" fmla="*/ 295275 h 400050"/>
                <a:gd name="connsiteX8" fmla="*/ 623887 w 2424112"/>
                <a:gd name="connsiteY8" fmla="*/ 285750 h 400050"/>
                <a:gd name="connsiteX9" fmla="*/ 747712 w 2424112"/>
                <a:gd name="connsiteY9" fmla="*/ 276225 h 400050"/>
                <a:gd name="connsiteX10" fmla="*/ 776287 w 2424112"/>
                <a:gd name="connsiteY10" fmla="*/ 261937 h 400050"/>
                <a:gd name="connsiteX11" fmla="*/ 790575 w 2424112"/>
                <a:gd name="connsiteY11" fmla="*/ 257175 h 400050"/>
                <a:gd name="connsiteX12" fmla="*/ 833437 w 2424112"/>
                <a:gd name="connsiteY12" fmla="*/ 228600 h 400050"/>
                <a:gd name="connsiteX13" fmla="*/ 847725 w 2424112"/>
                <a:gd name="connsiteY13" fmla="*/ 219075 h 400050"/>
                <a:gd name="connsiteX14" fmla="*/ 862012 w 2424112"/>
                <a:gd name="connsiteY14" fmla="*/ 214312 h 400050"/>
                <a:gd name="connsiteX15" fmla="*/ 914400 w 2424112"/>
                <a:gd name="connsiteY15" fmla="*/ 195262 h 400050"/>
                <a:gd name="connsiteX16" fmla="*/ 995362 w 2424112"/>
                <a:gd name="connsiteY16" fmla="*/ 190500 h 400050"/>
                <a:gd name="connsiteX17" fmla="*/ 1028700 w 2424112"/>
                <a:gd name="connsiteY17" fmla="*/ 185737 h 400050"/>
                <a:gd name="connsiteX18" fmla="*/ 1071562 w 2424112"/>
                <a:gd name="connsiteY18" fmla="*/ 180975 h 400050"/>
                <a:gd name="connsiteX19" fmla="*/ 1085850 w 2424112"/>
                <a:gd name="connsiteY19" fmla="*/ 176212 h 400050"/>
                <a:gd name="connsiteX20" fmla="*/ 1138237 w 2424112"/>
                <a:gd name="connsiteY20" fmla="*/ 171450 h 400050"/>
                <a:gd name="connsiteX21" fmla="*/ 1166812 w 2424112"/>
                <a:gd name="connsiteY21" fmla="*/ 161925 h 400050"/>
                <a:gd name="connsiteX22" fmla="*/ 1190625 w 2424112"/>
                <a:gd name="connsiteY22" fmla="*/ 157162 h 400050"/>
                <a:gd name="connsiteX23" fmla="*/ 1247775 w 2424112"/>
                <a:gd name="connsiteY23" fmla="*/ 147637 h 400050"/>
                <a:gd name="connsiteX24" fmla="*/ 1262062 w 2424112"/>
                <a:gd name="connsiteY24" fmla="*/ 142875 h 400050"/>
                <a:gd name="connsiteX25" fmla="*/ 1309687 w 2424112"/>
                <a:gd name="connsiteY25" fmla="*/ 133350 h 400050"/>
                <a:gd name="connsiteX26" fmla="*/ 1338262 w 2424112"/>
                <a:gd name="connsiteY26" fmla="*/ 128587 h 400050"/>
                <a:gd name="connsiteX27" fmla="*/ 1366837 w 2424112"/>
                <a:gd name="connsiteY27" fmla="*/ 119062 h 400050"/>
                <a:gd name="connsiteX28" fmla="*/ 1381125 w 2424112"/>
                <a:gd name="connsiteY28" fmla="*/ 114300 h 400050"/>
                <a:gd name="connsiteX29" fmla="*/ 1428750 w 2424112"/>
                <a:gd name="connsiteY29" fmla="*/ 109537 h 400050"/>
                <a:gd name="connsiteX30" fmla="*/ 1443037 w 2424112"/>
                <a:gd name="connsiteY30" fmla="*/ 100012 h 400050"/>
                <a:gd name="connsiteX31" fmla="*/ 1466850 w 2424112"/>
                <a:gd name="connsiteY31" fmla="*/ 76200 h 400050"/>
                <a:gd name="connsiteX32" fmla="*/ 1514475 w 2424112"/>
                <a:gd name="connsiteY32" fmla="*/ 71437 h 400050"/>
                <a:gd name="connsiteX33" fmla="*/ 1562100 w 2424112"/>
                <a:gd name="connsiteY33" fmla="*/ 61912 h 400050"/>
                <a:gd name="connsiteX34" fmla="*/ 1590675 w 2424112"/>
                <a:gd name="connsiteY34" fmla="*/ 52387 h 400050"/>
                <a:gd name="connsiteX35" fmla="*/ 1643062 w 2424112"/>
                <a:gd name="connsiteY35" fmla="*/ 42862 h 400050"/>
                <a:gd name="connsiteX36" fmla="*/ 1804987 w 2424112"/>
                <a:gd name="connsiteY36" fmla="*/ 42862 h 400050"/>
                <a:gd name="connsiteX37" fmla="*/ 1828800 w 2424112"/>
                <a:gd name="connsiteY37" fmla="*/ 38100 h 400050"/>
                <a:gd name="connsiteX38" fmla="*/ 1857375 w 2424112"/>
                <a:gd name="connsiteY38" fmla="*/ 28575 h 400050"/>
                <a:gd name="connsiteX39" fmla="*/ 1971675 w 2424112"/>
                <a:gd name="connsiteY39" fmla="*/ 33337 h 400050"/>
                <a:gd name="connsiteX40" fmla="*/ 2009775 w 2424112"/>
                <a:gd name="connsiteY40" fmla="*/ 38100 h 400050"/>
                <a:gd name="connsiteX41" fmla="*/ 2100262 w 2424112"/>
                <a:gd name="connsiteY41" fmla="*/ 33337 h 400050"/>
                <a:gd name="connsiteX42" fmla="*/ 2133600 w 2424112"/>
                <a:gd name="connsiteY42" fmla="*/ 9525 h 400050"/>
                <a:gd name="connsiteX43" fmla="*/ 2162175 w 2424112"/>
                <a:gd name="connsiteY43" fmla="*/ 0 h 400050"/>
                <a:gd name="connsiteX44" fmla="*/ 2195512 w 2424112"/>
                <a:gd name="connsiteY44" fmla="*/ 4762 h 400050"/>
                <a:gd name="connsiteX45" fmla="*/ 2214562 w 2424112"/>
                <a:gd name="connsiteY45" fmla="*/ 33337 h 400050"/>
                <a:gd name="connsiteX46" fmla="*/ 2228850 w 2424112"/>
                <a:gd name="connsiteY46" fmla="*/ 42862 h 400050"/>
                <a:gd name="connsiteX47" fmla="*/ 2243137 w 2424112"/>
                <a:gd name="connsiteY47" fmla="*/ 47625 h 400050"/>
                <a:gd name="connsiteX48" fmla="*/ 2405062 w 2424112"/>
                <a:gd name="connsiteY48" fmla="*/ 57150 h 400050"/>
                <a:gd name="connsiteX49" fmla="*/ 2424112 w 2424112"/>
                <a:gd name="connsiteY49" fmla="*/ 6191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24112" h="400050">
                  <a:moveTo>
                    <a:pt x="0" y="400050"/>
                  </a:moveTo>
                  <a:cubicBezTo>
                    <a:pt x="132556" y="335756"/>
                    <a:pt x="242887" y="344487"/>
                    <a:pt x="280987" y="338137"/>
                  </a:cubicBezTo>
                  <a:cubicBezTo>
                    <a:pt x="306097" y="329768"/>
                    <a:pt x="285779" y="338907"/>
                    <a:pt x="309562" y="319087"/>
                  </a:cubicBezTo>
                  <a:cubicBezTo>
                    <a:pt x="349353" y="285927"/>
                    <a:pt x="296389" y="337023"/>
                    <a:pt x="338137" y="295275"/>
                  </a:cubicBezTo>
                  <a:cubicBezTo>
                    <a:pt x="360362" y="296862"/>
                    <a:pt x="382653" y="297704"/>
                    <a:pt x="404812" y="300037"/>
                  </a:cubicBezTo>
                  <a:cubicBezTo>
                    <a:pt x="427801" y="302457"/>
                    <a:pt x="424509" y="304304"/>
                    <a:pt x="442912" y="309562"/>
                  </a:cubicBezTo>
                  <a:cubicBezTo>
                    <a:pt x="449206" y="311360"/>
                    <a:pt x="455612" y="312737"/>
                    <a:pt x="461962" y="314325"/>
                  </a:cubicBezTo>
                  <a:cubicBezTo>
                    <a:pt x="507426" y="310827"/>
                    <a:pt x="551283" y="309951"/>
                    <a:pt x="595312" y="295275"/>
                  </a:cubicBezTo>
                  <a:cubicBezTo>
                    <a:pt x="604837" y="292100"/>
                    <a:pt x="613948" y="287170"/>
                    <a:pt x="623887" y="285750"/>
                  </a:cubicBezTo>
                  <a:cubicBezTo>
                    <a:pt x="687125" y="276715"/>
                    <a:pt x="646015" y="281577"/>
                    <a:pt x="747712" y="276225"/>
                  </a:cubicBezTo>
                  <a:cubicBezTo>
                    <a:pt x="783633" y="264250"/>
                    <a:pt x="739350" y="280405"/>
                    <a:pt x="776287" y="261937"/>
                  </a:cubicBezTo>
                  <a:cubicBezTo>
                    <a:pt x="780777" y="259692"/>
                    <a:pt x="785812" y="258762"/>
                    <a:pt x="790575" y="257175"/>
                  </a:cubicBezTo>
                  <a:lnTo>
                    <a:pt x="833437" y="228600"/>
                  </a:lnTo>
                  <a:cubicBezTo>
                    <a:pt x="838200" y="225425"/>
                    <a:pt x="842295" y="220885"/>
                    <a:pt x="847725" y="219075"/>
                  </a:cubicBezTo>
                  <a:cubicBezTo>
                    <a:pt x="852487" y="217487"/>
                    <a:pt x="857522" y="216557"/>
                    <a:pt x="862012" y="214312"/>
                  </a:cubicBezTo>
                  <a:cubicBezTo>
                    <a:pt x="891703" y="199466"/>
                    <a:pt x="860430" y="201738"/>
                    <a:pt x="914400" y="195262"/>
                  </a:cubicBezTo>
                  <a:cubicBezTo>
                    <a:pt x="941241" y="192041"/>
                    <a:pt x="968375" y="192087"/>
                    <a:pt x="995362" y="190500"/>
                  </a:cubicBezTo>
                  <a:lnTo>
                    <a:pt x="1028700" y="185737"/>
                  </a:lnTo>
                  <a:cubicBezTo>
                    <a:pt x="1042964" y="183954"/>
                    <a:pt x="1057382" y="183338"/>
                    <a:pt x="1071562" y="180975"/>
                  </a:cubicBezTo>
                  <a:cubicBezTo>
                    <a:pt x="1076514" y="180150"/>
                    <a:pt x="1080880" y="176922"/>
                    <a:pt x="1085850" y="176212"/>
                  </a:cubicBezTo>
                  <a:cubicBezTo>
                    <a:pt x="1103208" y="173732"/>
                    <a:pt x="1120775" y="173037"/>
                    <a:pt x="1138237" y="171450"/>
                  </a:cubicBezTo>
                  <a:cubicBezTo>
                    <a:pt x="1147762" y="168275"/>
                    <a:pt x="1156967" y="163894"/>
                    <a:pt x="1166812" y="161925"/>
                  </a:cubicBezTo>
                  <a:cubicBezTo>
                    <a:pt x="1174750" y="160337"/>
                    <a:pt x="1182640" y="158493"/>
                    <a:pt x="1190625" y="157162"/>
                  </a:cubicBezTo>
                  <a:cubicBezTo>
                    <a:pt x="1214835" y="153127"/>
                    <a:pt x="1225315" y="153252"/>
                    <a:pt x="1247775" y="147637"/>
                  </a:cubicBezTo>
                  <a:cubicBezTo>
                    <a:pt x="1252645" y="146419"/>
                    <a:pt x="1257171" y="144004"/>
                    <a:pt x="1262062" y="142875"/>
                  </a:cubicBezTo>
                  <a:cubicBezTo>
                    <a:pt x="1277837" y="139235"/>
                    <a:pt x="1293775" y="136334"/>
                    <a:pt x="1309687" y="133350"/>
                  </a:cubicBezTo>
                  <a:cubicBezTo>
                    <a:pt x="1319178" y="131570"/>
                    <a:pt x="1328894" y="130929"/>
                    <a:pt x="1338262" y="128587"/>
                  </a:cubicBezTo>
                  <a:cubicBezTo>
                    <a:pt x="1348002" y="126152"/>
                    <a:pt x="1357312" y="122237"/>
                    <a:pt x="1366837" y="119062"/>
                  </a:cubicBezTo>
                  <a:cubicBezTo>
                    <a:pt x="1371600" y="117475"/>
                    <a:pt x="1376130" y="114800"/>
                    <a:pt x="1381125" y="114300"/>
                  </a:cubicBezTo>
                  <a:lnTo>
                    <a:pt x="1428750" y="109537"/>
                  </a:lnTo>
                  <a:cubicBezTo>
                    <a:pt x="1433512" y="106362"/>
                    <a:pt x="1439461" y="104481"/>
                    <a:pt x="1443037" y="100012"/>
                  </a:cubicBezTo>
                  <a:cubicBezTo>
                    <a:pt x="1457293" y="82192"/>
                    <a:pt x="1433060" y="83441"/>
                    <a:pt x="1466850" y="76200"/>
                  </a:cubicBezTo>
                  <a:cubicBezTo>
                    <a:pt x="1482450" y="72857"/>
                    <a:pt x="1498697" y="73804"/>
                    <a:pt x="1514475" y="71437"/>
                  </a:cubicBezTo>
                  <a:cubicBezTo>
                    <a:pt x="1530485" y="69035"/>
                    <a:pt x="1546741" y="67032"/>
                    <a:pt x="1562100" y="61912"/>
                  </a:cubicBezTo>
                  <a:cubicBezTo>
                    <a:pt x="1571625" y="58737"/>
                    <a:pt x="1580771" y="54037"/>
                    <a:pt x="1590675" y="52387"/>
                  </a:cubicBezTo>
                  <a:cubicBezTo>
                    <a:pt x="1627234" y="46294"/>
                    <a:pt x="1609781" y="49519"/>
                    <a:pt x="1643062" y="42862"/>
                  </a:cubicBezTo>
                  <a:cubicBezTo>
                    <a:pt x="1731549" y="46885"/>
                    <a:pt x="1732344" y="51408"/>
                    <a:pt x="1804987" y="42862"/>
                  </a:cubicBezTo>
                  <a:cubicBezTo>
                    <a:pt x="1813026" y="41916"/>
                    <a:pt x="1820990" y="40230"/>
                    <a:pt x="1828800" y="38100"/>
                  </a:cubicBezTo>
                  <a:cubicBezTo>
                    <a:pt x="1838486" y="35458"/>
                    <a:pt x="1857375" y="28575"/>
                    <a:pt x="1857375" y="28575"/>
                  </a:cubicBezTo>
                  <a:cubicBezTo>
                    <a:pt x="1895475" y="30162"/>
                    <a:pt x="1933616" y="30958"/>
                    <a:pt x="1971675" y="33337"/>
                  </a:cubicBezTo>
                  <a:cubicBezTo>
                    <a:pt x="1984449" y="34135"/>
                    <a:pt x="1996976" y="38100"/>
                    <a:pt x="2009775" y="38100"/>
                  </a:cubicBezTo>
                  <a:cubicBezTo>
                    <a:pt x="2039979" y="38100"/>
                    <a:pt x="2070100" y="34925"/>
                    <a:pt x="2100262" y="33337"/>
                  </a:cubicBezTo>
                  <a:cubicBezTo>
                    <a:pt x="2115605" y="17995"/>
                    <a:pt x="2112705" y="17883"/>
                    <a:pt x="2133600" y="9525"/>
                  </a:cubicBezTo>
                  <a:cubicBezTo>
                    <a:pt x="2142922" y="5796"/>
                    <a:pt x="2162175" y="0"/>
                    <a:pt x="2162175" y="0"/>
                  </a:cubicBezTo>
                  <a:cubicBezTo>
                    <a:pt x="2173287" y="1587"/>
                    <a:pt x="2186042" y="-1264"/>
                    <a:pt x="2195512" y="4762"/>
                  </a:cubicBezTo>
                  <a:cubicBezTo>
                    <a:pt x="2205170" y="10908"/>
                    <a:pt x="2205037" y="26987"/>
                    <a:pt x="2214562" y="33337"/>
                  </a:cubicBezTo>
                  <a:cubicBezTo>
                    <a:pt x="2219325" y="36512"/>
                    <a:pt x="2223730" y="40302"/>
                    <a:pt x="2228850" y="42862"/>
                  </a:cubicBezTo>
                  <a:cubicBezTo>
                    <a:pt x="2233340" y="45107"/>
                    <a:pt x="2238133" y="47219"/>
                    <a:pt x="2243137" y="47625"/>
                  </a:cubicBezTo>
                  <a:cubicBezTo>
                    <a:pt x="2297028" y="51995"/>
                    <a:pt x="2405062" y="57150"/>
                    <a:pt x="2405062" y="57150"/>
                  </a:cubicBezTo>
                  <a:cubicBezTo>
                    <a:pt x="2420856" y="62414"/>
                    <a:pt x="2414330" y="61912"/>
                    <a:pt x="2424112" y="61912"/>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50" name="Freeform: Shape 149">
              <a:extLst>
                <a:ext uri="{FF2B5EF4-FFF2-40B4-BE49-F238E27FC236}">
                  <a16:creationId xmlns:a16="http://schemas.microsoft.com/office/drawing/2014/main" id="{973E0B19-6095-42FD-8BB4-B3A8723B856F}"/>
                </a:ext>
              </a:extLst>
            </p:cNvPr>
            <p:cNvSpPr/>
            <p:nvPr/>
          </p:nvSpPr>
          <p:spPr>
            <a:xfrm rot="10800000">
              <a:off x="2419096" y="4234398"/>
              <a:ext cx="2295525" cy="471957"/>
            </a:xfrm>
            <a:custGeom>
              <a:avLst/>
              <a:gdLst>
                <a:gd name="connsiteX0" fmla="*/ 0 w 3205162"/>
                <a:gd name="connsiteY0" fmla="*/ 123891 h 471957"/>
                <a:gd name="connsiteX1" fmla="*/ 23812 w 3205162"/>
                <a:gd name="connsiteY1" fmla="*/ 133416 h 471957"/>
                <a:gd name="connsiteX2" fmla="*/ 47625 w 3205162"/>
                <a:gd name="connsiteY2" fmla="*/ 138178 h 471957"/>
                <a:gd name="connsiteX3" fmla="*/ 119062 w 3205162"/>
                <a:gd name="connsiteY3" fmla="*/ 147703 h 471957"/>
                <a:gd name="connsiteX4" fmla="*/ 152400 w 3205162"/>
                <a:gd name="connsiteY4" fmla="*/ 157228 h 471957"/>
                <a:gd name="connsiteX5" fmla="*/ 166687 w 3205162"/>
                <a:gd name="connsiteY5" fmla="*/ 166753 h 471957"/>
                <a:gd name="connsiteX6" fmla="*/ 195262 w 3205162"/>
                <a:gd name="connsiteY6" fmla="*/ 176278 h 471957"/>
                <a:gd name="connsiteX7" fmla="*/ 209550 w 3205162"/>
                <a:gd name="connsiteY7" fmla="*/ 181041 h 471957"/>
                <a:gd name="connsiteX8" fmla="*/ 242887 w 3205162"/>
                <a:gd name="connsiteY8" fmla="*/ 200091 h 471957"/>
                <a:gd name="connsiteX9" fmla="*/ 271462 w 3205162"/>
                <a:gd name="connsiteY9" fmla="*/ 209616 h 471957"/>
                <a:gd name="connsiteX10" fmla="*/ 300037 w 3205162"/>
                <a:gd name="connsiteY10" fmla="*/ 219141 h 471957"/>
                <a:gd name="connsiteX11" fmla="*/ 314325 w 3205162"/>
                <a:gd name="connsiteY11" fmla="*/ 223903 h 471957"/>
                <a:gd name="connsiteX12" fmla="*/ 352425 w 3205162"/>
                <a:gd name="connsiteY12" fmla="*/ 238191 h 471957"/>
                <a:gd name="connsiteX13" fmla="*/ 381000 w 3205162"/>
                <a:gd name="connsiteY13" fmla="*/ 247716 h 471957"/>
                <a:gd name="connsiteX14" fmla="*/ 433387 w 3205162"/>
                <a:gd name="connsiteY14" fmla="*/ 252478 h 471957"/>
                <a:gd name="connsiteX15" fmla="*/ 481012 w 3205162"/>
                <a:gd name="connsiteY15" fmla="*/ 266766 h 471957"/>
                <a:gd name="connsiteX16" fmla="*/ 528637 w 3205162"/>
                <a:gd name="connsiteY16" fmla="*/ 271528 h 471957"/>
                <a:gd name="connsiteX17" fmla="*/ 547687 w 3205162"/>
                <a:gd name="connsiteY17" fmla="*/ 276291 h 471957"/>
                <a:gd name="connsiteX18" fmla="*/ 614362 w 3205162"/>
                <a:gd name="connsiteY18" fmla="*/ 285816 h 471957"/>
                <a:gd name="connsiteX19" fmla="*/ 661987 w 3205162"/>
                <a:gd name="connsiteY19" fmla="*/ 304866 h 471957"/>
                <a:gd name="connsiteX20" fmla="*/ 685800 w 3205162"/>
                <a:gd name="connsiteY20" fmla="*/ 309628 h 471957"/>
                <a:gd name="connsiteX21" fmla="*/ 700087 w 3205162"/>
                <a:gd name="connsiteY21" fmla="*/ 314391 h 471957"/>
                <a:gd name="connsiteX22" fmla="*/ 742950 w 3205162"/>
                <a:gd name="connsiteY22" fmla="*/ 323916 h 471957"/>
                <a:gd name="connsiteX23" fmla="*/ 795337 w 3205162"/>
                <a:gd name="connsiteY23" fmla="*/ 328678 h 471957"/>
                <a:gd name="connsiteX24" fmla="*/ 833437 w 3205162"/>
                <a:gd name="connsiteY24" fmla="*/ 338203 h 471957"/>
                <a:gd name="connsiteX25" fmla="*/ 881062 w 3205162"/>
                <a:gd name="connsiteY25" fmla="*/ 342966 h 471957"/>
                <a:gd name="connsiteX26" fmla="*/ 909637 w 3205162"/>
                <a:gd name="connsiteY26" fmla="*/ 347728 h 471957"/>
                <a:gd name="connsiteX27" fmla="*/ 952500 w 3205162"/>
                <a:gd name="connsiteY27" fmla="*/ 366778 h 471957"/>
                <a:gd name="connsiteX28" fmla="*/ 966787 w 3205162"/>
                <a:gd name="connsiteY28" fmla="*/ 371541 h 471957"/>
                <a:gd name="connsiteX29" fmla="*/ 985837 w 3205162"/>
                <a:gd name="connsiteY29" fmla="*/ 381066 h 471957"/>
                <a:gd name="connsiteX30" fmla="*/ 1000125 w 3205162"/>
                <a:gd name="connsiteY30" fmla="*/ 385828 h 471957"/>
                <a:gd name="connsiteX31" fmla="*/ 1019175 w 3205162"/>
                <a:gd name="connsiteY31" fmla="*/ 395353 h 471957"/>
                <a:gd name="connsiteX32" fmla="*/ 1081087 w 3205162"/>
                <a:gd name="connsiteY32" fmla="*/ 404878 h 471957"/>
                <a:gd name="connsiteX33" fmla="*/ 1104900 w 3205162"/>
                <a:gd name="connsiteY33" fmla="*/ 409641 h 471957"/>
                <a:gd name="connsiteX34" fmla="*/ 1119187 w 3205162"/>
                <a:gd name="connsiteY34" fmla="*/ 414403 h 471957"/>
                <a:gd name="connsiteX35" fmla="*/ 1185862 w 3205162"/>
                <a:gd name="connsiteY35" fmla="*/ 419166 h 471957"/>
                <a:gd name="connsiteX36" fmla="*/ 1204912 w 3205162"/>
                <a:gd name="connsiteY36" fmla="*/ 423928 h 471957"/>
                <a:gd name="connsiteX37" fmla="*/ 1233487 w 3205162"/>
                <a:gd name="connsiteY37" fmla="*/ 433453 h 471957"/>
                <a:gd name="connsiteX38" fmla="*/ 1285875 w 3205162"/>
                <a:gd name="connsiteY38" fmla="*/ 438216 h 471957"/>
                <a:gd name="connsiteX39" fmla="*/ 1300162 w 3205162"/>
                <a:gd name="connsiteY39" fmla="*/ 442978 h 471957"/>
                <a:gd name="connsiteX40" fmla="*/ 1414462 w 3205162"/>
                <a:gd name="connsiteY40" fmla="*/ 452503 h 471957"/>
                <a:gd name="connsiteX41" fmla="*/ 1762125 w 3205162"/>
                <a:gd name="connsiteY41" fmla="*/ 452503 h 471957"/>
                <a:gd name="connsiteX42" fmla="*/ 1852612 w 3205162"/>
                <a:gd name="connsiteY42" fmla="*/ 447741 h 471957"/>
                <a:gd name="connsiteX43" fmla="*/ 1895475 w 3205162"/>
                <a:gd name="connsiteY43" fmla="*/ 433453 h 471957"/>
                <a:gd name="connsiteX44" fmla="*/ 1909762 w 3205162"/>
                <a:gd name="connsiteY44" fmla="*/ 428691 h 471957"/>
                <a:gd name="connsiteX45" fmla="*/ 1928812 w 3205162"/>
                <a:gd name="connsiteY45" fmla="*/ 419166 h 471957"/>
                <a:gd name="connsiteX46" fmla="*/ 1966912 w 3205162"/>
                <a:gd name="connsiteY46" fmla="*/ 414403 h 471957"/>
                <a:gd name="connsiteX47" fmla="*/ 1985962 w 3205162"/>
                <a:gd name="connsiteY47" fmla="*/ 404878 h 471957"/>
                <a:gd name="connsiteX48" fmla="*/ 2066925 w 3205162"/>
                <a:gd name="connsiteY48" fmla="*/ 390591 h 471957"/>
                <a:gd name="connsiteX49" fmla="*/ 2085975 w 3205162"/>
                <a:gd name="connsiteY49" fmla="*/ 385828 h 471957"/>
                <a:gd name="connsiteX50" fmla="*/ 2114550 w 3205162"/>
                <a:gd name="connsiteY50" fmla="*/ 376303 h 471957"/>
                <a:gd name="connsiteX51" fmla="*/ 2143125 w 3205162"/>
                <a:gd name="connsiteY51" fmla="*/ 371541 h 471957"/>
                <a:gd name="connsiteX52" fmla="*/ 2171700 w 3205162"/>
                <a:gd name="connsiteY52" fmla="*/ 362016 h 471957"/>
                <a:gd name="connsiteX53" fmla="*/ 2185987 w 3205162"/>
                <a:gd name="connsiteY53" fmla="*/ 347728 h 471957"/>
                <a:gd name="connsiteX54" fmla="*/ 2243137 w 3205162"/>
                <a:gd name="connsiteY54" fmla="*/ 333441 h 471957"/>
                <a:gd name="connsiteX55" fmla="*/ 2276475 w 3205162"/>
                <a:gd name="connsiteY55" fmla="*/ 323916 h 471957"/>
                <a:gd name="connsiteX56" fmla="*/ 2309812 w 3205162"/>
                <a:gd name="connsiteY56" fmla="*/ 304866 h 471957"/>
                <a:gd name="connsiteX57" fmla="*/ 2324100 w 3205162"/>
                <a:gd name="connsiteY57" fmla="*/ 295341 h 471957"/>
                <a:gd name="connsiteX58" fmla="*/ 2338387 w 3205162"/>
                <a:gd name="connsiteY58" fmla="*/ 290578 h 471957"/>
                <a:gd name="connsiteX59" fmla="*/ 2371725 w 3205162"/>
                <a:gd name="connsiteY59" fmla="*/ 266766 h 471957"/>
                <a:gd name="connsiteX60" fmla="*/ 2386012 w 3205162"/>
                <a:gd name="connsiteY60" fmla="*/ 262003 h 471957"/>
                <a:gd name="connsiteX61" fmla="*/ 2400300 w 3205162"/>
                <a:gd name="connsiteY61" fmla="*/ 252478 h 471957"/>
                <a:gd name="connsiteX62" fmla="*/ 2419350 w 3205162"/>
                <a:gd name="connsiteY62" fmla="*/ 247716 h 471957"/>
                <a:gd name="connsiteX63" fmla="*/ 2466975 w 3205162"/>
                <a:gd name="connsiteY63" fmla="*/ 233428 h 471957"/>
                <a:gd name="connsiteX64" fmla="*/ 2509837 w 3205162"/>
                <a:gd name="connsiteY64" fmla="*/ 228666 h 471957"/>
                <a:gd name="connsiteX65" fmla="*/ 2543175 w 3205162"/>
                <a:gd name="connsiteY65" fmla="*/ 219141 h 471957"/>
                <a:gd name="connsiteX66" fmla="*/ 2571750 w 3205162"/>
                <a:gd name="connsiteY66" fmla="*/ 209616 h 471957"/>
                <a:gd name="connsiteX67" fmla="*/ 2619375 w 3205162"/>
                <a:gd name="connsiteY67" fmla="*/ 200091 h 471957"/>
                <a:gd name="connsiteX68" fmla="*/ 2647950 w 3205162"/>
                <a:gd name="connsiteY68" fmla="*/ 190566 h 471957"/>
                <a:gd name="connsiteX69" fmla="*/ 2671762 w 3205162"/>
                <a:gd name="connsiteY69" fmla="*/ 181041 h 471957"/>
                <a:gd name="connsiteX70" fmla="*/ 2719387 w 3205162"/>
                <a:gd name="connsiteY70" fmla="*/ 176278 h 471957"/>
                <a:gd name="connsiteX71" fmla="*/ 2752725 w 3205162"/>
                <a:gd name="connsiteY71" fmla="*/ 166753 h 471957"/>
                <a:gd name="connsiteX72" fmla="*/ 2767012 w 3205162"/>
                <a:gd name="connsiteY72" fmla="*/ 161991 h 471957"/>
                <a:gd name="connsiteX73" fmla="*/ 2781300 w 3205162"/>
                <a:gd name="connsiteY73" fmla="*/ 152466 h 471957"/>
                <a:gd name="connsiteX74" fmla="*/ 2795587 w 3205162"/>
                <a:gd name="connsiteY74" fmla="*/ 147703 h 471957"/>
                <a:gd name="connsiteX75" fmla="*/ 2814637 w 3205162"/>
                <a:gd name="connsiteY75" fmla="*/ 138178 h 471957"/>
                <a:gd name="connsiteX76" fmla="*/ 2828925 w 3205162"/>
                <a:gd name="connsiteY76" fmla="*/ 128653 h 471957"/>
                <a:gd name="connsiteX77" fmla="*/ 2871787 w 3205162"/>
                <a:gd name="connsiteY77" fmla="*/ 119128 h 471957"/>
                <a:gd name="connsiteX78" fmla="*/ 2905125 w 3205162"/>
                <a:gd name="connsiteY78" fmla="*/ 104841 h 471957"/>
                <a:gd name="connsiteX79" fmla="*/ 2933700 w 3205162"/>
                <a:gd name="connsiteY79" fmla="*/ 95316 h 471957"/>
                <a:gd name="connsiteX80" fmla="*/ 2967037 w 3205162"/>
                <a:gd name="connsiteY80" fmla="*/ 81028 h 471957"/>
                <a:gd name="connsiteX81" fmla="*/ 2981325 w 3205162"/>
                <a:gd name="connsiteY81" fmla="*/ 71503 h 471957"/>
                <a:gd name="connsiteX82" fmla="*/ 2995612 w 3205162"/>
                <a:gd name="connsiteY82" fmla="*/ 66741 h 471957"/>
                <a:gd name="connsiteX83" fmla="*/ 3028950 w 3205162"/>
                <a:gd name="connsiteY83" fmla="*/ 52453 h 471957"/>
                <a:gd name="connsiteX84" fmla="*/ 3048000 w 3205162"/>
                <a:gd name="connsiteY84" fmla="*/ 42928 h 471957"/>
                <a:gd name="connsiteX85" fmla="*/ 3067050 w 3205162"/>
                <a:gd name="connsiteY85" fmla="*/ 38166 h 471957"/>
                <a:gd name="connsiteX86" fmla="*/ 3109912 w 3205162"/>
                <a:gd name="connsiteY86" fmla="*/ 23878 h 471957"/>
                <a:gd name="connsiteX87" fmla="*/ 3124200 w 3205162"/>
                <a:gd name="connsiteY87" fmla="*/ 19116 h 471957"/>
                <a:gd name="connsiteX88" fmla="*/ 3143250 w 3205162"/>
                <a:gd name="connsiteY88" fmla="*/ 14353 h 471957"/>
                <a:gd name="connsiteX89" fmla="*/ 3157537 w 3205162"/>
                <a:gd name="connsiteY89" fmla="*/ 9591 h 471957"/>
                <a:gd name="connsiteX90" fmla="*/ 3181350 w 3205162"/>
                <a:gd name="connsiteY90" fmla="*/ 4828 h 471957"/>
                <a:gd name="connsiteX91" fmla="*/ 3205162 w 3205162"/>
                <a:gd name="connsiteY91" fmla="*/ 66 h 471957"/>
                <a:gd name="connsiteX0" fmla="*/ 0 w 3181350"/>
                <a:gd name="connsiteY0" fmla="*/ 133416 h 471957"/>
                <a:gd name="connsiteX1" fmla="*/ 23813 w 3181350"/>
                <a:gd name="connsiteY1" fmla="*/ 138178 h 471957"/>
                <a:gd name="connsiteX2" fmla="*/ 95250 w 3181350"/>
                <a:gd name="connsiteY2" fmla="*/ 147703 h 471957"/>
                <a:gd name="connsiteX3" fmla="*/ 128588 w 3181350"/>
                <a:gd name="connsiteY3" fmla="*/ 157228 h 471957"/>
                <a:gd name="connsiteX4" fmla="*/ 142875 w 3181350"/>
                <a:gd name="connsiteY4" fmla="*/ 166753 h 471957"/>
                <a:gd name="connsiteX5" fmla="*/ 171450 w 3181350"/>
                <a:gd name="connsiteY5" fmla="*/ 176278 h 471957"/>
                <a:gd name="connsiteX6" fmla="*/ 185738 w 3181350"/>
                <a:gd name="connsiteY6" fmla="*/ 181041 h 471957"/>
                <a:gd name="connsiteX7" fmla="*/ 219075 w 3181350"/>
                <a:gd name="connsiteY7" fmla="*/ 200091 h 471957"/>
                <a:gd name="connsiteX8" fmla="*/ 247650 w 3181350"/>
                <a:gd name="connsiteY8" fmla="*/ 209616 h 471957"/>
                <a:gd name="connsiteX9" fmla="*/ 276225 w 3181350"/>
                <a:gd name="connsiteY9" fmla="*/ 219141 h 471957"/>
                <a:gd name="connsiteX10" fmla="*/ 290513 w 3181350"/>
                <a:gd name="connsiteY10" fmla="*/ 223903 h 471957"/>
                <a:gd name="connsiteX11" fmla="*/ 328613 w 3181350"/>
                <a:gd name="connsiteY11" fmla="*/ 238191 h 471957"/>
                <a:gd name="connsiteX12" fmla="*/ 357188 w 3181350"/>
                <a:gd name="connsiteY12" fmla="*/ 247716 h 471957"/>
                <a:gd name="connsiteX13" fmla="*/ 409575 w 3181350"/>
                <a:gd name="connsiteY13" fmla="*/ 252478 h 471957"/>
                <a:gd name="connsiteX14" fmla="*/ 457200 w 3181350"/>
                <a:gd name="connsiteY14" fmla="*/ 266766 h 471957"/>
                <a:gd name="connsiteX15" fmla="*/ 504825 w 3181350"/>
                <a:gd name="connsiteY15" fmla="*/ 271528 h 471957"/>
                <a:gd name="connsiteX16" fmla="*/ 523875 w 3181350"/>
                <a:gd name="connsiteY16" fmla="*/ 276291 h 471957"/>
                <a:gd name="connsiteX17" fmla="*/ 590550 w 3181350"/>
                <a:gd name="connsiteY17" fmla="*/ 285816 h 471957"/>
                <a:gd name="connsiteX18" fmla="*/ 638175 w 3181350"/>
                <a:gd name="connsiteY18" fmla="*/ 304866 h 471957"/>
                <a:gd name="connsiteX19" fmla="*/ 661988 w 3181350"/>
                <a:gd name="connsiteY19" fmla="*/ 309628 h 471957"/>
                <a:gd name="connsiteX20" fmla="*/ 676275 w 3181350"/>
                <a:gd name="connsiteY20" fmla="*/ 314391 h 471957"/>
                <a:gd name="connsiteX21" fmla="*/ 719138 w 3181350"/>
                <a:gd name="connsiteY21" fmla="*/ 323916 h 471957"/>
                <a:gd name="connsiteX22" fmla="*/ 771525 w 3181350"/>
                <a:gd name="connsiteY22" fmla="*/ 328678 h 471957"/>
                <a:gd name="connsiteX23" fmla="*/ 809625 w 3181350"/>
                <a:gd name="connsiteY23" fmla="*/ 338203 h 471957"/>
                <a:gd name="connsiteX24" fmla="*/ 857250 w 3181350"/>
                <a:gd name="connsiteY24" fmla="*/ 342966 h 471957"/>
                <a:gd name="connsiteX25" fmla="*/ 885825 w 3181350"/>
                <a:gd name="connsiteY25" fmla="*/ 347728 h 471957"/>
                <a:gd name="connsiteX26" fmla="*/ 928688 w 3181350"/>
                <a:gd name="connsiteY26" fmla="*/ 366778 h 471957"/>
                <a:gd name="connsiteX27" fmla="*/ 942975 w 3181350"/>
                <a:gd name="connsiteY27" fmla="*/ 371541 h 471957"/>
                <a:gd name="connsiteX28" fmla="*/ 962025 w 3181350"/>
                <a:gd name="connsiteY28" fmla="*/ 381066 h 471957"/>
                <a:gd name="connsiteX29" fmla="*/ 976313 w 3181350"/>
                <a:gd name="connsiteY29" fmla="*/ 385828 h 471957"/>
                <a:gd name="connsiteX30" fmla="*/ 995363 w 3181350"/>
                <a:gd name="connsiteY30" fmla="*/ 395353 h 471957"/>
                <a:gd name="connsiteX31" fmla="*/ 1057275 w 3181350"/>
                <a:gd name="connsiteY31" fmla="*/ 404878 h 471957"/>
                <a:gd name="connsiteX32" fmla="*/ 1081088 w 3181350"/>
                <a:gd name="connsiteY32" fmla="*/ 409641 h 471957"/>
                <a:gd name="connsiteX33" fmla="*/ 1095375 w 3181350"/>
                <a:gd name="connsiteY33" fmla="*/ 414403 h 471957"/>
                <a:gd name="connsiteX34" fmla="*/ 1162050 w 3181350"/>
                <a:gd name="connsiteY34" fmla="*/ 419166 h 471957"/>
                <a:gd name="connsiteX35" fmla="*/ 1181100 w 3181350"/>
                <a:gd name="connsiteY35" fmla="*/ 423928 h 471957"/>
                <a:gd name="connsiteX36" fmla="*/ 1209675 w 3181350"/>
                <a:gd name="connsiteY36" fmla="*/ 433453 h 471957"/>
                <a:gd name="connsiteX37" fmla="*/ 1262063 w 3181350"/>
                <a:gd name="connsiteY37" fmla="*/ 438216 h 471957"/>
                <a:gd name="connsiteX38" fmla="*/ 1276350 w 3181350"/>
                <a:gd name="connsiteY38" fmla="*/ 442978 h 471957"/>
                <a:gd name="connsiteX39" fmla="*/ 1390650 w 3181350"/>
                <a:gd name="connsiteY39" fmla="*/ 452503 h 471957"/>
                <a:gd name="connsiteX40" fmla="*/ 1738313 w 3181350"/>
                <a:gd name="connsiteY40" fmla="*/ 452503 h 471957"/>
                <a:gd name="connsiteX41" fmla="*/ 1828800 w 3181350"/>
                <a:gd name="connsiteY41" fmla="*/ 447741 h 471957"/>
                <a:gd name="connsiteX42" fmla="*/ 1871663 w 3181350"/>
                <a:gd name="connsiteY42" fmla="*/ 433453 h 471957"/>
                <a:gd name="connsiteX43" fmla="*/ 1885950 w 3181350"/>
                <a:gd name="connsiteY43" fmla="*/ 428691 h 471957"/>
                <a:gd name="connsiteX44" fmla="*/ 1905000 w 3181350"/>
                <a:gd name="connsiteY44" fmla="*/ 419166 h 471957"/>
                <a:gd name="connsiteX45" fmla="*/ 1943100 w 3181350"/>
                <a:gd name="connsiteY45" fmla="*/ 414403 h 471957"/>
                <a:gd name="connsiteX46" fmla="*/ 1962150 w 3181350"/>
                <a:gd name="connsiteY46" fmla="*/ 404878 h 471957"/>
                <a:gd name="connsiteX47" fmla="*/ 2043113 w 3181350"/>
                <a:gd name="connsiteY47" fmla="*/ 390591 h 471957"/>
                <a:gd name="connsiteX48" fmla="*/ 2062163 w 3181350"/>
                <a:gd name="connsiteY48" fmla="*/ 385828 h 471957"/>
                <a:gd name="connsiteX49" fmla="*/ 2090738 w 3181350"/>
                <a:gd name="connsiteY49" fmla="*/ 376303 h 471957"/>
                <a:gd name="connsiteX50" fmla="*/ 2119313 w 3181350"/>
                <a:gd name="connsiteY50" fmla="*/ 371541 h 471957"/>
                <a:gd name="connsiteX51" fmla="*/ 2147888 w 3181350"/>
                <a:gd name="connsiteY51" fmla="*/ 362016 h 471957"/>
                <a:gd name="connsiteX52" fmla="*/ 2162175 w 3181350"/>
                <a:gd name="connsiteY52" fmla="*/ 347728 h 471957"/>
                <a:gd name="connsiteX53" fmla="*/ 2219325 w 3181350"/>
                <a:gd name="connsiteY53" fmla="*/ 333441 h 471957"/>
                <a:gd name="connsiteX54" fmla="*/ 2252663 w 3181350"/>
                <a:gd name="connsiteY54" fmla="*/ 323916 h 471957"/>
                <a:gd name="connsiteX55" fmla="*/ 2286000 w 3181350"/>
                <a:gd name="connsiteY55" fmla="*/ 304866 h 471957"/>
                <a:gd name="connsiteX56" fmla="*/ 2300288 w 3181350"/>
                <a:gd name="connsiteY56" fmla="*/ 295341 h 471957"/>
                <a:gd name="connsiteX57" fmla="*/ 2314575 w 3181350"/>
                <a:gd name="connsiteY57" fmla="*/ 290578 h 471957"/>
                <a:gd name="connsiteX58" fmla="*/ 2347913 w 3181350"/>
                <a:gd name="connsiteY58" fmla="*/ 266766 h 471957"/>
                <a:gd name="connsiteX59" fmla="*/ 2362200 w 3181350"/>
                <a:gd name="connsiteY59" fmla="*/ 262003 h 471957"/>
                <a:gd name="connsiteX60" fmla="*/ 2376488 w 3181350"/>
                <a:gd name="connsiteY60" fmla="*/ 252478 h 471957"/>
                <a:gd name="connsiteX61" fmla="*/ 2395538 w 3181350"/>
                <a:gd name="connsiteY61" fmla="*/ 247716 h 471957"/>
                <a:gd name="connsiteX62" fmla="*/ 2443163 w 3181350"/>
                <a:gd name="connsiteY62" fmla="*/ 233428 h 471957"/>
                <a:gd name="connsiteX63" fmla="*/ 2486025 w 3181350"/>
                <a:gd name="connsiteY63" fmla="*/ 228666 h 471957"/>
                <a:gd name="connsiteX64" fmla="*/ 2519363 w 3181350"/>
                <a:gd name="connsiteY64" fmla="*/ 219141 h 471957"/>
                <a:gd name="connsiteX65" fmla="*/ 2547938 w 3181350"/>
                <a:gd name="connsiteY65" fmla="*/ 209616 h 471957"/>
                <a:gd name="connsiteX66" fmla="*/ 2595563 w 3181350"/>
                <a:gd name="connsiteY66" fmla="*/ 200091 h 471957"/>
                <a:gd name="connsiteX67" fmla="*/ 2624138 w 3181350"/>
                <a:gd name="connsiteY67" fmla="*/ 190566 h 471957"/>
                <a:gd name="connsiteX68" fmla="*/ 2647950 w 3181350"/>
                <a:gd name="connsiteY68" fmla="*/ 181041 h 471957"/>
                <a:gd name="connsiteX69" fmla="*/ 2695575 w 3181350"/>
                <a:gd name="connsiteY69" fmla="*/ 176278 h 471957"/>
                <a:gd name="connsiteX70" fmla="*/ 2728913 w 3181350"/>
                <a:gd name="connsiteY70" fmla="*/ 166753 h 471957"/>
                <a:gd name="connsiteX71" fmla="*/ 2743200 w 3181350"/>
                <a:gd name="connsiteY71" fmla="*/ 161991 h 471957"/>
                <a:gd name="connsiteX72" fmla="*/ 2757488 w 3181350"/>
                <a:gd name="connsiteY72" fmla="*/ 152466 h 471957"/>
                <a:gd name="connsiteX73" fmla="*/ 2771775 w 3181350"/>
                <a:gd name="connsiteY73" fmla="*/ 147703 h 471957"/>
                <a:gd name="connsiteX74" fmla="*/ 2790825 w 3181350"/>
                <a:gd name="connsiteY74" fmla="*/ 138178 h 471957"/>
                <a:gd name="connsiteX75" fmla="*/ 2805113 w 3181350"/>
                <a:gd name="connsiteY75" fmla="*/ 128653 h 471957"/>
                <a:gd name="connsiteX76" fmla="*/ 2847975 w 3181350"/>
                <a:gd name="connsiteY76" fmla="*/ 119128 h 471957"/>
                <a:gd name="connsiteX77" fmla="*/ 2881313 w 3181350"/>
                <a:gd name="connsiteY77" fmla="*/ 104841 h 471957"/>
                <a:gd name="connsiteX78" fmla="*/ 2909888 w 3181350"/>
                <a:gd name="connsiteY78" fmla="*/ 95316 h 471957"/>
                <a:gd name="connsiteX79" fmla="*/ 2943225 w 3181350"/>
                <a:gd name="connsiteY79" fmla="*/ 81028 h 471957"/>
                <a:gd name="connsiteX80" fmla="*/ 2957513 w 3181350"/>
                <a:gd name="connsiteY80" fmla="*/ 71503 h 471957"/>
                <a:gd name="connsiteX81" fmla="*/ 2971800 w 3181350"/>
                <a:gd name="connsiteY81" fmla="*/ 66741 h 471957"/>
                <a:gd name="connsiteX82" fmla="*/ 3005138 w 3181350"/>
                <a:gd name="connsiteY82" fmla="*/ 52453 h 471957"/>
                <a:gd name="connsiteX83" fmla="*/ 3024188 w 3181350"/>
                <a:gd name="connsiteY83" fmla="*/ 42928 h 471957"/>
                <a:gd name="connsiteX84" fmla="*/ 3043238 w 3181350"/>
                <a:gd name="connsiteY84" fmla="*/ 38166 h 471957"/>
                <a:gd name="connsiteX85" fmla="*/ 3086100 w 3181350"/>
                <a:gd name="connsiteY85" fmla="*/ 23878 h 471957"/>
                <a:gd name="connsiteX86" fmla="*/ 3100388 w 3181350"/>
                <a:gd name="connsiteY86" fmla="*/ 19116 h 471957"/>
                <a:gd name="connsiteX87" fmla="*/ 3119438 w 3181350"/>
                <a:gd name="connsiteY87" fmla="*/ 14353 h 471957"/>
                <a:gd name="connsiteX88" fmla="*/ 3133725 w 3181350"/>
                <a:gd name="connsiteY88" fmla="*/ 9591 h 471957"/>
                <a:gd name="connsiteX89" fmla="*/ 3157538 w 3181350"/>
                <a:gd name="connsiteY89" fmla="*/ 4828 h 471957"/>
                <a:gd name="connsiteX90" fmla="*/ 3181350 w 3181350"/>
                <a:gd name="connsiteY90" fmla="*/ 66 h 471957"/>
                <a:gd name="connsiteX0" fmla="*/ 0 w 3157537"/>
                <a:gd name="connsiteY0" fmla="*/ 138178 h 471957"/>
                <a:gd name="connsiteX1" fmla="*/ 71437 w 3157537"/>
                <a:gd name="connsiteY1" fmla="*/ 147703 h 471957"/>
                <a:gd name="connsiteX2" fmla="*/ 104775 w 3157537"/>
                <a:gd name="connsiteY2" fmla="*/ 157228 h 471957"/>
                <a:gd name="connsiteX3" fmla="*/ 119062 w 3157537"/>
                <a:gd name="connsiteY3" fmla="*/ 166753 h 471957"/>
                <a:gd name="connsiteX4" fmla="*/ 147637 w 3157537"/>
                <a:gd name="connsiteY4" fmla="*/ 176278 h 471957"/>
                <a:gd name="connsiteX5" fmla="*/ 161925 w 3157537"/>
                <a:gd name="connsiteY5" fmla="*/ 181041 h 471957"/>
                <a:gd name="connsiteX6" fmla="*/ 195262 w 3157537"/>
                <a:gd name="connsiteY6" fmla="*/ 200091 h 471957"/>
                <a:gd name="connsiteX7" fmla="*/ 223837 w 3157537"/>
                <a:gd name="connsiteY7" fmla="*/ 209616 h 471957"/>
                <a:gd name="connsiteX8" fmla="*/ 252412 w 3157537"/>
                <a:gd name="connsiteY8" fmla="*/ 219141 h 471957"/>
                <a:gd name="connsiteX9" fmla="*/ 266700 w 3157537"/>
                <a:gd name="connsiteY9" fmla="*/ 223903 h 471957"/>
                <a:gd name="connsiteX10" fmla="*/ 304800 w 3157537"/>
                <a:gd name="connsiteY10" fmla="*/ 238191 h 471957"/>
                <a:gd name="connsiteX11" fmla="*/ 333375 w 3157537"/>
                <a:gd name="connsiteY11" fmla="*/ 247716 h 471957"/>
                <a:gd name="connsiteX12" fmla="*/ 385762 w 3157537"/>
                <a:gd name="connsiteY12" fmla="*/ 252478 h 471957"/>
                <a:gd name="connsiteX13" fmla="*/ 433387 w 3157537"/>
                <a:gd name="connsiteY13" fmla="*/ 266766 h 471957"/>
                <a:gd name="connsiteX14" fmla="*/ 481012 w 3157537"/>
                <a:gd name="connsiteY14" fmla="*/ 271528 h 471957"/>
                <a:gd name="connsiteX15" fmla="*/ 500062 w 3157537"/>
                <a:gd name="connsiteY15" fmla="*/ 276291 h 471957"/>
                <a:gd name="connsiteX16" fmla="*/ 566737 w 3157537"/>
                <a:gd name="connsiteY16" fmla="*/ 285816 h 471957"/>
                <a:gd name="connsiteX17" fmla="*/ 614362 w 3157537"/>
                <a:gd name="connsiteY17" fmla="*/ 304866 h 471957"/>
                <a:gd name="connsiteX18" fmla="*/ 638175 w 3157537"/>
                <a:gd name="connsiteY18" fmla="*/ 309628 h 471957"/>
                <a:gd name="connsiteX19" fmla="*/ 652462 w 3157537"/>
                <a:gd name="connsiteY19" fmla="*/ 314391 h 471957"/>
                <a:gd name="connsiteX20" fmla="*/ 695325 w 3157537"/>
                <a:gd name="connsiteY20" fmla="*/ 323916 h 471957"/>
                <a:gd name="connsiteX21" fmla="*/ 747712 w 3157537"/>
                <a:gd name="connsiteY21" fmla="*/ 328678 h 471957"/>
                <a:gd name="connsiteX22" fmla="*/ 785812 w 3157537"/>
                <a:gd name="connsiteY22" fmla="*/ 338203 h 471957"/>
                <a:gd name="connsiteX23" fmla="*/ 833437 w 3157537"/>
                <a:gd name="connsiteY23" fmla="*/ 342966 h 471957"/>
                <a:gd name="connsiteX24" fmla="*/ 862012 w 3157537"/>
                <a:gd name="connsiteY24" fmla="*/ 347728 h 471957"/>
                <a:gd name="connsiteX25" fmla="*/ 904875 w 3157537"/>
                <a:gd name="connsiteY25" fmla="*/ 366778 h 471957"/>
                <a:gd name="connsiteX26" fmla="*/ 919162 w 3157537"/>
                <a:gd name="connsiteY26" fmla="*/ 371541 h 471957"/>
                <a:gd name="connsiteX27" fmla="*/ 938212 w 3157537"/>
                <a:gd name="connsiteY27" fmla="*/ 381066 h 471957"/>
                <a:gd name="connsiteX28" fmla="*/ 952500 w 3157537"/>
                <a:gd name="connsiteY28" fmla="*/ 385828 h 471957"/>
                <a:gd name="connsiteX29" fmla="*/ 971550 w 3157537"/>
                <a:gd name="connsiteY29" fmla="*/ 395353 h 471957"/>
                <a:gd name="connsiteX30" fmla="*/ 1033462 w 3157537"/>
                <a:gd name="connsiteY30" fmla="*/ 404878 h 471957"/>
                <a:gd name="connsiteX31" fmla="*/ 1057275 w 3157537"/>
                <a:gd name="connsiteY31" fmla="*/ 409641 h 471957"/>
                <a:gd name="connsiteX32" fmla="*/ 1071562 w 3157537"/>
                <a:gd name="connsiteY32" fmla="*/ 414403 h 471957"/>
                <a:gd name="connsiteX33" fmla="*/ 1138237 w 3157537"/>
                <a:gd name="connsiteY33" fmla="*/ 419166 h 471957"/>
                <a:gd name="connsiteX34" fmla="*/ 1157287 w 3157537"/>
                <a:gd name="connsiteY34" fmla="*/ 423928 h 471957"/>
                <a:gd name="connsiteX35" fmla="*/ 1185862 w 3157537"/>
                <a:gd name="connsiteY35" fmla="*/ 433453 h 471957"/>
                <a:gd name="connsiteX36" fmla="*/ 1238250 w 3157537"/>
                <a:gd name="connsiteY36" fmla="*/ 438216 h 471957"/>
                <a:gd name="connsiteX37" fmla="*/ 1252537 w 3157537"/>
                <a:gd name="connsiteY37" fmla="*/ 442978 h 471957"/>
                <a:gd name="connsiteX38" fmla="*/ 1366837 w 3157537"/>
                <a:gd name="connsiteY38" fmla="*/ 452503 h 471957"/>
                <a:gd name="connsiteX39" fmla="*/ 1714500 w 3157537"/>
                <a:gd name="connsiteY39" fmla="*/ 452503 h 471957"/>
                <a:gd name="connsiteX40" fmla="*/ 1804987 w 3157537"/>
                <a:gd name="connsiteY40" fmla="*/ 447741 h 471957"/>
                <a:gd name="connsiteX41" fmla="*/ 1847850 w 3157537"/>
                <a:gd name="connsiteY41" fmla="*/ 433453 h 471957"/>
                <a:gd name="connsiteX42" fmla="*/ 1862137 w 3157537"/>
                <a:gd name="connsiteY42" fmla="*/ 428691 h 471957"/>
                <a:gd name="connsiteX43" fmla="*/ 1881187 w 3157537"/>
                <a:gd name="connsiteY43" fmla="*/ 419166 h 471957"/>
                <a:gd name="connsiteX44" fmla="*/ 1919287 w 3157537"/>
                <a:gd name="connsiteY44" fmla="*/ 414403 h 471957"/>
                <a:gd name="connsiteX45" fmla="*/ 1938337 w 3157537"/>
                <a:gd name="connsiteY45" fmla="*/ 404878 h 471957"/>
                <a:gd name="connsiteX46" fmla="*/ 2019300 w 3157537"/>
                <a:gd name="connsiteY46" fmla="*/ 390591 h 471957"/>
                <a:gd name="connsiteX47" fmla="*/ 2038350 w 3157537"/>
                <a:gd name="connsiteY47" fmla="*/ 385828 h 471957"/>
                <a:gd name="connsiteX48" fmla="*/ 2066925 w 3157537"/>
                <a:gd name="connsiteY48" fmla="*/ 376303 h 471957"/>
                <a:gd name="connsiteX49" fmla="*/ 2095500 w 3157537"/>
                <a:gd name="connsiteY49" fmla="*/ 371541 h 471957"/>
                <a:gd name="connsiteX50" fmla="*/ 2124075 w 3157537"/>
                <a:gd name="connsiteY50" fmla="*/ 362016 h 471957"/>
                <a:gd name="connsiteX51" fmla="*/ 2138362 w 3157537"/>
                <a:gd name="connsiteY51" fmla="*/ 347728 h 471957"/>
                <a:gd name="connsiteX52" fmla="*/ 2195512 w 3157537"/>
                <a:gd name="connsiteY52" fmla="*/ 333441 h 471957"/>
                <a:gd name="connsiteX53" fmla="*/ 2228850 w 3157537"/>
                <a:gd name="connsiteY53" fmla="*/ 323916 h 471957"/>
                <a:gd name="connsiteX54" fmla="*/ 2262187 w 3157537"/>
                <a:gd name="connsiteY54" fmla="*/ 304866 h 471957"/>
                <a:gd name="connsiteX55" fmla="*/ 2276475 w 3157537"/>
                <a:gd name="connsiteY55" fmla="*/ 295341 h 471957"/>
                <a:gd name="connsiteX56" fmla="*/ 2290762 w 3157537"/>
                <a:gd name="connsiteY56" fmla="*/ 290578 h 471957"/>
                <a:gd name="connsiteX57" fmla="*/ 2324100 w 3157537"/>
                <a:gd name="connsiteY57" fmla="*/ 266766 h 471957"/>
                <a:gd name="connsiteX58" fmla="*/ 2338387 w 3157537"/>
                <a:gd name="connsiteY58" fmla="*/ 262003 h 471957"/>
                <a:gd name="connsiteX59" fmla="*/ 2352675 w 3157537"/>
                <a:gd name="connsiteY59" fmla="*/ 252478 h 471957"/>
                <a:gd name="connsiteX60" fmla="*/ 2371725 w 3157537"/>
                <a:gd name="connsiteY60" fmla="*/ 247716 h 471957"/>
                <a:gd name="connsiteX61" fmla="*/ 2419350 w 3157537"/>
                <a:gd name="connsiteY61" fmla="*/ 233428 h 471957"/>
                <a:gd name="connsiteX62" fmla="*/ 2462212 w 3157537"/>
                <a:gd name="connsiteY62" fmla="*/ 228666 h 471957"/>
                <a:gd name="connsiteX63" fmla="*/ 2495550 w 3157537"/>
                <a:gd name="connsiteY63" fmla="*/ 219141 h 471957"/>
                <a:gd name="connsiteX64" fmla="*/ 2524125 w 3157537"/>
                <a:gd name="connsiteY64" fmla="*/ 209616 h 471957"/>
                <a:gd name="connsiteX65" fmla="*/ 2571750 w 3157537"/>
                <a:gd name="connsiteY65" fmla="*/ 200091 h 471957"/>
                <a:gd name="connsiteX66" fmla="*/ 2600325 w 3157537"/>
                <a:gd name="connsiteY66" fmla="*/ 190566 h 471957"/>
                <a:gd name="connsiteX67" fmla="*/ 2624137 w 3157537"/>
                <a:gd name="connsiteY67" fmla="*/ 181041 h 471957"/>
                <a:gd name="connsiteX68" fmla="*/ 2671762 w 3157537"/>
                <a:gd name="connsiteY68" fmla="*/ 176278 h 471957"/>
                <a:gd name="connsiteX69" fmla="*/ 2705100 w 3157537"/>
                <a:gd name="connsiteY69" fmla="*/ 166753 h 471957"/>
                <a:gd name="connsiteX70" fmla="*/ 2719387 w 3157537"/>
                <a:gd name="connsiteY70" fmla="*/ 161991 h 471957"/>
                <a:gd name="connsiteX71" fmla="*/ 2733675 w 3157537"/>
                <a:gd name="connsiteY71" fmla="*/ 152466 h 471957"/>
                <a:gd name="connsiteX72" fmla="*/ 2747962 w 3157537"/>
                <a:gd name="connsiteY72" fmla="*/ 147703 h 471957"/>
                <a:gd name="connsiteX73" fmla="*/ 2767012 w 3157537"/>
                <a:gd name="connsiteY73" fmla="*/ 138178 h 471957"/>
                <a:gd name="connsiteX74" fmla="*/ 2781300 w 3157537"/>
                <a:gd name="connsiteY74" fmla="*/ 128653 h 471957"/>
                <a:gd name="connsiteX75" fmla="*/ 2824162 w 3157537"/>
                <a:gd name="connsiteY75" fmla="*/ 119128 h 471957"/>
                <a:gd name="connsiteX76" fmla="*/ 2857500 w 3157537"/>
                <a:gd name="connsiteY76" fmla="*/ 104841 h 471957"/>
                <a:gd name="connsiteX77" fmla="*/ 2886075 w 3157537"/>
                <a:gd name="connsiteY77" fmla="*/ 95316 h 471957"/>
                <a:gd name="connsiteX78" fmla="*/ 2919412 w 3157537"/>
                <a:gd name="connsiteY78" fmla="*/ 81028 h 471957"/>
                <a:gd name="connsiteX79" fmla="*/ 2933700 w 3157537"/>
                <a:gd name="connsiteY79" fmla="*/ 71503 h 471957"/>
                <a:gd name="connsiteX80" fmla="*/ 2947987 w 3157537"/>
                <a:gd name="connsiteY80" fmla="*/ 66741 h 471957"/>
                <a:gd name="connsiteX81" fmla="*/ 2981325 w 3157537"/>
                <a:gd name="connsiteY81" fmla="*/ 52453 h 471957"/>
                <a:gd name="connsiteX82" fmla="*/ 3000375 w 3157537"/>
                <a:gd name="connsiteY82" fmla="*/ 42928 h 471957"/>
                <a:gd name="connsiteX83" fmla="*/ 3019425 w 3157537"/>
                <a:gd name="connsiteY83" fmla="*/ 38166 h 471957"/>
                <a:gd name="connsiteX84" fmla="*/ 3062287 w 3157537"/>
                <a:gd name="connsiteY84" fmla="*/ 23878 h 471957"/>
                <a:gd name="connsiteX85" fmla="*/ 3076575 w 3157537"/>
                <a:gd name="connsiteY85" fmla="*/ 19116 h 471957"/>
                <a:gd name="connsiteX86" fmla="*/ 3095625 w 3157537"/>
                <a:gd name="connsiteY86" fmla="*/ 14353 h 471957"/>
                <a:gd name="connsiteX87" fmla="*/ 3109912 w 3157537"/>
                <a:gd name="connsiteY87" fmla="*/ 9591 h 471957"/>
                <a:gd name="connsiteX88" fmla="*/ 3133725 w 3157537"/>
                <a:gd name="connsiteY88" fmla="*/ 4828 h 471957"/>
                <a:gd name="connsiteX89" fmla="*/ 3157537 w 3157537"/>
                <a:gd name="connsiteY89" fmla="*/ 66 h 471957"/>
                <a:gd name="connsiteX0" fmla="*/ 0 w 3086100"/>
                <a:gd name="connsiteY0" fmla="*/ 147703 h 471957"/>
                <a:gd name="connsiteX1" fmla="*/ 33338 w 3086100"/>
                <a:gd name="connsiteY1" fmla="*/ 157228 h 471957"/>
                <a:gd name="connsiteX2" fmla="*/ 47625 w 3086100"/>
                <a:gd name="connsiteY2" fmla="*/ 166753 h 471957"/>
                <a:gd name="connsiteX3" fmla="*/ 76200 w 3086100"/>
                <a:gd name="connsiteY3" fmla="*/ 176278 h 471957"/>
                <a:gd name="connsiteX4" fmla="*/ 90488 w 3086100"/>
                <a:gd name="connsiteY4" fmla="*/ 181041 h 471957"/>
                <a:gd name="connsiteX5" fmla="*/ 123825 w 3086100"/>
                <a:gd name="connsiteY5" fmla="*/ 200091 h 471957"/>
                <a:gd name="connsiteX6" fmla="*/ 152400 w 3086100"/>
                <a:gd name="connsiteY6" fmla="*/ 209616 h 471957"/>
                <a:gd name="connsiteX7" fmla="*/ 180975 w 3086100"/>
                <a:gd name="connsiteY7" fmla="*/ 219141 h 471957"/>
                <a:gd name="connsiteX8" fmla="*/ 195263 w 3086100"/>
                <a:gd name="connsiteY8" fmla="*/ 223903 h 471957"/>
                <a:gd name="connsiteX9" fmla="*/ 233363 w 3086100"/>
                <a:gd name="connsiteY9" fmla="*/ 238191 h 471957"/>
                <a:gd name="connsiteX10" fmla="*/ 261938 w 3086100"/>
                <a:gd name="connsiteY10" fmla="*/ 247716 h 471957"/>
                <a:gd name="connsiteX11" fmla="*/ 314325 w 3086100"/>
                <a:gd name="connsiteY11" fmla="*/ 252478 h 471957"/>
                <a:gd name="connsiteX12" fmla="*/ 361950 w 3086100"/>
                <a:gd name="connsiteY12" fmla="*/ 266766 h 471957"/>
                <a:gd name="connsiteX13" fmla="*/ 409575 w 3086100"/>
                <a:gd name="connsiteY13" fmla="*/ 271528 h 471957"/>
                <a:gd name="connsiteX14" fmla="*/ 428625 w 3086100"/>
                <a:gd name="connsiteY14" fmla="*/ 276291 h 471957"/>
                <a:gd name="connsiteX15" fmla="*/ 495300 w 3086100"/>
                <a:gd name="connsiteY15" fmla="*/ 285816 h 471957"/>
                <a:gd name="connsiteX16" fmla="*/ 542925 w 3086100"/>
                <a:gd name="connsiteY16" fmla="*/ 304866 h 471957"/>
                <a:gd name="connsiteX17" fmla="*/ 566738 w 3086100"/>
                <a:gd name="connsiteY17" fmla="*/ 309628 h 471957"/>
                <a:gd name="connsiteX18" fmla="*/ 581025 w 3086100"/>
                <a:gd name="connsiteY18" fmla="*/ 314391 h 471957"/>
                <a:gd name="connsiteX19" fmla="*/ 623888 w 3086100"/>
                <a:gd name="connsiteY19" fmla="*/ 323916 h 471957"/>
                <a:gd name="connsiteX20" fmla="*/ 676275 w 3086100"/>
                <a:gd name="connsiteY20" fmla="*/ 328678 h 471957"/>
                <a:gd name="connsiteX21" fmla="*/ 714375 w 3086100"/>
                <a:gd name="connsiteY21" fmla="*/ 338203 h 471957"/>
                <a:gd name="connsiteX22" fmla="*/ 762000 w 3086100"/>
                <a:gd name="connsiteY22" fmla="*/ 342966 h 471957"/>
                <a:gd name="connsiteX23" fmla="*/ 790575 w 3086100"/>
                <a:gd name="connsiteY23" fmla="*/ 347728 h 471957"/>
                <a:gd name="connsiteX24" fmla="*/ 833438 w 3086100"/>
                <a:gd name="connsiteY24" fmla="*/ 366778 h 471957"/>
                <a:gd name="connsiteX25" fmla="*/ 847725 w 3086100"/>
                <a:gd name="connsiteY25" fmla="*/ 371541 h 471957"/>
                <a:gd name="connsiteX26" fmla="*/ 866775 w 3086100"/>
                <a:gd name="connsiteY26" fmla="*/ 381066 h 471957"/>
                <a:gd name="connsiteX27" fmla="*/ 881063 w 3086100"/>
                <a:gd name="connsiteY27" fmla="*/ 385828 h 471957"/>
                <a:gd name="connsiteX28" fmla="*/ 900113 w 3086100"/>
                <a:gd name="connsiteY28" fmla="*/ 395353 h 471957"/>
                <a:gd name="connsiteX29" fmla="*/ 962025 w 3086100"/>
                <a:gd name="connsiteY29" fmla="*/ 404878 h 471957"/>
                <a:gd name="connsiteX30" fmla="*/ 985838 w 3086100"/>
                <a:gd name="connsiteY30" fmla="*/ 409641 h 471957"/>
                <a:gd name="connsiteX31" fmla="*/ 1000125 w 3086100"/>
                <a:gd name="connsiteY31" fmla="*/ 414403 h 471957"/>
                <a:gd name="connsiteX32" fmla="*/ 1066800 w 3086100"/>
                <a:gd name="connsiteY32" fmla="*/ 419166 h 471957"/>
                <a:gd name="connsiteX33" fmla="*/ 1085850 w 3086100"/>
                <a:gd name="connsiteY33" fmla="*/ 423928 h 471957"/>
                <a:gd name="connsiteX34" fmla="*/ 1114425 w 3086100"/>
                <a:gd name="connsiteY34" fmla="*/ 433453 h 471957"/>
                <a:gd name="connsiteX35" fmla="*/ 1166813 w 3086100"/>
                <a:gd name="connsiteY35" fmla="*/ 438216 h 471957"/>
                <a:gd name="connsiteX36" fmla="*/ 1181100 w 3086100"/>
                <a:gd name="connsiteY36" fmla="*/ 442978 h 471957"/>
                <a:gd name="connsiteX37" fmla="*/ 1295400 w 3086100"/>
                <a:gd name="connsiteY37" fmla="*/ 452503 h 471957"/>
                <a:gd name="connsiteX38" fmla="*/ 1643063 w 3086100"/>
                <a:gd name="connsiteY38" fmla="*/ 452503 h 471957"/>
                <a:gd name="connsiteX39" fmla="*/ 1733550 w 3086100"/>
                <a:gd name="connsiteY39" fmla="*/ 447741 h 471957"/>
                <a:gd name="connsiteX40" fmla="*/ 1776413 w 3086100"/>
                <a:gd name="connsiteY40" fmla="*/ 433453 h 471957"/>
                <a:gd name="connsiteX41" fmla="*/ 1790700 w 3086100"/>
                <a:gd name="connsiteY41" fmla="*/ 428691 h 471957"/>
                <a:gd name="connsiteX42" fmla="*/ 1809750 w 3086100"/>
                <a:gd name="connsiteY42" fmla="*/ 419166 h 471957"/>
                <a:gd name="connsiteX43" fmla="*/ 1847850 w 3086100"/>
                <a:gd name="connsiteY43" fmla="*/ 414403 h 471957"/>
                <a:gd name="connsiteX44" fmla="*/ 1866900 w 3086100"/>
                <a:gd name="connsiteY44" fmla="*/ 404878 h 471957"/>
                <a:gd name="connsiteX45" fmla="*/ 1947863 w 3086100"/>
                <a:gd name="connsiteY45" fmla="*/ 390591 h 471957"/>
                <a:gd name="connsiteX46" fmla="*/ 1966913 w 3086100"/>
                <a:gd name="connsiteY46" fmla="*/ 385828 h 471957"/>
                <a:gd name="connsiteX47" fmla="*/ 1995488 w 3086100"/>
                <a:gd name="connsiteY47" fmla="*/ 376303 h 471957"/>
                <a:gd name="connsiteX48" fmla="*/ 2024063 w 3086100"/>
                <a:gd name="connsiteY48" fmla="*/ 371541 h 471957"/>
                <a:gd name="connsiteX49" fmla="*/ 2052638 w 3086100"/>
                <a:gd name="connsiteY49" fmla="*/ 362016 h 471957"/>
                <a:gd name="connsiteX50" fmla="*/ 2066925 w 3086100"/>
                <a:gd name="connsiteY50" fmla="*/ 347728 h 471957"/>
                <a:gd name="connsiteX51" fmla="*/ 2124075 w 3086100"/>
                <a:gd name="connsiteY51" fmla="*/ 333441 h 471957"/>
                <a:gd name="connsiteX52" fmla="*/ 2157413 w 3086100"/>
                <a:gd name="connsiteY52" fmla="*/ 323916 h 471957"/>
                <a:gd name="connsiteX53" fmla="*/ 2190750 w 3086100"/>
                <a:gd name="connsiteY53" fmla="*/ 304866 h 471957"/>
                <a:gd name="connsiteX54" fmla="*/ 2205038 w 3086100"/>
                <a:gd name="connsiteY54" fmla="*/ 295341 h 471957"/>
                <a:gd name="connsiteX55" fmla="*/ 2219325 w 3086100"/>
                <a:gd name="connsiteY55" fmla="*/ 290578 h 471957"/>
                <a:gd name="connsiteX56" fmla="*/ 2252663 w 3086100"/>
                <a:gd name="connsiteY56" fmla="*/ 266766 h 471957"/>
                <a:gd name="connsiteX57" fmla="*/ 2266950 w 3086100"/>
                <a:gd name="connsiteY57" fmla="*/ 262003 h 471957"/>
                <a:gd name="connsiteX58" fmla="*/ 2281238 w 3086100"/>
                <a:gd name="connsiteY58" fmla="*/ 252478 h 471957"/>
                <a:gd name="connsiteX59" fmla="*/ 2300288 w 3086100"/>
                <a:gd name="connsiteY59" fmla="*/ 247716 h 471957"/>
                <a:gd name="connsiteX60" fmla="*/ 2347913 w 3086100"/>
                <a:gd name="connsiteY60" fmla="*/ 233428 h 471957"/>
                <a:gd name="connsiteX61" fmla="*/ 2390775 w 3086100"/>
                <a:gd name="connsiteY61" fmla="*/ 228666 h 471957"/>
                <a:gd name="connsiteX62" fmla="*/ 2424113 w 3086100"/>
                <a:gd name="connsiteY62" fmla="*/ 219141 h 471957"/>
                <a:gd name="connsiteX63" fmla="*/ 2452688 w 3086100"/>
                <a:gd name="connsiteY63" fmla="*/ 209616 h 471957"/>
                <a:gd name="connsiteX64" fmla="*/ 2500313 w 3086100"/>
                <a:gd name="connsiteY64" fmla="*/ 200091 h 471957"/>
                <a:gd name="connsiteX65" fmla="*/ 2528888 w 3086100"/>
                <a:gd name="connsiteY65" fmla="*/ 190566 h 471957"/>
                <a:gd name="connsiteX66" fmla="*/ 2552700 w 3086100"/>
                <a:gd name="connsiteY66" fmla="*/ 181041 h 471957"/>
                <a:gd name="connsiteX67" fmla="*/ 2600325 w 3086100"/>
                <a:gd name="connsiteY67" fmla="*/ 176278 h 471957"/>
                <a:gd name="connsiteX68" fmla="*/ 2633663 w 3086100"/>
                <a:gd name="connsiteY68" fmla="*/ 166753 h 471957"/>
                <a:gd name="connsiteX69" fmla="*/ 2647950 w 3086100"/>
                <a:gd name="connsiteY69" fmla="*/ 161991 h 471957"/>
                <a:gd name="connsiteX70" fmla="*/ 2662238 w 3086100"/>
                <a:gd name="connsiteY70" fmla="*/ 152466 h 471957"/>
                <a:gd name="connsiteX71" fmla="*/ 2676525 w 3086100"/>
                <a:gd name="connsiteY71" fmla="*/ 147703 h 471957"/>
                <a:gd name="connsiteX72" fmla="*/ 2695575 w 3086100"/>
                <a:gd name="connsiteY72" fmla="*/ 138178 h 471957"/>
                <a:gd name="connsiteX73" fmla="*/ 2709863 w 3086100"/>
                <a:gd name="connsiteY73" fmla="*/ 128653 h 471957"/>
                <a:gd name="connsiteX74" fmla="*/ 2752725 w 3086100"/>
                <a:gd name="connsiteY74" fmla="*/ 119128 h 471957"/>
                <a:gd name="connsiteX75" fmla="*/ 2786063 w 3086100"/>
                <a:gd name="connsiteY75" fmla="*/ 104841 h 471957"/>
                <a:gd name="connsiteX76" fmla="*/ 2814638 w 3086100"/>
                <a:gd name="connsiteY76" fmla="*/ 95316 h 471957"/>
                <a:gd name="connsiteX77" fmla="*/ 2847975 w 3086100"/>
                <a:gd name="connsiteY77" fmla="*/ 81028 h 471957"/>
                <a:gd name="connsiteX78" fmla="*/ 2862263 w 3086100"/>
                <a:gd name="connsiteY78" fmla="*/ 71503 h 471957"/>
                <a:gd name="connsiteX79" fmla="*/ 2876550 w 3086100"/>
                <a:gd name="connsiteY79" fmla="*/ 66741 h 471957"/>
                <a:gd name="connsiteX80" fmla="*/ 2909888 w 3086100"/>
                <a:gd name="connsiteY80" fmla="*/ 52453 h 471957"/>
                <a:gd name="connsiteX81" fmla="*/ 2928938 w 3086100"/>
                <a:gd name="connsiteY81" fmla="*/ 42928 h 471957"/>
                <a:gd name="connsiteX82" fmla="*/ 2947988 w 3086100"/>
                <a:gd name="connsiteY82" fmla="*/ 38166 h 471957"/>
                <a:gd name="connsiteX83" fmla="*/ 2990850 w 3086100"/>
                <a:gd name="connsiteY83" fmla="*/ 23878 h 471957"/>
                <a:gd name="connsiteX84" fmla="*/ 3005138 w 3086100"/>
                <a:gd name="connsiteY84" fmla="*/ 19116 h 471957"/>
                <a:gd name="connsiteX85" fmla="*/ 3024188 w 3086100"/>
                <a:gd name="connsiteY85" fmla="*/ 14353 h 471957"/>
                <a:gd name="connsiteX86" fmla="*/ 3038475 w 3086100"/>
                <a:gd name="connsiteY86" fmla="*/ 9591 h 471957"/>
                <a:gd name="connsiteX87" fmla="*/ 3062288 w 3086100"/>
                <a:gd name="connsiteY87" fmla="*/ 4828 h 471957"/>
                <a:gd name="connsiteX88" fmla="*/ 3086100 w 3086100"/>
                <a:gd name="connsiteY88" fmla="*/ 66 h 471957"/>
                <a:gd name="connsiteX0" fmla="*/ 0 w 3052762"/>
                <a:gd name="connsiteY0" fmla="*/ 157228 h 471957"/>
                <a:gd name="connsiteX1" fmla="*/ 14287 w 3052762"/>
                <a:gd name="connsiteY1" fmla="*/ 166753 h 471957"/>
                <a:gd name="connsiteX2" fmla="*/ 42862 w 3052762"/>
                <a:gd name="connsiteY2" fmla="*/ 176278 h 471957"/>
                <a:gd name="connsiteX3" fmla="*/ 57150 w 3052762"/>
                <a:gd name="connsiteY3" fmla="*/ 181041 h 471957"/>
                <a:gd name="connsiteX4" fmla="*/ 90487 w 3052762"/>
                <a:gd name="connsiteY4" fmla="*/ 200091 h 471957"/>
                <a:gd name="connsiteX5" fmla="*/ 119062 w 3052762"/>
                <a:gd name="connsiteY5" fmla="*/ 209616 h 471957"/>
                <a:gd name="connsiteX6" fmla="*/ 147637 w 3052762"/>
                <a:gd name="connsiteY6" fmla="*/ 219141 h 471957"/>
                <a:gd name="connsiteX7" fmla="*/ 161925 w 3052762"/>
                <a:gd name="connsiteY7" fmla="*/ 223903 h 471957"/>
                <a:gd name="connsiteX8" fmla="*/ 200025 w 3052762"/>
                <a:gd name="connsiteY8" fmla="*/ 238191 h 471957"/>
                <a:gd name="connsiteX9" fmla="*/ 228600 w 3052762"/>
                <a:gd name="connsiteY9" fmla="*/ 247716 h 471957"/>
                <a:gd name="connsiteX10" fmla="*/ 280987 w 3052762"/>
                <a:gd name="connsiteY10" fmla="*/ 252478 h 471957"/>
                <a:gd name="connsiteX11" fmla="*/ 328612 w 3052762"/>
                <a:gd name="connsiteY11" fmla="*/ 266766 h 471957"/>
                <a:gd name="connsiteX12" fmla="*/ 376237 w 3052762"/>
                <a:gd name="connsiteY12" fmla="*/ 271528 h 471957"/>
                <a:gd name="connsiteX13" fmla="*/ 395287 w 3052762"/>
                <a:gd name="connsiteY13" fmla="*/ 276291 h 471957"/>
                <a:gd name="connsiteX14" fmla="*/ 461962 w 3052762"/>
                <a:gd name="connsiteY14" fmla="*/ 285816 h 471957"/>
                <a:gd name="connsiteX15" fmla="*/ 509587 w 3052762"/>
                <a:gd name="connsiteY15" fmla="*/ 304866 h 471957"/>
                <a:gd name="connsiteX16" fmla="*/ 533400 w 3052762"/>
                <a:gd name="connsiteY16" fmla="*/ 309628 h 471957"/>
                <a:gd name="connsiteX17" fmla="*/ 547687 w 3052762"/>
                <a:gd name="connsiteY17" fmla="*/ 314391 h 471957"/>
                <a:gd name="connsiteX18" fmla="*/ 590550 w 3052762"/>
                <a:gd name="connsiteY18" fmla="*/ 323916 h 471957"/>
                <a:gd name="connsiteX19" fmla="*/ 642937 w 3052762"/>
                <a:gd name="connsiteY19" fmla="*/ 328678 h 471957"/>
                <a:gd name="connsiteX20" fmla="*/ 681037 w 3052762"/>
                <a:gd name="connsiteY20" fmla="*/ 338203 h 471957"/>
                <a:gd name="connsiteX21" fmla="*/ 728662 w 3052762"/>
                <a:gd name="connsiteY21" fmla="*/ 342966 h 471957"/>
                <a:gd name="connsiteX22" fmla="*/ 757237 w 3052762"/>
                <a:gd name="connsiteY22" fmla="*/ 347728 h 471957"/>
                <a:gd name="connsiteX23" fmla="*/ 800100 w 3052762"/>
                <a:gd name="connsiteY23" fmla="*/ 366778 h 471957"/>
                <a:gd name="connsiteX24" fmla="*/ 814387 w 3052762"/>
                <a:gd name="connsiteY24" fmla="*/ 371541 h 471957"/>
                <a:gd name="connsiteX25" fmla="*/ 833437 w 3052762"/>
                <a:gd name="connsiteY25" fmla="*/ 381066 h 471957"/>
                <a:gd name="connsiteX26" fmla="*/ 847725 w 3052762"/>
                <a:gd name="connsiteY26" fmla="*/ 385828 h 471957"/>
                <a:gd name="connsiteX27" fmla="*/ 866775 w 3052762"/>
                <a:gd name="connsiteY27" fmla="*/ 395353 h 471957"/>
                <a:gd name="connsiteX28" fmla="*/ 928687 w 3052762"/>
                <a:gd name="connsiteY28" fmla="*/ 404878 h 471957"/>
                <a:gd name="connsiteX29" fmla="*/ 952500 w 3052762"/>
                <a:gd name="connsiteY29" fmla="*/ 409641 h 471957"/>
                <a:gd name="connsiteX30" fmla="*/ 966787 w 3052762"/>
                <a:gd name="connsiteY30" fmla="*/ 414403 h 471957"/>
                <a:gd name="connsiteX31" fmla="*/ 1033462 w 3052762"/>
                <a:gd name="connsiteY31" fmla="*/ 419166 h 471957"/>
                <a:gd name="connsiteX32" fmla="*/ 1052512 w 3052762"/>
                <a:gd name="connsiteY32" fmla="*/ 423928 h 471957"/>
                <a:gd name="connsiteX33" fmla="*/ 1081087 w 3052762"/>
                <a:gd name="connsiteY33" fmla="*/ 433453 h 471957"/>
                <a:gd name="connsiteX34" fmla="*/ 1133475 w 3052762"/>
                <a:gd name="connsiteY34" fmla="*/ 438216 h 471957"/>
                <a:gd name="connsiteX35" fmla="*/ 1147762 w 3052762"/>
                <a:gd name="connsiteY35" fmla="*/ 442978 h 471957"/>
                <a:gd name="connsiteX36" fmla="*/ 1262062 w 3052762"/>
                <a:gd name="connsiteY36" fmla="*/ 452503 h 471957"/>
                <a:gd name="connsiteX37" fmla="*/ 1609725 w 3052762"/>
                <a:gd name="connsiteY37" fmla="*/ 452503 h 471957"/>
                <a:gd name="connsiteX38" fmla="*/ 1700212 w 3052762"/>
                <a:gd name="connsiteY38" fmla="*/ 447741 h 471957"/>
                <a:gd name="connsiteX39" fmla="*/ 1743075 w 3052762"/>
                <a:gd name="connsiteY39" fmla="*/ 433453 h 471957"/>
                <a:gd name="connsiteX40" fmla="*/ 1757362 w 3052762"/>
                <a:gd name="connsiteY40" fmla="*/ 428691 h 471957"/>
                <a:gd name="connsiteX41" fmla="*/ 1776412 w 3052762"/>
                <a:gd name="connsiteY41" fmla="*/ 419166 h 471957"/>
                <a:gd name="connsiteX42" fmla="*/ 1814512 w 3052762"/>
                <a:gd name="connsiteY42" fmla="*/ 414403 h 471957"/>
                <a:gd name="connsiteX43" fmla="*/ 1833562 w 3052762"/>
                <a:gd name="connsiteY43" fmla="*/ 404878 h 471957"/>
                <a:gd name="connsiteX44" fmla="*/ 1914525 w 3052762"/>
                <a:gd name="connsiteY44" fmla="*/ 390591 h 471957"/>
                <a:gd name="connsiteX45" fmla="*/ 1933575 w 3052762"/>
                <a:gd name="connsiteY45" fmla="*/ 385828 h 471957"/>
                <a:gd name="connsiteX46" fmla="*/ 1962150 w 3052762"/>
                <a:gd name="connsiteY46" fmla="*/ 376303 h 471957"/>
                <a:gd name="connsiteX47" fmla="*/ 1990725 w 3052762"/>
                <a:gd name="connsiteY47" fmla="*/ 371541 h 471957"/>
                <a:gd name="connsiteX48" fmla="*/ 2019300 w 3052762"/>
                <a:gd name="connsiteY48" fmla="*/ 362016 h 471957"/>
                <a:gd name="connsiteX49" fmla="*/ 2033587 w 3052762"/>
                <a:gd name="connsiteY49" fmla="*/ 347728 h 471957"/>
                <a:gd name="connsiteX50" fmla="*/ 2090737 w 3052762"/>
                <a:gd name="connsiteY50" fmla="*/ 333441 h 471957"/>
                <a:gd name="connsiteX51" fmla="*/ 2124075 w 3052762"/>
                <a:gd name="connsiteY51" fmla="*/ 323916 h 471957"/>
                <a:gd name="connsiteX52" fmla="*/ 2157412 w 3052762"/>
                <a:gd name="connsiteY52" fmla="*/ 304866 h 471957"/>
                <a:gd name="connsiteX53" fmla="*/ 2171700 w 3052762"/>
                <a:gd name="connsiteY53" fmla="*/ 295341 h 471957"/>
                <a:gd name="connsiteX54" fmla="*/ 2185987 w 3052762"/>
                <a:gd name="connsiteY54" fmla="*/ 290578 h 471957"/>
                <a:gd name="connsiteX55" fmla="*/ 2219325 w 3052762"/>
                <a:gd name="connsiteY55" fmla="*/ 266766 h 471957"/>
                <a:gd name="connsiteX56" fmla="*/ 2233612 w 3052762"/>
                <a:gd name="connsiteY56" fmla="*/ 262003 h 471957"/>
                <a:gd name="connsiteX57" fmla="*/ 2247900 w 3052762"/>
                <a:gd name="connsiteY57" fmla="*/ 252478 h 471957"/>
                <a:gd name="connsiteX58" fmla="*/ 2266950 w 3052762"/>
                <a:gd name="connsiteY58" fmla="*/ 247716 h 471957"/>
                <a:gd name="connsiteX59" fmla="*/ 2314575 w 3052762"/>
                <a:gd name="connsiteY59" fmla="*/ 233428 h 471957"/>
                <a:gd name="connsiteX60" fmla="*/ 2357437 w 3052762"/>
                <a:gd name="connsiteY60" fmla="*/ 228666 h 471957"/>
                <a:gd name="connsiteX61" fmla="*/ 2390775 w 3052762"/>
                <a:gd name="connsiteY61" fmla="*/ 219141 h 471957"/>
                <a:gd name="connsiteX62" fmla="*/ 2419350 w 3052762"/>
                <a:gd name="connsiteY62" fmla="*/ 209616 h 471957"/>
                <a:gd name="connsiteX63" fmla="*/ 2466975 w 3052762"/>
                <a:gd name="connsiteY63" fmla="*/ 200091 h 471957"/>
                <a:gd name="connsiteX64" fmla="*/ 2495550 w 3052762"/>
                <a:gd name="connsiteY64" fmla="*/ 190566 h 471957"/>
                <a:gd name="connsiteX65" fmla="*/ 2519362 w 3052762"/>
                <a:gd name="connsiteY65" fmla="*/ 181041 h 471957"/>
                <a:gd name="connsiteX66" fmla="*/ 2566987 w 3052762"/>
                <a:gd name="connsiteY66" fmla="*/ 176278 h 471957"/>
                <a:gd name="connsiteX67" fmla="*/ 2600325 w 3052762"/>
                <a:gd name="connsiteY67" fmla="*/ 166753 h 471957"/>
                <a:gd name="connsiteX68" fmla="*/ 2614612 w 3052762"/>
                <a:gd name="connsiteY68" fmla="*/ 161991 h 471957"/>
                <a:gd name="connsiteX69" fmla="*/ 2628900 w 3052762"/>
                <a:gd name="connsiteY69" fmla="*/ 152466 h 471957"/>
                <a:gd name="connsiteX70" fmla="*/ 2643187 w 3052762"/>
                <a:gd name="connsiteY70" fmla="*/ 147703 h 471957"/>
                <a:gd name="connsiteX71" fmla="*/ 2662237 w 3052762"/>
                <a:gd name="connsiteY71" fmla="*/ 138178 h 471957"/>
                <a:gd name="connsiteX72" fmla="*/ 2676525 w 3052762"/>
                <a:gd name="connsiteY72" fmla="*/ 128653 h 471957"/>
                <a:gd name="connsiteX73" fmla="*/ 2719387 w 3052762"/>
                <a:gd name="connsiteY73" fmla="*/ 119128 h 471957"/>
                <a:gd name="connsiteX74" fmla="*/ 2752725 w 3052762"/>
                <a:gd name="connsiteY74" fmla="*/ 104841 h 471957"/>
                <a:gd name="connsiteX75" fmla="*/ 2781300 w 3052762"/>
                <a:gd name="connsiteY75" fmla="*/ 95316 h 471957"/>
                <a:gd name="connsiteX76" fmla="*/ 2814637 w 3052762"/>
                <a:gd name="connsiteY76" fmla="*/ 81028 h 471957"/>
                <a:gd name="connsiteX77" fmla="*/ 2828925 w 3052762"/>
                <a:gd name="connsiteY77" fmla="*/ 71503 h 471957"/>
                <a:gd name="connsiteX78" fmla="*/ 2843212 w 3052762"/>
                <a:gd name="connsiteY78" fmla="*/ 66741 h 471957"/>
                <a:gd name="connsiteX79" fmla="*/ 2876550 w 3052762"/>
                <a:gd name="connsiteY79" fmla="*/ 52453 h 471957"/>
                <a:gd name="connsiteX80" fmla="*/ 2895600 w 3052762"/>
                <a:gd name="connsiteY80" fmla="*/ 42928 h 471957"/>
                <a:gd name="connsiteX81" fmla="*/ 2914650 w 3052762"/>
                <a:gd name="connsiteY81" fmla="*/ 38166 h 471957"/>
                <a:gd name="connsiteX82" fmla="*/ 2957512 w 3052762"/>
                <a:gd name="connsiteY82" fmla="*/ 23878 h 471957"/>
                <a:gd name="connsiteX83" fmla="*/ 2971800 w 3052762"/>
                <a:gd name="connsiteY83" fmla="*/ 19116 h 471957"/>
                <a:gd name="connsiteX84" fmla="*/ 2990850 w 3052762"/>
                <a:gd name="connsiteY84" fmla="*/ 14353 h 471957"/>
                <a:gd name="connsiteX85" fmla="*/ 3005137 w 3052762"/>
                <a:gd name="connsiteY85" fmla="*/ 9591 h 471957"/>
                <a:gd name="connsiteX86" fmla="*/ 3028950 w 3052762"/>
                <a:gd name="connsiteY86" fmla="*/ 4828 h 471957"/>
                <a:gd name="connsiteX87" fmla="*/ 3052762 w 3052762"/>
                <a:gd name="connsiteY87" fmla="*/ 66 h 471957"/>
                <a:gd name="connsiteX0" fmla="*/ 0 w 3052762"/>
                <a:gd name="connsiteY0" fmla="*/ 157228 h 471957"/>
                <a:gd name="connsiteX1" fmla="*/ 42862 w 3052762"/>
                <a:gd name="connsiteY1" fmla="*/ 176278 h 471957"/>
                <a:gd name="connsiteX2" fmla="*/ 57150 w 3052762"/>
                <a:gd name="connsiteY2" fmla="*/ 181041 h 471957"/>
                <a:gd name="connsiteX3" fmla="*/ 90487 w 3052762"/>
                <a:gd name="connsiteY3" fmla="*/ 200091 h 471957"/>
                <a:gd name="connsiteX4" fmla="*/ 119062 w 3052762"/>
                <a:gd name="connsiteY4" fmla="*/ 209616 h 471957"/>
                <a:gd name="connsiteX5" fmla="*/ 147637 w 3052762"/>
                <a:gd name="connsiteY5" fmla="*/ 219141 h 471957"/>
                <a:gd name="connsiteX6" fmla="*/ 161925 w 3052762"/>
                <a:gd name="connsiteY6" fmla="*/ 223903 h 471957"/>
                <a:gd name="connsiteX7" fmla="*/ 200025 w 3052762"/>
                <a:gd name="connsiteY7" fmla="*/ 238191 h 471957"/>
                <a:gd name="connsiteX8" fmla="*/ 228600 w 3052762"/>
                <a:gd name="connsiteY8" fmla="*/ 247716 h 471957"/>
                <a:gd name="connsiteX9" fmla="*/ 280987 w 3052762"/>
                <a:gd name="connsiteY9" fmla="*/ 252478 h 471957"/>
                <a:gd name="connsiteX10" fmla="*/ 328612 w 3052762"/>
                <a:gd name="connsiteY10" fmla="*/ 266766 h 471957"/>
                <a:gd name="connsiteX11" fmla="*/ 376237 w 3052762"/>
                <a:gd name="connsiteY11" fmla="*/ 271528 h 471957"/>
                <a:gd name="connsiteX12" fmla="*/ 395287 w 3052762"/>
                <a:gd name="connsiteY12" fmla="*/ 276291 h 471957"/>
                <a:gd name="connsiteX13" fmla="*/ 461962 w 3052762"/>
                <a:gd name="connsiteY13" fmla="*/ 285816 h 471957"/>
                <a:gd name="connsiteX14" fmla="*/ 509587 w 3052762"/>
                <a:gd name="connsiteY14" fmla="*/ 304866 h 471957"/>
                <a:gd name="connsiteX15" fmla="*/ 533400 w 3052762"/>
                <a:gd name="connsiteY15" fmla="*/ 309628 h 471957"/>
                <a:gd name="connsiteX16" fmla="*/ 547687 w 3052762"/>
                <a:gd name="connsiteY16" fmla="*/ 314391 h 471957"/>
                <a:gd name="connsiteX17" fmla="*/ 590550 w 3052762"/>
                <a:gd name="connsiteY17" fmla="*/ 323916 h 471957"/>
                <a:gd name="connsiteX18" fmla="*/ 642937 w 3052762"/>
                <a:gd name="connsiteY18" fmla="*/ 328678 h 471957"/>
                <a:gd name="connsiteX19" fmla="*/ 681037 w 3052762"/>
                <a:gd name="connsiteY19" fmla="*/ 338203 h 471957"/>
                <a:gd name="connsiteX20" fmla="*/ 728662 w 3052762"/>
                <a:gd name="connsiteY20" fmla="*/ 342966 h 471957"/>
                <a:gd name="connsiteX21" fmla="*/ 757237 w 3052762"/>
                <a:gd name="connsiteY21" fmla="*/ 347728 h 471957"/>
                <a:gd name="connsiteX22" fmla="*/ 800100 w 3052762"/>
                <a:gd name="connsiteY22" fmla="*/ 366778 h 471957"/>
                <a:gd name="connsiteX23" fmla="*/ 814387 w 3052762"/>
                <a:gd name="connsiteY23" fmla="*/ 371541 h 471957"/>
                <a:gd name="connsiteX24" fmla="*/ 833437 w 3052762"/>
                <a:gd name="connsiteY24" fmla="*/ 381066 h 471957"/>
                <a:gd name="connsiteX25" fmla="*/ 847725 w 3052762"/>
                <a:gd name="connsiteY25" fmla="*/ 385828 h 471957"/>
                <a:gd name="connsiteX26" fmla="*/ 866775 w 3052762"/>
                <a:gd name="connsiteY26" fmla="*/ 395353 h 471957"/>
                <a:gd name="connsiteX27" fmla="*/ 928687 w 3052762"/>
                <a:gd name="connsiteY27" fmla="*/ 404878 h 471957"/>
                <a:gd name="connsiteX28" fmla="*/ 952500 w 3052762"/>
                <a:gd name="connsiteY28" fmla="*/ 409641 h 471957"/>
                <a:gd name="connsiteX29" fmla="*/ 966787 w 3052762"/>
                <a:gd name="connsiteY29" fmla="*/ 414403 h 471957"/>
                <a:gd name="connsiteX30" fmla="*/ 1033462 w 3052762"/>
                <a:gd name="connsiteY30" fmla="*/ 419166 h 471957"/>
                <a:gd name="connsiteX31" fmla="*/ 1052512 w 3052762"/>
                <a:gd name="connsiteY31" fmla="*/ 423928 h 471957"/>
                <a:gd name="connsiteX32" fmla="*/ 1081087 w 3052762"/>
                <a:gd name="connsiteY32" fmla="*/ 433453 h 471957"/>
                <a:gd name="connsiteX33" fmla="*/ 1133475 w 3052762"/>
                <a:gd name="connsiteY33" fmla="*/ 438216 h 471957"/>
                <a:gd name="connsiteX34" fmla="*/ 1147762 w 3052762"/>
                <a:gd name="connsiteY34" fmla="*/ 442978 h 471957"/>
                <a:gd name="connsiteX35" fmla="*/ 1262062 w 3052762"/>
                <a:gd name="connsiteY35" fmla="*/ 452503 h 471957"/>
                <a:gd name="connsiteX36" fmla="*/ 1609725 w 3052762"/>
                <a:gd name="connsiteY36" fmla="*/ 452503 h 471957"/>
                <a:gd name="connsiteX37" fmla="*/ 1700212 w 3052762"/>
                <a:gd name="connsiteY37" fmla="*/ 447741 h 471957"/>
                <a:gd name="connsiteX38" fmla="*/ 1743075 w 3052762"/>
                <a:gd name="connsiteY38" fmla="*/ 433453 h 471957"/>
                <a:gd name="connsiteX39" fmla="*/ 1757362 w 3052762"/>
                <a:gd name="connsiteY39" fmla="*/ 428691 h 471957"/>
                <a:gd name="connsiteX40" fmla="*/ 1776412 w 3052762"/>
                <a:gd name="connsiteY40" fmla="*/ 419166 h 471957"/>
                <a:gd name="connsiteX41" fmla="*/ 1814512 w 3052762"/>
                <a:gd name="connsiteY41" fmla="*/ 414403 h 471957"/>
                <a:gd name="connsiteX42" fmla="*/ 1833562 w 3052762"/>
                <a:gd name="connsiteY42" fmla="*/ 404878 h 471957"/>
                <a:gd name="connsiteX43" fmla="*/ 1914525 w 3052762"/>
                <a:gd name="connsiteY43" fmla="*/ 390591 h 471957"/>
                <a:gd name="connsiteX44" fmla="*/ 1933575 w 3052762"/>
                <a:gd name="connsiteY44" fmla="*/ 385828 h 471957"/>
                <a:gd name="connsiteX45" fmla="*/ 1962150 w 3052762"/>
                <a:gd name="connsiteY45" fmla="*/ 376303 h 471957"/>
                <a:gd name="connsiteX46" fmla="*/ 1990725 w 3052762"/>
                <a:gd name="connsiteY46" fmla="*/ 371541 h 471957"/>
                <a:gd name="connsiteX47" fmla="*/ 2019300 w 3052762"/>
                <a:gd name="connsiteY47" fmla="*/ 362016 h 471957"/>
                <a:gd name="connsiteX48" fmla="*/ 2033587 w 3052762"/>
                <a:gd name="connsiteY48" fmla="*/ 347728 h 471957"/>
                <a:gd name="connsiteX49" fmla="*/ 2090737 w 3052762"/>
                <a:gd name="connsiteY49" fmla="*/ 333441 h 471957"/>
                <a:gd name="connsiteX50" fmla="*/ 2124075 w 3052762"/>
                <a:gd name="connsiteY50" fmla="*/ 323916 h 471957"/>
                <a:gd name="connsiteX51" fmla="*/ 2157412 w 3052762"/>
                <a:gd name="connsiteY51" fmla="*/ 304866 h 471957"/>
                <a:gd name="connsiteX52" fmla="*/ 2171700 w 3052762"/>
                <a:gd name="connsiteY52" fmla="*/ 295341 h 471957"/>
                <a:gd name="connsiteX53" fmla="*/ 2185987 w 3052762"/>
                <a:gd name="connsiteY53" fmla="*/ 290578 h 471957"/>
                <a:gd name="connsiteX54" fmla="*/ 2219325 w 3052762"/>
                <a:gd name="connsiteY54" fmla="*/ 266766 h 471957"/>
                <a:gd name="connsiteX55" fmla="*/ 2233612 w 3052762"/>
                <a:gd name="connsiteY55" fmla="*/ 262003 h 471957"/>
                <a:gd name="connsiteX56" fmla="*/ 2247900 w 3052762"/>
                <a:gd name="connsiteY56" fmla="*/ 252478 h 471957"/>
                <a:gd name="connsiteX57" fmla="*/ 2266950 w 3052762"/>
                <a:gd name="connsiteY57" fmla="*/ 247716 h 471957"/>
                <a:gd name="connsiteX58" fmla="*/ 2314575 w 3052762"/>
                <a:gd name="connsiteY58" fmla="*/ 233428 h 471957"/>
                <a:gd name="connsiteX59" fmla="*/ 2357437 w 3052762"/>
                <a:gd name="connsiteY59" fmla="*/ 228666 h 471957"/>
                <a:gd name="connsiteX60" fmla="*/ 2390775 w 3052762"/>
                <a:gd name="connsiteY60" fmla="*/ 219141 h 471957"/>
                <a:gd name="connsiteX61" fmla="*/ 2419350 w 3052762"/>
                <a:gd name="connsiteY61" fmla="*/ 209616 h 471957"/>
                <a:gd name="connsiteX62" fmla="*/ 2466975 w 3052762"/>
                <a:gd name="connsiteY62" fmla="*/ 200091 h 471957"/>
                <a:gd name="connsiteX63" fmla="*/ 2495550 w 3052762"/>
                <a:gd name="connsiteY63" fmla="*/ 190566 h 471957"/>
                <a:gd name="connsiteX64" fmla="*/ 2519362 w 3052762"/>
                <a:gd name="connsiteY64" fmla="*/ 181041 h 471957"/>
                <a:gd name="connsiteX65" fmla="*/ 2566987 w 3052762"/>
                <a:gd name="connsiteY65" fmla="*/ 176278 h 471957"/>
                <a:gd name="connsiteX66" fmla="*/ 2600325 w 3052762"/>
                <a:gd name="connsiteY66" fmla="*/ 166753 h 471957"/>
                <a:gd name="connsiteX67" fmla="*/ 2614612 w 3052762"/>
                <a:gd name="connsiteY67" fmla="*/ 161991 h 471957"/>
                <a:gd name="connsiteX68" fmla="*/ 2628900 w 3052762"/>
                <a:gd name="connsiteY68" fmla="*/ 152466 h 471957"/>
                <a:gd name="connsiteX69" fmla="*/ 2643187 w 3052762"/>
                <a:gd name="connsiteY69" fmla="*/ 147703 h 471957"/>
                <a:gd name="connsiteX70" fmla="*/ 2662237 w 3052762"/>
                <a:gd name="connsiteY70" fmla="*/ 138178 h 471957"/>
                <a:gd name="connsiteX71" fmla="*/ 2676525 w 3052762"/>
                <a:gd name="connsiteY71" fmla="*/ 128653 h 471957"/>
                <a:gd name="connsiteX72" fmla="*/ 2719387 w 3052762"/>
                <a:gd name="connsiteY72" fmla="*/ 119128 h 471957"/>
                <a:gd name="connsiteX73" fmla="*/ 2752725 w 3052762"/>
                <a:gd name="connsiteY73" fmla="*/ 104841 h 471957"/>
                <a:gd name="connsiteX74" fmla="*/ 2781300 w 3052762"/>
                <a:gd name="connsiteY74" fmla="*/ 95316 h 471957"/>
                <a:gd name="connsiteX75" fmla="*/ 2814637 w 3052762"/>
                <a:gd name="connsiteY75" fmla="*/ 81028 h 471957"/>
                <a:gd name="connsiteX76" fmla="*/ 2828925 w 3052762"/>
                <a:gd name="connsiteY76" fmla="*/ 71503 h 471957"/>
                <a:gd name="connsiteX77" fmla="*/ 2843212 w 3052762"/>
                <a:gd name="connsiteY77" fmla="*/ 66741 h 471957"/>
                <a:gd name="connsiteX78" fmla="*/ 2876550 w 3052762"/>
                <a:gd name="connsiteY78" fmla="*/ 52453 h 471957"/>
                <a:gd name="connsiteX79" fmla="*/ 2895600 w 3052762"/>
                <a:gd name="connsiteY79" fmla="*/ 42928 h 471957"/>
                <a:gd name="connsiteX80" fmla="*/ 2914650 w 3052762"/>
                <a:gd name="connsiteY80" fmla="*/ 38166 h 471957"/>
                <a:gd name="connsiteX81" fmla="*/ 2957512 w 3052762"/>
                <a:gd name="connsiteY81" fmla="*/ 23878 h 471957"/>
                <a:gd name="connsiteX82" fmla="*/ 2971800 w 3052762"/>
                <a:gd name="connsiteY82" fmla="*/ 19116 h 471957"/>
                <a:gd name="connsiteX83" fmla="*/ 2990850 w 3052762"/>
                <a:gd name="connsiteY83" fmla="*/ 14353 h 471957"/>
                <a:gd name="connsiteX84" fmla="*/ 3005137 w 3052762"/>
                <a:gd name="connsiteY84" fmla="*/ 9591 h 471957"/>
                <a:gd name="connsiteX85" fmla="*/ 3028950 w 3052762"/>
                <a:gd name="connsiteY85" fmla="*/ 4828 h 471957"/>
                <a:gd name="connsiteX86" fmla="*/ 3052762 w 3052762"/>
                <a:gd name="connsiteY86" fmla="*/ 66 h 471957"/>
                <a:gd name="connsiteX0" fmla="*/ 0 w 3009900"/>
                <a:gd name="connsiteY0" fmla="*/ 176278 h 471957"/>
                <a:gd name="connsiteX1" fmla="*/ 14288 w 3009900"/>
                <a:gd name="connsiteY1" fmla="*/ 181041 h 471957"/>
                <a:gd name="connsiteX2" fmla="*/ 47625 w 3009900"/>
                <a:gd name="connsiteY2" fmla="*/ 200091 h 471957"/>
                <a:gd name="connsiteX3" fmla="*/ 76200 w 3009900"/>
                <a:gd name="connsiteY3" fmla="*/ 209616 h 471957"/>
                <a:gd name="connsiteX4" fmla="*/ 104775 w 3009900"/>
                <a:gd name="connsiteY4" fmla="*/ 219141 h 471957"/>
                <a:gd name="connsiteX5" fmla="*/ 119063 w 3009900"/>
                <a:gd name="connsiteY5" fmla="*/ 223903 h 471957"/>
                <a:gd name="connsiteX6" fmla="*/ 157163 w 3009900"/>
                <a:gd name="connsiteY6" fmla="*/ 238191 h 471957"/>
                <a:gd name="connsiteX7" fmla="*/ 185738 w 3009900"/>
                <a:gd name="connsiteY7" fmla="*/ 247716 h 471957"/>
                <a:gd name="connsiteX8" fmla="*/ 238125 w 3009900"/>
                <a:gd name="connsiteY8" fmla="*/ 252478 h 471957"/>
                <a:gd name="connsiteX9" fmla="*/ 285750 w 3009900"/>
                <a:gd name="connsiteY9" fmla="*/ 266766 h 471957"/>
                <a:gd name="connsiteX10" fmla="*/ 333375 w 3009900"/>
                <a:gd name="connsiteY10" fmla="*/ 271528 h 471957"/>
                <a:gd name="connsiteX11" fmla="*/ 352425 w 3009900"/>
                <a:gd name="connsiteY11" fmla="*/ 276291 h 471957"/>
                <a:gd name="connsiteX12" fmla="*/ 419100 w 3009900"/>
                <a:gd name="connsiteY12" fmla="*/ 285816 h 471957"/>
                <a:gd name="connsiteX13" fmla="*/ 466725 w 3009900"/>
                <a:gd name="connsiteY13" fmla="*/ 304866 h 471957"/>
                <a:gd name="connsiteX14" fmla="*/ 490538 w 3009900"/>
                <a:gd name="connsiteY14" fmla="*/ 309628 h 471957"/>
                <a:gd name="connsiteX15" fmla="*/ 504825 w 3009900"/>
                <a:gd name="connsiteY15" fmla="*/ 314391 h 471957"/>
                <a:gd name="connsiteX16" fmla="*/ 547688 w 3009900"/>
                <a:gd name="connsiteY16" fmla="*/ 323916 h 471957"/>
                <a:gd name="connsiteX17" fmla="*/ 600075 w 3009900"/>
                <a:gd name="connsiteY17" fmla="*/ 328678 h 471957"/>
                <a:gd name="connsiteX18" fmla="*/ 638175 w 3009900"/>
                <a:gd name="connsiteY18" fmla="*/ 338203 h 471957"/>
                <a:gd name="connsiteX19" fmla="*/ 685800 w 3009900"/>
                <a:gd name="connsiteY19" fmla="*/ 342966 h 471957"/>
                <a:gd name="connsiteX20" fmla="*/ 714375 w 3009900"/>
                <a:gd name="connsiteY20" fmla="*/ 347728 h 471957"/>
                <a:gd name="connsiteX21" fmla="*/ 757238 w 3009900"/>
                <a:gd name="connsiteY21" fmla="*/ 366778 h 471957"/>
                <a:gd name="connsiteX22" fmla="*/ 771525 w 3009900"/>
                <a:gd name="connsiteY22" fmla="*/ 371541 h 471957"/>
                <a:gd name="connsiteX23" fmla="*/ 790575 w 3009900"/>
                <a:gd name="connsiteY23" fmla="*/ 381066 h 471957"/>
                <a:gd name="connsiteX24" fmla="*/ 804863 w 3009900"/>
                <a:gd name="connsiteY24" fmla="*/ 385828 h 471957"/>
                <a:gd name="connsiteX25" fmla="*/ 823913 w 3009900"/>
                <a:gd name="connsiteY25" fmla="*/ 395353 h 471957"/>
                <a:gd name="connsiteX26" fmla="*/ 885825 w 3009900"/>
                <a:gd name="connsiteY26" fmla="*/ 404878 h 471957"/>
                <a:gd name="connsiteX27" fmla="*/ 909638 w 3009900"/>
                <a:gd name="connsiteY27" fmla="*/ 409641 h 471957"/>
                <a:gd name="connsiteX28" fmla="*/ 923925 w 3009900"/>
                <a:gd name="connsiteY28" fmla="*/ 414403 h 471957"/>
                <a:gd name="connsiteX29" fmla="*/ 990600 w 3009900"/>
                <a:gd name="connsiteY29" fmla="*/ 419166 h 471957"/>
                <a:gd name="connsiteX30" fmla="*/ 1009650 w 3009900"/>
                <a:gd name="connsiteY30" fmla="*/ 423928 h 471957"/>
                <a:gd name="connsiteX31" fmla="*/ 1038225 w 3009900"/>
                <a:gd name="connsiteY31" fmla="*/ 433453 h 471957"/>
                <a:gd name="connsiteX32" fmla="*/ 1090613 w 3009900"/>
                <a:gd name="connsiteY32" fmla="*/ 438216 h 471957"/>
                <a:gd name="connsiteX33" fmla="*/ 1104900 w 3009900"/>
                <a:gd name="connsiteY33" fmla="*/ 442978 h 471957"/>
                <a:gd name="connsiteX34" fmla="*/ 1219200 w 3009900"/>
                <a:gd name="connsiteY34" fmla="*/ 452503 h 471957"/>
                <a:gd name="connsiteX35" fmla="*/ 1566863 w 3009900"/>
                <a:gd name="connsiteY35" fmla="*/ 452503 h 471957"/>
                <a:gd name="connsiteX36" fmla="*/ 1657350 w 3009900"/>
                <a:gd name="connsiteY36" fmla="*/ 447741 h 471957"/>
                <a:gd name="connsiteX37" fmla="*/ 1700213 w 3009900"/>
                <a:gd name="connsiteY37" fmla="*/ 433453 h 471957"/>
                <a:gd name="connsiteX38" fmla="*/ 1714500 w 3009900"/>
                <a:gd name="connsiteY38" fmla="*/ 428691 h 471957"/>
                <a:gd name="connsiteX39" fmla="*/ 1733550 w 3009900"/>
                <a:gd name="connsiteY39" fmla="*/ 419166 h 471957"/>
                <a:gd name="connsiteX40" fmla="*/ 1771650 w 3009900"/>
                <a:gd name="connsiteY40" fmla="*/ 414403 h 471957"/>
                <a:gd name="connsiteX41" fmla="*/ 1790700 w 3009900"/>
                <a:gd name="connsiteY41" fmla="*/ 404878 h 471957"/>
                <a:gd name="connsiteX42" fmla="*/ 1871663 w 3009900"/>
                <a:gd name="connsiteY42" fmla="*/ 390591 h 471957"/>
                <a:gd name="connsiteX43" fmla="*/ 1890713 w 3009900"/>
                <a:gd name="connsiteY43" fmla="*/ 385828 h 471957"/>
                <a:gd name="connsiteX44" fmla="*/ 1919288 w 3009900"/>
                <a:gd name="connsiteY44" fmla="*/ 376303 h 471957"/>
                <a:gd name="connsiteX45" fmla="*/ 1947863 w 3009900"/>
                <a:gd name="connsiteY45" fmla="*/ 371541 h 471957"/>
                <a:gd name="connsiteX46" fmla="*/ 1976438 w 3009900"/>
                <a:gd name="connsiteY46" fmla="*/ 362016 h 471957"/>
                <a:gd name="connsiteX47" fmla="*/ 1990725 w 3009900"/>
                <a:gd name="connsiteY47" fmla="*/ 347728 h 471957"/>
                <a:gd name="connsiteX48" fmla="*/ 2047875 w 3009900"/>
                <a:gd name="connsiteY48" fmla="*/ 333441 h 471957"/>
                <a:gd name="connsiteX49" fmla="*/ 2081213 w 3009900"/>
                <a:gd name="connsiteY49" fmla="*/ 323916 h 471957"/>
                <a:gd name="connsiteX50" fmla="*/ 2114550 w 3009900"/>
                <a:gd name="connsiteY50" fmla="*/ 304866 h 471957"/>
                <a:gd name="connsiteX51" fmla="*/ 2128838 w 3009900"/>
                <a:gd name="connsiteY51" fmla="*/ 295341 h 471957"/>
                <a:gd name="connsiteX52" fmla="*/ 2143125 w 3009900"/>
                <a:gd name="connsiteY52" fmla="*/ 290578 h 471957"/>
                <a:gd name="connsiteX53" fmla="*/ 2176463 w 3009900"/>
                <a:gd name="connsiteY53" fmla="*/ 266766 h 471957"/>
                <a:gd name="connsiteX54" fmla="*/ 2190750 w 3009900"/>
                <a:gd name="connsiteY54" fmla="*/ 262003 h 471957"/>
                <a:gd name="connsiteX55" fmla="*/ 2205038 w 3009900"/>
                <a:gd name="connsiteY55" fmla="*/ 252478 h 471957"/>
                <a:gd name="connsiteX56" fmla="*/ 2224088 w 3009900"/>
                <a:gd name="connsiteY56" fmla="*/ 247716 h 471957"/>
                <a:gd name="connsiteX57" fmla="*/ 2271713 w 3009900"/>
                <a:gd name="connsiteY57" fmla="*/ 233428 h 471957"/>
                <a:gd name="connsiteX58" fmla="*/ 2314575 w 3009900"/>
                <a:gd name="connsiteY58" fmla="*/ 228666 h 471957"/>
                <a:gd name="connsiteX59" fmla="*/ 2347913 w 3009900"/>
                <a:gd name="connsiteY59" fmla="*/ 219141 h 471957"/>
                <a:gd name="connsiteX60" fmla="*/ 2376488 w 3009900"/>
                <a:gd name="connsiteY60" fmla="*/ 209616 h 471957"/>
                <a:gd name="connsiteX61" fmla="*/ 2424113 w 3009900"/>
                <a:gd name="connsiteY61" fmla="*/ 200091 h 471957"/>
                <a:gd name="connsiteX62" fmla="*/ 2452688 w 3009900"/>
                <a:gd name="connsiteY62" fmla="*/ 190566 h 471957"/>
                <a:gd name="connsiteX63" fmla="*/ 2476500 w 3009900"/>
                <a:gd name="connsiteY63" fmla="*/ 181041 h 471957"/>
                <a:gd name="connsiteX64" fmla="*/ 2524125 w 3009900"/>
                <a:gd name="connsiteY64" fmla="*/ 176278 h 471957"/>
                <a:gd name="connsiteX65" fmla="*/ 2557463 w 3009900"/>
                <a:gd name="connsiteY65" fmla="*/ 166753 h 471957"/>
                <a:gd name="connsiteX66" fmla="*/ 2571750 w 3009900"/>
                <a:gd name="connsiteY66" fmla="*/ 161991 h 471957"/>
                <a:gd name="connsiteX67" fmla="*/ 2586038 w 3009900"/>
                <a:gd name="connsiteY67" fmla="*/ 152466 h 471957"/>
                <a:gd name="connsiteX68" fmla="*/ 2600325 w 3009900"/>
                <a:gd name="connsiteY68" fmla="*/ 147703 h 471957"/>
                <a:gd name="connsiteX69" fmla="*/ 2619375 w 3009900"/>
                <a:gd name="connsiteY69" fmla="*/ 138178 h 471957"/>
                <a:gd name="connsiteX70" fmla="*/ 2633663 w 3009900"/>
                <a:gd name="connsiteY70" fmla="*/ 128653 h 471957"/>
                <a:gd name="connsiteX71" fmla="*/ 2676525 w 3009900"/>
                <a:gd name="connsiteY71" fmla="*/ 119128 h 471957"/>
                <a:gd name="connsiteX72" fmla="*/ 2709863 w 3009900"/>
                <a:gd name="connsiteY72" fmla="*/ 104841 h 471957"/>
                <a:gd name="connsiteX73" fmla="*/ 2738438 w 3009900"/>
                <a:gd name="connsiteY73" fmla="*/ 95316 h 471957"/>
                <a:gd name="connsiteX74" fmla="*/ 2771775 w 3009900"/>
                <a:gd name="connsiteY74" fmla="*/ 81028 h 471957"/>
                <a:gd name="connsiteX75" fmla="*/ 2786063 w 3009900"/>
                <a:gd name="connsiteY75" fmla="*/ 71503 h 471957"/>
                <a:gd name="connsiteX76" fmla="*/ 2800350 w 3009900"/>
                <a:gd name="connsiteY76" fmla="*/ 66741 h 471957"/>
                <a:gd name="connsiteX77" fmla="*/ 2833688 w 3009900"/>
                <a:gd name="connsiteY77" fmla="*/ 52453 h 471957"/>
                <a:gd name="connsiteX78" fmla="*/ 2852738 w 3009900"/>
                <a:gd name="connsiteY78" fmla="*/ 42928 h 471957"/>
                <a:gd name="connsiteX79" fmla="*/ 2871788 w 3009900"/>
                <a:gd name="connsiteY79" fmla="*/ 38166 h 471957"/>
                <a:gd name="connsiteX80" fmla="*/ 2914650 w 3009900"/>
                <a:gd name="connsiteY80" fmla="*/ 23878 h 471957"/>
                <a:gd name="connsiteX81" fmla="*/ 2928938 w 3009900"/>
                <a:gd name="connsiteY81" fmla="*/ 19116 h 471957"/>
                <a:gd name="connsiteX82" fmla="*/ 2947988 w 3009900"/>
                <a:gd name="connsiteY82" fmla="*/ 14353 h 471957"/>
                <a:gd name="connsiteX83" fmla="*/ 2962275 w 3009900"/>
                <a:gd name="connsiteY83" fmla="*/ 9591 h 471957"/>
                <a:gd name="connsiteX84" fmla="*/ 2986088 w 3009900"/>
                <a:gd name="connsiteY84" fmla="*/ 4828 h 471957"/>
                <a:gd name="connsiteX85" fmla="*/ 3009900 w 3009900"/>
                <a:gd name="connsiteY85" fmla="*/ 66 h 471957"/>
                <a:gd name="connsiteX0" fmla="*/ 0 w 3009900"/>
                <a:gd name="connsiteY0" fmla="*/ 176278 h 471957"/>
                <a:gd name="connsiteX1" fmla="*/ 47625 w 3009900"/>
                <a:gd name="connsiteY1" fmla="*/ 200091 h 471957"/>
                <a:gd name="connsiteX2" fmla="*/ 76200 w 3009900"/>
                <a:gd name="connsiteY2" fmla="*/ 209616 h 471957"/>
                <a:gd name="connsiteX3" fmla="*/ 104775 w 3009900"/>
                <a:gd name="connsiteY3" fmla="*/ 219141 h 471957"/>
                <a:gd name="connsiteX4" fmla="*/ 119063 w 3009900"/>
                <a:gd name="connsiteY4" fmla="*/ 223903 h 471957"/>
                <a:gd name="connsiteX5" fmla="*/ 157163 w 3009900"/>
                <a:gd name="connsiteY5" fmla="*/ 238191 h 471957"/>
                <a:gd name="connsiteX6" fmla="*/ 185738 w 3009900"/>
                <a:gd name="connsiteY6" fmla="*/ 247716 h 471957"/>
                <a:gd name="connsiteX7" fmla="*/ 238125 w 3009900"/>
                <a:gd name="connsiteY7" fmla="*/ 252478 h 471957"/>
                <a:gd name="connsiteX8" fmla="*/ 285750 w 3009900"/>
                <a:gd name="connsiteY8" fmla="*/ 266766 h 471957"/>
                <a:gd name="connsiteX9" fmla="*/ 333375 w 3009900"/>
                <a:gd name="connsiteY9" fmla="*/ 271528 h 471957"/>
                <a:gd name="connsiteX10" fmla="*/ 352425 w 3009900"/>
                <a:gd name="connsiteY10" fmla="*/ 276291 h 471957"/>
                <a:gd name="connsiteX11" fmla="*/ 419100 w 3009900"/>
                <a:gd name="connsiteY11" fmla="*/ 285816 h 471957"/>
                <a:gd name="connsiteX12" fmla="*/ 466725 w 3009900"/>
                <a:gd name="connsiteY12" fmla="*/ 304866 h 471957"/>
                <a:gd name="connsiteX13" fmla="*/ 490538 w 3009900"/>
                <a:gd name="connsiteY13" fmla="*/ 309628 h 471957"/>
                <a:gd name="connsiteX14" fmla="*/ 504825 w 3009900"/>
                <a:gd name="connsiteY14" fmla="*/ 314391 h 471957"/>
                <a:gd name="connsiteX15" fmla="*/ 547688 w 3009900"/>
                <a:gd name="connsiteY15" fmla="*/ 323916 h 471957"/>
                <a:gd name="connsiteX16" fmla="*/ 600075 w 3009900"/>
                <a:gd name="connsiteY16" fmla="*/ 328678 h 471957"/>
                <a:gd name="connsiteX17" fmla="*/ 638175 w 3009900"/>
                <a:gd name="connsiteY17" fmla="*/ 338203 h 471957"/>
                <a:gd name="connsiteX18" fmla="*/ 685800 w 3009900"/>
                <a:gd name="connsiteY18" fmla="*/ 342966 h 471957"/>
                <a:gd name="connsiteX19" fmla="*/ 714375 w 3009900"/>
                <a:gd name="connsiteY19" fmla="*/ 347728 h 471957"/>
                <a:gd name="connsiteX20" fmla="*/ 757238 w 3009900"/>
                <a:gd name="connsiteY20" fmla="*/ 366778 h 471957"/>
                <a:gd name="connsiteX21" fmla="*/ 771525 w 3009900"/>
                <a:gd name="connsiteY21" fmla="*/ 371541 h 471957"/>
                <a:gd name="connsiteX22" fmla="*/ 790575 w 3009900"/>
                <a:gd name="connsiteY22" fmla="*/ 381066 h 471957"/>
                <a:gd name="connsiteX23" fmla="*/ 804863 w 3009900"/>
                <a:gd name="connsiteY23" fmla="*/ 385828 h 471957"/>
                <a:gd name="connsiteX24" fmla="*/ 823913 w 3009900"/>
                <a:gd name="connsiteY24" fmla="*/ 395353 h 471957"/>
                <a:gd name="connsiteX25" fmla="*/ 885825 w 3009900"/>
                <a:gd name="connsiteY25" fmla="*/ 404878 h 471957"/>
                <a:gd name="connsiteX26" fmla="*/ 909638 w 3009900"/>
                <a:gd name="connsiteY26" fmla="*/ 409641 h 471957"/>
                <a:gd name="connsiteX27" fmla="*/ 923925 w 3009900"/>
                <a:gd name="connsiteY27" fmla="*/ 414403 h 471957"/>
                <a:gd name="connsiteX28" fmla="*/ 990600 w 3009900"/>
                <a:gd name="connsiteY28" fmla="*/ 419166 h 471957"/>
                <a:gd name="connsiteX29" fmla="*/ 1009650 w 3009900"/>
                <a:gd name="connsiteY29" fmla="*/ 423928 h 471957"/>
                <a:gd name="connsiteX30" fmla="*/ 1038225 w 3009900"/>
                <a:gd name="connsiteY30" fmla="*/ 433453 h 471957"/>
                <a:gd name="connsiteX31" fmla="*/ 1090613 w 3009900"/>
                <a:gd name="connsiteY31" fmla="*/ 438216 h 471957"/>
                <a:gd name="connsiteX32" fmla="*/ 1104900 w 3009900"/>
                <a:gd name="connsiteY32" fmla="*/ 442978 h 471957"/>
                <a:gd name="connsiteX33" fmla="*/ 1219200 w 3009900"/>
                <a:gd name="connsiteY33" fmla="*/ 452503 h 471957"/>
                <a:gd name="connsiteX34" fmla="*/ 1566863 w 3009900"/>
                <a:gd name="connsiteY34" fmla="*/ 452503 h 471957"/>
                <a:gd name="connsiteX35" fmla="*/ 1657350 w 3009900"/>
                <a:gd name="connsiteY35" fmla="*/ 447741 h 471957"/>
                <a:gd name="connsiteX36" fmla="*/ 1700213 w 3009900"/>
                <a:gd name="connsiteY36" fmla="*/ 433453 h 471957"/>
                <a:gd name="connsiteX37" fmla="*/ 1714500 w 3009900"/>
                <a:gd name="connsiteY37" fmla="*/ 428691 h 471957"/>
                <a:gd name="connsiteX38" fmla="*/ 1733550 w 3009900"/>
                <a:gd name="connsiteY38" fmla="*/ 419166 h 471957"/>
                <a:gd name="connsiteX39" fmla="*/ 1771650 w 3009900"/>
                <a:gd name="connsiteY39" fmla="*/ 414403 h 471957"/>
                <a:gd name="connsiteX40" fmla="*/ 1790700 w 3009900"/>
                <a:gd name="connsiteY40" fmla="*/ 404878 h 471957"/>
                <a:gd name="connsiteX41" fmla="*/ 1871663 w 3009900"/>
                <a:gd name="connsiteY41" fmla="*/ 390591 h 471957"/>
                <a:gd name="connsiteX42" fmla="*/ 1890713 w 3009900"/>
                <a:gd name="connsiteY42" fmla="*/ 385828 h 471957"/>
                <a:gd name="connsiteX43" fmla="*/ 1919288 w 3009900"/>
                <a:gd name="connsiteY43" fmla="*/ 376303 h 471957"/>
                <a:gd name="connsiteX44" fmla="*/ 1947863 w 3009900"/>
                <a:gd name="connsiteY44" fmla="*/ 371541 h 471957"/>
                <a:gd name="connsiteX45" fmla="*/ 1976438 w 3009900"/>
                <a:gd name="connsiteY45" fmla="*/ 362016 h 471957"/>
                <a:gd name="connsiteX46" fmla="*/ 1990725 w 3009900"/>
                <a:gd name="connsiteY46" fmla="*/ 347728 h 471957"/>
                <a:gd name="connsiteX47" fmla="*/ 2047875 w 3009900"/>
                <a:gd name="connsiteY47" fmla="*/ 333441 h 471957"/>
                <a:gd name="connsiteX48" fmla="*/ 2081213 w 3009900"/>
                <a:gd name="connsiteY48" fmla="*/ 323916 h 471957"/>
                <a:gd name="connsiteX49" fmla="*/ 2114550 w 3009900"/>
                <a:gd name="connsiteY49" fmla="*/ 304866 h 471957"/>
                <a:gd name="connsiteX50" fmla="*/ 2128838 w 3009900"/>
                <a:gd name="connsiteY50" fmla="*/ 295341 h 471957"/>
                <a:gd name="connsiteX51" fmla="*/ 2143125 w 3009900"/>
                <a:gd name="connsiteY51" fmla="*/ 290578 h 471957"/>
                <a:gd name="connsiteX52" fmla="*/ 2176463 w 3009900"/>
                <a:gd name="connsiteY52" fmla="*/ 266766 h 471957"/>
                <a:gd name="connsiteX53" fmla="*/ 2190750 w 3009900"/>
                <a:gd name="connsiteY53" fmla="*/ 262003 h 471957"/>
                <a:gd name="connsiteX54" fmla="*/ 2205038 w 3009900"/>
                <a:gd name="connsiteY54" fmla="*/ 252478 h 471957"/>
                <a:gd name="connsiteX55" fmla="*/ 2224088 w 3009900"/>
                <a:gd name="connsiteY55" fmla="*/ 247716 h 471957"/>
                <a:gd name="connsiteX56" fmla="*/ 2271713 w 3009900"/>
                <a:gd name="connsiteY56" fmla="*/ 233428 h 471957"/>
                <a:gd name="connsiteX57" fmla="*/ 2314575 w 3009900"/>
                <a:gd name="connsiteY57" fmla="*/ 228666 h 471957"/>
                <a:gd name="connsiteX58" fmla="*/ 2347913 w 3009900"/>
                <a:gd name="connsiteY58" fmla="*/ 219141 h 471957"/>
                <a:gd name="connsiteX59" fmla="*/ 2376488 w 3009900"/>
                <a:gd name="connsiteY59" fmla="*/ 209616 h 471957"/>
                <a:gd name="connsiteX60" fmla="*/ 2424113 w 3009900"/>
                <a:gd name="connsiteY60" fmla="*/ 200091 h 471957"/>
                <a:gd name="connsiteX61" fmla="*/ 2452688 w 3009900"/>
                <a:gd name="connsiteY61" fmla="*/ 190566 h 471957"/>
                <a:gd name="connsiteX62" fmla="*/ 2476500 w 3009900"/>
                <a:gd name="connsiteY62" fmla="*/ 181041 h 471957"/>
                <a:gd name="connsiteX63" fmla="*/ 2524125 w 3009900"/>
                <a:gd name="connsiteY63" fmla="*/ 176278 h 471957"/>
                <a:gd name="connsiteX64" fmla="*/ 2557463 w 3009900"/>
                <a:gd name="connsiteY64" fmla="*/ 166753 h 471957"/>
                <a:gd name="connsiteX65" fmla="*/ 2571750 w 3009900"/>
                <a:gd name="connsiteY65" fmla="*/ 161991 h 471957"/>
                <a:gd name="connsiteX66" fmla="*/ 2586038 w 3009900"/>
                <a:gd name="connsiteY66" fmla="*/ 152466 h 471957"/>
                <a:gd name="connsiteX67" fmla="*/ 2600325 w 3009900"/>
                <a:gd name="connsiteY67" fmla="*/ 147703 h 471957"/>
                <a:gd name="connsiteX68" fmla="*/ 2619375 w 3009900"/>
                <a:gd name="connsiteY68" fmla="*/ 138178 h 471957"/>
                <a:gd name="connsiteX69" fmla="*/ 2633663 w 3009900"/>
                <a:gd name="connsiteY69" fmla="*/ 128653 h 471957"/>
                <a:gd name="connsiteX70" fmla="*/ 2676525 w 3009900"/>
                <a:gd name="connsiteY70" fmla="*/ 119128 h 471957"/>
                <a:gd name="connsiteX71" fmla="*/ 2709863 w 3009900"/>
                <a:gd name="connsiteY71" fmla="*/ 104841 h 471957"/>
                <a:gd name="connsiteX72" fmla="*/ 2738438 w 3009900"/>
                <a:gd name="connsiteY72" fmla="*/ 95316 h 471957"/>
                <a:gd name="connsiteX73" fmla="*/ 2771775 w 3009900"/>
                <a:gd name="connsiteY73" fmla="*/ 81028 h 471957"/>
                <a:gd name="connsiteX74" fmla="*/ 2786063 w 3009900"/>
                <a:gd name="connsiteY74" fmla="*/ 71503 h 471957"/>
                <a:gd name="connsiteX75" fmla="*/ 2800350 w 3009900"/>
                <a:gd name="connsiteY75" fmla="*/ 66741 h 471957"/>
                <a:gd name="connsiteX76" fmla="*/ 2833688 w 3009900"/>
                <a:gd name="connsiteY76" fmla="*/ 52453 h 471957"/>
                <a:gd name="connsiteX77" fmla="*/ 2852738 w 3009900"/>
                <a:gd name="connsiteY77" fmla="*/ 42928 h 471957"/>
                <a:gd name="connsiteX78" fmla="*/ 2871788 w 3009900"/>
                <a:gd name="connsiteY78" fmla="*/ 38166 h 471957"/>
                <a:gd name="connsiteX79" fmla="*/ 2914650 w 3009900"/>
                <a:gd name="connsiteY79" fmla="*/ 23878 h 471957"/>
                <a:gd name="connsiteX80" fmla="*/ 2928938 w 3009900"/>
                <a:gd name="connsiteY80" fmla="*/ 19116 h 471957"/>
                <a:gd name="connsiteX81" fmla="*/ 2947988 w 3009900"/>
                <a:gd name="connsiteY81" fmla="*/ 14353 h 471957"/>
                <a:gd name="connsiteX82" fmla="*/ 2962275 w 3009900"/>
                <a:gd name="connsiteY82" fmla="*/ 9591 h 471957"/>
                <a:gd name="connsiteX83" fmla="*/ 2986088 w 3009900"/>
                <a:gd name="connsiteY83" fmla="*/ 4828 h 471957"/>
                <a:gd name="connsiteX84" fmla="*/ 3009900 w 3009900"/>
                <a:gd name="connsiteY84" fmla="*/ 66 h 471957"/>
                <a:gd name="connsiteX0" fmla="*/ 0 w 2962275"/>
                <a:gd name="connsiteY0" fmla="*/ 200091 h 471957"/>
                <a:gd name="connsiteX1" fmla="*/ 28575 w 2962275"/>
                <a:gd name="connsiteY1" fmla="*/ 209616 h 471957"/>
                <a:gd name="connsiteX2" fmla="*/ 57150 w 2962275"/>
                <a:gd name="connsiteY2" fmla="*/ 219141 h 471957"/>
                <a:gd name="connsiteX3" fmla="*/ 71438 w 2962275"/>
                <a:gd name="connsiteY3" fmla="*/ 223903 h 471957"/>
                <a:gd name="connsiteX4" fmla="*/ 109538 w 2962275"/>
                <a:gd name="connsiteY4" fmla="*/ 238191 h 471957"/>
                <a:gd name="connsiteX5" fmla="*/ 138113 w 2962275"/>
                <a:gd name="connsiteY5" fmla="*/ 247716 h 471957"/>
                <a:gd name="connsiteX6" fmla="*/ 190500 w 2962275"/>
                <a:gd name="connsiteY6" fmla="*/ 252478 h 471957"/>
                <a:gd name="connsiteX7" fmla="*/ 238125 w 2962275"/>
                <a:gd name="connsiteY7" fmla="*/ 266766 h 471957"/>
                <a:gd name="connsiteX8" fmla="*/ 285750 w 2962275"/>
                <a:gd name="connsiteY8" fmla="*/ 271528 h 471957"/>
                <a:gd name="connsiteX9" fmla="*/ 304800 w 2962275"/>
                <a:gd name="connsiteY9" fmla="*/ 276291 h 471957"/>
                <a:gd name="connsiteX10" fmla="*/ 371475 w 2962275"/>
                <a:gd name="connsiteY10" fmla="*/ 285816 h 471957"/>
                <a:gd name="connsiteX11" fmla="*/ 419100 w 2962275"/>
                <a:gd name="connsiteY11" fmla="*/ 304866 h 471957"/>
                <a:gd name="connsiteX12" fmla="*/ 442913 w 2962275"/>
                <a:gd name="connsiteY12" fmla="*/ 309628 h 471957"/>
                <a:gd name="connsiteX13" fmla="*/ 457200 w 2962275"/>
                <a:gd name="connsiteY13" fmla="*/ 314391 h 471957"/>
                <a:gd name="connsiteX14" fmla="*/ 500063 w 2962275"/>
                <a:gd name="connsiteY14" fmla="*/ 323916 h 471957"/>
                <a:gd name="connsiteX15" fmla="*/ 552450 w 2962275"/>
                <a:gd name="connsiteY15" fmla="*/ 328678 h 471957"/>
                <a:gd name="connsiteX16" fmla="*/ 590550 w 2962275"/>
                <a:gd name="connsiteY16" fmla="*/ 338203 h 471957"/>
                <a:gd name="connsiteX17" fmla="*/ 638175 w 2962275"/>
                <a:gd name="connsiteY17" fmla="*/ 342966 h 471957"/>
                <a:gd name="connsiteX18" fmla="*/ 666750 w 2962275"/>
                <a:gd name="connsiteY18" fmla="*/ 347728 h 471957"/>
                <a:gd name="connsiteX19" fmla="*/ 709613 w 2962275"/>
                <a:gd name="connsiteY19" fmla="*/ 366778 h 471957"/>
                <a:gd name="connsiteX20" fmla="*/ 723900 w 2962275"/>
                <a:gd name="connsiteY20" fmla="*/ 371541 h 471957"/>
                <a:gd name="connsiteX21" fmla="*/ 742950 w 2962275"/>
                <a:gd name="connsiteY21" fmla="*/ 381066 h 471957"/>
                <a:gd name="connsiteX22" fmla="*/ 757238 w 2962275"/>
                <a:gd name="connsiteY22" fmla="*/ 385828 h 471957"/>
                <a:gd name="connsiteX23" fmla="*/ 776288 w 2962275"/>
                <a:gd name="connsiteY23" fmla="*/ 395353 h 471957"/>
                <a:gd name="connsiteX24" fmla="*/ 838200 w 2962275"/>
                <a:gd name="connsiteY24" fmla="*/ 404878 h 471957"/>
                <a:gd name="connsiteX25" fmla="*/ 862013 w 2962275"/>
                <a:gd name="connsiteY25" fmla="*/ 409641 h 471957"/>
                <a:gd name="connsiteX26" fmla="*/ 876300 w 2962275"/>
                <a:gd name="connsiteY26" fmla="*/ 414403 h 471957"/>
                <a:gd name="connsiteX27" fmla="*/ 942975 w 2962275"/>
                <a:gd name="connsiteY27" fmla="*/ 419166 h 471957"/>
                <a:gd name="connsiteX28" fmla="*/ 962025 w 2962275"/>
                <a:gd name="connsiteY28" fmla="*/ 423928 h 471957"/>
                <a:gd name="connsiteX29" fmla="*/ 990600 w 2962275"/>
                <a:gd name="connsiteY29" fmla="*/ 433453 h 471957"/>
                <a:gd name="connsiteX30" fmla="*/ 1042988 w 2962275"/>
                <a:gd name="connsiteY30" fmla="*/ 438216 h 471957"/>
                <a:gd name="connsiteX31" fmla="*/ 1057275 w 2962275"/>
                <a:gd name="connsiteY31" fmla="*/ 442978 h 471957"/>
                <a:gd name="connsiteX32" fmla="*/ 1171575 w 2962275"/>
                <a:gd name="connsiteY32" fmla="*/ 452503 h 471957"/>
                <a:gd name="connsiteX33" fmla="*/ 1519238 w 2962275"/>
                <a:gd name="connsiteY33" fmla="*/ 452503 h 471957"/>
                <a:gd name="connsiteX34" fmla="*/ 1609725 w 2962275"/>
                <a:gd name="connsiteY34" fmla="*/ 447741 h 471957"/>
                <a:gd name="connsiteX35" fmla="*/ 1652588 w 2962275"/>
                <a:gd name="connsiteY35" fmla="*/ 433453 h 471957"/>
                <a:gd name="connsiteX36" fmla="*/ 1666875 w 2962275"/>
                <a:gd name="connsiteY36" fmla="*/ 428691 h 471957"/>
                <a:gd name="connsiteX37" fmla="*/ 1685925 w 2962275"/>
                <a:gd name="connsiteY37" fmla="*/ 419166 h 471957"/>
                <a:gd name="connsiteX38" fmla="*/ 1724025 w 2962275"/>
                <a:gd name="connsiteY38" fmla="*/ 414403 h 471957"/>
                <a:gd name="connsiteX39" fmla="*/ 1743075 w 2962275"/>
                <a:gd name="connsiteY39" fmla="*/ 404878 h 471957"/>
                <a:gd name="connsiteX40" fmla="*/ 1824038 w 2962275"/>
                <a:gd name="connsiteY40" fmla="*/ 390591 h 471957"/>
                <a:gd name="connsiteX41" fmla="*/ 1843088 w 2962275"/>
                <a:gd name="connsiteY41" fmla="*/ 385828 h 471957"/>
                <a:gd name="connsiteX42" fmla="*/ 1871663 w 2962275"/>
                <a:gd name="connsiteY42" fmla="*/ 376303 h 471957"/>
                <a:gd name="connsiteX43" fmla="*/ 1900238 w 2962275"/>
                <a:gd name="connsiteY43" fmla="*/ 371541 h 471957"/>
                <a:gd name="connsiteX44" fmla="*/ 1928813 w 2962275"/>
                <a:gd name="connsiteY44" fmla="*/ 362016 h 471957"/>
                <a:gd name="connsiteX45" fmla="*/ 1943100 w 2962275"/>
                <a:gd name="connsiteY45" fmla="*/ 347728 h 471957"/>
                <a:gd name="connsiteX46" fmla="*/ 2000250 w 2962275"/>
                <a:gd name="connsiteY46" fmla="*/ 333441 h 471957"/>
                <a:gd name="connsiteX47" fmla="*/ 2033588 w 2962275"/>
                <a:gd name="connsiteY47" fmla="*/ 323916 h 471957"/>
                <a:gd name="connsiteX48" fmla="*/ 2066925 w 2962275"/>
                <a:gd name="connsiteY48" fmla="*/ 304866 h 471957"/>
                <a:gd name="connsiteX49" fmla="*/ 2081213 w 2962275"/>
                <a:gd name="connsiteY49" fmla="*/ 295341 h 471957"/>
                <a:gd name="connsiteX50" fmla="*/ 2095500 w 2962275"/>
                <a:gd name="connsiteY50" fmla="*/ 290578 h 471957"/>
                <a:gd name="connsiteX51" fmla="*/ 2128838 w 2962275"/>
                <a:gd name="connsiteY51" fmla="*/ 266766 h 471957"/>
                <a:gd name="connsiteX52" fmla="*/ 2143125 w 2962275"/>
                <a:gd name="connsiteY52" fmla="*/ 262003 h 471957"/>
                <a:gd name="connsiteX53" fmla="*/ 2157413 w 2962275"/>
                <a:gd name="connsiteY53" fmla="*/ 252478 h 471957"/>
                <a:gd name="connsiteX54" fmla="*/ 2176463 w 2962275"/>
                <a:gd name="connsiteY54" fmla="*/ 247716 h 471957"/>
                <a:gd name="connsiteX55" fmla="*/ 2224088 w 2962275"/>
                <a:gd name="connsiteY55" fmla="*/ 233428 h 471957"/>
                <a:gd name="connsiteX56" fmla="*/ 2266950 w 2962275"/>
                <a:gd name="connsiteY56" fmla="*/ 228666 h 471957"/>
                <a:gd name="connsiteX57" fmla="*/ 2300288 w 2962275"/>
                <a:gd name="connsiteY57" fmla="*/ 219141 h 471957"/>
                <a:gd name="connsiteX58" fmla="*/ 2328863 w 2962275"/>
                <a:gd name="connsiteY58" fmla="*/ 209616 h 471957"/>
                <a:gd name="connsiteX59" fmla="*/ 2376488 w 2962275"/>
                <a:gd name="connsiteY59" fmla="*/ 200091 h 471957"/>
                <a:gd name="connsiteX60" fmla="*/ 2405063 w 2962275"/>
                <a:gd name="connsiteY60" fmla="*/ 190566 h 471957"/>
                <a:gd name="connsiteX61" fmla="*/ 2428875 w 2962275"/>
                <a:gd name="connsiteY61" fmla="*/ 181041 h 471957"/>
                <a:gd name="connsiteX62" fmla="*/ 2476500 w 2962275"/>
                <a:gd name="connsiteY62" fmla="*/ 176278 h 471957"/>
                <a:gd name="connsiteX63" fmla="*/ 2509838 w 2962275"/>
                <a:gd name="connsiteY63" fmla="*/ 166753 h 471957"/>
                <a:gd name="connsiteX64" fmla="*/ 2524125 w 2962275"/>
                <a:gd name="connsiteY64" fmla="*/ 161991 h 471957"/>
                <a:gd name="connsiteX65" fmla="*/ 2538413 w 2962275"/>
                <a:gd name="connsiteY65" fmla="*/ 152466 h 471957"/>
                <a:gd name="connsiteX66" fmla="*/ 2552700 w 2962275"/>
                <a:gd name="connsiteY66" fmla="*/ 147703 h 471957"/>
                <a:gd name="connsiteX67" fmla="*/ 2571750 w 2962275"/>
                <a:gd name="connsiteY67" fmla="*/ 138178 h 471957"/>
                <a:gd name="connsiteX68" fmla="*/ 2586038 w 2962275"/>
                <a:gd name="connsiteY68" fmla="*/ 128653 h 471957"/>
                <a:gd name="connsiteX69" fmla="*/ 2628900 w 2962275"/>
                <a:gd name="connsiteY69" fmla="*/ 119128 h 471957"/>
                <a:gd name="connsiteX70" fmla="*/ 2662238 w 2962275"/>
                <a:gd name="connsiteY70" fmla="*/ 104841 h 471957"/>
                <a:gd name="connsiteX71" fmla="*/ 2690813 w 2962275"/>
                <a:gd name="connsiteY71" fmla="*/ 95316 h 471957"/>
                <a:gd name="connsiteX72" fmla="*/ 2724150 w 2962275"/>
                <a:gd name="connsiteY72" fmla="*/ 81028 h 471957"/>
                <a:gd name="connsiteX73" fmla="*/ 2738438 w 2962275"/>
                <a:gd name="connsiteY73" fmla="*/ 71503 h 471957"/>
                <a:gd name="connsiteX74" fmla="*/ 2752725 w 2962275"/>
                <a:gd name="connsiteY74" fmla="*/ 66741 h 471957"/>
                <a:gd name="connsiteX75" fmla="*/ 2786063 w 2962275"/>
                <a:gd name="connsiteY75" fmla="*/ 52453 h 471957"/>
                <a:gd name="connsiteX76" fmla="*/ 2805113 w 2962275"/>
                <a:gd name="connsiteY76" fmla="*/ 42928 h 471957"/>
                <a:gd name="connsiteX77" fmla="*/ 2824163 w 2962275"/>
                <a:gd name="connsiteY77" fmla="*/ 38166 h 471957"/>
                <a:gd name="connsiteX78" fmla="*/ 2867025 w 2962275"/>
                <a:gd name="connsiteY78" fmla="*/ 23878 h 471957"/>
                <a:gd name="connsiteX79" fmla="*/ 2881313 w 2962275"/>
                <a:gd name="connsiteY79" fmla="*/ 19116 h 471957"/>
                <a:gd name="connsiteX80" fmla="*/ 2900363 w 2962275"/>
                <a:gd name="connsiteY80" fmla="*/ 14353 h 471957"/>
                <a:gd name="connsiteX81" fmla="*/ 2914650 w 2962275"/>
                <a:gd name="connsiteY81" fmla="*/ 9591 h 471957"/>
                <a:gd name="connsiteX82" fmla="*/ 2938463 w 2962275"/>
                <a:gd name="connsiteY82" fmla="*/ 4828 h 471957"/>
                <a:gd name="connsiteX83" fmla="*/ 2962275 w 2962275"/>
                <a:gd name="connsiteY83" fmla="*/ 66 h 471957"/>
                <a:gd name="connsiteX0" fmla="*/ 0 w 2933700"/>
                <a:gd name="connsiteY0" fmla="*/ 209616 h 471957"/>
                <a:gd name="connsiteX1" fmla="*/ 28575 w 2933700"/>
                <a:gd name="connsiteY1" fmla="*/ 219141 h 471957"/>
                <a:gd name="connsiteX2" fmla="*/ 42863 w 2933700"/>
                <a:gd name="connsiteY2" fmla="*/ 223903 h 471957"/>
                <a:gd name="connsiteX3" fmla="*/ 80963 w 2933700"/>
                <a:gd name="connsiteY3" fmla="*/ 238191 h 471957"/>
                <a:gd name="connsiteX4" fmla="*/ 109538 w 2933700"/>
                <a:gd name="connsiteY4" fmla="*/ 247716 h 471957"/>
                <a:gd name="connsiteX5" fmla="*/ 161925 w 2933700"/>
                <a:gd name="connsiteY5" fmla="*/ 252478 h 471957"/>
                <a:gd name="connsiteX6" fmla="*/ 209550 w 2933700"/>
                <a:gd name="connsiteY6" fmla="*/ 266766 h 471957"/>
                <a:gd name="connsiteX7" fmla="*/ 257175 w 2933700"/>
                <a:gd name="connsiteY7" fmla="*/ 271528 h 471957"/>
                <a:gd name="connsiteX8" fmla="*/ 276225 w 2933700"/>
                <a:gd name="connsiteY8" fmla="*/ 276291 h 471957"/>
                <a:gd name="connsiteX9" fmla="*/ 342900 w 2933700"/>
                <a:gd name="connsiteY9" fmla="*/ 285816 h 471957"/>
                <a:gd name="connsiteX10" fmla="*/ 390525 w 2933700"/>
                <a:gd name="connsiteY10" fmla="*/ 304866 h 471957"/>
                <a:gd name="connsiteX11" fmla="*/ 414338 w 2933700"/>
                <a:gd name="connsiteY11" fmla="*/ 309628 h 471957"/>
                <a:gd name="connsiteX12" fmla="*/ 428625 w 2933700"/>
                <a:gd name="connsiteY12" fmla="*/ 314391 h 471957"/>
                <a:gd name="connsiteX13" fmla="*/ 471488 w 2933700"/>
                <a:gd name="connsiteY13" fmla="*/ 323916 h 471957"/>
                <a:gd name="connsiteX14" fmla="*/ 523875 w 2933700"/>
                <a:gd name="connsiteY14" fmla="*/ 328678 h 471957"/>
                <a:gd name="connsiteX15" fmla="*/ 561975 w 2933700"/>
                <a:gd name="connsiteY15" fmla="*/ 338203 h 471957"/>
                <a:gd name="connsiteX16" fmla="*/ 609600 w 2933700"/>
                <a:gd name="connsiteY16" fmla="*/ 342966 h 471957"/>
                <a:gd name="connsiteX17" fmla="*/ 638175 w 2933700"/>
                <a:gd name="connsiteY17" fmla="*/ 347728 h 471957"/>
                <a:gd name="connsiteX18" fmla="*/ 681038 w 2933700"/>
                <a:gd name="connsiteY18" fmla="*/ 366778 h 471957"/>
                <a:gd name="connsiteX19" fmla="*/ 695325 w 2933700"/>
                <a:gd name="connsiteY19" fmla="*/ 371541 h 471957"/>
                <a:gd name="connsiteX20" fmla="*/ 714375 w 2933700"/>
                <a:gd name="connsiteY20" fmla="*/ 381066 h 471957"/>
                <a:gd name="connsiteX21" fmla="*/ 728663 w 2933700"/>
                <a:gd name="connsiteY21" fmla="*/ 385828 h 471957"/>
                <a:gd name="connsiteX22" fmla="*/ 747713 w 2933700"/>
                <a:gd name="connsiteY22" fmla="*/ 395353 h 471957"/>
                <a:gd name="connsiteX23" fmla="*/ 809625 w 2933700"/>
                <a:gd name="connsiteY23" fmla="*/ 404878 h 471957"/>
                <a:gd name="connsiteX24" fmla="*/ 833438 w 2933700"/>
                <a:gd name="connsiteY24" fmla="*/ 409641 h 471957"/>
                <a:gd name="connsiteX25" fmla="*/ 847725 w 2933700"/>
                <a:gd name="connsiteY25" fmla="*/ 414403 h 471957"/>
                <a:gd name="connsiteX26" fmla="*/ 914400 w 2933700"/>
                <a:gd name="connsiteY26" fmla="*/ 419166 h 471957"/>
                <a:gd name="connsiteX27" fmla="*/ 933450 w 2933700"/>
                <a:gd name="connsiteY27" fmla="*/ 423928 h 471957"/>
                <a:gd name="connsiteX28" fmla="*/ 962025 w 2933700"/>
                <a:gd name="connsiteY28" fmla="*/ 433453 h 471957"/>
                <a:gd name="connsiteX29" fmla="*/ 1014413 w 2933700"/>
                <a:gd name="connsiteY29" fmla="*/ 438216 h 471957"/>
                <a:gd name="connsiteX30" fmla="*/ 1028700 w 2933700"/>
                <a:gd name="connsiteY30" fmla="*/ 442978 h 471957"/>
                <a:gd name="connsiteX31" fmla="*/ 1143000 w 2933700"/>
                <a:gd name="connsiteY31" fmla="*/ 452503 h 471957"/>
                <a:gd name="connsiteX32" fmla="*/ 1490663 w 2933700"/>
                <a:gd name="connsiteY32" fmla="*/ 452503 h 471957"/>
                <a:gd name="connsiteX33" fmla="*/ 1581150 w 2933700"/>
                <a:gd name="connsiteY33" fmla="*/ 447741 h 471957"/>
                <a:gd name="connsiteX34" fmla="*/ 1624013 w 2933700"/>
                <a:gd name="connsiteY34" fmla="*/ 433453 h 471957"/>
                <a:gd name="connsiteX35" fmla="*/ 1638300 w 2933700"/>
                <a:gd name="connsiteY35" fmla="*/ 428691 h 471957"/>
                <a:gd name="connsiteX36" fmla="*/ 1657350 w 2933700"/>
                <a:gd name="connsiteY36" fmla="*/ 419166 h 471957"/>
                <a:gd name="connsiteX37" fmla="*/ 1695450 w 2933700"/>
                <a:gd name="connsiteY37" fmla="*/ 414403 h 471957"/>
                <a:gd name="connsiteX38" fmla="*/ 1714500 w 2933700"/>
                <a:gd name="connsiteY38" fmla="*/ 404878 h 471957"/>
                <a:gd name="connsiteX39" fmla="*/ 1795463 w 2933700"/>
                <a:gd name="connsiteY39" fmla="*/ 390591 h 471957"/>
                <a:gd name="connsiteX40" fmla="*/ 1814513 w 2933700"/>
                <a:gd name="connsiteY40" fmla="*/ 385828 h 471957"/>
                <a:gd name="connsiteX41" fmla="*/ 1843088 w 2933700"/>
                <a:gd name="connsiteY41" fmla="*/ 376303 h 471957"/>
                <a:gd name="connsiteX42" fmla="*/ 1871663 w 2933700"/>
                <a:gd name="connsiteY42" fmla="*/ 371541 h 471957"/>
                <a:gd name="connsiteX43" fmla="*/ 1900238 w 2933700"/>
                <a:gd name="connsiteY43" fmla="*/ 362016 h 471957"/>
                <a:gd name="connsiteX44" fmla="*/ 1914525 w 2933700"/>
                <a:gd name="connsiteY44" fmla="*/ 347728 h 471957"/>
                <a:gd name="connsiteX45" fmla="*/ 1971675 w 2933700"/>
                <a:gd name="connsiteY45" fmla="*/ 333441 h 471957"/>
                <a:gd name="connsiteX46" fmla="*/ 2005013 w 2933700"/>
                <a:gd name="connsiteY46" fmla="*/ 323916 h 471957"/>
                <a:gd name="connsiteX47" fmla="*/ 2038350 w 2933700"/>
                <a:gd name="connsiteY47" fmla="*/ 304866 h 471957"/>
                <a:gd name="connsiteX48" fmla="*/ 2052638 w 2933700"/>
                <a:gd name="connsiteY48" fmla="*/ 295341 h 471957"/>
                <a:gd name="connsiteX49" fmla="*/ 2066925 w 2933700"/>
                <a:gd name="connsiteY49" fmla="*/ 290578 h 471957"/>
                <a:gd name="connsiteX50" fmla="*/ 2100263 w 2933700"/>
                <a:gd name="connsiteY50" fmla="*/ 266766 h 471957"/>
                <a:gd name="connsiteX51" fmla="*/ 2114550 w 2933700"/>
                <a:gd name="connsiteY51" fmla="*/ 262003 h 471957"/>
                <a:gd name="connsiteX52" fmla="*/ 2128838 w 2933700"/>
                <a:gd name="connsiteY52" fmla="*/ 252478 h 471957"/>
                <a:gd name="connsiteX53" fmla="*/ 2147888 w 2933700"/>
                <a:gd name="connsiteY53" fmla="*/ 247716 h 471957"/>
                <a:gd name="connsiteX54" fmla="*/ 2195513 w 2933700"/>
                <a:gd name="connsiteY54" fmla="*/ 233428 h 471957"/>
                <a:gd name="connsiteX55" fmla="*/ 2238375 w 2933700"/>
                <a:gd name="connsiteY55" fmla="*/ 228666 h 471957"/>
                <a:gd name="connsiteX56" fmla="*/ 2271713 w 2933700"/>
                <a:gd name="connsiteY56" fmla="*/ 219141 h 471957"/>
                <a:gd name="connsiteX57" fmla="*/ 2300288 w 2933700"/>
                <a:gd name="connsiteY57" fmla="*/ 209616 h 471957"/>
                <a:gd name="connsiteX58" fmla="*/ 2347913 w 2933700"/>
                <a:gd name="connsiteY58" fmla="*/ 200091 h 471957"/>
                <a:gd name="connsiteX59" fmla="*/ 2376488 w 2933700"/>
                <a:gd name="connsiteY59" fmla="*/ 190566 h 471957"/>
                <a:gd name="connsiteX60" fmla="*/ 2400300 w 2933700"/>
                <a:gd name="connsiteY60" fmla="*/ 181041 h 471957"/>
                <a:gd name="connsiteX61" fmla="*/ 2447925 w 2933700"/>
                <a:gd name="connsiteY61" fmla="*/ 176278 h 471957"/>
                <a:gd name="connsiteX62" fmla="*/ 2481263 w 2933700"/>
                <a:gd name="connsiteY62" fmla="*/ 166753 h 471957"/>
                <a:gd name="connsiteX63" fmla="*/ 2495550 w 2933700"/>
                <a:gd name="connsiteY63" fmla="*/ 161991 h 471957"/>
                <a:gd name="connsiteX64" fmla="*/ 2509838 w 2933700"/>
                <a:gd name="connsiteY64" fmla="*/ 152466 h 471957"/>
                <a:gd name="connsiteX65" fmla="*/ 2524125 w 2933700"/>
                <a:gd name="connsiteY65" fmla="*/ 147703 h 471957"/>
                <a:gd name="connsiteX66" fmla="*/ 2543175 w 2933700"/>
                <a:gd name="connsiteY66" fmla="*/ 138178 h 471957"/>
                <a:gd name="connsiteX67" fmla="*/ 2557463 w 2933700"/>
                <a:gd name="connsiteY67" fmla="*/ 128653 h 471957"/>
                <a:gd name="connsiteX68" fmla="*/ 2600325 w 2933700"/>
                <a:gd name="connsiteY68" fmla="*/ 119128 h 471957"/>
                <a:gd name="connsiteX69" fmla="*/ 2633663 w 2933700"/>
                <a:gd name="connsiteY69" fmla="*/ 104841 h 471957"/>
                <a:gd name="connsiteX70" fmla="*/ 2662238 w 2933700"/>
                <a:gd name="connsiteY70" fmla="*/ 95316 h 471957"/>
                <a:gd name="connsiteX71" fmla="*/ 2695575 w 2933700"/>
                <a:gd name="connsiteY71" fmla="*/ 81028 h 471957"/>
                <a:gd name="connsiteX72" fmla="*/ 2709863 w 2933700"/>
                <a:gd name="connsiteY72" fmla="*/ 71503 h 471957"/>
                <a:gd name="connsiteX73" fmla="*/ 2724150 w 2933700"/>
                <a:gd name="connsiteY73" fmla="*/ 66741 h 471957"/>
                <a:gd name="connsiteX74" fmla="*/ 2757488 w 2933700"/>
                <a:gd name="connsiteY74" fmla="*/ 52453 h 471957"/>
                <a:gd name="connsiteX75" fmla="*/ 2776538 w 2933700"/>
                <a:gd name="connsiteY75" fmla="*/ 42928 h 471957"/>
                <a:gd name="connsiteX76" fmla="*/ 2795588 w 2933700"/>
                <a:gd name="connsiteY76" fmla="*/ 38166 h 471957"/>
                <a:gd name="connsiteX77" fmla="*/ 2838450 w 2933700"/>
                <a:gd name="connsiteY77" fmla="*/ 23878 h 471957"/>
                <a:gd name="connsiteX78" fmla="*/ 2852738 w 2933700"/>
                <a:gd name="connsiteY78" fmla="*/ 19116 h 471957"/>
                <a:gd name="connsiteX79" fmla="*/ 2871788 w 2933700"/>
                <a:gd name="connsiteY79" fmla="*/ 14353 h 471957"/>
                <a:gd name="connsiteX80" fmla="*/ 2886075 w 2933700"/>
                <a:gd name="connsiteY80" fmla="*/ 9591 h 471957"/>
                <a:gd name="connsiteX81" fmla="*/ 2909888 w 2933700"/>
                <a:gd name="connsiteY81" fmla="*/ 4828 h 471957"/>
                <a:gd name="connsiteX82" fmla="*/ 2933700 w 2933700"/>
                <a:gd name="connsiteY82" fmla="*/ 66 h 471957"/>
                <a:gd name="connsiteX0" fmla="*/ 0 w 2905125"/>
                <a:gd name="connsiteY0" fmla="*/ 219141 h 471957"/>
                <a:gd name="connsiteX1" fmla="*/ 14288 w 2905125"/>
                <a:gd name="connsiteY1" fmla="*/ 223903 h 471957"/>
                <a:gd name="connsiteX2" fmla="*/ 52388 w 2905125"/>
                <a:gd name="connsiteY2" fmla="*/ 238191 h 471957"/>
                <a:gd name="connsiteX3" fmla="*/ 80963 w 2905125"/>
                <a:gd name="connsiteY3" fmla="*/ 247716 h 471957"/>
                <a:gd name="connsiteX4" fmla="*/ 133350 w 2905125"/>
                <a:gd name="connsiteY4" fmla="*/ 252478 h 471957"/>
                <a:gd name="connsiteX5" fmla="*/ 180975 w 2905125"/>
                <a:gd name="connsiteY5" fmla="*/ 266766 h 471957"/>
                <a:gd name="connsiteX6" fmla="*/ 228600 w 2905125"/>
                <a:gd name="connsiteY6" fmla="*/ 271528 h 471957"/>
                <a:gd name="connsiteX7" fmla="*/ 247650 w 2905125"/>
                <a:gd name="connsiteY7" fmla="*/ 276291 h 471957"/>
                <a:gd name="connsiteX8" fmla="*/ 314325 w 2905125"/>
                <a:gd name="connsiteY8" fmla="*/ 285816 h 471957"/>
                <a:gd name="connsiteX9" fmla="*/ 361950 w 2905125"/>
                <a:gd name="connsiteY9" fmla="*/ 304866 h 471957"/>
                <a:gd name="connsiteX10" fmla="*/ 385763 w 2905125"/>
                <a:gd name="connsiteY10" fmla="*/ 309628 h 471957"/>
                <a:gd name="connsiteX11" fmla="*/ 400050 w 2905125"/>
                <a:gd name="connsiteY11" fmla="*/ 314391 h 471957"/>
                <a:gd name="connsiteX12" fmla="*/ 442913 w 2905125"/>
                <a:gd name="connsiteY12" fmla="*/ 323916 h 471957"/>
                <a:gd name="connsiteX13" fmla="*/ 495300 w 2905125"/>
                <a:gd name="connsiteY13" fmla="*/ 328678 h 471957"/>
                <a:gd name="connsiteX14" fmla="*/ 533400 w 2905125"/>
                <a:gd name="connsiteY14" fmla="*/ 338203 h 471957"/>
                <a:gd name="connsiteX15" fmla="*/ 581025 w 2905125"/>
                <a:gd name="connsiteY15" fmla="*/ 342966 h 471957"/>
                <a:gd name="connsiteX16" fmla="*/ 609600 w 2905125"/>
                <a:gd name="connsiteY16" fmla="*/ 347728 h 471957"/>
                <a:gd name="connsiteX17" fmla="*/ 652463 w 2905125"/>
                <a:gd name="connsiteY17" fmla="*/ 366778 h 471957"/>
                <a:gd name="connsiteX18" fmla="*/ 666750 w 2905125"/>
                <a:gd name="connsiteY18" fmla="*/ 371541 h 471957"/>
                <a:gd name="connsiteX19" fmla="*/ 685800 w 2905125"/>
                <a:gd name="connsiteY19" fmla="*/ 381066 h 471957"/>
                <a:gd name="connsiteX20" fmla="*/ 700088 w 2905125"/>
                <a:gd name="connsiteY20" fmla="*/ 385828 h 471957"/>
                <a:gd name="connsiteX21" fmla="*/ 719138 w 2905125"/>
                <a:gd name="connsiteY21" fmla="*/ 395353 h 471957"/>
                <a:gd name="connsiteX22" fmla="*/ 781050 w 2905125"/>
                <a:gd name="connsiteY22" fmla="*/ 404878 h 471957"/>
                <a:gd name="connsiteX23" fmla="*/ 804863 w 2905125"/>
                <a:gd name="connsiteY23" fmla="*/ 409641 h 471957"/>
                <a:gd name="connsiteX24" fmla="*/ 819150 w 2905125"/>
                <a:gd name="connsiteY24" fmla="*/ 414403 h 471957"/>
                <a:gd name="connsiteX25" fmla="*/ 885825 w 2905125"/>
                <a:gd name="connsiteY25" fmla="*/ 419166 h 471957"/>
                <a:gd name="connsiteX26" fmla="*/ 904875 w 2905125"/>
                <a:gd name="connsiteY26" fmla="*/ 423928 h 471957"/>
                <a:gd name="connsiteX27" fmla="*/ 933450 w 2905125"/>
                <a:gd name="connsiteY27" fmla="*/ 433453 h 471957"/>
                <a:gd name="connsiteX28" fmla="*/ 985838 w 2905125"/>
                <a:gd name="connsiteY28" fmla="*/ 438216 h 471957"/>
                <a:gd name="connsiteX29" fmla="*/ 1000125 w 2905125"/>
                <a:gd name="connsiteY29" fmla="*/ 442978 h 471957"/>
                <a:gd name="connsiteX30" fmla="*/ 1114425 w 2905125"/>
                <a:gd name="connsiteY30" fmla="*/ 452503 h 471957"/>
                <a:gd name="connsiteX31" fmla="*/ 1462088 w 2905125"/>
                <a:gd name="connsiteY31" fmla="*/ 452503 h 471957"/>
                <a:gd name="connsiteX32" fmla="*/ 1552575 w 2905125"/>
                <a:gd name="connsiteY32" fmla="*/ 447741 h 471957"/>
                <a:gd name="connsiteX33" fmla="*/ 1595438 w 2905125"/>
                <a:gd name="connsiteY33" fmla="*/ 433453 h 471957"/>
                <a:gd name="connsiteX34" fmla="*/ 1609725 w 2905125"/>
                <a:gd name="connsiteY34" fmla="*/ 428691 h 471957"/>
                <a:gd name="connsiteX35" fmla="*/ 1628775 w 2905125"/>
                <a:gd name="connsiteY35" fmla="*/ 419166 h 471957"/>
                <a:gd name="connsiteX36" fmla="*/ 1666875 w 2905125"/>
                <a:gd name="connsiteY36" fmla="*/ 414403 h 471957"/>
                <a:gd name="connsiteX37" fmla="*/ 1685925 w 2905125"/>
                <a:gd name="connsiteY37" fmla="*/ 404878 h 471957"/>
                <a:gd name="connsiteX38" fmla="*/ 1766888 w 2905125"/>
                <a:gd name="connsiteY38" fmla="*/ 390591 h 471957"/>
                <a:gd name="connsiteX39" fmla="*/ 1785938 w 2905125"/>
                <a:gd name="connsiteY39" fmla="*/ 385828 h 471957"/>
                <a:gd name="connsiteX40" fmla="*/ 1814513 w 2905125"/>
                <a:gd name="connsiteY40" fmla="*/ 376303 h 471957"/>
                <a:gd name="connsiteX41" fmla="*/ 1843088 w 2905125"/>
                <a:gd name="connsiteY41" fmla="*/ 371541 h 471957"/>
                <a:gd name="connsiteX42" fmla="*/ 1871663 w 2905125"/>
                <a:gd name="connsiteY42" fmla="*/ 362016 h 471957"/>
                <a:gd name="connsiteX43" fmla="*/ 1885950 w 2905125"/>
                <a:gd name="connsiteY43" fmla="*/ 347728 h 471957"/>
                <a:gd name="connsiteX44" fmla="*/ 1943100 w 2905125"/>
                <a:gd name="connsiteY44" fmla="*/ 333441 h 471957"/>
                <a:gd name="connsiteX45" fmla="*/ 1976438 w 2905125"/>
                <a:gd name="connsiteY45" fmla="*/ 323916 h 471957"/>
                <a:gd name="connsiteX46" fmla="*/ 2009775 w 2905125"/>
                <a:gd name="connsiteY46" fmla="*/ 304866 h 471957"/>
                <a:gd name="connsiteX47" fmla="*/ 2024063 w 2905125"/>
                <a:gd name="connsiteY47" fmla="*/ 295341 h 471957"/>
                <a:gd name="connsiteX48" fmla="*/ 2038350 w 2905125"/>
                <a:gd name="connsiteY48" fmla="*/ 290578 h 471957"/>
                <a:gd name="connsiteX49" fmla="*/ 2071688 w 2905125"/>
                <a:gd name="connsiteY49" fmla="*/ 266766 h 471957"/>
                <a:gd name="connsiteX50" fmla="*/ 2085975 w 2905125"/>
                <a:gd name="connsiteY50" fmla="*/ 262003 h 471957"/>
                <a:gd name="connsiteX51" fmla="*/ 2100263 w 2905125"/>
                <a:gd name="connsiteY51" fmla="*/ 252478 h 471957"/>
                <a:gd name="connsiteX52" fmla="*/ 2119313 w 2905125"/>
                <a:gd name="connsiteY52" fmla="*/ 247716 h 471957"/>
                <a:gd name="connsiteX53" fmla="*/ 2166938 w 2905125"/>
                <a:gd name="connsiteY53" fmla="*/ 233428 h 471957"/>
                <a:gd name="connsiteX54" fmla="*/ 2209800 w 2905125"/>
                <a:gd name="connsiteY54" fmla="*/ 228666 h 471957"/>
                <a:gd name="connsiteX55" fmla="*/ 2243138 w 2905125"/>
                <a:gd name="connsiteY55" fmla="*/ 219141 h 471957"/>
                <a:gd name="connsiteX56" fmla="*/ 2271713 w 2905125"/>
                <a:gd name="connsiteY56" fmla="*/ 209616 h 471957"/>
                <a:gd name="connsiteX57" fmla="*/ 2319338 w 2905125"/>
                <a:gd name="connsiteY57" fmla="*/ 200091 h 471957"/>
                <a:gd name="connsiteX58" fmla="*/ 2347913 w 2905125"/>
                <a:gd name="connsiteY58" fmla="*/ 190566 h 471957"/>
                <a:gd name="connsiteX59" fmla="*/ 2371725 w 2905125"/>
                <a:gd name="connsiteY59" fmla="*/ 181041 h 471957"/>
                <a:gd name="connsiteX60" fmla="*/ 2419350 w 2905125"/>
                <a:gd name="connsiteY60" fmla="*/ 176278 h 471957"/>
                <a:gd name="connsiteX61" fmla="*/ 2452688 w 2905125"/>
                <a:gd name="connsiteY61" fmla="*/ 166753 h 471957"/>
                <a:gd name="connsiteX62" fmla="*/ 2466975 w 2905125"/>
                <a:gd name="connsiteY62" fmla="*/ 161991 h 471957"/>
                <a:gd name="connsiteX63" fmla="*/ 2481263 w 2905125"/>
                <a:gd name="connsiteY63" fmla="*/ 152466 h 471957"/>
                <a:gd name="connsiteX64" fmla="*/ 2495550 w 2905125"/>
                <a:gd name="connsiteY64" fmla="*/ 147703 h 471957"/>
                <a:gd name="connsiteX65" fmla="*/ 2514600 w 2905125"/>
                <a:gd name="connsiteY65" fmla="*/ 138178 h 471957"/>
                <a:gd name="connsiteX66" fmla="*/ 2528888 w 2905125"/>
                <a:gd name="connsiteY66" fmla="*/ 128653 h 471957"/>
                <a:gd name="connsiteX67" fmla="*/ 2571750 w 2905125"/>
                <a:gd name="connsiteY67" fmla="*/ 119128 h 471957"/>
                <a:gd name="connsiteX68" fmla="*/ 2605088 w 2905125"/>
                <a:gd name="connsiteY68" fmla="*/ 104841 h 471957"/>
                <a:gd name="connsiteX69" fmla="*/ 2633663 w 2905125"/>
                <a:gd name="connsiteY69" fmla="*/ 95316 h 471957"/>
                <a:gd name="connsiteX70" fmla="*/ 2667000 w 2905125"/>
                <a:gd name="connsiteY70" fmla="*/ 81028 h 471957"/>
                <a:gd name="connsiteX71" fmla="*/ 2681288 w 2905125"/>
                <a:gd name="connsiteY71" fmla="*/ 71503 h 471957"/>
                <a:gd name="connsiteX72" fmla="*/ 2695575 w 2905125"/>
                <a:gd name="connsiteY72" fmla="*/ 66741 h 471957"/>
                <a:gd name="connsiteX73" fmla="*/ 2728913 w 2905125"/>
                <a:gd name="connsiteY73" fmla="*/ 52453 h 471957"/>
                <a:gd name="connsiteX74" fmla="*/ 2747963 w 2905125"/>
                <a:gd name="connsiteY74" fmla="*/ 42928 h 471957"/>
                <a:gd name="connsiteX75" fmla="*/ 2767013 w 2905125"/>
                <a:gd name="connsiteY75" fmla="*/ 38166 h 471957"/>
                <a:gd name="connsiteX76" fmla="*/ 2809875 w 2905125"/>
                <a:gd name="connsiteY76" fmla="*/ 23878 h 471957"/>
                <a:gd name="connsiteX77" fmla="*/ 2824163 w 2905125"/>
                <a:gd name="connsiteY77" fmla="*/ 19116 h 471957"/>
                <a:gd name="connsiteX78" fmla="*/ 2843213 w 2905125"/>
                <a:gd name="connsiteY78" fmla="*/ 14353 h 471957"/>
                <a:gd name="connsiteX79" fmla="*/ 2857500 w 2905125"/>
                <a:gd name="connsiteY79" fmla="*/ 9591 h 471957"/>
                <a:gd name="connsiteX80" fmla="*/ 2881313 w 2905125"/>
                <a:gd name="connsiteY80" fmla="*/ 4828 h 471957"/>
                <a:gd name="connsiteX81" fmla="*/ 2905125 w 2905125"/>
                <a:gd name="connsiteY81" fmla="*/ 66 h 471957"/>
                <a:gd name="connsiteX0" fmla="*/ 0 w 2905125"/>
                <a:gd name="connsiteY0" fmla="*/ 219141 h 471957"/>
                <a:gd name="connsiteX1" fmla="*/ 52388 w 2905125"/>
                <a:gd name="connsiteY1" fmla="*/ 238191 h 471957"/>
                <a:gd name="connsiteX2" fmla="*/ 80963 w 2905125"/>
                <a:gd name="connsiteY2" fmla="*/ 247716 h 471957"/>
                <a:gd name="connsiteX3" fmla="*/ 133350 w 2905125"/>
                <a:gd name="connsiteY3" fmla="*/ 252478 h 471957"/>
                <a:gd name="connsiteX4" fmla="*/ 180975 w 2905125"/>
                <a:gd name="connsiteY4" fmla="*/ 266766 h 471957"/>
                <a:gd name="connsiteX5" fmla="*/ 228600 w 2905125"/>
                <a:gd name="connsiteY5" fmla="*/ 271528 h 471957"/>
                <a:gd name="connsiteX6" fmla="*/ 247650 w 2905125"/>
                <a:gd name="connsiteY6" fmla="*/ 276291 h 471957"/>
                <a:gd name="connsiteX7" fmla="*/ 314325 w 2905125"/>
                <a:gd name="connsiteY7" fmla="*/ 285816 h 471957"/>
                <a:gd name="connsiteX8" fmla="*/ 361950 w 2905125"/>
                <a:gd name="connsiteY8" fmla="*/ 304866 h 471957"/>
                <a:gd name="connsiteX9" fmla="*/ 385763 w 2905125"/>
                <a:gd name="connsiteY9" fmla="*/ 309628 h 471957"/>
                <a:gd name="connsiteX10" fmla="*/ 400050 w 2905125"/>
                <a:gd name="connsiteY10" fmla="*/ 314391 h 471957"/>
                <a:gd name="connsiteX11" fmla="*/ 442913 w 2905125"/>
                <a:gd name="connsiteY11" fmla="*/ 323916 h 471957"/>
                <a:gd name="connsiteX12" fmla="*/ 495300 w 2905125"/>
                <a:gd name="connsiteY12" fmla="*/ 328678 h 471957"/>
                <a:gd name="connsiteX13" fmla="*/ 533400 w 2905125"/>
                <a:gd name="connsiteY13" fmla="*/ 338203 h 471957"/>
                <a:gd name="connsiteX14" fmla="*/ 581025 w 2905125"/>
                <a:gd name="connsiteY14" fmla="*/ 342966 h 471957"/>
                <a:gd name="connsiteX15" fmla="*/ 609600 w 2905125"/>
                <a:gd name="connsiteY15" fmla="*/ 347728 h 471957"/>
                <a:gd name="connsiteX16" fmla="*/ 652463 w 2905125"/>
                <a:gd name="connsiteY16" fmla="*/ 366778 h 471957"/>
                <a:gd name="connsiteX17" fmla="*/ 666750 w 2905125"/>
                <a:gd name="connsiteY17" fmla="*/ 371541 h 471957"/>
                <a:gd name="connsiteX18" fmla="*/ 685800 w 2905125"/>
                <a:gd name="connsiteY18" fmla="*/ 381066 h 471957"/>
                <a:gd name="connsiteX19" fmla="*/ 700088 w 2905125"/>
                <a:gd name="connsiteY19" fmla="*/ 385828 h 471957"/>
                <a:gd name="connsiteX20" fmla="*/ 719138 w 2905125"/>
                <a:gd name="connsiteY20" fmla="*/ 395353 h 471957"/>
                <a:gd name="connsiteX21" fmla="*/ 781050 w 2905125"/>
                <a:gd name="connsiteY21" fmla="*/ 404878 h 471957"/>
                <a:gd name="connsiteX22" fmla="*/ 804863 w 2905125"/>
                <a:gd name="connsiteY22" fmla="*/ 409641 h 471957"/>
                <a:gd name="connsiteX23" fmla="*/ 819150 w 2905125"/>
                <a:gd name="connsiteY23" fmla="*/ 414403 h 471957"/>
                <a:gd name="connsiteX24" fmla="*/ 885825 w 2905125"/>
                <a:gd name="connsiteY24" fmla="*/ 419166 h 471957"/>
                <a:gd name="connsiteX25" fmla="*/ 904875 w 2905125"/>
                <a:gd name="connsiteY25" fmla="*/ 423928 h 471957"/>
                <a:gd name="connsiteX26" fmla="*/ 933450 w 2905125"/>
                <a:gd name="connsiteY26" fmla="*/ 433453 h 471957"/>
                <a:gd name="connsiteX27" fmla="*/ 985838 w 2905125"/>
                <a:gd name="connsiteY27" fmla="*/ 438216 h 471957"/>
                <a:gd name="connsiteX28" fmla="*/ 1000125 w 2905125"/>
                <a:gd name="connsiteY28" fmla="*/ 442978 h 471957"/>
                <a:gd name="connsiteX29" fmla="*/ 1114425 w 2905125"/>
                <a:gd name="connsiteY29" fmla="*/ 452503 h 471957"/>
                <a:gd name="connsiteX30" fmla="*/ 1462088 w 2905125"/>
                <a:gd name="connsiteY30" fmla="*/ 452503 h 471957"/>
                <a:gd name="connsiteX31" fmla="*/ 1552575 w 2905125"/>
                <a:gd name="connsiteY31" fmla="*/ 447741 h 471957"/>
                <a:gd name="connsiteX32" fmla="*/ 1595438 w 2905125"/>
                <a:gd name="connsiteY32" fmla="*/ 433453 h 471957"/>
                <a:gd name="connsiteX33" fmla="*/ 1609725 w 2905125"/>
                <a:gd name="connsiteY33" fmla="*/ 428691 h 471957"/>
                <a:gd name="connsiteX34" fmla="*/ 1628775 w 2905125"/>
                <a:gd name="connsiteY34" fmla="*/ 419166 h 471957"/>
                <a:gd name="connsiteX35" fmla="*/ 1666875 w 2905125"/>
                <a:gd name="connsiteY35" fmla="*/ 414403 h 471957"/>
                <a:gd name="connsiteX36" fmla="*/ 1685925 w 2905125"/>
                <a:gd name="connsiteY36" fmla="*/ 404878 h 471957"/>
                <a:gd name="connsiteX37" fmla="*/ 1766888 w 2905125"/>
                <a:gd name="connsiteY37" fmla="*/ 390591 h 471957"/>
                <a:gd name="connsiteX38" fmla="*/ 1785938 w 2905125"/>
                <a:gd name="connsiteY38" fmla="*/ 385828 h 471957"/>
                <a:gd name="connsiteX39" fmla="*/ 1814513 w 2905125"/>
                <a:gd name="connsiteY39" fmla="*/ 376303 h 471957"/>
                <a:gd name="connsiteX40" fmla="*/ 1843088 w 2905125"/>
                <a:gd name="connsiteY40" fmla="*/ 371541 h 471957"/>
                <a:gd name="connsiteX41" fmla="*/ 1871663 w 2905125"/>
                <a:gd name="connsiteY41" fmla="*/ 362016 h 471957"/>
                <a:gd name="connsiteX42" fmla="*/ 1885950 w 2905125"/>
                <a:gd name="connsiteY42" fmla="*/ 347728 h 471957"/>
                <a:gd name="connsiteX43" fmla="*/ 1943100 w 2905125"/>
                <a:gd name="connsiteY43" fmla="*/ 333441 h 471957"/>
                <a:gd name="connsiteX44" fmla="*/ 1976438 w 2905125"/>
                <a:gd name="connsiteY44" fmla="*/ 323916 h 471957"/>
                <a:gd name="connsiteX45" fmla="*/ 2009775 w 2905125"/>
                <a:gd name="connsiteY45" fmla="*/ 304866 h 471957"/>
                <a:gd name="connsiteX46" fmla="*/ 2024063 w 2905125"/>
                <a:gd name="connsiteY46" fmla="*/ 295341 h 471957"/>
                <a:gd name="connsiteX47" fmla="*/ 2038350 w 2905125"/>
                <a:gd name="connsiteY47" fmla="*/ 290578 h 471957"/>
                <a:gd name="connsiteX48" fmla="*/ 2071688 w 2905125"/>
                <a:gd name="connsiteY48" fmla="*/ 266766 h 471957"/>
                <a:gd name="connsiteX49" fmla="*/ 2085975 w 2905125"/>
                <a:gd name="connsiteY49" fmla="*/ 262003 h 471957"/>
                <a:gd name="connsiteX50" fmla="*/ 2100263 w 2905125"/>
                <a:gd name="connsiteY50" fmla="*/ 252478 h 471957"/>
                <a:gd name="connsiteX51" fmla="*/ 2119313 w 2905125"/>
                <a:gd name="connsiteY51" fmla="*/ 247716 h 471957"/>
                <a:gd name="connsiteX52" fmla="*/ 2166938 w 2905125"/>
                <a:gd name="connsiteY52" fmla="*/ 233428 h 471957"/>
                <a:gd name="connsiteX53" fmla="*/ 2209800 w 2905125"/>
                <a:gd name="connsiteY53" fmla="*/ 228666 h 471957"/>
                <a:gd name="connsiteX54" fmla="*/ 2243138 w 2905125"/>
                <a:gd name="connsiteY54" fmla="*/ 219141 h 471957"/>
                <a:gd name="connsiteX55" fmla="*/ 2271713 w 2905125"/>
                <a:gd name="connsiteY55" fmla="*/ 209616 h 471957"/>
                <a:gd name="connsiteX56" fmla="*/ 2319338 w 2905125"/>
                <a:gd name="connsiteY56" fmla="*/ 200091 h 471957"/>
                <a:gd name="connsiteX57" fmla="*/ 2347913 w 2905125"/>
                <a:gd name="connsiteY57" fmla="*/ 190566 h 471957"/>
                <a:gd name="connsiteX58" fmla="*/ 2371725 w 2905125"/>
                <a:gd name="connsiteY58" fmla="*/ 181041 h 471957"/>
                <a:gd name="connsiteX59" fmla="*/ 2419350 w 2905125"/>
                <a:gd name="connsiteY59" fmla="*/ 176278 h 471957"/>
                <a:gd name="connsiteX60" fmla="*/ 2452688 w 2905125"/>
                <a:gd name="connsiteY60" fmla="*/ 166753 h 471957"/>
                <a:gd name="connsiteX61" fmla="*/ 2466975 w 2905125"/>
                <a:gd name="connsiteY61" fmla="*/ 161991 h 471957"/>
                <a:gd name="connsiteX62" fmla="*/ 2481263 w 2905125"/>
                <a:gd name="connsiteY62" fmla="*/ 152466 h 471957"/>
                <a:gd name="connsiteX63" fmla="*/ 2495550 w 2905125"/>
                <a:gd name="connsiteY63" fmla="*/ 147703 h 471957"/>
                <a:gd name="connsiteX64" fmla="*/ 2514600 w 2905125"/>
                <a:gd name="connsiteY64" fmla="*/ 138178 h 471957"/>
                <a:gd name="connsiteX65" fmla="*/ 2528888 w 2905125"/>
                <a:gd name="connsiteY65" fmla="*/ 128653 h 471957"/>
                <a:gd name="connsiteX66" fmla="*/ 2571750 w 2905125"/>
                <a:gd name="connsiteY66" fmla="*/ 119128 h 471957"/>
                <a:gd name="connsiteX67" fmla="*/ 2605088 w 2905125"/>
                <a:gd name="connsiteY67" fmla="*/ 104841 h 471957"/>
                <a:gd name="connsiteX68" fmla="*/ 2633663 w 2905125"/>
                <a:gd name="connsiteY68" fmla="*/ 95316 h 471957"/>
                <a:gd name="connsiteX69" fmla="*/ 2667000 w 2905125"/>
                <a:gd name="connsiteY69" fmla="*/ 81028 h 471957"/>
                <a:gd name="connsiteX70" fmla="*/ 2681288 w 2905125"/>
                <a:gd name="connsiteY70" fmla="*/ 71503 h 471957"/>
                <a:gd name="connsiteX71" fmla="*/ 2695575 w 2905125"/>
                <a:gd name="connsiteY71" fmla="*/ 66741 h 471957"/>
                <a:gd name="connsiteX72" fmla="*/ 2728913 w 2905125"/>
                <a:gd name="connsiteY72" fmla="*/ 52453 h 471957"/>
                <a:gd name="connsiteX73" fmla="*/ 2747963 w 2905125"/>
                <a:gd name="connsiteY73" fmla="*/ 42928 h 471957"/>
                <a:gd name="connsiteX74" fmla="*/ 2767013 w 2905125"/>
                <a:gd name="connsiteY74" fmla="*/ 38166 h 471957"/>
                <a:gd name="connsiteX75" fmla="*/ 2809875 w 2905125"/>
                <a:gd name="connsiteY75" fmla="*/ 23878 h 471957"/>
                <a:gd name="connsiteX76" fmla="*/ 2824163 w 2905125"/>
                <a:gd name="connsiteY76" fmla="*/ 19116 h 471957"/>
                <a:gd name="connsiteX77" fmla="*/ 2843213 w 2905125"/>
                <a:gd name="connsiteY77" fmla="*/ 14353 h 471957"/>
                <a:gd name="connsiteX78" fmla="*/ 2857500 w 2905125"/>
                <a:gd name="connsiteY78" fmla="*/ 9591 h 471957"/>
                <a:gd name="connsiteX79" fmla="*/ 2881313 w 2905125"/>
                <a:gd name="connsiteY79" fmla="*/ 4828 h 471957"/>
                <a:gd name="connsiteX80" fmla="*/ 2905125 w 2905125"/>
                <a:gd name="connsiteY80" fmla="*/ 66 h 471957"/>
                <a:gd name="connsiteX0" fmla="*/ 0 w 2852737"/>
                <a:gd name="connsiteY0" fmla="*/ 238191 h 471957"/>
                <a:gd name="connsiteX1" fmla="*/ 28575 w 2852737"/>
                <a:gd name="connsiteY1" fmla="*/ 247716 h 471957"/>
                <a:gd name="connsiteX2" fmla="*/ 80962 w 2852737"/>
                <a:gd name="connsiteY2" fmla="*/ 252478 h 471957"/>
                <a:gd name="connsiteX3" fmla="*/ 128587 w 2852737"/>
                <a:gd name="connsiteY3" fmla="*/ 266766 h 471957"/>
                <a:gd name="connsiteX4" fmla="*/ 176212 w 2852737"/>
                <a:gd name="connsiteY4" fmla="*/ 271528 h 471957"/>
                <a:gd name="connsiteX5" fmla="*/ 195262 w 2852737"/>
                <a:gd name="connsiteY5" fmla="*/ 276291 h 471957"/>
                <a:gd name="connsiteX6" fmla="*/ 261937 w 2852737"/>
                <a:gd name="connsiteY6" fmla="*/ 285816 h 471957"/>
                <a:gd name="connsiteX7" fmla="*/ 309562 w 2852737"/>
                <a:gd name="connsiteY7" fmla="*/ 304866 h 471957"/>
                <a:gd name="connsiteX8" fmla="*/ 333375 w 2852737"/>
                <a:gd name="connsiteY8" fmla="*/ 309628 h 471957"/>
                <a:gd name="connsiteX9" fmla="*/ 347662 w 2852737"/>
                <a:gd name="connsiteY9" fmla="*/ 314391 h 471957"/>
                <a:gd name="connsiteX10" fmla="*/ 390525 w 2852737"/>
                <a:gd name="connsiteY10" fmla="*/ 323916 h 471957"/>
                <a:gd name="connsiteX11" fmla="*/ 442912 w 2852737"/>
                <a:gd name="connsiteY11" fmla="*/ 328678 h 471957"/>
                <a:gd name="connsiteX12" fmla="*/ 481012 w 2852737"/>
                <a:gd name="connsiteY12" fmla="*/ 338203 h 471957"/>
                <a:gd name="connsiteX13" fmla="*/ 528637 w 2852737"/>
                <a:gd name="connsiteY13" fmla="*/ 342966 h 471957"/>
                <a:gd name="connsiteX14" fmla="*/ 557212 w 2852737"/>
                <a:gd name="connsiteY14" fmla="*/ 347728 h 471957"/>
                <a:gd name="connsiteX15" fmla="*/ 600075 w 2852737"/>
                <a:gd name="connsiteY15" fmla="*/ 366778 h 471957"/>
                <a:gd name="connsiteX16" fmla="*/ 614362 w 2852737"/>
                <a:gd name="connsiteY16" fmla="*/ 371541 h 471957"/>
                <a:gd name="connsiteX17" fmla="*/ 633412 w 2852737"/>
                <a:gd name="connsiteY17" fmla="*/ 381066 h 471957"/>
                <a:gd name="connsiteX18" fmla="*/ 647700 w 2852737"/>
                <a:gd name="connsiteY18" fmla="*/ 385828 h 471957"/>
                <a:gd name="connsiteX19" fmla="*/ 666750 w 2852737"/>
                <a:gd name="connsiteY19" fmla="*/ 395353 h 471957"/>
                <a:gd name="connsiteX20" fmla="*/ 728662 w 2852737"/>
                <a:gd name="connsiteY20" fmla="*/ 404878 h 471957"/>
                <a:gd name="connsiteX21" fmla="*/ 752475 w 2852737"/>
                <a:gd name="connsiteY21" fmla="*/ 409641 h 471957"/>
                <a:gd name="connsiteX22" fmla="*/ 766762 w 2852737"/>
                <a:gd name="connsiteY22" fmla="*/ 414403 h 471957"/>
                <a:gd name="connsiteX23" fmla="*/ 833437 w 2852737"/>
                <a:gd name="connsiteY23" fmla="*/ 419166 h 471957"/>
                <a:gd name="connsiteX24" fmla="*/ 852487 w 2852737"/>
                <a:gd name="connsiteY24" fmla="*/ 423928 h 471957"/>
                <a:gd name="connsiteX25" fmla="*/ 881062 w 2852737"/>
                <a:gd name="connsiteY25" fmla="*/ 433453 h 471957"/>
                <a:gd name="connsiteX26" fmla="*/ 933450 w 2852737"/>
                <a:gd name="connsiteY26" fmla="*/ 438216 h 471957"/>
                <a:gd name="connsiteX27" fmla="*/ 947737 w 2852737"/>
                <a:gd name="connsiteY27" fmla="*/ 442978 h 471957"/>
                <a:gd name="connsiteX28" fmla="*/ 1062037 w 2852737"/>
                <a:gd name="connsiteY28" fmla="*/ 452503 h 471957"/>
                <a:gd name="connsiteX29" fmla="*/ 1409700 w 2852737"/>
                <a:gd name="connsiteY29" fmla="*/ 452503 h 471957"/>
                <a:gd name="connsiteX30" fmla="*/ 1500187 w 2852737"/>
                <a:gd name="connsiteY30" fmla="*/ 447741 h 471957"/>
                <a:gd name="connsiteX31" fmla="*/ 1543050 w 2852737"/>
                <a:gd name="connsiteY31" fmla="*/ 433453 h 471957"/>
                <a:gd name="connsiteX32" fmla="*/ 1557337 w 2852737"/>
                <a:gd name="connsiteY32" fmla="*/ 428691 h 471957"/>
                <a:gd name="connsiteX33" fmla="*/ 1576387 w 2852737"/>
                <a:gd name="connsiteY33" fmla="*/ 419166 h 471957"/>
                <a:gd name="connsiteX34" fmla="*/ 1614487 w 2852737"/>
                <a:gd name="connsiteY34" fmla="*/ 414403 h 471957"/>
                <a:gd name="connsiteX35" fmla="*/ 1633537 w 2852737"/>
                <a:gd name="connsiteY35" fmla="*/ 404878 h 471957"/>
                <a:gd name="connsiteX36" fmla="*/ 1714500 w 2852737"/>
                <a:gd name="connsiteY36" fmla="*/ 390591 h 471957"/>
                <a:gd name="connsiteX37" fmla="*/ 1733550 w 2852737"/>
                <a:gd name="connsiteY37" fmla="*/ 385828 h 471957"/>
                <a:gd name="connsiteX38" fmla="*/ 1762125 w 2852737"/>
                <a:gd name="connsiteY38" fmla="*/ 376303 h 471957"/>
                <a:gd name="connsiteX39" fmla="*/ 1790700 w 2852737"/>
                <a:gd name="connsiteY39" fmla="*/ 371541 h 471957"/>
                <a:gd name="connsiteX40" fmla="*/ 1819275 w 2852737"/>
                <a:gd name="connsiteY40" fmla="*/ 362016 h 471957"/>
                <a:gd name="connsiteX41" fmla="*/ 1833562 w 2852737"/>
                <a:gd name="connsiteY41" fmla="*/ 347728 h 471957"/>
                <a:gd name="connsiteX42" fmla="*/ 1890712 w 2852737"/>
                <a:gd name="connsiteY42" fmla="*/ 333441 h 471957"/>
                <a:gd name="connsiteX43" fmla="*/ 1924050 w 2852737"/>
                <a:gd name="connsiteY43" fmla="*/ 323916 h 471957"/>
                <a:gd name="connsiteX44" fmla="*/ 1957387 w 2852737"/>
                <a:gd name="connsiteY44" fmla="*/ 304866 h 471957"/>
                <a:gd name="connsiteX45" fmla="*/ 1971675 w 2852737"/>
                <a:gd name="connsiteY45" fmla="*/ 295341 h 471957"/>
                <a:gd name="connsiteX46" fmla="*/ 1985962 w 2852737"/>
                <a:gd name="connsiteY46" fmla="*/ 290578 h 471957"/>
                <a:gd name="connsiteX47" fmla="*/ 2019300 w 2852737"/>
                <a:gd name="connsiteY47" fmla="*/ 266766 h 471957"/>
                <a:gd name="connsiteX48" fmla="*/ 2033587 w 2852737"/>
                <a:gd name="connsiteY48" fmla="*/ 262003 h 471957"/>
                <a:gd name="connsiteX49" fmla="*/ 2047875 w 2852737"/>
                <a:gd name="connsiteY49" fmla="*/ 252478 h 471957"/>
                <a:gd name="connsiteX50" fmla="*/ 2066925 w 2852737"/>
                <a:gd name="connsiteY50" fmla="*/ 247716 h 471957"/>
                <a:gd name="connsiteX51" fmla="*/ 2114550 w 2852737"/>
                <a:gd name="connsiteY51" fmla="*/ 233428 h 471957"/>
                <a:gd name="connsiteX52" fmla="*/ 2157412 w 2852737"/>
                <a:gd name="connsiteY52" fmla="*/ 228666 h 471957"/>
                <a:gd name="connsiteX53" fmla="*/ 2190750 w 2852737"/>
                <a:gd name="connsiteY53" fmla="*/ 219141 h 471957"/>
                <a:gd name="connsiteX54" fmla="*/ 2219325 w 2852737"/>
                <a:gd name="connsiteY54" fmla="*/ 209616 h 471957"/>
                <a:gd name="connsiteX55" fmla="*/ 2266950 w 2852737"/>
                <a:gd name="connsiteY55" fmla="*/ 200091 h 471957"/>
                <a:gd name="connsiteX56" fmla="*/ 2295525 w 2852737"/>
                <a:gd name="connsiteY56" fmla="*/ 190566 h 471957"/>
                <a:gd name="connsiteX57" fmla="*/ 2319337 w 2852737"/>
                <a:gd name="connsiteY57" fmla="*/ 181041 h 471957"/>
                <a:gd name="connsiteX58" fmla="*/ 2366962 w 2852737"/>
                <a:gd name="connsiteY58" fmla="*/ 176278 h 471957"/>
                <a:gd name="connsiteX59" fmla="*/ 2400300 w 2852737"/>
                <a:gd name="connsiteY59" fmla="*/ 166753 h 471957"/>
                <a:gd name="connsiteX60" fmla="*/ 2414587 w 2852737"/>
                <a:gd name="connsiteY60" fmla="*/ 161991 h 471957"/>
                <a:gd name="connsiteX61" fmla="*/ 2428875 w 2852737"/>
                <a:gd name="connsiteY61" fmla="*/ 152466 h 471957"/>
                <a:gd name="connsiteX62" fmla="*/ 2443162 w 2852737"/>
                <a:gd name="connsiteY62" fmla="*/ 147703 h 471957"/>
                <a:gd name="connsiteX63" fmla="*/ 2462212 w 2852737"/>
                <a:gd name="connsiteY63" fmla="*/ 138178 h 471957"/>
                <a:gd name="connsiteX64" fmla="*/ 2476500 w 2852737"/>
                <a:gd name="connsiteY64" fmla="*/ 128653 h 471957"/>
                <a:gd name="connsiteX65" fmla="*/ 2519362 w 2852737"/>
                <a:gd name="connsiteY65" fmla="*/ 119128 h 471957"/>
                <a:gd name="connsiteX66" fmla="*/ 2552700 w 2852737"/>
                <a:gd name="connsiteY66" fmla="*/ 104841 h 471957"/>
                <a:gd name="connsiteX67" fmla="*/ 2581275 w 2852737"/>
                <a:gd name="connsiteY67" fmla="*/ 95316 h 471957"/>
                <a:gd name="connsiteX68" fmla="*/ 2614612 w 2852737"/>
                <a:gd name="connsiteY68" fmla="*/ 81028 h 471957"/>
                <a:gd name="connsiteX69" fmla="*/ 2628900 w 2852737"/>
                <a:gd name="connsiteY69" fmla="*/ 71503 h 471957"/>
                <a:gd name="connsiteX70" fmla="*/ 2643187 w 2852737"/>
                <a:gd name="connsiteY70" fmla="*/ 66741 h 471957"/>
                <a:gd name="connsiteX71" fmla="*/ 2676525 w 2852737"/>
                <a:gd name="connsiteY71" fmla="*/ 52453 h 471957"/>
                <a:gd name="connsiteX72" fmla="*/ 2695575 w 2852737"/>
                <a:gd name="connsiteY72" fmla="*/ 42928 h 471957"/>
                <a:gd name="connsiteX73" fmla="*/ 2714625 w 2852737"/>
                <a:gd name="connsiteY73" fmla="*/ 38166 h 471957"/>
                <a:gd name="connsiteX74" fmla="*/ 2757487 w 2852737"/>
                <a:gd name="connsiteY74" fmla="*/ 23878 h 471957"/>
                <a:gd name="connsiteX75" fmla="*/ 2771775 w 2852737"/>
                <a:gd name="connsiteY75" fmla="*/ 19116 h 471957"/>
                <a:gd name="connsiteX76" fmla="*/ 2790825 w 2852737"/>
                <a:gd name="connsiteY76" fmla="*/ 14353 h 471957"/>
                <a:gd name="connsiteX77" fmla="*/ 2805112 w 2852737"/>
                <a:gd name="connsiteY77" fmla="*/ 9591 h 471957"/>
                <a:gd name="connsiteX78" fmla="*/ 2828925 w 2852737"/>
                <a:gd name="connsiteY78" fmla="*/ 4828 h 471957"/>
                <a:gd name="connsiteX79" fmla="*/ 2852737 w 2852737"/>
                <a:gd name="connsiteY79" fmla="*/ 66 h 471957"/>
                <a:gd name="connsiteX0" fmla="*/ 0 w 2824162"/>
                <a:gd name="connsiteY0" fmla="*/ 247716 h 471957"/>
                <a:gd name="connsiteX1" fmla="*/ 52387 w 2824162"/>
                <a:gd name="connsiteY1" fmla="*/ 252478 h 471957"/>
                <a:gd name="connsiteX2" fmla="*/ 100012 w 2824162"/>
                <a:gd name="connsiteY2" fmla="*/ 266766 h 471957"/>
                <a:gd name="connsiteX3" fmla="*/ 147637 w 2824162"/>
                <a:gd name="connsiteY3" fmla="*/ 271528 h 471957"/>
                <a:gd name="connsiteX4" fmla="*/ 166687 w 2824162"/>
                <a:gd name="connsiteY4" fmla="*/ 276291 h 471957"/>
                <a:gd name="connsiteX5" fmla="*/ 233362 w 2824162"/>
                <a:gd name="connsiteY5" fmla="*/ 285816 h 471957"/>
                <a:gd name="connsiteX6" fmla="*/ 280987 w 2824162"/>
                <a:gd name="connsiteY6" fmla="*/ 304866 h 471957"/>
                <a:gd name="connsiteX7" fmla="*/ 304800 w 2824162"/>
                <a:gd name="connsiteY7" fmla="*/ 309628 h 471957"/>
                <a:gd name="connsiteX8" fmla="*/ 319087 w 2824162"/>
                <a:gd name="connsiteY8" fmla="*/ 314391 h 471957"/>
                <a:gd name="connsiteX9" fmla="*/ 361950 w 2824162"/>
                <a:gd name="connsiteY9" fmla="*/ 323916 h 471957"/>
                <a:gd name="connsiteX10" fmla="*/ 414337 w 2824162"/>
                <a:gd name="connsiteY10" fmla="*/ 328678 h 471957"/>
                <a:gd name="connsiteX11" fmla="*/ 452437 w 2824162"/>
                <a:gd name="connsiteY11" fmla="*/ 338203 h 471957"/>
                <a:gd name="connsiteX12" fmla="*/ 500062 w 2824162"/>
                <a:gd name="connsiteY12" fmla="*/ 342966 h 471957"/>
                <a:gd name="connsiteX13" fmla="*/ 528637 w 2824162"/>
                <a:gd name="connsiteY13" fmla="*/ 347728 h 471957"/>
                <a:gd name="connsiteX14" fmla="*/ 571500 w 2824162"/>
                <a:gd name="connsiteY14" fmla="*/ 366778 h 471957"/>
                <a:gd name="connsiteX15" fmla="*/ 585787 w 2824162"/>
                <a:gd name="connsiteY15" fmla="*/ 371541 h 471957"/>
                <a:gd name="connsiteX16" fmla="*/ 604837 w 2824162"/>
                <a:gd name="connsiteY16" fmla="*/ 381066 h 471957"/>
                <a:gd name="connsiteX17" fmla="*/ 619125 w 2824162"/>
                <a:gd name="connsiteY17" fmla="*/ 385828 h 471957"/>
                <a:gd name="connsiteX18" fmla="*/ 638175 w 2824162"/>
                <a:gd name="connsiteY18" fmla="*/ 395353 h 471957"/>
                <a:gd name="connsiteX19" fmla="*/ 700087 w 2824162"/>
                <a:gd name="connsiteY19" fmla="*/ 404878 h 471957"/>
                <a:gd name="connsiteX20" fmla="*/ 723900 w 2824162"/>
                <a:gd name="connsiteY20" fmla="*/ 409641 h 471957"/>
                <a:gd name="connsiteX21" fmla="*/ 738187 w 2824162"/>
                <a:gd name="connsiteY21" fmla="*/ 414403 h 471957"/>
                <a:gd name="connsiteX22" fmla="*/ 804862 w 2824162"/>
                <a:gd name="connsiteY22" fmla="*/ 419166 h 471957"/>
                <a:gd name="connsiteX23" fmla="*/ 823912 w 2824162"/>
                <a:gd name="connsiteY23" fmla="*/ 423928 h 471957"/>
                <a:gd name="connsiteX24" fmla="*/ 852487 w 2824162"/>
                <a:gd name="connsiteY24" fmla="*/ 433453 h 471957"/>
                <a:gd name="connsiteX25" fmla="*/ 904875 w 2824162"/>
                <a:gd name="connsiteY25" fmla="*/ 438216 h 471957"/>
                <a:gd name="connsiteX26" fmla="*/ 919162 w 2824162"/>
                <a:gd name="connsiteY26" fmla="*/ 442978 h 471957"/>
                <a:gd name="connsiteX27" fmla="*/ 1033462 w 2824162"/>
                <a:gd name="connsiteY27" fmla="*/ 452503 h 471957"/>
                <a:gd name="connsiteX28" fmla="*/ 1381125 w 2824162"/>
                <a:gd name="connsiteY28" fmla="*/ 452503 h 471957"/>
                <a:gd name="connsiteX29" fmla="*/ 1471612 w 2824162"/>
                <a:gd name="connsiteY29" fmla="*/ 447741 h 471957"/>
                <a:gd name="connsiteX30" fmla="*/ 1514475 w 2824162"/>
                <a:gd name="connsiteY30" fmla="*/ 433453 h 471957"/>
                <a:gd name="connsiteX31" fmla="*/ 1528762 w 2824162"/>
                <a:gd name="connsiteY31" fmla="*/ 428691 h 471957"/>
                <a:gd name="connsiteX32" fmla="*/ 1547812 w 2824162"/>
                <a:gd name="connsiteY32" fmla="*/ 419166 h 471957"/>
                <a:gd name="connsiteX33" fmla="*/ 1585912 w 2824162"/>
                <a:gd name="connsiteY33" fmla="*/ 414403 h 471957"/>
                <a:gd name="connsiteX34" fmla="*/ 1604962 w 2824162"/>
                <a:gd name="connsiteY34" fmla="*/ 404878 h 471957"/>
                <a:gd name="connsiteX35" fmla="*/ 1685925 w 2824162"/>
                <a:gd name="connsiteY35" fmla="*/ 390591 h 471957"/>
                <a:gd name="connsiteX36" fmla="*/ 1704975 w 2824162"/>
                <a:gd name="connsiteY36" fmla="*/ 385828 h 471957"/>
                <a:gd name="connsiteX37" fmla="*/ 1733550 w 2824162"/>
                <a:gd name="connsiteY37" fmla="*/ 376303 h 471957"/>
                <a:gd name="connsiteX38" fmla="*/ 1762125 w 2824162"/>
                <a:gd name="connsiteY38" fmla="*/ 371541 h 471957"/>
                <a:gd name="connsiteX39" fmla="*/ 1790700 w 2824162"/>
                <a:gd name="connsiteY39" fmla="*/ 362016 h 471957"/>
                <a:gd name="connsiteX40" fmla="*/ 1804987 w 2824162"/>
                <a:gd name="connsiteY40" fmla="*/ 347728 h 471957"/>
                <a:gd name="connsiteX41" fmla="*/ 1862137 w 2824162"/>
                <a:gd name="connsiteY41" fmla="*/ 333441 h 471957"/>
                <a:gd name="connsiteX42" fmla="*/ 1895475 w 2824162"/>
                <a:gd name="connsiteY42" fmla="*/ 323916 h 471957"/>
                <a:gd name="connsiteX43" fmla="*/ 1928812 w 2824162"/>
                <a:gd name="connsiteY43" fmla="*/ 304866 h 471957"/>
                <a:gd name="connsiteX44" fmla="*/ 1943100 w 2824162"/>
                <a:gd name="connsiteY44" fmla="*/ 295341 h 471957"/>
                <a:gd name="connsiteX45" fmla="*/ 1957387 w 2824162"/>
                <a:gd name="connsiteY45" fmla="*/ 290578 h 471957"/>
                <a:gd name="connsiteX46" fmla="*/ 1990725 w 2824162"/>
                <a:gd name="connsiteY46" fmla="*/ 266766 h 471957"/>
                <a:gd name="connsiteX47" fmla="*/ 2005012 w 2824162"/>
                <a:gd name="connsiteY47" fmla="*/ 262003 h 471957"/>
                <a:gd name="connsiteX48" fmla="*/ 2019300 w 2824162"/>
                <a:gd name="connsiteY48" fmla="*/ 252478 h 471957"/>
                <a:gd name="connsiteX49" fmla="*/ 2038350 w 2824162"/>
                <a:gd name="connsiteY49" fmla="*/ 247716 h 471957"/>
                <a:gd name="connsiteX50" fmla="*/ 2085975 w 2824162"/>
                <a:gd name="connsiteY50" fmla="*/ 233428 h 471957"/>
                <a:gd name="connsiteX51" fmla="*/ 2128837 w 2824162"/>
                <a:gd name="connsiteY51" fmla="*/ 228666 h 471957"/>
                <a:gd name="connsiteX52" fmla="*/ 2162175 w 2824162"/>
                <a:gd name="connsiteY52" fmla="*/ 219141 h 471957"/>
                <a:gd name="connsiteX53" fmla="*/ 2190750 w 2824162"/>
                <a:gd name="connsiteY53" fmla="*/ 209616 h 471957"/>
                <a:gd name="connsiteX54" fmla="*/ 2238375 w 2824162"/>
                <a:gd name="connsiteY54" fmla="*/ 200091 h 471957"/>
                <a:gd name="connsiteX55" fmla="*/ 2266950 w 2824162"/>
                <a:gd name="connsiteY55" fmla="*/ 190566 h 471957"/>
                <a:gd name="connsiteX56" fmla="*/ 2290762 w 2824162"/>
                <a:gd name="connsiteY56" fmla="*/ 181041 h 471957"/>
                <a:gd name="connsiteX57" fmla="*/ 2338387 w 2824162"/>
                <a:gd name="connsiteY57" fmla="*/ 176278 h 471957"/>
                <a:gd name="connsiteX58" fmla="*/ 2371725 w 2824162"/>
                <a:gd name="connsiteY58" fmla="*/ 166753 h 471957"/>
                <a:gd name="connsiteX59" fmla="*/ 2386012 w 2824162"/>
                <a:gd name="connsiteY59" fmla="*/ 161991 h 471957"/>
                <a:gd name="connsiteX60" fmla="*/ 2400300 w 2824162"/>
                <a:gd name="connsiteY60" fmla="*/ 152466 h 471957"/>
                <a:gd name="connsiteX61" fmla="*/ 2414587 w 2824162"/>
                <a:gd name="connsiteY61" fmla="*/ 147703 h 471957"/>
                <a:gd name="connsiteX62" fmla="*/ 2433637 w 2824162"/>
                <a:gd name="connsiteY62" fmla="*/ 138178 h 471957"/>
                <a:gd name="connsiteX63" fmla="*/ 2447925 w 2824162"/>
                <a:gd name="connsiteY63" fmla="*/ 128653 h 471957"/>
                <a:gd name="connsiteX64" fmla="*/ 2490787 w 2824162"/>
                <a:gd name="connsiteY64" fmla="*/ 119128 h 471957"/>
                <a:gd name="connsiteX65" fmla="*/ 2524125 w 2824162"/>
                <a:gd name="connsiteY65" fmla="*/ 104841 h 471957"/>
                <a:gd name="connsiteX66" fmla="*/ 2552700 w 2824162"/>
                <a:gd name="connsiteY66" fmla="*/ 95316 h 471957"/>
                <a:gd name="connsiteX67" fmla="*/ 2586037 w 2824162"/>
                <a:gd name="connsiteY67" fmla="*/ 81028 h 471957"/>
                <a:gd name="connsiteX68" fmla="*/ 2600325 w 2824162"/>
                <a:gd name="connsiteY68" fmla="*/ 71503 h 471957"/>
                <a:gd name="connsiteX69" fmla="*/ 2614612 w 2824162"/>
                <a:gd name="connsiteY69" fmla="*/ 66741 h 471957"/>
                <a:gd name="connsiteX70" fmla="*/ 2647950 w 2824162"/>
                <a:gd name="connsiteY70" fmla="*/ 52453 h 471957"/>
                <a:gd name="connsiteX71" fmla="*/ 2667000 w 2824162"/>
                <a:gd name="connsiteY71" fmla="*/ 42928 h 471957"/>
                <a:gd name="connsiteX72" fmla="*/ 2686050 w 2824162"/>
                <a:gd name="connsiteY72" fmla="*/ 38166 h 471957"/>
                <a:gd name="connsiteX73" fmla="*/ 2728912 w 2824162"/>
                <a:gd name="connsiteY73" fmla="*/ 23878 h 471957"/>
                <a:gd name="connsiteX74" fmla="*/ 2743200 w 2824162"/>
                <a:gd name="connsiteY74" fmla="*/ 19116 h 471957"/>
                <a:gd name="connsiteX75" fmla="*/ 2762250 w 2824162"/>
                <a:gd name="connsiteY75" fmla="*/ 14353 h 471957"/>
                <a:gd name="connsiteX76" fmla="*/ 2776537 w 2824162"/>
                <a:gd name="connsiteY76" fmla="*/ 9591 h 471957"/>
                <a:gd name="connsiteX77" fmla="*/ 2800350 w 2824162"/>
                <a:gd name="connsiteY77" fmla="*/ 4828 h 471957"/>
                <a:gd name="connsiteX78" fmla="*/ 2824162 w 2824162"/>
                <a:gd name="connsiteY78" fmla="*/ 66 h 471957"/>
                <a:gd name="connsiteX0" fmla="*/ 0 w 2771775"/>
                <a:gd name="connsiteY0" fmla="*/ 252478 h 471957"/>
                <a:gd name="connsiteX1" fmla="*/ 47625 w 2771775"/>
                <a:gd name="connsiteY1" fmla="*/ 266766 h 471957"/>
                <a:gd name="connsiteX2" fmla="*/ 95250 w 2771775"/>
                <a:gd name="connsiteY2" fmla="*/ 271528 h 471957"/>
                <a:gd name="connsiteX3" fmla="*/ 114300 w 2771775"/>
                <a:gd name="connsiteY3" fmla="*/ 276291 h 471957"/>
                <a:gd name="connsiteX4" fmla="*/ 180975 w 2771775"/>
                <a:gd name="connsiteY4" fmla="*/ 285816 h 471957"/>
                <a:gd name="connsiteX5" fmla="*/ 228600 w 2771775"/>
                <a:gd name="connsiteY5" fmla="*/ 304866 h 471957"/>
                <a:gd name="connsiteX6" fmla="*/ 252413 w 2771775"/>
                <a:gd name="connsiteY6" fmla="*/ 309628 h 471957"/>
                <a:gd name="connsiteX7" fmla="*/ 266700 w 2771775"/>
                <a:gd name="connsiteY7" fmla="*/ 314391 h 471957"/>
                <a:gd name="connsiteX8" fmla="*/ 309563 w 2771775"/>
                <a:gd name="connsiteY8" fmla="*/ 323916 h 471957"/>
                <a:gd name="connsiteX9" fmla="*/ 361950 w 2771775"/>
                <a:gd name="connsiteY9" fmla="*/ 328678 h 471957"/>
                <a:gd name="connsiteX10" fmla="*/ 400050 w 2771775"/>
                <a:gd name="connsiteY10" fmla="*/ 338203 h 471957"/>
                <a:gd name="connsiteX11" fmla="*/ 447675 w 2771775"/>
                <a:gd name="connsiteY11" fmla="*/ 342966 h 471957"/>
                <a:gd name="connsiteX12" fmla="*/ 476250 w 2771775"/>
                <a:gd name="connsiteY12" fmla="*/ 347728 h 471957"/>
                <a:gd name="connsiteX13" fmla="*/ 519113 w 2771775"/>
                <a:gd name="connsiteY13" fmla="*/ 366778 h 471957"/>
                <a:gd name="connsiteX14" fmla="*/ 533400 w 2771775"/>
                <a:gd name="connsiteY14" fmla="*/ 371541 h 471957"/>
                <a:gd name="connsiteX15" fmla="*/ 552450 w 2771775"/>
                <a:gd name="connsiteY15" fmla="*/ 381066 h 471957"/>
                <a:gd name="connsiteX16" fmla="*/ 566738 w 2771775"/>
                <a:gd name="connsiteY16" fmla="*/ 385828 h 471957"/>
                <a:gd name="connsiteX17" fmla="*/ 585788 w 2771775"/>
                <a:gd name="connsiteY17" fmla="*/ 395353 h 471957"/>
                <a:gd name="connsiteX18" fmla="*/ 647700 w 2771775"/>
                <a:gd name="connsiteY18" fmla="*/ 404878 h 471957"/>
                <a:gd name="connsiteX19" fmla="*/ 671513 w 2771775"/>
                <a:gd name="connsiteY19" fmla="*/ 409641 h 471957"/>
                <a:gd name="connsiteX20" fmla="*/ 685800 w 2771775"/>
                <a:gd name="connsiteY20" fmla="*/ 414403 h 471957"/>
                <a:gd name="connsiteX21" fmla="*/ 752475 w 2771775"/>
                <a:gd name="connsiteY21" fmla="*/ 419166 h 471957"/>
                <a:gd name="connsiteX22" fmla="*/ 771525 w 2771775"/>
                <a:gd name="connsiteY22" fmla="*/ 423928 h 471957"/>
                <a:gd name="connsiteX23" fmla="*/ 800100 w 2771775"/>
                <a:gd name="connsiteY23" fmla="*/ 433453 h 471957"/>
                <a:gd name="connsiteX24" fmla="*/ 852488 w 2771775"/>
                <a:gd name="connsiteY24" fmla="*/ 438216 h 471957"/>
                <a:gd name="connsiteX25" fmla="*/ 866775 w 2771775"/>
                <a:gd name="connsiteY25" fmla="*/ 442978 h 471957"/>
                <a:gd name="connsiteX26" fmla="*/ 981075 w 2771775"/>
                <a:gd name="connsiteY26" fmla="*/ 452503 h 471957"/>
                <a:gd name="connsiteX27" fmla="*/ 1328738 w 2771775"/>
                <a:gd name="connsiteY27" fmla="*/ 452503 h 471957"/>
                <a:gd name="connsiteX28" fmla="*/ 1419225 w 2771775"/>
                <a:gd name="connsiteY28" fmla="*/ 447741 h 471957"/>
                <a:gd name="connsiteX29" fmla="*/ 1462088 w 2771775"/>
                <a:gd name="connsiteY29" fmla="*/ 433453 h 471957"/>
                <a:gd name="connsiteX30" fmla="*/ 1476375 w 2771775"/>
                <a:gd name="connsiteY30" fmla="*/ 428691 h 471957"/>
                <a:gd name="connsiteX31" fmla="*/ 1495425 w 2771775"/>
                <a:gd name="connsiteY31" fmla="*/ 419166 h 471957"/>
                <a:gd name="connsiteX32" fmla="*/ 1533525 w 2771775"/>
                <a:gd name="connsiteY32" fmla="*/ 414403 h 471957"/>
                <a:gd name="connsiteX33" fmla="*/ 1552575 w 2771775"/>
                <a:gd name="connsiteY33" fmla="*/ 404878 h 471957"/>
                <a:gd name="connsiteX34" fmla="*/ 1633538 w 2771775"/>
                <a:gd name="connsiteY34" fmla="*/ 390591 h 471957"/>
                <a:gd name="connsiteX35" fmla="*/ 1652588 w 2771775"/>
                <a:gd name="connsiteY35" fmla="*/ 385828 h 471957"/>
                <a:gd name="connsiteX36" fmla="*/ 1681163 w 2771775"/>
                <a:gd name="connsiteY36" fmla="*/ 376303 h 471957"/>
                <a:gd name="connsiteX37" fmla="*/ 1709738 w 2771775"/>
                <a:gd name="connsiteY37" fmla="*/ 371541 h 471957"/>
                <a:gd name="connsiteX38" fmla="*/ 1738313 w 2771775"/>
                <a:gd name="connsiteY38" fmla="*/ 362016 h 471957"/>
                <a:gd name="connsiteX39" fmla="*/ 1752600 w 2771775"/>
                <a:gd name="connsiteY39" fmla="*/ 347728 h 471957"/>
                <a:gd name="connsiteX40" fmla="*/ 1809750 w 2771775"/>
                <a:gd name="connsiteY40" fmla="*/ 333441 h 471957"/>
                <a:gd name="connsiteX41" fmla="*/ 1843088 w 2771775"/>
                <a:gd name="connsiteY41" fmla="*/ 323916 h 471957"/>
                <a:gd name="connsiteX42" fmla="*/ 1876425 w 2771775"/>
                <a:gd name="connsiteY42" fmla="*/ 304866 h 471957"/>
                <a:gd name="connsiteX43" fmla="*/ 1890713 w 2771775"/>
                <a:gd name="connsiteY43" fmla="*/ 295341 h 471957"/>
                <a:gd name="connsiteX44" fmla="*/ 1905000 w 2771775"/>
                <a:gd name="connsiteY44" fmla="*/ 290578 h 471957"/>
                <a:gd name="connsiteX45" fmla="*/ 1938338 w 2771775"/>
                <a:gd name="connsiteY45" fmla="*/ 266766 h 471957"/>
                <a:gd name="connsiteX46" fmla="*/ 1952625 w 2771775"/>
                <a:gd name="connsiteY46" fmla="*/ 262003 h 471957"/>
                <a:gd name="connsiteX47" fmla="*/ 1966913 w 2771775"/>
                <a:gd name="connsiteY47" fmla="*/ 252478 h 471957"/>
                <a:gd name="connsiteX48" fmla="*/ 1985963 w 2771775"/>
                <a:gd name="connsiteY48" fmla="*/ 247716 h 471957"/>
                <a:gd name="connsiteX49" fmla="*/ 2033588 w 2771775"/>
                <a:gd name="connsiteY49" fmla="*/ 233428 h 471957"/>
                <a:gd name="connsiteX50" fmla="*/ 2076450 w 2771775"/>
                <a:gd name="connsiteY50" fmla="*/ 228666 h 471957"/>
                <a:gd name="connsiteX51" fmla="*/ 2109788 w 2771775"/>
                <a:gd name="connsiteY51" fmla="*/ 219141 h 471957"/>
                <a:gd name="connsiteX52" fmla="*/ 2138363 w 2771775"/>
                <a:gd name="connsiteY52" fmla="*/ 209616 h 471957"/>
                <a:gd name="connsiteX53" fmla="*/ 2185988 w 2771775"/>
                <a:gd name="connsiteY53" fmla="*/ 200091 h 471957"/>
                <a:gd name="connsiteX54" fmla="*/ 2214563 w 2771775"/>
                <a:gd name="connsiteY54" fmla="*/ 190566 h 471957"/>
                <a:gd name="connsiteX55" fmla="*/ 2238375 w 2771775"/>
                <a:gd name="connsiteY55" fmla="*/ 181041 h 471957"/>
                <a:gd name="connsiteX56" fmla="*/ 2286000 w 2771775"/>
                <a:gd name="connsiteY56" fmla="*/ 176278 h 471957"/>
                <a:gd name="connsiteX57" fmla="*/ 2319338 w 2771775"/>
                <a:gd name="connsiteY57" fmla="*/ 166753 h 471957"/>
                <a:gd name="connsiteX58" fmla="*/ 2333625 w 2771775"/>
                <a:gd name="connsiteY58" fmla="*/ 161991 h 471957"/>
                <a:gd name="connsiteX59" fmla="*/ 2347913 w 2771775"/>
                <a:gd name="connsiteY59" fmla="*/ 152466 h 471957"/>
                <a:gd name="connsiteX60" fmla="*/ 2362200 w 2771775"/>
                <a:gd name="connsiteY60" fmla="*/ 147703 h 471957"/>
                <a:gd name="connsiteX61" fmla="*/ 2381250 w 2771775"/>
                <a:gd name="connsiteY61" fmla="*/ 138178 h 471957"/>
                <a:gd name="connsiteX62" fmla="*/ 2395538 w 2771775"/>
                <a:gd name="connsiteY62" fmla="*/ 128653 h 471957"/>
                <a:gd name="connsiteX63" fmla="*/ 2438400 w 2771775"/>
                <a:gd name="connsiteY63" fmla="*/ 119128 h 471957"/>
                <a:gd name="connsiteX64" fmla="*/ 2471738 w 2771775"/>
                <a:gd name="connsiteY64" fmla="*/ 104841 h 471957"/>
                <a:gd name="connsiteX65" fmla="*/ 2500313 w 2771775"/>
                <a:gd name="connsiteY65" fmla="*/ 95316 h 471957"/>
                <a:gd name="connsiteX66" fmla="*/ 2533650 w 2771775"/>
                <a:gd name="connsiteY66" fmla="*/ 81028 h 471957"/>
                <a:gd name="connsiteX67" fmla="*/ 2547938 w 2771775"/>
                <a:gd name="connsiteY67" fmla="*/ 71503 h 471957"/>
                <a:gd name="connsiteX68" fmla="*/ 2562225 w 2771775"/>
                <a:gd name="connsiteY68" fmla="*/ 66741 h 471957"/>
                <a:gd name="connsiteX69" fmla="*/ 2595563 w 2771775"/>
                <a:gd name="connsiteY69" fmla="*/ 52453 h 471957"/>
                <a:gd name="connsiteX70" fmla="*/ 2614613 w 2771775"/>
                <a:gd name="connsiteY70" fmla="*/ 42928 h 471957"/>
                <a:gd name="connsiteX71" fmla="*/ 2633663 w 2771775"/>
                <a:gd name="connsiteY71" fmla="*/ 38166 h 471957"/>
                <a:gd name="connsiteX72" fmla="*/ 2676525 w 2771775"/>
                <a:gd name="connsiteY72" fmla="*/ 23878 h 471957"/>
                <a:gd name="connsiteX73" fmla="*/ 2690813 w 2771775"/>
                <a:gd name="connsiteY73" fmla="*/ 19116 h 471957"/>
                <a:gd name="connsiteX74" fmla="*/ 2709863 w 2771775"/>
                <a:gd name="connsiteY74" fmla="*/ 14353 h 471957"/>
                <a:gd name="connsiteX75" fmla="*/ 2724150 w 2771775"/>
                <a:gd name="connsiteY75" fmla="*/ 9591 h 471957"/>
                <a:gd name="connsiteX76" fmla="*/ 2747963 w 2771775"/>
                <a:gd name="connsiteY76" fmla="*/ 4828 h 471957"/>
                <a:gd name="connsiteX77" fmla="*/ 2771775 w 2771775"/>
                <a:gd name="connsiteY77" fmla="*/ 66 h 471957"/>
                <a:gd name="connsiteX0" fmla="*/ 0 w 2724150"/>
                <a:gd name="connsiteY0" fmla="*/ 266766 h 471957"/>
                <a:gd name="connsiteX1" fmla="*/ 47625 w 2724150"/>
                <a:gd name="connsiteY1" fmla="*/ 271528 h 471957"/>
                <a:gd name="connsiteX2" fmla="*/ 66675 w 2724150"/>
                <a:gd name="connsiteY2" fmla="*/ 276291 h 471957"/>
                <a:gd name="connsiteX3" fmla="*/ 133350 w 2724150"/>
                <a:gd name="connsiteY3" fmla="*/ 285816 h 471957"/>
                <a:gd name="connsiteX4" fmla="*/ 180975 w 2724150"/>
                <a:gd name="connsiteY4" fmla="*/ 304866 h 471957"/>
                <a:gd name="connsiteX5" fmla="*/ 204788 w 2724150"/>
                <a:gd name="connsiteY5" fmla="*/ 309628 h 471957"/>
                <a:gd name="connsiteX6" fmla="*/ 219075 w 2724150"/>
                <a:gd name="connsiteY6" fmla="*/ 314391 h 471957"/>
                <a:gd name="connsiteX7" fmla="*/ 261938 w 2724150"/>
                <a:gd name="connsiteY7" fmla="*/ 323916 h 471957"/>
                <a:gd name="connsiteX8" fmla="*/ 314325 w 2724150"/>
                <a:gd name="connsiteY8" fmla="*/ 328678 h 471957"/>
                <a:gd name="connsiteX9" fmla="*/ 352425 w 2724150"/>
                <a:gd name="connsiteY9" fmla="*/ 338203 h 471957"/>
                <a:gd name="connsiteX10" fmla="*/ 400050 w 2724150"/>
                <a:gd name="connsiteY10" fmla="*/ 342966 h 471957"/>
                <a:gd name="connsiteX11" fmla="*/ 428625 w 2724150"/>
                <a:gd name="connsiteY11" fmla="*/ 347728 h 471957"/>
                <a:gd name="connsiteX12" fmla="*/ 471488 w 2724150"/>
                <a:gd name="connsiteY12" fmla="*/ 366778 h 471957"/>
                <a:gd name="connsiteX13" fmla="*/ 485775 w 2724150"/>
                <a:gd name="connsiteY13" fmla="*/ 371541 h 471957"/>
                <a:gd name="connsiteX14" fmla="*/ 504825 w 2724150"/>
                <a:gd name="connsiteY14" fmla="*/ 381066 h 471957"/>
                <a:gd name="connsiteX15" fmla="*/ 519113 w 2724150"/>
                <a:gd name="connsiteY15" fmla="*/ 385828 h 471957"/>
                <a:gd name="connsiteX16" fmla="*/ 538163 w 2724150"/>
                <a:gd name="connsiteY16" fmla="*/ 395353 h 471957"/>
                <a:gd name="connsiteX17" fmla="*/ 600075 w 2724150"/>
                <a:gd name="connsiteY17" fmla="*/ 404878 h 471957"/>
                <a:gd name="connsiteX18" fmla="*/ 623888 w 2724150"/>
                <a:gd name="connsiteY18" fmla="*/ 409641 h 471957"/>
                <a:gd name="connsiteX19" fmla="*/ 638175 w 2724150"/>
                <a:gd name="connsiteY19" fmla="*/ 414403 h 471957"/>
                <a:gd name="connsiteX20" fmla="*/ 704850 w 2724150"/>
                <a:gd name="connsiteY20" fmla="*/ 419166 h 471957"/>
                <a:gd name="connsiteX21" fmla="*/ 723900 w 2724150"/>
                <a:gd name="connsiteY21" fmla="*/ 423928 h 471957"/>
                <a:gd name="connsiteX22" fmla="*/ 752475 w 2724150"/>
                <a:gd name="connsiteY22" fmla="*/ 433453 h 471957"/>
                <a:gd name="connsiteX23" fmla="*/ 804863 w 2724150"/>
                <a:gd name="connsiteY23" fmla="*/ 438216 h 471957"/>
                <a:gd name="connsiteX24" fmla="*/ 819150 w 2724150"/>
                <a:gd name="connsiteY24" fmla="*/ 442978 h 471957"/>
                <a:gd name="connsiteX25" fmla="*/ 933450 w 2724150"/>
                <a:gd name="connsiteY25" fmla="*/ 452503 h 471957"/>
                <a:gd name="connsiteX26" fmla="*/ 1281113 w 2724150"/>
                <a:gd name="connsiteY26" fmla="*/ 452503 h 471957"/>
                <a:gd name="connsiteX27" fmla="*/ 1371600 w 2724150"/>
                <a:gd name="connsiteY27" fmla="*/ 447741 h 471957"/>
                <a:gd name="connsiteX28" fmla="*/ 1414463 w 2724150"/>
                <a:gd name="connsiteY28" fmla="*/ 433453 h 471957"/>
                <a:gd name="connsiteX29" fmla="*/ 1428750 w 2724150"/>
                <a:gd name="connsiteY29" fmla="*/ 428691 h 471957"/>
                <a:gd name="connsiteX30" fmla="*/ 1447800 w 2724150"/>
                <a:gd name="connsiteY30" fmla="*/ 419166 h 471957"/>
                <a:gd name="connsiteX31" fmla="*/ 1485900 w 2724150"/>
                <a:gd name="connsiteY31" fmla="*/ 414403 h 471957"/>
                <a:gd name="connsiteX32" fmla="*/ 1504950 w 2724150"/>
                <a:gd name="connsiteY32" fmla="*/ 404878 h 471957"/>
                <a:gd name="connsiteX33" fmla="*/ 1585913 w 2724150"/>
                <a:gd name="connsiteY33" fmla="*/ 390591 h 471957"/>
                <a:gd name="connsiteX34" fmla="*/ 1604963 w 2724150"/>
                <a:gd name="connsiteY34" fmla="*/ 385828 h 471957"/>
                <a:gd name="connsiteX35" fmla="*/ 1633538 w 2724150"/>
                <a:gd name="connsiteY35" fmla="*/ 376303 h 471957"/>
                <a:gd name="connsiteX36" fmla="*/ 1662113 w 2724150"/>
                <a:gd name="connsiteY36" fmla="*/ 371541 h 471957"/>
                <a:gd name="connsiteX37" fmla="*/ 1690688 w 2724150"/>
                <a:gd name="connsiteY37" fmla="*/ 362016 h 471957"/>
                <a:gd name="connsiteX38" fmla="*/ 1704975 w 2724150"/>
                <a:gd name="connsiteY38" fmla="*/ 347728 h 471957"/>
                <a:gd name="connsiteX39" fmla="*/ 1762125 w 2724150"/>
                <a:gd name="connsiteY39" fmla="*/ 333441 h 471957"/>
                <a:gd name="connsiteX40" fmla="*/ 1795463 w 2724150"/>
                <a:gd name="connsiteY40" fmla="*/ 323916 h 471957"/>
                <a:gd name="connsiteX41" fmla="*/ 1828800 w 2724150"/>
                <a:gd name="connsiteY41" fmla="*/ 304866 h 471957"/>
                <a:gd name="connsiteX42" fmla="*/ 1843088 w 2724150"/>
                <a:gd name="connsiteY42" fmla="*/ 295341 h 471957"/>
                <a:gd name="connsiteX43" fmla="*/ 1857375 w 2724150"/>
                <a:gd name="connsiteY43" fmla="*/ 290578 h 471957"/>
                <a:gd name="connsiteX44" fmla="*/ 1890713 w 2724150"/>
                <a:gd name="connsiteY44" fmla="*/ 266766 h 471957"/>
                <a:gd name="connsiteX45" fmla="*/ 1905000 w 2724150"/>
                <a:gd name="connsiteY45" fmla="*/ 262003 h 471957"/>
                <a:gd name="connsiteX46" fmla="*/ 1919288 w 2724150"/>
                <a:gd name="connsiteY46" fmla="*/ 252478 h 471957"/>
                <a:gd name="connsiteX47" fmla="*/ 1938338 w 2724150"/>
                <a:gd name="connsiteY47" fmla="*/ 247716 h 471957"/>
                <a:gd name="connsiteX48" fmla="*/ 1985963 w 2724150"/>
                <a:gd name="connsiteY48" fmla="*/ 233428 h 471957"/>
                <a:gd name="connsiteX49" fmla="*/ 2028825 w 2724150"/>
                <a:gd name="connsiteY49" fmla="*/ 228666 h 471957"/>
                <a:gd name="connsiteX50" fmla="*/ 2062163 w 2724150"/>
                <a:gd name="connsiteY50" fmla="*/ 219141 h 471957"/>
                <a:gd name="connsiteX51" fmla="*/ 2090738 w 2724150"/>
                <a:gd name="connsiteY51" fmla="*/ 209616 h 471957"/>
                <a:gd name="connsiteX52" fmla="*/ 2138363 w 2724150"/>
                <a:gd name="connsiteY52" fmla="*/ 200091 h 471957"/>
                <a:gd name="connsiteX53" fmla="*/ 2166938 w 2724150"/>
                <a:gd name="connsiteY53" fmla="*/ 190566 h 471957"/>
                <a:gd name="connsiteX54" fmla="*/ 2190750 w 2724150"/>
                <a:gd name="connsiteY54" fmla="*/ 181041 h 471957"/>
                <a:gd name="connsiteX55" fmla="*/ 2238375 w 2724150"/>
                <a:gd name="connsiteY55" fmla="*/ 176278 h 471957"/>
                <a:gd name="connsiteX56" fmla="*/ 2271713 w 2724150"/>
                <a:gd name="connsiteY56" fmla="*/ 166753 h 471957"/>
                <a:gd name="connsiteX57" fmla="*/ 2286000 w 2724150"/>
                <a:gd name="connsiteY57" fmla="*/ 161991 h 471957"/>
                <a:gd name="connsiteX58" fmla="*/ 2300288 w 2724150"/>
                <a:gd name="connsiteY58" fmla="*/ 152466 h 471957"/>
                <a:gd name="connsiteX59" fmla="*/ 2314575 w 2724150"/>
                <a:gd name="connsiteY59" fmla="*/ 147703 h 471957"/>
                <a:gd name="connsiteX60" fmla="*/ 2333625 w 2724150"/>
                <a:gd name="connsiteY60" fmla="*/ 138178 h 471957"/>
                <a:gd name="connsiteX61" fmla="*/ 2347913 w 2724150"/>
                <a:gd name="connsiteY61" fmla="*/ 128653 h 471957"/>
                <a:gd name="connsiteX62" fmla="*/ 2390775 w 2724150"/>
                <a:gd name="connsiteY62" fmla="*/ 119128 h 471957"/>
                <a:gd name="connsiteX63" fmla="*/ 2424113 w 2724150"/>
                <a:gd name="connsiteY63" fmla="*/ 104841 h 471957"/>
                <a:gd name="connsiteX64" fmla="*/ 2452688 w 2724150"/>
                <a:gd name="connsiteY64" fmla="*/ 95316 h 471957"/>
                <a:gd name="connsiteX65" fmla="*/ 2486025 w 2724150"/>
                <a:gd name="connsiteY65" fmla="*/ 81028 h 471957"/>
                <a:gd name="connsiteX66" fmla="*/ 2500313 w 2724150"/>
                <a:gd name="connsiteY66" fmla="*/ 71503 h 471957"/>
                <a:gd name="connsiteX67" fmla="*/ 2514600 w 2724150"/>
                <a:gd name="connsiteY67" fmla="*/ 66741 h 471957"/>
                <a:gd name="connsiteX68" fmla="*/ 2547938 w 2724150"/>
                <a:gd name="connsiteY68" fmla="*/ 52453 h 471957"/>
                <a:gd name="connsiteX69" fmla="*/ 2566988 w 2724150"/>
                <a:gd name="connsiteY69" fmla="*/ 42928 h 471957"/>
                <a:gd name="connsiteX70" fmla="*/ 2586038 w 2724150"/>
                <a:gd name="connsiteY70" fmla="*/ 38166 h 471957"/>
                <a:gd name="connsiteX71" fmla="*/ 2628900 w 2724150"/>
                <a:gd name="connsiteY71" fmla="*/ 23878 h 471957"/>
                <a:gd name="connsiteX72" fmla="*/ 2643188 w 2724150"/>
                <a:gd name="connsiteY72" fmla="*/ 19116 h 471957"/>
                <a:gd name="connsiteX73" fmla="*/ 2662238 w 2724150"/>
                <a:gd name="connsiteY73" fmla="*/ 14353 h 471957"/>
                <a:gd name="connsiteX74" fmla="*/ 2676525 w 2724150"/>
                <a:gd name="connsiteY74" fmla="*/ 9591 h 471957"/>
                <a:gd name="connsiteX75" fmla="*/ 2700338 w 2724150"/>
                <a:gd name="connsiteY75" fmla="*/ 4828 h 471957"/>
                <a:gd name="connsiteX76" fmla="*/ 2724150 w 2724150"/>
                <a:gd name="connsiteY76" fmla="*/ 66 h 471957"/>
                <a:gd name="connsiteX0" fmla="*/ 0 w 2676525"/>
                <a:gd name="connsiteY0" fmla="*/ 271528 h 471957"/>
                <a:gd name="connsiteX1" fmla="*/ 19050 w 2676525"/>
                <a:gd name="connsiteY1" fmla="*/ 276291 h 471957"/>
                <a:gd name="connsiteX2" fmla="*/ 85725 w 2676525"/>
                <a:gd name="connsiteY2" fmla="*/ 285816 h 471957"/>
                <a:gd name="connsiteX3" fmla="*/ 133350 w 2676525"/>
                <a:gd name="connsiteY3" fmla="*/ 304866 h 471957"/>
                <a:gd name="connsiteX4" fmla="*/ 157163 w 2676525"/>
                <a:gd name="connsiteY4" fmla="*/ 309628 h 471957"/>
                <a:gd name="connsiteX5" fmla="*/ 171450 w 2676525"/>
                <a:gd name="connsiteY5" fmla="*/ 314391 h 471957"/>
                <a:gd name="connsiteX6" fmla="*/ 214313 w 2676525"/>
                <a:gd name="connsiteY6" fmla="*/ 323916 h 471957"/>
                <a:gd name="connsiteX7" fmla="*/ 266700 w 2676525"/>
                <a:gd name="connsiteY7" fmla="*/ 328678 h 471957"/>
                <a:gd name="connsiteX8" fmla="*/ 304800 w 2676525"/>
                <a:gd name="connsiteY8" fmla="*/ 338203 h 471957"/>
                <a:gd name="connsiteX9" fmla="*/ 352425 w 2676525"/>
                <a:gd name="connsiteY9" fmla="*/ 342966 h 471957"/>
                <a:gd name="connsiteX10" fmla="*/ 381000 w 2676525"/>
                <a:gd name="connsiteY10" fmla="*/ 347728 h 471957"/>
                <a:gd name="connsiteX11" fmla="*/ 423863 w 2676525"/>
                <a:gd name="connsiteY11" fmla="*/ 366778 h 471957"/>
                <a:gd name="connsiteX12" fmla="*/ 438150 w 2676525"/>
                <a:gd name="connsiteY12" fmla="*/ 371541 h 471957"/>
                <a:gd name="connsiteX13" fmla="*/ 457200 w 2676525"/>
                <a:gd name="connsiteY13" fmla="*/ 381066 h 471957"/>
                <a:gd name="connsiteX14" fmla="*/ 471488 w 2676525"/>
                <a:gd name="connsiteY14" fmla="*/ 385828 h 471957"/>
                <a:gd name="connsiteX15" fmla="*/ 490538 w 2676525"/>
                <a:gd name="connsiteY15" fmla="*/ 395353 h 471957"/>
                <a:gd name="connsiteX16" fmla="*/ 552450 w 2676525"/>
                <a:gd name="connsiteY16" fmla="*/ 404878 h 471957"/>
                <a:gd name="connsiteX17" fmla="*/ 576263 w 2676525"/>
                <a:gd name="connsiteY17" fmla="*/ 409641 h 471957"/>
                <a:gd name="connsiteX18" fmla="*/ 590550 w 2676525"/>
                <a:gd name="connsiteY18" fmla="*/ 414403 h 471957"/>
                <a:gd name="connsiteX19" fmla="*/ 657225 w 2676525"/>
                <a:gd name="connsiteY19" fmla="*/ 419166 h 471957"/>
                <a:gd name="connsiteX20" fmla="*/ 676275 w 2676525"/>
                <a:gd name="connsiteY20" fmla="*/ 423928 h 471957"/>
                <a:gd name="connsiteX21" fmla="*/ 704850 w 2676525"/>
                <a:gd name="connsiteY21" fmla="*/ 433453 h 471957"/>
                <a:gd name="connsiteX22" fmla="*/ 757238 w 2676525"/>
                <a:gd name="connsiteY22" fmla="*/ 438216 h 471957"/>
                <a:gd name="connsiteX23" fmla="*/ 771525 w 2676525"/>
                <a:gd name="connsiteY23" fmla="*/ 442978 h 471957"/>
                <a:gd name="connsiteX24" fmla="*/ 885825 w 2676525"/>
                <a:gd name="connsiteY24" fmla="*/ 452503 h 471957"/>
                <a:gd name="connsiteX25" fmla="*/ 1233488 w 2676525"/>
                <a:gd name="connsiteY25" fmla="*/ 452503 h 471957"/>
                <a:gd name="connsiteX26" fmla="*/ 1323975 w 2676525"/>
                <a:gd name="connsiteY26" fmla="*/ 447741 h 471957"/>
                <a:gd name="connsiteX27" fmla="*/ 1366838 w 2676525"/>
                <a:gd name="connsiteY27" fmla="*/ 433453 h 471957"/>
                <a:gd name="connsiteX28" fmla="*/ 1381125 w 2676525"/>
                <a:gd name="connsiteY28" fmla="*/ 428691 h 471957"/>
                <a:gd name="connsiteX29" fmla="*/ 1400175 w 2676525"/>
                <a:gd name="connsiteY29" fmla="*/ 419166 h 471957"/>
                <a:gd name="connsiteX30" fmla="*/ 1438275 w 2676525"/>
                <a:gd name="connsiteY30" fmla="*/ 414403 h 471957"/>
                <a:gd name="connsiteX31" fmla="*/ 1457325 w 2676525"/>
                <a:gd name="connsiteY31" fmla="*/ 404878 h 471957"/>
                <a:gd name="connsiteX32" fmla="*/ 1538288 w 2676525"/>
                <a:gd name="connsiteY32" fmla="*/ 390591 h 471957"/>
                <a:gd name="connsiteX33" fmla="*/ 1557338 w 2676525"/>
                <a:gd name="connsiteY33" fmla="*/ 385828 h 471957"/>
                <a:gd name="connsiteX34" fmla="*/ 1585913 w 2676525"/>
                <a:gd name="connsiteY34" fmla="*/ 376303 h 471957"/>
                <a:gd name="connsiteX35" fmla="*/ 1614488 w 2676525"/>
                <a:gd name="connsiteY35" fmla="*/ 371541 h 471957"/>
                <a:gd name="connsiteX36" fmla="*/ 1643063 w 2676525"/>
                <a:gd name="connsiteY36" fmla="*/ 362016 h 471957"/>
                <a:gd name="connsiteX37" fmla="*/ 1657350 w 2676525"/>
                <a:gd name="connsiteY37" fmla="*/ 347728 h 471957"/>
                <a:gd name="connsiteX38" fmla="*/ 1714500 w 2676525"/>
                <a:gd name="connsiteY38" fmla="*/ 333441 h 471957"/>
                <a:gd name="connsiteX39" fmla="*/ 1747838 w 2676525"/>
                <a:gd name="connsiteY39" fmla="*/ 323916 h 471957"/>
                <a:gd name="connsiteX40" fmla="*/ 1781175 w 2676525"/>
                <a:gd name="connsiteY40" fmla="*/ 304866 h 471957"/>
                <a:gd name="connsiteX41" fmla="*/ 1795463 w 2676525"/>
                <a:gd name="connsiteY41" fmla="*/ 295341 h 471957"/>
                <a:gd name="connsiteX42" fmla="*/ 1809750 w 2676525"/>
                <a:gd name="connsiteY42" fmla="*/ 290578 h 471957"/>
                <a:gd name="connsiteX43" fmla="*/ 1843088 w 2676525"/>
                <a:gd name="connsiteY43" fmla="*/ 266766 h 471957"/>
                <a:gd name="connsiteX44" fmla="*/ 1857375 w 2676525"/>
                <a:gd name="connsiteY44" fmla="*/ 262003 h 471957"/>
                <a:gd name="connsiteX45" fmla="*/ 1871663 w 2676525"/>
                <a:gd name="connsiteY45" fmla="*/ 252478 h 471957"/>
                <a:gd name="connsiteX46" fmla="*/ 1890713 w 2676525"/>
                <a:gd name="connsiteY46" fmla="*/ 247716 h 471957"/>
                <a:gd name="connsiteX47" fmla="*/ 1938338 w 2676525"/>
                <a:gd name="connsiteY47" fmla="*/ 233428 h 471957"/>
                <a:gd name="connsiteX48" fmla="*/ 1981200 w 2676525"/>
                <a:gd name="connsiteY48" fmla="*/ 228666 h 471957"/>
                <a:gd name="connsiteX49" fmla="*/ 2014538 w 2676525"/>
                <a:gd name="connsiteY49" fmla="*/ 219141 h 471957"/>
                <a:gd name="connsiteX50" fmla="*/ 2043113 w 2676525"/>
                <a:gd name="connsiteY50" fmla="*/ 209616 h 471957"/>
                <a:gd name="connsiteX51" fmla="*/ 2090738 w 2676525"/>
                <a:gd name="connsiteY51" fmla="*/ 200091 h 471957"/>
                <a:gd name="connsiteX52" fmla="*/ 2119313 w 2676525"/>
                <a:gd name="connsiteY52" fmla="*/ 190566 h 471957"/>
                <a:gd name="connsiteX53" fmla="*/ 2143125 w 2676525"/>
                <a:gd name="connsiteY53" fmla="*/ 181041 h 471957"/>
                <a:gd name="connsiteX54" fmla="*/ 2190750 w 2676525"/>
                <a:gd name="connsiteY54" fmla="*/ 176278 h 471957"/>
                <a:gd name="connsiteX55" fmla="*/ 2224088 w 2676525"/>
                <a:gd name="connsiteY55" fmla="*/ 166753 h 471957"/>
                <a:gd name="connsiteX56" fmla="*/ 2238375 w 2676525"/>
                <a:gd name="connsiteY56" fmla="*/ 161991 h 471957"/>
                <a:gd name="connsiteX57" fmla="*/ 2252663 w 2676525"/>
                <a:gd name="connsiteY57" fmla="*/ 152466 h 471957"/>
                <a:gd name="connsiteX58" fmla="*/ 2266950 w 2676525"/>
                <a:gd name="connsiteY58" fmla="*/ 147703 h 471957"/>
                <a:gd name="connsiteX59" fmla="*/ 2286000 w 2676525"/>
                <a:gd name="connsiteY59" fmla="*/ 138178 h 471957"/>
                <a:gd name="connsiteX60" fmla="*/ 2300288 w 2676525"/>
                <a:gd name="connsiteY60" fmla="*/ 128653 h 471957"/>
                <a:gd name="connsiteX61" fmla="*/ 2343150 w 2676525"/>
                <a:gd name="connsiteY61" fmla="*/ 119128 h 471957"/>
                <a:gd name="connsiteX62" fmla="*/ 2376488 w 2676525"/>
                <a:gd name="connsiteY62" fmla="*/ 104841 h 471957"/>
                <a:gd name="connsiteX63" fmla="*/ 2405063 w 2676525"/>
                <a:gd name="connsiteY63" fmla="*/ 95316 h 471957"/>
                <a:gd name="connsiteX64" fmla="*/ 2438400 w 2676525"/>
                <a:gd name="connsiteY64" fmla="*/ 81028 h 471957"/>
                <a:gd name="connsiteX65" fmla="*/ 2452688 w 2676525"/>
                <a:gd name="connsiteY65" fmla="*/ 71503 h 471957"/>
                <a:gd name="connsiteX66" fmla="*/ 2466975 w 2676525"/>
                <a:gd name="connsiteY66" fmla="*/ 66741 h 471957"/>
                <a:gd name="connsiteX67" fmla="*/ 2500313 w 2676525"/>
                <a:gd name="connsiteY67" fmla="*/ 52453 h 471957"/>
                <a:gd name="connsiteX68" fmla="*/ 2519363 w 2676525"/>
                <a:gd name="connsiteY68" fmla="*/ 42928 h 471957"/>
                <a:gd name="connsiteX69" fmla="*/ 2538413 w 2676525"/>
                <a:gd name="connsiteY69" fmla="*/ 38166 h 471957"/>
                <a:gd name="connsiteX70" fmla="*/ 2581275 w 2676525"/>
                <a:gd name="connsiteY70" fmla="*/ 23878 h 471957"/>
                <a:gd name="connsiteX71" fmla="*/ 2595563 w 2676525"/>
                <a:gd name="connsiteY71" fmla="*/ 19116 h 471957"/>
                <a:gd name="connsiteX72" fmla="*/ 2614613 w 2676525"/>
                <a:gd name="connsiteY72" fmla="*/ 14353 h 471957"/>
                <a:gd name="connsiteX73" fmla="*/ 2628900 w 2676525"/>
                <a:gd name="connsiteY73" fmla="*/ 9591 h 471957"/>
                <a:gd name="connsiteX74" fmla="*/ 2652713 w 2676525"/>
                <a:gd name="connsiteY74" fmla="*/ 4828 h 471957"/>
                <a:gd name="connsiteX75" fmla="*/ 2676525 w 2676525"/>
                <a:gd name="connsiteY75" fmla="*/ 66 h 471957"/>
                <a:gd name="connsiteX0" fmla="*/ 0 w 2676525"/>
                <a:gd name="connsiteY0" fmla="*/ 271528 h 471957"/>
                <a:gd name="connsiteX1" fmla="*/ 85725 w 2676525"/>
                <a:gd name="connsiteY1" fmla="*/ 285816 h 471957"/>
                <a:gd name="connsiteX2" fmla="*/ 133350 w 2676525"/>
                <a:gd name="connsiteY2" fmla="*/ 304866 h 471957"/>
                <a:gd name="connsiteX3" fmla="*/ 157163 w 2676525"/>
                <a:gd name="connsiteY3" fmla="*/ 309628 h 471957"/>
                <a:gd name="connsiteX4" fmla="*/ 171450 w 2676525"/>
                <a:gd name="connsiteY4" fmla="*/ 314391 h 471957"/>
                <a:gd name="connsiteX5" fmla="*/ 214313 w 2676525"/>
                <a:gd name="connsiteY5" fmla="*/ 323916 h 471957"/>
                <a:gd name="connsiteX6" fmla="*/ 266700 w 2676525"/>
                <a:gd name="connsiteY6" fmla="*/ 328678 h 471957"/>
                <a:gd name="connsiteX7" fmla="*/ 304800 w 2676525"/>
                <a:gd name="connsiteY7" fmla="*/ 338203 h 471957"/>
                <a:gd name="connsiteX8" fmla="*/ 352425 w 2676525"/>
                <a:gd name="connsiteY8" fmla="*/ 342966 h 471957"/>
                <a:gd name="connsiteX9" fmla="*/ 381000 w 2676525"/>
                <a:gd name="connsiteY9" fmla="*/ 347728 h 471957"/>
                <a:gd name="connsiteX10" fmla="*/ 423863 w 2676525"/>
                <a:gd name="connsiteY10" fmla="*/ 366778 h 471957"/>
                <a:gd name="connsiteX11" fmla="*/ 438150 w 2676525"/>
                <a:gd name="connsiteY11" fmla="*/ 371541 h 471957"/>
                <a:gd name="connsiteX12" fmla="*/ 457200 w 2676525"/>
                <a:gd name="connsiteY12" fmla="*/ 381066 h 471957"/>
                <a:gd name="connsiteX13" fmla="*/ 471488 w 2676525"/>
                <a:gd name="connsiteY13" fmla="*/ 385828 h 471957"/>
                <a:gd name="connsiteX14" fmla="*/ 490538 w 2676525"/>
                <a:gd name="connsiteY14" fmla="*/ 395353 h 471957"/>
                <a:gd name="connsiteX15" fmla="*/ 552450 w 2676525"/>
                <a:gd name="connsiteY15" fmla="*/ 404878 h 471957"/>
                <a:gd name="connsiteX16" fmla="*/ 576263 w 2676525"/>
                <a:gd name="connsiteY16" fmla="*/ 409641 h 471957"/>
                <a:gd name="connsiteX17" fmla="*/ 590550 w 2676525"/>
                <a:gd name="connsiteY17" fmla="*/ 414403 h 471957"/>
                <a:gd name="connsiteX18" fmla="*/ 657225 w 2676525"/>
                <a:gd name="connsiteY18" fmla="*/ 419166 h 471957"/>
                <a:gd name="connsiteX19" fmla="*/ 676275 w 2676525"/>
                <a:gd name="connsiteY19" fmla="*/ 423928 h 471957"/>
                <a:gd name="connsiteX20" fmla="*/ 704850 w 2676525"/>
                <a:gd name="connsiteY20" fmla="*/ 433453 h 471957"/>
                <a:gd name="connsiteX21" fmla="*/ 757238 w 2676525"/>
                <a:gd name="connsiteY21" fmla="*/ 438216 h 471957"/>
                <a:gd name="connsiteX22" fmla="*/ 771525 w 2676525"/>
                <a:gd name="connsiteY22" fmla="*/ 442978 h 471957"/>
                <a:gd name="connsiteX23" fmla="*/ 885825 w 2676525"/>
                <a:gd name="connsiteY23" fmla="*/ 452503 h 471957"/>
                <a:gd name="connsiteX24" fmla="*/ 1233488 w 2676525"/>
                <a:gd name="connsiteY24" fmla="*/ 452503 h 471957"/>
                <a:gd name="connsiteX25" fmla="*/ 1323975 w 2676525"/>
                <a:gd name="connsiteY25" fmla="*/ 447741 h 471957"/>
                <a:gd name="connsiteX26" fmla="*/ 1366838 w 2676525"/>
                <a:gd name="connsiteY26" fmla="*/ 433453 h 471957"/>
                <a:gd name="connsiteX27" fmla="*/ 1381125 w 2676525"/>
                <a:gd name="connsiteY27" fmla="*/ 428691 h 471957"/>
                <a:gd name="connsiteX28" fmla="*/ 1400175 w 2676525"/>
                <a:gd name="connsiteY28" fmla="*/ 419166 h 471957"/>
                <a:gd name="connsiteX29" fmla="*/ 1438275 w 2676525"/>
                <a:gd name="connsiteY29" fmla="*/ 414403 h 471957"/>
                <a:gd name="connsiteX30" fmla="*/ 1457325 w 2676525"/>
                <a:gd name="connsiteY30" fmla="*/ 404878 h 471957"/>
                <a:gd name="connsiteX31" fmla="*/ 1538288 w 2676525"/>
                <a:gd name="connsiteY31" fmla="*/ 390591 h 471957"/>
                <a:gd name="connsiteX32" fmla="*/ 1557338 w 2676525"/>
                <a:gd name="connsiteY32" fmla="*/ 385828 h 471957"/>
                <a:gd name="connsiteX33" fmla="*/ 1585913 w 2676525"/>
                <a:gd name="connsiteY33" fmla="*/ 376303 h 471957"/>
                <a:gd name="connsiteX34" fmla="*/ 1614488 w 2676525"/>
                <a:gd name="connsiteY34" fmla="*/ 371541 h 471957"/>
                <a:gd name="connsiteX35" fmla="*/ 1643063 w 2676525"/>
                <a:gd name="connsiteY35" fmla="*/ 362016 h 471957"/>
                <a:gd name="connsiteX36" fmla="*/ 1657350 w 2676525"/>
                <a:gd name="connsiteY36" fmla="*/ 347728 h 471957"/>
                <a:gd name="connsiteX37" fmla="*/ 1714500 w 2676525"/>
                <a:gd name="connsiteY37" fmla="*/ 333441 h 471957"/>
                <a:gd name="connsiteX38" fmla="*/ 1747838 w 2676525"/>
                <a:gd name="connsiteY38" fmla="*/ 323916 h 471957"/>
                <a:gd name="connsiteX39" fmla="*/ 1781175 w 2676525"/>
                <a:gd name="connsiteY39" fmla="*/ 304866 h 471957"/>
                <a:gd name="connsiteX40" fmla="*/ 1795463 w 2676525"/>
                <a:gd name="connsiteY40" fmla="*/ 295341 h 471957"/>
                <a:gd name="connsiteX41" fmla="*/ 1809750 w 2676525"/>
                <a:gd name="connsiteY41" fmla="*/ 290578 h 471957"/>
                <a:gd name="connsiteX42" fmla="*/ 1843088 w 2676525"/>
                <a:gd name="connsiteY42" fmla="*/ 266766 h 471957"/>
                <a:gd name="connsiteX43" fmla="*/ 1857375 w 2676525"/>
                <a:gd name="connsiteY43" fmla="*/ 262003 h 471957"/>
                <a:gd name="connsiteX44" fmla="*/ 1871663 w 2676525"/>
                <a:gd name="connsiteY44" fmla="*/ 252478 h 471957"/>
                <a:gd name="connsiteX45" fmla="*/ 1890713 w 2676525"/>
                <a:gd name="connsiteY45" fmla="*/ 247716 h 471957"/>
                <a:gd name="connsiteX46" fmla="*/ 1938338 w 2676525"/>
                <a:gd name="connsiteY46" fmla="*/ 233428 h 471957"/>
                <a:gd name="connsiteX47" fmla="*/ 1981200 w 2676525"/>
                <a:gd name="connsiteY47" fmla="*/ 228666 h 471957"/>
                <a:gd name="connsiteX48" fmla="*/ 2014538 w 2676525"/>
                <a:gd name="connsiteY48" fmla="*/ 219141 h 471957"/>
                <a:gd name="connsiteX49" fmla="*/ 2043113 w 2676525"/>
                <a:gd name="connsiteY49" fmla="*/ 209616 h 471957"/>
                <a:gd name="connsiteX50" fmla="*/ 2090738 w 2676525"/>
                <a:gd name="connsiteY50" fmla="*/ 200091 h 471957"/>
                <a:gd name="connsiteX51" fmla="*/ 2119313 w 2676525"/>
                <a:gd name="connsiteY51" fmla="*/ 190566 h 471957"/>
                <a:gd name="connsiteX52" fmla="*/ 2143125 w 2676525"/>
                <a:gd name="connsiteY52" fmla="*/ 181041 h 471957"/>
                <a:gd name="connsiteX53" fmla="*/ 2190750 w 2676525"/>
                <a:gd name="connsiteY53" fmla="*/ 176278 h 471957"/>
                <a:gd name="connsiteX54" fmla="*/ 2224088 w 2676525"/>
                <a:gd name="connsiteY54" fmla="*/ 166753 h 471957"/>
                <a:gd name="connsiteX55" fmla="*/ 2238375 w 2676525"/>
                <a:gd name="connsiteY55" fmla="*/ 161991 h 471957"/>
                <a:gd name="connsiteX56" fmla="*/ 2252663 w 2676525"/>
                <a:gd name="connsiteY56" fmla="*/ 152466 h 471957"/>
                <a:gd name="connsiteX57" fmla="*/ 2266950 w 2676525"/>
                <a:gd name="connsiteY57" fmla="*/ 147703 h 471957"/>
                <a:gd name="connsiteX58" fmla="*/ 2286000 w 2676525"/>
                <a:gd name="connsiteY58" fmla="*/ 138178 h 471957"/>
                <a:gd name="connsiteX59" fmla="*/ 2300288 w 2676525"/>
                <a:gd name="connsiteY59" fmla="*/ 128653 h 471957"/>
                <a:gd name="connsiteX60" fmla="*/ 2343150 w 2676525"/>
                <a:gd name="connsiteY60" fmla="*/ 119128 h 471957"/>
                <a:gd name="connsiteX61" fmla="*/ 2376488 w 2676525"/>
                <a:gd name="connsiteY61" fmla="*/ 104841 h 471957"/>
                <a:gd name="connsiteX62" fmla="*/ 2405063 w 2676525"/>
                <a:gd name="connsiteY62" fmla="*/ 95316 h 471957"/>
                <a:gd name="connsiteX63" fmla="*/ 2438400 w 2676525"/>
                <a:gd name="connsiteY63" fmla="*/ 81028 h 471957"/>
                <a:gd name="connsiteX64" fmla="*/ 2452688 w 2676525"/>
                <a:gd name="connsiteY64" fmla="*/ 71503 h 471957"/>
                <a:gd name="connsiteX65" fmla="*/ 2466975 w 2676525"/>
                <a:gd name="connsiteY65" fmla="*/ 66741 h 471957"/>
                <a:gd name="connsiteX66" fmla="*/ 2500313 w 2676525"/>
                <a:gd name="connsiteY66" fmla="*/ 52453 h 471957"/>
                <a:gd name="connsiteX67" fmla="*/ 2519363 w 2676525"/>
                <a:gd name="connsiteY67" fmla="*/ 42928 h 471957"/>
                <a:gd name="connsiteX68" fmla="*/ 2538413 w 2676525"/>
                <a:gd name="connsiteY68" fmla="*/ 38166 h 471957"/>
                <a:gd name="connsiteX69" fmla="*/ 2581275 w 2676525"/>
                <a:gd name="connsiteY69" fmla="*/ 23878 h 471957"/>
                <a:gd name="connsiteX70" fmla="*/ 2595563 w 2676525"/>
                <a:gd name="connsiteY70" fmla="*/ 19116 h 471957"/>
                <a:gd name="connsiteX71" fmla="*/ 2614613 w 2676525"/>
                <a:gd name="connsiteY71" fmla="*/ 14353 h 471957"/>
                <a:gd name="connsiteX72" fmla="*/ 2628900 w 2676525"/>
                <a:gd name="connsiteY72" fmla="*/ 9591 h 471957"/>
                <a:gd name="connsiteX73" fmla="*/ 2652713 w 2676525"/>
                <a:gd name="connsiteY73" fmla="*/ 4828 h 471957"/>
                <a:gd name="connsiteX74" fmla="*/ 2676525 w 2676525"/>
                <a:gd name="connsiteY74" fmla="*/ 66 h 471957"/>
                <a:gd name="connsiteX0" fmla="*/ 0 w 2590800"/>
                <a:gd name="connsiteY0" fmla="*/ 285816 h 471957"/>
                <a:gd name="connsiteX1" fmla="*/ 47625 w 2590800"/>
                <a:gd name="connsiteY1" fmla="*/ 304866 h 471957"/>
                <a:gd name="connsiteX2" fmla="*/ 71438 w 2590800"/>
                <a:gd name="connsiteY2" fmla="*/ 309628 h 471957"/>
                <a:gd name="connsiteX3" fmla="*/ 85725 w 2590800"/>
                <a:gd name="connsiteY3" fmla="*/ 314391 h 471957"/>
                <a:gd name="connsiteX4" fmla="*/ 128588 w 2590800"/>
                <a:gd name="connsiteY4" fmla="*/ 323916 h 471957"/>
                <a:gd name="connsiteX5" fmla="*/ 180975 w 2590800"/>
                <a:gd name="connsiteY5" fmla="*/ 328678 h 471957"/>
                <a:gd name="connsiteX6" fmla="*/ 219075 w 2590800"/>
                <a:gd name="connsiteY6" fmla="*/ 338203 h 471957"/>
                <a:gd name="connsiteX7" fmla="*/ 266700 w 2590800"/>
                <a:gd name="connsiteY7" fmla="*/ 342966 h 471957"/>
                <a:gd name="connsiteX8" fmla="*/ 295275 w 2590800"/>
                <a:gd name="connsiteY8" fmla="*/ 347728 h 471957"/>
                <a:gd name="connsiteX9" fmla="*/ 338138 w 2590800"/>
                <a:gd name="connsiteY9" fmla="*/ 366778 h 471957"/>
                <a:gd name="connsiteX10" fmla="*/ 352425 w 2590800"/>
                <a:gd name="connsiteY10" fmla="*/ 371541 h 471957"/>
                <a:gd name="connsiteX11" fmla="*/ 371475 w 2590800"/>
                <a:gd name="connsiteY11" fmla="*/ 381066 h 471957"/>
                <a:gd name="connsiteX12" fmla="*/ 385763 w 2590800"/>
                <a:gd name="connsiteY12" fmla="*/ 385828 h 471957"/>
                <a:gd name="connsiteX13" fmla="*/ 404813 w 2590800"/>
                <a:gd name="connsiteY13" fmla="*/ 395353 h 471957"/>
                <a:gd name="connsiteX14" fmla="*/ 466725 w 2590800"/>
                <a:gd name="connsiteY14" fmla="*/ 404878 h 471957"/>
                <a:gd name="connsiteX15" fmla="*/ 490538 w 2590800"/>
                <a:gd name="connsiteY15" fmla="*/ 409641 h 471957"/>
                <a:gd name="connsiteX16" fmla="*/ 504825 w 2590800"/>
                <a:gd name="connsiteY16" fmla="*/ 414403 h 471957"/>
                <a:gd name="connsiteX17" fmla="*/ 571500 w 2590800"/>
                <a:gd name="connsiteY17" fmla="*/ 419166 h 471957"/>
                <a:gd name="connsiteX18" fmla="*/ 590550 w 2590800"/>
                <a:gd name="connsiteY18" fmla="*/ 423928 h 471957"/>
                <a:gd name="connsiteX19" fmla="*/ 619125 w 2590800"/>
                <a:gd name="connsiteY19" fmla="*/ 433453 h 471957"/>
                <a:gd name="connsiteX20" fmla="*/ 671513 w 2590800"/>
                <a:gd name="connsiteY20" fmla="*/ 438216 h 471957"/>
                <a:gd name="connsiteX21" fmla="*/ 685800 w 2590800"/>
                <a:gd name="connsiteY21" fmla="*/ 442978 h 471957"/>
                <a:gd name="connsiteX22" fmla="*/ 800100 w 2590800"/>
                <a:gd name="connsiteY22" fmla="*/ 452503 h 471957"/>
                <a:gd name="connsiteX23" fmla="*/ 1147763 w 2590800"/>
                <a:gd name="connsiteY23" fmla="*/ 452503 h 471957"/>
                <a:gd name="connsiteX24" fmla="*/ 1238250 w 2590800"/>
                <a:gd name="connsiteY24" fmla="*/ 447741 h 471957"/>
                <a:gd name="connsiteX25" fmla="*/ 1281113 w 2590800"/>
                <a:gd name="connsiteY25" fmla="*/ 433453 h 471957"/>
                <a:gd name="connsiteX26" fmla="*/ 1295400 w 2590800"/>
                <a:gd name="connsiteY26" fmla="*/ 428691 h 471957"/>
                <a:gd name="connsiteX27" fmla="*/ 1314450 w 2590800"/>
                <a:gd name="connsiteY27" fmla="*/ 419166 h 471957"/>
                <a:gd name="connsiteX28" fmla="*/ 1352550 w 2590800"/>
                <a:gd name="connsiteY28" fmla="*/ 414403 h 471957"/>
                <a:gd name="connsiteX29" fmla="*/ 1371600 w 2590800"/>
                <a:gd name="connsiteY29" fmla="*/ 404878 h 471957"/>
                <a:gd name="connsiteX30" fmla="*/ 1452563 w 2590800"/>
                <a:gd name="connsiteY30" fmla="*/ 390591 h 471957"/>
                <a:gd name="connsiteX31" fmla="*/ 1471613 w 2590800"/>
                <a:gd name="connsiteY31" fmla="*/ 385828 h 471957"/>
                <a:gd name="connsiteX32" fmla="*/ 1500188 w 2590800"/>
                <a:gd name="connsiteY32" fmla="*/ 376303 h 471957"/>
                <a:gd name="connsiteX33" fmla="*/ 1528763 w 2590800"/>
                <a:gd name="connsiteY33" fmla="*/ 371541 h 471957"/>
                <a:gd name="connsiteX34" fmla="*/ 1557338 w 2590800"/>
                <a:gd name="connsiteY34" fmla="*/ 362016 h 471957"/>
                <a:gd name="connsiteX35" fmla="*/ 1571625 w 2590800"/>
                <a:gd name="connsiteY35" fmla="*/ 347728 h 471957"/>
                <a:gd name="connsiteX36" fmla="*/ 1628775 w 2590800"/>
                <a:gd name="connsiteY36" fmla="*/ 333441 h 471957"/>
                <a:gd name="connsiteX37" fmla="*/ 1662113 w 2590800"/>
                <a:gd name="connsiteY37" fmla="*/ 323916 h 471957"/>
                <a:gd name="connsiteX38" fmla="*/ 1695450 w 2590800"/>
                <a:gd name="connsiteY38" fmla="*/ 304866 h 471957"/>
                <a:gd name="connsiteX39" fmla="*/ 1709738 w 2590800"/>
                <a:gd name="connsiteY39" fmla="*/ 295341 h 471957"/>
                <a:gd name="connsiteX40" fmla="*/ 1724025 w 2590800"/>
                <a:gd name="connsiteY40" fmla="*/ 290578 h 471957"/>
                <a:gd name="connsiteX41" fmla="*/ 1757363 w 2590800"/>
                <a:gd name="connsiteY41" fmla="*/ 266766 h 471957"/>
                <a:gd name="connsiteX42" fmla="*/ 1771650 w 2590800"/>
                <a:gd name="connsiteY42" fmla="*/ 262003 h 471957"/>
                <a:gd name="connsiteX43" fmla="*/ 1785938 w 2590800"/>
                <a:gd name="connsiteY43" fmla="*/ 252478 h 471957"/>
                <a:gd name="connsiteX44" fmla="*/ 1804988 w 2590800"/>
                <a:gd name="connsiteY44" fmla="*/ 247716 h 471957"/>
                <a:gd name="connsiteX45" fmla="*/ 1852613 w 2590800"/>
                <a:gd name="connsiteY45" fmla="*/ 233428 h 471957"/>
                <a:gd name="connsiteX46" fmla="*/ 1895475 w 2590800"/>
                <a:gd name="connsiteY46" fmla="*/ 228666 h 471957"/>
                <a:gd name="connsiteX47" fmla="*/ 1928813 w 2590800"/>
                <a:gd name="connsiteY47" fmla="*/ 219141 h 471957"/>
                <a:gd name="connsiteX48" fmla="*/ 1957388 w 2590800"/>
                <a:gd name="connsiteY48" fmla="*/ 209616 h 471957"/>
                <a:gd name="connsiteX49" fmla="*/ 2005013 w 2590800"/>
                <a:gd name="connsiteY49" fmla="*/ 200091 h 471957"/>
                <a:gd name="connsiteX50" fmla="*/ 2033588 w 2590800"/>
                <a:gd name="connsiteY50" fmla="*/ 190566 h 471957"/>
                <a:gd name="connsiteX51" fmla="*/ 2057400 w 2590800"/>
                <a:gd name="connsiteY51" fmla="*/ 181041 h 471957"/>
                <a:gd name="connsiteX52" fmla="*/ 2105025 w 2590800"/>
                <a:gd name="connsiteY52" fmla="*/ 176278 h 471957"/>
                <a:gd name="connsiteX53" fmla="*/ 2138363 w 2590800"/>
                <a:gd name="connsiteY53" fmla="*/ 166753 h 471957"/>
                <a:gd name="connsiteX54" fmla="*/ 2152650 w 2590800"/>
                <a:gd name="connsiteY54" fmla="*/ 161991 h 471957"/>
                <a:gd name="connsiteX55" fmla="*/ 2166938 w 2590800"/>
                <a:gd name="connsiteY55" fmla="*/ 152466 h 471957"/>
                <a:gd name="connsiteX56" fmla="*/ 2181225 w 2590800"/>
                <a:gd name="connsiteY56" fmla="*/ 147703 h 471957"/>
                <a:gd name="connsiteX57" fmla="*/ 2200275 w 2590800"/>
                <a:gd name="connsiteY57" fmla="*/ 138178 h 471957"/>
                <a:gd name="connsiteX58" fmla="*/ 2214563 w 2590800"/>
                <a:gd name="connsiteY58" fmla="*/ 128653 h 471957"/>
                <a:gd name="connsiteX59" fmla="*/ 2257425 w 2590800"/>
                <a:gd name="connsiteY59" fmla="*/ 119128 h 471957"/>
                <a:gd name="connsiteX60" fmla="*/ 2290763 w 2590800"/>
                <a:gd name="connsiteY60" fmla="*/ 104841 h 471957"/>
                <a:gd name="connsiteX61" fmla="*/ 2319338 w 2590800"/>
                <a:gd name="connsiteY61" fmla="*/ 95316 h 471957"/>
                <a:gd name="connsiteX62" fmla="*/ 2352675 w 2590800"/>
                <a:gd name="connsiteY62" fmla="*/ 81028 h 471957"/>
                <a:gd name="connsiteX63" fmla="*/ 2366963 w 2590800"/>
                <a:gd name="connsiteY63" fmla="*/ 71503 h 471957"/>
                <a:gd name="connsiteX64" fmla="*/ 2381250 w 2590800"/>
                <a:gd name="connsiteY64" fmla="*/ 66741 h 471957"/>
                <a:gd name="connsiteX65" fmla="*/ 2414588 w 2590800"/>
                <a:gd name="connsiteY65" fmla="*/ 52453 h 471957"/>
                <a:gd name="connsiteX66" fmla="*/ 2433638 w 2590800"/>
                <a:gd name="connsiteY66" fmla="*/ 42928 h 471957"/>
                <a:gd name="connsiteX67" fmla="*/ 2452688 w 2590800"/>
                <a:gd name="connsiteY67" fmla="*/ 38166 h 471957"/>
                <a:gd name="connsiteX68" fmla="*/ 2495550 w 2590800"/>
                <a:gd name="connsiteY68" fmla="*/ 23878 h 471957"/>
                <a:gd name="connsiteX69" fmla="*/ 2509838 w 2590800"/>
                <a:gd name="connsiteY69" fmla="*/ 19116 h 471957"/>
                <a:gd name="connsiteX70" fmla="*/ 2528888 w 2590800"/>
                <a:gd name="connsiteY70" fmla="*/ 14353 h 471957"/>
                <a:gd name="connsiteX71" fmla="*/ 2543175 w 2590800"/>
                <a:gd name="connsiteY71" fmla="*/ 9591 h 471957"/>
                <a:gd name="connsiteX72" fmla="*/ 2566988 w 2590800"/>
                <a:gd name="connsiteY72" fmla="*/ 4828 h 471957"/>
                <a:gd name="connsiteX73" fmla="*/ 2590800 w 2590800"/>
                <a:gd name="connsiteY73" fmla="*/ 66 h 471957"/>
                <a:gd name="connsiteX0" fmla="*/ 0 w 2543175"/>
                <a:gd name="connsiteY0" fmla="*/ 304866 h 471957"/>
                <a:gd name="connsiteX1" fmla="*/ 23813 w 2543175"/>
                <a:gd name="connsiteY1" fmla="*/ 309628 h 471957"/>
                <a:gd name="connsiteX2" fmla="*/ 38100 w 2543175"/>
                <a:gd name="connsiteY2" fmla="*/ 314391 h 471957"/>
                <a:gd name="connsiteX3" fmla="*/ 80963 w 2543175"/>
                <a:gd name="connsiteY3" fmla="*/ 323916 h 471957"/>
                <a:gd name="connsiteX4" fmla="*/ 133350 w 2543175"/>
                <a:gd name="connsiteY4" fmla="*/ 328678 h 471957"/>
                <a:gd name="connsiteX5" fmla="*/ 171450 w 2543175"/>
                <a:gd name="connsiteY5" fmla="*/ 338203 h 471957"/>
                <a:gd name="connsiteX6" fmla="*/ 219075 w 2543175"/>
                <a:gd name="connsiteY6" fmla="*/ 342966 h 471957"/>
                <a:gd name="connsiteX7" fmla="*/ 247650 w 2543175"/>
                <a:gd name="connsiteY7" fmla="*/ 347728 h 471957"/>
                <a:gd name="connsiteX8" fmla="*/ 290513 w 2543175"/>
                <a:gd name="connsiteY8" fmla="*/ 366778 h 471957"/>
                <a:gd name="connsiteX9" fmla="*/ 304800 w 2543175"/>
                <a:gd name="connsiteY9" fmla="*/ 371541 h 471957"/>
                <a:gd name="connsiteX10" fmla="*/ 323850 w 2543175"/>
                <a:gd name="connsiteY10" fmla="*/ 381066 h 471957"/>
                <a:gd name="connsiteX11" fmla="*/ 338138 w 2543175"/>
                <a:gd name="connsiteY11" fmla="*/ 385828 h 471957"/>
                <a:gd name="connsiteX12" fmla="*/ 357188 w 2543175"/>
                <a:gd name="connsiteY12" fmla="*/ 395353 h 471957"/>
                <a:gd name="connsiteX13" fmla="*/ 419100 w 2543175"/>
                <a:gd name="connsiteY13" fmla="*/ 404878 h 471957"/>
                <a:gd name="connsiteX14" fmla="*/ 442913 w 2543175"/>
                <a:gd name="connsiteY14" fmla="*/ 409641 h 471957"/>
                <a:gd name="connsiteX15" fmla="*/ 457200 w 2543175"/>
                <a:gd name="connsiteY15" fmla="*/ 414403 h 471957"/>
                <a:gd name="connsiteX16" fmla="*/ 523875 w 2543175"/>
                <a:gd name="connsiteY16" fmla="*/ 419166 h 471957"/>
                <a:gd name="connsiteX17" fmla="*/ 542925 w 2543175"/>
                <a:gd name="connsiteY17" fmla="*/ 423928 h 471957"/>
                <a:gd name="connsiteX18" fmla="*/ 571500 w 2543175"/>
                <a:gd name="connsiteY18" fmla="*/ 433453 h 471957"/>
                <a:gd name="connsiteX19" fmla="*/ 623888 w 2543175"/>
                <a:gd name="connsiteY19" fmla="*/ 438216 h 471957"/>
                <a:gd name="connsiteX20" fmla="*/ 638175 w 2543175"/>
                <a:gd name="connsiteY20" fmla="*/ 442978 h 471957"/>
                <a:gd name="connsiteX21" fmla="*/ 752475 w 2543175"/>
                <a:gd name="connsiteY21" fmla="*/ 452503 h 471957"/>
                <a:gd name="connsiteX22" fmla="*/ 1100138 w 2543175"/>
                <a:gd name="connsiteY22" fmla="*/ 452503 h 471957"/>
                <a:gd name="connsiteX23" fmla="*/ 1190625 w 2543175"/>
                <a:gd name="connsiteY23" fmla="*/ 447741 h 471957"/>
                <a:gd name="connsiteX24" fmla="*/ 1233488 w 2543175"/>
                <a:gd name="connsiteY24" fmla="*/ 433453 h 471957"/>
                <a:gd name="connsiteX25" fmla="*/ 1247775 w 2543175"/>
                <a:gd name="connsiteY25" fmla="*/ 428691 h 471957"/>
                <a:gd name="connsiteX26" fmla="*/ 1266825 w 2543175"/>
                <a:gd name="connsiteY26" fmla="*/ 419166 h 471957"/>
                <a:gd name="connsiteX27" fmla="*/ 1304925 w 2543175"/>
                <a:gd name="connsiteY27" fmla="*/ 414403 h 471957"/>
                <a:gd name="connsiteX28" fmla="*/ 1323975 w 2543175"/>
                <a:gd name="connsiteY28" fmla="*/ 404878 h 471957"/>
                <a:gd name="connsiteX29" fmla="*/ 1404938 w 2543175"/>
                <a:gd name="connsiteY29" fmla="*/ 390591 h 471957"/>
                <a:gd name="connsiteX30" fmla="*/ 1423988 w 2543175"/>
                <a:gd name="connsiteY30" fmla="*/ 385828 h 471957"/>
                <a:gd name="connsiteX31" fmla="*/ 1452563 w 2543175"/>
                <a:gd name="connsiteY31" fmla="*/ 376303 h 471957"/>
                <a:gd name="connsiteX32" fmla="*/ 1481138 w 2543175"/>
                <a:gd name="connsiteY32" fmla="*/ 371541 h 471957"/>
                <a:gd name="connsiteX33" fmla="*/ 1509713 w 2543175"/>
                <a:gd name="connsiteY33" fmla="*/ 362016 h 471957"/>
                <a:gd name="connsiteX34" fmla="*/ 1524000 w 2543175"/>
                <a:gd name="connsiteY34" fmla="*/ 347728 h 471957"/>
                <a:gd name="connsiteX35" fmla="*/ 1581150 w 2543175"/>
                <a:gd name="connsiteY35" fmla="*/ 333441 h 471957"/>
                <a:gd name="connsiteX36" fmla="*/ 1614488 w 2543175"/>
                <a:gd name="connsiteY36" fmla="*/ 323916 h 471957"/>
                <a:gd name="connsiteX37" fmla="*/ 1647825 w 2543175"/>
                <a:gd name="connsiteY37" fmla="*/ 304866 h 471957"/>
                <a:gd name="connsiteX38" fmla="*/ 1662113 w 2543175"/>
                <a:gd name="connsiteY38" fmla="*/ 295341 h 471957"/>
                <a:gd name="connsiteX39" fmla="*/ 1676400 w 2543175"/>
                <a:gd name="connsiteY39" fmla="*/ 290578 h 471957"/>
                <a:gd name="connsiteX40" fmla="*/ 1709738 w 2543175"/>
                <a:gd name="connsiteY40" fmla="*/ 266766 h 471957"/>
                <a:gd name="connsiteX41" fmla="*/ 1724025 w 2543175"/>
                <a:gd name="connsiteY41" fmla="*/ 262003 h 471957"/>
                <a:gd name="connsiteX42" fmla="*/ 1738313 w 2543175"/>
                <a:gd name="connsiteY42" fmla="*/ 252478 h 471957"/>
                <a:gd name="connsiteX43" fmla="*/ 1757363 w 2543175"/>
                <a:gd name="connsiteY43" fmla="*/ 247716 h 471957"/>
                <a:gd name="connsiteX44" fmla="*/ 1804988 w 2543175"/>
                <a:gd name="connsiteY44" fmla="*/ 233428 h 471957"/>
                <a:gd name="connsiteX45" fmla="*/ 1847850 w 2543175"/>
                <a:gd name="connsiteY45" fmla="*/ 228666 h 471957"/>
                <a:gd name="connsiteX46" fmla="*/ 1881188 w 2543175"/>
                <a:gd name="connsiteY46" fmla="*/ 219141 h 471957"/>
                <a:gd name="connsiteX47" fmla="*/ 1909763 w 2543175"/>
                <a:gd name="connsiteY47" fmla="*/ 209616 h 471957"/>
                <a:gd name="connsiteX48" fmla="*/ 1957388 w 2543175"/>
                <a:gd name="connsiteY48" fmla="*/ 200091 h 471957"/>
                <a:gd name="connsiteX49" fmla="*/ 1985963 w 2543175"/>
                <a:gd name="connsiteY49" fmla="*/ 190566 h 471957"/>
                <a:gd name="connsiteX50" fmla="*/ 2009775 w 2543175"/>
                <a:gd name="connsiteY50" fmla="*/ 181041 h 471957"/>
                <a:gd name="connsiteX51" fmla="*/ 2057400 w 2543175"/>
                <a:gd name="connsiteY51" fmla="*/ 176278 h 471957"/>
                <a:gd name="connsiteX52" fmla="*/ 2090738 w 2543175"/>
                <a:gd name="connsiteY52" fmla="*/ 166753 h 471957"/>
                <a:gd name="connsiteX53" fmla="*/ 2105025 w 2543175"/>
                <a:gd name="connsiteY53" fmla="*/ 161991 h 471957"/>
                <a:gd name="connsiteX54" fmla="*/ 2119313 w 2543175"/>
                <a:gd name="connsiteY54" fmla="*/ 152466 h 471957"/>
                <a:gd name="connsiteX55" fmla="*/ 2133600 w 2543175"/>
                <a:gd name="connsiteY55" fmla="*/ 147703 h 471957"/>
                <a:gd name="connsiteX56" fmla="*/ 2152650 w 2543175"/>
                <a:gd name="connsiteY56" fmla="*/ 138178 h 471957"/>
                <a:gd name="connsiteX57" fmla="*/ 2166938 w 2543175"/>
                <a:gd name="connsiteY57" fmla="*/ 128653 h 471957"/>
                <a:gd name="connsiteX58" fmla="*/ 2209800 w 2543175"/>
                <a:gd name="connsiteY58" fmla="*/ 119128 h 471957"/>
                <a:gd name="connsiteX59" fmla="*/ 2243138 w 2543175"/>
                <a:gd name="connsiteY59" fmla="*/ 104841 h 471957"/>
                <a:gd name="connsiteX60" fmla="*/ 2271713 w 2543175"/>
                <a:gd name="connsiteY60" fmla="*/ 95316 h 471957"/>
                <a:gd name="connsiteX61" fmla="*/ 2305050 w 2543175"/>
                <a:gd name="connsiteY61" fmla="*/ 81028 h 471957"/>
                <a:gd name="connsiteX62" fmla="*/ 2319338 w 2543175"/>
                <a:gd name="connsiteY62" fmla="*/ 71503 h 471957"/>
                <a:gd name="connsiteX63" fmla="*/ 2333625 w 2543175"/>
                <a:gd name="connsiteY63" fmla="*/ 66741 h 471957"/>
                <a:gd name="connsiteX64" fmla="*/ 2366963 w 2543175"/>
                <a:gd name="connsiteY64" fmla="*/ 52453 h 471957"/>
                <a:gd name="connsiteX65" fmla="*/ 2386013 w 2543175"/>
                <a:gd name="connsiteY65" fmla="*/ 42928 h 471957"/>
                <a:gd name="connsiteX66" fmla="*/ 2405063 w 2543175"/>
                <a:gd name="connsiteY66" fmla="*/ 38166 h 471957"/>
                <a:gd name="connsiteX67" fmla="*/ 2447925 w 2543175"/>
                <a:gd name="connsiteY67" fmla="*/ 23878 h 471957"/>
                <a:gd name="connsiteX68" fmla="*/ 2462213 w 2543175"/>
                <a:gd name="connsiteY68" fmla="*/ 19116 h 471957"/>
                <a:gd name="connsiteX69" fmla="*/ 2481263 w 2543175"/>
                <a:gd name="connsiteY69" fmla="*/ 14353 h 471957"/>
                <a:gd name="connsiteX70" fmla="*/ 2495550 w 2543175"/>
                <a:gd name="connsiteY70" fmla="*/ 9591 h 471957"/>
                <a:gd name="connsiteX71" fmla="*/ 2519363 w 2543175"/>
                <a:gd name="connsiteY71" fmla="*/ 4828 h 471957"/>
                <a:gd name="connsiteX72" fmla="*/ 2543175 w 2543175"/>
                <a:gd name="connsiteY72" fmla="*/ 66 h 471957"/>
                <a:gd name="connsiteX0" fmla="*/ 0 w 2543175"/>
                <a:gd name="connsiteY0" fmla="*/ 304866 h 471957"/>
                <a:gd name="connsiteX1" fmla="*/ 38100 w 2543175"/>
                <a:gd name="connsiteY1" fmla="*/ 314391 h 471957"/>
                <a:gd name="connsiteX2" fmla="*/ 80963 w 2543175"/>
                <a:gd name="connsiteY2" fmla="*/ 323916 h 471957"/>
                <a:gd name="connsiteX3" fmla="*/ 133350 w 2543175"/>
                <a:gd name="connsiteY3" fmla="*/ 328678 h 471957"/>
                <a:gd name="connsiteX4" fmla="*/ 171450 w 2543175"/>
                <a:gd name="connsiteY4" fmla="*/ 338203 h 471957"/>
                <a:gd name="connsiteX5" fmla="*/ 219075 w 2543175"/>
                <a:gd name="connsiteY5" fmla="*/ 342966 h 471957"/>
                <a:gd name="connsiteX6" fmla="*/ 247650 w 2543175"/>
                <a:gd name="connsiteY6" fmla="*/ 347728 h 471957"/>
                <a:gd name="connsiteX7" fmla="*/ 290513 w 2543175"/>
                <a:gd name="connsiteY7" fmla="*/ 366778 h 471957"/>
                <a:gd name="connsiteX8" fmla="*/ 304800 w 2543175"/>
                <a:gd name="connsiteY8" fmla="*/ 371541 h 471957"/>
                <a:gd name="connsiteX9" fmla="*/ 323850 w 2543175"/>
                <a:gd name="connsiteY9" fmla="*/ 381066 h 471957"/>
                <a:gd name="connsiteX10" fmla="*/ 338138 w 2543175"/>
                <a:gd name="connsiteY10" fmla="*/ 385828 h 471957"/>
                <a:gd name="connsiteX11" fmla="*/ 357188 w 2543175"/>
                <a:gd name="connsiteY11" fmla="*/ 395353 h 471957"/>
                <a:gd name="connsiteX12" fmla="*/ 419100 w 2543175"/>
                <a:gd name="connsiteY12" fmla="*/ 404878 h 471957"/>
                <a:gd name="connsiteX13" fmla="*/ 442913 w 2543175"/>
                <a:gd name="connsiteY13" fmla="*/ 409641 h 471957"/>
                <a:gd name="connsiteX14" fmla="*/ 457200 w 2543175"/>
                <a:gd name="connsiteY14" fmla="*/ 414403 h 471957"/>
                <a:gd name="connsiteX15" fmla="*/ 523875 w 2543175"/>
                <a:gd name="connsiteY15" fmla="*/ 419166 h 471957"/>
                <a:gd name="connsiteX16" fmla="*/ 542925 w 2543175"/>
                <a:gd name="connsiteY16" fmla="*/ 423928 h 471957"/>
                <a:gd name="connsiteX17" fmla="*/ 571500 w 2543175"/>
                <a:gd name="connsiteY17" fmla="*/ 433453 h 471957"/>
                <a:gd name="connsiteX18" fmla="*/ 623888 w 2543175"/>
                <a:gd name="connsiteY18" fmla="*/ 438216 h 471957"/>
                <a:gd name="connsiteX19" fmla="*/ 638175 w 2543175"/>
                <a:gd name="connsiteY19" fmla="*/ 442978 h 471957"/>
                <a:gd name="connsiteX20" fmla="*/ 752475 w 2543175"/>
                <a:gd name="connsiteY20" fmla="*/ 452503 h 471957"/>
                <a:gd name="connsiteX21" fmla="*/ 1100138 w 2543175"/>
                <a:gd name="connsiteY21" fmla="*/ 452503 h 471957"/>
                <a:gd name="connsiteX22" fmla="*/ 1190625 w 2543175"/>
                <a:gd name="connsiteY22" fmla="*/ 447741 h 471957"/>
                <a:gd name="connsiteX23" fmla="*/ 1233488 w 2543175"/>
                <a:gd name="connsiteY23" fmla="*/ 433453 h 471957"/>
                <a:gd name="connsiteX24" fmla="*/ 1247775 w 2543175"/>
                <a:gd name="connsiteY24" fmla="*/ 428691 h 471957"/>
                <a:gd name="connsiteX25" fmla="*/ 1266825 w 2543175"/>
                <a:gd name="connsiteY25" fmla="*/ 419166 h 471957"/>
                <a:gd name="connsiteX26" fmla="*/ 1304925 w 2543175"/>
                <a:gd name="connsiteY26" fmla="*/ 414403 h 471957"/>
                <a:gd name="connsiteX27" fmla="*/ 1323975 w 2543175"/>
                <a:gd name="connsiteY27" fmla="*/ 404878 h 471957"/>
                <a:gd name="connsiteX28" fmla="*/ 1404938 w 2543175"/>
                <a:gd name="connsiteY28" fmla="*/ 390591 h 471957"/>
                <a:gd name="connsiteX29" fmla="*/ 1423988 w 2543175"/>
                <a:gd name="connsiteY29" fmla="*/ 385828 h 471957"/>
                <a:gd name="connsiteX30" fmla="*/ 1452563 w 2543175"/>
                <a:gd name="connsiteY30" fmla="*/ 376303 h 471957"/>
                <a:gd name="connsiteX31" fmla="*/ 1481138 w 2543175"/>
                <a:gd name="connsiteY31" fmla="*/ 371541 h 471957"/>
                <a:gd name="connsiteX32" fmla="*/ 1509713 w 2543175"/>
                <a:gd name="connsiteY32" fmla="*/ 362016 h 471957"/>
                <a:gd name="connsiteX33" fmla="*/ 1524000 w 2543175"/>
                <a:gd name="connsiteY33" fmla="*/ 347728 h 471957"/>
                <a:gd name="connsiteX34" fmla="*/ 1581150 w 2543175"/>
                <a:gd name="connsiteY34" fmla="*/ 333441 h 471957"/>
                <a:gd name="connsiteX35" fmla="*/ 1614488 w 2543175"/>
                <a:gd name="connsiteY35" fmla="*/ 323916 h 471957"/>
                <a:gd name="connsiteX36" fmla="*/ 1647825 w 2543175"/>
                <a:gd name="connsiteY36" fmla="*/ 304866 h 471957"/>
                <a:gd name="connsiteX37" fmla="*/ 1662113 w 2543175"/>
                <a:gd name="connsiteY37" fmla="*/ 295341 h 471957"/>
                <a:gd name="connsiteX38" fmla="*/ 1676400 w 2543175"/>
                <a:gd name="connsiteY38" fmla="*/ 290578 h 471957"/>
                <a:gd name="connsiteX39" fmla="*/ 1709738 w 2543175"/>
                <a:gd name="connsiteY39" fmla="*/ 266766 h 471957"/>
                <a:gd name="connsiteX40" fmla="*/ 1724025 w 2543175"/>
                <a:gd name="connsiteY40" fmla="*/ 262003 h 471957"/>
                <a:gd name="connsiteX41" fmla="*/ 1738313 w 2543175"/>
                <a:gd name="connsiteY41" fmla="*/ 252478 h 471957"/>
                <a:gd name="connsiteX42" fmla="*/ 1757363 w 2543175"/>
                <a:gd name="connsiteY42" fmla="*/ 247716 h 471957"/>
                <a:gd name="connsiteX43" fmla="*/ 1804988 w 2543175"/>
                <a:gd name="connsiteY43" fmla="*/ 233428 h 471957"/>
                <a:gd name="connsiteX44" fmla="*/ 1847850 w 2543175"/>
                <a:gd name="connsiteY44" fmla="*/ 228666 h 471957"/>
                <a:gd name="connsiteX45" fmla="*/ 1881188 w 2543175"/>
                <a:gd name="connsiteY45" fmla="*/ 219141 h 471957"/>
                <a:gd name="connsiteX46" fmla="*/ 1909763 w 2543175"/>
                <a:gd name="connsiteY46" fmla="*/ 209616 h 471957"/>
                <a:gd name="connsiteX47" fmla="*/ 1957388 w 2543175"/>
                <a:gd name="connsiteY47" fmla="*/ 200091 h 471957"/>
                <a:gd name="connsiteX48" fmla="*/ 1985963 w 2543175"/>
                <a:gd name="connsiteY48" fmla="*/ 190566 h 471957"/>
                <a:gd name="connsiteX49" fmla="*/ 2009775 w 2543175"/>
                <a:gd name="connsiteY49" fmla="*/ 181041 h 471957"/>
                <a:gd name="connsiteX50" fmla="*/ 2057400 w 2543175"/>
                <a:gd name="connsiteY50" fmla="*/ 176278 h 471957"/>
                <a:gd name="connsiteX51" fmla="*/ 2090738 w 2543175"/>
                <a:gd name="connsiteY51" fmla="*/ 166753 h 471957"/>
                <a:gd name="connsiteX52" fmla="*/ 2105025 w 2543175"/>
                <a:gd name="connsiteY52" fmla="*/ 161991 h 471957"/>
                <a:gd name="connsiteX53" fmla="*/ 2119313 w 2543175"/>
                <a:gd name="connsiteY53" fmla="*/ 152466 h 471957"/>
                <a:gd name="connsiteX54" fmla="*/ 2133600 w 2543175"/>
                <a:gd name="connsiteY54" fmla="*/ 147703 h 471957"/>
                <a:gd name="connsiteX55" fmla="*/ 2152650 w 2543175"/>
                <a:gd name="connsiteY55" fmla="*/ 138178 h 471957"/>
                <a:gd name="connsiteX56" fmla="*/ 2166938 w 2543175"/>
                <a:gd name="connsiteY56" fmla="*/ 128653 h 471957"/>
                <a:gd name="connsiteX57" fmla="*/ 2209800 w 2543175"/>
                <a:gd name="connsiteY57" fmla="*/ 119128 h 471957"/>
                <a:gd name="connsiteX58" fmla="*/ 2243138 w 2543175"/>
                <a:gd name="connsiteY58" fmla="*/ 104841 h 471957"/>
                <a:gd name="connsiteX59" fmla="*/ 2271713 w 2543175"/>
                <a:gd name="connsiteY59" fmla="*/ 95316 h 471957"/>
                <a:gd name="connsiteX60" fmla="*/ 2305050 w 2543175"/>
                <a:gd name="connsiteY60" fmla="*/ 81028 h 471957"/>
                <a:gd name="connsiteX61" fmla="*/ 2319338 w 2543175"/>
                <a:gd name="connsiteY61" fmla="*/ 71503 h 471957"/>
                <a:gd name="connsiteX62" fmla="*/ 2333625 w 2543175"/>
                <a:gd name="connsiteY62" fmla="*/ 66741 h 471957"/>
                <a:gd name="connsiteX63" fmla="*/ 2366963 w 2543175"/>
                <a:gd name="connsiteY63" fmla="*/ 52453 h 471957"/>
                <a:gd name="connsiteX64" fmla="*/ 2386013 w 2543175"/>
                <a:gd name="connsiteY64" fmla="*/ 42928 h 471957"/>
                <a:gd name="connsiteX65" fmla="*/ 2405063 w 2543175"/>
                <a:gd name="connsiteY65" fmla="*/ 38166 h 471957"/>
                <a:gd name="connsiteX66" fmla="*/ 2447925 w 2543175"/>
                <a:gd name="connsiteY66" fmla="*/ 23878 h 471957"/>
                <a:gd name="connsiteX67" fmla="*/ 2462213 w 2543175"/>
                <a:gd name="connsiteY67" fmla="*/ 19116 h 471957"/>
                <a:gd name="connsiteX68" fmla="*/ 2481263 w 2543175"/>
                <a:gd name="connsiteY68" fmla="*/ 14353 h 471957"/>
                <a:gd name="connsiteX69" fmla="*/ 2495550 w 2543175"/>
                <a:gd name="connsiteY69" fmla="*/ 9591 h 471957"/>
                <a:gd name="connsiteX70" fmla="*/ 2519363 w 2543175"/>
                <a:gd name="connsiteY70" fmla="*/ 4828 h 471957"/>
                <a:gd name="connsiteX71" fmla="*/ 2543175 w 2543175"/>
                <a:gd name="connsiteY71" fmla="*/ 66 h 471957"/>
                <a:gd name="connsiteX0" fmla="*/ 0 w 2505075"/>
                <a:gd name="connsiteY0" fmla="*/ 314391 h 471957"/>
                <a:gd name="connsiteX1" fmla="*/ 42863 w 2505075"/>
                <a:gd name="connsiteY1" fmla="*/ 323916 h 471957"/>
                <a:gd name="connsiteX2" fmla="*/ 95250 w 2505075"/>
                <a:gd name="connsiteY2" fmla="*/ 328678 h 471957"/>
                <a:gd name="connsiteX3" fmla="*/ 133350 w 2505075"/>
                <a:gd name="connsiteY3" fmla="*/ 338203 h 471957"/>
                <a:gd name="connsiteX4" fmla="*/ 180975 w 2505075"/>
                <a:gd name="connsiteY4" fmla="*/ 342966 h 471957"/>
                <a:gd name="connsiteX5" fmla="*/ 209550 w 2505075"/>
                <a:gd name="connsiteY5" fmla="*/ 347728 h 471957"/>
                <a:gd name="connsiteX6" fmla="*/ 252413 w 2505075"/>
                <a:gd name="connsiteY6" fmla="*/ 366778 h 471957"/>
                <a:gd name="connsiteX7" fmla="*/ 266700 w 2505075"/>
                <a:gd name="connsiteY7" fmla="*/ 371541 h 471957"/>
                <a:gd name="connsiteX8" fmla="*/ 285750 w 2505075"/>
                <a:gd name="connsiteY8" fmla="*/ 381066 h 471957"/>
                <a:gd name="connsiteX9" fmla="*/ 300038 w 2505075"/>
                <a:gd name="connsiteY9" fmla="*/ 385828 h 471957"/>
                <a:gd name="connsiteX10" fmla="*/ 319088 w 2505075"/>
                <a:gd name="connsiteY10" fmla="*/ 395353 h 471957"/>
                <a:gd name="connsiteX11" fmla="*/ 381000 w 2505075"/>
                <a:gd name="connsiteY11" fmla="*/ 404878 h 471957"/>
                <a:gd name="connsiteX12" fmla="*/ 404813 w 2505075"/>
                <a:gd name="connsiteY12" fmla="*/ 409641 h 471957"/>
                <a:gd name="connsiteX13" fmla="*/ 419100 w 2505075"/>
                <a:gd name="connsiteY13" fmla="*/ 414403 h 471957"/>
                <a:gd name="connsiteX14" fmla="*/ 485775 w 2505075"/>
                <a:gd name="connsiteY14" fmla="*/ 419166 h 471957"/>
                <a:gd name="connsiteX15" fmla="*/ 504825 w 2505075"/>
                <a:gd name="connsiteY15" fmla="*/ 423928 h 471957"/>
                <a:gd name="connsiteX16" fmla="*/ 533400 w 2505075"/>
                <a:gd name="connsiteY16" fmla="*/ 433453 h 471957"/>
                <a:gd name="connsiteX17" fmla="*/ 585788 w 2505075"/>
                <a:gd name="connsiteY17" fmla="*/ 438216 h 471957"/>
                <a:gd name="connsiteX18" fmla="*/ 600075 w 2505075"/>
                <a:gd name="connsiteY18" fmla="*/ 442978 h 471957"/>
                <a:gd name="connsiteX19" fmla="*/ 714375 w 2505075"/>
                <a:gd name="connsiteY19" fmla="*/ 452503 h 471957"/>
                <a:gd name="connsiteX20" fmla="*/ 1062038 w 2505075"/>
                <a:gd name="connsiteY20" fmla="*/ 452503 h 471957"/>
                <a:gd name="connsiteX21" fmla="*/ 1152525 w 2505075"/>
                <a:gd name="connsiteY21" fmla="*/ 447741 h 471957"/>
                <a:gd name="connsiteX22" fmla="*/ 1195388 w 2505075"/>
                <a:gd name="connsiteY22" fmla="*/ 433453 h 471957"/>
                <a:gd name="connsiteX23" fmla="*/ 1209675 w 2505075"/>
                <a:gd name="connsiteY23" fmla="*/ 428691 h 471957"/>
                <a:gd name="connsiteX24" fmla="*/ 1228725 w 2505075"/>
                <a:gd name="connsiteY24" fmla="*/ 419166 h 471957"/>
                <a:gd name="connsiteX25" fmla="*/ 1266825 w 2505075"/>
                <a:gd name="connsiteY25" fmla="*/ 414403 h 471957"/>
                <a:gd name="connsiteX26" fmla="*/ 1285875 w 2505075"/>
                <a:gd name="connsiteY26" fmla="*/ 404878 h 471957"/>
                <a:gd name="connsiteX27" fmla="*/ 1366838 w 2505075"/>
                <a:gd name="connsiteY27" fmla="*/ 390591 h 471957"/>
                <a:gd name="connsiteX28" fmla="*/ 1385888 w 2505075"/>
                <a:gd name="connsiteY28" fmla="*/ 385828 h 471957"/>
                <a:gd name="connsiteX29" fmla="*/ 1414463 w 2505075"/>
                <a:gd name="connsiteY29" fmla="*/ 376303 h 471957"/>
                <a:gd name="connsiteX30" fmla="*/ 1443038 w 2505075"/>
                <a:gd name="connsiteY30" fmla="*/ 371541 h 471957"/>
                <a:gd name="connsiteX31" fmla="*/ 1471613 w 2505075"/>
                <a:gd name="connsiteY31" fmla="*/ 362016 h 471957"/>
                <a:gd name="connsiteX32" fmla="*/ 1485900 w 2505075"/>
                <a:gd name="connsiteY32" fmla="*/ 347728 h 471957"/>
                <a:gd name="connsiteX33" fmla="*/ 1543050 w 2505075"/>
                <a:gd name="connsiteY33" fmla="*/ 333441 h 471957"/>
                <a:gd name="connsiteX34" fmla="*/ 1576388 w 2505075"/>
                <a:gd name="connsiteY34" fmla="*/ 323916 h 471957"/>
                <a:gd name="connsiteX35" fmla="*/ 1609725 w 2505075"/>
                <a:gd name="connsiteY35" fmla="*/ 304866 h 471957"/>
                <a:gd name="connsiteX36" fmla="*/ 1624013 w 2505075"/>
                <a:gd name="connsiteY36" fmla="*/ 295341 h 471957"/>
                <a:gd name="connsiteX37" fmla="*/ 1638300 w 2505075"/>
                <a:gd name="connsiteY37" fmla="*/ 290578 h 471957"/>
                <a:gd name="connsiteX38" fmla="*/ 1671638 w 2505075"/>
                <a:gd name="connsiteY38" fmla="*/ 266766 h 471957"/>
                <a:gd name="connsiteX39" fmla="*/ 1685925 w 2505075"/>
                <a:gd name="connsiteY39" fmla="*/ 262003 h 471957"/>
                <a:gd name="connsiteX40" fmla="*/ 1700213 w 2505075"/>
                <a:gd name="connsiteY40" fmla="*/ 252478 h 471957"/>
                <a:gd name="connsiteX41" fmla="*/ 1719263 w 2505075"/>
                <a:gd name="connsiteY41" fmla="*/ 247716 h 471957"/>
                <a:gd name="connsiteX42" fmla="*/ 1766888 w 2505075"/>
                <a:gd name="connsiteY42" fmla="*/ 233428 h 471957"/>
                <a:gd name="connsiteX43" fmla="*/ 1809750 w 2505075"/>
                <a:gd name="connsiteY43" fmla="*/ 228666 h 471957"/>
                <a:gd name="connsiteX44" fmla="*/ 1843088 w 2505075"/>
                <a:gd name="connsiteY44" fmla="*/ 219141 h 471957"/>
                <a:gd name="connsiteX45" fmla="*/ 1871663 w 2505075"/>
                <a:gd name="connsiteY45" fmla="*/ 209616 h 471957"/>
                <a:gd name="connsiteX46" fmla="*/ 1919288 w 2505075"/>
                <a:gd name="connsiteY46" fmla="*/ 200091 h 471957"/>
                <a:gd name="connsiteX47" fmla="*/ 1947863 w 2505075"/>
                <a:gd name="connsiteY47" fmla="*/ 190566 h 471957"/>
                <a:gd name="connsiteX48" fmla="*/ 1971675 w 2505075"/>
                <a:gd name="connsiteY48" fmla="*/ 181041 h 471957"/>
                <a:gd name="connsiteX49" fmla="*/ 2019300 w 2505075"/>
                <a:gd name="connsiteY49" fmla="*/ 176278 h 471957"/>
                <a:gd name="connsiteX50" fmla="*/ 2052638 w 2505075"/>
                <a:gd name="connsiteY50" fmla="*/ 166753 h 471957"/>
                <a:gd name="connsiteX51" fmla="*/ 2066925 w 2505075"/>
                <a:gd name="connsiteY51" fmla="*/ 161991 h 471957"/>
                <a:gd name="connsiteX52" fmla="*/ 2081213 w 2505075"/>
                <a:gd name="connsiteY52" fmla="*/ 152466 h 471957"/>
                <a:gd name="connsiteX53" fmla="*/ 2095500 w 2505075"/>
                <a:gd name="connsiteY53" fmla="*/ 147703 h 471957"/>
                <a:gd name="connsiteX54" fmla="*/ 2114550 w 2505075"/>
                <a:gd name="connsiteY54" fmla="*/ 138178 h 471957"/>
                <a:gd name="connsiteX55" fmla="*/ 2128838 w 2505075"/>
                <a:gd name="connsiteY55" fmla="*/ 128653 h 471957"/>
                <a:gd name="connsiteX56" fmla="*/ 2171700 w 2505075"/>
                <a:gd name="connsiteY56" fmla="*/ 119128 h 471957"/>
                <a:gd name="connsiteX57" fmla="*/ 2205038 w 2505075"/>
                <a:gd name="connsiteY57" fmla="*/ 104841 h 471957"/>
                <a:gd name="connsiteX58" fmla="*/ 2233613 w 2505075"/>
                <a:gd name="connsiteY58" fmla="*/ 95316 h 471957"/>
                <a:gd name="connsiteX59" fmla="*/ 2266950 w 2505075"/>
                <a:gd name="connsiteY59" fmla="*/ 81028 h 471957"/>
                <a:gd name="connsiteX60" fmla="*/ 2281238 w 2505075"/>
                <a:gd name="connsiteY60" fmla="*/ 71503 h 471957"/>
                <a:gd name="connsiteX61" fmla="*/ 2295525 w 2505075"/>
                <a:gd name="connsiteY61" fmla="*/ 66741 h 471957"/>
                <a:gd name="connsiteX62" fmla="*/ 2328863 w 2505075"/>
                <a:gd name="connsiteY62" fmla="*/ 52453 h 471957"/>
                <a:gd name="connsiteX63" fmla="*/ 2347913 w 2505075"/>
                <a:gd name="connsiteY63" fmla="*/ 42928 h 471957"/>
                <a:gd name="connsiteX64" fmla="*/ 2366963 w 2505075"/>
                <a:gd name="connsiteY64" fmla="*/ 38166 h 471957"/>
                <a:gd name="connsiteX65" fmla="*/ 2409825 w 2505075"/>
                <a:gd name="connsiteY65" fmla="*/ 23878 h 471957"/>
                <a:gd name="connsiteX66" fmla="*/ 2424113 w 2505075"/>
                <a:gd name="connsiteY66" fmla="*/ 19116 h 471957"/>
                <a:gd name="connsiteX67" fmla="*/ 2443163 w 2505075"/>
                <a:gd name="connsiteY67" fmla="*/ 14353 h 471957"/>
                <a:gd name="connsiteX68" fmla="*/ 2457450 w 2505075"/>
                <a:gd name="connsiteY68" fmla="*/ 9591 h 471957"/>
                <a:gd name="connsiteX69" fmla="*/ 2481263 w 2505075"/>
                <a:gd name="connsiteY69" fmla="*/ 4828 h 471957"/>
                <a:gd name="connsiteX70" fmla="*/ 2505075 w 2505075"/>
                <a:gd name="connsiteY70" fmla="*/ 66 h 471957"/>
                <a:gd name="connsiteX0" fmla="*/ 0 w 2462212"/>
                <a:gd name="connsiteY0" fmla="*/ 323916 h 471957"/>
                <a:gd name="connsiteX1" fmla="*/ 52387 w 2462212"/>
                <a:gd name="connsiteY1" fmla="*/ 328678 h 471957"/>
                <a:gd name="connsiteX2" fmla="*/ 90487 w 2462212"/>
                <a:gd name="connsiteY2" fmla="*/ 338203 h 471957"/>
                <a:gd name="connsiteX3" fmla="*/ 138112 w 2462212"/>
                <a:gd name="connsiteY3" fmla="*/ 342966 h 471957"/>
                <a:gd name="connsiteX4" fmla="*/ 166687 w 2462212"/>
                <a:gd name="connsiteY4" fmla="*/ 347728 h 471957"/>
                <a:gd name="connsiteX5" fmla="*/ 209550 w 2462212"/>
                <a:gd name="connsiteY5" fmla="*/ 366778 h 471957"/>
                <a:gd name="connsiteX6" fmla="*/ 223837 w 2462212"/>
                <a:gd name="connsiteY6" fmla="*/ 371541 h 471957"/>
                <a:gd name="connsiteX7" fmla="*/ 242887 w 2462212"/>
                <a:gd name="connsiteY7" fmla="*/ 381066 h 471957"/>
                <a:gd name="connsiteX8" fmla="*/ 257175 w 2462212"/>
                <a:gd name="connsiteY8" fmla="*/ 385828 h 471957"/>
                <a:gd name="connsiteX9" fmla="*/ 276225 w 2462212"/>
                <a:gd name="connsiteY9" fmla="*/ 395353 h 471957"/>
                <a:gd name="connsiteX10" fmla="*/ 338137 w 2462212"/>
                <a:gd name="connsiteY10" fmla="*/ 404878 h 471957"/>
                <a:gd name="connsiteX11" fmla="*/ 361950 w 2462212"/>
                <a:gd name="connsiteY11" fmla="*/ 409641 h 471957"/>
                <a:gd name="connsiteX12" fmla="*/ 376237 w 2462212"/>
                <a:gd name="connsiteY12" fmla="*/ 414403 h 471957"/>
                <a:gd name="connsiteX13" fmla="*/ 442912 w 2462212"/>
                <a:gd name="connsiteY13" fmla="*/ 419166 h 471957"/>
                <a:gd name="connsiteX14" fmla="*/ 461962 w 2462212"/>
                <a:gd name="connsiteY14" fmla="*/ 423928 h 471957"/>
                <a:gd name="connsiteX15" fmla="*/ 490537 w 2462212"/>
                <a:gd name="connsiteY15" fmla="*/ 433453 h 471957"/>
                <a:gd name="connsiteX16" fmla="*/ 542925 w 2462212"/>
                <a:gd name="connsiteY16" fmla="*/ 438216 h 471957"/>
                <a:gd name="connsiteX17" fmla="*/ 557212 w 2462212"/>
                <a:gd name="connsiteY17" fmla="*/ 442978 h 471957"/>
                <a:gd name="connsiteX18" fmla="*/ 671512 w 2462212"/>
                <a:gd name="connsiteY18" fmla="*/ 452503 h 471957"/>
                <a:gd name="connsiteX19" fmla="*/ 1019175 w 2462212"/>
                <a:gd name="connsiteY19" fmla="*/ 452503 h 471957"/>
                <a:gd name="connsiteX20" fmla="*/ 1109662 w 2462212"/>
                <a:gd name="connsiteY20" fmla="*/ 447741 h 471957"/>
                <a:gd name="connsiteX21" fmla="*/ 1152525 w 2462212"/>
                <a:gd name="connsiteY21" fmla="*/ 433453 h 471957"/>
                <a:gd name="connsiteX22" fmla="*/ 1166812 w 2462212"/>
                <a:gd name="connsiteY22" fmla="*/ 428691 h 471957"/>
                <a:gd name="connsiteX23" fmla="*/ 1185862 w 2462212"/>
                <a:gd name="connsiteY23" fmla="*/ 419166 h 471957"/>
                <a:gd name="connsiteX24" fmla="*/ 1223962 w 2462212"/>
                <a:gd name="connsiteY24" fmla="*/ 414403 h 471957"/>
                <a:gd name="connsiteX25" fmla="*/ 1243012 w 2462212"/>
                <a:gd name="connsiteY25" fmla="*/ 404878 h 471957"/>
                <a:gd name="connsiteX26" fmla="*/ 1323975 w 2462212"/>
                <a:gd name="connsiteY26" fmla="*/ 390591 h 471957"/>
                <a:gd name="connsiteX27" fmla="*/ 1343025 w 2462212"/>
                <a:gd name="connsiteY27" fmla="*/ 385828 h 471957"/>
                <a:gd name="connsiteX28" fmla="*/ 1371600 w 2462212"/>
                <a:gd name="connsiteY28" fmla="*/ 376303 h 471957"/>
                <a:gd name="connsiteX29" fmla="*/ 1400175 w 2462212"/>
                <a:gd name="connsiteY29" fmla="*/ 371541 h 471957"/>
                <a:gd name="connsiteX30" fmla="*/ 1428750 w 2462212"/>
                <a:gd name="connsiteY30" fmla="*/ 362016 h 471957"/>
                <a:gd name="connsiteX31" fmla="*/ 1443037 w 2462212"/>
                <a:gd name="connsiteY31" fmla="*/ 347728 h 471957"/>
                <a:gd name="connsiteX32" fmla="*/ 1500187 w 2462212"/>
                <a:gd name="connsiteY32" fmla="*/ 333441 h 471957"/>
                <a:gd name="connsiteX33" fmla="*/ 1533525 w 2462212"/>
                <a:gd name="connsiteY33" fmla="*/ 323916 h 471957"/>
                <a:gd name="connsiteX34" fmla="*/ 1566862 w 2462212"/>
                <a:gd name="connsiteY34" fmla="*/ 304866 h 471957"/>
                <a:gd name="connsiteX35" fmla="*/ 1581150 w 2462212"/>
                <a:gd name="connsiteY35" fmla="*/ 295341 h 471957"/>
                <a:gd name="connsiteX36" fmla="*/ 1595437 w 2462212"/>
                <a:gd name="connsiteY36" fmla="*/ 290578 h 471957"/>
                <a:gd name="connsiteX37" fmla="*/ 1628775 w 2462212"/>
                <a:gd name="connsiteY37" fmla="*/ 266766 h 471957"/>
                <a:gd name="connsiteX38" fmla="*/ 1643062 w 2462212"/>
                <a:gd name="connsiteY38" fmla="*/ 262003 h 471957"/>
                <a:gd name="connsiteX39" fmla="*/ 1657350 w 2462212"/>
                <a:gd name="connsiteY39" fmla="*/ 252478 h 471957"/>
                <a:gd name="connsiteX40" fmla="*/ 1676400 w 2462212"/>
                <a:gd name="connsiteY40" fmla="*/ 247716 h 471957"/>
                <a:gd name="connsiteX41" fmla="*/ 1724025 w 2462212"/>
                <a:gd name="connsiteY41" fmla="*/ 233428 h 471957"/>
                <a:gd name="connsiteX42" fmla="*/ 1766887 w 2462212"/>
                <a:gd name="connsiteY42" fmla="*/ 228666 h 471957"/>
                <a:gd name="connsiteX43" fmla="*/ 1800225 w 2462212"/>
                <a:gd name="connsiteY43" fmla="*/ 219141 h 471957"/>
                <a:gd name="connsiteX44" fmla="*/ 1828800 w 2462212"/>
                <a:gd name="connsiteY44" fmla="*/ 209616 h 471957"/>
                <a:gd name="connsiteX45" fmla="*/ 1876425 w 2462212"/>
                <a:gd name="connsiteY45" fmla="*/ 200091 h 471957"/>
                <a:gd name="connsiteX46" fmla="*/ 1905000 w 2462212"/>
                <a:gd name="connsiteY46" fmla="*/ 190566 h 471957"/>
                <a:gd name="connsiteX47" fmla="*/ 1928812 w 2462212"/>
                <a:gd name="connsiteY47" fmla="*/ 181041 h 471957"/>
                <a:gd name="connsiteX48" fmla="*/ 1976437 w 2462212"/>
                <a:gd name="connsiteY48" fmla="*/ 176278 h 471957"/>
                <a:gd name="connsiteX49" fmla="*/ 2009775 w 2462212"/>
                <a:gd name="connsiteY49" fmla="*/ 166753 h 471957"/>
                <a:gd name="connsiteX50" fmla="*/ 2024062 w 2462212"/>
                <a:gd name="connsiteY50" fmla="*/ 161991 h 471957"/>
                <a:gd name="connsiteX51" fmla="*/ 2038350 w 2462212"/>
                <a:gd name="connsiteY51" fmla="*/ 152466 h 471957"/>
                <a:gd name="connsiteX52" fmla="*/ 2052637 w 2462212"/>
                <a:gd name="connsiteY52" fmla="*/ 147703 h 471957"/>
                <a:gd name="connsiteX53" fmla="*/ 2071687 w 2462212"/>
                <a:gd name="connsiteY53" fmla="*/ 138178 h 471957"/>
                <a:gd name="connsiteX54" fmla="*/ 2085975 w 2462212"/>
                <a:gd name="connsiteY54" fmla="*/ 128653 h 471957"/>
                <a:gd name="connsiteX55" fmla="*/ 2128837 w 2462212"/>
                <a:gd name="connsiteY55" fmla="*/ 119128 h 471957"/>
                <a:gd name="connsiteX56" fmla="*/ 2162175 w 2462212"/>
                <a:gd name="connsiteY56" fmla="*/ 104841 h 471957"/>
                <a:gd name="connsiteX57" fmla="*/ 2190750 w 2462212"/>
                <a:gd name="connsiteY57" fmla="*/ 95316 h 471957"/>
                <a:gd name="connsiteX58" fmla="*/ 2224087 w 2462212"/>
                <a:gd name="connsiteY58" fmla="*/ 81028 h 471957"/>
                <a:gd name="connsiteX59" fmla="*/ 2238375 w 2462212"/>
                <a:gd name="connsiteY59" fmla="*/ 71503 h 471957"/>
                <a:gd name="connsiteX60" fmla="*/ 2252662 w 2462212"/>
                <a:gd name="connsiteY60" fmla="*/ 66741 h 471957"/>
                <a:gd name="connsiteX61" fmla="*/ 2286000 w 2462212"/>
                <a:gd name="connsiteY61" fmla="*/ 52453 h 471957"/>
                <a:gd name="connsiteX62" fmla="*/ 2305050 w 2462212"/>
                <a:gd name="connsiteY62" fmla="*/ 42928 h 471957"/>
                <a:gd name="connsiteX63" fmla="*/ 2324100 w 2462212"/>
                <a:gd name="connsiteY63" fmla="*/ 38166 h 471957"/>
                <a:gd name="connsiteX64" fmla="*/ 2366962 w 2462212"/>
                <a:gd name="connsiteY64" fmla="*/ 23878 h 471957"/>
                <a:gd name="connsiteX65" fmla="*/ 2381250 w 2462212"/>
                <a:gd name="connsiteY65" fmla="*/ 19116 h 471957"/>
                <a:gd name="connsiteX66" fmla="*/ 2400300 w 2462212"/>
                <a:gd name="connsiteY66" fmla="*/ 14353 h 471957"/>
                <a:gd name="connsiteX67" fmla="*/ 2414587 w 2462212"/>
                <a:gd name="connsiteY67" fmla="*/ 9591 h 471957"/>
                <a:gd name="connsiteX68" fmla="*/ 2438400 w 2462212"/>
                <a:gd name="connsiteY68" fmla="*/ 4828 h 471957"/>
                <a:gd name="connsiteX69" fmla="*/ 2462212 w 2462212"/>
                <a:gd name="connsiteY69" fmla="*/ 66 h 471957"/>
                <a:gd name="connsiteX0" fmla="*/ 0 w 2409825"/>
                <a:gd name="connsiteY0" fmla="*/ 328678 h 471957"/>
                <a:gd name="connsiteX1" fmla="*/ 38100 w 2409825"/>
                <a:gd name="connsiteY1" fmla="*/ 338203 h 471957"/>
                <a:gd name="connsiteX2" fmla="*/ 85725 w 2409825"/>
                <a:gd name="connsiteY2" fmla="*/ 342966 h 471957"/>
                <a:gd name="connsiteX3" fmla="*/ 114300 w 2409825"/>
                <a:gd name="connsiteY3" fmla="*/ 347728 h 471957"/>
                <a:gd name="connsiteX4" fmla="*/ 157163 w 2409825"/>
                <a:gd name="connsiteY4" fmla="*/ 366778 h 471957"/>
                <a:gd name="connsiteX5" fmla="*/ 171450 w 2409825"/>
                <a:gd name="connsiteY5" fmla="*/ 371541 h 471957"/>
                <a:gd name="connsiteX6" fmla="*/ 190500 w 2409825"/>
                <a:gd name="connsiteY6" fmla="*/ 381066 h 471957"/>
                <a:gd name="connsiteX7" fmla="*/ 204788 w 2409825"/>
                <a:gd name="connsiteY7" fmla="*/ 385828 h 471957"/>
                <a:gd name="connsiteX8" fmla="*/ 223838 w 2409825"/>
                <a:gd name="connsiteY8" fmla="*/ 395353 h 471957"/>
                <a:gd name="connsiteX9" fmla="*/ 285750 w 2409825"/>
                <a:gd name="connsiteY9" fmla="*/ 404878 h 471957"/>
                <a:gd name="connsiteX10" fmla="*/ 309563 w 2409825"/>
                <a:gd name="connsiteY10" fmla="*/ 409641 h 471957"/>
                <a:gd name="connsiteX11" fmla="*/ 323850 w 2409825"/>
                <a:gd name="connsiteY11" fmla="*/ 414403 h 471957"/>
                <a:gd name="connsiteX12" fmla="*/ 390525 w 2409825"/>
                <a:gd name="connsiteY12" fmla="*/ 419166 h 471957"/>
                <a:gd name="connsiteX13" fmla="*/ 409575 w 2409825"/>
                <a:gd name="connsiteY13" fmla="*/ 423928 h 471957"/>
                <a:gd name="connsiteX14" fmla="*/ 438150 w 2409825"/>
                <a:gd name="connsiteY14" fmla="*/ 433453 h 471957"/>
                <a:gd name="connsiteX15" fmla="*/ 490538 w 2409825"/>
                <a:gd name="connsiteY15" fmla="*/ 438216 h 471957"/>
                <a:gd name="connsiteX16" fmla="*/ 504825 w 2409825"/>
                <a:gd name="connsiteY16" fmla="*/ 442978 h 471957"/>
                <a:gd name="connsiteX17" fmla="*/ 619125 w 2409825"/>
                <a:gd name="connsiteY17" fmla="*/ 452503 h 471957"/>
                <a:gd name="connsiteX18" fmla="*/ 966788 w 2409825"/>
                <a:gd name="connsiteY18" fmla="*/ 452503 h 471957"/>
                <a:gd name="connsiteX19" fmla="*/ 1057275 w 2409825"/>
                <a:gd name="connsiteY19" fmla="*/ 447741 h 471957"/>
                <a:gd name="connsiteX20" fmla="*/ 1100138 w 2409825"/>
                <a:gd name="connsiteY20" fmla="*/ 433453 h 471957"/>
                <a:gd name="connsiteX21" fmla="*/ 1114425 w 2409825"/>
                <a:gd name="connsiteY21" fmla="*/ 428691 h 471957"/>
                <a:gd name="connsiteX22" fmla="*/ 1133475 w 2409825"/>
                <a:gd name="connsiteY22" fmla="*/ 419166 h 471957"/>
                <a:gd name="connsiteX23" fmla="*/ 1171575 w 2409825"/>
                <a:gd name="connsiteY23" fmla="*/ 414403 h 471957"/>
                <a:gd name="connsiteX24" fmla="*/ 1190625 w 2409825"/>
                <a:gd name="connsiteY24" fmla="*/ 404878 h 471957"/>
                <a:gd name="connsiteX25" fmla="*/ 1271588 w 2409825"/>
                <a:gd name="connsiteY25" fmla="*/ 390591 h 471957"/>
                <a:gd name="connsiteX26" fmla="*/ 1290638 w 2409825"/>
                <a:gd name="connsiteY26" fmla="*/ 385828 h 471957"/>
                <a:gd name="connsiteX27" fmla="*/ 1319213 w 2409825"/>
                <a:gd name="connsiteY27" fmla="*/ 376303 h 471957"/>
                <a:gd name="connsiteX28" fmla="*/ 1347788 w 2409825"/>
                <a:gd name="connsiteY28" fmla="*/ 371541 h 471957"/>
                <a:gd name="connsiteX29" fmla="*/ 1376363 w 2409825"/>
                <a:gd name="connsiteY29" fmla="*/ 362016 h 471957"/>
                <a:gd name="connsiteX30" fmla="*/ 1390650 w 2409825"/>
                <a:gd name="connsiteY30" fmla="*/ 347728 h 471957"/>
                <a:gd name="connsiteX31" fmla="*/ 1447800 w 2409825"/>
                <a:gd name="connsiteY31" fmla="*/ 333441 h 471957"/>
                <a:gd name="connsiteX32" fmla="*/ 1481138 w 2409825"/>
                <a:gd name="connsiteY32" fmla="*/ 323916 h 471957"/>
                <a:gd name="connsiteX33" fmla="*/ 1514475 w 2409825"/>
                <a:gd name="connsiteY33" fmla="*/ 304866 h 471957"/>
                <a:gd name="connsiteX34" fmla="*/ 1528763 w 2409825"/>
                <a:gd name="connsiteY34" fmla="*/ 295341 h 471957"/>
                <a:gd name="connsiteX35" fmla="*/ 1543050 w 2409825"/>
                <a:gd name="connsiteY35" fmla="*/ 290578 h 471957"/>
                <a:gd name="connsiteX36" fmla="*/ 1576388 w 2409825"/>
                <a:gd name="connsiteY36" fmla="*/ 266766 h 471957"/>
                <a:gd name="connsiteX37" fmla="*/ 1590675 w 2409825"/>
                <a:gd name="connsiteY37" fmla="*/ 262003 h 471957"/>
                <a:gd name="connsiteX38" fmla="*/ 1604963 w 2409825"/>
                <a:gd name="connsiteY38" fmla="*/ 252478 h 471957"/>
                <a:gd name="connsiteX39" fmla="*/ 1624013 w 2409825"/>
                <a:gd name="connsiteY39" fmla="*/ 247716 h 471957"/>
                <a:gd name="connsiteX40" fmla="*/ 1671638 w 2409825"/>
                <a:gd name="connsiteY40" fmla="*/ 233428 h 471957"/>
                <a:gd name="connsiteX41" fmla="*/ 1714500 w 2409825"/>
                <a:gd name="connsiteY41" fmla="*/ 228666 h 471957"/>
                <a:gd name="connsiteX42" fmla="*/ 1747838 w 2409825"/>
                <a:gd name="connsiteY42" fmla="*/ 219141 h 471957"/>
                <a:gd name="connsiteX43" fmla="*/ 1776413 w 2409825"/>
                <a:gd name="connsiteY43" fmla="*/ 209616 h 471957"/>
                <a:gd name="connsiteX44" fmla="*/ 1824038 w 2409825"/>
                <a:gd name="connsiteY44" fmla="*/ 200091 h 471957"/>
                <a:gd name="connsiteX45" fmla="*/ 1852613 w 2409825"/>
                <a:gd name="connsiteY45" fmla="*/ 190566 h 471957"/>
                <a:gd name="connsiteX46" fmla="*/ 1876425 w 2409825"/>
                <a:gd name="connsiteY46" fmla="*/ 181041 h 471957"/>
                <a:gd name="connsiteX47" fmla="*/ 1924050 w 2409825"/>
                <a:gd name="connsiteY47" fmla="*/ 176278 h 471957"/>
                <a:gd name="connsiteX48" fmla="*/ 1957388 w 2409825"/>
                <a:gd name="connsiteY48" fmla="*/ 166753 h 471957"/>
                <a:gd name="connsiteX49" fmla="*/ 1971675 w 2409825"/>
                <a:gd name="connsiteY49" fmla="*/ 161991 h 471957"/>
                <a:gd name="connsiteX50" fmla="*/ 1985963 w 2409825"/>
                <a:gd name="connsiteY50" fmla="*/ 152466 h 471957"/>
                <a:gd name="connsiteX51" fmla="*/ 2000250 w 2409825"/>
                <a:gd name="connsiteY51" fmla="*/ 147703 h 471957"/>
                <a:gd name="connsiteX52" fmla="*/ 2019300 w 2409825"/>
                <a:gd name="connsiteY52" fmla="*/ 138178 h 471957"/>
                <a:gd name="connsiteX53" fmla="*/ 2033588 w 2409825"/>
                <a:gd name="connsiteY53" fmla="*/ 128653 h 471957"/>
                <a:gd name="connsiteX54" fmla="*/ 2076450 w 2409825"/>
                <a:gd name="connsiteY54" fmla="*/ 119128 h 471957"/>
                <a:gd name="connsiteX55" fmla="*/ 2109788 w 2409825"/>
                <a:gd name="connsiteY55" fmla="*/ 104841 h 471957"/>
                <a:gd name="connsiteX56" fmla="*/ 2138363 w 2409825"/>
                <a:gd name="connsiteY56" fmla="*/ 95316 h 471957"/>
                <a:gd name="connsiteX57" fmla="*/ 2171700 w 2409825"/>
                <a:gd name="connsiteY57" fmla="*/ 81028 h 471957"/>
                <a:gd name="connsiteX58" fmla="*/ 2185988 w 2409825"/>
                <a:gd name="connsiteY58" fmla="*/ 71503 h 471957"/>
                <a:gd name="connsiteX59" fmla="*/ 2200275 w 2409825"/>
                <a:gd name="connsiteY59" fmla="*/ 66741 h 471957"/>
                <a:gd name="connsiteX60" fmla="*/ 2233613 w 2409825"/>
                <a:gd name="connsiteY60" fmla="*/ 52453 h 471957"/>
                <a:gd name="connsiteX61" fmla="*/ 2252663 w 2409825"/>
                <a:gd name="connsiteY61" fmla="*/ 42928 h 471957"/>
                <a:gd name="connsiteX62" fmla="*/ 2271713 w 2409825"/>
                <a:gd name="connsiteY62" fmla="*/ 38166 h 471957"/>
                <a:gd name="connsiteX63" fmla="*/ 2314575 w 2409825"/>
                <a:gd name="connsiteY63" fmla="*/ 23878 h 471957"/>
                <a:gd name="connsiteX64" fmla="*/ 2328863 w 2409825"/>
                <a:gd name="connsiteY64" fmla="*/ 19116 h 471957"/>
                <a:gd name="connsiteX65" fmla="*/ 2347913 w 2409825"/>
                <a:gd name="connsiteY65" fmla="*/ 14353 h 471957"/>
                <a:gd name="connsiteX66" fmla="*/ 2362200 w 2409825"/>
                <a:gd name="connsiteY66" fmla="*/ 9591 h 471957"/>
                <a:gd name="connsiteX67" fmla="*/ 2386013 w 2409825"/>
                <a:gd name="connsiteY67" fmla="*/ 4828 h 471957"/>
                <a:gd name="connsiteX68" fmla="*/ 2409825 w 2409825"/>
                <a:gd name="connsiteY68" fmla="*/ 66 h 471957"/>
                <a:gd name="connsiteX0" fmla="*/ 0 w 2371725"/>
                <a:gd name="connsiteY0" fmla="*/ 338203 h 471957"/>
                <a:gd name="connsiteX1" fmla="*/ 47625 w 2371725"/>
                <a:gd name="connsiteY1" fmla="*/ 342966 h 471957"/>
                <a:gd name="connsiteX2" fmla="*/ 76200 w 2371725"/>
                <a:gd name="connsiteY2" fmla="*/ 347728 h 471957"/>
                <a:gd name="connsiteX3" fmla="*/ 119063 w 2371725"/>
                <a:gd name="connsiteY3" fmla="*/ 366778 h 471957"/>
                <a:gd name="connsiteX4" fmla="*/ 133350 w 2371725"/>
                <a:gd name="connsiteY4" fmla="*/ 371541 h 471957"/>
                <a:gd name="connsiteX5" fmla="*/ 152400 w 2371725"/>
                <a:gd name="connsiteY5" fmla="*/ 381066 h 471957"/>
                <a:gd name="connsiteX6" fmla="*/ 166688 w 2371725"/>
                <a:gd name="connsiteY6" fmla="*/ 385828 h 471957"/>
                <a:gd name="connsiteX7" fmla="*/ 185738 w 2371725"/>
                <a:gd name="connsiteY7" fmla="*/ 395353 h 471957"/>
                <a:gd name="connsiteX8" fmla="*/ 247650 w 2371725"/>
                <a:gd name="connsiteY8" fmla="*/ 404878 h 471957"/>
                <a:gd name="connsiteX9" fmla="*/ 271463 w 2371725"/>
                <a:gd name="connsiteY9" fmla="*/ 409641 h 471957"/>
                <a:gd name="connsiteX10" fmla="*/ 285750 w 2371725"/>
                <a:gd name="connsiteY10" fmla="*/ 414403 h 471957"/>
                <a:gd name="connsiteX11" fmla="*/ 352425 w 2371725"/>
                <a:gd name="connsiteY11" fmla="*/ 419166 h 471957"/>
                <a:gd name="connsiteX12" fmla="*/ 371475 w 2371725"/>
                <a:gd name="connsiteY12" fmla="*/ 423928 h 471957"/>
                <a:gd name="connsiteX13" fmla="*/ 400050 w 2371725"/>
                <a:gd name="connsiteY13" fmla="*/ 433453 h 471957"/>
                <a:gd name="connsiteX14" fmla="*/ 452438 w 2371725"/>
                <a:gd name="connsiteY14" fmla="*/ 438216 h 471957"/>
                <a:gd name="connsiteX15" fmla="*/ 466725 w 2371725"/>
                <a:gd name="connsiteY15" fmla="*/ 442978 h 471957"/>
                <a:gd name="connsiteX16" fmla="*/ 581025 w 2371725"/>
                <a:gd name="connsiteY16" fmla="*/ 452503 h 471957"/>
                <a:gd name="connsiteX17" fmla="*/ 928688 w 2371725"/>
                <a:gd name="connsiteY17" fmla="*/ 452503 h 471957"/>
                <a:gd name="connsiteX18" fmla="*/ 1019175 w 2371725"/>
                <a:gd name="connsiteY18" fmla="*/ 447741 h 471957"/>
                <a:gd name="connsiteX19" fmla="*/ 1062038 w 2371725"/>
                <a:gd name="connsiteY19" fmla="*/ 433453 h 471957"/>
                <a:gd name="connsiteX20" fmla="*/ 1076325 w 2371725"/>
                <a:gd name="connsiteY20" fmla="*/ 428691 h 471957"/>
                <a:gd name="connsiteX21" fmla="*/ 1095375 w 2371725"/>
                <a:gd name="connsiteY21" fmla="*/ 419166 h 471957"/>
                <a:gd name="connsiteX22" fmla="*/ 1133475 w 2371725"/>
                <a:gd name="connsiteY22" fmla="*/ 414403 h 471957"/>
                <a:gd name="connsiteX23" fmla="*/ 1152525 w 2371725"/>
                <a:gd name="connsiteY23" fmla="*/ 404878 h 471957"/>
                <a:gd name="connsiteX24" fmla="*/ 1233488 w 2371725"/>
                <a:gd name="connsiteY24" fmla="*/ 390591 h 471957"/>
                <a:gd name="connsiteX25" fmla="*/ 1252538 w 2371725"/>
                <a:gd name="connsiteY25" fmla="*/ 385828 h 471957"/>
                <a:gd name="connsiteX26" fmla="*/ 1281113 w 2371725"/>
                <a:gd name="connsiteY26" fmla="*/ 376303 h 471957"/>
                <a:gd name="connsiteX27" fmla="*/ 1309688 w 2371725"/>
                <a:gd name="connsiteY27" fmla="*/ 371541 h 471957"/>
                <a:gd name="connsiteX28" fmla="*/ 1338263 w 2371725"/>
                <a:gd name="connsiteY28" fmla="*/ 362016 h 471957"/>
                <a:gd name="connsiteX29" fmla="*/ 1352550 w 2371725"/>
                <a:gd name="connsiteY29" fmla="*/ 347728 h 471957"/>
                <a:gd name="connsiteX30" fmla="*/ 1409700 w 2371725"/>
                <a:gd name="connsiteY30" fmla="*/ 333441 h 471957"/>
                <a:gd name="connsiteX31" fmla="*/ 1443038 w 2371725"/>
                <a:gd name="connsiteY31" fmla="*/ 323916 h 471957"/>
                <a:gd name="connsiteX32" fmla="*/ 1476375 w 2371725"/>
                <a:gd name="connsiteY32" fmla="*/ 304866 h 471957"/>
                <a:gd name="connsiteX33" fmla="*/ 1490663 w 2371725"/>
                <a:gd name="connsiteY33" fmla="*/ 295341 h 471957"/>
                <a:gd name="connsiteX34" fmla="*/ 1504950 w 2371725"/>
                <a:gd name="connsiteY34" fmla="*/ 290578 h 471957"/>
                <a:gd name="connsiteX35" fmla="*/ 1538288 w 2371725"/>
                <a:gd name="connsiteY35" fmla="*/ 266766 h 471957"/>
                <a:gd name="connsiteX36" fmla="*/ 1552575 w 2371725"/>
                <a:gd name="connsiteY36" fmla="*/ 262003 h 471957"/>
                <a:gd name="connsiteX37" fmla="*/ 1566863 w 2371725"/>
                <a:gd name="connsiteY37" fmla="*/ 252478 h 471957"/>
                <a:gd name="connsiteX38" fmla="*/ 1585913 w 2371725"/>
                <a:gd name="connsiteY38" fmla="*/ 247716 h 471957"/>
                <a:gd name="connsiteX39" fmla="*/ 1633538 w 2371725"/>
                <a:gd name="connsiteY39" fmla="*/ 233428 h 471957"/>
                <a:gd name="connsiteX40" fmla="*/ 1676400 w 2371725"/>
                <a:gd name="connsiteY40" fmla="*/ 228666 h 471957"/>
                <a:gd name="connsiteX41" fmla="*/ 1709738 w 2371725"/>
                <a:gd name="connsiteY41" fmla="*/ 219141 h 471957"/>
                <a:gd name="connsiteX42" fmla="*/ 1738313 w 2371725"/>
                <a:gd name="connsiteY42" fmla="*/ 209616 h 471957"/>
                <a:gd name="connsiteX43" fmla="*/ 1785938 w 2371725"/>
                <a:gd name="connsiteY43" fmla="*/ 200091 h 471957"/>
                <a:gd name="connsiteX44" fmla="*/ 1814513 w 2371725"/>
                <a:gd name="connsiteY44" fmla="*/ 190566 h 471957"/>
                <a:gd name="connsiteX45" fmla="*/ 1838325 w 2371725"/>
                <a:gd name="connsiteY45" fmla="*/ 181041 h 471957"/>
                <a:gd name="connsiteX46" fmla="*/ 1885950 w 2371725"/>
                <a:gd name="connsiteY46" fmla="*/ 176278 h 471957"/>
                <a:gd name="connsiteX47" fmla="*/ 1919288 w 2371725"/>
                <a:gd name="connsiteY47" fmla="*/ 166753 h 471957"/>
                <a:gd name="connsiteX48" fmla="*/ 1933575 w 2371725"/>
                <a:gd name="connsiteY48" fmla="*/ 161991 h 471957"/>
                <a:gd name="connsiteX49" fmla="*/ 1947863 w 2371725"/>
                <a:gd name="connsiteY49" fmla="*/ 152466 h 471957"/>
                <a:gd name="connsiteX50" fmla="*/ 1962150 w 2371725"/>
                <a:gd name="connsiteY50" fmla="*/ 147703 h 471957"/>
                <a:gd name="connsiteX51" fmla="*/ 1981200 w 2371725"/>
                <a:gd name="connsiteY51" fmla="*/ 138178 h 471957"/>
                <a:gd name="connsiteX52" fmla="*/ 1995488 w 2371725"/>
                <a:gd name="connsiteY52" fmla="*/ 128653 h 471957"/>
                <a:gd name="connsiteX53" fmla="*/ 2038350 w 2371725"/>
                <a:gd name="connsiteY53" fmla="*/ 119128 h 471957"/>
                <a:gd name="connsiteX54" fmla="*/ 2071688 w 2371725"/>
                <a:gd name="connsiteY54" fmla="*/ 104841 h 471957"/>
                <a:gd name="connsiteX55" fmla="*/ 2100263 w 2371725"/>
                <a:gd name="connsiteY55" fmla="*/ 95316 h 471957"/>
                <a:gd name="connsiteX56" fmla="*/ 2133600 w 2371725"/>
                <a:gd name="connsiteY56" fmla="*/ 81028 h 471957"/>
                <a:gd name="connsiteX57" fmla="*/ 2147888 w 2371725"/>
                <a:gd name="connsiteY57" fmla="*/ 71503 h 471957"/>
                <a:gd name="connsiteX58" fmla="*/ 2162175 w 2371725"/>
                <a:gd name="connsiteY58" fmla="*/ 66741 h 471957"/>
                <a:gd name="connsiteX59" fmla="*/ 2195513 w 2371725"/>
                <a:gd name="connsiteY59" fmla="*/ 52453 h 471957"/>
                <a:gd name="connsiteX60" fmla="*/ 2214563 w 2371725"/>
                <a:gd name="connsiteY60" fmla="*/ 42928 h 471957"/>
                <a:gd name="connsiteX61" fmla="*/ 2233613 w 2371725"/>
                <a:gd name="connsiteY61" fmla="*/ 38166 h 471957"/>
                <a:gd name="connsiteX62" fmla="*/ 2276475 w 2371725"/>
                <a:gd name="connsiteY62" fmla="*/ 23878 h 471957"/>
                <a:gd name="connsiteX63" fmla="*/ 2290763 w 2371725"/>
                <a:gd name="connsiteY63" fmla="*/ 19116 h 471957"/>
                <a:gd name="connsiteX64" fmla="*/ 2309813 w 2371725"/>
                <a:gd name="connsiteY64" fmla="*/ 14353 h 471957"/>
                <a:gd name="connsiteX65" fmla="*/ 2324100 w 2371725"/>
                <a:gd name="connsiteY65" fmla="*/ 9591 h 471957"/>
                <a:gd name="connsiteX66" fmla="*/ 2347913 w 2371725"/>
                <a:gd name="connsiteY66" fmla="*/ 4828 h 471957"/>
                <a:gd name="connsiteX67" fmla="*/ 2371725 w 2371725"/>
                <a:gd name="connsiteY67" fmla="*/ 66 h 471957"/>
                <a:gd name="connsiteX0" fmla="*/ 0 w 2324100"/>
                <a:gd name="connsiteY0" fmla="*/ 342966 h 471957"/>
                <a:gd name="connsiteX1" fmla="*/ 28575 w 2324100"/>
                <a:gd name="connsiteY1" fmla="*/ 347728 h 471957"/>
                <a:gd name="connsiteX2" fmla="*/ 71438 w 2324100"/>
                <a:gd name="connsiteY2" fmla="*/ 366778 h 471957"/>
                <a:gd name="connsiteX3" fmla="*/ 85725 w 2324100"/>
                <a:gd name="connsiteY3" fmla="*/ 371541 h 471957"/>
                <a:gd name="connsiteX4" fmla="*/ 104775 w 2324100"/>
                <a:gd name="connsiteY4" fmla="*/ 381066 h 471957"/>
                <a:gd name="connsiteX5" fmla="*/ 119063 w 2324100"/>
                <a:gd name="connsiteY5" fmla="*/ 385828 h 471957"/>
                <a:gd name="connsiteX6" fmla="*/ 138113 w 2324100"/>
                <a:gd name="connsiteY6" fmla="*/ 395353 h 471957"/>
                <a:gd name="connsiteX7" fmla="*/ 200025 w 2324100"/>
                <a:gd name="connsiteY7" fmla="*/ 404878 h 471957"/>
                <a:gd name="connsiteX8" fmla="*/ 223838 w 2324100"/>
                <a:gd name="connsiteY8" fmla="*/ 409641 h 471957"/>
                <a:gd name="connsiteX9" fmla="*/ 238125 w 2324100"/>
                <a:gd name="connsiteY9" fmla="*/ 414403 h 471957"/>
                <a:gd name="connsiteX10" fmla="*/ 304800 w 2324100"/>
                <a:gd name="connsiteY10" fmla="*/ 419166 h 471957"/>
                <a:gd name="connsiteX11" fmla="*/ 323850 w 2324100"/>
                <a:gd name="connsiteY11" fmla="*/ 423928 h 471957"/>
                <a:gd name="connsiteX12" fmla="*/ 352425 w 2324100"/>
                <a:gd name="connsiteY12" fmla="*/ 433453 h 471957"/>
                <a:gd name="connsiteX13" fmla="*/ 404813 w 2324100"/>
                <a:gd name="connsiteY13" fmla="*/ 438216 h 471957"/>
                <a:gd name="connsiteX14" fmla="*/ 419100 w 2324100"/>
                <a:gd name="connsiteY14" fmla="*/ 442978 h 471957"/>
                <a:gd name="connsiteX15" fmla="*/ 533400 w 2324100"/>
                <a:gd name="connsiteY15" fmla="*/ 452503 h 471957"/>
                <a:gd name="connsiteX16" fmla="*/ 881063 w 2324100"/>
                <a:gd name="connsiteY16" fmla="*/ 452503 h 471957"/>
                <a:gd name="connsiteX17" fmla="*/ 971550 w 2324100"/>
                <a:gd name="connsiteY17" fmla="*/ 447741 h 471957"/>
                <a:gd name="connsiteX18" fmla="*/ 1014413 w 2324100"/>
                <a:gd name="connsiteY18" fmla="*/ 433453 h 471957"/>
                <a:gd name="connsiteX19" fmla="*/ 1028700 w 2324100"/>
                <a:gd name="connsiteY19" fmla="*/ 428691 h 471957"/>
                <a:gd name="connsiteX20" fmla="*/ 1047750 w 2324100"/>
                <a:gd name="connsiteY20" fmla="*/ 419166 h 471957"/>
                <a:gd name="connsiteX21" fmla="*/ 1085850 w 2324100"/>
                <a:gd name="connsiteY21" fmla="*/ 414403 h 471957"/>
                <a:gd name="connsiteX22" fmla="*/ 1104900 w 2324100"/>
                <a:gd name="connsiteY22" fmla="*/ 404878 h 471957"/>
                <a:gd name="connsiteX23" fmla="*/ 1185863 w 2324100"/>
                <a:gd name="connsiteY23" fmla="*/ 390591 h 471957"/>
                <a:gd name="connsiteX24" fmla="*/ 1204913 w 2324100"/>
                <a:gd name="connsiteY24" fmla="*/ 385828 h 471957"/>
                <a:gd name="connsiteX25" fmla="*/ 1233488 w 2324100"/>
                <a:gd name="connsiteY25" fmla="*/ 376303 h 471957"/>
                <a:gd name="connsiteX26" fmla="*/ 1262063 w 2324100"/>
                <a:gd name="connsiteY26" fmla="*/ 371541 h 471957"/>
                <a:gd name="connsiteX27" fmla="*/ 1290638 w 2324100"/>
                <a:gd name="connsiteY27" fmla="*/ 362016 h 471957"/>
                <a:gd name="connsiteX28" fmla="*/ 1304925 w 2324100"/>
                <a:gd name="connsiteY28" fmla="*/ 347728 h 471957"/>
                <a:gd name="connsiteX29" fmla="*/ 1362075 w 2324100"/>
                <a:gd name="connsiteY29" fmla="*/ 333441 h 471957"/>
                <a:gd name="connsiteX30" fmla="*/ 1395413 w 2324100"/>
                <a:gd name="connsiteY30" fmla="*/ 323916 h 471957"/>
                <a:gd name="connsiteX31" fmla="*/ 1428750 w 2324100"/>
                <a:gd name="connsiteY31" fmla="*/ 304866 h 471957"/>
                <a:gd name="connsiteX32" fmla="*/ 1443038 w 2324100"/>
                <a:gd name="connsiteY32" fmla="*/ 295341 h 471957"/>
                <a:gd name="connsiteX33" fmla="*/ 1457325 w 2324100"/>
                <a:gd name="connsiteY33" fmla="*/ 290578 h 471957"/>
                <a:gd name="connsiteX34" fmla="*/ 1490663 w 2324100"/>
                <a:gd name="connsiteY34" fmla="*/ 266766 h 471957"/>
                <a:gd name="connsiteX35" fmla="*/ 1504950 w 2324100"/>
                <a:gd name="connsiteY35" fmla="*/ 262003 h 471957"/>
                <a:gd name="connsiteX36" fmla="*/ 1519238 w 2324100"/>
                <a:gd name="connsiteY36" fmla="*/ 252478 h 471957"/>
                <a:gd name="connsiteX37" fmla="*/ 1538288 w 2324100"/>
                <a:gd name="connsiteY37" fmla="*/ 247716 h 471957"/>
                <a:gd name="connsiteX38" fmla="*/ 1585913 w 2324100"/>
                <a:gd name="connsiteY38" fmla="*/ 233428 h 471957"/>
                <a:gd name="connsiteX39" fmla="*/ 1628775 w 2324100"/>
                <a:gd name="connsiteY39" fmla="*/ 228666 h 471957"/>
                <a:gd name="connsiteX40" fmla="*/ 1662113 w 2324100"/>
                <a:gd name="connsiteY40" fmla="*/ 219141 h 471957"/>
                <a:gd name="connsiteX41" fmla="*/ 1690688 w 2324100"/>
                <a:gd name="connsiteY41" fmla="*/ 209616 h 471957"/>
                <a:gd name="connsiteX42" fmla="*/ 1738313 w 2324100"/>
                <a:gd name="connsiteY42" fmla="*/ 200091 h 471957"/>
                <a:gd name="connsiteX43" fmla="*/ 1766888 w 2324100"/>
                <a:gd name="connsiteY43" fmla="*/ 190566 h 471957"/>
                <a:gd name="connsiteX44" fmla="*/ 1790700 w 2324100"/>
                <a:gd name="connsiteY44" fmla="*/ 181041 h 471957"/>
                <a:gd name="connsiteX45" fmla="*/ 1838325 w 2324100"/>
                <a:gd name="connsiteY45" fmla="*/ 176278 h 471957"/>
                <a:gd name="connsiteX46" fmla="*/ 1871663 w 2324100"/>
                <a:gd name="connsiteY46" fmla="*/ 166753 h 471957"/>
                <a:gd name="connsiteX47" fmla="*/ 1885950 w 2324100"/>
                <a:gd name="connsiteY47" fmla="*/ 161991 h 471957"/>
                <a:gd name="connsiteX48" fmla="*/ 1900238 w 2324100"/>
                <a:gd name="connsiteY48" fmla="*/ 152466 h 471957"/>
                <a:gd name="connsiteX49" fmla="*/ 1914525 w 2324100"/>
                <a:gd name="connsiteY49" fmla="*/ 147703 h 471957"/>
                <a:gd name="connsiteX50" fmla="*/ 1933575 w 2324100"/>
                <a:gd name="connsiteY50" fmla="*/ 138178 h 471957"/>
                <a:gd name="connsiteX51" fmla="*/ 1947863 w 2324100"/>
                <a:gd name="connsiteY51" fmla="*/ 128653 h 471957"/>
                <a:gd name="connsiteX52" fmla="*/ 1990725 w 2324100"/>
                <a:gd name="connsiteY52" fmla="*/ 119128 h 471957"/>
                <a:gd name="connsiteX53" fmla="*/ 2024063 w 2324100"/>
                <a:gd name="connsiteY53" fmla="*/ 104841 h 471957"/>
                <a:gd name="connsiteX54" fmla="*/ 2052638 w 2324100"/>
                <a:gd name="connsiteY54" fmla="*/ 95316 h 471957"/>
                <a:gd name="connsiteX55" fmla="*/ 2085975 w 2324100"/>
                <a:gd name="connsiteY55" fmla="*/ 81028 h 471957"/>
                <a:gd name="connsiteX56" fmla="*/ 2100263 w 2324100"/>
                <a:gd name="connsiteY56" fmla="*/ 71503 h 471957"/>
                <a:gd name="connsiteX57" fmla="*/ 2114550 w 2324100"/>
                <a:gd name="connsiteY57" fmla="*/ 66741 h 471957"/>
                <a:gd name="connsiteX58" fmla="*/ 2147888 w 2324100"/>
                <a:gd name="connsiteY58" fmla="*/ 52453 h 471957"/>
                <a:gd name="connsiteX59" fmla="*/ 2166938 w 2324100"/>
                <a:gd name="connsiteY59" fmla="*/ 42928 h 471957"/>
                <a:gd name="connsiteX60" fmla="*/ 2185988 w 2324100"/>
                <a:gd name="connsiteY60" fmla="*/ 38166 h 471957"/>
                <a:gd name="connsiteX61" fmla="*/ 2228850 w 2324100"/>
                <a:gd name="connsiteY61" fmla="*/ 23878 h 471957"/>
                <a:gd name="connsiteX62" fmla="*/ 2243138 w 2324100"/>
                <a:gd name="connsiteY62" fmla="*/ 19116 h 471957"/>
                <a:gd name="connsiteX63" fmla="*/ 2262188 w 2324100"/>
                <a:gd name="connsiteY63" fmla="*/ 14353 h 471957"/>
                <a:gd name="connsiteX64" fmla="*/ 2276475 w 2324100"/>
                <a:gd name="connsiteY64" fmla="*/ 9591 h 471957"/>
                <a:gd name="connsiteX65" fmla="*/ 2300288 w 2324100"/>
                <a:gd name="connsiteY65" fmla="*/ 4828 h 471957"/>
                <a:gd name="connsiteX66" fmla="*/ 2324100 w 2324100"/>
                <a:gd name="connsiteY66" fmla="*/ 66 h 471957"/>
                <a:gd name="connsiteX0" fmla="*/ 0 w 2295525"/>
                <a:gd name="connsiteY0" fmla="*/ 347728 h 471957"/>
                <a:gd name="connsiteX1" fmla="*/ 42863 w 2295525"/>
                <a:gd name="connsiteY1" fmla="*/ 366778 h 471957"/>
                <a:gd name="connsiteX2" fmla="*/ 57150 w 2295525"/>
                <a:gd name="connsiteY2" fmla="*/ 371541 h 471957"/>
                <a:gd name="connsiteX3" fmla="*/ 76200 w 2295525"/>
                <a:gd name="connsiteY3" fmla="*/ 381066 h 471957"/>
                <a:gd name="connsiteX4" fmla="*/ 90488 w 2295525"/>
                <a:gd name="connsiteY4" fmla="*/ 385828 h 471957"/>
                <a:gd name="connsiteX5" fmla="*/ 109538 w 2295525"/>
                <a:gd name="connsiteY5" fmla="*/ 395353 h 471957"/>
                <a:gd name="connsiteX6" fmla="*/ 171450 w 2295525"/>
                <a:gd name="connsiteY6" fmla="*/ 404878 h 471957"/>
                <a:gd name="connsiteX7" fmla="*/ 195263 w 2295525"/>
                <a:gd name="connsiteY7" fmla="*/ 409641 h 471957"/>
                <a:gd name="connsiteX8" fmla="*/ 209550 w 2295525"/>
                <a:gd name="connsiteY8" fmla="*/ 414403 h 471957"/>
                <a:gd name="connsiteX9" fmla="*/ 276225 w 2295525"/>
                <a:gd name="connsiteY9" fmla="*/ 419166 h 471957"/>
                <a:gd name="connsiteX10" fmla="*/ 295275 w 2295525"/>
                <a:gd name="connsiteY10" fmla="*/ 423928 h 471957"/>
                <a:gd name="connsiteX11" fmla="*/ 323850 w 2295525"/>
                <a:gd name="connsiteY11" fmla="*/ 433453 h 471957"/>
                <a:gd name="connsiteX12" fmla="*/ 376238 w 2295525"/>
                <a:gd name="connsiteY12" fmla="*/ 438216 h 471957"/>
                <a:gd name="connsiteX13" fmla="*/ 390525 w 2295525"/>
                <a:gd name="connsiteY13" fmla="*/ 442978 h 471957"/>
                <a:gd name="connsiteX14" fmla="*/ 504825 w 2295525"/>
                <a:gd name="connsiteY14" fmla="*/ 452503 h 471957"/>
                <a:gd name="connsiteX15" fmla="*/ 852488 w 2295525"/>
                <a:gd name="connsiteY15" fmla="*/ 452503 h 471957"/>
                <a:gd name="connsiteX16" fmla="*/ 942975 w 2295525"/>
                <a:gd name="connsiteY16" fmla="*/ 447741 h 471957"/>
                <a:gd name="connsiteX17" fmla="*/ 985838 w 2295525"/>
                <a:gd name="connsiteY17" fmla="*/ 433453 h 471957"/>
                <a:gd name="connsiteX18" fmla="*/ 1000125 w 2295525"/>
                <a:gd name="connsiteY18" fmla="*/ 428691 h 471957"/>
                <a:gd name="connsiteX19" fmla="*/ 1019175 w 2295525"/>
                <a:gd name="connsiteY19" fmla="*/ 419166 h 471957"/>
                <a:gd name="connsiteX20" fmla="*/ 1057275 w 2295525"/>
                <a:gd name="connsiteY20" fmla="*/ 414403 h 471957"/>
                <a:gd name="connsiteX21" fmla="*/ 1076325 w 2295525"/>
                <a:gd name="connsiteY21" fmla="*/ 404878 h 471957"/>
                <a:gd name="connsiteX22" fmla="*/ 1157288 w 2295525"/>
                <a:gd name="connsiteY22" fmla="*/ 390591 h 471957"/>
                <a:gd name="connsiteX23" fmla="*/ 1176338 w 2295525"/>
                <a:gd name="connsiteY23" fmla="*/ 385828 h 471957"/>
                <a:gd name="connsiteX24" fmla="*/ 1204913 w 2295525"/>
                <a:gd name="connsiteY24" fmla="*/ 376303 h 471957"/>
                <a:gd name="connsiteX25" fmla="*/ 1233488 w 2295525"/>
                <a:gd name="connsiteY25" fmla="*/ 371541 h 471957"/>
                <a:gd name="connsiteX26" fmla="*/ 1262063 w 2295525"/>
                <a:gd name="connsiteY26" fmla="*/ 362016 h 471957"/>
                <a:gd name="connsiteX27" fmla="*/ 1276350 w 2295525"/>
                <a:gd name="connsiteY27" fmla="*/ 347728 h 471957"/>
                <a:gd name="connsiteX28" fmla="*/ 1333500 w 2295525"/>
                <a:gd name="connsiteY28" fmla="*/ 333441 h 471957"/>
                <a:gd name="connsiteX29" fmla="*/ 1366838 w 2295525"/>
                <a:gd name="connsiteY29" fmla="*/ 323916 h 471957"/>
                <a:gd name="connsiteX30" fmla="*/ 1400175 w 2295525"/>
                <a:gd name="connsiteY30" fmla="*/ 304866 h 471957"/>
                <a:gd name="connsiteX31" fmla="*/ 1414463 w 2295525"/>
                <a:gd name="connsiteY31" fmla="*/ 295341 h 471957"/>
                <a:gd name="connsiteX32" fmla="*/ 1428750 w 2295525"/>
                <a:gd name="connsiteY32" fmla="*/ 290578 h 471957"/>
                <a:gd name="connsiteX33" fmla="*/ 1462088 w 2295525"/>
                <a:gd name="connsiteY33" fmla="*/ 266766 h 471957"/>
                <a:gd name="connsiteX34" fmla="*/ 1476375 w 2295525"/>
                <a:gd name="connsiteY34" fmla="*/ 262003 h 471957"/>
                <a:gd name="connsiteX35" fmla="*/ 1490663 w 2295525"/>
                <a:gd name="connsiteY35" fmla="*/ 252478 h 471957"/>
                <a:gd name="connsiteX36" fmla="*/ 1509713 w 2295525"/>
                <a:gd name="connsiteY36" fmla="*/ 247716 h 471957"/>
                <a:gd name="connsiteX37" fmla="*/ 1557338 w 2295525"/>
                <a:gd name="connsiteY37" fmla="*/ 233428 h 471957"/>
                <a:gd name="connsiteX38" fmla="*/ 1600200 w 2295525"/>
                <a:gd name="connsiteY38" fmla="*/ 228666 h 471957"/>
                <a:gd name="connsiteX39" fmla="*/ 1633538 w 2295525"/>
                <a:gd name="connsiteY39" fmla="*/ 219141 h 471957"/>
                <a:gd name="connsiteX40" fmla="*/ 1662113 w 2295525"/>
                <a:gd name="connsiteY40" fmla="*/ 209616 h 471957"/>
                <a:gd name="connsiteX41" fmla="*/ 1709738 w 2295525"/>
                <a:gd name="connsiteY41" fmla="*/ 200091 h 471957"/>
                <a:gd name="connsiteX42" fmla="*/ 1738313 w 2295525"/>
                <a:gd name="connsiteY42" fmla="*/ 190566 h 471957"/>
                <a:gd name="connsiteX43" fmla="*/ 1762125 w 2295525"/>
                <a:gd name="connsiteY43" fmla="*/ 181041 h 471957"/>
                <a:gd name="connsiteX44" fmla="*/ 1809750 w 2295525"/>
                <a:gd name="connsiteY44" fmla="*/ 176278 h 471957"/>
                <a:gd name="connsiteX45" fmla="*/ 1843088 w 2295525"/>
                <a:gd name="connsiteY45" fmla="*/ 166753 h 471957"/>
                <a:gd name="connsiteX46" fmla="*/ 1857375 w 2295525"/>
                <a:gd name="connsiteY46" fmla="*/ 161991 h 471957"/>
                <a:gd name="connsiteX47" fmla="*/ 1871663 w 2295525"/>
                <a:gd name="connsiteY47" fmla="*/ 152466 h 471957"/>
                <a:gd name="connsiteX48" fmla="*/ 1885950 w 2295525"/>
                <a:gd name="connsiteY48" fmla="*/ 147703 h 471957"/>
                <a:gd name="connsiteX49" fmla="*/ 1905000 w 2295525"/>
                <a:gd name="connsiteY49" fmla="*/ 138178 h 471957"/>
                <a:gd name="connsiteX50" fmla="*/ 1919288 w 2295525"/>
                <a:gd name="connsiteY50" fmla="*/ 128653 h 471957"/>
                <a:gd name="connsiteX51" fmla="*/ 1962150 w 2295525"/>
                <a:gd name="connsiteY51" fmla="*/ 119128 h 471957"/>
                <a:gd name="connsiteX52" fmla="*/ 1995488 w 2295525"/>
                <a:gd name="connsiteY52" fmla="*/ 104841 h 471957"/>
                <a:gd name="connsiteX53" fmla="*/ 2024063 w 2295525"/>
                <a:gd name="connsiteY53" fmla="*/ 95316 h 471957"/>
                <a:gd name="connsiteX54" fmla="*/ 2057400 w 2295525"/>
                <a:gd name="connsiteY54" fmla="*/ 81028 h 471957"/>
                <a:gd name="connsiteX55" fmla="*/ 2071688 w 2295525"/>
                <a:gd name="connsiteY55" fmla="*/ 71503 h 471957"/>
                <a:gd name="connsiteX56" fmla="*/ 2085975 w 2295525"/>
                <a:gd name="connsiteY56" fmla="*/ 66741 h 471957"/>
                <a:gd name="connsiteX57" fmla="*/ 2119313 w 2295525"/>
                <a:gd name="connsiteY57" fmla="*/ 52453 h 471957"/>
                <a:gd name="connsiteX58" fmla="*/ 2138363 w 2295525"/>
                <a:gd name="connsiteY58" fmla="*/ 42928 h 471957"/>
                <a:gd name="connsiteX59" fmla="*/ 2157413 w 2295525"/>
                <a:gd name="connsiteY59" fmla="*/ 38166 h 471957"/>
                <a:gd name="connsiteX60" fmla="*/ 2200275 w 2295525"/>
                <a:gd name="connsiteY60" fmla="*/ 23878 h 471957"/>
                <a:gd name="connsiteX61" fmla="*/ 2214563 w 2295525"/>
                <a:gd name="connsiteY61" fmla="*/ 19116 h 471957"/>
                <a:gd name="connsiteX62" fmla="*/ 2233613 w 2295525"/>
                <a:gd name="connsiteY62" fmla="*/ 14353 h 471957"/>
                <a:gd name="connsiteX63" fmla="*/ 2247900 w 2295525"/>
                <a:gd name="connsiteY63" fmla="*/ 9591 h 471957"/>
                <a:gd name="connsiteX64" fmla="*/ 2271713 w 2295525"/>
                <a:gd name="connsiteY64" fmla="*/ 4828 h 471957"/>
                <a:gd name="connsiteX65" fmla="*/ 2295525 w 2295525"/>
                <a:gd name="connsiteY65" fmla="*/ 66 h 4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5525" h="471957">
                  <a:moveTo>
                    <a:pt x="0" y="347728"/>
                  </a:moveTo>
                  <a:cubicBezTo>
                    <a:pt x="73707" y="372297"/>
                    <a:pt x="-2413" y="344139"/>
                    <a:pt x="42863" y="366778"/>
                  </a:cubicBezTo>
                  <a:cubicBezTo>
                    <a:pt x="47353" y="369023"/>
                    <a:pt x="52536" y="369563"/>
                    <a:pt x="57150" y="371541"/>
                  </a:cubicBezTo>
                  <a:cubicBezTo>
                    <a:pt x="63675" y="374338"/>
                    <a:pt x="69674" y="378269"/>
                    <a:pt x="76200" y="381066"/>
                  </a:cubicBezTo>
                  <a:cubicBezTo>
                    <a:pt x="80814" y="383043"/>
                    <a:pt x="85874" y="383851"/>
                    <a:pt x="90488" y="385828"/>
                  </a:cubicBezTo>
                  <a:cubicBezTo>
                    <a:pt x="97014" y="388625"/>
                    <a:pt x="102738" y="393313"/>
                    <a:pt x="109538" y="395353"/>
                  </a:cubicBezTo>
                  <a:cubicBezTo>
                    <a:pt x="116136" y="397332"/>
                    <a:pt x="166972" y="404132"/>
                    <a:pt x="171450" y="404878"/>
                  </a:cubicBezTo>
                  <a:cubicBezTo>
                    <a:pt x="179435" y="406209"/>
                    <a:pt x="187410" y="407678"/>
                    <a:pt x="195263" y="409641"/>
                  </a:cubicBezTo>
                  <a:cubicBezTo>
                    <a:pt x="200133" y="410859"/>
                    <a:pt x="204564" y="413816"/>
                    <a:pt x="209550" y="414403"/>
                  </a:cubicBezTo>
                  <a:cubicBezTo>
                    <a:pt x="231679" y="417006"/>
                    <a:pt x="254000" y="417578"/>
                    <a:pt x="276225" y="419166"/>
                  </a:cubicBezTo>
                  <a:cubicBezTo>
                    <a:pt x="282575" y="420753"/>
                    <a:pt x="289006" y="422047"/>
                    <a:pt x="295275" y="423928"/>
                  </a:cubicBezTo>
                  <a:cubicBezTo>
                    <a:pt x="304892" y="426813"/>
                    <a:pt x="313851" y="432544"/>
                    <a:pt x="323850" y="433453"/>
                  </a:cubicBezTo>
                  <a:lnTo>
                    <a:pt x="376238" y="438216"/>
                  </a:lnTo>
                  <a:cubicBezTo>
                    <a:pt x="381000" y="439803"/>
                    <a:pt x="385603" y="441994"/>
                    <a:pt x="390525" y="442978"/>
                  </a:cubicBezTo>
                  <a:cubicBezTo>
                    <a:pt x="426305" y="450134"/>
                    <a:pt x="471225" y="450527"/>
                    <a:pt x="504825" y="452503"/>
                  </a:cubicBezTo>
                  <a:cubicBezTo>
                    <a:pt x="624194" y="492295"/>
                    <a:pt x="521877" y="459932"/>
                    <a:pt x="852488" y="452503"/>
                  </a:cubicBezTo>
                  <a:cubicBezTo>
                    <a:pt x="882684" y="451824"/>
                    <a:pt x="912813" y="449328"/>
                    <a:pt x="942975" y="447741"/>
                  </a:cubicBezTo>
                  <a:lnTo>
                    <a:pt x="985838" y="433453"/>
                  </a:lnTo>
                  <a:cubicBezTo>
                    <a:pt x="990600" y="431866"/>
                    <a:pt x="995635" y="430936"/>
                    <a:pt x="1000125" y="428691"/>
                  </a:cubicBezTo>
                  <a:cubicBezTo>
                    <a:pt x="1006475" y="425516"/>
                    <a:pt x="1012287" y="420888"/>
                    <a:pt x="1019175" y="419166"/>
                  </a:cubicBezTo>
                  <a:cubicBezTo>
                    <a:pt x="1031592" y="416062"/>
                    <a:pt x="1044575" y="415991"/>
                    <a:pt x="1057275" y="414403"/>
                  </a:cubicBezTo>
                  <a:cubicBezTo>
                    <a:pt x="1063625" y="411228"/>
                    <a:pt x="1069590" y="407123"/>
                    <a:pt x="1076325" y="404878"/>
                  </a:cubicBezTo>
                  <a:cubicBezTo>
                    <a:pt x="1108855" y="394035"/>
                    <a:pt x="1122846" y="394417"/>
                    <a:pt x="1157288" y="390591"/>
                  </a:cubicBezTo>
                  <a:cubicBezTo>
                    <a:pt x="1163638" y="389003"/>
                    <a:pt x="1170069" y="387709"/>
                    <a:pt x="1176338" y="385828"/>
                  </a:cubicBezTo>
                  <a:cubicBezTo>
                    <a:pt x="1185955" y="382943"/>
                    <a:pt x="1195009" y="377953"/>
                    <a:pt x="1204913" y="376303"/>
                  </a:cubicBezTo>
                  <a:lnTo>
                    <a:pt x="1233488" y="371541"/>
                  </a:lnTo>
                  <a:cubicBezTo>
                    <a:pt x="1243013" y="368366"/>
                    <a:pt x="1254964" y="369116"/>
                    <a:pt x="1262063" y="362016"/>
                  </a:cubicBezTo>
                  <a:cubicBezTo>
                    <a:pt x="1266825" y="357253"/>
                    <a:pt x="1270097" y="350229"/>
                    <a:pt x="1276350" y="347728"/>
                  </a:cubicBezTo>
                  <a:cubicBezTo>
                    <a:pt x="1294582" y="340435"/>
                    <a:pt x="1314872" y="339651"/>
                    <a:pt x="1333500" y="333441"/>
                  </a:cubicBezTo>
                  <a:cubicBezTo>
                    <a:pt x="1353997" y="326608"/>
                    <a:pt x="1342918" y="329895"/>
                    <a:pt x="1366838" y="323916"/>
                  </a:cubicBezTo>
                  <a:cubicBezTo>
                    <a:pt x="1401640" y="300714"/>
                    <a:pt x="1357887" y="329030"/>
                    <a:pt x="1400175" y="304866"/>
                  </a:cubicBezTo>
                  <a:cubicBezTo>
                    <a:pt x="1405145" y="302026"/>
                    <a:pt x="1409343" y="297901"/>
                    <a:pt x="1414463" y="295341"/>
                  </a:cubicBezTo>
                  <a:cubicBezTo>
                    <a:pt x="1418953" y="293096"/>
                    <a:pt x="1424260" y="292823"/>
                    <a:pt x="1428750" y="290578"/>
                  </a:cubicBezTo>
                  <a:cubicBezTo>
                    <a:pt x="1443496" y="283205"/>
                    <a:pt x="1446982" y="275398"/>
                    <a:pt x="1462088" y="266766"/>
                  </a:cubicBezTo>
                  <a:cubicBezTo>
                    <a:pt x="1466447" y="264275"/>
                    <a:pt x="1471885" y="264248"/>
                    <a:pt x="1476375" y="262003"/>
                  </a:cubicBezTo>
                  <a:cubicBezTo>
                    <a:pt x="1481495" y="259443"/>
                    <a:pt x="1485402" y="254733"/>
                    <a:pt x="1490663" y="252478"/>
                  </a:cubicBezTo>
                  <a:cubicBezTo>
                    <a:pt x="1496679" y="249900"/>
                    <a:pt x="1503444" y="249597"/>
                    <a:pt x="1509713" y="247716"/>
                  </a:cubicBezTo>
                  <a:cubicBezTo>
                    <a:pt x="1523370" y="243619"/>
                    <a:pt x="1542321" y="235738"/>
                    <a:pt x="1557338" y="233428"/>
                  </a:cubicBezTo>
                  <a:cubicBezTo>
                    <a:pt x="1571546" y="231242"/>
                    <a:pt x="1585913" y="230253"/>
                    <a:pt x="1600200" y="228666"/>
                  </a:cubicBezTo>
                  <a:cubicBezTo>
                    <a:pt x="1648199" y="212665"/>
                    <a:pt x="1573762" y="237073"/>
                    <a:pt x="1633538" y="219141"/>
                  </a:cubicBezTo>
                  <a:cubicBezTo>
                    <a:pt x="1643155" y="216256"/>
                    <a:pt x="1652268" y="211585"/>
                    <a:pt x="1662113" y="209616"/>
                  </a:cubicBezTo>
                  <a:cubicBezTo>
                    <a:pt x="1677988" y="206441"/>
                    <a:pt x="1694379" y="205211"/>
                    <a:pt x="1709738" y="200091"/>
                  </a:cubicBezTo>
                  <a:cubicBezTo>
                    <a:pt x="1719263" y="196916"/>
                    <a:pt x="1728991" y="194295"/>
                    <a:pt x="1738313" y="190566"/>
                  </a:cubicBezTo>
                  <a:cubicBezTo>
                    <a:pt x="1746250" y="187391"/>
                    <a:pt x="1753742" y="182718"/>
                    <a:pt x="1762125" y="181041"/>
                  </a:cubicBezTo>
                  <a:cubicBezTo>
                    <a:pt x="1777769" y="177912"/>
                    <a:pt x="1793875" y="177866"/>
                    <a:pt x="1809750" y="176278"/>
                  </a:cubicBezTo>
                  <a:cubicBezTo>
                    <a:pt x="1844014" y="164858"/>
                    <a:pt x="1801219" y="178716"/>
                    <a:pt x="1843088" y="166753"/>
                  </a:cubicBezTo>
                  <a:cubicBezTo>
                    <a:pt x="1847915" y="165374"/>
                    <a:pt x="1852613" y="163578"/>
                    <a:pt x="1857375" y="161991"/>
                  </a:cubicBezTo>
                  <a:cubicBezTo>
                    <a:pt x="1862138" y="158816"/>
                    <a:pt x="1866543" y="155026"/>
                    <a:pt x="1871663" y="152466"/>
                  </a:cubicBezTo>
                  <a:cubicBezTo>
                    <a:pt x="1876153" y="150221"/>
                    <a:pt x="1881336" y="149681"/>
                    <a:pt x="1885950" y="147703"/>
                  </a:cubicBezTo>
                  <a:cubicBezTo>
                    <a:pt x="1892475" y="144906"/>
                    <a:pt x="1898836" y="141700"/>
                    <a:pt x="1905000" y="138178"/>
                  </a:cubicBezTo>
                  <a:cubicBezTo>
                    <a:pt x="1909970" y="135338"/>
                    <a:pt x="1914027" y="130908"/>
                    <a:pt x="1919288" y="128653"/>
                  </a:cubicBezTo>
                  <a:cubicBezTo>
                    <a:pt x="1926126" y="125723"/>
                    <a:pt x="1956734" y="120482"/>
                    <a:pt x="1962150" y="119128"/>
                  </a:cubicBezTo>
                  <a:cubicBezTo>
                    <a:pt x="1982597" y="114016"/>
                    <a:pt x="1972762" y="113931"/>
                    <a:pt x="1995488" y="104841"/>
                  </a:cubicBezTo>
                  <a:cubicBezTo>
                    <a:pt x="2004810" y="101112"/>
                    <a:pt x="2024063" y="95316"/>
                    <a:pt x="2024063" y="95316"/>
                  </a:cubicBezTo>
                  <a:cubicBezTo>
                    <a:pt x="2059929" y="71405"/>
                    <a:pt x="2014348" y="99479"/>
                    <a:pt x="2057400" y="81028"/>
                  </a:cubicBezTo>
                  <a:cubicBezTo>
                    <a:pt x="2062661" y="78773"/>
                    <a:pt x="2066568" y="74063"/>
                    <a:pt x="2071688" y="71503"/>
                  </a:cubicBezTo>
                  <a:cubicBezTo>
                    <a:pt x="2076178" y="69258"/>
                    <a:pt x="2081213" y="68328"/>
                    <a:pt x="2085975" y="66741"/>
                  </a:cubicBezTo>
                  <a:cubicBezTo>
                    <a:pt x="2114930" y="47438"/>
                    <a:pt x="2084166" y="65634"/>
                    <a:pt x="2119313" y="52453"/>
                  </a:cubicBezTo>
                  <a:cubicBezTo>
                    <a:pt x="2125960" y="49960"/>
                    <a:pt x="2131715" y="45421"/>
                    <a:pt x="2138363" y="42928"/>
                  </a:cubicBezTo>
                  <a:cubicBezTo>
                    <a:pt x="2144492" y="40630"/>
                    <a:pt x="2151144" y="40047"/>
                    <a:pt x="2157413" y="38166"/>
                  </a:cubicBezTo>
                  <a:cubicBezTo>
                    <a:pt x="2157480" y="38146"/>
                    <a:pt x="2193098" y="26270"/>
                    <a:pt x="2200275" y="23878"/>
                  </a:cubicBezTo>
                  <a:cubicBezTo>
                    <a:pt x="2205038" y="22290"/>
                    <a:pt x="2209693" y="20334"/>
                    <a:pt x="2214563" y="19116"/>
                  </a:cubicBezTo>
                  <a:cubicBezTo>
                    <a:pt x="2220913" y="17528"/>
                    <a:pt x="2227319" y="16151"/>
                    <a:pt x="2233613" y="14353"/>
                  </a:cubicBezTo>
                  <a:cubicBezTo>
                    <a:pt x="2238440" y="12974"/>
                    <a:pt x="2243030" y="10809"/>
                    <a:pt x="2247900" y="9591"/>
                  </a:cubicBezTo>
                  <a:cubicBezTo>
                    <a:pt x="2255753" y="7628"/>
                    <a:pt x="2263860" y="6791"/>
                    <a:pt x="2271713" y="4828"/>
                  </a:cubicBezTo>
                  <a:cubicBezTo>
                    <a:pt x="2294777" y="-938"/>
                    <a:pt x="2277334" y="66"/>
                    <a:pt x="2295525" y="66"/>
                  </a:cubicBezTo>
                </a:path>
              </a:pathLst>
            </a:custGeom>
            <a:noFill/>
            <a:ln w="190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51" name="TextBox 150">
              <a:extLst>
                <a:ext uri="{FF2B5EF4-FFF2-40B4-BE49-F238E27FC236}">
                  <a16:creationId xmlns:a16="http://schemas.microsoft.com/office/drawing/2014/main" id="{EC990E80-0B45-4B23-BA6F-7739588A936E}"/>
                </a:ext>
              </a:extLst>
            </p:cNvPr>
            <p:cNvSpPr txBox="1"/>
            <p:nvPr/>
          </p:nvSpPr>
          <p:spPr>
            <a:xfrm rot="21180000">
              <a:off x="4318397" y="138171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350</a:t>
              </a:r>
            </a:p>
          </p:txBody>
        </p:sp>
        <p:sp>
          <p:nvSpPr>
            <p:cNvPr id="152" name="TextBox 151">
              <a:extLst>
                <a:ext uri="{FF2B5EF4-FFF2-40B4-BE49-F238E27FC236}">
                  <a16:creationId xmlns:a16="http://schemas.microsoft.com/office/drawing/2014/main" id="{37D8B32B-AEC7-4A9C-BAE0-536ABF1495D2}"/>
                </a:ext>
              </a:extLst>
            </p:cNvPr>
            <p:cNvSpPr txBox="1"/>
            <p:nvPr/>
          </p:nvSpPr>
          <p:spPr>
            <a:xfrm rot="21420000">
              <a:off x="4373603" y="2590039"/>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340</a:t>
              </a:r>
            </a:p>
          </p:txBody>
        </p:sp>
        <p:sp>
          <p:nvSpPr>
            <p:cNvPr id="153" name="TextBox 152">
              <a:extLst>
                <a:ext uri="{FF2B5EF4-FFF2-40B4-BE49-F238E27FC236}">
                  <a16:creationId xmlns:a16="http://schemas.microsoft.com/office/drawing/2014/main" id="{169B94EE-661C-4D75-BADC-969E5497C9A7}"/>
                </a:ext>
              </a:extLst>
            </p:cNvPr>
            <p:cNvSpPr txBox="1"/>
            <p:nvPr/>
          </p:nvSpPr>
          <p:spPr>
            <a:xfrm rot="21420000">
              <a:off x="4436283" y="3961957"/>
              <a:ext cx="252356" cy="153888"/>
            </a:xfrm>
            <a:prstGeom prst="rect">
              <a:avLst/>
            </a:prstGeom>
            <a:solidFill>
              <a:schemeClr val="bg1"/>
            </a:solidFill>
          </p:spPr>
          <p:txBody>
            <a:bodyPr wrap="square" lIns="0" tIns="0" rIns="0" bIns="0" rtlCol="0">
              <a:spAutoFit/>
            </a:bodyPr>
            <a:lstStyle/>
            <a:p>
              <a:pPr algn="ctr"/>
              <a:r>
                <a:rPr lang="en-US" sz="1000" dirty="0">
                  <a:latin typeface="Garamond" panose="02020404030301010803" pitchFamily="18" charset="0"/>
                  <a:cs typeface="Times New Roman" panose="02020603050405020304" pitchFamily="18" charset="0"/>
                </a:rPr>
                <a:t>330</a:t>
              </a:r>
              <a:endParaRPr lang="en-US" sz="800" dirty="0">
                <a:latin typeface="Garamond" panose="02020404030301010803" pitchFamily="18" charset="0"/>
                <a:cs typeface="Times New Roman" panose="02020603050405020304" pitchFamily="18" charset="0"/>
              </a:endParaRPr>
            </a:p>
          </p:txBody>
        </p:sp>
        <p:cxnSp>
          <p:nvCxnSpPr>
            <p:cNvPr id="154" name="Straight Connector 153">
              <a:extLst>
                <a:ext uri="{FF2B5EF4-FFF2-40B4-BE49-F238E27FC236}">
                  <a16:creationId xmlns:a16="http://schemas.microsoft.com/office/drawing/2014/main" id="{2E387D98-1568-41EC-898F-9533063C0792}"/>
                </a:ext>
              </a:extLst>
            </p:cNvPr>
            <p:cNvCxnSpPr>
              <a:cxnSpLocks/>
            </p:cNvCxnSpPr>
            <p:nvPr/>
          </p:nvCxnSpPr>
          <p:spPr>
            <a:xfrm rot="10800000">
              <a:off x="3255718" y="1458661"/>
              <a:ext cx="327507" cy="292943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55" name="Picture 3" descr="C:\Users\morgane\AppData\Local\Microsoft\Windows\Temporary Internet Files\Content.IE5\XPDBBUBQ\North_Pointer.svg[1].png">
              <a:extLst>
                <a:ext uri="{FF2B5EF4-FFF2-40B4-BE49-F238E27FC236}">
                  <a16:creationId xmlns:a16="http://schemas.microsoft.com/office/drawing/2014/main" id="{02FE36DF-F5BE-4726-9B3C-AAC4C25B8FF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2840001">
              <a:off x="950312" y="613548"/>
              <a:ext cx="479846" cy="738878"/>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extLst>
                <a:ext uri="{FF2B5EF4-FFF2-40B4-BE49-F238E27FC236}">
                  <a16:creationId xmlns:a16="http://schemas.microsoft.com/office/drawing/2014/main" id="{34D59308-549B-4B05-8F3D-A5FF7BC43304}"/>
                </a:ext>
              </a:extLst>
            </p:cNvPr>
            <p:cNvSpPr txBox="1"/>
            <p:nvPr/>
          </p:nvSpPr>
          <p:spPr>
            <a:xfrm rot="1">
              <a:off x="1136159" y="609739"/>
              <a:ext cx="439402" cy="369332"/>
            </a:xfrm>
            <a:prstGeom prst="rect">
              <a:avLst/>
            </a:prstGeom>
            <a:solidFill>
              <a:schemeClr val="bg1"/>
            </a:solidFill>
          </p:spPr>
          <p:txBody>
            <a:bodyPr wrap="square" rtlCol="0">
              <a:spAutoFit/>
            </a:bodyPr>
            <a:lstStyle/>
            <a:p>
              <a:r>
                <a:rPr lang="en-US" b="1" dirty="0">
                  <a:latin typeface="Garamond" panose="02020404030301010803" pitchFamily="18" charset="0"/>
                  <a:cs typeface="Times New Roman" panose="02020603050405020304" pitchFamily="18" charset="0"/>
                </a:rPr>
                <a:t>N</a:t>
              </a:r>
            </a:p>
          </p:txBody>
        </p:sp>
      </p:grpSp>
      <p:grpSp>
        <p:nvGrpSpPr>
          <p:cNvPr id="66" name="Group 65">
            <a:extLst>
              <a:ext uri="{FF2B5EF4-FFF2-40B4-BE49-F238E27FC236}">
                <a16:creationId xmlns:a16="http://schemas.microsoft.com/office/drawing/2014/main" id="{9DFB44D1-A2A9-48B3-9684-73A9CC55E93D}"/>
              </a:ext>
            </a:extLst>
          </p:cNvPr>
          <p:cNvGrpSpPr/>
          <p:nvPr/>
        </p:nvGrpSpPr>
        <p:grpSpPr>
          <a:xfrm>
            <a:off x="3722395" y="1792767"/>
            <a:ext cx="3822381" cy="2597572"/>
            <a:chOff x="810595" y="1624716"/>
            <a:chExt cx="3822381" cy="2597572"/>
          </a:xfrm>
        </p:grpSpPr>
        <p:sp>
          <p:nvSpPr>
            <p:cNvPr id="67" name="Oval 66">
              <a:extLst>
                <a:ext uri="{FF2B5EF4-FFF2-40B4-BE49-F238E27FC236}">
                  <a16:creationId xmlns:a16="http://schemas.microsoft.com/office/drawing/2014/main" id="{1AFE77BB-7543-4736-B413-389CC7DFACA1}"/>
                </a:ext>
              </a:extLst>
            </p:cNvPr>
            <p:cNvSpPr/>
            <p:nvPr/>
          </p:nvSpPr>
          <p:spPr>
            <a:xfrm rot="10800000">
              <a:off x="2801648" y="1776482"/>
              <a:ext cx="423760" cy="196493"/>
            </a:xfrm>
            <a:prstGeom prst="ellipse">
              <a:avLst/>
            </a:prstGeom>
            <a:solidFill>
              <a:schemeClr val="accent4">
                <a:lumMod val="40000"/>
                <a:lumOff val="6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68" name="TextBox 67">
              <a:extLst>
                <a:ext uri="{FF2B5EF4-FFF2-40B4-BE49-F238E27FC236}">
                  <a16:creationId xmlns:a16="http://schemas.microsoft.com/office/drawing/2014/main" id="{CCCC5496-3811-4B16-B7E0-6B6DEFBB6B60}"/>
                </a:ext>
              </a:extLst>
            </p:cNvPr>
            <p:cNvSpPr txBox="1"/>
            <p:nvPr/>
          </p:nvSpPr>
          <p:spPr>
            <a:xfrm>
              <a:off x="810595" y="2109918"/>
              <a:ext cx="888905" cy="369332"/>
            </a:xfrm>
            <a:prstGeom prst="rect">
              <a:avLst/>
            </a:prstGeom>
            <a:noFill/>
          </p:spPr>
          <p:txBody>
            <a:bodyPr wrap="square" rtlCol="0">
              <a:spAutoFit/>
            </a:bodyPr>
            <a:lstStyle/>
            <a:p>
              <a:r>
                <a:rPr lang="en-US" dirty="0">
                  <a:latin typeface="Garamond" panose="02020404030301010803" pitchFamily="18" charset="0"/>
                  <a:cs typeface="Times New Roman" panose="02020603050405020304" pitchFamily="18" charset="0"/>
                </a:rPr>
                <a:t>Plots:</a:t>
              </a:r>
            </a:p>
          </p:txBody>
        </p:sp>
        <p:sp>
          <p:nvSpPr>
            <p:cNvPr id="69" name="Oval 68">
              <a:extLst>
                <a:ext uri="{FF2B5EF4-FFF2-40B4-BE49-F238E27FC236}">
                  <a16:creationId xmlns:a16="http://schemas.microsoft.com/office/drawing/2014/main" id="{0B27A7C8-BAAA-4283-8708-888BB77C471A}"/>
                </a:ext>
              </a:extLst>
            </p:cNvPr>
            <p:cNvSpPr/>
            <p:nvPr/>
          </p:nvSpPr>
          <p:spPr>
            <a:xfrm rot="10800000">
              <a:off x="3070821" y="2000525"/>
              <a:ext cx="423760" cy="196493"/>
            </a:xfrm>
            <a:prstGeom prst="ellipse">
              <a:avLst/>
            </a:prstGeom>
            <a:solidFill>
              <a:schemeClr val="accent4">
                <a:lumMod val="40000"/>
                <a:lumOff val="6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0" name="Oval 69">
              <a:extLst>
                <a:ext uri="{FF2B5EF4-FFF2-40B4-BE49-F238E27FC236}">
                  <a16:creationId xmlns:a16="http://schemas.microsoft.com/office/drawing/2014/main" id="{3EAC981F-3FEB-45E4-9779-8983E5419055}"/>
                </a:ext>
              </a:extLst>
            </p:cNvPr>
            <p:cNvSpPr/>
            <p:nvPr/>
          </p:nvSpPr>
          <p:spPr>
            <a:xfrm rot="10800000">
              <a:off x="2757772" y="2240152"/>
              <a:ext cx="423760" cy="196493"/>
            </a:xfrm>
            <a:prstGeom prst="ellipse">
              <a:avLst/>
            </a:prstGeom>
            <a:solidFill>
              <a:schemeClr val="accent4">
                <a:lumMod val="40000"/>
                <a:lumOff val="6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1" name="Oval 70">
              <a:extLst>
                <a:ext uri="{FF2B5EF4-FFF2-40B4-BE49-F238E27FC236}">
                  <a16:creationId xmlns:a16="http://schemas.microsoft.com/office/drawing/2014/main" id="{C685A645-D48D-4E79-A455-60FC0C57EE55}"/>
                </a:ext>
              </a:extLst>
            </p:cNvPr>
            <p:cNvSpPr/>
            <p:nvPr/>
          </p:nvSpPr>
          <p:spPr>
            <a:xfrm rot="10800000">
              <a:off x="4017547" y="2080851"/>
              <a:ext cx="423760" cy="196493"/>
            </a:xfrm>
            <a:prstGeom prst="ellipse">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2" name="Oval 71">
              <a:extLst>
                <a:ext uri="{FF2B5EF4-FFF2-40B4-BE49-F238E27FC236}">
                  <a16:creationId xmlns:a16="http://schemas.microsoft.com/office/drawing/2014/main" id="{62B363B1-AD5D-4980-A2BE-09B8EA54F616}"/>
                </a:ext>
              </a:extLst>
            </p:cNvPr>
            <p:cNvSpPr/>
            <p:nvPr/>
          </p:nvSpPr>
          <p:spPr>
            <a:xfrm rot="10800000">
              <a:off x="3692262" y="1874728"/>
              <a:ext cx="423760" cy="196493"/>
            </a:xfrm>
            <a:prstGeom prst="ellipse">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3" name="Oval 72">
              <a:extLst>
                <a:ext uri="{FF2B5EF4-FFF2-40B4-BE49-F238E27FC236}">
                  <a16:creationId xmlns:a16="http://schemas.microsoft.com/office/drawing/2014/main" id="{36031B2A-33AB-4B6A-B5D7-936E59D007F6}"/>
                </a:ext>
              </a:extLst>
            </p:cNvPr>
            <p:cNvSpPr/>
            <p:nvPr/>
          </p:nvSpPr>
          <p:spPr>
            <a:xfrm rot="10800000">
              <a:off x="3819793" y="1624716"/>
              <a:ext cx="423760" cy="196493"/>
            </a:xfrm>
            <a:prstGeom prst="ellipse">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4" name="Oval 73">
              <a:extLst>
                <a:ext uri="{FF2B5EF4-FFF2-40B4-BE49-F238E27FC236}">
                  <a16:creationId xmlns:a16="http://schemas.microsoft.com/office/drawing/2014/main" id="{88A1FB76-E0EB-4887-BF29-244AFCEDF724}"/>
                </a:ext>
              </a:extLst>
            </p:cNvPr>
            <p:cNvSpPr/>
            <p:nvPr/>
          </p:nvSpPr>
          <p:spPr>
            <a:xfrm rot="10800000">
              <a:off x="4209216" y="3313974"/>
              <a:ext cx="423760" cy="196493"/>
            </a:xfrm>
            <a:prstGeom prst="ellipse">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5" name="Oval 74">
              <a:extLst>
                <a:ext uri="{FF2B5EF4-FFF2-40B4-BE49-F238E27FC236}">
                  <a16:creationId xmlns:a16="http://schemas.microsoft.com/office/drawing/2014/main" id="{FBF9416E-9EB8-49DF-B614-173288C6C1BB}"/>
                </a:ext>
              </a:extLst>
            </p:cNvPr>
            <p:cNvSpPr/>
            <p:nvPr/>
          </p:nvSpPr>
          <p:spPr>
            <a:xfrm rot="10800000">
              <a:off x="3936884" y="3593422"/>
              <a:ext cx="423760" cy="196493"/>
            </a:xfrm>
            <a:prstGeom prst="ellipse">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6" name="Oval 75">
              <a:extLst>
                <a:ext uri="{FF2B5EF4-FFF2-40B4-BE49-F238E27FC236}">
                  <a16:creationId xmlns:a16="http://schemas.microsoft.com/office/drawing/2014/main" id="{BEB47323-EBF8-4493-A440-1DD2C3EADEC2}"/>
                </a:ext>
              </a:extLst>
            </p:cNvPr>
            <p:cNvSpPr/>
            <p:nvPr/>
          </p:nvSpPr>
          <p:spPr>
            <a:xfrm rot="10800000">
              <a:off x="4041763" y="3872578"/>
              <a:ext cx="423760" cy="196493"/>
            </a:xfrm>
            <a:prstGeom prst="ellipse">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7" name="Oval 76">
              <a:extLst>
                <a:ext uri="{FF2B5EF4-FFF2-40B4-BE49-F238E27FC236}">
                  <a16:creationId xmlns:a16="http://schemas.microsoft.com/office/drawing/2014/main" id="{9471E17A-B1A6-4728-BE87-62AE4408B069}"/>
                </a:ext>
              </a:extLst>
            </p:cNvPr>
            <p:cNvSpPr>
              <a:spLocks noChangeAspect="1"/>
            </p:cNvSpPr>
            <p:nvPr/>
          </p:nvSpPr>
          <p:spPr>
            <a:xfrm rot="10040109">
              <a:off x="3209205" y="3523654"/>
              <a:ext cx="423760" cy="196493"/>
            </a:xfrm>
            <a:prstGeom prst="ellipse">
              <a:avLst/>
            </a:prstGeom>
            <a:solidFill>
              <a:schemeClr val="accent6">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8" name="Oval 77">
              <a:extLst>
                <a:ext uri="{FF2B5EF4-FFF2-40B4-BE49-F238E27FC236}">
                  <a16:creationId xmlns:a16="http://schemas.microsoft.com/office/drawing/2014/main" id="{0916CF9A-A512-4950-B2A6-0CCC69DBD231}"/>
                </a:ext>
              </a:extLst>
            </p:cNvPr>
            <p:cNvSpPr/>
            <p:nvPr/>
          </p:nvSpPr>
          <p:spPr>
            <a:xfrm rot="10272739">
              <a:off x="3269644" y="3765591"/>
              <a:ext cx="423760" cy="196493"/>
            </a:xfrm>
            <a:prstGeom prst="ellipse">
              <a:avLst/>
            </a:prstGeom>
            <a:solidFill>
              <a:schemeClr val="accent6">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79" name="Oval 78">
              <a:extLst>
                <a:ext uri="{FF2B5EF4-FFF2-40B4-BE49-F238E27FC236}">
                  <a16:creationId xmlns:a16="http://schemas.microsoft.com/office/drawing/2014/main" id="{04A09558-F81A-4C3E-9E51-39C03DE1580D}"/>
                </a:ext>
              </a:extLst>
            </p:cNvPr>
            <p:cNvSpPr/>
            <p:nvPr/>
          </p:nvSpPr>
          <p:spPr>
            <a:xfrm rot="10252378">
              <a:off x="3095969" y="4025795"/>
              <a:ext cx="423760" cy="196493"/>
            </a:xfrm>
            <a:prstGeom prst="ellipse">
              <a:avLst/>
            </a:prstGeom>
            <a:solidFill>
              <a:schemeClr val="accent6">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80" name="Oval 79">
              <a:extLst>
                <a:ext uri="{FF2B5EF4-FFF2-40B4-BE49-F238E27FC236}">
                  <a16:creationId xmlns:a16="http://schemas.microsoft.com/office/drawing/2014/main" id="{29B3E32D-AD91-443D-A7B1-FE32B6DC484F}"/>
                </a:ext>
              </a:extLst>
            </p:cNvPr>
            <p:cNvSpPr>
              <a:spLocks noChangeAspect="1"/>
            </p:cNvSpPr>
            <p:nvPr/>
          </p:nvSpPr>
          <p:spPr>
            <a:xfrm rot="10800000">
              <a:off x="834346" y="2916254"/>
              <a:ext cx="583715" cy="270000"/>
            </a:xfrm>
            <a:prstGeom prst="ellipse">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Garamond" panose="02020404030301010803" pitchFamily="18" charset="0"/>
              </a:endParaRPr>
            </a:p>
          </p:txBody>
        </p:sp>
        <p:sp>
          <p:nvSpPr>
            <p:cNvPr id="81" name="Oval 80">
              <a:extLst>
                <a:ext uri="{FF2B5EF4-FFF2-40B4-BE49-F238E27FC236}">
                  <a16:creationId xmlns:a16="http://schemas.microsoft.com/office/drawing/2014/main" id="{EF07FBEE-6256-4EC4-B1F1-11188061F593}"/>
                </a:ext>
              </a:extLst>
            </p:cNvPr>
            <p:cNvSpPr>
              <a:spLocks noChangeAspect="1"/>
            </p:cNvSpPr>
            <p:nvPr/>
          </p:nvSpPr>
          <p:spPr>
            <a:xfrm>
              <a:off x="827022" y="3410706"/>
              <a:ext cx="582286" cy="270000"/>
            </a:xfrm>
            <a:prstGeom prst="ellipse">
              <a:avLst/>
            </a:prstGeom>
            <a:solidFill>
              <a:schemeClr val="accent4">
                <a:lumMod val="40000"/>
                <a:lumOff val="6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Garamond" panose="02020404030301010803" pitchFamily="18" charset="0"/>
              </a:endParaRPr>
            </a:p>
          </p:txBody>
        </p:sp>
        <p:sp>
          <p:nvSpPr>
            <p:cNvPr id="82" name="Oval 81">
              <a:extLst>
                <a:ext uri="{FF2B5EF4-FFF2-40B4-BE49-F238E27FC236}">
                  <a16:creationId xmlns:a16="http://schemas.microsoft.com/office/drawing/2014/main" id="{2091DC05-4087-4941-8AAF-FCE56EF70F4B}"/>
                </a:ext>
              </a:extLst>
            </p:cNvPr>
            <p:cNvSpPr>
              <a:spLocks noChangeAspect="1"/>
            </p:cNvSpPr>
            <p:nvPr/>
          </p:nvSpPr>
          <p:spPr>
            <a:xfrm>
              <a:off x="835060" y="2485465"/>
              <a:ext cx="582286" cy="270000"/>
            </a:xfrm>
            <a:prstGeom prst="ellipse">
              <a:avLst/>
            </a:prstGeom>
            <a:solidFill>
              <a:schemeClr val="accent6">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Garamond" panose="02020404030301010803" pitchFamily="18" charset="0"/>
              </a:endParaRPr>
            </a:p>
          </p:txBody>
        </p:sp>
        <p:sp>
          <p:nvSpPr>
            <p:cNvPr id="83" name="TextBox 82">
              <a:extLst>
                <a:ext uri="{FF2B5EF4-FFF2-40B4-BE49-F238E27FC236}">
                  <a16:creationId xmlns:a16="http://schemas.microsoft.com/office/drawing/2014/main" id="{CACBC937-EA64-47BE-A1FD-7213B20BF176}"/>
                </a:ext>
              </a:extLst>
            </p:cNvPr>
            <p:cNvSpPr txBox="1"/>
            <p:nvPr/>
          </p:nvSpPr>
          <p:spPr>
            <a:xfrm>
              <a:off x="1397755" y="2866588"/>
              <a:ext cx="1369323" cy="369332"/>
            </a:xfrm>
            <a:prstGeom prst="rect">
              <a:avLst/>
            </a:prstGeom>
            <a:noFill/>
          </p:spPr>
          <p:txBody>
            <a:bodyPr wrap="square" rtlCol="0">
              <a:spAutoFit/>
            </a:bodyPr>
            <a:lstStyle/>
            <a:p>
              <a:r>
                <a:rPr lang="en-US" dirty="0">
                  <a:latin typeface="Garamond" panose="02020404030301010803" pitchFamily="18" charset="0"/>
                  <a:cs typeface="Times New Roman" panose="02020603050405020304" pitchFamily="18" charset="0"/>
                </a:rPr>
                <a:t>2014/2015</a:t>
              </a:r>
            </a:p>
          </p:txBody>
        </p:sp>
        <p:sp>
          <p:nvSpPr>
            <p:cNvPr id="84" name="TextBox 83">
              <a:extLst>
                <a:ext uri="{FF2B5EF4-FFF2-40B4-BE49-F238E27FC236}">
                  <a16:creationId xmlns:a16="http://schemas.microsoft.com/office/drawing/2014/main" id="{2276CFE8-69AF-469A-AEA2-DFCF79CA21C2}"/>
                </a:ext>
              </a:extLst>
            </p:cNvPr>
            <p:cNvSpPr txBox="1"/>
            <p:nvPr/>
          </p:nvSpPr>
          <p:spPr>
            <a:xfrm>
              <a:off x="1406279" y="3361639"/>
              <a:ext cx="865315" cy="369332"/>
            </a:xfrm>
            <a:prstGeom prst="rect">
              <a:avLst/>
            </a:prstGeom>
            <a:noFill/>
          </p:spPr>
          <p:txBody>
            <a:bodyPr wrap="square" rtlCol="0">
              <a:spAutoFit/>
            </a:bodyPr>
            <a:lstStyle/>
            <a:p>
              <a:r>
                <a:rPr lang="en-US" dirty="0">
                  <a:latin typeface="Garamond" panose="02020404030301010803" pitchFamily="18" charset="0"/>
                  <a:cs typeface="Times New Roman" panose="02020603050405020304" pitchFamily="18" charset="0"/>
                </a:rPr>
                <a:t>2015</a:t>
              </a:r>
            </a:p>
          </p:txBody>
        </p:sp>
        <p:sp>
          <p:nvSpPr>
            <p:cNvPr id="85" name="TextBox 84">
              <a:extLst>
                <a:ext uri="{FF2B5EF4-FFF2-40B4-BE49-F238E27FC236}">
                  <a16:creationId xmlns:a16="http://schemas.microsoft.com/office/drawing/2014/main" id="{7AE3CB39-D65E-4353-92A4-C087C81E5FFD}"/>
                </a:ext>
              </a:extLst>
            </p:cNvPr>
            <p:cNvSpPr txBox="1"/>
            <p:nvPr/>
          </p:nvSpPr>
          <p:spPr>
            <a:xfrm>
              <a:off x="1432353" y="2435799"/>
              <a:ext cx="860963" cy="369332"/>
            </a:xfrm>
            <a:prstGeom prst="rect">
              <a:avLst/>
            </a:prstGeom>
            <a:noFill/>
          </p:spPr>
          <p:txBody>
            <a:bodyPr wrap="square" rtlCol="0">
              <a:spAutoFit/>
            </a:bodyPr>
            <a:lstStyle/>
            <a:p>
              <a:r>
                <a:rPr lang="en-US" dirty="0">
                  <a:latin typeface="Garamond" panose="02020404030301010803" pitchFamily="18" charset="0"/>
                  <a:cs typeface="Times New Roman" panose="02020603050405020304" pitchFamily="18" charset="0"/>
                </a:rPr>
                <a:t>2014</a:t>
              </a:r>
            </a:p>
          </p:txBody>
        </p:sp>
      </p:grpSp>
      <p:grpSp>
        <p:nvGrpSpPr>
          <p:cNvPr id="170" name="Group 169">
            <a:extLst>
              <a:ext uri="{FF2B5EF4-FFF2-40B4-BE49-F238E27FC236}">
                <a16:creationId xmlns:a16="http://schemas.microsoft.com/office/drawing/2014/main" id="{83F1E341-710B-48E4-9D3C-2FAFAFCAAD59}"/>
              </a:ext>
            </a:extLst>
          </p:cNvPr>
          <p:cNvGrpSpPr/>
          <p:nvPr/>
        </p:nvGrpSpPr>
        <p:grpSpPr>
          <a:xfrm>
            <a:off x="8366728" y="1061026"/>
            <a:ext cx="3801615" cy="3235438"/>
            <a:chOff x="3161705" y="1101790"/>
            <a:chExt cx="3801615" cy="3235438"/>
          </a:xfrm>
        </p:grpSpPr>
        <p:grpSp>
          <p:nvGrpSpPr>
            <p:cNvPr id="171" name="Group 170">
              <a:extLst>
                <a:ext uri="{FF2B5EF4-FFF2-40B4-BE49-F238E27FC236}">
                  <a16:creationId xmlns:a16="http://schemas.microsoft.com/office/drawing/2014/main" id="{BE6DFBA4-629A-48E9-9A06-FDB286DE6FBC}"/>
                </a:ext>
              </a:extLst>
            </p:cNvPr>
            <p:cNvGrpSpPr/>
            <p:nvPr/>
          </p:nvGrpSpPr>
          <p:grpSpPr>
            <a:xfrm>
              <a:off x="3161705" y="1101790"/>
              <a:ext cx="3801615" cy="3235438"/>
              <a:chOff x="3161705" y="1101790"/>
              <a:chExt cx="3801615" cy="3235438"/>
            </a:xfrm>
          </p:grpSpPr>
          <p:sp>
            <p:nvSpPr>
              <p:cNvPr id="177" name="Oval 176">
                <a:extLst>
                  <a:ext uri="{FF2B5EF4-FFF2-40B4-BE49-F238E27FC236}">
                    <a16:creationId xmlns:a16="http://schemas.microsoft.com/office/drawing/2014/main" id="{D3BF3A19-3AB6-42F0-9728-B2B2FBD112D4}"/>
                  </a:ext>
                </a:extLst>
              </p:cNvPr>
              <p:cNvSpPr/>
              <p:nvPr/>
            </p:nvSpPr>
            <p:spPr>
              <a:xfrm>
                <a:off x="3161705" y="1101790"/>
                <a:ext cx="2756716" cy="1853347"/>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81" name="TextBox 180">
                <a:extLst>
                  <a:ext uri="{FF2B5EF4-FFF2-40B4-BE49-F238E27FC236}">
                    <a16:creationId xmlns:a16="http://schemas.microsoft.com/office/drawing/2014/main" id="{E69A5474-EE23-4520-B77D-96827C11C15E}"/>
                  </a:ext>
                </a:extLst>
              </p:cNvPr>
              <p:cNvSpPr txBox="1"/>
              <p:nvPr/>
            </p:nvSpPr>
            <p:spPr>
              <a:xfrm>
                <a:off x="3684113" y="2990073"/>
                <a:ext cx="3279207" cy="646331"/>
              </a:xfrm>
              <a:prstGeom prst="rect">
                <a:avLst/>
              </a:prstGeom>
              <a:noFill/>
            </p:spPr>
            <p:txBody>
              <a:bodyPr wrap="square" rtlCol="0">
                <a:spAutoFit/>
              </a:bodyPr>
              <a:lstStyle/>
              <a:p>
                <a:r>
                  <a:rPr lang="en-US" dirty="0">
                    <a:latin typeface="Garamond" panose="02020404030301010803" pitchFamily="18" charset="0"/>
                    <a:cs typeface="Times New Roman" panose="02020603050405020304" pitchFamily="18" charset="0"/>
                  </a:rPr>
                  <a:t>White spruce / sap flow sensor spruce</a:t>
                </a:r>
              </a:p>
            </p:txBody>
          </p:sp>
          <p:sp>
            <p:nvSpPr>
              <p:cNvPr id="182" name="TextBox 181">
                <a:extLst>
                  <a:ext uri="{FF2B5EF4-FFF2-40B4-BE49-F238E27FC236}">
                    <a16:creationId xmlns:a16="http://schemas.microsoft.com/office/drawing/2014/main" id="{095E7631-D52F-48FF-B855-208C03B6879D}"/>
                  </a:ext>
                </a:extLst>
              </p:cNvPr>
              <p:cNvSpPr txBox="1"/>
              <p:nvPr/>
            </p:nvSpPr>
            <p:spPr>
              <a:xfrm>
                <a:off x="3684113" y="3690897"/>
                <a:ext cx="3164908" cy="646331"/>
              </a:xfrm>
              <a:prstGeom prst="rect">
                <a:avLst/>
              </a:prstGeom>
              <a:noFill/>
            </p:spPr>
            <p:txBody>
              <a:bodyPr wrap="square" rtlCol="0">
                <a:spAutoFit/>
              </a:bodyPr>
              <a:lstStyle/>
              <a:p>
                <a:r>
                  <a:rPr lang="en-US" dirty="0">
                    <a:latin typeface="Garamond" panose="02020404030301010803" pitchFamily="18" charset="0"/>
                    <a:cs typeface="Times New Roman" panose="02020603050405020304" pitchFamily="18" charset="0"/>
                  </a:rPr>
                  <a:t>Trembling aspen / sap flow sensor aspen</a:t>
                </a:r>
              </a:p>
            </p:txBody>
          </p:sp>
          <p:pic>
            <p:nvPicPr>
              <p:cNvPr id="188" name="Picture 187" descr="A close up of a tree&#10;&#10;Description automatically generated">
                <a:extLst>
                  <a:ext uri="{FF2B5EF4-FFF2-40B4-BE49-F238E27FC236}">
                    <a16:creationId xmlns:a16="http://schemas.microsoft.com/office/drawing/2014/main" id="{C686DFA3-D34A-4BF6-98BA-CFEF4A904A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26870" y="1384698"/>
                <a:ext cx="244068" cy="360000"/>
              </a:xfrm>
              <a:prstGeom prst="rect">
                <a:avLst/>
              </a:prstGeom>
              <a:ln>
                <a:solidFill>
                  <a:schemeClr val="tx1"/>
                </a:solidFill>
              </a:ln>
            </p:spPr>
          </p:pic>
          <p:pic>
            <p:nvPicPr>
              <p:cNvPr id="189" name="Picture 188" descr="A large tree in a forest&#10;&#10;Description automatically generated">
                <a:extLst>
                  <a:ext uri="{FF2B5EF4-FFF2-40B4-BE49-F238E27FC236}">
                    <a16:creationId xmlns:a16="http://schemas.microsoft.com/office/drawing/2014/main" id="{F0315193-BE4B-4B43-873F-4528038B99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89867" y="1248593"/>
                <a:ext cx="256630" cy="360000"/>
              </a:xfrm>
              <a:prstGeom prst="rect">
                <a:avLst/>
              </a:prstGeom>
            </p:spPr>
          </p:pic>
          <p:pic>
            <p:nvPicPr>
              <p:cNvPr id="190" name="Picture 189" descr="A close up of a tree&#10;&#10;Description automatically generated">
                <a:extLst>
                  <a:ext uri="{FF2B5EF4-FFF2-40B4-BE49-F238E27FC236}">
                    <a16:creationId xmlns:a16="http://schemas.microsoft.com/office/drawing/2014/main" id="{0167E213-80D9-4B3B-8D09-C23BB79A22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3170" y="1902590"/>
                <a:ext cx="244068" cy="360000"/>
              </a:xfrm>
              <a:prstGeom prst="rect">
                <a:avLst/>
              </a:prstGeom>
            </p:spPr>
          </p:pic>
          <p:pic>
            <p:nvPicPr>
              <p:cNvPr id="191" name="Picture 190" descr="A close up of a tree&#10;&#10;Description automatically generated">
                <a:extLst>
                  <a:ext uri="{FF2B5EF4-FFF2-40B4-BE49-F238E27FC236}">
                    <a16:creationId xmlns:a16="http://schemas.microsoft.com/office/drawing/2014/main" id="{C5BB5662-FDB3-4D70-9A24-47197B2636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97583" y="2375513"/>
                <a:ext cx="244068" cy="360000"/>
              </a:xfrm>
              <a:prstGeom prst="rect">
                <a:avLst/>
              </a:prstGeom>
            </p:spPr>
          </p:pic>
          <p:pic>
            <p:nvPicPr>
              <p:cNvPr id="192" name="Picture 191" descr="A close up of a tree&#10;&#10;Description automatically generated">
                <a:extLst>
                  <a:ext uri="{FF2B5EF4-FFF2-40B4-BE49-F238E27FC236}">
                    <a16:creationId xmlns:a16="http://schemas.microsoft.com/office/drawing/2014/main" id="{5D22C0A6-552D-4C0A-986A-9534E7058C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7713" y="1890985"/>
                <a:ext cx="244068" cy="360000"/>
              </a:xfrm>
              <a:prstGeom prst="rect">
                <a:avLst/>
              </a:prstGeom>
            </p:spPr>
          </p:pic>
          <p:pic>
            <p:nvPicPr>
              <p:cNvPr id="193" name="Picture 192" descr="A close up of a tree&#10;&#10;Description automatically generated">
                <a:extLst>
                  <a:ext uri="{FF2B5EF4-FFF2-40B4-BE49-F238E27FC236}">
                    <a16:creationId xmlns:a16="http://schemas.microsoft.com/office/drawing/2014/main" id="{F498C551-9C9B-40B4-BC00-E712F8E261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19484" y="2498009"/>
                <a:ext cx="244068" cy="360000"/>
              </a:xfrm>
              <a:prstGeom prst="rect">
                <a:avLst/>
              </a:prstGeom>
              <a:ln>
                <a:solidFill>
                  <a:schemeClr val="tx1"/>
                </a:solidFill>
              </a:ln>
            </p:spPr>
          </p:pic>
          <p:pic>
            <p:nvPicPr>
              <p:cNvPr id="194" name="Picture 193" descr="A large tree in a forest&#10;&#10;Description automatically generated">
                <a:extLst>
                  <a:ext uri="{FF2B5EF4-FFF2-40B4-BE49-F238E27FC236}">
                    <a16:creationId xmlns:a16="http://schemas.microsoft.com/office/drawing/2014/main" id="{84950482-3657-4D6B-9FE8-06A07E7DA7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5958" y="1897456"/>
                <a:ext cx="256630" cy="360000"/>
              </a:xfrm>
              <a:prstGeom prst="rect">
                <a:avLst/>
              </a:prstGeom>
              <a:ln>
                <a:solidFill>
                  <a:schemeClr val="tx1"/>
                </a:solidFill>
              </a:ln>
            </p:spPr>
          </p:pic>
          <p:pic>
            <p:nvPicPr>
              <p:cNvPr id="195" name="Picture 194" descr="A large tree in a forest&#10;&#10;Description automatically generated">
                <a:extLst>
                  <a:ext uri="{FF2B5EF4-FFF2-40B4-BE49-F238E27FC236}">
                    <a16:creationId xmlns:a16="http://schemas.microsoft.com/office/drawing/2014/main" id="{FA5803B6-2B01-470E-80DB-941151A7A6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01007" y="2379638"/>
                <a:ext cx="256630" cy="360000"/>
              </a:xfrm>
              <a:prstGeom prst="rect">
                <a:avLst/>
              </a:prstGeom>
            </p:spPr>
          </p:pic>
          <p:pic>
            <p:nvPicPr>
              <p:cNvPr id="196" name="Picture 195" descr="A large tree in a forest&#10;&#10;Description automatically generated">
                <a:extLst>
                  <a:ext uri="{FF2B5EF4-FFF2-40B4-BE49-F238E27FC236}">
                    <a16:creationId xmlns:a16="http://schemas.microsoft.com/office/drawing/2014/main" id="{1A0A635D-FD6F-4C39-A2CE-AD1A32E386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80065" y="1425722"/>
                <a:ext cx="256630" cy="360000"/>
              </a:xfrm>
              <a:prstGeom prst="rect">
                <a:avLst/>
              </a:prstGeom>
              <a:ln>
                <a:solidFill>
                  <a:schemeClr val="tx1"/>
                </a:solidFill>
              </a:ln>
            </p:spPr>
          </p:pic>
          <p:pic>
            <p:nvPicPr>
              <p:cNvPr id="197" name="Picture 196" descr="A large tree in a forest&#10;&#10;Description automatically generated">
                <a:extLst>
                  <a:ext uri="{FF2B5EF4-FFF2-40B4-BE49-F238E27FC236}">
                    <a16:creationId xmlns:a16="http://schemas.microsoft.com/office/drawing/2014/main" id="{A235220A-EF7B-4577-982D-0A13B47135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22430" y="1985165"/>
                <a:ext cx="256630" cy="360000"/>
              </a:xfrm>
              <a:prstGeom prst="rect">
                <a:avLst/>
              </a:prstGeom>
              <a:ln>
                <a:solidFill>
                  <a:schemeClr val="tx1"/>
                </a:solidFill>
              </a:ln>
            </p:spPr>
          </p:pic>
          <p:pic>
            <p:nvPicPr>
              <p:cNvPr id="198" name="Picture 197" descr="A large tree in a forest&#10;&#10;Description automatically generated">
                <a:extLst>
                  <a:ext uri="{FF2B5EF4-FFF2-40B4-BE49-F238E27FC236}">
                    <a16:creationId xmlns:a16="http://schemas.microsoft.com/office/drawing/2014/main" id="{BB3AF1E0-8679-4F17-93DD-319B4EFB92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6987" y="2513205"/>
                <a:ext cx="256630" cy="360000"/>
              </a:xfrm>
              <a:prstGeom prst="rect">
                <a:avLst/>
              </a:prstGeom>
            </p:spPr>
          </p:pic>
          <p:pic>
            <p:nvPicPr>
              <p:cNvPr id="199" name="Picture 198" descr="A large tree in a forest&#10;&#10;Description automatically generated">
                <a:extLst>
                  <a:ext uri="{FF2B5EF4-FFF2-40B4-BE49-F238E27FC236}">
                    <a16:creationId xmlns:a16="http://schemas.microsoft.com/office/drawing/2014/main" id="{B592B342-ACC5-487E-9A8A-9993DDB88D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58234" y="3087654"/>
                <a:ext cx="256630" cy="360000"/>
              </a:xfrm>
              <a:prstGeom prst="rect">
                <a:avLst/>
              </a:prstGeom>
              <a:ln>
                <a:solidFill>
                  <a:schemeClr val="tx1"/>
                </a:solidFill>
              </a:ln>
            </p:spPr>
          </p:pic>
          <p:pic>
            <p:nvPicPr>
              <p:cNvPr id="200" name="Picture 199" descr="A large tree in a forest&#10;&#10;Description automatically generated">
                <a:extLst>
                  <a:ext uri="{FF2B5EF4-FFF2-40B4-BE49-F238E27FC236}">
                    <a16:creationId xmlns:a16="http://schemas.microsoft.com/office/drawing/2014/main" id="{6989EB4B-6C13-468F-8AE6-EA66338052C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71275" y="3090307"/>
                <a:ext cx="256630" cy="360000"/>
              </a:xfrm>
              <a:prstGeom prst="rect">
                <a:avLst/>
              </a:prstGeom>
              <a:ln>
                <a:noFill/>
              </a:ln>
            </p:spPr>
          </p:pic>
          <p:pic>
            <p:nvPicPr>
              <p:cNvPr id="201" name="Picture 200" descr="A close up of a tree&#10;&#10;Description automatically generated">
                <a:extLst>
                  <a:ext uri="{FF2B5EF4-FFF2-40B4-BE49-F238E27FC236}">
                    <a16:creationId xmlns:a16="http://schemas.microsoft.com/office/drawing/2014/main" id="{A0BAD3A7-83B2-4FFD-A413-FD8C29C645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2941" y="3785415"/>
                <a:ext cx="244068" cy="360000"/>
              </a:xfrm>
              <a:prstGeom prst="rect">
                <a:avLst/>
              </a:prstGeom>
            </p:spPr>
          </p:pic>
          <p:pic>
            <p:nvPicPr>
              <p:cNvPr id="202" name="Picture 201" descr="A close up of a tree&#10;&#10;Description automatically generated">
                <a:extLst>
                  <a:ext uri="{FF2B5EF4-FFF2-40B4-BE49-F238E27FC236}">
                    <a16:creationId xmlns:a16="http://schemas.microsoft.com/office/drawing/2014/main" id="{8EAA1AAD-7337-41F7-A56B-3BA6B06C36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63468" y="3790171"/>
                <a:ext cx="244068" cy="360000"/>
              </a:xfrm>
              <a:prstGeom prst="rect">
                <a:avLst/>
              </a:prstGeom>
              <a:ln>
                <a:solidFill>
                  <a:schemeClr val="tx1"/>
                </a:solidFill>
              </a:ln>
            </p:spPr>
          </p:pic>
        </p:grpSp>
        <p:pic>
          <p:nvPicPr>
            <p:cNvPr id="172" name="Picture 171" descr="A close up of a tree&#10;&#10;Description automatically generated">
              <a:extLst>
                <a:ext uri="{FF2B5EF4-FFF2-40B4-BE49-F238E27FC236}">
                  <a16:creationId xmlns:a16="http://schemas.microsoft.com/office/drawing/2014/main" id="{8E372A4F-C592-4F83-9251-FF99EAF880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3663" y="1299959"/>
              <a:ext cx="244068" cy="360000"/>
            </a:xfrm>
            <a:prstGeom prst="rect">
              <a:avLst/>
            </a:prstGeom>
            <a:ln>
              <a:solidFill>
                <a:schemeClr val="tx1"/>
              </a:solidFill>
            </a:ln>
          </p:spPr>
        </p:pic>
      </p:grpSp>
      <p:cxnSp>
        <p:nvCxnSpPr>
          <p:cNvPr id="204" name="Straight Arrow Connector 203">
            <a:extLst>
              <a:ext uri="{FF2B5EF4-FFF2-40B4-BE49-F238E27FC236}">
                <a16:creationId xmlns:a16="http://schemas.microsoft.com/office/drawing/2014/main" id="{70B6DA87-6467-4769-9953-81E26A9498E3}"/>
              </a:ext>
            </a:extLst>
          </p:cNvPr>
          <p:cNvCxnSpPr>
            <a:cxnSpLocks/>
            <a:stCxn id="182" idx="2"/>
            <a:endCxn id="205" idx="0"/>
          </p:cNvCxnSpPr>
          <p:nvPr/>
        </p:nvCxnSpPr>
        <p:spPr>
          <a:xfrm>
            <a:off x="10471590" y="4296464"/>
            <a:ext cx="0" cy="55029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266632CC-1462-4879-8206-1A71BC5F9C61}"/>
              </a:ext>
            </a:extLst>
          </p:cNvPr>
          <p:cNvSpPr txBox="1"/>
          <p:nvPr/>
        </p:nvSpPr>
        <p:spPr>
          <a:xfrm>
            <a:off x="9008891" y="4846761"/>
            <a:ext cx="2925398" cy="1107996"/>
          </a:xfrm>
          <a:prstGeom prst="rect">
            <a:avLst/>
          </a:prstGeom>
          <a:noFill/>
        </p:spPr>
        <p:txBody>
          <a:bodyPr wrap="square" rtlCol="0">
            <a:spAutoFit/>
          </a:bodyPr>
          <a:lstStyle/>
          <a:p>
            <a:pPr algn="ctr"/>
            <a:r>
              <a:rPr lang="en-US" sz="2200" b="1" dirty="0">
                <a:latin typeface="Garamond" panose="02020404030301010803" pitchFamily="18" charset="0"/>
              </a:rPr>
              <a:t>Different rooting strategies &amp; leaf physiology</a:t>
            </a:r>
            <a:endParaRPr lang="en-US" sz="2200" dirty="0">
              <a:latin typeface="Garamond" panose="02020404030301010803" pitchFamily="18" charset="0"/>
            </a:endParaRPr>
          </a:p>
        </p:txBody>
      </p:sp>
      <p:pic>
        <p:nvPicPr>
          <p:cNvPr id="252" name="Picture 251">
            <a:extLst>
              <a:ext uri="{FF2B5EF4-FFF2-40B4-BE49-F238E27FC236}">
                <a16:creationId xmlns:a16="http://schemas.microsoft.com/office/drawing/2014/main" id="{CD917D11-4BDD-4995-83C0-C497DC976B7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553"/>
          <a:stretch/>
        </p:blipFill>
        <p:spPr>
          <a:xfrm>
            <a:off x="3491670" y="4959931"/>
            <a:ext cx="3857282" cy="1733099"/>
          </a:xfrm>
          <a:prstGeom prst="rect">
            <a:avLst/>
          </a:prstGeom>
        </p:spPr>
      </p:pic>
      <p:pic>
        <p:nvPicPr>
          <p:cNvPr id="253" name="Picture 2" descr="F:\UAlberta\PhD\1Projects\Syncrude South Bison Hills Water Relations\Pictures\Pictures 2014\IMGP2379.JPG">
            <a:extLst>
              <a:ext uri="{FF2B5EF4-FFF2-40B4-BE49-F238E27FC236}">
                <a16:creationId xmlns:a16="http://schemas.microsoft.com/office/drawing/2014/main" id="{D7F5C6CB-A1AF-4E48-B571-250EA7B1F1D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370955" y="4965478"/>
            <a:ext cx="1853192" cy="172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A9C1372-487C-4AEB-A7A2-F1AC130BE690}"/>
              </a:ext>
            </a:extLst>
          </p:cNvPr>
          <p:cNvSpPr>
            <a:spLocks noGrp="1"/>
          </p:cNvSpPr>
          <p:nvPr>
            <p:ph type="sldNum" sz="quarter" idx="12"/>
          </p:nvPr>
        </p:nvSpPr>
        <p:spPr/>
        <p:txBody>
          <a:bodyPr/>
          <a:lstStyle/>
          <a:p>
            <a:fld id="{941A8F2C-C3AA-46B4-831C-047F8470E78E}" type="slidenum">
              <a:rPr lang="en-US" smtClean="0"/>
              <a:t>5</a:t>
            </a:fld>
            <a:endParaRPr lang="en-US"/>
          </a:p>
        </p:txBody>
      </p:sp>
      <p:sp>
        <p:nvSpPr>
          <p:cNvPr id="86" name="TextBox 85">
            <a:extLst>
              <a:ext uri="{FF2B5EF4-FFF2-40B4-BE49-F238E27FC236}">
                <a16:creationId xmlns:a16="http://schemas.microsoft.com/office/drawing/2014/main" id="{B71C123B-E609-4E76-BD6F-1C0F29D51C97}"/>
              </a:ext>
            </a:extLst>
          </p:cNvPr>
          <p:cNvSpPr txBox="1"/>
          <p:nvPr/>
        </p:nvSpPr>
        <p:spPr>
          <a:xfrm>
            <a:off x="0" y="0"/>
            <a:ext cx="4233297" cy="523220"/>
          </a:xfrm>
          <a:prstGeom prst="rect">
            <a:avLst/>
          </a:prstGeom>
          <a:noFill/>
        </p:spPr>
        <p:txBody>
          <a:bodyPr wrap="square" rtlCol="0">
            <a:spAutoFit/>
          </a:bodyPr>
          <a:lstStyle/>
          <a:p>
            <a:r>
              <a:rPr lang="en-US" sz="2800" b="1" dirty="0">
                <a:latin typeface="Garamond" panose="02020404030301010803" pitchFamily="18" charset="0"/>
              </a:rPr>
              <a:t>Site and instrumentation</a:t>
            </a:r>
          </a:p>
        </p:txBody>
      </p:sp>
      <p:cxnSp>
        <p:nvCxnSpPr>
          <p:cNvPr id="87" name="Straight Connector 86">
            <a:extLst>
              <a:ext uri="{FF2B5EF4-FFF2-40B4-BE49-F238E27FC236}">
                <a16:creationId xmlns:a16="http://schemas.microsoft.com/office/drawing/2014/main" id="{4532F9E9-93EE-4952-9FFC-90B5A5C888AD}"/>
              </a:ext>
            </a:extLst>
          </p:cNvPr>
          <p:cNvCxnSpPr>
            <a:cxnSpLocks/>
          </p:cNvCxnSpPr>
          <p:nvPr/>
        </p:nvCxnSpPr>
        <p:spPr>
          <a:xfrm>
            <a:off x="0" y="511969"/>
            <a:ext cx="457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5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F32F8-2BEB-4381-BF57-612E1F587393}"/>
              </a:ext>
            </a:extLst>
          </p:cNvPr>
          <p:cNvSpPr>
            <a:spLocks noGrp="1"/>
          </p:cNvSpPr>
          <p:nvPr>
            <p:ph type="sldNum" sz="quarter" idx="12"/>
          </p:nvPr>
        </p:nvSpPr>
        <p:spPr/>
        <p:txBody>
          <a:bodyPr/>
          <a:lstStyle/>
          <a:p>
            <a:fld id="{AD4B3402-BAD3-45EB-BD2E-A77316B43EB4}" type="slidenum">
              <a:rPr lang="en-CA" smtClean="0"/>
              <a:t>6</a:t>
            </a:fld>
            <a:endParaRPr lang="en-CA"/>
          </a:p>
        </p:txBody>
      </p:sp>
      <p:pic>
        <p:nvPicPr>
          <p:cNvPr id="41" name="Picture 40">
            <a:extLst>
              <a:ext uri="{FF2B5EF4-FFF2-40B4-BE49-F238E27FC236}">
                <a16:creationId xmlns:a16="http://schemas.microsoft.com/office/drawing/2014/main" id="{20284FCF-38F1-459B-B900-DAE0FC7238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98" y="716858"/>
            <a:ext cx="5078413" cy="2774358"/>
          </a:xfrm>
          <a:prstGeom prst="rect">
            <a:avLst/>
          </a:prstGeom>
        </p:spPr>
      </p:pic>
      <p:grpSp>
        <p:nvGrpSpPr>
          <p:cNvPr id="3" name="Group 2">
            <a:extLst>
              <a:ext uri="{FF2B5EF4-FFF2-40B4-BE49-F238E27FC236}">
                <a16:creationId xmlns:a16="http://schemas.microsoft.com/office/drawing/2014/main" id="{CCC86AE3-C77C-44F2-A254-1C79E500337A}"/>
              </a:ext>
            </a:extLst>
          </p:cNvPr>
          <p:cNvGrpSpPr/>
          <p:nvPr/>
        </p:nvGrpSpPr>
        <p:grpSpPr>
          <a:xfrm>
            <a:off x="5978769" y="859309"/>
            <a:ext cx="4725610" cy="2378734"/>
            <a:chOff x="5997426" y="996907"/>
            <a:chExt cx="4725610" cy="2378734"/>
          </a:xfrm>
        </p:grpSpPr>
        <p:grpSp>
          <p:nvGrpSpPr>
            <p:cNvPr id="59" name="Group 58">
              <a:extLst>
                <a:ext uri="{FF2B5EF4-FFF2-40B4-BE49-F238E27FC236}">
                  <a16:creationId xmlns:a16="http://schemas.microsoft.com/office/drawing/2014/main" id="{E30ECB79-38F7-4669-BF51-D2F85ADF5401}"/>
                </a:ext>
              </a:extLst>
            </p:cNvPr>
            <p:cNvGrpSpPr/>
            <p:nvPr/>
          </p:nvGrpSpPr>
          <p:grpSpPr>
            <a:xfrm>
              <a:off x="5997426" y="996907"/>
              <a:ext cx="4725610" cy="2378734"/>
              <a:chOff x="6483707" y="1035189"/>
              <a:chExt cx="4725610" cy="2378734"/>
            </a:xfrm>
          </p:grpSpPr>
          <p:grpSp>
            <p:nvGrpSpPr>
              <p:cNvPr id="44" name="Group 43">
                <a:extLst>
                  <a:ext uri="{FF2B5EF4-FFF2-40B4-BE49-F238E27FC236}">
                    <a16:creationId xmlns:a16="http://schemas.microsoft.com/office/drawing/2014/main" id="{057C9155-CB81-4BB7-A26D-40D5FBEA1188}"/>
                  </a:ext>
                </a:extLst>
              </p:cNvPr>
              <p:cNvGrpSpPr/>
              <p:nvPr/>
            </p:nvGrpSpPr>
            <p:grpSpPr>
              <a:xfrm>
                <a:off x="6818145" y="1035189"/>
                <a:ext cx="4391172" cy="1957453"/>
                <a:chOff x="244866" y="812212"/>
                <a:chExt cx="4391172" cy="1957453"/>
              </a:xfrm>
            </p:grpSpPr>
            <p:pic>
              <p:nvPicPr>
                <p:cNvPr id="45" name="Picture 44" descr="A tree in the dark&#10;&#10;Description automatically generated">
                  <a:extLst>
                    <a:ext uri="{FF2B5EF4-FFF2-40B4-BE49-F238E27FC236}">
                      <a16:creationId xmlns:a16="http://schemas.microsoft.com/office/drawing/2014/main" id="{1795B6A8-DBAE-470D-A103-17441CAC43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244866" y="812212"/>
                  <a:ext cx="1201263" cy="1957453"/>
                </a:xfrm>
                <a:prstGeom prst="rect">
                  <a:avLst/>
                </a:prstGeom>
              </p:spPr>
            </p:pic>
            <p:grpSp>
              <p:nvGrpSpPr>
                <p:cNvPr id="46" name="Group 45">
                  <a:extLst>
                    <a:ext uri="{FF2B5EF4-FFF2-40B4-BE49-F238E27FC236}">
                      <a16:creationId xmlns:a16="http://schemas.microsoft.com/office/drawing/2014/main" id="{27F6FF0F-E2DE-4EDB-A9B4-56392B621D16}"/>
                    </a:ext>
                  </a:extLst>
                </p:cNvPr>
                <p:cNvGrpSpPr/>
                <p:nvPr/>
              </p:nvGrpSpPr>
              <p:grpSpPr>
                <a:xfrm>
                  <a:off x="2836038" y="890938"/>
                  <a:ext cx="1800000" cy="1800000"/>
                  <a:chOff x="8535438" y="2150402"/>
                  <a:chExt cx="1800000" cy="1800000"/>
                </a:xfrm>
              </p:grpSpPr>
              <p:sp>
                <p:nvSpPr>
                  <p:cNvPr id="48" name="Oval 47">
                    <a:extLst>
                      <a:ext uri="{FF2B5EF4-FFF2-40B4-BE49-F238E27FC236}">
                        <a16:creationId xmlns:a16="http://schemas.microsoft.com/office/drawing/2014/main" id="{44005A2B-B4D6-48F7-A2D3-9BC6C884FF81}"/>
                      </a:ext>
                    </a:extLst>
                  </p:cNvPr>
                  <p:cNvSpPr/>
                  <p:nvPr/>
                </p:nvSpPr>
                <p:spPr>
                  <a:xfrm>
                    <a:off x="8535438" y="2150402"/>
                    <a:ext cx="1800000" cy="1800000"/>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9470" tIns="370161" rIns="329470" bIns="370161" numCol="1" spcCol="1270" anchor="ctr" anchorCtr="0">
                    <a:noAutofit/>
                  </a:bodyPr>
                  <a:lstStyle/>
                  <a:p>
                    <a:pPr marL="0" lvl="0" indent="0" algn="ctr" defTabSz="666750">
                      <a:lnSpc>
                        <a:spcPct val="90000"/>
                      </a:lnSpc>
                      <a:spcBef>
                        <a:spcPct val="0"/>
                      </a:spcBef>
                      <a:spcAft>
                        <a:spcPct val="35000"/>
                      </a:spcAft>
                      <a:buNone/>
                    </a:pPr>
                    <a:endParaRPr lang="en-US" sz="1500" kern="1200" dirty="0"/>
                  </a:p>
                </p:txBody>
              </p:sp>
              <p:sp>
                <p:nvSpPr>
                  <p:cNvPr id="49" name="Rectangle 48">
                    <a:extLst>
                      <a:ext uri="{FF2B5EF4-FFF2-40B4-BE49-F238E27FC236}">
                        <a16:creationId xmlns:a16="http://schemas.microsoft.com/office/drawing/2014/main" id="{D483A773-E1F1-4E52-9BA4-EBA6F7F79B84}"/>
                      </a:ext>
                    </a:extLst>
                  </p:cNvPr>
                  <p:cNvSpPr/>
                  <p:nvPr/>
                </p:nvSpPr>
                <p:spPr>
                  <a:xfrm>
                    <a:off x="8649626" y="2589577"/>
                    <a:ext cx="1571625" cy="1009444"/>
                  </a:xfrm>
                  <a:prstGeom prst="rect">
                    <a:avLst/>
                  </a:prstGeom>
                </p:spPr>
                <p:txBody>
                  <a:bodyPr wrap="square">
                    <a:spAutoFit/>
                  </a:bodyPr>
                  <a:lstStyle/>
                  <a:p>
                    <a:pPr lvl="0" algn="ctr" defTabSz="666750">
                      <a:lnSpc>
                        <a:spcPct val="90000"/>
                      </a:lnSpc>
                      <a:spcBef>
                        <a:spcPct val="0"/>
                      </a:spcBef>
                      <a:spcAft>
                        <a:spcPct val="35000"/>
                      </a:spcAft>
                    </a:pPr>
                    <a:r>
                      <a:rPr lang="en-US" sz="2200" b="1" dirty="0">
                        <a:latin typeface="Garamond" panose="02020404030301010803" pitchFamily="18" charset="0"/>
                      </a:rPr>
                      <a:t>Reduction in rooting space</a:t>
                    </a:r>
                  </a:p>
                </p:txBody>
              </p:sp>
            </p:grpSp>
            <p:cxnSp>
              <p:nvCxnSpPr>
                <p:cNvPr id="47" name="Straight Arrow Connector 46">
                  <a:extLst>
                    <a:ext uri="{FF2B5EF4-FFF2-40B4-BE49-F238E27FC236}">
                      <a16:creationId xmlns:a16="http://schemas.microsoft.com/office/drawing/2014/main" id="{212194AD-5E54-4979-B42B-0C2722C62594}"/>
                    </a:ext>
                  </a:extLst>
                </p:cNvPr>
                <p:cNvCxnSpPr>
                  <a:stCxn id="45" idx="1"/>
                  <a:endCxn id="48" idx="2"/>
                </p:cNvCxnSpPr>
                <p:nvPr/>
              </p:nvCxnSpPr>
              <p:spPr>
                <a:xfrm flipV="1">
                  <a:off x="1446129" y="1790938"/>
                  <a:ext cx="138990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8504DFE8-10DF-4105-8E5A-21E94C6C1E8C}"/>
                  </a:ext>
                </a:extLst>
              </p:cNvPr>
              <p:cNvSpPr txBox="1"/>
              <p:nvPr/>
            </p:nvSpPr>
            <p:spPr>
              <a:xfrm>
                <a:off x="6483707" y="3044591"/>
                <a:ext cx="1870138" cy="369332"/>
              </a:xfrm>
              <a:prstGeom prst="rect">
                <a:avLst/>
              </a:prstGeom>
              <a:noFill/>
            </p:spPr>
            <p:txBody>
              <a:bodyPr wrap="square" rtlCol="0">
                <a:spAutoFit/>
              </a:bodyPr>
              <a:lstStyle/>
              <a:p>
                <a:pPr algn="ctr"/>
                <a:r>
                  <a:rPr lang="en-US" dirty="0">
                    <a:latin typeface="Garamond" panose="02020404030301010803" pitchFamily="18" charset="0"/>
                    <a:cs typeface="Times New Roman" panose="02020603050405020304" pitchFamily="18" charset="0"/>
                  </a:rPr>
                  <a:t>Trembling aspen</a:t>
                </a:r>
              </a:p>
            </p:txBody>
          </p:sp>
        </p:grpSp>
        <p:grpSp>
          <p:nvGrpSpPr>
            <p:cNvPr id="63" name="Group 62">
              <a:extLst>
                <a:ext uri="{FF2B5EF4-FFF2-40B4-BE49-F238E27FC236}">
                  <a16:creationId xmlns:a16="http://schemas.microsoft.com/office/drawing/2014/main" id="{B292D263-8D4C-41F8-AC58-4323E905EA09}"/>
                </a:ext>
              </a:extLst>
            </p:cNvPr>
            <p:cNvGrpSpPr/>
            <p:nvPr/>
          </p:nvGrpSpPr>
          <p:grpSpPr>
            <a:xfrm>
              <a:off x="7931625" y="1075005"/>
              <a:ext cx="524369" cy="836171"/>
              <a:chOff x="4988605" y="2779369"/>
              <a:chExt cx="524369" cy="836171"/>
            </a:xfrm>
          </p:grpSpPr>
          <p:pic>
            <p:nvPicPr>
              <p:cNvPr id="65" name="Picture 64" descr="A picture containing light&#10;&#10;Description automatically generated">
                <a:extLst>
                  <a:ext uri="{FF2B5EF4-FFF2-40B4-BE49-F238E27FC236}">
                    <a16:creationId xmlns:a16="http://schemas.microsoft.com/office/drawing/2014/main" id="{0F2031D8-18C0-47CA-BBEE-EFAD6B24218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88605" y="2779369"/>
                <a:ext cx="524369" cy="836171"/>
              </a:xfrm>
              <a:prstGeom prst="rect">
                <a:avLst/>
              </a:prstGeom>
            </p:spPr>
          </p:pic>
          <p:sp>
            <p:nvSpPr>
              <p:cNvPr id="66" name="TextBox 65">
                <a:extLst>
                  <a:ext uri="{FF2B5EF4-FFF2-40B4-BE49-F238E27FC236}">
                    <a16:creationId xmlns:a16="http://schemas.microsoft.com/office/drawing/2014/main" id="{8A1F7376-02AA-4A9E-87A5-31ED8024FA39}"/>
                  </a:ext>
                </a:extLst>
              </p:cNvPr>
              <p:cNvSpPr txBox="1"/>
              <p:nvPr/>
            </p:nvSpPr>
            <p:spPr>
              <a:xfrm>
                <a:off x="5009240" y="3085408"/>
                <a:ext cx="432569" cy="400110"/>
              </a:xfrm>
              <a:prstGeom prst="rect">
                <a:avLst/>
              </a:prstGeom>
              <a:noFill/>
            </p:spPr>
            <p:txBody>
              <a:bodyPr wrap="square" rtlCol="0">
                <a:spAutoFit/>
              </a:bodyPr>
              <a:lstStyle/>
              <a:p>
                <a:r>
                  <a:rPr lang="en-US" sz="2000" i="1" dirty="0">
                    <a:latin typeface="Garamond" panose="02020404030301010803" pitchFamily="18" charset="0"/>
                  </a:rPr>
                  <a:t>Q</a:t>
                </a:r>
                <a:r>
                  <a:rPr lang="en-US" sz="2000" i="1" baseline="30000" dirty="0">
                    <a:latin typeface="Garamond" panose="02020404030301010803" pitchFamily="18" charset="0"/>
                  </a:rPr>
                  <a:t>c</a:t>
                </a:r>
              </a:p>
            </p:txBody>
          </p:sp>
        </p:grpSp>
      </p:grpSp>
      <p:grpSp>
        <p:nvGrpSpPr>
          <p:cNvPr id="5" name="Group 4">
            <a:extLst>
              <a:ext uri="{FF2B5EF4-FFF2-40B4-BE49-F238E27FC236}">
                <a16:creationId xmlns:a16="http://schemas.microsoft.com/office/drawing/2014/main" id="{386C66E2-E6F9-49A5-BDB6-4D4D1A5A3FBF}"/>
              </a:ext>
            </a:extLst>
          </p:cNvPr>
          <p:cNvGrpSpPr/>
          <p:nvPr/>
        </p:nvGrpSpPr>
        <p:grpSpPr>
          <a:xfrm>
            <a:off x="5171711" y="3557810"/>
            <a:ext cx="6835415" cy="1979707"/>
            <a:chOff x="5171711" y="3557810"/>
            <a:chExt cx="6835415" cy="1979707"/>
          </a:xfrm>
        </p:grpSpPr>
        <p:grpSp>
          <p:nvGrpSpPr>
            <p:cNvPr id="4" name="Group 3">
              <a:extLst>
                <a:ext uri="{FF2B5EF4-FFF2-40B4-BE49-F238E27FC236}">
                  <a16:creationId xmlns:a16="http://schemas.microsoft.com/office/drawing/2014/main" id="{D74A4841-0FE3-4E6C-8B07-2E3047049643}"/>
                </a:ext>
              </a:extLst>
            </p:cNvPr>
            <p:cNvGrpSpPr/>
            <p:nvPr/>
          </p:nvGrpSpPr>
          <p:grpSpPr>
            <a:xfrm>
              <a:off x="5171711" y="3568340"/>
              <a:ext cx="6835415" cy="1969177"/>
              <a:chOff x="5171711" y="3912498"/>
              <a:chExt cx="6835415" cy="1969177"/>
            </a:xfrm>
          </p:grpSpPr>
          <p:sp>
            <p:nvSpPr>
              <p:cNvPr id="91" name="Rectangle 90">
                <a:extLst>
                  <a:ext uri="{FF2B5EF4-FFF2-40B4-BE49-F238E27FC236}">
                    <a16:creationId xmlns:a16="http://schemas.microsoft.com/office/drawing/2014/main" id="{83C6207C-3EED-4FE3-A34D-70D7BAF25940}"/>
                  </a:ext>
                </a:extLst>
              </p:cNvPr>
              <p:cNvSpPr/>
              <p:nvPr/>
            </p:nvSpPr>
            <p:spPr>
              <a:xfrm>
                <a:off x="9472988" y="4438880"/>
                <a:ext cx="2534138" cy="1323439"/>
              </a:xfrm>
              <a:prstGeom prst="rect">
                <a:avLst/>
              </a:prstGeom>
            </p:spPr>
            <p:txBody>
              <a:bodyPr wrap="square">
                <a:spAutoFit/>
              </a:bodyPr>
              <a:lstStyle/>
              <a:p>
                <a:pPr algn="ctr"/>
                <a:r>
                  <a:rPr lang="en-US" sz="2000" dirty="0">
                    <a:latin typeface="Garamond" panose="02020404030301010803" pitchFamily="18" charset="0"/>
                  </a:rPr>
                  <a:t>Represents ~10 – 20% of the total water uptake </a:t>
                </a:r>
                <a:r>
                  <a:rPr lang="en-US" sz="2000" i="1" dirty="0">
                    <a:latin typeface="Garamond" panose="02020404030301010803" pitchFamily="18" charset="0"/>
                  </a:rPr>
                  <a:t>Q</a:t>
                </a:r>
                <a:r>
                  <a:rPr lang="en-US" sz="2000" i="1" baseline="-25000" dirty="0">
                    <a:latin typeface="Garamond" panose="02020404030301010803" pitchFamily="18" charset="0"/>
                  </a:rPr>
                  <a:t>c</a:t>
                </a:r>
                <a:r>
                  <a:rPr lang="en-US" sz="2000" dirty="0">
                    <a:latin typeface="Garamond" panose="02020404030301010803" pitchFamily="18" charset="0"/>
                  </a:rPr>
                  <a:t> for white spruce</a:t>
                </a:r>
                <a:endParaRPr lang="en-US" sz="1600" dirty="0">
                  <a:latin typeface="Garamond" panose="02020404030301010803" pitchFamily="18" charset="0"/>
                </a:endParaRPr>
              </a:p>
            </p:txBody>
          </p:sp>
          <p:pic>
            <p:nvPicPr>
              <p:cNvPr id="92" name="!!SMC" descr="A close up of a map&#10;&#10;Description automatically generated">
                <a:extLst>
                  <a:ext uri="{FF2B5EF4-FFF2-40B4-BE49-F238E27FC236}">
                    <a16:creationId xmlns:a16="http://schemas.microsoft.com/office/drawing/2014/main" id="{B99C8C00-155B-4484-B005-586F68F578CB}"/>
                  </a:ext>
                </a:extLst>
              </p:cNvPr>
              <p:cNvPicPr>
                <a:picLocks noChangeAspect="1"/>
              </p:cNvPicPr>
              <p:nvPr/>
            </p:nvPicPr>
            <p:blipFill rotWithShape="1">
              <a:blip r:embed="rId6" cstate="email">
                <a:alphaModFix amt="70000"/>
                <a:extLst>
                  <a:ext uri="{28A0092B-C50C-407E-A947-70E740481C1C}">
                    <a14:useLocalDpi xmlns:a14="http://schemas.microsoft.com/office/drawing/2010/main"/>
                  </a:ext>
                </a:extLst>
              </a:blip>
              <a:srcRect/>
              <a:stretch/>
            </p:blipFill>
            <p:spPr>
              <a:xfrm>
                <a:off x="5171711" y="3912498"/>
                <a:ext cx="4226080" cy="1969177"/>
              </a:xfrm>
              <a:prstGeom prst="rect">
                <a:avLst/>
              </a:prstGeom>
            </p:spPr>
          </p:pic>
        </p:grpSp>
        <p:sp>
          <p:nvSpPr>
            <p:cNvPr id="93" name="Rectangle 92">
              <a:extLst>
                <a:ext uri="{FF2B5EF4-FFF2-40B4-BE49-F238E27FC236}">
                  <a16:creationId xmlns:a16="http://schemas.microsoft.com/office/drawing/2014/main" id="{23D283EB-EDF2-4DE7-AE21-2B00BD578EC0}"/>
                </a:ext>
              </a:extLst>
            </p:cNvPr>
            <p:cNvSpPr/>
            <p:nvPr/>
          </p:nvSpPr>
          <p:spPr>
            <a:xfrm>
              <a:off x="7356111" y="3557810"/>
              <a:ext cx="419100" cy="19184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72E17FF-24F0-4020-9634-F2011C1CB7C9}"/>
              </a:ext>
            </a:extLst>
          </p:cNvPr>
          <p:cNvSpPr txBox="1"/>
          <p:nvPr/>
        </p:nvSpPr>
        <p:spPr>
          <a:xfrm>
            <a:off x="0" y="0"/>
            <a:ext cx="11957538" cy="523220"/>
          </a:xfrm>
          <a:prstGeom prst="rect">
            <a:avLst/>
          </a:prstGeom>
          <a:noFill/>
        </p:spPr>
        <p:txBody>
          <a:bodyPr wrap="square" rtlCol="0">
            <a:spAutoFit/>
          </a:bodyPr>
          <a:lstStyle/>
          <a:p>
            <a:r>
              <a:rPr lang="en-US" sz="2800" b="1" dirty="0">
                <a:latin typeface="Garamond" panose="02020404030301010803" pitchFamily="18" charset="0"/>
              </a:rPr>
              <a:t>Seasonal patterns of water uptake of individual trees on the site</a:t>
            </a:r>
          </a:p>
        </p:txBody>
      </p:sp>
      <p:cxnSp>
        <p:nvCxnSpPr>
          <p:cNvPr id="95" name="Straight Connector 94">
            <a:extLst>
              <a:ext uri="{FF2B5EF4-FFF2-40B4-BE49-F238E27FC236}">
                <a16:creationId xmlns:a16="http://schemas.microsoft.com/office/drawing/2014/main" id="{DC266364-0178-4E50-9F98-0C26790376B1}"/>
              </a:ext>
            </a:extLst>
          </p:cNvPr>
          <p:cNvCxnSpPr>
            <a:cxnSpLocks/>
          </p:cNvCxnSpPr>
          <p:nvPr/>
        </p:nvCxnSpPr>
        <p:spPr>
          <a:xfrm>
            <a:off x="0" y="511969"/>
            <a:ext cx="12192000" cy="112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2A151B6-9FED-4A19-9890-B69A2051A8A8}"/>
              </a:ext>
            </a:extLst>
          </p:cNvPr>
          <p:cNvGrpSpPr/>
          <p:nvPr/>
        </p:nvGrpSpPr>
        <p:grpSpPr>
          <a:xfrm>
            <a:off x="13059" y="3713806"/>
            <a:ext cx="4964758" cy="1971605"/>
            <a:chOff x="13059" y="3713806"/>
            <a:chExt cx="4964758" cy="1971605"/>
          </a:xfrm>
        </p:grpSpPr>
        <p:grpSp>
          <p:nvGrpSpPr>
            <p:cNvPr id="58" name="Group 57">
              <a:extLst>
                <a:ext uri="{FF2B5EF4-FFF2-40B4-BE49-F238E27FC236}">
                  <a16:creationId xmlns:a16="http://schemas.microsoft.com/office/drawing/2014/main" id="{81E544FC-757E-4250-BCD1-CCB1341EF8C9}"/>
                </a:ext>
              </a:extLst>
            </p:cNvPr>
            <p:cNvGrpSpPr/>
            <p:nvPr/>
          </p:nvGrpSpPr>
          <p:grpSpPr>
            <a:xfrm>
              <a:off x="13059" y="3713806"/>
              <a:ext cx="4964758" cy="1971605"/>
              <a:chOff x="6469524" y="4104558"/>
              <a:chExt cx="4964758" cy="1971605"/>
            </a:xfrm>
          </p:grpSpPr>
          <p:grpSp>
            <p:nvGrpSpPr>
              <p:cNvPr id="50" name="Group 49">
                <a:extLst>
                  <a:ext uri="{FF2B5EF4-FFF2-40B4-BE49-F238E27FC236}">
                    <a16:creationId xmlns:a16="http://schemas.microsoft.com/office/drawing/2014/main" id="{91F5475F-422C-4FF1-82B4-BC644DB93BD5}"/>
                  </a:ext>
                </a:extLst>
              </p:cNvPr>
              <p:cNvGrpSpPr/>
              <p:nvPr/>
            </p:nvGrpSpPr>
            <p:grpSpPr>
              <a:xfrm>
                <a:off x="6803962" y="4104558"/>
                <a:ext cx="4630320" cy="1800000"/>
                <a:chOff x="244866" y="3176285"/>
                <a:chExt cx="4630320" cy="1800000"/>
              </a:xfrm>
            </p:grpSpPr>
            <p:pic>
              <p:nvPicPr>
                <p:cNvPr id="51" name="Picture 50" descr="A large tree in a forest&#10;&#10;Description automatically generated">
                  <a:extLst>
                    <a:ext uri="{FF2B5EF4-FFF2-40B4-BE49-F238E27FC236}">
                      <a16:creationId xmlns:a16="http://schemas.microsoft.com/office/drawing/2014/main" id="{1826E96F-0857-487E-B3FF-94FC5E67CCE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4866" y="3233721"/>
                  <a:ext cx="1201263" cy="1685128"/>
                </a:xfrm>
                <a:prstGeom prst="rect">
                  <a:avLst/>
                </a:prstGeom>
              </p:spPr>
            </p:pic>
            <p:grpSp>
              <p:nvGrpSpPr>
                <p:cNvPr id="52" name="Group 51">
                  <a:extLst>
                    <a:ext uri="{FF2B5EF4-FFF2-40B4-BE49-F238E27FC236}">
                      <a16:creationId xmlns:a16="http://schemas.microsoft.com/office/drawing/2014/main" id="{899BFC0E-6498-4DC6-9B3A-28468EFF52A8}"/>
                    </a:ext>
                  </a:extLst>
                </p:cNvPr>
                <p:cNvGrpSpPr/>
                <p:nvPr/>
              </p:nvGrpSpPr>
              <p:grpSpPr>
                <a:xfrm>
                  <a:off x="3075186" y="3176285"/>
                  <a:ext cx="1800000" cy="1800000"/>
                  <a:chOff x="8774586" y="2150402"/>
                  <a:chExt cx="1800000" cy="1800000"/>
                </a:xfrm>
              </p:grpSpPr>
              <p:sp>
                <p:nvSpPr>
                  <p:cNvPr id="54" name="Oval 53">
                    <a:extLst>
                      <a:ext uri="{FF2B5EF4-FFF2-40B4-BE49-F238E27FC236}">
                        <a16:creationId xmlns:a16="http://schemas.microsoft.com/office/drawing/2014/main" id="{822CB094-4275-4A4F-A135-CE4FFD9761DD}"/>
                      </a:ext>
                    </a:extLst>
                  </p:cNvPr>
                  <p:cNvSpPr/>
                  <p:nvPr/>
                </p:nvSpPr>
                <p:spPr>
                  <a:xfrm>
                    <a:off x="8774586" y="2150402"/>
                    <a:ext cx="1800000" cy="1800000"/>
                  </a:xfrm>
                  <a:prstGeom prst="ellipse">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9470" tIns="370161" rIns="329470" bIns="370161" numCol="1" spcCol="1270" anchor="ctr" anchorCtr="0">
                    <a:noAutofit/>
                  </a:bodyPr>
                  <a:lstStyle/>
                  <a:p>
                    <a:pPr marL="0" lvl="0" indent="0" algn="ctr" defTabSz="666750">
                      <a:lnSpc>
                        <a:spcPct val="90000"/>
                      </a:lnSpc>
                      <a:spcBef>
                        <a:spcPct val="0"/>
                      </a:spcBef>
                      <a:spcAft>
                        <a:spcPct val="35000"/>
                      </a:spcAft>
                      <a:buNone/>
                    </a:pPr>
                    <a:endParaRPr lang="en-US" sz="1500" kern="1200" dirty="0"/>
                  </a:p>
                </p:txBody>
              </p:sp>
              <p:sp>
                <p:nvSpPr>
                  <p:cNvPr id="55" name="Rectangle 54">
                    <a:extLst>
                      <a:ext uri="{FF2B5EF4-FFF2-40B4-BE49-F238E27FC236}">
                        <a16:creationId xmlns:a16="http://schemas.microsoft.com/office/drawing/2014/main" id="{E36DC69E-47C4-4299-B474-B005F23083A6}"/>
                      </a:ext>
                    </a:extLst>
                  </p:cNvPr>
                  <p:cNvSpPr/>
                  <p:nvPr/>
                </p:nvSpPr>
                <p:spPr>
                  <a:xfrm>
                    <a:off x="8846293" y="2850378"/>
                    <a:ext cx="1685812" cy="400046"/>
                  </a:xfrm>
                  <a:prstGeom prst="rect">
                    <a:avLst/>
                  </a:prstGeom>
                </p:spPr>
                <p:txBody>
                  <a:bodyPr wrap="square">
                    <a:spAutoFit/>
                  </a:bodyPr>
                  <a:lstStyle/>
                  <a:p>
                    <a:pPr lvl="0" algn="ctr" defTabSz="666750">
                      <a:lnSpc>
                        <a:spcPct val="90000"/>
                      </a:lnSpc>
                      <a:spcBef>
                        <a:spcPct val="0"/>
                      </a:spcBef>
                      <a:spcAft>
                        <a:spcPct val="35000"/>
                      </a:spcAft>
                    </a:pPr>
                    <a:r>
                      <a:rPr lang="en-US" sz="2200" b="1" dirty="0">
                        <a:latin typeface="Garamond" panose="02020404030301010803" pitchFamily="18" charset="0"/>
                      </a:rPr>
                      <a:t>Topography</a:t>
                    </a:r>
                  </a:p>
                </p:txBody>
              </p:sp>
            </p:grpSp>
            <p:cxnSp>
              <p:nvCxnSpPr>
                <p:cNvPr id="53" name="Straight Arrow Connector 52">
                  <a:extLst>
                    <a:ext uri="{FF2B5EF4-FFF2-40B4-BE49-F238E27FC236}">
                      <a16:creationId xmlns:a16="http://schemas.microsoft.com/office/drawing/2014/main" id="{662AA487-5257-42BA-B2C5-E1FE049A4A42}"/>
                    </a:ext>
                  </a:extLst>
                </p:cNvPr>
                <p:cNvCxnSpPr>
                  <a:cxnSpLocks/>
                  <a:stCxn id="51" idx="3"/>
                  <a:endCxn id="54" idx="2"/>
                </p:cNvCxnSpPr>
                <p:nvPr/>
              </p:nvCxnSpPr>
              <p:spPr>
                <a:xfrm>
                  <a:off x="1446129" y="4076285"/>
                  <a:ext cx="1629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BFA1E4DD-371D-4C3A-AFF3-5A340DA74CCE}"/>
                  </a:ext>
                </a:extLst>
              </p:cNvPr>
              <p:cNvSpPr txBox="1"/>
              <p:nvPr/>
            </p:nvSpPr>
            <p:spPr>
              <a:xfrm>
                <a:off x="6469524" y="5706831"/>
                <a:ext cx="1870138" cy="369332"/>
              </a:xfrm>
              <a:prstGeom prst="rect">
                <a:avLst/>
              </a:prstGeom>
              <a:noFill/>
            </p:spPr>
            <p:txBody>
              <a:bodyPr wrap="square" rtlCol="0">
                <a:spAutoFit/>
              </a:bodyPr>
              <a:lstStyle/>
              <a:p>
                <a:pPr algn="ctr"/>
                <a:r>
                  <a:rPr lang="en-US" dirty="0">
                    <a:latin typeface="Garamond" panose="02020404030301010803" pitchFamily="18" charset="0"/>
                    <a:cs typeface="Times New Roman" panose="02020603050405020304" pitchFamily="18" charset="0"/>
                  </a:rPr>
                  <a:t>White spruce</a:t>
                </a:r>
              </a:p>
            </p:txBody>
          </p:sp>
        </p:grpSp>
        <p:grpSp>
          <p:nvGrpSpPr>
            <p:cNvPr id="97" name="Group 96">
              <a:extLst>
                <a:ext uri="{FF2B5EF4-FFF2-40B4-BE49-F238E27FC236}">
                  <a16:creationId xmlns:a16="http://schemas.microsoft.com/office/drawing/2014/main" id="{FF51A85F-3344-475C-914F-4328B8E4A12C}"/>
                </a:ext>
              </a:extLst>
            </p:cNvPr>
            <p:cNvGrpSpPr/>
            <p:nvPr/>
          </p:nvGrpSpPr>
          <p:grpSpPr>
            <a:xfrm>
              <a:off x="2040808" y="3713806"/>
              <a:ext cx="524369" cy="836171"/>
              <a:chOff x="4988605" y="2779369"/>
              <a:chExt cx="524369" cy="836171"/>
            </a:xfrm>
          </p:grpSpPr>
          <p:pic>
            <p:nvPicPr>
              <p:cNvPr id="98" name="Picture 97" descr="A picture containing light&#10;&#10;Description automatically generated">
                <a:extLst>
                  <a:ext uri="{FF2B5EF4-FFF2-40B4-BE49-F238E27FC236}">
                    <a16:creationId xmlns:a16="http://schemas.microsoft.com/office/drawing/2014/main" id="{C8922D7F-5468-4132-9CB9-DCC90BE702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88605" y="2779369"/>
                <a:ext cx="524369" cy="836171"/>
              </a:xfrm>
              <a:prstGeom prst="rect">
                <a:avLst/>
              </a:prstGeom>
            </p:spPr>
          </p:pic>
          <p:sp>
            <p:nvSpPr>
              <p:cNvPr id="99" name="TextBox 98">
                <a:extLst>
                  <a:ext uri="{FF2B5EF4-FFF2-40B4-BE49-F238E27FC236}">
                    <a16:creationId xmlns:a16="http://schemas.microsoft.com/office/drawing/2014/main" id="{4FF38499-9A55-4A3E-92EB-7989C4A1A58C}"/>
                  </a:ext>
                </a:extLst>
              </p:cNvPr>
              <p:cNvSpPr txBox="1"/>
              <p:nvPr/>
            </p:nvSpPr>
            <p:spPr>
              <a:xfrm>
                <a:off x="5009240" y="3085408"/>
                <a:ext cx="432569" cy="400110"/>
              </a:xfrm>
              <a:prstGeom prst="rect">
                <a:avLst/>
              </a:prstGeom>
              <a:noFill/>
            </p:spPr>
            <p:txBody>
              <a:bodyPr wrap="square" rtlCol="0">
                <a:spAutoFit/>
              </a:bodyPr>
              <a:lstStyle/>
              <a:p>
                <a:r>
                  <a:rPr lang="en-US" sz="2000" i="1" dirty="0">
                    <a:latin typeface="Garamond" panose="02020404030301010803" pitchFamily="18" charset="0"/>
                  </a:rPr>
                  <a:t>Q</a:t>
                </a:r>
                <a:r>
                  <a:rPr lang="en-US" sz="2000" i="1" baseline="30000" dirty="0">
                    <a:latin typeface="Garamond" panose="02020404030301010803" pitchFamily="18" charset="0"/>
                  </a:rPr>
                  <a:t>c</a:t>
                </a:r>
              </a:p>
            </p:txBody>
          </p:sp>
        </p:grpSp>
      </p:grpSp>
      <p:sp>
        <p:nvSpPr>
          <p:cNvPr id="33" name="Rectangle: Rounded Corners 32">
            <a:extLst>
              <a:ext uri="{FF2B5EF4-FFF2-40B4-BE49-F238E27FC236}">
                <a16:creationId xmlns:a16="http://schemas.microsoft.com/office/drawing/2014/main" id="{F7015C67-1B36-4483-98D8-0520062E3B2E}"/>
              </a:ext>
            </a:extLst>
          </p:cNvPr>
          <p:cNvSpPr/>
          <p:nvPr/>
        </p:nvSpPr>
        <p:spPr>
          <a:xfrm>
            <a:off x="424718" y="5937685"/>
            <a:ext cx="11108102" cy="816692"/>
          </a:xfrm>
          <a:prstGeom prst="round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Garamond" panose="02020404030301010803" pitchFamily="18" charset="0"/>
              </a:rPr>
              <a:t>How do the environmental controls of sap velocity express themselves across the landscape?</a:t>
            </a:r>
            <a:endParaRPr lang="en-CA" sz="2400" b="1"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6814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B3513C8-9A44-4A9C-9227-5A8C8B2CA1DC}"/>
              </a:ext>
            </a:extLst>
          </p:cNvPr>
          <p:cNvGrpSpPr/>
          <p:nvPr/>
        </p:nvGrpSpPr>
        <p:grpSpPr>
          <a:xfrm>
            <a:off x="6743701" y="489507"/>
            <a:ext cx="4533898" cy="6348705"/>
            <a:chOff x="6743701" y="489507"/>
            <a:chExt cx="4533898" cy="6348705"/>
          </a:xfrm>
        </p:grpSpPr>
        <p:pic>
          <p:nvPicPr>
            <p:cNvPr id="9" name="Picture 8" descr="A screenshot of a cell phone&#10;&#10;Description automatically generated">
              <a:extLst>
                <a:ext uri="{FF2B5EF4-FFF2-40B4-BE49-F238E27FC236}">
                  <a16:creationId xmlns:a16="http://schemas.microsoft.com/office/drawing/2014/main" id="{BDA2B674-8AAC-4301-ACBA-40258FD7E9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43701" y="571574"/>
              <a:ext cx="4533898" cy="6266638"/>
            </a:xfrm>
            <a:prstGeom prst="rect">
              <a:avLst/>
            </a:prstGeom>
          </p:spPr>
        </p:pic>
        <p:sp>
          <p:nvSpPr>
            <p:cNvPr id="24" name="Rectangle 23">
              <a:extLst>
                <a:ext uri="{FF2B5EF4-FFF2-40B4-BE49-F238E27FC236}">
                  <a16:creationId xmlns:a16="http://schemas.microsoft.com/office/drawing/2014/main" id="{F4B853F5-40A1-45B2-BA1C-842B39BF044C}"/>
                </a:ext>
              </a:extLst>
            </p:cNvPr>
            <p:cNvSpPr/>
            <p:nvPr/>
          </p:nvSpPr>
          <p:spPr>
            <a:xfrm>
              <a:off x="7154128" y="489507"/>
              <a:ext cx="3826051" cy="338554"/>
            </a:xfrm>
            <a:prstGeom prst="rect">
              <a:avLst/>
            </a:prstGeom>
            <a:solidFill>
              <a:srgbClr val="FFFFFF"/>
            </a:solidFill>
          </p:spPr>
          <p:txBody>
            <a:bodyPr wrap="square">
              <a:spAutoFit/>
            </a:bodyPr>
            <a:lstStyle/>
            <a:p>
              <a:pPr algn="ctr"/>
              <a:r>
                <a:rPr lang="en-US" sz="1600" dirty="0">
                  <a:latin typeface="Garamond" panose="02020404030301010803" pitchFamily="18" charset="0"/>
                </a:rPr>
                <a:t>2014 ~ P. glauca ~ 35 cm ~ lower slope</a:t>
              </a:r>
              <a:endParaRPr lang="en-CA" sz="1600" dirty="0">
                <a:latin typeface="Garamond" panose="02020404030301010803" pitchFamily="18" charset="0"/>
              </a:endParaRPr>
            </a:p>
          </p:txBody>
        </p:sp>
      </p:grpSp>
      <p:sp>
        <p:nvSpPr>
          <p:cNvPr id="2" name="TextBox 1">
            <a:extLst>
              <a:ext uri="{FF2B5EF4-FFF2-40B4-BE49-F238E27FC236}">
                <a16:creationId xmlns:a16="http://schemas.microsoft.com/office/drawing/2014/main" id="{BD525FCD-781E-45B5-A01C-C102FF9E33D8}"/>
              </a:ext>
            </a:extLst>
          </p:cNvPr>
          <p:cNvSpPr txBox="1"/>
          <p:nvPr/>
        </p:nvSpPr>
        <p:spPr>
          <a:xfrm>
            <a:off x="0" y="0"/>
            <a:ext cx="8736037" cy="523220"/>
          </a:xfrm>
          <a:prstGeom prst="rect">
            <a:avLst/>
          </a:prstGeom>
          <a:noFill/>
        </p:spPr>
        <p:txBody>
          <a:bodyPr wrap="square" rtlCol="0">
            <a:spAutoFit/>
          </a:bodyPr>
          <a:lstStyle/>
          <a:p>
            <a:r>
              <a:rPr lang="en-US" sz="2800" b="1" dirty="0">
                <a:latin typeface="Garamond" panose="02020404030301010803" pitchFamily="18" charset="0"/>
              </a:rPr>
              <a:t>Time lags between sap velocity &amp; weather variables</a:t>
            </a:r>
          </a:p>
        </p:txBody>
      </p:sp>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7</a:t>
            </a:fld>
            <a:endParaRPr lang="en-CA"/>
          </a:p>
        </p:txBody>
      </p:sp>
      <p:sp>
        <p:nvSpPr>
          <p:cNvPr id="14" name="Rectangle: Rounded Corners 13">
            <a:extLst>
              <a:ext uri="{FF2B5EF4-FFF2-40B4-BE49-F238E27FC236}">
                <a16:creationId xmlns:a16="http://schemas.microsoft.com/office/drawing/2014/main" id="{9EF75FCA-304C-4A05-A080-8209271BFF15}"/>
              </a:ext>
            </a:extLst>
          </p:cNvPr>
          <p:cNvSpPr/>
          <p:nvPr/>
        </p:nvSpPr>
        <p:spPr>
          <a:xfrm>
            <a:off x="2457678" y="1403456"/>
            <a:ext cx="3325928" cy="279231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aramond" panose="02020404030301010803" pitchFamily="18" charset="0"/>
              </a:rPr>
              <a:t>The </a:t>
            </a:r>
            <a:r>
              <a:rPr lang="en-US" sz="2000" b="1" dirty="0">
                <a:solidFill>
                  <a:schemeClr val="tx1"/>
                </a:solidFill>
                <a:latin typeface="Garamond" panose="02020404030301010803" pitchFamily="18" charset="0"/>
              </a:rPr>
              <a:t>daily (24 </a:t>
            </a:r>
            <a:r>
              <a:rPr lang="en-US" sz="2000" b="1" dirty="0" err="1">
                <a:solidFill>
                  <a:schemeClr val="tx1"/>
                </a:solidFill>
                <a:latin typeface="Garamond" panose="02020404030301010803" pitchFamily="18" charset="0"/>
              </a:rPr>
              <a:t>hr</a:t>
            </a:r>
            <a:r>
              <a:rPr lang="en-US" sz="2000" b="1" dirty="0">
                <a:solidFill>
                  <a:schemeClr val="tx1"/>
                </a:solidFill>
                <a:latin typeface="Garamond" panose="02020404030301010803" pitchFamily="18" charset="0"/>
              </a:rPr>
              <a:t> cycle) component is extracted</a:t>
            </a:r>
            <a:r>
              <a:rPr lang="en-US" sz="2000" dirty="0">
                <a:solidFill>
                  <a:schemeClr val="tx1"/>
                </a:solidFill>
                <a:latin typeface="Garamond" panose="02020404030301010803" pitchFamily="18" charset="0"/>
              </a:rPr>
              <a:t> from each </a:t>
            </a:r>
            <a:r>
              <a:rPr lang="en-US" sz="2000" i="1" dirty="0">
                <a:solidFill>
                  <a:schemeClr val="tx1"/>
                </a:solidFill>
                <a:latin typeface="Garamond" panose="02020404030301010803" pitchFamily="18" charset="0"/>
              </a:rPr>
              <a:t>J</a:t>
            </a:r>
            <a:r>
              <a:rPr lang="en-US" sz="2000" i="1" baseline="-25000" dirty="0">
                <a:solidFill>
                  <a:schemeClr val="tx1"/>
                </a:solidFill>
                <a:latin typeface="Garamond" panose="02020404030301010803" pitchFamily="18" charset="0"/>
              </a:rPr>
              <a:t>s</a:t>
            </a:r>
            <a:r>
              <a:rPr lang="en-US" sz="2000" dirty="0">
                <a:solidFill>
                  <a:schemeClr val="tx1"/>
                </a:solidFill>
                <a:latin typeface="Garamond" panose="02020404030301010803" pitchFamily="18" charset="0"/>
              </a:rPr>
              <a:t> time series (each tree) and each weather variables using </a:t>
            </a:r>
            <a:r>
              <a:rPr lang="en-US" sz="2000" b="1" dirty="0">
                <a:solidFill>
                  <a:schemeClr val="tx1"/>
                </a:solidFill>
                <a:latin typeface="Garamond" panose="02020404030301010803" pitchFamily="18" charset="0"/>
              </a:rPr>
              <a:t>STL decomposition</a:t>
            </a:r>
            <a:r>
              <a:rPr lang="en-US" sz="2000" dirty="0">
                <a:solidFill>
                  <a:schemeClr val="tx1"/>
                </a:solidFill>
                <a:latin typeface="Garamond" panose="02020404030301010803" pitchFamily="18" charset="0"/>
              </a:rPr>
              <a:t>: </a:t>
            </a:r>
            <a:r>
              <a:rPr lang="en-US" sz="2000" b="1" dirty="0">
                <a:solidFill>
                  <a:schemeClr val="tx1"/>
                </a:solidFill>
                <a:latin typeface="Garamond" panose="02020404030301010803" pitchFamily="18" charset="0"/>
              </a:rPr>
              <a:t>Seasonal and Trend decomposition using Loess</a:t>
            </a:r>
            <a:endParaRPr lang="en-CA" sz="2000" b="1" dirty="0">
              <a:solidFill>
                <a:schemeClr val="tx1"/>
              </a:solidFill>
              <a:latin typeface="Garamond" panose="02020404030301010803" pitchFamily="18" charset="0"/>
            </a:endParaRPr>
          </a:p>
        </p:txBody>
      </p:sp>
      <p:pic>
        <p:nvPicPr>
          <p:cNvPr id="11" name="Picture 10" descr="A drawing of a cartoon character&#10;&#10;Description automatically generated">
            <a:extLst>
              <a:ext uri="{FF2B5EF4-FFF2-40B4-BE49-F238E27FC236}">
                <a16:creationId xmlns:a16="http://schemas.microsoft.com/office/drawing/2014/main" id="{E1A9C15A-D380-4D6E-A1BB-FF3FDF01D0EA}"/>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492942" y="1199411"/>
            <a:ext cx="1820919" cy="3200400"/>
          </a:xfrm>
          <a:prstGeom prst="rect">
            <a:avLst/>
          </a:prstGeom>
        </p:spPr>
      </p:pic>
      <p:sp>
        <p:nvSpPr>
          <p:cNvPr id="13" name="Rectangle 12">
            <a:extLst>
              <a:ext uri="{FF2B5EF4-FFF2-40B4-BE49-F238E27FC236}">
                <a16:creationId xmlns:a16="http://schemas.microsoft.com/office/drawing/2014/main" id="{918AD43D-A032-47C2-875D-D6F3AABB9959}"/>
              </a:ext>
            </a:extLst>
          </p:cNvPr>
          <p:cNvSpPr/>
          <p:nvPr/>
        </p:nvSpPr>
        <p:spPr>
          <a:xfrm>
            <a:off x="158625" y="795339"/>
            <a:ext cx="2489552" cy="369332"/>
          </a:xfrm>
          <a:prstGeom prst="rect">
            <a:avLst/>
          </a:prstGeom>
        </p:spPr>
        <p:txBody>
          <a:bodyPr wrap="square">
            <a:spAutoFit/>
          </a:bodyPr>
          <a:lstStyle/>
          <a:p>
            <a:pPr algn="ctr"/>
            <a:r>
              <a:rPr lang="en-US" b="1" dirty="0">
                <a:latin typeface="Garamond" panose="02020404030301010803" pitchFamily="18" charset="0"/>
              </a:rPr>
              <a:t>Half-hourly timescale</a:t>
            </a:r>
            <a:endParaRPr lang="en-CA" dirty="0">
              <a:latin typeface="Garamond" panose="02020404030301010803" pitchFamily="18" charset="0"/>
            </a:endParaRPr>
          </a:p>
        </p:txBody>
      </p:sp>
      <p:grpSp>
        <p:nvGrpSpPr>
          <p:cNvPr id="16" name="Group 15">
            <a:extLst>
              <a:ext uri="{FF2B5EF4-FFF2-40B4-BE49-F238E27FC236}">
                <a16:creationId xmlns:a16="http://schemas.microsoft.com/office/drawing/2014/main" id="{B852B0C1-15AB-48A7-8B13-38DB94732035}"/>
              </a:ext>
            </a:extLst>
          </p:cNvPr>
          <p:cNvGrpSpPr/>
          <p:nvPr/>
        </p:nvGrpSpPr>
        <p:grpSpPr>
          <a:xfrm>
            <a:off x="6638925" y="2095500"/>
            <a:ext cx="4848225" cy="4752606"/>
            <a:chOff x="6638925" y="2095500"/>
            <a:chExt cx="4848225" cy="4752606"/>
          </a:xfrm>
        </p:grpSpPr>
        <p:sp>
          <p:nvSpPr>
            <p:cNvPr id="12" name="Rectangle 11">
              <a:extLst>
                <a:ext uri="{FF2B5EF4-FFF2-40B4-BE49-F238E27FC236}">
                  <a16:creationId xmlns:a16="http://schemas.microsoft.com/office/drawing/2014/main" id="{7BEECDED-A6B7-429F-9B36-591E1E42BBA3}"/>
                </a:ext>
              </a:extLst>
            </p:cNvPr>
            <p:cNvSpPr/>
            <p:nvPr/>
          </p:nvSpPr>
          <p:spPr>
            <a:xfrm>
              <a:off x="6743701" y="2095500"/>
              <a:ext cx="4743449" cy="14859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32394D97-EA18-4682-8205-C384ABA1A962}"/>
                </a:ext>
              </a:extLst>
            </p:cNvPr>
            <p:cNvSpPr/>
            <p:nvPr/>
          </p:nvSpPr>
          <p:spPr>
            <a:xfrm>
              <a:off x="6638925" y="5208698"/>
              <a:ext cx="4743449" cy="163940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48F8B314-532F-4311-A740-D745EBD69744}"/>
                </a:ext>
              </a:extLst>
            </p:cNvPr>
            <p:cNvSpPr/>
            <p:nvPr/>
          </p:nvSpPr>
          <p:spPr>
            <a:xfrm>
              <a:off x="6638925" y="3656492"/>
              <a:ext cx="4743449" cy="16394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3" name="Straight Connector 2">
            <a:extLst>
              <a:ext uri="{FF2B5EF4-FFF2-40B4-BE49-F238E27FC236}">
                <a16:creationId xmlns:a16="http://schemas.microsoft.com/office/drawing/2014/main" id="{250570F6-2211-4D79-B935-DCDAF04BE8CA}"/>
              </a:ext>
            </a:extLst>
          </p:cNvPr>
          <p:cNvCxnSpPr>
            <a:cxnSpLocks/>
          </p:cNvCxnSpPr>
          <p:nvPr/>
        </p:nvCxnSpPr>
        <p:spPr>
          <a:xfrm>
            <a:off x="0" y="511969"/>
            <a:ext cx="873603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23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525FCD-781E-45B5-A01C-C102FF9E33D8}"/>
              </a:ext>
            </a:extLst>
          </p:cNvPr>
          <p:cNvSpPr txBox="1"/>
          <p:nvPr/>
        </p:nvSpPr>
        <p:spPr>
          <a:xfrm>
            <a:off x="0" y="0"/>
            <a:ext cx="8736037" cy="523220"/>
          </a:xfrm>
          <a:prstGeom prst="rect">
            <a:avLst/>
          </a:prstGeom>
          <a:noFill/>
        </p:spPr>
        <p:txBody>
          <a:bodyPr wrap="square" rtlCol="0">
            <a:spAutoFit/>
          </a:bodyPr>
          <a:lstStyle/>
          <a:p>
            <a:r>
              <a:rPr lang="en-US" sz="2800" b="1" dirty="0">
                <a:latin typeface="Garamond" panose="02020404030301010803" pitchFamily="18" charset="0"/>
              </a:rPr>
              <a:t>Time lags between sap velocity &amp; weather variables</a:t>
            </a:r>
          </a:p>
        </p:txBody>
      </p:sp>
      <p:cxnSp>
        <p:nvCxnSpPr>
          <p:cNvPr id="3" name="Straight Connector 2">
            <a:extLst>
              <a:ext uri="{FF2B5EF4-FFF2-40B4-BE49-F238E27FC236}">
                <a16:creationId xmlns:a16="http://schemas.microsoft.com/office/drawing/2014/main" id="{250570F6-2211-4D79-B935-DCDAF04BE8CA}"/>
              </a:ext>
            </a:extLst>
          </p:cNvPr>
          <p:cNvCxnSpPr>
            <a:cxnSpLocks/>
          </p:cNvCxnSpPr>
          <p:nvPr/>
        </p:nvCxnSpPr>
        <p:spPr>
          <a:xfrm>
            <a:off x="0" y="511969"/>
            <a:ext cx="873603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8</a:t>
            </a:fld>
            <a:endParaRPr lang="en-CA"/>
          </a:p>
        </p:txBody>
      </p:sp>
      <p:sp>
        <p:nvSpPr>
          <p:cNvPr id="15" name="Rectangle: Rounded Corners 14">
            <a:extLst>
              <a:ext uri="{FF2B5EF4-FFF2-40B4-BE49-F238E27FC236}">
                <a16:creationId xmlns:a16="http://schemas.microsoft.com/office/drawing/2014/main" id="{5AD86F38-8292-40B5-B944-7DD3D1C672C7}"/>
              </a:ext>
            </a:extLst>
          </p:cNvPr>
          <p:cNvSpPr/>
          <p:nvPr/>
        </p:nvSpPr>
        <p:spPr>
          <a:xfrm>
            <a:off x="7256584" y="1049478"/>
            <a:ext cx="3873305" cy="174611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aramond" panose="02020404030301010803" pitchFamily="18" charset="0"/>
              </a:rPr>
              <a:t>The </a:t>
            </a:r>
            <a:r>
              <a:rPr lang="en-US" sz="2000" b="1" dirty="0">
                <a:solidFill>
                  <a:schemeClr val="tx1"/>
                </a:solidFill>
                <a:latin typeface="Garamond" panose="02020404030301010803" pitchFamily="18" charset="0"/>
              </a:rPr>
              <a:t>time lag at which the cross-correlation</a:t>
            </a:r>
            <a:r>
              <a:rPr lang="en-US" sz="2000" dirty="0">
                <a:solidFill>
                  <a:schemeClr val="tx1"/>
                </a:solidFill>
                <a:latin typeface="Garamond" panose="02020404030301010803" pitchFamily="18" charset="0"/>
              </a:rPr>
              <a:t> between the seasonal components of </a:t>
            </a:r>
            <a:r>
              <a:rPr lang="en-US" sz="2000" i="1" dirty="0">
                <a:solidFill>
                  <a:schemeClr val="tx1"/>
                </a:solidFill>
                <a:latin typeface="Garamond" panose="02020404030301010803" pitchFamily="18" charset="0"/>
              </a:rPr>
              <a:t>J</a:t>
            </a:r>
            <a:r>
              <a:rPr lang="en-US" sz="2000" i="1" baseline="-25000" dirty="0">
                <a:solidFill>
                  <a:schemeClr val="tx1"/>
                </a:solidFill>
                <a:latin typeface="Garamond" panose="02020404030301010803" pitchFamily="18" charset="0"/>
              </a:rPr>
              <a:t>s</a:t>
            </a:r>
            <a:r>
              <a:rPr lang="en-US" sz="2000" dirty="0">
                <a:solidFill>
                  <a:schemeClr val="tx1"/>
                </a:solidFill>
                <a:latin typeface="Garamond" panose="02020404030301010803" pitchFamily="18" charset="0"/>
              </a:rPr>
              <a:t> and weather time series </a:t>
            </a:r>
            <a:r>
              <a:rPr lang="en-US" sz="2000" b="1" dirty="0">
                <a:solidFill>
                  <a:schemeClr val="tx1"/>
                </a:solidFill>
                <a:latin typeface="Garamond" panose="02020404030301010803" pitchFamily="18" charset="0"/>
              </a:rPr>
              <a:t>is maximal </a:t>
            </a:r>
            <a:r>
              <a:rPr lang="en-US" sz="2000" dirty="0">
                <a:solidFill>
                  <a:schemeClr val="tx1"/>
                </a:solidFill>
                <a:latin typeface="Garamond" panose="02020404030301010803" pitchFamily="18" charset="0"/>
              </a:rPr>
              <a:t>is recorded for each tree</a:t>
            </a:r>
            <a:endParaRPr lang="en-CA" sz="2000" dirty="0">
              <a:solidFill>
                <a:schemeClr val="tx1"/>
              </a:solidFill>
              <a:latin typeface="Garamond" panose="02020404030301010803" pitchFamily="18" charset="0"/>
            </a:endParaRPr>
          </a:p>
        </p:txBody>
      </p:sp>
      <p:cxnSp>
        <p:nvCxnSpPr>
          <p:cNvPr id="17" name="Straight Arrow Connector 16">
            <a:extLst>
              <a:ext uri="{FF2B5EF4-FFF2-40B4-BE49-F238E27FC236}">
                <a16:creationId xmlns:a16="http://schemas.microsoft.com/office/drawing/2014/main" id="{0337AA4B-BFBA-40C8-A1B7-618EB662C8CA}"/>
              </a:ext>
            </a:extLst>
          </p:cNvPr>
          <p:cNvCxnSpPr>
            <a:cxnSpLocks/>
            <a:stCxn id="13" idx="3"/>
            <a:endCxn id="15" idx="1"/>
          </p:cNvCxnSpPr>
          <p:nvPr/>
        </p:nvCxnSpPr>
        <p:spPr>
          <a:xfrm>
            <a:off x="6096000" y="1922533"/>
            <a:ext cx="1160584"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A7E6C4D-FF17-46A8-899A-209A1E49E7EF}"/>
              </a:ext>
            </a:extLst>
          </p:cNvPr>
          <p:cNvSpPr/>
          <p:nvPr/>
        </p:nvSpPr>
        <p:spPr>
          <a:xfrm>
            <a:off x="512732" y="4361666"/>
            <a:ext cx="5020995" cy="1015663"/>
          </a:xfrm>
          <a:prstGeom prst="rect">
            <a:avLst/>
          </a:prstGeom>
        </p:spPr>
        <p:txBody>
          <a:bodyPr wrap="square">
            <a:spAutoFit/>
          </a:bodyPr>
          <a:lstStyle/>
          <a:p>
            <a:pPr marL="342900" indent="-342900">
              <a:buFont typeface="Arial" panose="020B0604020202020204" pitchFamily="34" charset="0"/>
              <a:buChar char="•"/>
            </a:pPr>
            <a:r>
              <a:rPr lang="en-US" sz="2000" b="1" dirty="0">
                <a:latin typeface="Garamond" panose="02020404030301010803" pitchFamily="18" charset="0"/>
              </a:rPr>
              <a:t>No differences among slopes, capping depths or species </a:t>
            </a:r>
            <a:r>
              <a:rPr lang="en-US" sz="2000" dirty="0">
                <a:latin typeface="Garamond" panose="02020404030301010803" pitchFamily="18" charset="0"/>
              </a:rPr>
              <a:t>in the time lag between </a:t>
            </a:r>
            <a:r>
              <a:rPr lang="en-US" sz="2000" i="1" dirty="0"/>
              <a:t>J</a:t>
            </a:r>
            <a:r>
              <a:rPr lang="en-US" sz="2000" i="1" baseline="-25000" dirty="0"/>
              <a:t>s </a:t>
            </a:r>
            <a:r>
              <a:rPr lang="en-US" sz="2000" dirty="0">
                <a:latin typeface="Garamond" panose="02020404030301010803" pitchFamily="18" charset="0"/>
              </a:rPr>
              <a:t>and SR &amp; VPD.</a:t>
            </a:r>
          </a:p>
        </p:txBody>
      </p:sp>
      <p:sp>
        <p:nvSpPr>
          <p:cNvPr id="13" name="Rectangle: Rounded Corners 12">
            <a:extLst>
              <a:ext uri="{FF2B5EF4-FFF2-40B4-BE49-F238E27FC236}">
                <a16:creationId xmlns:a16="http://schemas.microsoft.com/office/drawing/2014/main" id="{468AC91D-6740-4BC6-AFED-A3888E1ACC7A}"/>
              </a:ext>
            </a:extLst>
          </p:cNvPr>
          <p:cNvSpPr/>
          <p:nvPr/>
        </p:nvSpPr>
        <p:spPr>
          <a:xfrm>
            <a:off x="1881416" y="1231367"/>
            <a:ext cx="4214584" cy="1382331"/>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aramond" panose="02020404030301010803" pitchFamily="18" charset="0"/>
              </a:rPr>
              <a:t>The </a:t>
            </a:r>
            <a:r>
              <a:rPr lang="en-US" sz="2000" b="1" dirty="0">
                <a:solidFill>
                  <a:schemeClr val="tx1"/>
                </a:solidFill>
                <a:latin typeface="Garamond" panose="02020404030301010803" pitchFamily="18" charset="0"/>
              </a:rPr>
              <a:t>daily (24 hr. cycle) component </a:t>
            </a:r>
            <a:r>
              <a:rPr lang="en-US" sz="2000" dirty="0">
                <a:solidFill>
                  <a:schemeClr val="tx1"/>
                </a:solidFill>
                <a:latin typeface="Garamond" panose="02020404030301010803" pitchFamily="18" charset="0"/>
              </a:rPr>
              <a:t>from each </a:t>
            </a:r>
            <a:r>
              <a:rPr lang="en-US" sz="2000" i="1" dirty="0">
                <a:solidFill>
                  <a:schemeClr val="tx1"/>
                </a:solidFill>
                <a:latin typeface="Garamond" panose="02020404030301010803" pitchFamily="18" charset="0"/>
              </a:rPr>
              <a:t>J</a:t>
            </a:r>
            <a:r>
              <a:rPr lang="en-US" sz="2000" i="1" baseline="-25000" dirty="0">
                <a:solidFill>
                  <a:schemeClr val="tx1"/>
                </a:solidFill>
                <a:latin typeface="Garamond" panose="02020404030301010803" pitchFamily="18" charset="0"/>
              </a:rPr>
              <a:t>s</a:t>
            </a:r>
            <a:r>
              <a:rPr lang="en-US" sz="2000" dirty="0">
                <a:solidFill>
                  <a:schemeClr val="tx1"/>
                </a:solidFill>
                <a:latin typeface="Garamond" panose="02020404030301010803" pitchFamily="18" charset="0"/>
              </a:rPr>
              <a:t> time series (each tree) and each weather variables</a:t>
            </a:r>
            <a:endParaRPr lang="en-CA" sz="2000" b="1" dirty="0">
              <a:solidFill>
                <a:schemeClr val="tx1"/>
              </a:solidFill>
              <a:latin typeface="Garamond" panose="02020404030301010803" pitchFamily="18" charset="0"/>
            </a:endParaRPr>
          </a:p>
        </p:txBody>
      </p:sp>
      <p:pic>
        <p:nvPicPr>
          <p:cNvPr id="19" name="Picture 18" descr="A drawing of a cartoon character&#10;&#10;Description automatically generated">
            <a:extLst>
              <a:ext uri="{FF2B5EF4-FFF2-40B4-BE49-F238E27FC236}">
                <a16:creationId xmlns:a16="http://schemas.microsoft.com/office/drawing/2014/main" id="{0E3589B7-41A1-451E-AF60-C195A4E09A54}"/>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174930" y="716814"/>
            <a:ext cx="1300656" cy="2286000"/>
          </a:xfrm>
          <a:prstGeom prst="rect">
            <a:avLst/>
          </a:prstGeom>
        </p:spPr>
      </p:pic>
      <p:pic>
        <p:nvPicPr>
          <p:cNvPr id="25" name="Picture 24" descr="A close up of a map&#10;&#10;Description automatically generated">
            <a:extLst>
              <a:ext uri="{FF2B5EF4-FFF2-40B4-BE49-F238E27FC236}">
                <a16:creationId xmlns:a16="http://schemas.microsoft.com/office/drawing/2014/main" id="{D7018684-05B8-468C-9859-B582025169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15812" y="2943884"/>
            <a:ext cx="6031500" cy="3907707"/>
          </a:xfrm>
          <a:prstGeom prst="rect">
            <a:avLst/>
          </a:prstGeom>
        </p:spPr>
      </p:pic>
    </p:spTree>
    <p:extLst>
      <p:ext uri="{BB962C8B-B14F-4D97-AF65-F5344CB8AC3E}">
        <p14:creationId xmlns:p14="http://schemas.microsoft.com/office/powerpoint/2010/main" val="180619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2703E-09E9-4178-BF4B-9A3E29BE9A78}"/>
              </a:ext>
            </a:extLst>
          </p:cNvPr>
          <p:cNvSpPr>
            <a:spLocks noGrp="1"/>
          </p:cNvSpPr>
          <p:nvPr>
            <p:ph type="sldNum" sz="quarter" idx="12"/>
          </p:nvPr>
        </p:nvSpPr>
        <p:spPr/>
        <p:txBody>
          <a:bodyPr/>
          <a:lstStyle/>
          <a:p>
            <a:fld id="{AD4B3402-BAD3-45EB-BD2E-A77316B43EB4}" type="slidenum">
              <a:rPr lang="en-CA" smtClean="0"/>
              <a:t>9</a:t>
            </a:fld>
            <a:endParaRPr lang="en-CA"/>
          </a:p>
        </p:txBody>
      </p:sp>
      <p:sp>
        <p:nvSpPr>
          <p:cNvPr id="18" name="Rectangle: Rounded Corners 17">
            <a:extLst>
              <a:ext uri="{FF2B5EF4-FFF2-40B4-BE49-F238E27FC236}">
                <a16:creationId xmlns:a16="http://schemas.microsoft.com/office/drawing/2014/main" id="{6356521B-C110-48F6-83BD-F3ED0FF6FA11}"/>
              </a:ext>
            </a:extLst>
          </p:cNvPr>
          <p:cNvSpPr/>
          <p:nvPr/>
        </p:nvSpPr>
        <p:spPr>
          <a:xfrm>
            <a:off x="181382" y="1847277"/>
            <a:ext cx="2011680" cy="10972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Sap velocity </a:t>
            </a:r>
          </a:p>
          <a:p>
            <a:pPr algn="ctr"/>
            <a:r>
              <a:rPr lang="en-US" b="1" i="1" dirty="0">
                <a:solidFill>
                  <a:schemeClr val="tx1"/>
                </a:solidFill>
              </a:rPr>
              <a:t>J</a:t>
            </a:r>
            <a:r>
              <a:rPr lang="en-US" b="1" i="1" baseline="-25000" dirty="0">
                <a:solidFill>
                  <a:schemeClr val="tx1"/>
                </a:solidFill>
              </a:rPr>
              <a:t>s</a:t>
            </a:r>
            <a:endParaRPr lang="en-CA" b="1" i="1" baseline="-25000" dirty="0">
              <a:solidFill>
                <a:schemeClr val="tx1"/>
              </a:solidFill>
            </a:endParaRPr>
          </a:p>
        </p:txBody>
      </p:sp>
      <p:pic>
        <p:nvPicPr>
          <p:cNvPr id="30" name="Picture 29" descr="A close up of a map&#10;&#10;Description automatically generated">
            <a:extLst>
              <a:ext uri="{FF2B5EF4-FFF2-40B4-BE49-F238E27FC236}">
                <a16:creationId xmlns:a16="http://schemas.microsoft.com/office/drawing/2014/main" id="{8F34D2A5-165F-49D5-9193-356B875343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62200" y="792544"/>
            <a:ext cx="9829800" cy="3206748"/>
          </a:xfrm>
          <a:prstGeom prst="rect">
            <a:avLst/>
          </a:prstGeom>
        </p:spPr>
      </p:pic>
      <p:sp>
        <p:nvSpPr>
          <p:cNvPr id="25" name="TextBox 24">
            <a:extLst>
              <a:ext uri="{FF2B5EF4-FFF2-40B4-BE49-F238E27FC236}">
                <a16:creationId xmlns:a16="http://schemas.microsoft.com/office/drawing/2014/main" id="{B0A5DEF8-3905-4161-8819-B3516305BABD}"/>
              </a:ext>
            </a:extLst>
          </p:cNvPr>
          <p:cNvSpPr txBox="1"/>
          <p:nvPr/>
        </p:nvSpPr>
        <p:spPr>
          <a:xfrm>
            <a:off x="277148" y="815916"/>
            <a:ext cx="1858054" cy="369332"/>
          </a:xfrm>
          <a:prstGeom prst="rect">
            <a:avLst/>
          </a:prstGeom>
          <a:noFill/>
        </p:spPr>
        <p:txBody>
          <a:bodyPr wrap="square" rtlCol="0">
            <a:spAutoFit/>
          </a:bodyPr>
          <a:lstStyle/>
          <a:p>
            <a:r>
              <a:rPr lang="en-US" b="1" dirty="0">
                <a:latin typeface="Garamond" panose="02020404030301010803" pitchFamily="18" charset="0"/>
                <a:cs typeface="Times New Roman" panose="02020603050405020304" pitchFamily="18" charset="0"/>
              </a:rPr>
              <a:t>Daily timescale</a:t>
            </a:r>
          </a:p>
        </p:txBody>
      </p:sp>
      <p:sp>
        <p:nvSpPr>
          <p:cNvPr id="19" name="Rectangle: Rounded Corners 18">
            <a:extLst>
              <a:ext uri="{FF2B5EF4-FFF2-40B4-BE49-F238E27FC236}">
                <a16:creationId xmlns:a16="http://schemas.microsoft.com/office/drawing/2014/main" id="{80A0C0A7-E9AB-42BE-BF21-627183126B52}"/>
              </a:ext>
            </a:extLst>
          </p:cNvPr>
          <p:cNvSpPr/>
          <p:nvPr/>
        </p:nvSpPr>
        <p:spPr>
          <a:xfrm>
            <a:off x="3084571" y="1847277"/>
            <a:ext cx="2011680" cy="10972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Vapor pressure deficit </a:t>
            </a:r>
          </a:p>
          <a:p>
            <a:pPr algn="ctr"/>
            <a:r>
              <a:rPr lang="en-US" b="1" dirty="0">
                <a:solidFill>
                  <a:schemeClr val="tx1"/>
                </a:solidFill>
              </a:rPr>
              <a:t>VPD</a:t>
            </a:r>
            <a:endParaRPr lang="en-CA" b="1" i="1" baseline="-25000" dirty="0">
              <a:solidFill>
                <a:schemeClr val="tx1"/>
              </a:solidFill>
            </a:endParaRPr>
          </a:p>
        </p:txBody>
      </p:sp>
      <p:sp>
        <p:nvSpPr>
          <p:cNvPr id="20" name="Rectangle: Rounded Corners 19">
            <a:extLst>
              <a:ext uri="{FF2B5EF4-FFF2-40B4-BE49-F238E27FC236}">
                <a16:creationId xmlns:a16="http://schemas.microsoft.com/office/drawing/2014/main" id="{473A0FFA-BDC8-4F94-8DD1-E10A6C103096}"/>
              </a:ext>
            </a:extLst>
          </p:cNvPr>
          <p:cNvSpPr/>
          <p:nvPr/>
        </p:nvSpPr>
        <p:spPr>
          <a:xfrm>
            <a:off x="6480248" y="1847277"/>
            <a:ext cx="2011680" cy="10972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radiation </a:t>
            </a:r>
          </a:p>
          <a:p>
            <a:pPr algn="ctr"/>
            <a:r>
              <a:rPr lang="en-US" b="1" dirty="0">
                <a:solidFill>
                  <a:schemeClr val="tx1"/>
                </a:solidFill>
              </a:rPr>
              <a:t>SR</a:t>
            </a:r>
            <a:endParaRPr lang="en-CA" i="1" baseline="-25000" dirty="0">
              <a:solidFill>
                <a:schemeClr val="tx1"/>
              </a:solidFill>
            </a:endParaRPr>
          </a:p>
        </p:txBody>
      </p:sp>
      <p:grpSp>
        <p:nvGrpSpPr>
          <p:cNvPr id="31" name="Group 30">
            <a:extLst>
              <a:ext uri="{FF2B5EF4-FFF2-40B4-BE49-F238E27FC236}">
                <a16:creationId xmlns:a16="http://schemas.microsoft.com/office/drawing/2014/main" id="{9387E69A-D0BB-4D02-BFFC-0F99681E2A79}"/>
              </a:ext>
            </a:extLst>
          </p:cNvPr>
          <p:cNvGrpSpPr/>
          <p:nvPr/>
        </p:nvGrpSpPr>
        <p:grpSpPr>
          <a:xfrm>
            <a:off x="9542824" y="1196451"/>
            <a:ext cx="2011680" cy="2398933"/>
            <a:chOff x="9383437" y="119395"/>
            <a:chExt cx="2011680" cy="2398933"/>
          </a:xfrm>
        </p:grpSpPr>
        <p:sp>
          <p:nvSpPr>
            <p:cNvPr id="24" name="Rectangle: Rounded Corners 23">
              <a:extLst>
                <a:ext uri="{FF2B5EF4-FFF2-40B4-BE49-F238E27FC236}">
                  <a16:creationId xmlns:a16="http://schemas.microsoft.com/office/drawing/2014/main" id="{E2036CE1-E349-4C47-9864-EF020B6ED295}"/>
                </a:ext>
              </a:extLst>
            </p:cNvPr>
            <p:cNvSpPr/>
            <p:nvPr/>
          </p:nvSpPr>
          <p:spPr>
            <a:xfrm>
              <a:off x="9383437" y="119395"/>
              <a:ext cx="2011680" cy="109728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Soil water content (at 5 cm depth) </a:t>
              </a:r>
            </a:p>
            <a:p>
              <a:pPr algn="ctr"/>
              <a:r>
                <a:rPr lang="en-US" b="1" dirty="0">
                  <a:solidFill>
                    <a:schemeClr val="tx1"/>
                  </a:solidFill>
                </a:rPr>
                <a:t>SWC</a:t>
              </a:r>
              <a:endParaRPr lang="en-CA" i="1" baseline="-25000" dirty="0">
                <a:solidFill>
                  <a:schemeClr val="tx1"/>
                </a:solidFill>
              </a:endParaRPr>
            </a:p>
          </p:txBody>
        </p:sp>
        <p:sp>
          <p:nvSpPr>
            <p:cNvPr id="23" name="Rectangle: Rounded Corners 22">
              <a:extLst>
                <a:ext uri="{FF2B5EF4-FFF2-40B4-BE49-F238E27FC236}">
                  <a16:creationId xmlns:a16="http://schemas.microsoft.com/office/drawing/2014/main" id="{5EBA4047-9FB8-4C60-A608-F565A45EEC00}"/>
                </a:ext>
              </a:extLst>
            </p:cNvPr>
            <p:cNvSpPr/>
            <p:nvPr/>
          </p:nvSpPr>
          <p:spPr>
            <a:xfrm>
              <a:off x="9383437" y="1421048"/>
              <a:ext cx="2011680" cy="10972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Precipitation </a:t>
              </a:r>
            </a:p>
            <a:p>
              <a:pPr algn="ctr"/>
              <a:r>
                <a:rPr lang="en-US" b="1" dirty="0">
                  <a:solidFill>
                    <a:schemeClr val="tx1"/>
                  </a:solidFill>
                </a:rPr>
                <a:t>P</a:t>
              </a:r>
              <a:endParaRPr lang="en-CA" i="1" baseline="-25000" dirty="0">
                <a:solidFill>
                  <a:schemeClr val="tx1"/>
                </a:solidFill>
              </a:endParaRPr>
            </a:p>
          </p:txBody>
        </p:sp>
      </p:grpSp>
      <p:sp>
        <p:nvSpPr>
          <p:cNvPr id="52" name="TextBox 51">
            <a:extLst>
              <a:ext uri="{FF2B5EF4-FFF2-40B4-BE49-F238E27FC236}">
                <a16:creationId xmlns:a16="http://schemas.microsoft.com/office/drawing/2014/main" id="{7F870822-459B-4F34-9BDD-69A1F7B8AFCA}"/>
              </a:ext>
            </a:extLst>
          </p:cNvPr>
          <p:cNvSpPr txBox="1"/>
          <p:nvPr/>
        </p:nvSpPr>
        <p:spPr>
          <a:xfrm>
            <a:off x="0" y="0"/>
            <a:ext cx="10820400" cy="523220"/>
          </a:xfrm>
          <a:prstGeom prst="rect">
            <a:avLst/>
          </a:prstGeom>
          <a:noFill/>
        </p:spPr>
        <p:txBody>
          <a:bodyPr wrap="square" rtlCol="0">
            <a:spAutoFit/>
          </a:bodyPr>
          <a:lstStyle/>
          <a:p>
            <a:r>
              <a:rPr lang="en-US" sz="2800" b="1" dirty="0">
                <a:latin typeface="Garamond" panose="02020404030301010803" pitchFamily="18" charset="0"/>
              </a:rPr>
              <a:t>Daily correlation between sap velocity &amp; environmental variables</a:t>
            </a:r>
          </a:p>
        </p:txBody>
      </p:sp>
      <p:cxnSp>
        <p:nvCxnSpPr>
          <p:cNvPr id="53" name="Straight Connector 52">
            <a:extLst>
              <a:ext uri="{FF2B5EF4-FFF2-40B4-BE49-F238E27FC236}">
                <a16:creationId xmlns:a16="http://schemas.microsoft.com/office/drawing/2014/main" id="{4658CC6C-CA6C-47D7-AEBD-EF35CB8E8B73}"/>
              </a:ext>
            </a:extLst>
          </p:cNvPr>
          <p:cNvCxnSpPr>
            <a:cxnSpLocks/>
          </p:cNvCxnSpPr>
          <p:nvPr/>
        </p:nvCxnSpPr>
        <p:spPr>
          <a:xfrm>
            <a:off x="0" y="511969"/>
            <a:ext cx="117482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72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3898</Words>
  <Application>Microsoft Office PowerPoint</Application>
  <PresentationFormat>Widescreen</PresentationFormat>
  <Paragraphs>296</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Cambria Math</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Morgane Merlin</dc:creator>
  <cp:lastModifiedBy>Morgane Merlin</cp:lastModifiedBy>
  <cp:revision>54</cp:revision>
  <dcterms:created xsi:type="dcterms:W3CDTF">2020-04-28T19:10:16Z</dcterms:created>
  <dcterms:modified xsi:type="dcterms:W3CDTF">2020-05-03T18:20:19Z</dcterms:modified>
</cp:coreProperties>
</file>