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1pPr>
    <a:lvl2pPr marL="0" marR="0" indent="228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2pPr>
    <a:lvl3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3pPr>
    <a:lvl4pPr marL="0" marR="0" indent="685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4pPr>
    <a:lvl5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5pPr>
    <a:lvl6pPr marL="0" marR="0" indent="11430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6pPr>
    <a:lvl7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7pPr>
    <a:lvl8pPr marL="0" marR="0" indent="1600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8pPr>
    <a:lvl9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25400" cap="flat">
              <a:noFill/>
              <a:miter lim="400000"/>
            </a:ln>
          </a:right>
          <a:top>
            <a:ln w="12700" cap="flat">
              <a:noFill/>
              <a:miter lim="400000"/>
            </a:ln>
          </a:top>
          <a:bottom>
            <a:ln w="12700" cap="flat">
              <a:noFill/>
              <a:miter lim="400000"/>
            </a:ln>
          </a:bottom>
          <a:insideH>
            <a:ln w="12700" cap="flat">
              <a:noFill/>
              <a:miter lim="400000"/>
            </a:ln>
          </a:insideH>
          <a:insideV>
            <a:ln w="254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25400" cap="flat">
              <a:solidFill>
                <a:srgbClr val="3797C6"/>
              </a:solidFill>
              <a:prstDash val="solid"/>
              <a:miter lim="400000"/>
            </a:ln>
          </a:top>
          <a:bottom>
            <a:ln w="12700" cap="flat">
              <a:noFill/>
              <a:miter lim="400000"/>
            </a:ln>
          </a:bottom>
          <a:insideH>
            <a:ln w="254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25400" cap="flat">
              <a:solidFill>
                <a:srgbClr val="B8B8B8"/>
              </a:solidFill>
              <a:prstDash val="solid"/>
              <a:miter lim="400000"/>
            </a:ln>
          </a:left>
          <a:right>
            <a:ln w="25400" cap="flat">
              <a:solidFill>
                <a:srgbClr val="B8B8B8"/>
              </a:solidFill>
              <a:prstDash val="solid"/>
              <a:miter lim="400000"/>
            </a:ln>
          </a:right>
          <a:top>
            <a:ln w="25400" cap="flat">
              <a:solidFill>
                <a:srgbClr val="B8B8B8"/>
              </a:solidFill>
              <a:prstDash val="solid"/>
              <a:miter lim="400000"/>
            </a:ln>
          </a:top>
          <a:bottom>
            <a:ln w="25400" cap="flat">
              <a:solidFill>
                <a:srgbClr val="B8B8B8"/>
              </a:solidFill>
              <a:prstDash val="solid"/>
              <a:miter lim="400000"/>
            </a:ln>
          </a:bottom>
          <a:insideH>
            <a:ln w="25400" cap="flat">
              <a:solidFill>
                <a:srgbClr val="B8B8B8"/>
              </a:solidFill>
              <a:prstDash val="solid"/>
              <a:miter lim="400000"/>
            </a:ln>
          </a:insideH>
          <a:insideV>
            <a:ln w="254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25400" cap="flat">
              <a:solidFill>
                <a:srgbClr val="606060"/>
              </a:solidFill>
              <a:prstDash val="solid"/>
              <a:miter lim="400000"/>
            </a:ln>
          </a:left>
          <a:right>
            <a:ln w="25400" cap="flat">
              <a:solidFill>
                <a:srgbClr val="606060"/>
              </a:solidFill>
              <a:prstDash val="solid"/>
              <a:miter lim="400000"/>
            </a:ln>
          </a:right>
          <a:top>
            <a:ln w="25400" cap="flat">
              <a:solidFill>
                <a:srgbClr val="606060"/>
              </a:solidFill>
              <a:prstDash val="solid"/>
              <a:miter lim="400000"/>
            </a:ln>
          </a:top>
          <a:bottom>
            <a:ln w="25400" cap="flat">
              <a:solidFill>
                <a:srgbClr val="606060"/>
              </a:solidFill>
              <a:prstDash val="solid"/>
              <a:miter lim="400000"/>
            </a:ln>
          </a:bottom>
          <a:insideH>
            <a:ln w="25400" cap="flat">
              <a:solidFill>
                <a:srgbClr val="606060"/>
              </a:solidFill>
              <a:prstDash val="solid"/>
              <a:miter lim="400000"/>
            </a:ln>
          </a:insideH>
          <a:insideV>
            <a:ln w="254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25400" cap="flat">
              <a:solidFill>
                <a:srgbClr val="B8B8B8"/>
              </a:solidFill>
              <a:prstDash val="solid"/>
              <a:miter lim="400000"/>
            </a:ln>
          </a:left>
          <a:right>
            <a:ln w="25400" cap="flat">
              <a:solidFill>
                <a:srgbClr val="B8B8B8"/>
              </a:solidFill>
              <a:prstDash val="solid"/>
              <a:miter lim="400000"/>
            </a:ln>
          </a:right>
          <a:top>
            <a:ln w="50800" cap="flat">
              <a:solidFill>
                <a:srgbClr val="606060"/>
              </a:solidFill>
              <a:prstDash val="solid"/>
              <a:miter lim="400000"/>
            </a:ln>
          </a:top>
          <a:bottom>
            <a:ln w="25400" cap="flat">
              <a:solidFill>
                <a:srgbClr val="606060"/>
              </a:solidFill>
              <a:prstDash val="solid"/>
              <a:miter lim="400000"/>
            </a:ln>
          </a:bottom>
          <a:insideH>
            <a:ln w="25400" cap="flat">
              <a:solidFill>
                <a:srgbClr val="B8B8B8"/>
              </a:solidFill>
              <a:prstDash val="solid"/>
              <a:miter lim="400000"/>
            </a:ln>
          </a:insideH>
          <a:insideV>
            <a:ln w="254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25400" cap="flat">
              <a:solidFill>
                <a:srgbClr val="606060"/>
              </a:solidFill>
              <a:prstDash val="solid"/>
              <a:miter lim="400000"/>
            </a:ln>
          </a:left>
          <a:right>
            <a:ln w="25400" cap="flat">
              <a:solidFill>
                <a:srgbClr val="606060"/>
              </a:solidFill>
              <a:prstDash val="solid"/>
              <a:miter lim="400000"/>
            </a:ln>
          </a:right>
          <a:top>
            <a:ln w="25400" cap="flat">
              <a:solidFill>
                <a:srgbClr val="606060"/>
              </a:solidFill>
              <a:prstDash val="solid"/>
              <a:miter lim="400000"/>
            </a:ln>
          </a:top>
          <a:bottom>
            <a:ln w="25400" cap="flat">
              <a:solidFill>
                <a:srgbClr val="606060"/>
              </a:solidFill>
              <a:prstDash val="solid"/>
              <a:miter lim="400000"/>
            </a:ln>
          </a:bottom>
          <a:insideH>
            <a:ln w="25400" cap="flat">
              <a:solidFill>
                <a:srgbClr val="606060"/>
              </a:solidFill>
              <a:prstDash val="solid"/>
              <a:miter lim="400000"/>
            </a:ln>
          </a:insideH>
          <a:insideV>
            <a:ln w="254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25400" cap="flat">
              <a:solidFill>
                <a:srgbClr val="5D5D5D"/>
              </a:solidFill>
              <a:custDash>
                <a:ds d="200000" sp="200000"/>
              </a:custDash>
              <a:miter lim="400000"/>
            </a:ln>
          </a:left>
          <a:right>
            <a:ln w="25400" cap="flat">
              <a:solidFill>
                <a:srgbClr val="5D5D5D"/>
              </a:solidFill>
              <a:custDash>
                <a:ds d="200000" sp="200000"/>
              </a:custDash>
              <a:miter lim="400000"/>
            </a:ln>
          </a:right>
          <a:top>
            <a:ln w="25400" cap="flat">
              <a:solidFill>
                <a:srgbClr val="5D5D5D"/>
              </a:solidFill>
              <a:custDash>
                <a:ds d="200000" sp="200000"/>
              </a:custDash>
              <a:miter lim="400000"/>
            </a:ln>
          </a:top>
          <a:bottom>
            <a:ln w="25400" cap="flat">
              <a:solidFill>
                <a:srgbClr val="5D5D5D"/>
              </a:solidFill>
              <a:custDash>
                <a:ds d="200000" sp="200000"/>
              </a:custDash>
              <a:miter lim="400000"/>
            </a:ln>
          </a:bottom>
          <a:insideH>
            <a:ln w="25400" cap="flat">
              <a:solidFill>
                <a:srgbClr val="5D5D5D"/>
              </a:solidFill>
              <a:custDash>
                <a:ds d="200000" sp="200000"/>
              </a:custDash>
              <a:miter lim="400000"/>
            </a:ln>
          </a:insideH>
          <a:insideV>
            <a:ln w="254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25400" cap="flat">
              <a:solidFill>
                <a:srgbClr val="5D5D5D"/>
              </a:solidFill>
              <a:prstDash val="solid"/>
              <a:miter lim="400000"/>
            </a:ln>
          </a:left>
          <a:right>
            <a:ln w="25400" cap="flat">
              <a:solidFill>
                <a:srgbClr val="5D5D5D"/>
              </a:solidFill>
              <a:prstDash val="solid"/>
              <a:miter lim="400000"/>
            </a:ln>
          </a:right>
          <a:top>
            <a:ln w="25400" cap="flat">
              <a:solidFill>
                <a:srgbClr val="5D5D5D"/>
              </a:solidFill>
              <a:prstDash val="solid"/>
              <a:miter lim="400000"/>
            </a:ln>
          </a:top>
          <a:bottom>
            <a:ln w="25400" cap="flat">
              <a:solidFill>
                <a:srgbClr val="5D5D5D"/>
              </a:solidFill>
              <a:prstDash val="solid"/>
              <a:miter lim="400000"/>
            </a:ln>
          </a:bottom>
          <a:insideH>
            <a:ln w="25400" cap="flat">
              <a:solidFill>
                <a:srgbClr val="5D5D5D"/>
              </a:solidFill>
              <a:prstDash val="solid"/>
              <a:miter lim="400000"/>
            </a:ln>
          </a:insideH>
          <a:insideV>
            <a:ln w="254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25400" cap="flat">
              <a:solidFill>
                <a:srgbClr val="5D5D5D"/>
              </a:solidFill>
              <a:prstDash val="solid"/>
              <a:miter lim="400000"/>
            </a:ln>
          </a:left>
          <a:right>
            <a:ln w="25400" cap="flat">
              <a:solidFill>
                <a:srgbClr val="5D5D5D"/>
              </a:solidFill>
              <a:prstDash val="solid"/>
              <a:miter lim="400000"/>
            </a:ln>
          </a:right>
          <a:top>
            <a:ln w="25400" cap="flat">
              <a:solidFill>
                <a:srgbClr val="5D5D5D"/>
              </a:solidFill>
              <a:prstDash val="solid"/>
              <a:miter lim="400000"/>
            </a:ln>
          </a:top>
          <a:bottom>
            <a:ln w="25400" cap="flat">
              <a:solidFill>
                <a:srgbClr val="5D5D5D"/>
              </a:solidFill>
              <a:prstDash val="solid"/>
              <a:miter lim="400000"/>
            </a:ln>
          </a:bottom>
          <a:insideH>
            <a:ln w="25400" cap="flat">
              <a:solidFill>
                <a:srgbClr val="5D5D5D"/>
              </a:solidFill>
              <a:prstDash val="solid"/>
              <a:miter lim="400000"/>
            </a:ln>
          </a:insideH>
          <a:insideV>
            <a:ln w="254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25400" cap="flat">
              <a:solidFill>
                <a:srgbClr val="5D5D5D"/>
              </a:solidFill>
              <a:prstDash val="solid"/>
              <a:miter lim="400000"/>
            </a:ln>
          </a:left>
          <a:right>
            <a:ln w="25400" cap="flat">
              <a:solidFill>
                <a:srgbClr val="5D5D5D"/>
              </a:solidFill>
              <a:prstDash val="solid"/>
              <a:miter lim="400000"/>
            </a:ln>
          </a:right>
          <a:top>
            <a:ln w="25400" cap="flat">
              <a:solidFill>
                <a:srgbClr val="5D5D5D"/>
              </a:solidFill>
              <a:prstDash val="solid"/>
              <a:miter lim="400000"/>
            </a:ln>
          </a:top>
          <a:bottom>
            <a:ln w="25400" cap="flat">
              <a:solidFill>
                <a:srgbClr val="5D5D5D"/>
              </a:solidFill>
              <a:prstDash val="solid"/>
              <a:miter lim="400000"/>
            </a:ln>
          </a:bottom>
          <a:insideH>
            <a:ln w="25400" cap="flat">
              <a:solidFill>
                <a:srgbClr val="5D5D5D"/>
              </a:solidFill>
              <a:prstDash val="solid"/>
              <a:miter lim="400000"/>
            </a:ln>
          </a:insideH>
          <a:insideV>
            <a:ln w="254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25400" cap="flat">
              <a:solidFill>
                <a:srgbClr val="000000"/>
              </a:solidFill>
              <a:custDash>
                <a:ds d="200000" sp="200000"/>
              </a:custDash>
              <a:miter lim="400000"/>
            </a:ln>
          </a:left>
          <a:right>
            <a:ln w="25400" cap="flat">
              <a:solidFill>
                <a:srgbClr val="000000"/>
              </a:solidFill>
              <a:custDash>
                <a:ds d="200000" sp="200000"/>
              </a:custDash>
              <a:miter lim="400000"/>
            </a:ln>
          </a:right>
          <a:top>
            <a:ln w="25400" cap="flat">
              <a:solidFill>
                <a:srgbClr val="000000"/>
              </a:solidFill>
              <a:custDash>
                <a:ds d="200000" sp="200000"/>
              </a:custDash>
              <a:miter lim="400000"/>
            </a:ln>
          </a:top>
          <a:bottom>
            <a:ln w="25400" cap="flat">
              <a:solidFill>
                <a:srgbClr val="000000"/>
              </a:solidFill>
              <a:custDash>
                <a:ds d="200000" sp="200000"/>
              </a:custDash>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25400" cap="flat">
              <a:solidFill>
                <a:srgbClr val="000000"/>
              </a:solidFill>
              <a:prstDash val="solid"/>
              <a:miter lim="400000"/>
            </a:ln>
          </a:right>
          <a:top>
            <a:ln w="25400" cap="flat">
              <a:solidFill>
                <a:srgbClr val="000000"/>
              </a:solidFill>
              <a:custDash>
                <a:ds d="200000" sp="200000"/>
              </a:custDash>
              <a:miter lim="400000"/>
            </a:ln>
          </a:top>
          <a:bottom>
            <a:ln w="25400" cap="flat">
              <a:solidFill>
                <a:srgbClr val="000000"/>
              </a:solidFill>
              <a:custDash>
                <a:ds d="200000" sp="200000"/>
              </a:custDash>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25400" cap="flat">
              <a:solidFill>
                <a:srgbClr val="000000"/>
              </a:solidFill>
              <a:custDash>
                <a:ds d="200000" sp="200000"/>
              </a:custDash>
              <a:miter lim="400000"/>
            </a:ln>
          </a:left>
          <a:right>
            <a:ln w="25400" cap="flat">
              <a:solidFill>
                <a:srgbClr val="000000"/>
              </a:solidFill>
              <a:custDash>
                <a:ds d="200000" sp="200000"/>
              </a:custDash>
              <a:miter lim="400000"/>
            </a:ln>
          </a:right>
          <a:top>
            <a:ln w="25400" cap="flat">
              <a:solidFill>
                <a:srgbClr val="000000"/>
              </a:solidFill>
              <a:prstDash val="solid"/>
              <a:miter lim="400000"/>
            </a:ln>
          </a:top>
          <a:bottom>
            <a:ln w="12700" cap="flat">
              <a:noFill/>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25400" cap="flat">
              <a:solidFill>
                <a:srgbClr val="000000"/>
              </a:solidFill>
              <a:custDash>
                <a:ds d="200000" sp="200000"/>
              </a:custDash>
              <a:miter lim="400000"/>
            </a:ln>
          </a:left>
          <a:right>
            <a:ln w="25400" cap="flat">
              <a:solidFill>
                <a:srgbClr val="000000"/>
              </a:solidFill>
              <a:custDash>
                <a:ds d="200000" sp="200000"/>
              </a:custDash>
              <a:miter lim="400000"/>
            </a:ln>
          </a:right>
          <a:top>
            <a:ln w="12700" cap="flat">
              <a:noFill/>
              <a:miter lim="400000"/>
            </a:ln>
          </a:top>
          <a:bottom>
            <a:ln w="25400" cap="flat">
              <a:solidFill>
                <a:srgbClr val="000000"/>
              </a:solidFill>
              <a:prstDash val="solid"/>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508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508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508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Gill Sans"/>
          <a:ea typeface="Gill Sans"/>
          <a:cs typeface="Gill Sans"/>
        </a:font>
        <a:srgbClr val="000000"/>
      </a:tcTxStyle>
      <a:tcStyle>
        <a:tcBdr>
          <a:left>
            <a:ln w="50800" cap="flat">
              <a:solidFill>
                <a:srgbClr val="000000"/>
              </a:solidFill>
              <a:prstDash val="solid"/>
              <a:miter lim="400000"/>
            </a:ln>
          </a:left>
          <a:right>
            <a:ln w="50800" cap="flat">
              <a:solidFill>
                <a:srgbClr val="000000"/>
              </a:solidFill>
              <a:prstDash val="solid"/>
              <a:miter lim="400000"/>
            </a:ln>
          </a:right>
          <a:top>
            <a:ln w="50800" cap="flat">
              <a:solidFill>
                <a:srgbClr val="000000"/>
              </a:solidFill>
              <a:prstDash val="solid"/>
              <a:miter lim="400000"/>
            </a:ln>
          </a:top>
          <a:bottom>
            <a:ln w="50800" cap="flat">
              <a:solidFill>
                <a:srgbClr val="000000"/>
              </a:solidFill>
              <a:prstDash val="solid"/>
              <a:miter lim="400000"/>
            </a:ln>
          </a:bottom>
          <a:insideH>
            <a:ln w="50800" cap="flat">
              <a:solidFill>
                <a:srgbClr val="000000"/>
              </a:solidFill>
              <a:prstDash val="solid"/>
              <a:miter lim="400000"/>
            </a:ln>
          </a:insideH>
          <a:insideV>
            <a:ln w="508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50800" cap="flat">
              <a:solidFill>
                <a:srgbClr val="000000"/>
              </a:solidFill>
              <a:prstDash val="solid"/>
              <a:miter lim="400000"/>
            </a:ln>
          </a:left>
          <a:right>
            <a:ln w="50800" cap="flat">
              <a:solidFill>
                <a:srgbClr val="000000"/>
              </a:solidFill>
              <a:prstDash val="solid"/>
              <a:miter lim="400000"/>
            </a:ln>
          </a:right>
          <a:top>
            <a:ln w="50800" cap="flat">
              <a:solidFill>
                <a:srgbClr val="000000"/>
              </a:solidFill>
              <a:prstDash val="solid"/>
              <a:miter lim="400000"/>
            </a:ln>
          </a:top>
          <a:bottom>
            <a:ln w="50800" cap="flat">
              <a:solidFill>
                <a:srgbClr val="000000"/>
              </a:solidFill>
              <a:prstDash val="solid"/>
              <a:miter lim="400000"/>
            </a:ln>
          </a:bottom>
          <a:insideH>
            <a:ln w="50800" cap="flat">
              <a:solidFill>
                <a:srgbClr val="000000"/>
              </a:solidFill>
              <a:prstDash val="solid"/>
              <a:miter lim="400000"/>
            </a:ln>
          </a:insideH>
          <a:insideV>
            <a:ln w="508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50800" cap="flat">
              <a:solidFill>
                <a:srgbClr val="000000"/>
              </a:solidFill>
              <a:prstDash val="solid"/>
              <a:miter lim="400000"/>
            </a:ln>
          </a:left>
          <a:right>
            <a:ln w="50800" cap="flat">
              <a:solidFill>
                <a:srgbClr val="000000"/>
              </a:solidFill>
              <a:prstDash val="solid"/>
              <a:miter lim="400000"/>
            </a:ln>
          </a:right>
          <a:top>
            <a:ln w="50800" cap="flat">
              <a:solidFill>
                <a:srgbClr val="000000"/>
              </a:solidFill>
              <a:prstDash val="solid"/>
              <a:miter lim="400000"/>
            </a:ln>
          </a:top>
          <a:bottom>
            <a:ln w="50800" cap="flat">
              <a:solidFill>
                <a:srgbClr val="000000"/>
              </a:solidFill>
              <a:prstDash val="solid"/>
              <a:miter lim="400000"/>
            </a:ln>
          </a:bottom>
          <a:insideH>
            <a:ln w="50800" cap="flat">
              <a:solidFill>
                <a:srgbClr val="000000"/>
              </a:solidFill>
              <a:prstDash val="solid"/>
              <a:miter lim="400000"/>
            </a:ln>
          </a:insideH>
          <a:insideV>
            <a:ln w="508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50800" cap="flat">
              <a:solidFill>
                <a:srgbClr val="000000"/>
              </a:solidFill>
              <a:prstDash val="solid"/>
              <a:miter lim="400000"/>
            </a:ln>
          </a:left>
          <a:right>
            <a:ln w="50800" cap="flat">
              <a:solidFill>
                <a:srgbClr val="000000"/>
              </a:solidFill>
              <a:prstDash val="solid"/>
              <a:miter lim="400000"/>
            </a:ln>
          </a:right>
          <a:top>
            <a:ln w="50800" cap="flat">
              <a:solidFill>
                <a:srgbClr val="000000"/>
              </a:solidFill>
              <a:prstDash val="solid"/>
              <a:miter lim="400000"/>
            </a:ln>
          </a:top>
          <a:bottom>
            <a:ln w="50800" cap="flat">
              <a:solidFill>
                <a:srgbClr val="000000"/>
              </a:solidFill>
              <a:prstDash val="solid"/>
              <a:miter lim="400000"/>
            </a:ln>
          </a:bottom>
          <a:insideH>
            <a:ln w="50800" cap="flat">
              <a:solidFill>
                <a:srgbClr val="000000"/>
              </a:solidFill>
              <a:prstDash val="solid"/>
              <a:miter lim="400000"/>
            </a:ln>
          </a:insideH>
          <a:insideV>
            <a:ln w="50800" cap="flat">
              <a:solidFill>
                <a:srgbClr val="000000"/>
              </a:solidFill>
              <a:prstDash val="solid"/>
              <a:miter lim="400000"/>
            </a:ln>
          </a:insideV>
        </a:tcBdr>
        <a:fill>
          <a:noFill/>
        </a:fill>
      </a:tcStyle>
    </a:firstRow>
  </a:tblStyle>
  <a:tblStyle styleId="{4A9BC294-FFE2-49D5-8D69-9E1BD2C41BD5}" styleName="">
    <a:tblBg/>
    <a:wholeTbl>
      <a:tcTxStyle b="off" i="off">
        <a:font>
          <a:latin typeface="Calibri"/>
          <a:ea typeface="Calibri"/>
          <a:cs typeface="Calibri"/>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Calibri"/>
          <a:ea typeface="Calibri"/>
          <a:cs typeface="Calibri"/>
        </a:font>
        <a:srgbClr val="000000"/>
      </a:tcTxStyle>
      <a:tcStyle>
        <a:tcBdr>
          <a:left>
            <a:ln w="508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Col>
    <a:lastRow>
      <a:tcTxStyle b="off" i="off">
        <a:font>
          <a:latin typeface="Calibri"/>
          <a:ea typeface="Calibri"/>
          <a:cs typeface="Calibri"/>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508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lastRow>
    <a:firstRow>
      <a:tcTxStyle b="off" i="off">
        <a:font>
          <a:latin typeface="Calibri"/>
          <a:ea typeface="Calibri"/>
          <a:cs typeface="Calibri"/>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508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Times Roman"/>
          <a:ea typeface="Times Roman"/>
          <a:cs typeface="Times Roman"/>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Roman"/>
          <a:ea typeface="Times Roman"/>
          <a:cs typeface="Times Roman"/>
        </a:font>
        <a:srgbClr val="000000"/>
      </a:tcTxStyle>
      <a:tcStyle>
        <a:tcBdr>
          <a:left>
            <a:ln w="508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Col>
    <a:lastRow>
      <a:tcTxStyle b="off" i="off">
        <a:font>
          <a:latin typeface="Times Roman"/>
          <a:ea typeface="Times Roman"/>
          <a:cs typeface="Times Roman"/>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508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lastRow>
    <a:firstRow>
      <a:tcTxStyle b="off" i="off">
        <a:font>
          <a:latin typeface="Times Roman"/>
          <a:ea typeface="Times Roman"/>
          <a:cs typeface="Times Roman"/>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508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508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508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508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Times New Roman"/>
          <a:ea typeface="Times New Roman"/>
          <a:cs typeface="Times New Roman"/>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508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508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508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2" name="Shape 172"/>
          <p:cNvSpPr/>
          <p:nvPr>
            <p:ph type="sldImg"/>
          </p:nvPr>
        </p:nvSpPr>
        <p:spPr>
          <a:xfrm>
            <a:off x="1143000" y="685800"/>
            <a:ext cx="4572000" cy="3429000"/>
          </a:xfrm>
          <a:prstGeom prst="rect">
            <a:avLst/>
          </a:prstGeom>
        </p:spPr>
        <p:txBody>
          <a:bodyPr/>
          <a:lstStyle/>
          <a:p>
            <a:pPr/>
          </a:p>
        </p:txBody>
      </p:sp>
      <p:sp>
        <p:nvSpPr>
          <p:cNvPr id="173" name="Shape 17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06400" latinLnBrk="0">
      <a:defRPr sz="1400">
        <a:latin typeface="Lucida Grande"/>
        <a:ea typeface="Lucida Grande"/>
        <a:cs typeface="Lucida Grande"/>
        <a:sym typeface="Lucida Grande"/>
      </a:defRPr>
    </a:lvl1pPr>
    <a:lvl2pPr indent="228600" defTabSz="406400" latinLnBrk="0">
      <a:defRPr sz="1400">
        <a:latin typeface="Lucida Grande"/>
        <a:ea typeface="Lucida Grande"/>
        <a:cs typeface="Lucida Grande"/>
        <a:sym typeface="Lucida Grande"/>
      </a:defRPr>
    </a:lvl2pPr>
    <a:lvl3pPr indent="457200" defTabSz="406400" latinLnBrk="0">
      <a:defRPr sz="1400">
        <a:latin typeface="Lucida Grande"/>
        <a:ea typeface="Lucida Grande"/>
        <a:cs typeface="Lucida Grande"/>
        <a:sym typeface="Lucida Grande"/>
      </a:defRPr>
    </a:lvl3pPr>
    <a:lvl4pPr indent="685800" defTabSz="406400" latinLnBrk="0">
      <a:defRPr sz="1400">
        <a:latin typeface="Lucida Grande"/>
        <a:ea typeface="Lucida Grande"/>
        <a:cs typeface="Lucida Grande"/>
        <a:sym typeface="Lucida Grande"/>
      </a:defRPr>
    </a:lvl4pPr>
    <a:lvl5pPr indent="914400" defTabSz="406400" latinLnBrk="0">
      <a:defRPr sz="1400">
        <a:latin typeface="Lucida Grande"/>
        <a:ea typeface="Lucida Grande"/>
        <a:cs typeface="Lucida Grande"/>
        <a:sym typeface="Lucida Grande"/>
      </a:defRPr>
    </a:lvl5pPr>
    <a:lvl6pPr indent="1143000" defTabSz="406400" latinLnBrk="0">
      <a:defRPr sz="1400">
        <a:latin typeface="Lucida Grande"/>
        <a:ea typeface="Lucida Grande"/>
        <a:cs typeface="Lucida Grande"/>
        <a:sym typeface="Lucida Grande"/>
      </a:defRPr>
    </a:lvl6pPr>
    <a:lvl7pPr indent="1371600" defTabSz="406400" latinLnBrk="0">
      <a:defRPr sz="1400">
        <a:latin typeface="Lucida Grande"/>
        <a:ea typeface="Lucida Grande"/>
        <a:cs typeface="Lucida Grande"/>
        <a:sym typeface="Lucida Grande"/>
      </a:defRPr>
    </a:lvl7pPr>
    <a:lvl8pPr indent="1600200" defTabSz="406400" latinLnBrk="0">
      <a:defRPr sz="1400">
        <a:latin typeface="Lucida Grande"/>
        <a:ea typeface="Lucida Grande"/>
        <a:cs typeface="Lucida Grande"/>
        <a:sym typeface="Lucida Grande"/>
      </a:defRPr>
    </a:lvl8pPr>
    <a:lvl9pPr indent="1828800" defTabSz="406400" latinLnBrk="0">
      <a:defRPr sz="14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 Id="rId3" Type="http://schemas.openxmlformats.org/officeDocument/2006/relationships/hyperlink" Target="http://www.stephanerondenay.com/glimermap" TargetMode="Externa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indent="40640">
              <a:buClr>
                <a:srgbClr val="000000"/>
              </a:buClr>
              <a:buFont typeface="Arial"/>
              <a:defRPr sz="1800"/>
            </a:pPr>
            <a:r>
              <a:t>ABSTRACT</a:t>
            </a:r>
          </a:p>
          <a:p>
            <a:pPr marL="40640">
              <a:buClr>
                <a:srgbClr val="000000"/>
              </a:buClr>
              <a:buSzPct val="100000"/>
              <a:buFont typeface="Arial"/>
              <a:buChar char="-"/>
              <a:defRPr sz="1800"/>
            </a:pPr>
          </a:p>
          <a:p>
            <a:pPr indent="40640">
              <a:buClr>
                <a:srgbClr val="000000"/>
              </a:buClr>
              <a:buFont typeface="Arial"/>
              <a:defRPr sz="1800"/>
            </a:pPr>
            <a:r>
              <a:t>Project GLImER (Global Lithospheric Imagining using Earthquake Recordings) aims to conduct a global survey of lithospheric interfaces using converted teleseismic body waves. Data from permanent and temporary seismic networks worldwide are processed automatically to produce global maps of key interfaces (crust-mantle boundary, intra-lithospheric interfaces, lithosphere-asthenosphere boundary). In this presentation, we reflect on the challenges associated with automating the analysis of converted waves and the potential of the resulting data products to be used in novel imaging approaches. A large part of the analysis and the visualization are carried out via MATLAB-based applications. The main steps of the workflow include signal processing for quality control of the input data and earthquake source normalization, mapping of the data to depth for image generation, and interactive 2-D/3-D plotting for visualization. We discuss how these various tools, especially the visualization ones, can be used for both research and education purposes.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defTabSz="584200">
              <a:defRPr sz="1800"/>
            </a:pPr>
            <a:r>
              <a:t>Physical model</a:t>
            </a:r>
          </a:p>
          <a:p>
            <a:pPr marL="190658" indent="-150018" defTabSz="584200">
              <a:buSzPct val="100000"/>
              <a:buChar char="-"/>
              <a:defRPr sz="1800"/>
            </a:pPr>
          </a:p>
          <a:p>
            <a:pPr marL="190658" indent="-150018" defTabSz="584200">
              <a:buSzPct val="100000"/>
              <a:buChar char="-"/>
              <a:defRPr sz="1800"/>
            </a:pPr>
            <a:r>
              <a:t>Consider waves from distant earthquakes (teleseismic waves) that are converted at discontinuities in elastic properties in the subsurface (green line) beneath seismic stations (inverted black triangles)</a:t>
            </a:r>
          </a:p>
          <a:p>
            <a:pPr marL="190658" indent="-150018" defTabSz="584200">
              <a:buSzPct val="100000"/>
              <a:buChar char="-"/>
              <a:defRPr sz="1800"/>
            </a:pPr>
            <a:r>
              <a:t>Discontinuities in elastic properties reflect changes in composition, phase, mineral/structural fabric, etc.</a:t>
            </a:r>
          </a:p>
          <a:p>
            <a:pPr marL="190658" indent="-150018" defTabSz="584200">
              <a:buSzPct val="100000"/>
              <a:buChar char="-"/>
              <a:defRPr sz="1800"/>
            </a:pPr>
            <a:r>
              <a:t>Imaging the position and strength of these discontinuities provide solid earth scientist with information about the physical anc chemical processes operating in the earth</a:t>
            </a:r>
          </a:p>
          <a:p>
            <a:pPr marL="190658" indent="-150018" defTabSz="584200">
              <a:buSzPct val="100000"/>
              <a:buChar char="-"/>
              <a:defRPr sz="1800"/>
            </a:pPr>
          </a:p>
          <a:p>
            <a:pPr defTabSz="584200">
              <a:defRPr sz="1800"/>
            </a:pPr>
            <a:r>
              <a:t>Data</a:t>
            </a:r>
          </a:p>
          <a:p>
            <a:pPr indent="40640" defTabSz="584200">
              <a:defRPr sz="1800"/>
            </a:pPr>
          </a:p>
          <a:p>
            <a:pPr marL="190658" indent="-150018" defTabSz="584200">
              <a:buSzPct val="100000"/>
              <a:buChar char="-"/>
              <a:defRPr sz="1800"/>
            </a:pPr>
            <a:r>
              <a:t>The incident and converted wavefields (seismic data) are isolated and rotated</a:t>
            </a:r>
          </a:p>
          <a:p>
            <a:pPr marL="190658" indent="-150018" defTabSz="584200">
              <a:buSzPct val="100000"/>
              <a:buChar char="-"/>
              <a:defRPr sz="1800"/>
            </a:pPr>
            <a:r>
              <a:t> We deconvolve the incident wavefield from the converted wavefield to obtain an estimate of the ground’s impulse response (Receiver Function, or RF for short)</a:t>
            </a:r>
          </a:p>
          <a:p>
            <a:pPr defTabSz="584200">
              <a:defRPr sz="1800"/>
            </a:pPr>
          </a:p>
          <a:p>
            <a:pPr defTabSz="584200">
              <a:defRPr sz="1800"/>
            </a:pPr>
            <a:r>
              <a:t>Receiver Function</a:t>
            </a:r>
          </a:p>
          <a:p>
            <a:pPr defTabSz="584200">
              <a:defRPr sz="1800"/>
            </a:pPr>
          </a:p>
          <a:p>
            <a:pPr marL="190658" indent="-150018" defTabSz="584200">
              <a:buSzPct val="100000"/>
              <a:buChar char="-"/>
              <a:defRPr sz="1800"/>
            </a:pPr>
            <a:r>
              <a:t> The Receiver Function is mapped to depth by computing incident versus converted wave travel times in an assumed seismic velocity model</a:t>
            </a:r>
          </a:p>
          <a:p>
            <a:pPr marL="190658" indent="-150018" defTabSz="584200">
              <a:buSzPct val="100000"/>
              <a:buChar char="-"/>
              <a:defRPr sz="1800"/>
            </a:pPr>
            <a:r>
              <a:t> The resulting Receiver Functions can be used directly to image the subsurface and can also form building blocks for a number of more sophisticated 2-D/3-D imaging methods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marL="190658" indent="-150018">
              <a:buSzPct val="100000"/>
              <a:buChar char="-"/>
              <a:defRPr sz="1800"/>
            </a:pPr>
            <a:r>
              <a:t>Most scientists carry out Receiver Function analysis at individual seismic stations or using regional networks of seismic stations</a:t>
            </a:r>
          </a:p>
          <a:p>
            <a:pPr marL="190658" indent="-150018">
              <a:buSzPct val="100000"/>
              <a:buChar char="-"/>
              <a:defRPr sz="1800"/>
            </a:pPr>
            <a:r>
              <a:t>This map shows the global distribution of seismic stations available for RF analysis; data from these stations are publicly available through national/international archives (generally via web services)</a:t>
            </a:r>
          </a:p>
          <a:p>
            <a:pPr marL="190658" indent="-150018">
              <a:buSzPct val="100000"/>
              <a:buChar char="-"/>
              <a:defRPr sz="1800"/>
            </a:pPr>
            <a:r>
              <a:t>In GLImER, we have developed a set of programs that allows us to download the data and calculate RFs automatically at all stations</a:t>
            </a:r>
          </a:p>
          <a:p>
            <a:pPr marL="190658" indent="-150018">
              <a:buSzPct val="100000"/>
              <a:buChar char="-"/>
              <a:defRPr sz="1800"/>
            </a:pPr>
            <a:r>
              <a:t>It is a flexible scheme in which the selection criteria can be refined and the RFs can be quickly regenerated using a variety of deconvolution approaches</a:t>
            </a:r>
          </a:p>
          <a:p>
            <a:pPr marL="190658" indent="-150018">
              <a:buSzPct val="100000"/>
              <a:buChar char="-"/>
              <a:defRPr sz="1800"/>
            </a:pPr>
            <a:r>
              <a:t>The workflow involves a series of signal processing steps, with main challenges associated with the automatic selection/identification of key elements, such as (1) high-quality data amenable for analysis (i.e., quality control via multiple signal-to-noise ratio criteria), (2) optimal filtering parameters, and (3) stable Receiver Function outputs</a:t>
            </a:r>
          </a:p>
          <a:p>
            <a:pPr marL="190658" indent="-150018">
              <a:buSzPct val="100000"/>
              <a:buChar char="-"/>
              <a:defRPr sz="1800"/>
            </a:pPr>
            <a:r>
              <a:t>MATLAB was chosen to carry out most of this work because it allowed us to build, test, and validate the automated workflow in an efficient and highly interactive way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defRPr sz="1800"/>
            </a:pPr>
            <a:r>
              <a:t>Receiver Functions at individual stations</a:t>
            </a:r>
          </a:p>
          <a:p>
            <a:pPr>
              <a:defRPr sz="1800"/>
            </a:pPr>
          </a:p>
          <a:p>
            <a:pPr marL="190658" indent="-150018">
              <a:buSzPct val="100000"/>
              <a:buChar char="-"/>
              <a:defRPr sz="1800"/>
            </a:pPr>
            <a:r>
              <a:t>Receiver Functions computed at each station are mapped to depth and stacked</a:t>
            </a:r>
          </a:p>
          <a:p>
            <a:pPr marL="190658" indent="-150018">
              <a:buSzPct val="100000"/>
              <a:buChar char="-"/>
              <a:defRPr sz="1800"/>
            </a:pPr>
            <a:r>
              <a:t>Results are viewable via a Google map interface, by clicking on individual stations</a:t>
            </a:r>
          </a:p>
          <a:p>
            <a:pPr marL="190658" indent="-150018">
              <a:buSzPct val="100000"/>
              <a:buChar char="-"/>
              <a:defRPr sz="1800"/>
            </a:pPr>
            <a:r>
              <a:t>The example here shows the stacked RF for station HRV, in Harvard, Massachusetts</a:t>
            </a:r>
          </a:p>
          <a:p>
            <a:pPr>
              <a:defRPr sz="1800"/>
            </a:pPr>
          </a:p>
          <a:p>
            <a:pPr>
              <a:defRPr sz="1800"/>
            </a:pPr>
            <a:r>
              <a:t>Link: </a:t>
            </a:r>
            <a:r>
              <a:rPr u="sng">
                <a:hlinkClick r:id="rId3" invalidUrl="" action="" tgtFrame="" tooltip="" history="1" highlightClick="0" endSnd="0"/>
              </a:rPr>
              <a:t>http://www.stephanerondenay.com/glimermap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defRPr sz="1800"/>
            </a:pPr>
            <a:r>
              <a:t>Receiver Functions at individual stations</a:t>
            </a:r>
          </a:p>
          <a:p>
            <a:pPr marL="190658" indent="-150018">
              <a:buSzPct val="100000"/>
              <a:buChar char="-"/>
              <a:defRPr sz="1800"/>
            </a:pPr>
          </a:p>
          <a:p>
            <a:pPr marL="190658" indent="-150018">
              <a:buSzPct val="100000"/>
              <a:buChar char="-"/>
              <a:defRPr sz="1800"/>
            </a:pPr>
            <a:r>
              <a:t>Clicking on the links in the station tab leads users to a page containing RF stacks mapped to depths of 0-200 km and 0-800 km depth, which show the depth of the crust-mantle boundary (Moho), Mid-Lithospheric Discontinuity (MLD), Lithosphere-Asthenosphere Boundary (LAB), and discontinuities of the mantle transition zone at 410 and 660 km depth</a:t>
            </a:r>
          </a:p>
          <a:p>
            <a:pPr marL="190658" indent="-150018">
              <a:buSzPct val="100000"/>
              <a:buChar char="-"/>
              <a:defRPr sz="1800"/>
            </a:pPr>
            <a:r>
              <a:t>One can also view cross-sections of individual RFs as a function of either earthquake distance (expressed as the ray parameter) or backazimuth (the azimuth from the station to the earthquake)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defRPr sz="1800"/>
            </a:pPr>
            <a:r>
              <a:t>Receiver Functions at multiple stations</a:t>
            </a:r>
          </a:p>
          <a:p>
            <a:pPr>
              <a:defRPr sz="1800"/>
            </a:pPr>
          </a:p>
          <a:p>
            <a:pPr marL="171906" indent="-131266">
              <a:buSzPct val="100000"/>
              <a:buChar char="-"/>
              <a:defRPr sz="1800"/>
            </a:pPr>
            <a:r>
              <a:t>RFs recorded at multiple stations can be combined at imaging points at depth, through binning and stacking of RF signals at Common Conversion Points (CCPs), giving us the ability to image subsurface structure in 2-D/3-D</a:t>
            </a:r>
          </a:p>
          <a:p>
            <a:pPr marL="171906" indent="-131266">
              <a:buSzPct val="100000"/>
              <a:buChar char="-"/>
              <a:defRPr sz="1800"/>
            </a:pPr>
            <a:r>
              <a:t>As part of GLImER, we created a global grid of CCPs and computed stacked RFs for all CCP grid points illuminated by converted seismic waveforms</a:t>
            </a:r>
          </a:p>
          <a:p>
            <a:pPr marL="190658" indent="-150018">
              <a:buSzPct val="100000"/>
              <a:buChar char="-"/>
              <a:defRPr sz="1800"/>
            </a:pPr>
            <a:r>
              <a:t>We have also built some tools to visualize our CCPs in 2-D (cross sections) and in 3-D (volumes)</a:t>
            </a:r>
          </a:p>
          <a:p>
            <a:pPr marL="190658" indent="-150018">
              <a:buSzPct val="100000"/>
              <a:buChar char="-"/>
              <a:defRPr sz="1800"/>
            </a:pPr>
            <a:r>
              <a:t>Here we are going to use the 3-D visualization tool to look at the mantle transition zone beneath North America</a:t>
            </a:r>
          </a:p>
          <a:p>
            <a:pPr marL="190658" indent="-150018">
              <a:buSzPct val="100000"/>
              <a:buChar char="-"/>
              <a:defRPr sz="1800"/>
            </a:pPr>
            <a:r>
              <a:t>In the MATLAB program, the user first selects a window</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defRPr sz="1800"/>
            </a:pPr>
            <a:r>
              <a:t>Receiver Functions at multiple stations</a:t>
            </a:r>
          </a:p>
          <a:p>
            <a:pPr marL="190658" indent="-150018">
              <a:buSzPct val="100000"/>
              <a:buChar char="-"/>
              <a:defRPr sz="1800"/>
            </a:pPr>
          </a:p>
          <a:p>
            <a:pPr marL="190658" indent="-150018">
              <a:buSzPct val="100000"/>
              <a:buChar char="-"/>
              <a:defRPr sz="1800"/>
            </a:pPr>
            <a:r>
              <a:t>Then the user can navigate and explore the 3-D volume of stacked Receiver Function through this interface</a:t>
            </a:r>
          </a:p>
          <a:p>
            <a:pPr marL="190658" indent="-150018">
              <a:buSzPct val="100000"/>
              <a:buChar char="-"/>
              <a:defRPr sz="1800"/>
            </a:pPr>
            <a:r>
              <a:t>CLICK ON IMAGE TO START MOVIE! You will see features such as:</a:t>
            </a:r>
          </a:p>
          <a:p>
            <a:pPr lvl="1" marL="647858" indent="-150018">
              <a:buSzPct val="100000"/>
              <a:buChar char="-"/>
              <a:defRPr sz="1800"/>
            </a:pPr>
            <a:r>
              <a:t>sliders to change the contrast to highlight the discontinuities of interest</a:t>
            </a:r>
          </a:p>
          <a:p>
            <a:pPr lvl="1" marL="647858" indent="-150018">
              <a:buSzPct val="100000"/>
              <a:buChar char="-"/>
              <a:defRPr sz="1800"/>
            </a:pPr>
            <a:r>
              <a:t>option to rotate volume to see the profiles from all angles</a:t>
            </a:r>
          </a:p>
          <a:p>
            <a:pPr lvl="1" marL="647858" indent="-150018">
              <a:buSzPct val="100000"/>
              <a:buChar char="-"/>
              <a:defRPr sz="1800"/>
            </a:pPr>
            <a:r>
              <a:t>another set of sliders to move the sections across the 3D CCP volume - here we move the EW cross-section to the north</a:t>
            </a:r>
          </a:p>
          <a:p>
            <a:pPr marL="190658" indent="-150018">
              <a:buSzPct val="100000"/>
              <a:buChar char="-"/>
              <a:defRPr sz="1800"/>
            </a:pPr>
            <a:r>
              <a:t>You will see the 410 and 660 km discontinuities of the mantle transition zone remaining at a rather constant depth across the study area</a:t>
            </a:r>
          </a:p>
          <a:p>
            <a:pPr marL="190658" indent="-150018">
              <a:buSzPct val="100000"/>
              <a:buChar char="-"/>
              <a:defRPr sz="1800"/>
            </a:pPr>
            <a:r>
              <a:t>There is also an intermittent discontinuity at 520 km depth which is more or less visible as a function of latitude</a:t>
            </a:r>
          </a:p>
          <a:p>
            <a:pPr marL="190658" indent="-150018">
              <a:buSzPct val="100000"/>
              <a:buChar char="-"/>
              <a:defRPr sz="1800"/>
            </a:pPr>
            <a:r>
              <a:t>The data for global CCP image volumes and the 3-D visualization tools will be made publicly available</a:t>
            </a:r>
          </a:p>
          <a:p>
            <a:pPr marL="190658" indent="-150018">
              <a:buSzPct val="100000"/>
              <a:buChar char="-"/>
              <a:defRPr sz="1800"/>
            </a:pPr>
          </a:p>
          <a:p>
            <a:pPr marL="190658" indent="-150018">
              <a:buSzPct val="100000"/>
              <a:buChar char="-"/>
              <a:defRPr sz="1800"/>
            </a:pPr>
            <a:r>
              <a:t>For this, we used MATLAB because it affords efficient data distribution means (mat or netcdf files) and a powerful visualization platform </a:t>
            </a:r>
          </a:p>
          <a:p>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1" name="Title Text"/>
          <p:cNvSpPr txBox="1"/>
          <p:nvPr>
            <p:ph type="title"/>
          </p:nvPr>
        </p:nvSpPr>
        <p:spPr>
          <a:prstGeom prst="rect">
            <a:avLst/>
          </a:prstGeom>
        </p:spPr>
        <p:txBody>
          <a:bodyPr/>
          <a:lstStyle/>
          <a:p>
            <a:pPr/>
            <a:r>
              <a:t>Title Text</a:t>
            </a:r>
          </a:p>
        </p:txBody>
      </p:sp>
      <p:sp>
        <p:nvSpPr>
          <p:cNvPr id="1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5">
    <p:bg>
      <p:bgPr>
        <a:solidFill>
          <a:srgbClr val="FFFFFF"/>
        </a:solidFill>
      </p:bgPr>
    </p:bg>
    <p:spTree>
      <p:nvGrpSpPr>
        <p:cNvPr id="1" name=""/>
        <p:cNvGrpSpPr/>
        <p:nvPr/>
      </p:nvGrpSpPr>
      <p:grpSpPr>
        <a:xfrm>
          <a:off x="0" y="0"/>
          <a:ext cx="0" cy="0"/>
          <a:chOff x="0" y="0"/>
          <a:chExt cx="0" cy="0"/>
        </a:xfrm>
      </p:grpSpPr>
      <p:sp>
        <p:nvSpPr>
          <p:cNvPr id="92" name="Title Text"/>
          <p:cNvSpPr txBox="1"/>
          <p:nvPr>
            <p:ph type="title"/>
          </p:nvPr>
        </p:nvSpPr>
        <p:spPr>
          <a:xfrm>
            <a:off x="3937000" y="355600"/>
            <a:ext cx="16510000" cy="1422400"/>
          </a:xfrm>
          <a:prstGeom prst="rect">
            <a:avLst/>
          </a:prstGeom>
        </p:spPr>
        <p:txBody>
          <a:bodyPr/>
          <a:lstStyle>
            <a:lvl1pPr marL="0" marR="0" defTabSz="812800">
              <a:defRPr b="1" sz="6800">
                <a:solidFill>
                  <a:srgbClr val="BC1900"/>
                </a:solidFill>
                <a:uFillTx/>
                <a:latin typeface="+mj-lt"/>
                <a:ea typeface="+mj-ea"/>
                <a:cs typeface="+mj-cs"/>
                <a:sym typeface="Century Gothic"/>
              </a:defRPr>
            </a:lvl1pPr>
          </a:lstStyle>
          <a:p>
            <a:pPr/>
            <a:r>
              <a:t>Title Text</a:t>
            </a:r>
          </a:p>
        </p:txBody>
      </p:sp>
      <p:sp>
        <p:nvSpPr>
          <p:cNvPr id="93" name="Body Level One…"/>
          <p:cNvSpPr txBox="1"/>
          <p:nvPr>
            <p:ph type="body" idx="1"/>
          </p:nvPr>
        </p:nvSpPr>
        <p:spPr>
          <a:xfrm>
            <a:off x="3937000" y="2870200"/>
            <a:ext cx="16510000" cy="9372600"/>
          </a:xfrm>
          <a:prstGeom prst="rect">
            <a:avLst/>
          </a:prstGeom>
        </p:spPr>
        <p:txBody>
          <a:bodyPr anchor="ctr"/>
          <a:lstStyle>
            <a:lvl1pPr marL="1460500" marR="0" indent="-1143000" defTabSz="812800">
              <a:spcBef>
                <a:spcPts val="2200"/>
              </a:spcBef>
              <a:buSzPct val="125000"/>
              <a:defRPr sz="4400">
                <a:uFillTx/>
                <a:latin typeface="Helvetica Neue"/>
                <a:ea typeface="Helvetica Neue"/>
                <a:cs typeface="Helvetica Neue"/>
                <a:sym typeface="Helvetica Neue"/>
              </a:defRPr>
            </a:lvl1pPr>
            <a:lvl2pPr marL="1905000" marR="0" indent="-1143000" defTabSz="812800">
              <a:spcBef>
                <a:spcPts val="2200"/>
              </a:spcBef>
              <a:buSzPct val="125000"/>
              <a:buChar char="•"/>
              <a:defRPr sz="4400">
                <a:uFillTx/>
                <a:latin typeface="Helvetica Neue"/>
                <a:ea typeface="Helvetica Neue"/>
                <a:cs typeface="Helvetica Neue"/>
                <a:sym typeface="Helvetica Neue"/>
              </a:defRPr>
            </a:lvl2pPr>
            <a:lvl3pPr marL="2349500" marR="0" indent="-1143000" defTabSz="812800">
              <a:spcBef>
                <a:spcPts val="2200"/>
              </a:spcBef>
              <a:buSzPct val="125000"/>
              <a:defRPr sz="4400">
                <a:uFillTx/>
                <a:latin typeface="Helvetica Neue"/>
                <a:ea typeface="Helvetica Neue"/>
                <a:cs typeface="Helvetica Neue"/>
                <a:sym typeface="Helvetica Neue"/>
              </a:defRPr>
            </a:lvl3pPr>
            <a:lvl4pPr marL="2794000" marR="0" indent="-1143000" defTabSz="812800">
              <a:spcBef>
                <a:spcPts val="2200"/>
              </a:spcBef>
              <a:buSzPct val="125000"/>
              <a:buChar char="•"/>
              <a:defRPr sz="4400">
                <a:uFillTx/>
                <a:latin typeface="Helvetica Neue"/>
                <a:ea typeface="Helvetica Neue"/>
                <a:cs typeface="Helvetica Neue"/>
                <a:sym typeface="Helvetica Neue"/>
              </a:defRPr>
            </a:lvl4pPr>
            <a:lvl5pPr marL="3238500" marR="0" indent="-1143000" defTabSz="812800">
              <a:spcBef>
                <a:spcPts val="2200"/>
              </a:spcBef>
              <a:buSzPct val="125000"/>
              <a:buChar char="•"/>
              <a:defRPr sz="4400">
                <a:uFillTx/>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xfrm>
            <a:off x="11918950" y="12979400"/>
            <a:ext cx="520701" cy="558800"/>
          </a:xfrm>
          <a:prstGeom prst="rect">
            <a:avLst/>
          </a:prstGeom>
        </p:spPr>
        <p:txBody>
          <a:bodyPr/>
          <a:lstStyle>
            <a:lvl1pPr defTabSz="8128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solidFill>
          <a:srgbClr val="FFFFFF"/>
        </a:solidFill>
      </p:bgPr>
    </p:bg>
    <p:spTree>
      <p:nvGrpSpPr>
        <p:cNvPr id="1" name=""/>
        <p:cNvGrpSpPr/>
        <p:nvPr/>
      </p:nvGrpSpPr>
      <p:grpSpPr>
        <a:xfrm>
          <a:off x="0" y="0"/>
          <a:ext cx="0" cy="0"/>
          <a:chOff x="0" y="0"/>
          <a:chExt cx="0" cy="0"/>
        </a:xfrm>
      </p:grpSpPr>
      <p:sp>
        <p:nvSpPr>
          <p:cNvPr id="101" name="Title Text"/>
          <p:cNvSpPr txBox="1"/>
          <p:nvPr>
            <p:ph type="title"/>
          </p:nvPr>
        </p:nvSpPr>
        <p:spPr>
          <a:xfrm>
            <a:off x="3962400" y="184149"/>
            <a:ext cx="16459200" cy="3016251"/>
          </a:xfrm>
          <a:prstGeom prst="rect">
            <a:avLst/>
          </a:prstGeom>
        </p:spPr>
        <p:txBody>
          <a:bodyPr/>
          <a:lstStyle>
            <a:lvl1pPr defTabSz="914400">
              <a:defRPr>
                <a:latin typeface="Calibri"/>
                <a:ea typeface="Calibri"/>
                <a:cs typeface="Calibri"/>
                <a:sym typeface="Calibri"/>
              </a:defRPr>
            </a:lvl1pPr>
          </a:lstStyle>
          <a:p>
            <a:pPr/>
            <a:r>
              <a:t>Title Text</a:t>
            </a:r>
          </a:p>
        </p:txBody>
      </p:sp>
      <p:sp>
        <p:nvSpPr>
          <p:cNvPr id="102" name="Body Level One…"/>
          <p:cNvSpPr txBox="1"/>
          <p:nvPr>
            <p:ph type="body" idx="1"/>
          </p:nvPr>
        </p:nvSpPr>
        <p:spPr>
          <a:xfrm>
            <a:off x="3962400" y="3200400"/>
            <a:ext cx="16459200" cy="10515600"/>
          </a:xfrm>
          <a:prstGeom prst="rect">
            <a:avLst/>
          </a:prstGeom>
        </p:spPr>
        <p:txBody>
          <a:bodyPr/>
          <a:lstStyle>
            <a:lvl1pPr defTabSz="914400">
              <a:spcBef>
                <a:spcPts val="1500"/>
              </a:spcBef>
              <a:buClr>
                <a:srgbClr val="000000"/>
              </a:buClr>
              <a:buFont typeface="Arial"/>
              <a:defRPr>
                <a:latin typeface="Calibri"/>
                <a:ea typeface="Calibri"/>
                <a:cs typeface="Calibri"/>
                <a:sym typeface="Calibri"/>
              </a:defRPr>
            </a:lvl1pPr>
            <a:lvl2pPr defTabSz="914400">
              <a:spcBef>
                <a:spcPts val="1400"/>
              </a:spcBef>
              <a:buClr>
                <a:srgbClr val="000000"/>
              </a:buClr>
              <a:buFont typeface="Arial"/>
              <a:defRPr>
                <a:latin typeface="Calibri"/>
                <a:ea typeface="Calibri"/>
                <a:cs typeface="Calibri"/>
                <a:sym typeface="Calibri"/>
              </a:defRPr>
            </a:lvl2pPr>
            <a:lvl3pPr defTabSz="914400">
              <a:buClr>
                <a:srgbClr val="000000"/>
              </a:buClr>
              <a:buFont typeface="Arial"/>
              <a:defRPr>
                <a:latin typeface="Calibri"/>
                <a:ea typeface="Calibri"/>
                <a:cs typeface="Calibri"/>
                <a:sym typeface="Calibri"/>
              </a:defRPr>
            </a:lvl3pPr>
            <a:lvl4pPr defTabSz="914400">
              <a:buClr>
                <a:srgbClr val="000000"/>
              </a:buClr>
              <a:buFont typeface="Arial"/>
              <a:defRPr>
                <a:latin typeface="Calibri"/>
                <a:ea typeface="Calibri"/>
                <a:cs typeface="Calibri"/>
                <a:sym typeface="Calibri"/>
              </a:defRPr>
            </a:lvl4pPr>
            <a:lvl5pPr defTabSz="914400">
              <a:buClr>
                <a:srgbClr val="000000"/>
              </a:buClr>
              <a:buFont typeface="Arial"/>
              <a:defRPr>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xfrm>
            <a:off x="18025566" y="12792075"/>
            <a:ext cx="524868" cy="571501"/>
          </a:xfrm>
          <a:prstGeom prst="rect">
            <a:avLst/>
          </a:prstGeom>
        </p:spPr>
        <p:txBody>
          <a:bodyPr anchor="ctr"/>
          <a:lstStyle>
            <a:lvl1pPr>
              <a:defRPr sz="24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110" name="Title Text"/>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Title Text</a:t>
            </a:r>
          </a:p>
        </p:txBody>
      </p:sp>
      <p:sp>
        <p:nvSpPr>
          <p:cNvPr id="111" name="Body Level One…"/>
          <p:cNvSpPr txBox="1"/>
          <p:nvPr>
            <p:ph type="body" idx="1"/>
          </p:nvPr>
        </p:nvSpPr>
        <p:spPr>
          <a:prstGeom prst="rect">
            <a:avLst/>
          </a:prstGeom>
        </p:spPr>
        <p:txBody>
          <a:bodyPr/>
          <a:lstStyle>
            <a:lvl1pPr>
              <a:spcBef>
                <a:spcPts val="1500"/>
              </a:spcBef>
              <a:defRPr>
                <a:latin typeface="Times Roman"/>
                <a:ea typeface="Times Roman"/>
                <a:cs typeface="Times Roman"/>
                <a:sym typeface="Times Roman"/>
              </a:defRPr>
            </a:lvl1pPr>
            <a:lvl2pPr>
              <a:spcBef>
                <a:spcPts val="1300"/>
              </a:spcBef>
              <a:defRPr>
                <a:latin typeface="Times Roman"/>
                <a:ea typeface="Times Roman"/>
                <a:cs typeface="Times Roman"/>
                <a:sym typeface="Times Roman"/>
              </a:defRPr>
            </a:lvl2pPr>
            <a:lvl3pPr>
              <a:defRPr>
                <a:latin typeface="Times Roman"/>
                <a:ea typeface="Times Roman"/>
                <a:cs typeface="Times Roman"/>
                <a:sym typeface="Times Roman"/>
              </a:defRPr>
            </a:lvl3pPr>
            <a:lvl4pPr>
              <a:defRPr>
                <a:latin typeface="Times Roman"/>
                <a:ea typeface="Times Roman"/>
                <a:cs typeface="Times Roman"/>
                <a:sym typeface="Times Roman"/>
              </a:defRPr>
            </a:lvl4pPr>
            <a:lvl5pPr>
              <a:defRPr>
                <a:latin typeface="Times Roman"/>
                <a:ea typeface="Times Roman"/>
                <a:cs typeface="Times Roman"/>
                <a:sym typeface="Times Roman"/>
              </a:defRPr>
            </a:lvl5pPr>
          </a:lstStyle>
          <a:p>
            <a:pPr/>
            <a:r>
              <a:t>Body Level One</a:t>
            </a:r>
          </a:p>
          <a:p>
            <a:pPr lvl="1"/>
            <a:r>
              <a:t>Body Level Two</a:t>
            </a:r>
          </a:p>
          <a:p>
            <a:pPr lvl="2"/>
            <a:r>
              <a:t>Body Level Three</a:t>
            </a:r>
          </a:p>
          <a:p>
            <a:pPr lvl="3"/>
            <a:r>
              <a:t>Body Level Four</a:t>
            </a:r>
          </a:p>
          <a:p>
            <a:pPr lvl="4"/>
            <a:r>
              <a:t>Body Level Five</a:t>
            </a:r>
          </a:p>
        </p:txBody>
      </p:sp>
      <p:sp>
        <p:nvSpPr>
          <p:cNvPr id="112" name="Slide Number"/>
          <p:cNvSpPr txBox="1"/>
          <p:nvPr>
            <p:ph type="sldNum" sz="quarter" idx="2"/>
          </p:nvPr>
        </p:nvSpPr>
        <p:spPr>
          <a:xfrm>
            <a:off x="17773649" y="12496800"/>
            <a:ext cx="571501" cy="635000"/>
          </a:xfrm>
          <a:prstGeom prst="rect">
            <a:avLst/>
          </a:prstGeom>
        </p:spPr>
        <p:txBody>
          <a:bodyPr/>
          <a:lstStyle>
            <a:lvl1pPr defTabSz="1168400">
              <a:defRPr>
                <a:latin typeface="Times Roman"/>
                <a:ea typeface="Times Roman"/>
                <a:cs typeface="Times Roman"/>
                <a:sym typeface="Times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spTree>
      <p:nvGrpSpPr>
        <p:cNvPr id="1" name=""/>
        <p:cNvGrpSpPr/>
        <p:nvPr/>
      </p:nvGrpSpPr>
      <p:grpSpPr>
        <a:xfrm>
          <a:off x="0" y="0"/>
          <a:ext cx="0" cy="0"/>
          <a:chOff x="0" y="0"/>
          <a:chExt cx="0" cy="0"/>
        </a:xfrm>
      </p:grpSpPr>
      <p:sp>
        <p:nvSpPr>
          <p:cNvPr id="119" name="Title Text"/>
          <p:cNvSpPr txBox="1"/>
          <p:nvPr>
            <p:ph type="title"/>
          </p:nvPr>
        </p:nvSpPr>
        <p:spPr>
          <a:prstGeom prst="rect">
            <a:avLst/>
          </a:prstGeom>
        </p:spPr>
        <p:txBody>
          <a:bodyPr/>
          <a:lstStyle>
            <a:lvl1pPr marL="81280" marR="81280">
              <a:defRPr sz="8400"/>
            </a:lvl1pPr>
          </a:lstStyle>
          <a:p>
            <a:pPr/>
            <a:r>
              <a:t>Title Text</a:t>
            </a:r>
          </a:p>
        </p:txBody>
      </p:sp>
      <p:sp>
        <p:nvSpPr>
          <p:cNvPr id="120" name="Body Level One…"/>
          <p:cNvSpPr txBox="1"/>
          <p:nvPr>
            <p:ph type="body" idx="1"/>
          </p:nvPr>
        </p:nvSpPr>
        <p:spPr>
          <a:prstGeom prst="rect">
            <a:avLst/>
          </a:prstGeom>
        </p:spPr>
        <p:txBody>
          <a:bodyPr/>
          <a:lstStyle>
            <a:lvl1pPr marR="81280">
              <a:defRPr sz="6000"/>
            </a:lvl1pPr>
            <a:lvl2pPr marR="81280">
              <a:defRPr sz="5200"/>
            </a:lvl2pPr>
            <a:lvl3pPr marR="81280">
              <a:defRPr sz="4400"/>
            </a:lvl3pPr>
            <a:lvl4pPr marR="81280">
              <a:defRPr sz="3600"/>
            </a:lvl4pPr>
            <a:lvl5pPr marR="81280">
              <a:defRPr sz="3600"/>
            </a:lvl5pPr>
          </a:lstStyle>
          <a:p>
            <a:pPr/>
            <a:r>
              <a:t>Body Level One</a:t>
            </a:r>
          </a:p>
          <a:p>
            <a:pPr lvl="1"/>
            <a:r>
              <a:t>Body Level Two</a:t>
            </a:r>
          </a:p>
          <a:p>
            <a:pPr lvl="2"/>
            <a:r>
              <a:t>Body Level Three</a:t>
            </a:r>
          </a:p>
          <a:p>
            <a:pPr lvl="3"/>
            <a:r>
              <a:t>Body Level Four</a:t>
            </a:r>
          </a:p>
          <a:p>
            <a:pPr lvl="4"/>
            <a:r>
              <a:t>Body Level Five</a:t>
            </a:r>
          </a:p>
        </p:txBody>
      </p:sp>
      <p:sp>
        <p:nvSpPr>
          <p:cNvPr id="121" name="Slide Number"/>
          <p:cNvSpPr txBox="1"/>
          <p:nvPr>
            <p:ph type="sldNum" sz="quarter" idx="2"/>
          </p:nvPr>
        </p:nvSpPr>
        <p:spPr>
          <a:xfrm>
            <a:off x="17781936" y="12496800"/>
            <a:ext cx="554931" cy="548829"/>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128" name="Title Text"/>
          <p:cNvSpPr txBox="1"/>
          <p:nvPr>
            <p:ph type="title"/>
          </p:nvPr>
        </p:nvSpPr>
        <p:spPr>
          <a:xfrm>
            <a:off x="3962400" y="184149"/>
            <a:ext cx="16459200" cy="3016251"/>
          </a:xfrm>
          <a:prstGeom prst="rect">
            <a:avLst/>
          </a:prstGeom>
        </p:spPr>
        <p:txBody>
          <a:bodyPr/>
          <a:lstStyle>
            <a:lvl1pPr marL="81280" marR="81280">
              <a:defRPr sz="8400"/>
            </a:lvl1pPr>
          </a:lstStyle>
          <a:p>
            <a:pPr/>
            <a:r>
              <a:t>Title Text</a:t>
            </a:r>
          </a:p>
        </p:txBody>
      </p:sp>
      <p:sp>
        <p:nvSpPr>
          <p:cNvPr id="129" name="Body Level One…"/>
          <p:cNvSpPr txBox="1"/>
          <p:nvPr>
            <p:ph type="body" idx="1"/>
          </p:nvPr>
        </p:nvSpPr>
        <p:spPr>
          <a:xfrm>
            <a:off x="3962400" y="3200400"/>
            <a:ext cx="16459200" cy="10515600"/>
          </a:xfrm>
          <a:prstGeom prst="rect">
            <a:avLst/>
          </a:prstGeom>
        </p:spPr>
        <p:txBody>
          <a:bodyPr/>
          <a:lstStyle>
            <a:lvl1pPr marR="81280">
              <a:defRPr sz="6000"/>
            </a:lvl1pPr>
            <a:lvl2pPr marR="81280">
              <a:defRPr sz="5200"/>
            </a:lvl2pPr>
            <a:lvl3pPr marR="81280">
              <a:defRPr sz="4400"/>
            </a:lvl3pPr>
            <a:lvl4pPr marR="81280">
              <a:defRPr sz="3600"/>
            </a:lvl4pPr>
            <a:lvl5pPr marR="81280">
              <a:defRPr sz="3600"/>
            </a:lvl5pPr>
          </a:lstStyle>
          <a:p>
            <a:pPr/>
            <a:r>
              <a:t>Body Level One</a:t>
            </a:r>
          </a:p>
          <a:p>
            <a:pPr lvl="1"/>
            <a:r>
              <a:t>Body Level Two</a:t>
            </a:r>
          </a:p>
          <a:p>
            <a:pPr lvl="2"/>
            <a:r>
              <a:t>Body Level Three</a:t>
            </a:r>
          </a:p>
          <a:p>
            <a:pPr lvl="3"/>
            <a:r>
              <a:t>Body Level Four</a:t>
            </a:r>
          </a:p>
          <a:p>
            <a:pPr lvl="4"/>
            <a:r>
              <a:t>Body Level Five</a:t>
            </a:r>
          </a:p>
        </p:txBody>
      </p:sp>
      <p:sp>
        <p:nvSpPr>
          <p:cNvPr id="130" name="Slide Number"/>
          <p:cNvSpPr txBox="1"/>
          <p:nvPr>
            <p:ph type="sldNum" sz="quarter" idx="2"/>
          </p:nvPr>
        </p:nvSpPr>
        <p:spPr>
          <a:xfrm>
            <a:off x="18010536" y="12490450"/>
            <a:ext cx="554931" cy="548830"/>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bg>
      <p:bgPr>
        <a:solidFill>
          <a:srgbClr val="FFFFFF"/>
        </a:solidFill>
      </p:bgPr>
    </p:bg>
    <p:spTree>
      <p:nvGrpSpPr>
        <p:cNvPr id="1" name=""/>
        <p:cNvGrpSpPr/>
        <p:nvPr/>
      </p:nvGrpSpPr>
      <p:grpSpPr>
        <a:xfrm>
          <a:off x="0" y="0"/>
          <a:ext cx="0" cy="0"/>
          <a:chOff x="0" y="0"/>
          <a:chExt cx="0" cy="0"/>
        </a:xfrm>
      </p:grpSpPr>
      <p:sp>
        <p:nvSpPr>
          <p:cNvPr id="137" name="Title Text"/>
          <p:cNvSpPr txBox="1"/>
          <p:nvPr>
            <p:ph type="title"/>
          </p:nvPr>
        </p:nvSpPr>
        <p:spPr>
          <a:xfrm>
            <a:off x="3962400" y="184149"/>
            <a:ext cx="16459200" cy="3016251"/>
          </a:xfrm>
          <a:prstGeom prst="rect">
            <a:avLst/>
          </a:prstGeom>
        </p:spPr>
        <p:txBody>
          <a:bodyPr/>
          <a:lstStyle>
            <a:lvl1pPr marL="81280" marR="81280">
              <a:defRPr sz="8400"/>
            </a:lvl1pPr>
          </a:lstStyle>
          <a:p>
            <a:pPr/>
            <a:r>
              <a:t>Title Text</a:t>
            </a:r>
          </a:p>
        </p:txBody>
      </p:sp>
      <p:sp>
        <p:nvSpPr>
          <p:cNvPr id="138" name="Body Level One…"/>
          <p:cNvSpPr txBox="1"/>
          <p:nvPr>
            <p:ph type="body" idx="1"/>
          </p:nvPr>
        </p:nvSpPr>
        <p:spPr>
          <a:xfrm>
            <a:off x="3962400" y="3200400"/>
            <a:ext cx="16459200" cy="10515600"/>
          </a:xfrm>
          <a:prstGeom prst="rect">
            <a:avLst/>
          </a:prstGeom>
        </p:spPr>
        <p:txBody>
          <a:bodyPr/>
          <a:lstStyle>
            <a:lvl1pPr marR="81280">
              <a:defRPr sz="6000"/>
            </a:lvl1pPr>
            <a:lvl2pPr marR="81280">
              <a:defRPr sz="5200"/>
            </a:lvl2pPr>
            <a:lvl3pPr marR="81280">
              <a:defRPr sz="4400"/>
            </a:lvl3pPr>
            <a:lvl4pPr marR="81280">
              <a:defRPr sz="3600"/>
            </a:lvl4pPr>
            <a:lvl5pPr marR="81280">
              <a:defRPr sz="3600"/>
            </a:lvl5pPr>
          </a:lstStyle>
          <a:p>
            <a:pPr/>
            <a:r>
              <a:t>Body Level One</a:t>
            </a:r>
          </a:p>
          <a:p>
            <a:pPr lvl="1"/>
            <a:r>
              <a:t>Body Level Two</a:t>
            </a:r>
          </a:p>
          <a:p>
            <a:pPr lvl="2"/>
            <a:r>
              <a:t>Body Level Three</a:t>
            </a:r>
          </a:p>
          <a:p>
            <a:pPr lvl="3"/>
            <a:r>
              <a:t>Body Level Four</a:t>
            </a:r>
          </a:p>
          <a:p>
            <a:pPr lvl="4"/>
            <a:r>
              <a:t>Body Level Five</a:t>
            </a:r>
          </a:p>
        </p:txBody>
      </p:sp>
      <p:sp>
        <p:nvSpPr>
          <p:cNvPr id="139" name="Slide Number"/>
          <p:cNvSpPr txBox="1"/>
          <p:nvPr>
            <p:ph type="sldNum" sz="quarter" idx="2"/>
          </p:nvPr>
        </p:nvSpPr>
        <p:spPr>
          <a:xfrm>
            <a:off x="18010536" y="12490450"/>
            <a:ext cx="554931" cy="548830"/>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gradFill flip="none" rotWithShape="1">
          <a:gsLst>
            <a:gs pos="0">
              <a:srgbClr val="FFFFFF"/>
            </a:gs>
            <a:gs pos="100000">
              <a:srgbClr val="BFBFBF"/>
            </a:gs>
          </a:gsLst>
          <a:lin ang="16200000" scaled="0"/>
        </a:gradFill>
      </p:bgPr>
    </p:bg>
    <p:spTree>
      <p:nvGrpSpPr>
        <p:cNvPr id="1" name=""/>
        <p:cNvGrpSpPr/>
        <p:nvPr/>
      </p:nvGrpSpPr>
      <p:grpSpPr>
        <a:xfrm>
          <a:off x="0" y="0"/>
          <a:ext cx="0" cy="0"/>
          <a:chOff x="0" y="0"/>
          <a:chExt cx="0" cy="0"/>
        </a:xfrm>
      </p:grpSpPr>
      <p:sp>
        <p:nvSpPr>
          <p:cNvPr id="146" name="Title Text"/>
          <p:cNvSpPr txBox="1"/>
          <p:nvPr>
            <p:ph type="title"/>
          </p:nvPr>
        </p:nvSpPr>
        <p:spPr>
          <a:prstGeom prst="rect">
            <a:avLst/>
          </a:prstGeom>
        </p:spPr>
        <p:txBody>
          <a:bodyPr/>
          <a:lstStyle>
            <a:lvl1pPr>
              <a:defRPr>
                <a:latin typeface="Times New Roman"/>
                <a:ea typeface="Times New Roman"/>
                <a:cs typeface="Times New Roman"/>
                <a:sym typeface="Times New Roman"/>
              </a:defRPr>
            </a:lvl1pPr>
          </a:lstStyle>
          <a:p>
            <a:pPr/>
            <a:r>
              <a:t>Title Text</a:t>
            </a:r>
          </a:p>
        </p:txBody>
      </p:sp>
      <p:sp>
        <p:nvSpPr>
          <p:cNvPr id="147" name="Body Level One…"/>
          <p:cNvSpPr txBox="1"/>
          <p:nvPr>
            <p:ph type="body" idx="1"/>
          </p:nvPr>
        </p:nvSpPr>
        <p:spPr>
          <a:prstGeom prst="rect">
            <a:avLst/>
          </a:prstGeom>
        </p:spPr>
        <p:txBody>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spcBef>
                <a:spcPts val="1000"/>
              </a:spcBef>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48" name="Slide Number"/>
          <p:cNvSpPr txBox="1"/>
          <p:nvPr>
            <p:ph type="sldNum" sz="quarter" idx="2"/>
          </p:nvPr>
        </p:nvSpPr>
        <p:spPr>
          <a:xfrm>
            <a:off x="17773649" y="12496800"/>
            <a:ext cx="571501" cy="594494"/>
          </a:xfrm>
          <a:prstGeom prst="rect">
            <a:avLst/>
          </a:prstGeom>
        </p:spPr>
        <p:txBody>
          <a:bodyPr/>
          <a:lstStyle>
            <a:lvl1pPr defTabSz="1168400">
              <a:defRPr>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55" name="Title Text"/>
          <p:cNvSpPr txBox="1"/>
          <p:nvPr>
            <p:ph type="title"/>
          </p:nvPr>
        </p:nvSpPr>
        <p:spPr>
          <a:prstGeom prst="rect">
            <a:avLst/>
          </a:prstGeom>
        </p:spPr>
        <p:txBody>
          <a:bodyPr/>
          <a:lstStyle>
            <a:lvl1pPr marL="81280" marR="81280">
              <a:defRPr sz="8400"/>
            </a:lvl1pPr>
          </a:lstStyle>
          <a:p>
            <a:pPr/>
            <a:r>
              <a:t>Title Text</a:t>
            </a:r>
          </a:p>
        </p:txBody>
      </p:sp>
      <p:sp>
        <p:nvSpPr>
          <p:cNvPr id="156" name="Body Level One…"/>
          <p:cNvSpPr txBox="1"/>
          <p:nvPr>
            <p:ph type="body" idx="1"/>
          </p:nvPr>
        </p:nvSpPr>
        <p:spPr>
          <a:prstGeom prst="rect">
            <a:avLst/>
          </a:prstGeom>
        </p:spPr>
        <p:txBody>
          <a:bodyPr/>
          <a:lstStyle>
            <a:lvl1pPr marR="81280">
              <a:defRPr sz="6000"/>
            </a:lvl1pPr>
            <a:lvl2pPr marR="81280">
              <a:defRPr sz="5200"/>
            </a:lvl2pPr>
            <a:lvl3pPr marR="81280">
              <a:defRPr sz="4400"/>
            </a:lvl3pPr>
            <a:lvl4pPr marR="81280">
              <a:defRPr sz="3600"/>
            </a:lvl4pPr>
            <a:lvl5pPr marR="81280">
              <a:defRPr sz="3600"/>
            </a:lvl5pPr>
          </a:lstStyle>
          <a:p>
            <a:pPr/>
            <a:r>
              <a:t>Body Level One</a:t>
            </a:r>
          </a:p>
          <a:p>
            <a:pPr lvl="1"/>
            <a:r>
              <a:t>Body Level Two</a:t>
            </a:r>
          </a:p>
          <a:p>
            <a:pPr lvl="2"/>
            <a:r>
              <a:t>Body Level Three</a:t>
            </a:r>
          </a:p>
          <a:p>
            <a:pPr lvl="3"/>
            <a:r>
              <a:t>Body Level Four</a:t>
            </a:r>
          </a:p>
          <a:p>
            <a:pPr lvl="4"/>
            <a:r>
              <a:t>Body Level Five</a:t>
            </a:r>
          </a:p>
        </p:txBody>
      </p:sp>
      <p:sp>
        <p:nvSpPr>
          <p:cNvPr id="157" name="Slide Number"/>
          <p:cNvSpPr txBox="1"/>
          <p:nvPr>
            <p:ph type="sldNum" sz="quarter" idx="2"/>
          </p:nvPr>
        </p:nvSpPr>
        <p:spPr>
          <a:xfrm>
            <a:off x="17781936" y="12496800"/>
            <a:ext cx="554931" cy="548829"/>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ster #7">
    <p:bg>
      <p:bgPr>
        <a:solidFill>
          <a:srgbClr val="FFFFFF"/>
        </a:solidFill>
      </p:bgPr>
    </p:bg>
    <p:spTree>
      <p:nvGrpSpPr>
        <p:cNvPr id="1" name=""/>
        <p:cNvGrpSpPr/>
        <p:nvPr/>
      </p:nvGrpSpPr>
      <p:grpSpPr>
        <a:xfrm>
          <a:off x="0" y="0"/>
          <a:ext cx="0" cy="0"/>
          <a:chOff x="0" y="0"/>
          <a:chExt cx="0" cy="0"/>
        </a:xfrm>
      </p:grpSpPr>
      <p:sp>
        <p:nvSpPr>
          <p:cNvPr id="164" name="Image"/>
          <p:cNvSpPr/>
          <p:nvPr>
            <p:ph type="pic" sz="half" idx="13"/>
          </p:nvPr>
        </p:nvSpPr>
        <p:spPr>
          <a:xfrm>
            <a:off x="4833937" y="3036093"/>
            <a:ext cx="14727539" cy="9018999"/>
          </a:xfrm>
          <a:prstGeom prst="rect">
            <a:avLst/>
          </a:prstGeom>
        </p:spPr>
        <p:txBody>
          <a:bodyPr lIns="91439" tIns="45719" rIns="91439" bIns="45719"/>
          <a:lstStyle/>
          <a:p>
            <a:pPr/>
          </a:p>
        </p:txBody>
      </p:sp>
      <p:sp>
        <p:nvSpPr>
          <p:cNvPr id="165" name="Title Text"/>
          <p:cNvSpPr txBox="1"/>
          <p:nvPr>
            <p:ph type="title"/>
          </p:nvPr>
        </p:nvSpPr>
        <p:spPr>
          <a:xfrm>
            <a:off x="3940968" y="357187"/>
            <a:ext cx="16502064" cy="1428751"/>
          </a:xfrm>
          <a:prstGeom prst="rect">
            <a:avLst/>
          </a:prstGeom>
        </p:spPr>
        <p:txBody>
          <a:bodyPr lIns="71437" tIns="71437" rIns="71437" bIns="71437"/>
          <a:lstStyle>
            <a:lvl1pPr marL="0" marR="0" defTabSz="1168400">
              <a:defRPr b="1" sz="6800">
                <a:solidFill>
                  <a:srgbClr val="BC1900"/>
                </a:solidFill>
                <a:uFillTx/>
                <a:latin typeface="+mj-lt"/>
                <a:ea typeface="+mj-ea"/>
                <a:cs typeface="+mj-cs"/>
                <a:sym typeface="Century Gothic"/>
              </a:defRPr>
            </a:lvl1pPr>
          </a:lstStyle>
          <a:p>
            <a:pPr/>
            <a:r>
              <a:t>Title Text</a:t>
            </a:r>
          </a:p>
        </p:txBody>
      </p:sp>
      <p:sp>
        <p:nvSpPr>
          <p:cNvPr id="166" name="Slide Number"/>
          <p:cNvSpPr txBox="1"/>
          <p:nvPr>
            <p:ph type="sldNum" sz="quarter" idx="2"/>
          </p:nvPr>
        </p:nvSpPr>
        <p:spPr>
          <a:xfrm>
            <a:off x="11952882" y="13019484"/>
            <a:ext cx="460376" cy="498476"/>
          </a:xfrm>
          <a:prstGeom prst="rect">
            <a:avLst/>
          </a:prstGeom>
        </p:spPr>
        <p:txBody>
          <a:bodyPr lIns="71437" tIns="71437" rIns="71437" bIns="71437"/>
          <a:lstStyle>
            <a:lvl1pPr defTabSz="11684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ster #7">
    <p:bg>
      <p:bgPr>
        <a:solidFill>
          <a:srgbClr val="FFFFFF"/>
        </a:solidFill>
      </p:bgPr>
    </p:bg>
    <p:spTree>
      <p:nvGrpSpPr>
        <p:cNvPr id="1" name=""/>
        <p:cNvGrpSpPr/>
        <p:nvPr/>
      </p:nvGrpSpPr>
      <p:grpSpPr>
        <a:xfrm>
          <a:off x="0" y="0"/>
          <a:ext cx="0" cy="0"/>
          <a:chOff x="0" y="0"/>
          <a:chExt cx="0" cy="0"/>
        </a:xfrm>
      </p:grpSpPr>
      <p:sp>
        <p:nvSpPr>
          <p:cNvPr id="20" name="Image"/>
          <p:cNvSpPr/>
          <p:nvPr>
            <p:ph type="pic" sz="half" idx="13"/>
          </p:nvPr>
        </p:nvSpPr>
        <p:spPr>
          <a:xfrm>
            <a:off x="4826000" y="3048000"/>
            <a:ext cx="14727539" cy="9017000"/>
          </a:xfrm>
          <a:prstGeom prst="rect">
            <a:avLst/>
          </a:prstGeom>
        </p:spPr>
        <p:txBody>
          <a:bodyPr lIns="91439" tIns="45719" rIns="91439" bIns="45719"/>
          <a:lstStyle/>
          <a:p>
            <a:pPr/>
          </a:p>
        </p:txBody>
      </p:sp>
      <p:sp>
        <p:nvSpPr>
          <p:cNvPr id="21" name="Title Text"/>
          <p:cNvSpPr txBox="1"/>
          <p:nvPr>
            <p:ph type="title"/>
          </p:nvPr>
        </p:nvSpPr>
        <p:spPr>
          <a:xfrm>
            <a:off x="3937000" y="355600"/>
            <a:ext cx="16510000" cy="1422400"/>
          </a:xfrm>
          <a:prstGeom prst="rect">
            <a:avLst/>
          </a:prstGeom>
        </p:spPr>
        <p:txBody>
          <a:bodyPr/>
          <a:lstStyle>
            <a:lvl1pPr marL="0" marR="0" defTabSz="812800">
              <a:defRPr b="1" sz="6800">
                <a:solidFill>
                  <a:srgbClr val="BC1900"/>
                </a:solidFill>
                <a:uFillTx/>
                <a:latin typeface="+mj-lt"/>
                <a:ea typeface="+mj-ea"/>
                <a:cs typeface="+mj-cs"/>
                <a:sym typeface="Century Gothic"/>
              </a:defRPr>
            </a:lvl1pPr>
          </a:lstStyle>
          <a:p>
            <a:pPr/>
            <a:r>
              <a:t>Title Text</a:t>
            </a:r>
          </a:p>
        </p:txBody>
      </p:sp>
      <p:sp>
        <p:nvSpPr>
          <p:cNvPr id="22" name="Slide Number"/>
          <p:cNvSpPr txBox="1"/>
          <p:nvPr>
            <p:ph type="sldNum" sz="quarter" idx="2"/>
          </p:nvPr>
        </p:nvSpPr>
        <p:spPr>
          <a:xfrm>
            <a:off x="11918950" y="12979400"/>
            <a:ext cx="520701" cy="558800"/>
          </a:xfrm>
          <a:prstGeom prst="rect">
            <a:avLst/>
          </a:prstGeom>
        </p:spPr>
        <p:txBody>
          <a:bodyPr/>
          <a:lstStyle>
            <a:lvl1pPr defTabSz="8128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29" name="Title Text"/>
          <p:cNvSpPr txBox="1"/>
          <p:nvPr>
            <p:ph type="title"/>
          </p:nvPr>
        </p:nvSpPr>
        <p:spPr>
          <a:xfrm>
            <a:off x="3937000" y="355600"/>
            <a:ext cx="16510000" cy="1422400"/>
          </a:xfrm>
          <a:prstGeom prst="rect">
            <a:avLst/>
          </a:prstGeom>
        </p:spPr>
        <p:txBody>
          <a:bodyPr/>
          <a:lstStyle>
            <a:lvl1pPr marL="0" marR="0" defTabSz="812800">
              <a:defRPr b="1" sz="6800">
                <a:solidFill>
                  <a:srgbClr val="BC1900"/>
                </a:solidFill>
                <a:uFillTx/>
                <a:latin typeface="+mj-lt"/>
                <a:ea typeface="+mj-ea"/>
                <a:cs typeface="+mj-cs"/>
                <a:sym typeface="Century Gothic"/>
              </a:defRPr>
            </a:lvl1pPr>
          </a:lstStyle>
          <a:p>
            <a:pPr/>
            <a:r>
              <a:t>Title Text</a:t>
            </a:r>
          </a:p>
        </p:txBody>
      </p:sp>
      <p:sp>
        <p:nvSpPr>
          <p:cNvPr id="30" name="Body Level One…"/>
          <p:cNvSpPr txBox="1"/>
          <p:nvPr>
            <p:ph type="body" idx="1"/>
          </p:nvPr>
        </p:nvSpPr>
        <p:spPr>
          <a:xfrm>
            <a:off x="3937000" y="2870200"/>
            <a:ext cx="16510000" cy="9372600"/>
          </a:xfrm>
          <a:prstGeom prst="rect">
            <a:avLst/>
          </a:prstGeom>
        </p:spPr>
        <p:txBody>
          <a:bodyPr anchor="ctr"/>
          <a:lstStyle>
            <a:lvl1pPr marL="1460500" marR="0" indent="-1143000" defTabSz="812800">
              <a:spcBef>
                <a:spcPts val="2200"/>
              </a:spcBef>
              <a:buSzPct val="125000"/>
              <a:defRPr sz="4400">
                <a:uFillTx/>
                <a:latin typeface="Helvetica Neue"/>
                <a:ea typeface="Helvetica Neue"/>
                <a:cs typeface="Helvetica Neue"/>
                <a:sym typeface="Helvetica Neue"/>
              </a:defRPr>
            </a:lvl1pPr>
            <a:lvl2pPr marL="1905000" marR="0" indent="-1143000" defTabSz="812800">
              <a:spcBef>
                <a:spcPts val="2200"/>
              </a:spcBef>
              <a:buSzPct val="125000"/>
              <a:buChar char="•"/>
              <a:defRPr sz="4400">
                <a:uFillTx/>
                <a:latin typeface="Helvetica Neue"/>
                <a:ea typeface="Helvetica Neue"/>
                <a:cs typeface="Helvetica Neue"/>
                <a:sym typeface="Helvetica Neue"/>
              </a:defRPr>
            </a:lvl2pPr>
            <a:lvl3pPr marL="2349500" marR="0" indent="-1143000" defTabSz="812800">
              <a:spcBef>
                <a:spcPts val="2200"/>
              </a:spcBef>
              <a:buSzPct val="125000"/>
              <a:defRPr sz="4400">
                <a:uFillTx/>
                <a:latin typeface="Helvetica Neue"/>
                <a:ea typeface="Helvetica Neue"/>
                <a:cs typeface="Helvetica Neue"/>
                <a:sym typeface="Helvetica Neue"/>
              </a:defRPr>
            </a:lvl3pPr>
            <a:lvl4pPr marL="2794000" marR="0" indent="-1143000" defTabSz="812800">
              <a:spcBef>
                <a:spcPts val="2200"/>
              </a:spcBef>
              <a:buSzPct val="125000"/>
              <a:buChar char="•"/>
              <a:defRPr sz="4400">
                <a:uFillTx/>
                <a:latin typeface="Helvetica Neue"/>
                <a:ea typeface="Helvetica Neue"/>
                <a:cs typeface="Helvetica Neue"/>
                <a:sym typeface="Helvetica Neue"/>
              </a:defRPr>
            </a:lvl4pPr>
            <a:lvl5pPr marL="3238500" marR="0" indent="-1143000" defTabSz="812800">
              <a:spcBef>
                <a:spcPts val="2200"/>
              </a:spcBef>
              <a:buSzPct val="125000"/>
              <a:buChar char="•"/>
              <a:defRPr sz="4400">
                <a:uFillTx/>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xfrm>
            <a:off x="11918950" y="12979400"/>
            <a:ext cx="520701" cy="558800"/>
          </a:xfrm>
          <a:prstGeom prst="rect">
            <a:avLst/>
          </a:prstGeom>
        </p:spPr>
        <p:txBody>
          <a:bodyPr/>
          <a:lstStyle>
            <a:lvl1pPr defTabSz="8128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bg>
      <p:bgPr>
        <a:solidFill>
          <a:srgbClr val="FFFFFF"/>
        </a:solidFill>
      </p:bgPr>
    </p:bg>
    <p:spTree>
      <p:nvGrpSpPr>
        <p:cNvPr id="1" name=""/>
        <p:cNvGrpSpPr/>
        <p:nvPr/>
      </p:nvGrpSpPr>
      <p:grpSpPr>
        <a:xfrm>
          <a:off x="0" y="0"/>
          <a:ext cx="0" cy="0"/>
          <a:chOff x="0" y="0"/>
          <a:chExt cx="0" cy="0"/>
        </a:xfrm>
      </p:grpSpPr>
      <p:sp>
        <p:nvSpPr>
          <p:cNvPr id="38" name="Title Text"/>
          <p:cNvSpPr txBox="1"/>
          <p:nvPr>
            <p:ph type="title"/>
          </p:nvPr>
        </p:nvSpPr>
        <p:spPr>
          <a:xfrm>
            <a:off x="3937000" y="355600"/>
            <a:ext cx="16510000" cy="1422400"/>
          </a:xfrm>
          <a:prstGeom prst="rect">
            <a:avLst/>
          </a:prstGeom>
        </p:spPr>
        <p:txBody>
          <a:bodyPr/>
          <a:lstStyle>
            <a:lvl1pPr marL="0" marR="0" defTabSz="812800">
              <a:defRPr b="1" sz="6800">
                <a:solidFill>
                  <a:srgbClr val="BC1900"/>
                </a:solidFill>
                <a:uFillTx/>
                <a:latin typeface="+mj-lt"/>
                <a:ea typeface="+mj-ea"/>
                <a:cs typeface="+mj-cs"/>
                <a:sym typeface="Century Gothic"/>
              </a:defRPr>
            </a:lvl1pPr>
          </a:lstStyle>
          <a:p>
            <a:pPr/>
            <a:r>
              <a:t>Title Text</a:t>
            </a:r>
          </a:p>
        </p:txBody>
      </p:sp>
      <p:sp>
        <p:nvSpPr>
          <p:cNvPr id="39" name="Body Level One…"/>
          <p:cNvSpPr txBox="1"/>
          <p:nvPr>
            <p:ph type="body" idx="1"/>
          </p:nvPr>
        </p:nvSpPr>
        <p:spPr>
          <a:xfrm>
            <a:off x="3937000" y="2870200"/>
            <a:ext cx="16510000" cy="9372600"/>
          </a:xfrm>
          <a:prstGeom prst="rect">
            <a:avLst/>
          </a:prstGeom>
        </p:spPr>
        <p:txBody>
          <a:bodyPr anchor="ctr"/>
          <a:lstStyle>
            <a:lvl1pPr marL="1460500" marR="0" indent="-1143000" defTabSz="812800">
              <a:spcBef>
                <a:spcPts val="2200"/>
              </a:spcBef>
              <a:buSzPct val="125000"/>
              <a:defRPr sz="4400">
                <a:uFillTx/>
                <a:latin typeface="Helvetica Neue"/>
                <a:ea typeface="Helvetica Neue"/>
                <a:cs typeface="Helvetica Neue"/>
                <a:sym typeface="Helvetica Neue"/>
              </a:defRPr>
            </a:lvl1pPr>
            <a:lvl2pPr marL="1905000" marR="0" indent="-1143000" defTabSz="812800">
              <a:spcBef>
                <a:spcPts val="2200"/>
              </a:spcBef>
              <a:buSzPct val="125000"/>
              <a:buChar char="•"/>
              <a:defRPr sz="4400">
                <a:uFillTx/>
                <a:latin typeface="Helvetica Neue"/>
                <a:ea typeface="Helvetica Neue"/>
                <a:cs typeface="Helvetica Neue"/>
                <a:sym typeface="Helvetica Neue"/>
              </a:defRPr>
            </a:lvl2pPr>
            <a:lvl3pPr marL="2349500" marR="0" indent="-1143000" defTabSz="812800">
              <a:spcBef>
                <a:spcPts val="2200"/>
              </a:spcBef>
              <a:buSzPct val="125000"/>
              <a:defRPr sz="4400">
                <a:uFillTx/>
                <a:latin typeface="Helvetica Neue"/>
                <a:ea typeface="Helvetica Neue"/>
                <a:cs typeface="Helvetica Neue"/>
                <a:sym typeface="Helvetica Neue"/>
              </a:defRPr>
            </a:lvl3pPr>
            <a:lvl4pPr marL="2794000" marR="0" indent="-1143000" defTabSz="812800">
              <a:spcBef>
                <a:spcPts val="2200"/>
              </a:spcBef>
              <a:buSzPct val="125000"/>
              <a:buChar char="•"/>
              <a:defRPr sz="4400">
                <a:uFillTx/>
                <a:latin typeface="Helvetica Neue"/>
                <a:ea typeface="Helvetica Neue"/>
                <a:cs typeface="Helvetica Neue"/>
                <a:sym typeface="Helvetica Neue"/>
              </a:defRPr>
            </a:lvl4pPr>
            <a:lvl5pPr marL="3238500" marR="0" indent="-1143000" defTabSz="812800">
              <a:spcBef>
                <a:spcPts val="2200"/>
              </a:spcBef>
              <a:buSzPct val="125000"/>
              <a:buChar char="•"/>
              <a:defRPr sz="4400">
                <a:uFillTx/>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xfrm>
            <a:off x="11918950" y="12979400"/>
            <a:ext cx="520701" cy="558800"/>
          </a:xfrm>
          <a:prstGeom prst="rect">
            <a:avLst/>
          </a:prstGeom>
        </p:spPr>
        <p:txBody>
          <a:bodyPr/>
          <a:lstStyle>
            <a:lvl1pPr defTabSz="8128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
    <p:bg>
      <p:bgPr>
        <a:solidFill>
          <a:srgbClr val="FFFFFF"/>
        </a:solidFill>
      </p:bgPr>
    </p:bg>
    <p:spTree>
      <p:nvGrpSpPr>
        <p:cNvPr id="1" name=""/>
        <p:cNvGrpSpPr/>
        <p:nvPr/>
      </p:nvGrpSpPr>
      <p:grpSpPr>
        <a:xfrm>
          <a:off x="0" y="0"/>
          <a:ext cx="0" cy="0"/>
          <a:chOff x="0" y="0"/>
          <a:chExt cx="0" cy="0"/>
        </a:xfrm>
      </p:grpSpPr>
      <p:sp>
        <p:nvSpPr>
          <p:cNvPr id="47" name="Title Text"/>
          <p:cNvSpPr txBox="1"/>
          <p:nvPr>
            <p:ph type="title"/>
          </p:nvPr>
        </p:nvSpPr>
        <p:spPr>
          <a:xfrm>
            <a:off x="3937000" y="355600"/>
            <a:ext cx="16510000" cy="1422400"/>
          </a:xfrm>
          <a:prstGeom prst="rect">
            <a:avLst/>
          </a:prstGeom>
        </p:spPr>
        <p:txBody>
          <a:bodyPr/>
          <a:lstStyle>
            <a:lvl1pPr marL="0" marR="0" defTabSz="812800">
              <a:defRPr b="1" sz="6800">
                <a:solidFill>
                  <a:srgbClr val="BC1900"/>
                </a:solidFill>
                <a:uFillTx/>
                <a:latin typeface="+mj-lt"/>
                <a:ea typeface="+mj-ea"/>
                <a:cs typeface="+mj-cs"/>
                <a:sym typeface="Century Gothic"/>
              </a:defRPr>
            </a:lvl1pPr>
          </a:lstStyle>
          <a:p>
            <a:pPr/>
            <a:r>
              <a:t>Title Text</a:t>
            </a:r>
          </a:p>
        </p:txBody>
      </p:sp>
      <p:sp>
        <p:nvSpPr>
          <p:cNvPr id="48" name="Body Level One…"/>
          <p:cNvSpPr txBox="1"/>
          <p:nvPr>
            <p:ph type="body" idx="1"/>
          </p:nvPr>
        </p:nvSpPr>
        <p:spPr>
          <a:xfrm>
            <a:off x="3937000" y="2870200"/>
            <a:ext cx="16510000" cy="9372600"/>
          </a:xfrm>
          <a:prstGeom prst="rect">
            <a:avLst/>
          </a:prstGeom>
        </p:spPr>
        <p:txBody>
          <a:bodyPr anchor="ctr"/>
          <a:lstStyle>
            <a:lvl1pPr marL="1460500" marR="0" indent="-1143000" defTabSz="812800">
              <a:spcBef>
                <a:spcPts val="2200"/>
              </a:spcBef>
              <a:buSzPct val="125000"/>
              <a:defRPr sz="4400">
                <a:uFillTx/>
                <a:latin typeface="Helvetica Neue"/>
                <a:ea typeface="Helvetica Neue"/>
                <a:cs typeface="Helvetica Neue"/>
                <a:sym typeface="Helvetica Neue"/>
              </a:defRPr>
            </a:lvl1pPr>
            <a:lvl2pPr marL="1905000" marR="0" indent="-1143000" defTabSz="812800">
              <a:spcBef>
                <a:spcPts val="2200"/>
              </a:spcBef>
              <a:buSzPct val="125000"/>
              <a:buChar char="•"/>
              <a:defRPr sz="4400">
                <a:uFillTx/>
                <a:latin typeface="Helvetica Neue"/>
                <a:ea typeface="Helvetica Neue"/>
                <a:cs typeface="Helvetica Neue"/>
                <a:sym typeface="Helvetica Neue"/>
              </a:defRPr>
            </a:lvl2pPr>
            <a:lvl3pPr marL="2349500" marR="0" indent="-1143000" defTabSz="812800">
              <a:spcBef>
                <a:spcPts val="2200"/>
              </a:spcBef>
              <a:buSzPct val="125000"/>
              <a:defRPr sz="4400">
                <a:uFillTx/>
                <a:latin typeface="Helvetica Neue"/>
                <a:ea typeface="Helvetica Neue"/>
                <a:cs typeface="Helvetica Neue"/>
                <a:sym typeface="Helvetica Neue"/>
              </a:defRPr>
            </a:lvl3pPr>
            <a:lvl4pPr marL="2794000" marR="0" indent="-1143000" defTabSz="812800">
              <a:spcBef>
                <a:spcPts val="2200"/>
              </a:spcBef>
              <a:buSzPct val="125000"/>
              <a:buChar char="•"/>
              <a:defRPr sz="4400">
                <a:uFillTx/>
                <a:latin typeface="Helvetica Neue"/>
                <a:ea typeface="Helvetica Neue"/>
                <a:cs typeface="Helvetica Neue"/>
                <a:sym typeface="Helvetica Neue"/>
              </a:defRPr>
            </a:lvl4pPr>
            <a:lvl5pPr marL="3238500" marR="0" indent="-1143000" defTabSz="812800">
              <a:spcBef>
                <a:spcPts val="2200"/>
              </a:spcBef>
              <a:buSzPct val="125000"/>
              <a:buChar char="•"/>
              <a:defRPr sz="4400">
                <a:uFillTx/>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xfrm>
            <a:off x="11918950" y="12979400"/>
            <a:ext cx="520701" cy="558800"/>
          </a:xfrm>
          <a:prstGeom prst="rect">
            <a:avLst/>
          </a:prstGeom>
        </p:spPr>
        <p:txBody>
          <a:bodyPr/>
          <a:lstStyle>
            <a:lvl1pPr defTabSz="8128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bg>
      <p:bgPr>
        <a:solidFill>
          <a:srgbClr val="FFFFFF"/>
        </a:solidFill>
      </p:bgPr>
    </p:bg>
    <p:spTree>
      <p:nvGrpSpPr>
        <p:cNvPr id="1" name=""/>
        <p:cNvGrpSpPr/>
        <p:nvPr/>
      </p:nvGrpSpPr>
      <p:grpSpPr>
        <a:xfrm>
          <a:off x="0" y="0"/>
          <a:ext cx="0" cy="0"/>
          <a:chOff x="0" y="0"/>
          <a:chExt cx="0" cy="0"/>
        </a:xfrm>
      </p:grpSpPr>
      <p:sp>
        <p:nvSpPr>
          <p:cNvPr id="56" name="Title Text"/>
          <p:cNvSpPr txBox="1"/>
          <p:nvPr>
            <p:ph type="title"/>
          </p:nvPr>
        </p:nvSpPr>
        <p:spPr>
          <a:xfrm>
            <a:off x="3937000" y="355600"/>
            <a:ext cx="16510000" cy="1422400"/>
          </a:xfrm>
          <a:prstGeom prst="rect">
            <a:avLst/>
          </a:prstGeom>
        </p:spPr>
        <p:txBody>
          <a:bodyPr/>
          <a:lstStyle>
            <a:lvl1pPr marL="0" marR="0" defTabSz="812800">
              <a:defRPr b="1" sz="6800">
                <a:solidFill>
                  <a:srgbClr val="BC1900"/>
                </a:solidFill>
                <a:uFillTx/>
                <a:latin typeface="+mj-lt"/>
                <a:ea typeface="+mj-ea"/>
                <a:cs typeface="+mj-cs"/>
                <a:sym typeface="Century Gothic"/>
              </a:defRPr>
            </a:lvl1pPr>
          </a:lstStyle>
          <a:p>
            <a:pPr/>
            <a:r>
              <a:t>Title Text</a:t>
            </a:r>
          </a:p>
        </p:txBody>
      </p:sp>
      <p:sp>
        <p:nvSpPr>
          <p:cNvPr id="57" name="Body Level One…"/>
          <p:cNvSpPr txBox="1"/>
          <p:nvPr>
            <p:ph type="body" idx="1"/>
          </p:nvPr>
        </p:nvSpPr>
        <p:spPr>
          <a:xfrm>
            <a:off x="3937000" y="2870200"/>
            <a:ext cx="16510000" cy="9372600"/>
          </a:xfrm>
          <a:prstGeom prst="rect">
            <a:avLst/>
          </a:prstGeom>
        </p:spPr>
        <p:txBody>
          <a:bodyPr anchor="ctr"/>
          <a:lstStyle>
            <a:lvl1pPr marL="1460500" marR="0" indent="-1143000" defTabSz="812800">
              <a:spcBef>
                <a:spcPts val="2200"/>
              </a:spcBef>
              <a:buSzPct val="125000"/>
              <a:defRPr sz="4400">
                <a:uFillTx/>
                <a:latin typeface="Helvetica Neue"/>
                <a:ea typeface="Helvetica Neue"/>
                <a:cs typeface="Helvetica Neue"/>
                <a:sym typeface="Helvetica Neue"/>
              </a:defRPr>
            </a:lvl1pPr>
            <a:lvl2pPr marL="1905000" marR="0" indent="-1143000" defTabSz="812800">
              <a:spcBef>
                <a:spcPts val="2200"/>
              </a:spcBef>
              <a:buSzPct val="125000"/>
              <a:buChar char="•"/>
              <a:defRPr sz="4400">
                <a:uFillTx/>
                <a:latin typeface="Helvetica Neue"/>
                <a:ea typeface="Helvetica Neue"/>
                <a:cs typeface="Helvetica Neue"/>
                <a:sym typeface="Helvetica Neue"/>
              </a:defRPr>
            </a:lvl2pPr>
            <a:lvl3pPr marL="2349500" marR="0" indent="-1143000" defTabSz="812800">
              <a:spcBef>
                <a:spcPts val="2200"/>
              </a:spcBef>
              <a:buSzPct val="125000"/>
              <a:defRPr sz="4400">
                <a:uFillTx/>
                <a:latin typeface="Helvetica Neue"/>
                <a:ea typeface="Helvetica Neue"/>
                <a:cs typeface="Helvetica Neue"/>
                <a:sym typeface="Helvetica Neue"/>
              </a:defRPr>
            </a:lvl3pPr>
            <a:lvl4pPr marL="2794000" marR="0" indent="-1143000" defTabSz="812800">
              <a:spcBef>
                <a:spcPts val="2200"/>
              </a:spcBef>
              <a:buSzPct val="125000"/>
              <a:buChar char="•"/>
              <a:defRPr sz="4400">
                <a:uFillTx/>
                <a:latin typeface="Helvetica Neue"/>
                <a:ea typeface="Helvetica Neue"/>
                <a:cs typeface="Helvetica Neue"/>
                <a:sym typeface="Helvetica Neue"/>
              </a:defRPr>
            </a:lvl4pPr>
            <a:lvl5pPr marL="3238500" marR="0" indent="-1143000" defTabSz="812800">
              <a:spcBef>
                <a:spcPts val="2200"/>
              </a:spcBef>
              <a:buSzPct val="125000"/>
              <a:buChar char="•"/>
              <a:defRPr sz="4400">
                <a:uFillTx/>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xfrm>
            <a:off x="11918950" y="12979400"/>
            <a:ext cx="520701" cy="558800"/>
          </a:xfrm>
          <a:prstGeom prst="rect">
            <a:avLst/>
          </a:prstGeom>
        </p:spPr>
        <p:txBody>
          <a:bodyPr/>
          <a:lstStyle>
            <a:lvl1pPr defTabSz="8128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3">
    <p:bg>
      <p:bgPr>
        <a:solidFill>
          <a:srgbClr val="FFFFFF"/>
        </a:solidFill>
      </p:bgPr>
    </p:bg>
    <p:spTree>
      <p:nvGrpSpPr>
        <p:cNvPr id="1" name=""/>
        <p:cNvGrpSpPr/>
        <p:nvPr/>
      </p:nvGrpSpPr>
      <p:grpSpPr>
        <a:xfrm>
          <a:off x="0" y="0"/>
          <a:ext cx="0" cy="0"/>
          <a:chOff x="0" y="0"/>
          <a:chExt cx="0" cy="0"/>
        </a:xfrm>
      </p:grpSpPr>
      <p:sp>
        <p:nvSpPr>
          <p:cNvPr id="65" name="Title Text"/>
          <p:cNvSpPr txBox="1"/>
          <p:nvPr>
            <p:ph type="title"/>
          </p:nvPr>
        </p:nvSpPr>
        <p:spPr>
          <a:xfrm>
            <a:off x="3937000" y="355600"/>
            <a:ext cx="16510000" cy="1422400"/>
          </a:xfrm>
          <a:prstGeom prst="rect">
            <a:avLst/>
          </a:prstGeom>
        </p:spPr>
        <p:txBody>
          <a:bodyPr/>
          <a:lstStyle>
            <a:lvl1pPr marL="0" marR="0" defTabSz="812800">
              <a:defRPr b="1" sz="6800">
                <a:solidFill>
                  <a:srgbClr val="BC1900"/>
                </a:solidFill>
                <a:uFillTx/>
                <a:latin typeface="+mj-lt"/>
                <a:ea typeface="+mj-ea"/>
                <a:cs typeface="+mj-cs"/>
                <a:sym typeface="Century Gothic"/>
              </a:defRPr>
            </a:lvl1pPr>
          </a:lstStyle>
          <a:p>
            <a:pPr/>
            <a:r>
              <a:t>Title Text</a:t>
            </a:r>
          </a:p>
        </p:txBody>
      </p:sp>
      <p:sp>
        <p:nvSpPr>
          <p:cNvPr id="66" name="Body Level One…"/>
          <p:cNvSpPr txBox="1"/>
          <p:nvPr>
            <p:ph type="body" idx="1"/>
          </p:nvPr>
        </p:nvSpPr>
        <p:spPr>
          <a:xfrm>
            <a:off x="3937000" y="2870200"/>
            <a:ext cx="16510000" cy="9372600"/>
          </a:xfrm>
          <a:prstGeom prst="rect">
            <a:avLst/>
          </a:prstGeom>
        </p:spPr>
        <p:txBody>
          <a:bodyPr anchor="ctr"/>
          <a:lstStyle>
            <a:lvl1pPr marL="1460500" marR="0" indent="-1143000" defTabSz="812800">
              <a:spcBef>
                <a:spcPts val="2200"/>
              </a:spcBef>
              <a:buSzPct val="125000"/>
              <a:defRPr sz="4400">
                <a:uFillTx/>
                <a:latin typeface="Helvetica Neue"/>
                <a:ea typeface="Helvetica Neue"/>
                <a:cs typeface="Helvetica Neue"/>
                <a:sym typeface="Helvetica Neue"/>
              </a:defRPr>
            </a:lvl1pPr>
            <a:lvl2pPr marL="1905000" marR="0" indent="-1143000" defTabSz="812800">
              <a:spcBef>
                <a:spcPts val="2200"/>
              </a:spcBef>
              <a:buSzPct val="125000"/>
              <a:buChar char="•"/>
              <a:defRPr sz="4400">
                <a:uFillTx/>
                <a:latin typeface="Helvetica Neue"/>
                <a:ea typeface="Helvetica Neue"/>
                <a:cs typeface="Helvetica Neue"/>
                <a:sym typeface="Helvetica Neue"/>
              </a:defRPr>
            </a:lvl2pPr>
            <a:lvl3pPr marL="2349500" marR="0" indent="-1143000" defTabSz="812800">
              <a:spcBef>
                <a:spcPts val="2200"/>
              </a:spcBef>
              <a:buSzPct val="125000"/>
              <a:defRPr sz="4400">
                <a:uFillTx/>
                <a:latin typeface="Helvetica Neue"/>
                <a:ea typeface="Helvetica Neue"/>
                <a:cs typeface="Helvetica Neue"/>
                <a:sym typeface="Helvetica Neue"/>
              </a:defRPr>
            </a:lvl3pPr>
            <a:lvl4pPr marL="2794000" marR="0" indent="-1143000" defTabSz="812800">
              <a:spcBef>
                <a:spcPts val="2200"/>
              </a:spcBef>
              <a:buSzPct val="125000"/>
              <a:buChar char="•"/>
              <a:defRPr sz="4400">
                <a:uFillTx/>
                <a:latin typeface="Helvetica Neue"/>
                <a:ea typeface="Helvetica Neue"/>
                <a:cs typeface="Helvetica Neue"/>
                <a:sym typeface="Helvetica Neue"/>
              </a:defRPr>
            </a:lvl4pPr>
            <a:lvl5pPr marL="3238500" marR="0" indent="-1143000" defTabSz="812800">
              <a:spcBef>
                <a:spcPts val="2200"/>
              </a:spcBef>
              <a:buSzPct val="125000"/>
              <a:buChar char="•"/>
              <a:defRPr sz="4400">
                <a:uFillTx/>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xfrm>
            <a:off x="11918950" y="12979400"/>
            <a:ext cx="520701" cy="558800"/>
          </a:xfrm>
          <a:prstGeom prst="rect">
            <a:avLst/>
          </a:prstGeom>
        </p:spPr>
        <p:txBody>
          <a:bodyPr/>
          <a:lstStyle>
            <a:lvl1pPr defTabSz="8128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4">
    <p:bg>
      <p:bgPr>
        <a:solidFill>
          <a:srgbClr val="FFFFFF"/>
        </a:solidFill>
      </p:bgPr>
    </p:bg>
    <p:spTree>
      <p:nvGrpSpPr>
        <p:cNvPr id="1" name=""/>
        <p:cNvGrpSpPr/>
        <p:nvPr/>
      </p:nvGrpSpPr>
      <p:grpSpPr>
        <a:xfrm>
          <a:off x="0" y="0"/>
          <a:ext cx="0" cy="0"/>
          <a:chOff x="0" y="0"/>
          <a:chExt cx="0" cy="0"/>
        </a:xfrm>
      </p:grpSpPr>
      <p:sp>
        <p:nvSpPr>
          <p:cNvPr id="74" name="Title Text"/>
          <p:cNvSpPr txBox="1"/>
          <p:nvPr>
            <p:ph type="title"/>
          </p:nvPr>
        </p:nvSpPr>
        <p:spPr>
          <a:xfrm>
            <a:off x="3937000" y="355600"/>
            <a:ext cx="16510000" cy="1422400"/>
          </a:xfrm>
          <a:prstGeom prst="rect">
            <a:avLst/>
          </a:prstGeom>
        </p:spPr>
        <p:txBody>
          <a:bodyPr/>
          <a:lstStyle>
            <a:lvl1pPr marL="0" marR="0" defTabSz="812800">
              <a:defRPr b="1" sz="6800">
                <a:solidFill>
                  <a:srgbClr val="BC1900"/>
                </a:solidFill>
                <a:uFillTx/>
                <a:latin typeface="+mj-lt"/>
                <a:ea typeface="+mj-ea"/>
                <a:cs typeface="+mj-cs"/>
                <a:sym typeface="Century Gothic"/>
              </a:defRPr>
            </a:lvl1pPr>
          </a:lstStyle>
          <a:p>
            <a:pPr/>
            <a:r>
              <a:t>Title Text</a:t>
            </a:r>
          </a:p>
        </p:txBody>
      </p:sp>
      <p:sp>
        <p:nvSpPr>
          <p:cNvPr id="75" name="Body Level One…"/>
          <p:cNvSpPr txBox="1"/>
          <p:nvPr>
            <p:ph type="body" idx="1"/>
          </p:nvPr>
        </p:nvSpPr>
        <p:spPr>
          <a:xfrm>
            <a:off x="3937000" y="2870200"/>
            <a:ext cx="16510000" cy="9372600"/>
          </a:xfrm>
          <a:prstGeom prst="rect">
            <a:avLst/>
          </a:prstGeom>
        </p:spPr>
        <p:txBody>
          <a:bodyPr anchor="ctr"/>
          <a:lstStyle>
            <a:lvl1pPr marL="1460500" marR="0" indent="-1143000" defTabSz="812800">
              <a:spcBef>
                <a:spcPts val="2200"/>
              </a:spcBef>
              <a:buSzPct val="125000"/>
              <a:defRPr sz="4400">
                <a:uFillTx/>
                <a:latin typeface="Helvetica Neue"/>
                <a:ea typeface="Helvetica Neue"/>
                <a:cs typeface="Helvetica Neue"/>
                <a:sym typeface="Helvetica Neue"/>
              </a:defRPr>
            </a:lvl1pPr>
            <a:lvl2pPr marL="1905000" marR="0" indent="-1143000" defTabSz="812800">
              <a:spcBef>
                <a:spcPts val="2200"/>
              </a:spcBef>
              <a:buSzPct val="125000"/>
              <a:buChar char="•"/>
              <a:defRPr sz="4400">
                <a:uFillTx/>
                <a:latin typeface="Helvetica Neue"/>
                <a:ea typeface="Helvetica Neue"/>
                <a:cs typeface="Helvetica Neue"/>
                <a:sym typeface="Helvetica Neue"/>
              </a:defRPr>
            </a:lvl2pPr>
            <a:lvl3pPr marL="2349500" marR="0" indent="-1143000" defTabSz="812800">
              <a:spcBef>
                <a:spcPts val="2200"/>
              </a:spcBef>
              <a:buSzPct val="125000"/>
              <a:defRPr sz="4400">
                <a:uFillTx/>
                <a:latin typeface="Helvetica Neue"/>
                <a:ea typeface="Helvetica Neue"/>
                <a:cs typeface="Helvetica Neue"/>
                <a:sym typeface="Helvetica Neue"/>
              </a:defRPr>
            </a:lvl3pPr>
            <a:lvl4pPr marL="2794000" marR="0" indent="-1143000" defTabSz="812800">
              <a:spcBef>
                <a:spcPts val="2200"/>
              </a:spcBef>
              <a:buSzPct val="125000"/>
              <a:buChar char="•"/>
              <a:defRPr sz="4400">
                <a:uFillTx/>
                <a:latin typeface="Helvetica Neue"/>
                <a:ea typeface="Helvetica Neue"/>
                <a:cs typeface="Helvetica Neue"/>
                <a:sym typeface="Helvetica Neue"/>
              </a:defRPr>
            </a:lvl4pPr>
            <a:lvl5pPr marL="3238500" marR="0" indent="-1143000" defTabSz="812800">
              <a:spcBef>
                <a:spcPts val="2200"/>
              </a:spcBef>
              <a:buSzPct val="125000"/>
              <a:buChar char="•"/>
              <a:defRPr sz="4400">
                <a:uFillTx/>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xfrm>
            <a:off x="11918950" y="12979400"/>
            <a:ext cx="520701" cy="558800"/>
          </a:xfrm>
          <a:prstGeom prst="rect">
            <a:avLst/>
          </a:prstGeom>
        </p:spPr>
        <p:txBody>
          <a:bodyPr/>
          <a:lstStyle>
            <a:lvl1pPr defTabSz="8128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ster #7 copy">
    <p:bg>
      <p:bgPr>
        <a:solidFill>
          <a:srgbClr val="FFFFFF"/>
        </a:solidFill>
      </p:bgPr>
    </p:bg>
    <p:spTree>
      <p:nvGrpSpPr>
        <p:cNvPr id="1" name=""/>
        <p:cNvGrpSpPr/>
        <p:nvPr/>
      </p:nvGrpSpPr>
      <p:grpSpPr>
        <a:xfrm>
          <a:off x="0" y="0"/>
          <a:ext cx="0" cy="0"/>
          <a:chOff x="0" y="0"/>
          <a:chExt cx="0" cy="0"/>
        </a:xfrm>
      </p:grpSpPr>
      <p:sp>
        <p:nvSpPr>
          <p:cNvPr id="83" name="Image"/>
          <p:cNvSpPr/>
          <p:nvPr>
            <p:ph type="pic" sz="half" idx="13"/>
          </p:nvPr>
        </p:nvSpPr>
        <p:spPr>
          <a:xfrm>
            <a:off x="4826000" y="3048000"/>
            <a:ext cx="14727539" cy="9017000"/>
          </a:xfrm>
          <a:prstGeom prst="rect">
            <a:avLst/>
          </a:prstGeom>
        </p:spPr>
        <p:txBody>
          <a:bodyPr lIns="91439" tIns="45719" rIns="91439" bIns="45719"/>
          <a:lstStyle/>
          <a:p>
            <a:pPr/>
          </a:p>
        </p:txBody>
      </p:sp>
      <p:sp>
        <p:nvSpPr>
          <p:cNvPr id="84" name="Title Text"/>
          <p:cNvSpPr txBox="1"/>
          <p:nvPr>
            <p:ph type="title"/>
          </p:nvPr>
        </p:nvSpPr>
        <p:spPr>
          <a:xfrm>
            <a:off x="3937000" y="355600"/>
            <a:ext cx="16510000" cy="1422400"/>
          </a:xfrm>
          <a:prstGeom prst="rect">
            <a:avLst/>
          </a:prstGeom>
        </p:spPr>
        <p:txBody>
          <a:bodyPr/>
          <a:lstStyle>
            <a:lvl1pPr marL="0" marR="0" defTabSz="812800">
              <a:defRPr b="1" sz="6800">
                <a:solidFill>
                  <a:srgbClr val="BC1900"/>
                </a:solidFill>
                <a:uFillTx/>
                <a:latin typeface="+mj-lt"/>
                <a:ea typeface="+mj-ea"/>
                <a:cs typeface="+mj-cs"/>
                <a:sym typeface="Century Gothic"/>
              </a:defRPr>
            </a:lvl1pPr>
          </a:lstStyle>
          <a:p>
            <a:pPr/>
            <a:r>
              <a:t>Title Text</a:t>
            </a:r>
          </a:p>
        </p:txBody>
      </p:sp>
      <p:sp>
        <p:nvSpPr>
          <p:cNvPr id="85" name="Slide Number"/>
          <p:cNvSpPr txBox="1"/>
          <p:nvPr>
            <p:ph type="sldNum" sz="quarter" idx="2"/>
          </p:nvPr>
        </p:nvSpPr>
        <p:spPr>
          <a:xfrm>
            <a:off x="11918950" y="12979400"/>
            <a:ext cx="520701" cy="558800"/>
          </a:xfrm>
          <a:prstGeom prst="rect">
            <a:avLst/>
          </a:prstGeom>
        </p:spPr>
        <p:txBody>
          <a:bodyPr/>
          <a:lstStyle>
            <a:lvl1pPr defTabSz="812800">
              <a:defRPr sz="2400">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11891"/>
        </a:solidFill>
      </p:bgPr>
    </p:bg>
    <p:spTree>
      <p:nvGrpSpPr>
        <p:cNvPr id="1" name=""/>
        <p:cNvGrpSpPr/>
        <p:nvPr/>
      </p:nvGrpSpPr>
      <p:grpSpPr>
        <a:xfrm>
          <a:off x="0" y="0"/>
          <a:ext cx="0" cy="0"/>
          <a:chOff x="0" y="0"/>
          <a:chExt cx="0" cy="0"/>
        </a:xfrm>
      </p:grpSpPr>
      <p:sp>
        <p:nvSpPr>
          <p:cNvPr id="2" name="Title Text"/>
          <p:cNvSpPr txBox="1"/>
          <p:nvPr>
            <p:ph type="title"/>
          </p:nvPr>
        </p:nvSpPr>
        <p:spPr>
          <a:xfrm>
            <a:off x="4419600" y="762000"/>
            <a:ext cx="15544800" cy="3200400"/>
          </a:xfrm>
          <a:prstGeom prst="rect">
            <a:avLst/>
          </a:prstGeom>
          <a:ln w="25400">
            <a:miter lim="400000"/>
          </a:ln>
          <a:extLst>
            <a:ext uri="{C572A759-6A51-4108-AA02-DFA0A04FC94B}">
              <ma14:wrappingTextBoxFlag xmlns:ma14="http://schemas.microsoft.com/office/mac/drawingml/2011/main" val="1"/>
            </a:ext>
          </a:extLst>
        </p:spPr>
        <p:txBody>
          <a:bodyPr lIns="101600" tIns="101600" rIns="101600" bIns="101600" anchor="ctr"/>
          <a:lstStyle/>
          <a:p>
            <a:pPr/>
            <a:r>
              <a:t>Title Text</a:t>
            </a:r>
          </a:p>
        </p:txBody>
      </p:sp>
      <p:sp>
        <p:nvSpPr>
          <p:cNvPr id="3" name="Body Level One…"/>
          <p:cNvSpPr txBox="1"/>
          <p:nvPr>
            <p:ph type="body" idx="1"/>
          </p:nvPr>
        </p:nvSpPr>
        <p:spPr>
          <a:xfrm>
            <a:off x="4419600" y="3962400"/>
            <a:ext cx="15544800" cy="9753600"/>
          </a:xfrm>
          <a:prstGeom prst="rect">
            <a:avLst/>
          </a:prstGeom>
          <a:ln w="25400">
            <a:miter lim="400000"/>
          </a:ln>
          <a:extLst>
            <a:ext uri="{C572A759-6A51-4108-AA02-DFA0A04FC94B}">
              <ma14:wrappingTextBoxFlag xmlns:ma14="http://schemas.microsoft.com/office/mac/drawingml/2011/main" val="1"/>
            </a:ext>
          </a:extLst>
        </p:spPr>
        <p:txBody>
          <a:bodyPr lIns="101600" tIns="101600" rIns="101600" bIns="101600"/>
          <a:lstStyle>
            <a:lvl2pPr marL="1069339" indent="-571499">
              <a:spcBef>
                <a:spcPts val="1200"/>
              </a:spcBef>
              <a:buChar char="–"/>
              <a:defRPr sz="5600"/>
            </a:lvl2pPr>
            <a:lvl3pPr marL="1412239" indent="-457200">
              <a:spcBef>
                <a:spcPts val="1100"/>
              </a:spcBef>
              <a:defRPr sz="4800"/>
            </a:lvl3pPr>
            <a:lvl4pPr marL="1869439" indent="-457200">
              <a:spcBef>
                <a:spcPts val="900"/>
              </a:spcBef>
              <a:buChar char="–"/>
              <a:defRPr sz="4000"/>
            </a:lvl4pPr>
            <a:lvl5pPr marL="2326639" indent="-457200">
              <a:spcBef>
                <a:spcPts val="900"/>
              </a:spcBef>
              <a:buChar char="»"/>
              <a:defRPr sz="4000"/>
            </a:lvl5p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7753682" y="12496800"/>
            <a:ext cx="611436" cy="597967"/>
          </a:xfrm>
          <a:prstGeom prst="rect">
            <a:avLst/>
          </a:prstGeom>
          <a:ln w="25400">
            <a:miter lim="400000"/>
          </a:ln>
        </p:spPr>
        <p:txBody>
          <a:bodyPr wrap="none" lIns="101600" tIns="101600" rIns="101600" bIns="101600">
            <a:spAutoFit/>
          </a:bodyPr>
          <a:lstStyle>
            <a:lvl1pPr algn="ctr">
              <a:defRPr sz="2800">
                <a:uFill>
                  <a:solidFill>
                    <a:srgbClr val="000000"/>
                  </a:solidFill>
                </a:uFill>
                <a:latin typeface="+mn-lt"/>
                <a:ea typeface="+mn-ea"/>
                <a:cs typeface="+mn-cs"/>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81279" marR="81279"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mn-lt"/>
          <a:ea typeface="+mn-ea"/>
          <a:cs typeface="+mn-cs"/>
          <a:sym typeface="Arial"/>
        </a:defRPr>
      </a:lvl1pPr>
      <a:lvl2pPr marL="81279" marR="81279" indent="22860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mn-lt"/>
          <a:ea typeface="+mn-ea"/>
          <a:cs typeface="+mn-cs"/>
          <a:sym typeface="Arial"/>
        </a:defRPr>
      </a:lvl2pPr>
      <a:lvl3pPr marL="81279" marR="81279" indent="45720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mn-lt"/>
          <a:ea typeface="+mn-ea"/>
          <a:cs typeface="+mn-cs"/>
          <a:sym typeface="Arial"/>
        </a:defRPr>
      </a:lvl3pPr>
      <a:lvl4pPr marL="81279" marR="81279" indent="68580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mn-lt"/>
          <a:ea typeface="+mn-ea"/>
          <a:cs typeface="+mn-cs"/>
          <a:sym typeface="Arial"/>
        </a:defRPr>
      </a:lvl4pPr>
      <a:lvl5pPr marL="81279" marR="81279" indent="91440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mn-lt"/>
          <a:ea typeface="+mn-ea"/>
          <a:cs typeface="+mn-cs"/>
          <a:sym typeface="Arial"/>
        </a:defRPr>
      </a:lvl5pPr>
      <a:lvl6pPr marL="81279" marR="81279" indent="114300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mn-lt"/>
          <a:ea typeface="+mn-ea"/>
          <a:cs typeface="+mn-cs"/>
          <a:sym typeface="Arial"/>
        </a:defRPr>
      </a:lvl6pPr>
      <a:lvl7pPr marL="81279" marR="81279" indent="137160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mn-lt"/>
          <a:ea typeface="+mn-ea"/>
          <a:cs typeface="+mn-cs"/>
          <a:sym typeface="Arial"/>
        </a:defRPr>
      </a:lvl7pPr>
      <a:lvl8pPr marL="81279" marR="81279" indent="1600199"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mn-lt"/>
          <a:ea typeface="+mn-ea"/>
          <a:cs typeface="+mn-cs"/>
          <a:sym typeface="Arial"/>
        </a:defRPr>
      </a:lvl8pPr>
      <a:lvl9pPr marL="81279" marR="81279" indent="182880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
            <a:solidFill>
              <a:srgbClr val="000000"/>
            </a:solidFill>
          </a:uFill>
          <a:latin typeface="+mn-lt"/>
          <a:ea typeface="+mn-ea"/>
          <a:cs typeface="+mn-cs"/>
          <a:sym typeface="Arial"/>
        </a:defRPr>
      </a:lvl9pPr>
    </p:titleStyle>
    <p:bodyStyle>
      <a:lvl1pPr marL="726440" marR="81279" indent="-685800" algn="l" defTabSz="1828800" rtl="0" latinLnBrk="0">
        <a:lnSpc>
          <a:spcPct val="100000"/>
        </a:lnSpc>
        <a:spcBef>
          <a:spcPts val="1400"/>
        </a:spcBef>
        <a:spcAft>
          <a:spcPts val="0"/>
        </a:spcAft>
        <a:buClrTx/>
        <a:buSzPct val="100000"/>
        <a:buFontTx/>
        <a:buChar char="•"/>
        <a:tabLst/>
        <a:defRPr b="0" baseline="0" cap="none" i="0" spc="0" strike="noStrike" sz="6400" u="none">
          <a:solidFill>
            <a:srgbClr val="000000"/>
          </a:solidFill>
          <a:uFill>
            <a:solidFill>
              <a:srgbClr val="000000"/>
            </a:solidFill>
          </a:uFill>
          <a:latin typeface="+mn-lt"/>
          <a:ea typeface="+mn-ea"/>
          <a:cs typeface="+mn-cs"/>
          <a:sym typeface="Arial"/>
        </a:defRPr>
      </a:lvl1pPr>
      <a:lvl2pPr marL="1150982" marR="81279" indent="-653142" algn="l" defTabSz="1828800" rtl="0" latinLnBrk="0">
        <a:lnSpc>
          <a:spcPct val="100000"/>
        </a:lnSpc>
        <a:spcBef>
          <a:spcPts val="1400"/>
        </a:spcBef>
        <a:spcAft>
          <a:spcPts val="0"/>
        </a:spcAft>
        <a:buClrTx/>
        <a:buSzPct val="100000"/>
        <a:buFontTx/>
        <a:buChar char="•"/>
        <a:tabLst/>
        <a:defRPr b="0" baseline="0" cap="none" i="0" spc="0" strike="noStrike" sz="6400" u="none">
          <a:solidFill>
            <a:srgbClr val="000000"/>
          </a:solidFill>
          <a:uFill>
            <a:solidFill>
              <a:srgbClr val="000000"/>
            </a:solidFill>
          </a:uFill>
          <a:latin typeface="+mn-lt"/>
          <a:ea typeface="+mn-ea"/>
          <a:cs typeface="+mn-cs"/>
          <a:sym typeface="Arial"/>
        </a:defRPr>
      </a:lvl2pPr>
      <a:lvl3pPr marL="1564639" marR="81279" indent="-609600" algn="l" defTabSz="1828800" rtl="0" latinLnBrk="0">
        <a:lnSpc>
          <a:spcPct val="100000"/>
        </a:lnSpc>
        <a:spcBef>
          <a:spcPts val="1400"/>
        </a:spcBef>
        <a:spcAft>
          <a:spcPts val="0"/>
        </a:spcAft>
        <a:buClrTx/>
        <a:buSzPct val="100000"/>
        <a:buFontTx/>
        <a:buChar char="•"/>
        <a:tabLst/>
        <a:defRPr b="0" baseline="0" cap="none" i="0" spc="0" strike="noStrike" sz="6400" u="none">
          <a:solidFill>
            <a:srgbClr val="000000"/>
          </a:solidFill>
          <a:uFill>
            <a:solidFill>
              <a:srgbClr val="000000"/>
            </a:solidFill>
          </a:uFill>
          <a:latin typeface="+mn-lt"/>
          <a:ea typeface="+mn-ea"/>
          <a:cs typeface="+mn-cs"/>
          <a:sym typeface="Arial"/>
        </a:defRPr>
      </a:lvl3pPr>
      <a:lvl4pPr marL="2143759" marR="81279" indent="-731519" algn="l" defTabSz="1828800" rtl="0" latinLnBrk="0">
        <a:lnSpc>
          <a:spcPct val="100000"/>
        </a:lnSpc>
        <a:spcBef>
          <a:spcPts val="1400"/>
        </a:spcBef>
        <a:spcAft>
          <a:spcPts val="0"/>
        </a:spcAft>
        <a:buClrTx/>
        <a:buSzPct val="100000"/>
        <a:buFontTx/>
        <a:buChar char="•"/>
        <a:tabLst/>
        <a:defRPr b="0" baseline="0" cap="none" i="0" spc="0" strike="noStrike" sz="6400" u="none">
          <a:solidFill>
            <a:srgbClr val="000000"/>
          </a:solidFill>
          <a:uFill>
            <a:solidFill>
              <a:srgbClr val="000000"/>
            </a:solidFill>
          </a:uFill>
          <a:latin typeface="+mn-lt"/>
          <a:ea typeface="+mn-ea"/>
          <a:cs typeface="+mn-cs"/>
          <a:sym typeface="Arial"/>
        </a:defRPr>
      </a:lvl4pPr>
      <a:lvl5pPr marL="2600959" marR="81279" indent="-731519" algn="l" defTabSz="1828800" rtl="0" latinLnBrk="0">
        <a:lnSpc>
          <a:spcPct val="100000"/>
        </a:lnSpc>
        <a:spcBef>
          <a:spcPts val="1400"/>
        </a:spcBef>
        <a:spcAft>
          <a:spcPts val="0"/>
        </a:spcAft>
        <a:buClrTx/>
        <a:buSzPct val="100000"/>
        <a:buFontTx/>
        <a:buChar char="•"/>
        <a:tabLst/>
        <a:defRPr b="0" baseline="0" cap="none" i="0" spc="0" strike="noStrike" sz="6400" u="none">
          <a:solidFill>
            <a:srgbClr val="000000"/>
          </a:solidFill>
          <a:uFill>
            <a:solidFill>
              <a:srgbClr val="000000"/>
            </a:solidFill>
          </a:uFill>
          <a:latin typeface="+mn-lt"/>
          <a:ea typeface="+mn-ea"/>
          <a:cs typeface="+mn-cs"/>
          <a:sym typeface="Arial"/>
        </a:defRPr>
      </a:lvl5pPr>
      <a:lvl6pPr marL="3402661" marR="81279" indent="-1408761" algn="l" defTabSz="1828800" rtl="0" latinLnBrk="0">
        <a:lnSpc>
          <a:spcPct val="100000"/>
        </a:lnSpc>
        <a:spcBef>
          <a:spcPts val="1400"/>
        </a:spcBef>
        <a:spcAft>
          <a:spcPts val="0"/>
        </a:spcAft>
        <a:buClrTx/>
        <a:buSzPct val="171000"/>
        <a:buFontTx/>
        <a:buChar char="•"/>
        <a:tabLst/>
        <a:defRPr b="0" baseline="0" cap="none" i="0" spc="0" strike="noStrike" sz="6400" u="none">
          <a:solidFill>
            <a:srgbClr val="000000"/>
          </a:solidFill>
          <a:uFill>
            <a:solidFill>
              <a:srgbClr val="000000"/>
            </a:solidFill>
          </a:uFill>
          <a:latin typeface="+mn-lt"/>
          <a:ea typeface="+mn-ea"/>
          <a:cs typeface="+mn-cs"/>
          <a:sym typeface="Arial"/>
        </a:defRPr>
      </a:lvl6pPr>
      <a:lvl7pPr marL="3758261" marR="81279" indent="-1408761" algn="l" defTabSz="1828800" rtl="0" latinLnBrk="0">
        <a:lnSpc>
          <a:spcPct val="100000"/>
        </a:lnSpc>
        <a:spcBef>
          <a:spcPts val="1400"/>
        </a:spcBef>
        <a:spcAft>
          <a:spcPts val="0"/>
        </a:spcAft>
        <a:buClrTx/>
        <a:buSzPct val="171000"/>
        <a:buFontTx/>
        <a:buChar char="•"/>
        <a:tabLst/>
        <a:defRPr b="0" baseline="0" cap="none" i="0" spc="0" strike="noStrike" sz="6400" u="none">
          <a:solidFill>
            <a:srgbClr val="000000"/>
          </a:solidFill>
          <a:uFill>
            <a:solidFill>
              <a:srgbClr val="000000"/>
            </a:solidFill>
          </a:uFill>
          <a:latin typeface="+mn-lt"/>
          <a:ea typeface="+mn-ea"/>
          <a:cs typeface="+mn-cs"/>
          <a:sym typeface="Arial"/>
        </a:defRPr>
      </a:lvl7pPr>
      <a:lvl8pPr marL="4113861" marR="81279" indent="-1408761" algn="l" defTabSz="1828800" rtl="0" latinLnBrk="0">
        <a:lnSpc>
          <a:spcPct val="100000"/>
        </a:lnSpc>
        <a:spcBef>
          <a:spcPts val="1400"/>
        </a:spcBef>
        <a:spcAft>
          <a:spcPts val="0"/>
        </a:spcAft>
        <a:buClrTx/>
        <a:buSzPct val="171000"/>
        <a:buFontTx/>
        <a:buChar char="•"/>
        <a:tabLst/>
        <a:defRPr b="0" baseline="0" cap="none" i="0" spc="0" strike="noStrike" sz="6400" u="none">
          <a:solidFill>
            <a:srgbClr val="000000"/>
          </a:solidFill>
          <a:uFill>
            <a:solidFill>
              <a:srgbClr val="000000"/>
            </a:solidFill>
          </a:uFill>
          <a:latin typeface="+mn-lt"/>
          <a:ea typeface="+mn-ea"/>
          <a:cs typeface="+mn-cs"/>
          <a:sym typeface="Arial"/>
        </a:defRPr>
      </a:lvl8pPr>
      <a:lvl9pPr marL="4469461" marR="81279" indent="-1408761" algn="l" defTabSz="1828800" rtl="0" latinLnBrk="0">
        <a:lnSpc>
          <a:spcPct val="100000"/>
        </a:lnSpc>
        <a:spcBef>
          <a:spcPts val="1400"/>
        </a:spcBef>
        <a:spcAft>
          <a:spcPts val="0"/>
        </a:spcAft>
        <a:buClrTx/>
        <a:buSzPct val="171000"/>
        <a:buFontTx/>
        <a:buChar char="•"/>
        <a:tabLst/>
        <a:defRPr b="0" baseline="0" cap="none" i="0" spc="0" strike="noStrike" sz="6400" u="none">
          <a:solidFill>
            <a:srgbClr val="000000"/>
          </a:solidFill>
          <a:uFill>
            <a:solidFill>
              <a:srgbClr val="000000"/>
            </a:solidFill>
          </a:uFill>
          <a:latin typeface="+mn-lt"/>
          <a:ea typeface="+mn-ea"/>
          <a:cs typeface="+mn-cs"/>
          <a:sym typeface="Arial"/>
        </a:defRPr>
      </a:lvl9pPr>
    </p:bodyStyle>
    <p:otherStyle>
      <a:lvl1pPr marL="0" marR="0" indent="0" algn="ctr" defTabSz="914400" latinLnBrk="0">
        <a:lnSpc>
          <a:spcPct val="100000"/>
        </a:lnSpc>
        <a:spcBef>
          <a:spcPts val="0"/>
        </a:spcBef>
        <a:spcAft>
          <a:spcPts val="0"/>
        </a:spcAft>
        <a:buClrTx/>
        <a:buSzTx/>
        <a:buFontTx/>
        <a:buNone/>
        <a:tabLst/>
        <a:defRPr b="0" baseline="0" cap="none" i="0" spc="0" strike="noStrike" sz="2800" u="none">
          <a:solidFill>
            <a:schemeClr val="tx1"/>
          </a:solidFill>
          <a:uFill>
            <a:solidFill>
              <a:srgbClr val="000000"/>
            </a:solidFill>
          </a:uFill>
          <a:latin typeface="+mn-lt"/>
          <a:ea typeface="+mn-ea"/>
          <a:cs typeface="+mn-cs"/>
          <a:sym typeface="Arial"/>
        </a:defRPr>
      </a:lvl1pPr>
      <a:lvl2pPr marL="0" marR="0" indent="228600" algn="ctr" defTabSz="914400" latinLnBrk="0">
        <a:lnSpc>
          <a:spcPct val="100000"/>
        </a:lnSpc>
        <a:spcBef>
          <a:spcPts val="0"/>
        </a:spcBef>
        <a:spcAft>
          <a:spcPts val="0"/>
        </a:spcAft>
        <a:buClrTx/>
        <a:buSzTx/>
        <a:buFontTx/>
        <a:buNone/>
        <a:tabLst/>
        <a:defRPr b="0" baseline="0" cap="none" i="0" spc="0" strike="noStrike" sz="2800" u="none">
          <a:solidFill>
            <a:schemeClr val="tx1"/>
          </a:solidFill>
          <a:uFill>
            <a:solidFill>
              <a:srgbClr val="000000"/>
            </a:solidFill>
          </a:uFill>
          <a:latin typeface="+mn-lt"/>
          <a:ea typeface="+mn-ea"/>
          <a:cs typeface="+mn-cs"/>
          <a:sym typeface="Arial"/>
        </a:defRPr>
      </a:lvl2pPr>
      <a:lvl3pPr marL="0" marR="0" indent="457200" algn="ctr" defTabSz="914400" latinLnBrk="0">
        <a:lnSpc>
          <a:spcPct val="100000"/>
        </a:lnSpc>
        <a:spcBef>
          <a:spcPts val="0"/>
        </a:spcBef>
        <a:spcAft>
          <a:spcPts val="0"/>
        </a:spcAft>
        <a:buClrTx/>
        <a:buSzTx/>
        <a:buFontTx/>
        <a:buNone/>
        <a:tabLst/>
        <a:defRPr b="0" baseline="0" cap="none" i="0" spc="0" strike="noStrike" sz="2800" u="none">
          <a:solidFill>
            <a:schemeClr val="tx1"/>
          </a:solidFill>
          <a:uFill>
            <a:solidFill>
              <a:srgbClr val="000000"/>
            </a:solidFill>
          </a:uFill>
          <a:latin typeface="+mn-lt"/>
          <a:ea typeface="+mn-ea"/>
          <a:cs typeface="+mn-cs"/>
          <a:sym typeface="Arial"/>
        </a:defRPr>
      </a:lvl3pPr>
      <a:lvl4pPr marL="0" marR="0" indent="685800" algn="ctr" defTabSz="914400" latinLnBrk="0">
        <a:lnSpc>
          <a:spcPct val="100000"/>
        </a:lnSpc>
        <a:spcBef>
          <a:spcPts val="0"/>
        </a:spcBef>
        <a:spcAft>
          <a:spcPts val="0"/>
        </a:spcAft>
        <a:buClrTx/>
        <a:buSzTx/>
        <a:buFontTx/>
        <a:buNone/>
        <a:tabLst/>
        <a:defRPr b="0" baseline="0" cap="none" i="0" spc="0" strike="noStrike" sz="2800" u="none">
          <a:solidFill>
            <a:schemeClr val="tx1"/>
          </a:solidFill>
          <a:uFill>
            <a:solidFill>
              <a:srgbClr val="000000"/>
            </a:solidFill>
          </a:uFill>
          <a:latin typeface="+mn-lt"/>
          <a:ea typeface="+mn-ea"/>
          <a:cs typeface="+mn-cs"/>
          <a:sym typeface="Arial"/>
        </a:defRPr>
      </a:lvl4pPr>
      <a:lvl5pPr marL="0" marR="0" indent="914400" algn="ctr" defTabSz="914400" latinLnBrk="0">
        <a:lnSpc>
          <a:spcPct val="100000"/>
        </a:lnSpc>
        <a:spcBef>
          <a:spcPts val="0"/>
        </a:spcBef>
        <a:spcAft>
          <a:spcPts val="0"/>
        </a:spcAft>
        <a:buClrTx/>
        <a:buSzTx/>
        <a:buFontTx/>
        <a:buNone/>
        <a:tabLst/>
        <a:defRPr b="0" baseline="0" cap="none" i="0" spc="0" strike="noStrike" sz="2800" u="none">
          <a:solidFill>
            <a:schemeClr val="tx1"/>
          </a:solidFill>
          <a:uFill>
            <a:solidFill>
              <a:srgbClr val="000000"/>
            </a:solidFill>
          </a:uFill>
          <a:latin typeface="+mn-lt"/>
          <a:ea typeface="+mn-ea"/>
          <a:cs typeface="+mn-cs"/>
          <a:sym typeface="Arial"/>
        </a:defRPr>
      </a:lvl5pPr>
      <a:lvl6pPr marL="0" marR="0" indent="1143000" algn="ctr" defTabSz="914400" latinLnBrk="0">
        <a:lnSpc>
          <a:spcPct val="100000"/>
        </a:lnSpc>
        <a:spcBef>
          <a:spcPts val="0"/>
        </a:spcBef>
        <a:spcAft>
          <a:spcPts val="0"/>
        </a:spcAft>
        <a:buClrTx/>
        <a:buSzTx/>
        <a:buFontTx/>
        <a:buNone/>
        <a:tabLst/>
        <a:defRPr b="0" baseline="0" cap="none" i="0" spc="0" strike="noStrike" sz="2800" u="none">
          <a:solidFill>
            <a:schemeClr val="tx1"/>
          </a:solidFill>
          <a:uFill>
            <a:solidFill>
              <a:srgbClr val="000000"/>
            </a:solidFill>
          </a:uFill>
          <a:latin typeface="+mn-lt"/>
          <a:ea typeface="+mn-ea"/>
          <a:cs typeface="+mn-cs"/>
          <a:sym typeface="Arial"/>
        </a:defRPr>
      </a:lvl6pPr>
      <a:lvl7pPr marL="0" marR="0" indent="1371600" algn="ctr" defTabSz="914400" latinLnBrk="0">
        <a:lnSpc>
          <a:spcPct val="100000"/>
        </a:lnSpc>
        <a:spcBef>
          <a:spcPts val="0"/>
        </a:spcBef>
        <a:spcAft>
          <a:spcPts val="0"/>
        </a:spcAft>
        <a:buClrTx/>
        <a:buSzTx/>
        <a:buFontTx/>
        <a:buNone/>
        <a:tabLst/>
        <a:defRPr b="0" baseline="0" cap="none" i="0" spc="0" strike="noStrike" sz="2800" u="none">
          <a:solidFill>
            <a:schemeClr val="tx1"/>
          </a:solidFill>
          <a:uFill>
            <a:solidFill>
              <a:srgbClr val="000000"/>
            </a:solidFill>
          </a:uFill>
          <a:latin typeface="+mn-lt"/>
          <a:ea typeface="+mn-ea"/>
          <a:cs typeface="+mn-cs"/>
          <a:sym typeface="Arial"/>
        </a:defRPr>
      </a:lvl7pPr>
      <a:lvl8pPr marL="0" marR="0" indent="1600200" algn="ctr" defTabSz="914400" latinLnBrk="0">
        <a:lnSpc>
          <a:spcPct val="100000"/>
        </a:lnSpc>
        <a:spcBef>
          <a:spcPts val="0"/>
        </a:spcBef>
        <a:spcAft>
          <a:spcPts val="0"/>
        </a:spcAft>
        <a:buClrTx/>
        <a:buSzTx/>
        <a:buFontTx/>
        <a:buNone/>
        <a:tabLst/>
        <a:defRPr b="0" baseline="0" cap="none" i="0" spc="0" strike="noStrike" sz="2800" u="none">
          <a:solidFill>
            <a:schemeClr val="tx1"/>
          </a:solidFill>
          <a:uFill>
            <a:solidFill>
              <a:srgbClr val="000000"/>
            </a:solidFill>
          </a:uFill>
          <a:latin typeface="+mn-lt"/>
          <a:ea typeface="+mn-ea"/>
          <a:cs typeface="+mn-cs"/>
          <a:sym typeface="Arial"/>
        </a:defRPr>
      </a:lvl8pPr>
      <a:lvl9pPr marL="0" marR="0" indent="1828800" algn="ctr" defTabSz="914400" latinLnBrk="0">
        <a:lnSpc>
          <a:spcPct val="100000"/>
        </a:lnSpc>
        <a:spcBef>
          <a:spcPts val="0"/>
        </a:spcBef>
        <a:spcAft>
          <a:spcPts val="0"/>
        </a:spcAft>
        <a:buClrTx/>
        <a:buSzTx/>
        <a:buFontTx/>
        <a:buNone/>
        <a:tabLst/>
        <a:defRPr b="0" baseline="0" cap="none" i="0" spc="0" strike="noStrike" sz="2800" u="none">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75" name="GLImER: A MATLAB-based tool to image global lithospheric structure"/>
          <p:cNvSpPr txBox="1"/>
          <p:nvPr>
            <p:ph type="title"/>
          </p:nvPr>
        </p:nvSpPr>
        <p:spPr>
          <a:xfrm>
            <a:off x="2852029" y="508000"/>
            <a:ext cx="18679943" cy="3471344"/>
          </a:xfrm>
          <a:prstGeom prst="rect">
            <a:avLst/>
          </a:prstGeom>
        </p:spPr>
        <p:txBody>
          <a:bodyPr/>
          <a:lstStyle>
            <a:lvl1pPr>
              <a:defRPr b="1" sz="6000">
                <a:solidFill>
                  <a:srgbClr val="FFFB00"/>
                </a:solidFill>
                <a:uFill>
                  <a:solidFill>
                    <a:srgbClr val="FFFB00"/>
                  </a:solidFill>
                </a:uFill>
                <a:latin typeface="+mj-lt"/>
                <a:ea typeface="+mj-ea"/>
                <a:cs typeface="+mj-cs"/>
                <a:sym typeface="Century Gothic"/>
              </a:defRPr>
            </a:lvl1pPr>
          </a:lstStyle>
          <a:p>
            <a:pPr>
              <a:defRPr b="0">
                <a:solidFill>
                  <a:srgbClr val="000000"/>
                </a:solidFill>
                <a:uFill>
                  <a:solidFill>
                    <a:srgbClr val="000000"/>
                  </a:solidFill>
                </a:uFill>
                <a:latin typeface="+mn-lt"/>
                <a:ea typeface="+mn-ea"/>
                <a:cs typeface="+mn-cs"/>
                <a:sym typeface="Arial"/>
              </a:defRPr>
            </a:pPr>
            <a:r>
              <a:rPr b="1">
                <a:solidFill>
                  <a:srgbClr val="FFFB00"/>
                </a:solidFill>
                <a:uFill>
                  <a:solidFill>
                    <a:srgbClr val="FFFB00"/>
                  </a:solidFill>
                </a:uFill>
                <a:latin typeface="+mj-lt"/>
                <a:ea typeface="+mj-ea"/>
                <a:cs typeface="+mj-cs"/>
                <a:sym typeface="Century Gothic"/>
              </a:rPr>
              <a:t>GLImER: A MATLAB-based tool to image global lithospheric structure</a:t>
            </a:r>
          </a:p>
        </p:txBody>
      </p:sp>
      <p:sp>
        <p:nvSpPr>
          <p:cNvPr id="176" name="Universitetet i Bergen"/>
          <p:cNvSpPr txBox="1"/>
          <p:nvPr/>
        </p:nvSpPr>
        <p:spPr>
          <a:xfrm>
            <a:off x="10042525" y="11061700"/>
            <a:ext cx="4315143" cy="685800"/>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spAutoFit/>
          </a:bodyPr>
          <a:lstStyle>
            <a:lvl1pPr marL="81279" marR="81279" defTabSz="1828800">
              <a:defRPr sz="3200">
                <a:solidFill>
                  <a:srgbClr val="A8D200"/>
                </a:solidFill>
                <a:uFill>
                  <a:solidFill>
                    <a:srgbClr val="A8D200"/>
                  </a:solidFill>
                </a:uFill>
                <a:latin typeface="Trebuchet MS"/>
                <a:ea typeface="Trebuchet MS"/>
                <a:cs typeface="Trebuchet MS"/>
                <a:sym typeface="Trebuchet MS"/>
              </a:defRPr>
            </a:lvl1pPr>
          </a:lstStyle>
          <a:p>
            <a:pPr/>
            <a:r>
              <a:t>Universitetet i Bergen</a:t>
            </a:r>
          </a:p>
        </p:txBody>
      </p:sp>
      <p:sp>
        <p:nvSpPr>
          <p:cNvPr id="177" name="EGU General Assembly, Online, 7 May 2020"/>
          <p:cNvSpPr txBox="1"/>
          <p:nvPr/>
        </p:nvSpPr>
        <p:spPr>
          <a:xfrm>
            <a:off x="3505200" y="12573000"/>
            <a:ext cx="17475200" cy="2209800"/>
          </a:xfrm>
          <a:prstGeom prst="rect">
            <a:avLst/>
          </a:prstGeom>
          <a:ln w="25400">
            <a:miter lim="400000"/>
          </a:ln>
          <a:extLst>
            <a:ext uri="{C572A759-6A51-4108-AA02-DFA0A04FC94B}">
              <ma14:wrappingTextBoxFlag xmlns:ma14="http://schemas.microsoft.com/office/mac/drawingml/2011/main" val="1"/>
            </a:ext>
          </a:extLst>
        </p:spPr>
        <p:txBody>
          <a:bodyPr lIns="101600" tIns="101600" rIns="101600" bIns="101600">
            <a:spAutoFit/>
          </a:bodyPr>
          <a:lstStyle/>
          <a:p>
            <a:pPr marL="81279" marR="81279" algn="ctr" defTabSz="1828800">
              <a:defRPr sz="3000">
                <a:solidFill>
                  <a:srgbClr val="FFFB00"/>
                </a:solidFill>
                <a:uFill>
                  <a:solidFill>
                    <a:srgbClr val="FFFB00"/>
                  </a:solidFill>
                </a:uFill>
                <a:latin typeface="Trebuchet MS"/>
                <a:ea typeface="Trebuchet MS"/>
                <a:cs typeface="Trebuchet MS"/>
                <a:sym typeface="Trebuchet MS"/>
              </a:defRPr>
            </a:pPr>
            <a:r>
              <a:t>EGU General Assembly, Online, 7 May 2020</a:t>
            </a:r>
          </a:p>
          <a:p>
            <a:pPr marL="81279" marR="81279" algn="ctr" defTabSz="1828800">
              <a:defRPr sz="4800">
                <a:uFill>
                  <a:solidFill>
                    <a:srgbClr val="000000"/>
                  </a:solidFill>
                </a:uFill>
                <a:latin typeface="+mn-lt"/>
                <a:ea typeface="+mn-ea"/>
                <a:cs typeface="+mn-cs"/>
                <a:sym typeface="Arial"/>
              </a:defRPr>
            </a:pPr>
          </a:p>
        </p:txBody>
      </p:sp>
      <p:grpSp>
        <p:nvGrpSpPr>
          <p:cNvPr id="180" name="Group"/>
          <p:cNvGrpSpPr/>
          <p:nvPr/>
        </p:nvGrpSpPr>
        <p:grpSpPr>
          <a:xfrm>
            <a:off x="11023600" y="8483600"/>
            <a:ext cx="2407518" cy="2362200"/>
            <a:chOff x="0" y="0"/>
            <a:chExt cx="2407517" cy="2362200"/>
          </a:xfrm>
        </p:grpSpPr>
        <p:sp>
          <p:nvSpPr>
            <p:cNvPr id="178" name="Oval"/>
            <p:cNvSpPr/>
            <p:nvPr/>
          </p:nvSpPr>
          <p:spPr>
            <a:xfrm rot="10706">
              <a:off x="25399" y="25400"/>
              <a:ext cx="2311401" cy="2286001"/>
            </a:xfrm>
            <a:prstGeom prst="ellipse">
              <a:avLst/>
            </a:prstGeom>
            <a:solidFill>
              <a:srgbClr val="A8D200"/>
            </a:solidFill>
            <a:ln w="25400" cap="flat">
              <a:noFill/>
              <a:round/>
            </a:ln>
            <a:effectLst/>
          </p:spPr>
          <p:txBody>
            <a:bodyPr wrap="square" lIns="101600" tIns="101600" rIns="101600" bIns="101600" numCol="1" anchor="ctr">
              <a:noAutofit/>
            </a:bodyPr>
            <a:lstStyle/>
            <a:p>
              <a:pPr marL="81279" marR="81279" defTabSz="1828800">
                <a:defRPr sz="4800">
                  <a:uFill>
                    <a:solidFill>
                      <a:srgbClr val="000000"/>
                    </a:solidFill>
                  </a:uFill>
                  <a:latin typeface="+mn-lt"/>
                  <a:ea typeface="+mn-ea"/>
                  <a:cs typeface="+mn-cs"/>
                  <a:sym typeface="Arial"/>
                </a:defRPr>
              </a:pPr>
            </a:p>
          </p:txBody>
        </p:sp>
        <p:pic>
          <p:nvPicPr>
            <p:cNvPr id="179" name="Uni-Bergen-emblem.png" descr="Uni-Bergen-emblem.png"/>
            <p:cNvPicPr>
              <a:picLocks noChangeAspect="1"/>
            </p:cNvPicPr>
            <p:nvPr/>
          </p:nvPicPr>
          <p:blipFill>
            <a:blip r:embed="rId3">
              <a:extLst/>
            </a:blip>
            <a:stretch>
              <a:fillRect/>
            </a:stretch>
          </p:blipFill>
          <p:spPr>
            <a:xfrm>
              <a:off x="0" y="0"/>
              <a:ext cx="2407518" cy="2362200"/>
            </a:xfrm>
            <a:prstGeom prst="rect">
              <a:avLst/>
            </a:prstGeom>
            <a:ln w="25400" cap="flat">
              <a:noFill/>
              <a:round/>
            </a:ln>
            <a:effectLst/>
          </p:spPr>
        </p:pic>
      </p:grpSp>
      <p:sp>
        <p:nvSpPr>
          <p:cNvPr id="181" name="Stéphane Rondenay…"/>
          <p:cNvSpPr txBox="1"/>
          <p:nvPr/>
        </p:nvSpPr>
        <p:spPr>
          <a:xfrm>
            <a:off x="6503640" y="5143500"/>
            <a:ext cx="11478320" cy="2701628"/>
          </a:xfrm>
          <a:prstGeom prst="rect">
            <a:avLst/>
          </a:prstGeom>
          <a:ln w="25400">
            <a:miter lim="400000"/>
          </a:ln>
          <a:extLst>
            <a:ext uri="{C572A759-6A51-4108-AA02-DFA0A04FC94B}">
              <ma14:wrappingTextBoxFlag xmlns:ma14="http://schemas.microsoft.com/office/mac/drawingml/2011/main" val="1"/>
            </a:ext>
          </a:extLst>
        </p:spPr>
        <p:txBody>
          <a:bodyPr lIns="101600" tIns="101600" rIns="101600" bIns="101600" anchor="ctr"/>
          <a:lstStyle/>
          <a:p>
            <a:pPr marL="81279" marR="81279" algn="ctr" defTabSz="1828800">
              <a:defRPr sz="4000">
                <a:uFill>
                  <a:solidFill>
                    <a:srgbClr val="000000"/>
                  </a:solidFill>
                </a:uFill>
                <a:latin typeface="+mn-lt"/>
                <a:ea typeface="+mn-ea"/>
                <a:cs typeface="+mn-cs"/>
                <a:sym typeface="Arial"/>
              </a:defRPr>
            </a:pPr>
            <a:r>
              <a:rPr>
                <a:solidFill>
                  <a:srgbClr val="FFFB00"/>
                </a:solidFill>
                <a:uFill>
                  <a:solidFill>
                    <a:srgbClr val="FFFB00"/>
                  </a:solidFill>
                </a:uFill>
                <a:latin typeface="Trebuchet MS"/>
                <a:ea typeface="Trebuchet MS"/>
                <a:cs typeface="Trebuchet MS"/>
                <a:sym typeface="Trebuchet MS"/>
              </a:rPr>
              <a:t>Stéphane Rondenay</a:t>
            </a:r>
            <a:endParaRPr>
              <a:solidFill>
                <a:srgbClr val="FFFB00"/>
              </a:solidFill>
              <a:uFill>
                <a:solidFill>
                  <a:srgbClr val="FFFB00"/>
                </a:solidFill>
              </a:uFill>
              <a:latin typeface="Trebuchet MS"/>
              <a:ea typeface="Trebuchet MS"/>
              <a:cs typeface="Trebuchet MS"/>
              <a:sym typeface="Trebuchet MS"/>
            </a:endParaRPr>
          </a:p>
          <a:p>
            <a:pPr marL="81279" marR="81279" algn="ctr" defTabSz="1828800">
              <a:defRPr sz="4000">
                <a:uFill>
                  <a:solidFill>
                    <a:srgbClr val="000000"/>
                  </a:solidFill>
                </a:uFill>
                <a:latin typeface="+mn-lt"/>
                <a:ea typeface="+mn-ea"/>
                <a:cs typeface="+mn-cs"/>
                <a:sym typeface="Arial"/>
              </a:defRPr>
            </a:pPr>
            <a:r>
              <a:rPr>
                <a:solidFill>
                  <a:srgbClr val="FFFB00"/>
                </a:solidFill>
                <a:uFill>
                  <a:solidFill>
                    <a:srgbClr val="FFFB00"/>
                  </a:solidFill>
                </a:uFill>
                <a:latin typeface="Trebuchet MS"/>
                <a:ea typeface="Trebuchet MS"/>
                <a:cs typeface="Trebuchet MS"/>
                <a:sym typeface="Trebuchet MS"/>
              </a:rPr>
              <a:t>Lucas Sawade</a:t>
            </a:r>
            <a:endParaRPr>
              <a:solidFill>
                <a:srgbClr val="FFFB00"/>
              </a:solidFill>
              <a:uFill>
                <a:solidFill>
                  <a:srgbClr val="FFFB00"/>
                </a:solidFill>
              </a:uFill>
              <a:latin typeface="Trebuchet MS"/>
              <a:ea typeface="Trebuchet MS"/>
              <a:cs typeface="Trebuchet MS"/>
              <a:sym typeface="Trebuchet MS"/>
            </a:endParaRPr>
          </a:p>
          <a:p>
            <a:pPr marL="81279" marR="81279" algn="ctr" defTabSz="1828800">
              <a:defRPr sz="4000">
                <a:uFill>
                  <a:solidFill>
                    <a:srgbClr val="000000"/>
                  </a:solidFill>
                </a:uFill>
                <a:latin typeface="+mn-lt"/>
                <a:ea typeface="+mn-ea"/>
                <a:cs typeface="+mn-cs"/>
                <a:sym typeface="Arial"/>
              </a:defRPr>
            </a:pPr>
            <a:r>
              <a:rPr>
                <a:solidFill>
                  <a:srgbClr val="FFFB00"/>
                </a:solidFill>
                <a:uFill>
                  <a:solidFill>
                    <a:srgbClr val="FFFB00"/>
                  </a:solidFill>
                </a:uFill>
                <a:latin typeface="Trebuchet MS"/>
                <a:ea typeface="Trebuchet MS"/>
                <a:cs typeface="Trebuchet MS"/>
                <a:sym typeface="Trebuchet MS"/>
              </a:rPr>
              <a:t>Peter Makus</a:t>
            </a:r>
          </a:p>
        </p:txBody>
      </p:sp>
      <p:sp>
        <p:nvSpPr>
          <p:cNvPr id="182" name="Text"/>
          <p:cNvSpPr txBox="1"/>
          <p:nvPr/>
        </p:nvSpPr>
        <p:spPr>
          <a:xfrm>
            <a:off x="11804550" y="6572250"/>
            <a:ext cx="774900" cy="571500"/>
          </a:xfrm>
          <a:prstGeom prst="rect">
            <a:avLst/>
          </a:prstGeom>
          <a:ln w="25400">
            <a:miter lim="400000"/>
          </a:ln>
        </p:spPr>
        <p:txBody>
          <a:bodyPr wrap="none" lIns="101600" tIns="101600" rIns="101600" bIns="101600" anchor="ctr">
            <a:spAutoFit/>
          </a:bodyPr>
          <a:lstStyle/>
          <a:p>
            <a:pPr/>
          </a:p>
        </p:txBody>
      </p:sp>
      <p:sp>
        <p:nvSpPr>
          <p:cNvPr id="183" name="See presenter notes…"/>
          <p:cNvSpPr txBox="1"/>
          <p:nvPr/>
        </p:nvSpPr>
        <p:spPr>
          <a:xfrm>
            <a:off x="145950" y="12204699"/>
            <a:ext cx="5198890" cy="1397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p>
            <a:pPr>
              <a:defRPr sz="3900">
                <a:solidFill>
                  <a:srgbClr val="FFFFFF"/>
                </a:solidFill>
              </a:defRPr>
            </a:pPr>
            <a:r>
              <a:t>See presenter notes</a:t>
            </a:r>
          </a:p>
          <a:p>
            <a:pPr>
              <a:defRPr sz="3900">
                <a:solidFill>
                  <a:srgbClr val="FFFFFF"/>
                </a:solidFill>
              </a:defRPr>
            </a:pPr>
            <a:r>
              <a:t>for accompanying text!</a:t>
            </a:r>
          </a:p>
        </p:txBody>
      </p:sp>
      <p:sp>
        <p:nvSpPr>
          <p:cNvPr id="184" name="Text"/>
          <p:cNvSpPr txBox="1"/>
          <p:nvPr/>
        </p:nvSpPr>
        <p:spPr>
          <a:xfrm>
            <a:off x="11931550" y="6699250"/>
            <a:ext cx="774900" cy="571500"/>
          </a:xfrm>
          <a:prstGeom prst="rect">
            <a:avLst/>
          </a:prstGeom>
          <a:ln w="25400">
            <a:miter lim="400000"/>
          </a:ln>
        </p:spPr>
        <p:txBody>
          <a:bodyPr wrap="none" lIns="101600" tIns="101600" rIns="101600" bIns="101600" anchor="ctr">
            <a:spAutoFit/>
          </a:bodyPr>
          <a:lstStyle/>
          <a:p>
            <a:pPr/>
          </a:p>
        </p:txBody>
      </p:sp>
      <p:pic>
        <p:nvPicPr>
          <p:cNvPr id="185" name="cc_by_logo_png.png" descr="cc_by_logo_png.png"/>
          <p:cNvPicPr>
            <a:picLocks noChangeAspect="1"/>
          </p:cNvPicPr>
          <p:nvPr/>
        </p:nvPicPr>
        <p:blipFill>
          <a:blip r:embed="rId4">
            <a:extLst/>
          </a:blip>
          <a:stretch>
            <a:fillRect/>
          </a:stretch>
        </p:blipFill>
        <p:spPr>
          <a:xfrm>
            <a:off x="21717198" y="12760027"/>
            <a:ext cx="2679037" cy="937331"/>
          </a:xfrm>
          <a:prstGeom prst="rect">
            <a:avLst/>
          </a:prstGeom>
          <a:ln w="254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image.jpg" descr="image.jpg"/>
          <p:cNvPicPr>
            <a:picLocks noChangeAspect="0"/>
          </p:cNvPicPr>
          <p:nvPr/>
        </p:nvPicPr>
        <p:blipFill>
          <a:blip r:embed="rId3">
            <a:extLst/>
          </a:blip>
          <a:srcRect l="33888" t="63053" r="30574" b="4004"/>
          <a:stretch>
            <a:fillRect/>
          </a:stretch>
        </p:blipFill>
        <p:spPr>
          <a:xfrm rot="5400000">
            <a:off x="17214066" y="8512160"/>
            <a:ext cx="6077447" cy="4348413"/>
          </a:xfrm>
          <a:prstGeom prst="rect">
            <a:avLst/>
          </a:prstGeom>
          <a:ln w="25400">
            <a:miter lim="400000"/>
          </a:ln>
        </p:spPr>
      </p:pic>
      <p:sp>
        <p:nvSpPr>
          <p:cNvPr id="190" name="Imaging with converted teleseismic waves"/>
          <p:cNvSpPr txBox="1"/>
          <p:nvPr>
            <p:ph type="title"/>
          </p:nvPr>
        </p:nvSpPr>
        <p:spPr>
          <a:xfrm>
            <a:off x="3684881" y="355600"/>
            <a:ext cx="17353565" cy="1422400"/>
          </a:xfrm>
          <a:prstGeom prst="rect">
            <a:avLst/>
          </a:prstGeom>
        </p:spPr>
        <p:txBody>
          <a:bodyPr/>
          <a:lstStyle>
            <a:lvl1pPr defTabSz="1168400">
              <a:defRPr sz="6400"/>
            </a:lvl1pPr>
          </a:lstStyle>
          <a:p>
            <a:pPr/>
            <a:r>
              <a:t>Imaging with converted teleseismic waves</a:t>
            </a:r>
          </a:p>
        </p:txBody>
      </p:sp>
      <p:pic>
        <p:nvPicPr>
          <p:cNvPr id="191" name="image.jpg" descr="image.jpg"/>
          <p:cNvPicPr>
            <a:picLocks noChangeAspect="0"/>
          </p:cNvPicPr>
          <p:nvPr/>
        </p:nvPicPr>
        <p:blipFill>
          <a:blip r:embed="rId3">
            <a:extLst/>
          </a:blip>
          <a:srcRect l="33888" t="14385" r="24444" b="47113"/>
          <a:stretch>
            <a:fillRect/>
          </a:stretch>
        </p:blipFill>
        <p:spPr>
          <a:xfrm>
            <a:off x="8798718" y="2625328"/>
            <a:ext cx="7125892" cy="5082325"/>
          </a:xfrm>
          <a:prstGeom prst="rect">
            <a:avLst/>
          </a:prstGeom>
          <a:ln w="25400">
            <a:miter lim="400000"/>
          </a:ln>
        </p:spPr>
      </p:pic>
      <p:sp>
        <p:nvSpPr>
          <p:cNvPr id="192" name="physical model:"/>
          <p:cNvSpPr txBox="1"/>
          <p:nvPr/>
        </p:nvSpPr>
        <p:spPr>
          <a:xfrm>
            <a:off x="4220740" y="4427140"/>
            <a:ext cx="4006876" cy="825501"/>
          </a:xfrm>
          <a:prstGeom prst="rect">
            <a:avLst/>
          </a:prstGeom>
          <a:ln w="254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1168400">
              <a:defRPr sz="4400"/>
            </a:lvl1pPr>
          </a:lstStyle>
          <a:p>
            <a:pPr/>
            <a:r>
              <a:t>physical model:</a:t>
            </a:r>
          </a:p>
        </p:txBody>
      </p:sp>
      <p:sp>
        <p:nvSpPr>
          <p:cNvPr id="193" name="data:"/>
          <p:cNvSpPr txBox="1"/>
          <p:nvPr/>
        </p:nvSpPr>
        <p:spPr>
          <a:xfrm>
            <a:off x="5502547" y="11535171"/>
            <a:ext cx="1431821" cy="825501"/>
          </a:xfrm>
          <a:prstGeom prst="rect">
            <a:avLst/>
          </a:prstGeom>
          <a:ln w="254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1168400">
              <a:defRPr sz="4400"/>
            </a:lvl1pPr>
          </a:lstStyle>
          <a:p>
            <a:pPr/>
            <a:r>
              <a:t>data:</a:t>
            </a:r>
          </a:p>
        </p:txBody>
      </p:sp>
      <p:sp>
        <p:nvSpPr>
          <p:cNvPr id="194" name=", ∆ρ"/>
          <p:cNvSpPr txBox="1"/>
          <p:nvPr/>
        </p:nvSpPr>
        <p:spPr>
          <a:xfrm>
            <a:off x="14778818" y="5999559"/>
            <a:ext cx="1053704" cy="609601"/>
          </a:xfrm>
          <a:prstGeom prst="rect">
            <a:avLst/>
          </a:prstGeom>
          <a:ln w="254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1168400">
              <a:defRPr sz="2800"/>
            </a:lvl1pPr>
          </a:lstStyle>
          <a:p>
            <a:pPr/>
            <a:r>
              <a:t>, ∆ρ</a:t>
            </a:r>
          </a:p>
        </p:txBody>
      </p:sp>
      <p:sp>
        <p:nvSpPr>
          <p:cNvPr id="195" name="Rondenay, Surv Geophys, 2010"/>
          <p:cNvSpPr txBox="1"/>
          <p:nvPr/>
        </p:nvSpPr>
        <p:spPr>
          <a:xfrm>
            <a:off x="20827160" y="13090525"/>
            <a:ext cx="3194911" cy="393701"/>
          </a:xfrm>
          <a:prstGeom prst="rect">
            <a:avLst/>
          </a:prstGeom>
          <a:ln w="254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1168400">
              <a:defRPr sz="1600"/>
            </a:lvl1pPr>
          </a:lstStyle>
          <a:p>
            <a:pPr/>
            <a:r>
              <a:t>Rondenay, Surv Geophys, 2010</a:t>
            </a:r>
          </a:p>
        </p:txBody>
      </p:sp>
      <p:pic>
        <p:nvPicPr>
          <p:cNvPr id="196" name="image.jpg" descr="image.jpg"/>
          <p:cNvPicPr>
            <a:picLocks noChangeAspect="0"/>
          </p:cNvPicPr>
          <p:nvPr/>
        </p:nvPicPr>
        <p:blipFill>
          <a:blip r:embed="rId3">
            <a:extLst/>
          </a:blip>
          <a:srcRect l="33888" t="63053" r="24444" b="4004"/>
          <a:stretch>
            <a:fillRect/>
          </a:stretch>
        </p:blipFill>
        <p:spPr>
          <a:xfrm>
            <a:off x="1051718" y="9036308"/>
            <a:ext cx="7125892" cy="4348414"/>
          </a:xfrm>
          <a:prstGeom prst="rect">
            <a:avLst/>
          </a:prstGeom>
          <a:ln w="25400">
            <a:miter lim="400000"/>
          </a:ln>
        </p:spPr>
      </p:pic>
      <p:sp>
        <p:nvSpPr>
          <p:cNvPr id="197" name="seismic data:"/>
          <p:cNvSpPr txBox="1"/>
          <p:nvPr/>
        </p:nvSpPr>
        <p:spPr>
          <a:xfrm>
            <a:off x="2712566" y="7985918"/>
            <a:ext cx="3416425" cy="815976"/>
          </a:xfrm>
          <a:prstGeom prst="rect">
            <a:avLst/>
          </a:prstGeom>
          <a:solidFill>
            <a:srgbClr val="FFFFFF"/>
          </a:solidFill>
          <a:ln w="254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1168400">
              <a:defRPr sz="4400"/>
            </a:lvl1pPr>
          </a:lstStyle>
          <a:p>
            <a:pPr/>
            <a:r>
              <a:t>seismic data:</a:t>
            </a:r>
          </a:p>
        </p:txBody>
      </p:sp>
      <p:grpSp>
        <p:nvGrpSpPr>
          <p:cNvPr id="206" name="Group"/>
          <p:cNvGrpSpPr/>
          <p:nvPr/>
        </p:nvGrpSpPr>
        <p:grpSpPr>
          <a:xfrm>
            <a:off x="17561114" y="7559065"/>
            <a:ext cx="5913812" cy="6185447"/>
            <a:chOff x="0" y="0"/>
            <a:chExt cx="5913811" cy="6185445"/>
          </a:xfrm>
        </p:grpSpPr>
        <p:sp>
          <p:nvSpPr>
            <p:cNvPr id="198" name="Rectangle"/>
            <p:cNvSpPr/>
            <p:nvPr/>
          </p:nvSpPr>
          <p:spPr>
            <a:xfrm>
              <a:off x="1308731" y="0"/>
              <a:ext cx="1053704" cy="1428750"/>
            </a:xfrm>
            <a:prstGeom prst="rect">
              <a:avLst/>
            </a:prstGeom>
            <a:solidFill>
              <a:srgbClr val="FFFFFF"/>
            </a:solidFill>
            <a:ln w="25400" cap="flat">
              <a:noFill/>
              <a:miter lim="400000"/>
            </a:ln>
            <a:effectLst/>
          </p:spPr>
          <p:txBody>
            <a:bodyPr wrap="square" lIns="101600" tIns="101600" rIns="101600" bIns="101600" numCol="1" anchor="ctr">
              <a:noAutofit/>
            </a:bodyP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9" name="Rectangle"/>
            <p:cNvSpPr/>
            <p:nvPr/>
          </p:nvSpPr>
          <p:spPr>
            <a:xfrm>
              <a:off x="0" y="2829795"/>
              <a:ext cx="1053704" cy="2419897"/>
            </a:xfrm>
            <a:prstGeom prst="rect">
              <a:avLst/>
            </a:prstGeom>
            <a:solidFill>
              <a:srgbClr val="FFFFFF"/>
            </a:solidFill>
            <a:ln w="25400" cap="flat">
              <a:noFill/>
              <a:miter lim="400000"/>
            </a:ln>
            <a:effectLst/>
          </p:spPr>
          <p:txBody>
            <a:bodyPr wrap="square" lIns="101600" tIns="101600" rIns="101600" bIns="101600" numCol="1" anchor="ctr">
              <a:noAutofit/>
            </a:bodyP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0" name="Rectangle"/>
            <p:cNvSpPr/>
            <p:nvPr/>
          </p:nvSpPr>
          <p:spPr>
            <a:xfrm>
              <a:off x="2855745" y="3921152"/>
              <a:ext cx="1053704" cy="888677"/>
            </a:xfrm>
            <a:prstGeom prst="rect">
              <a:avLst/>
            </a:prstGeom>
            <a:solidFill>
              <a:srgbClr val="FFFFFF"/>
            </a:solidFill>
            <a:ln w="25400" cap="flat">
              <a:noFill/>
              <a:miter lim="400000"/>
            </a:ln>
            <a:effectLst/>
          </p:spPr>
          <p:txBody>
            <a:bodyPr wrap="square" lIns="101600" tIns="101600" rIns="101600" bIns="101600" numCol="1" anchor="ctr">
              <a:noAutofit/>
            </a:bodyP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1" name="Rectangle"/>
            <p:cNvSpPr/>
            <p:nvPr/>
          </p:nvSpPr>
          <p:spPr>
            <a:xfrm>
              <a:off x="4120131" y="2478967"/>
              <a:ext cx="1053704" cy="841945"/>
            </a:xfrm>
            <a:prstGeom prst="rect">
              <a:avLst/>
            </a:prstGeom>
            <a:solidFill>
              <a:srgbClr val="FFFFFF"/>
            </a:solidFill>
            <a:ln w="25400" cap="flat">
              <a:noFill/>
              <a:miter lim="400000"/>
            </a:ln>
            <a:effectLst/>
          </p:spPr>
          <p:txBody>
            <a:bodyPr wrap="square" lIns="101600" tIns="101600" rIns="101600" bIns="101600" numCol="1" anchor="ctr">
              <a:noAutofit/>
            </a:bodyP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2" name="depth…"/>
            <p:cNvSpPr txBox="1"/>
            <p:nvPr/>
          </p:nvSpPr>
          <p:spPr>
            <a:xfrm>
              <a:off x="556811" y="5163456"/>
              <a:ext cx="1063329" cy="93980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ctr">
              <a:spAutoFit/>
            </a:bodyPr>
            <a:lstStyle/>
            <a:p>
              <a:pPr algn="r"/>
              <a:r>
                <a:t>depth</a:t>
              </a:r>
            </a:p>
            <a:p>
              <a:pPr algn="r"/>
              <a:r>
                <a:t>(km)</a:t>
              </a:r>
            </a:p>
          </p:txBody>
        </p:sp>
        <p:sp>
          <p:nvSpPr>
            <p:cNvPr id="203" name="Triangle"/>
            <p:cNvSpPr/>
            <p:nvPr/>
          </p:nvSpPr>
          <p:spPr>
            <a:xfrm rot="10800000">
              <a:off x="1692740" y="5937859"/>
              <a:ext cx="247587" cy="2475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000000"/>
            </a:solidFill>
            <a:ln w="25400" cap="flat">
              <a:noFill/>
              <a:miter lim="400000"/>
            </a:ln>
            <a:effectLst/>
          </p:spPr>
          <p:txBody>
            <a:bodyPr wrap="square" lIns="101600" tIns="101600" rIns="101600" bIns="101600" numCol="1" anchor="ctr">
              <a:noAutofit/>
            </a:bodyP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4" name="Surface"/>
            <p:cNvSpPr txBox="1"/>
            <p:nvPr/>
          </p:nvSpPr>
          <p:spPr>
            <a:xfrm>
              <a:off x="4579765" y="2067218"/>
              <a:ext cx="1334047" cy="57150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ctr">
              <a:spAutoFit/>
            </a:bodyPr>
            <a:lstStyle>
              <a:lvl1pPr>
                <a:defRPr b="1">
                  <a:solidFill>
                    <a:srgbClr val="0000FF"/>
                  </a:solidFill>
                </a:defRPr>
              </a:lvl1pPr>
            </a:lstStyle>
            <a:p>
              <a:pPr/>
              <a:r>
                <a:t>Surface</a:t>
              </a:r>
            </a:p>
          </p:txBody>
        </p:sp>
        <p:sp>
          <p:nvSpPr>
            <p:cNvPr id="205" name="Discontinuity"/>
            <p:cNvSpPr txBox="1"/>
            <p:nvPr/>
          </p:nvSpPr>
          <p:spPr>
            <a:xfrm>
              <a:off x="3106813" y="3525393"/>
              <a:ext cx="2146351" cy="57150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ctr">
              <a:spAutoFit/>
            </a:bodyPr>
            <a:lstStyle>
              <a:lvl1pPr>
                <a:defRPr b="1">
                  <a:solidFill>
                    <a:srgbClr val="FF0000"/>
                  </a:solidFill>
                </a:defRPr>
              </a:lvl1pPr>
            </a:lstStyle>
            <a:p>
              <a:pPr/>
              <a:r>
                <a:t>Discontinuity</a:t>
              </a:r>
            </a:p>
          </p:txBody>
        </p:sp>
      </p:grpSp>
      <p:pic>
        <p:nvPicPr>
          <p:cNvPr id="207" name="image.jpg" descr="image.jpg"/>
          <p:cNvPicPr>
            <a:picLocks noChangeAspect="0"/>
          </p:cNvPicPr>
          <p:nvPr/>
        </p:nvPicPr>
        <p:blipFill>
          <a:blip r:embed="rId3">
            <a:extLst/>
          </a:blip>
          <a:srcRect l="33888" t="63053" r="30574" b="4004"/>
          <a:stretch>
            <a:fillRect/>
          </a:stretch>
        </p:blipFill>
        <p:spPr>
          <a:xfrm rot="5400000">
            <a:off x="9323014" y="8512160"/>
            <a:ext cx="6077447" cy="4348413"/>
          </a:xfrm>
          <a:prstGeom prst="rect">
            <a:avLst/>
          </a:prstGeom>
          <a:ln w="25400">
            <a:miter lim="400000"/>
          </a:ln>
        </p:spPr>
      </p:pic>
      <p:sp>
        <p:nvSpPr>
          <p:cNvPr id="208" name="Rectangle"/>
          <p:cNvSpPr/>
          <p:nvPr/>
        </p:nvSpPr>
        <p:spPr>
          <a:xfrm>
            <a:off x="10997779" y="7559065"/>
            <a:ext cx="1053704" cy="1428751"/>
          </a:xfrm>
          <a:prstGeom prst="rect">
            <a:avLst/>
          </a:prstGeom>
          <a:solidFill>
            <a:srgbClr val="FFFFFF"/>
          </a:solidFill>
          <a:ln w="25400">
            <a:miter lim="400000"/>
          </a:ln>
        </p:spPr>
        <p:txBody>
          <a:bodyPr lIns="101600" tIns="101600" rIns="101600" bIns="101600" anchor="ct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9" name="Rectangle"/>
          <p:cNvSpPr/>
          <p:nvPr/>
        </p:nvSpPr>
        <p:spPr>
          <a:xfrm>
            <a:off x="9689047" y="10388861"/>
            <a:ext cx="1053704" cy="2419897"/>
          </a:xfrm>
          <a:prstGeom prst="rect">
            <a:avLst/>
          </a:prstGeom>
          <a:solidFill>
            <a:srgbClr val="FFFFFF"/>
          </a:solidFill>
          <a:ln w="25400">
            <a:miter lim="400000"/>
          </a:ln>
        </p:spPr>
        <p:txBody>
          <a:bodyPr lIns="101600" tIns="101600" rIns="101600" bIns="101600" anchor="ct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0" name="Triangle"/>
          <p:cNvSpPr/>
          <p:nvPr/>
        </p:nvSpPr>
        <p:spPr>
          <a:xfrm rot="10800000">
            <a:off x="11381787" y="13496924"/>
            <a:ext cx="247587" cy="247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000000"/>
          </a:solidFill>
          <a:ln w="25400">
            <a:miter lim="400000"/>
          </a:ln>
        </p:spPr>
        <p:txBody>
          <a:bodyPr lIns="101600" tIns="101600" rIns="101600" bIns="101600" anchor="ct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1" name="rotated data:"/>
          <p:cNvSpPr txBox="1"/>
          <p:nvPr/>
        </p:nvSpPr>
        <p:spPr>
          <a:xfrm>
            <a:off x="9877946" y="7985918"/>
            <a:ext cx="3293369" cy="815976"/>
          </a:xfrm>
          <a:prstGeom prst="rect">
            <a:avLst/>
          </a:prstGeom>
          <a:solidFill>
            <a:srgbClr val="FFFFFF"/>
          </a:solidFill>
          <a:ln w="254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1168400">
              <a:defRPr sz="4400"/>
            </a:lvl1pPr>
          </a:lstStyle>
          <a:p>
            <a:pPr/>
            <a:r>
              <a:t>rotated data:</a:t>
            </a:r>
          </a:p>
        </p:txBody>
      </p:sp>
      <p:sp>
        <p:nvSpPr>
          <p:cNvPr id="212" name="Receiver Function (RF):"/>
          <p:cNvSpPr txBox="1"/>
          <p:nvPr/>
        </p:nvSpPr>
        <p:spPr>
          <a:xfrm>
            <a:off x="17234841" y="7985918"/>
            <a:ext cx="6086551" cy="815976"/>
          </a:xfrm>
          <a:prstGeom prst="rect">
            <a:avLst/>
          </a:prstGeom>
          <a:solidFill>
            <a:srgbClr val="FFFFFF"/>
          </a:solidFill>
          <a:ln w="254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1168400">
              <a:defRPr sz="4400"/>
            </a:lvl1pPr>
          </a:lstStyle>
          <a:p>
            <a:pPr/>
            <a:r>
              <a:t>Receiver Function (RF):</a:t>
            </a:r>
          </a:p>
        </p:txBody>
      </p:sp>
      <p:sp>
        <p:nvSpPr>
          <p:cNvPr id="213" name="t (s)"/>
          <p:cNvSpPr txBox="1"/>
          <p:nvPr/>
        </p:nvSpPr>
        <p:spPr>
          <a:xfrm>
            <a:off x="10585350" y="12982575"/>
            <a:ext cx="806265" cy="6096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700"/>
            </a:lvl1pPr>
          </a:lstStyle>
          <a:p>
            <a:pPr/>
            <a:r>
              <a:t>t (s)</a:t>
            </a:r>
          </a:p>
        </p:txBody>
      </p:sp>
      <p:sp>
        <p:nvSpPr>
          <p:cNvPr id="214" name="Text"/>
          <p:cNvSpPr txBox="1"/>
          <p:nvPr/>
        </p:nvSpPr>
        <p:spPr>
          <a:xfrm>
            <a:off x="11804550" y="6572250"/>
            <a:ext cx="774900" cy="571500"/>
          </a:xfrm>
          <a:prstGeom prst="rect">
            <a:avLst/>
          </a:prstGeom>
          <a:ln w="25400">
            <a:miter lim="400000"/>
          </a:ln>
        </p:spPr>
        <p:txBody>
          <a:bodyPr wrap="none" lIns="101600" tIns="101600" rIns="101600" bIns="101600" anchor="ctr">
            <a:spAutoFit/>
          </a:bodyPr>
          <a:lstStyle/>
          <a:p>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Group" descr="Group"/>
          <p:cNvPicPr>
            <a:picLocks noChangeAspect="0"/>
          </p:cNvPicPr>
          <p:nvPr/>
        </p:nvPicPr>
        <p:blipFill>
          <a:blip r:embed="rId3">
            <a:extLst/>
          </a:blip>
          <a:srcRect l="0" t="7260" r="0" b="17488"/>
          <a:stretch>
            <a:fillRect/>
          </a:stretch>
        </p:blipFill>
        <p:spPr>
          <a:xfrm>
            <a:off x="-35808" y="-13946"/>
            <a:ext cx="24455616" cy="13786091"/>
          </a:xfrm>
          <a:prstGeom prst="rect">
            <a:avLst/>
          </a:prstGeom>
          <a:ln w="254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Rectangle"/>
          <p:cNvSpPr/>
          <p:nvPr/>
        </p:nvSpPr>
        <p:spPr>
          <a:xfrm>
            <a:off x="10692854" y="12835647"/>
            <a:ext cx="3426074" cy="1018615"/>
          </a:xfrm>
          <a:prstGeom prst="rect">
            <a:avLst/>
          </a:prstGeom>
          <a:solidFill>
            <a:srgbClr val="FFFFFF"/>
          </a:solidFill>
          <a:ln w="25400">
            <a:miter lim="400000"/>
          </a:ln>
        </p:spPr>
        <p:txBody>
          <a:bodyPr lIns="101600" tIns="101600" rIns="101600" bIns="101600" anchor="ct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3" name="Number of seismic stations:                    8,288…"/>
          <p:cNvSpPr txBox="1"/>
          <p:nvPr/>
        </p:nvSpPr>
        <p:spPr>
          <a:xfrm>
            <a:off x="5059642" y="4692650"/>
            <a:ext cx="14730337" cy="4330700"/>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spAutoFit/>
          </a:bodyPr>
          <a:lstStyle/>
          <a:p>
            <a:pPr indent="40640">
              <a:lnSpc>
                <a:spcPct val="200000"/>
              </a:lnSpc>
              <a:defRPr sz="5400"/>
            </a:pPr>
            <a:r>
              <a:t>Number of seismic stations:                    8,288</a:t>
            </a:r>
          </a:p>
          <a:p>
            <a:pPr indent="40640">
              <a:lnSpc>
                <a:spcPct val="200000"/>
              </a:lnSpc>
              <a:defRPr sz="5400"/>
            </a:pPr>
            <a:r>
              <a:t>Number of seismic even:                         9,752</a:t>
            </a:r>
          </a:p>
          <a:p>
            <a:pPr indent="40640">
              <a:lnSpc>
                <a:spcPct val="200000"/>
              </a:lnSpc>
              <a:defRPr sz="5400"/>
            </a:pPr>
            <a:r>
              <a:t>Number of Ps receiver functions:     2,603,848</a:t>
            </a:r>
          </a:p>
        </p:txBody>
      </p:sp>
      <p:sp>
        <p:nvSpPr>
          <p:cNvPr id="224" name="GLImER in numbers"/>
          <p:cNvSpPr txBox="1"/>
          <p:nvPr>
            <p:ph type="title"/>
          </p:nvPr>
        </p:nvSpPr>
        <p:spPr>
          <a:xfrm>
            <a:off x="3244453" y="357187"/>
            <a:ext cx="17877235" cy="1428751"/>
          </a:xfrm>
          <a:prstGeom prst="rect">
            <a:avLst/>
          </a:prstGeom>
        </p:spPr>
        <p:txBody>
          <a:bodyPr lIns="71437" tIns="71437" rIns="71437" bIns="71437"/>
          <a:lstStyle>
            <a:lvl1pPr defTabSz="1168400"/>
          </a:lstStyle>
          <a:p>
            <a:pPr/>
            <a:r>
              <a:t>GLImER in numbers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Screen Shot 2015-12-12 at 00.56.26.png" descr="Screen Shot 2015-12-12 at 00.56.26.png"/>
          <p:cNvPicPr>
            <a:picLocks noChangeAspect="1"/>
          </p:cNvPicPr>
          <p:nvPr/>
        </p:nvPicPr>
        <p:blipFill>
          <a:blip r:embed="rId3">
            <a:extLst/>
          </a:blip>
          <a:srcRect l="5710" t="0" r="5710" b="0"/>
          <a:stretch>
            <a:fillRect/>
          </a:stretch>
        </p:blipFill>
        <p:spPr>
          <a:xfrm>
            <a:off x="-31785" y="-13117"/>
            <a:ext cx="24447571" cy="13742234"/>
          </a:xfrm>
          <a:prstGeom prst="rect">
            <a:avLst/>
          </a:prstGeom>
          <a:ln w="25400">
            <a:miter lim="400000"/>
          </a:ln>
        </p:spPr>
      </p:pic>
      <p:grpSp>
        <p:nvGrpSpPr>
          <p:cNvPr id="229" name="Group"/>
          <p:cNvGrpSpPr/>
          <p:nvPr/>
        </p:nvGrpSpPr>
        <p:grpSpPr>
          <a:xfrm>
            <a:off x="12125375" y="1029126"/>
            <a:ext cx="7242897" cy="5564134"/>
            <a:chOff x="0" y="0"/>
            <a:chExt cx="7242895" cy="5564132"/>
          </a:xfrm>
        </p:grpSpPr>
        <p:pic>
          <p:nvPicPr>
            <p:cNvPr id="227" name="IMG_0101.PNG" descr="IMG_0101.PNG"/>
            <p:cNvPicPr>
              <a:picLocks noChangeAspect="1"/>
            </p:cNvPicPr>
            <p:nvPr/>
          </p:nvPicPr>
          <p:blipFill>
            <a:blip r:embed="rId4">
              <a:extLst/>
            </a:blip>
            <a:srcRect l="23663" t="30743" r="22372" b="17040"/>
            <a:stretch>
              <a:fillRect/>
            </a:stretch>
          </p:blipFill>
          <p:spPr>
            <a:xfrm>
              <a:off x="0" y="0"/>
              <a:ext cx="7242896" cy="5256173"/>
            </a:xfrm>
            <a:prstGeom prst="rect">
              <a:avLst/>
            </a:prstGeom>
            <a:ln w="25400" cap="flat">
              <a:noFill/>
              <a:miter lim="400000"/>
            </a:ln>
            <a:effectLst/>
          </p:spPr>
        </p:pic>
        <p:sp>
          <p:nvSpPr>
            <p:cNvPr id="228" name="Line"/>
            <p:cNvSpPr/>
            <p:nvPr/>
          </p:nvSpPr>
          <p:spPr>
            <a:xfrm>
              <a:off x="3507952" y="5247060"/>
              <a:ext cx="237938" cy="317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5"/>
                  </a:moveTo>
                  <a:lnTo>
                    <a:pt x="10444" y="21600"/>
                  </a:lnTo>
                  <a:lnTo>
                    <a:pt x="21600" y="0"/>
                  </a:lnTo>
                </a:path>
              </a:pathLst>
            </a:custGeom>
            <a:solidFill>
              <a:srgbClr val="FFFFFF"/>
            </a:solidFill>
            <a:ln w="9525" cap="flat">
              <a:solidFill>
                <a:srgbClr val="000000"/>
              </a:solidFill>
              <a:prstDash val="solid"/>
              <a:miter lim="400000"/>
            </a:ln>
            <a:effectLst/>
          </p:spPr>
          <p:txBody>
            <a:bodyPr wrap="square" lIns="101600" tIns="101600" rIns="101600" bIns="101600" numCol="1" anchor="ctr">
              <a:noAutofit/>
            </a:bodyP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IU_HRV_2.jpg" descr="IU_HRV_2.jpg"/>
          <p:cNvPicPr>
            <a:picLocks noChangeAspect="1"/>
          </p:cNvPicPr>
          <p:nvPr/>
        </p:nvPicPr>
        <p:blipFill>
          <a:blip r:embed="rId3">
            <a:extLst/>
          </a:blip>
          <a:srcRect l="12589" t="7251" r="0" b="10249"/>
          <a:stretch>
            <a:fillRect/>
          </a:stretch>
        </p:blipFill>
        <p:spPr>
          <a:xfrm>
            <a:off x="16009252" y="2742909"/>
            <a:ext cx="6660655" cy="4714810"/>
          </a:xfrm>
          <a:prstGeom prst="rect">
            <a:avLst/>
          </a:prstGeom>
          <a:ln w="25400">
            <a:miter lim="400000"/>
          </a:ln>
        </p:spPr>
      </p:pic>
      <p:pic>
        <p:nvPicPr>
          <p:cNvPr id="234" name="IU_HRV_5.jpg" descr="IU_HRV_5.jpg"/>
          <p:cNvPicPr>
            <a:picLocks noChangeAspect="1"/>
          </p:cNvPicPr>
          <p:nvPr/>
        </p:nvPicPr>
        <p:blipFill>
          <a:blip r:embed="rId4">
            <a:extLst/>
          </a:blip>
          <a:srcRect l="12473" t="7155" r="0" b="10365"/>
          <a:stretch>
            <a:fillRect/>
          </a:stretch>
        </p:blipFill>
        <p:spPr>
          <a:xfrm>
            <a:off x="16000420" y="8475805"/>
            <a:ext cx="6669485" cy="4713671"/>
          </a:xfrm>
          <a:prstGeom prst="rect">
            <a:avLst/>
          </a:prstGeom>
          <a:ln w="25400">
            <a:miter lim="400000"/>
          </a:ln>
        </p:spPr>
      </p:pic>
      <p:sp>
        <p:nvSpPr>
          <p:cNvPr id="235" name="Station IU-HRV"/>
          <p:cNvSpPr txBox="1"/>
          <p:nvPr>
            <p:ph type="title"/>
          </p:nvPr>
        </p:nvSpPr>
        <p:spPr>
          <a:xfrm>
            <a:off x="3244453" y="357187"/>
            <a:ext cx="17877235" cy="1428751"/>
          </a:xfrm>
          <a:prstGeom prst="rect">
            <a:avLst/>
          </a:prstGeom>
        </p:spPr>
        <p:txBody>
          <a:bodyPr lIns="71437" tIns="71437" rIns="71437" bIns="71437"/>
          <a:lstStyle>
            <a:lvl1pPr defTabSz="1168400"/>
          </a:lstStyle>
          <a:p>
            <a:pPr/>
            <a:r>
              <a:t>Station IU-HRV</a:t>
            </a:r>
          </a:p>
        </p:txBody>
      </p:sp>
      <p:sp>
        <p:nvSpPr>
          <p:cNvPr id="236" name="Individual RFs vs ray parameter"/>
          <p:cNvSpPr txBox="1"/>
          <p:nvPr/>
        </p:nvSpPr>
        <p:spPr>
          <a:xfrm>
            <a:off x="17001785" y="2197233"/>
            <a:ext cx="4158060" cy="5715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p>
            <a:pPr>
              <a:defRPr b="1">
                <a:latin typeface="Calibri"/>
                <a:ea typeface="Calibri"/>
                <a:cs typeface="Calibri"/>
                <a:sym typeface="Calibri"/>
              </a:defRPr>
            </a:pPr>
            <a:r>
              <a:t>Individual RFs </a:t>
            </a:r>
            <a:r>
              <a:rPr i="1"/>
              <a:t>vs</a:t>
            </a:r>
            <a:r>
              <a:t> ray parameter</a:t>
            </a:r>
          </a:p>
        </p:txBody>
      </p:sp>
      <p:sp>
        <p:nvSpPr>
          <p:cNvPr id="237" name="Individual RFs vs back-azimuth"/>
          <p:cNvSpPr txBox="1"/>
          <p:nvPr/>
        </p:nvSpPr>
        <p:spPr>
          <a:xfrm>
            <a:off x="17047326" y="7931045"/>
            <a:ext cx="4066978" cy="5715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p>
            <a:pPr>
              <a:defRPr b="1">
                <a:latin typeface="Calibri"/>
                <a:ea typeface="Calibri"/>
                <a:cs typeface="Calibri"/>
                <a:sym typeface="Calibri"/>
              </a:defRPr>
            </a:pPr>
            <a:r>
              <a:t>Individual RFs </a:t>
            </a:r>
            <a:r>
              <a:rPr i="1"/>
              <a:t>vs</a:t>
            </a:r>
            <a:r>
              <a:t> back-azimuth</a:t>
            </a:r>
          </a:p>
        </p:txBody>
      </p:sp>
      <p:sp>
        <p:nvSpPr>
          <p:cNvPr id="238" name="Ray parameter (s/km)"/>
          <p:cNvSpPr txBox="1"/>
          <p:nvPr/>
        </p:nvSpPr>
        <p:spPr>
          <a:xfrm>
            <a:off x="17776733" y="7518399"/>
            <a:ext cx="2455764" cy="508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000">
                <a:latin typeface="Calibri"/>
                <a:ea typeface="Calibri"/>
                <a:cs typeface="Calibri"/>
                <a:sym typeface="Calibri"/>
              </a:defRPr>
            </a:lvl1pPr>
          </a:lstStyle>
          <a:p>
            <a:pPr/>
            <a:r>
              <a:t>Ray parameter (s/km)</a:t>
            </a:r>
          </a:p>
        </p:txBody>
      </p:sp>
      <p:sp>
        <p:nvSpPr>
          <p:cNvPr id="239" name="0.08"/>
          <p:cNvSpPr txBox="1"/>
          <p:nvPr/>
        </p:nvSpPr>
        <p:spPr>
          <a:xfrm>
            <a:off x="15736267" y="7298266"/>
            <a:ext cx="666230" cy="508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000">
                <a:latin typeface="Calibri"/>
                <a:ea typeface="Calibri"/>
                <a:cs typeface="Calibri"/>
                <a:sym typeface="Calibri"/>
              </a:defRPr>
            </a:lvl1pPr>
          </a:lstStyle>
          <a:p>
            <a:pPr/>
            <a:r>
              <a:t>0.08</a:t>
            </a:r>
          </a:p>
        </p:txBody>
      </p:sp>
      <p:sp>
        <p:nvSpPr>
          <p:cNvPr id="240" name="0.07"/>
          <p:cNvSpPr txBox="1"/>
          <p:nvPr/>
        </p:nvSpPr>
        <p:spPr>
          <a:xfrm>
            <a:off x="17175481" y="7298266"/>
            <a:ext cx="666230" cy="508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000">
                <a:latin typeface="Calibri"/>
                <a:ea typeface="Calibri"/>
                <a:cs typeface="Calibri"/>
                <a:sym typeface="Calibri"/>
              </a:defRPr>
            </a:lvl1pPr>
          </a:lstStyle>
          <a:p>
            <a:pPr/>
            <a:r>
              <a:t>0.07</a:t>
            </a:r>
          </a:p>
        </p:txBody>
      </p:sp>
      <p:sp>
        <p:nvSpPr>
          <p:cNvPr id="241" name="0.05"/>
          <p:cNvSpPr txBox="1"/>
          <p:nvPr/>
        </p:nvSpPr>
        <p:spPr>
          <a:xfrm>
            <a:off x="20155510" y="7298266"/>
            <a:ext cx="666230" cy="508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000">
                <a:latin typeface="Calibri"/>
                <a:ea typeface="Calibri"/>
                <a:cs typeface="Calibri"/>
                <a:sym typeface="Calibri"/>
              </a:defRPr>
            </a:lvl1pPr>
          </a:lstStyle>
          <a:p>
            <a:pPr/>
            <a:r>
              <a:t>0.05</a:t>
            </a:r>
          </a:p>
        </p:txBody>
      </p:sp>
      <p:sp>
        <p:nvSpPr>
          <p:cNvPr id="242" name="0.06"/>
          <p:cNvSpPr txBox="1"/>
          <p:nvPr/>
        </p:nvSpPr>
        <p:spPr>
          <a:xfrm>
            <a:off x="18665496" y="7298266"/>
            <a:ext cx="666230" cy="508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000">
                <a:latin typeface="Calibri"/>
                <a:ea typeface="Calibri"/>
                <a:cs typeface="Calibri"/>
                <a:sym typeface="Calibri"/>
              </a:defRPr>
            </a:lvl1pPr>
          </a:lstStyle>
          <a:p>
            <a:pPr/>
            <a:r>
              <a:t>0.06</a:t>
            </a:r>
          </a:p>
        </p:txBody>
      </p:sp>
      <p:sp>
        <p:nvSpPr>
          <p:cNvPr id="243" name="0.04"/>
          <p:cNvSpPr txBox="1"/>
          <p:nvPr/>
        </p:nvSpPr>
        <p:spPr>
          <a:xfrm>
            <a:off x="21620125" y="7298266"/>
            <a:ext cx="666230" cy="508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000">
                <a:latin typeface="Calibri"/>
                <a:ea typeface="Calibri"/>
                <a:cs typeface="Calibri"/>
                <a:sym typeface="Calibri"/>
              </a:defRPr>
            </a:lvl1pPr>
          </a:lstStyle>
          <a:p>
            <a:pPr/>
            <a:r>
              <a:t>0.04</a:t>
            </a:r>
          </a:p>
        </p:txBody>
      </p:sp>
      <p:sp>
        <p:nvSpPr>
          <p:cNvPr id="244" name="Backazimuth (deg)"/>
          <p:cNvSpPr txBox="1"/>
          <p:nvPr/>
        </p:nvSpPr>
        <p:spPr>
          <a:xfrm>
            <a:off x="17944475" y="13233399"/>
            <a:ext cx="2120281" cy="508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000">
                <a:latin typeface="Calibri"/>
                <a:ea typeface="Calibri"/>
                <a:cs typeface="Calibri"/>
                <a:sym typeface="Calibri"/>
              </a:defRPr>
            </a:lvl1pPr>
          </a:lstStyle>
          <a:p>
            <a:pPr/>
            <a:r>
              <a:t>Backazimuth (deg)</a:t>
            </a:r>
          </a:p>
        </p:txBody>
      </p:sp>
      <p:sp>
        <p:nvSpPr>
          <p:cNvPr id="245" name="0"/>
          <p:cNvSpPr txBox="1"/>
          <p:nvPr/>
        </p:nvSpPr>
        <p:spPr>
          <a:xfrm>
            <a:off x="15871663" y="13015383"/>
            <a:ext cx="344638" cy="508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000">
                <a:latin typeface="Calibri"/>
                <a:ea typeface="Calibri"/>
                <a:cs typeface="Calibri"/>
                <a:sym typeface="Calibri"/>
              </a:defRPr>
            </a:lvl1pPr>
          </a:lstStyle>
          <a:p>
            <a:pPr/>
            <a:r>
              <a:t>0</a:t>
            </a:r>
          </a:p>
        </p:txBody>
      </p:sp>
      <p:sp>
        <p:nvSpPr>
          <p:cNvPr id="246" name="50"/>
          <p:cNvSpPr txBox="1"/>
          <p:nvPr/>
        </p:nvSpPr>
        <p:spPr>
          <a:xfrm>
            <a:off x="16633124" y="13015383"/>
            <a:ext cx="473373" cy="508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000">
                <a:latin typeface="Calibri"/>
                <a:ea typeface="Calibri"/>
                <a:cs typeface="Calibri"/>
                <a:sym typeface="Calibri"/>
              </a:defRPr>
            </a:lvl1pPr>
          </a:lstStyle>
          <a:p>
            <a:pPr/>
            <a:r>
              <a:t>50</a:t>
            </a:r>
          </a:p>
        </p:txBody>
      </p:sp>
      <p:sp>
        <p:nvSpPr>
          <p:cNvPr id="247" name="100"/>
          <p:cNvSpPr txBox="1"/>
          <p:nvPr/>
        </p:nvSpPr>
        <p:spPr>
          <a:xfrm>
            <a:off x="17375091" y="13015383"/>
            <a:ext cx="602110" cy="508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000">
                <a:latin typeface="Calibri"/>
                <a:ea typeface="Calibri"/>
                <a:cs typeface="Calibri"/>
                <a:sym typeface="Calibri"/>
              </a:defRPr>
            </a:lvl1pPr>
          </a:lstStyle>
          <a:p>
            <a:pPr/>
            <a:r>
              <a:t>100</a:t>
            </a:r>
          </a:p>
        </p:txBody>
      </p:sp>
      <p:sp>
        <p:nvSpPr>
          <p:cNvPr id="248" name="150"/>
          <p:cNvSpPr txBox="1"/>
          <p:nvPr/>
        </p:nvSpPr>
        <p:spPr>
          <a:xfrm>
            <a:off x="18209468" y="13015383"/>
            <a:ext cx="602110" cy="508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000">
                <a:latin typeface="Calibri"/>
                <a:ea typeface="Calibri"/>
                <a:cs typeface="Calibri"/>
                <a:sym typeface="Calibri"/>
              </a:defRPr>
            </a:lvl1pPr>
          </a:lstStyle>
          <a:p>
            <a:pPr/>
            <a:r>
              <a:t>150</a:t>
            </a:r>
          </a:p>
        </p:txBody>
      </p:sp>
      <p:sp>
        <p:nvSpPr>
          <p:cNvPr id="249" name="200"/>
          <p:cNvSpPr txBox="1"/>
          <p:nvPr/>
        </p:nvSpPr>
        <p:spPr>
          <a:xfrm>
            <a:off x="19028374" y="13015383"/>
            <a:ext cx="602110" cy="508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000">
                <a:latin typeface="Calibri"/>
                <a:ea typeface="Calibri"/>
                <a:cs typeface="Calibri"/>
                <a:sym typeface="Calibri"/>
              </a:defRPr>
            </a:lvl1pPr>
          </a:lstStyle>
          <a:p>
            <a:pPr/>
            <a:r>
              <a:t>200</a:t>
            </a:r>
          </a:p>
        </p:txBody>
      </p:sp>
      <p:sp>
        <p:nvSpPr>
          <p:cNvPr id="250" name="250"/>
          <p:cNvSpPr txBox="1"/>
          <p:nvPr/>
        </p:nvSpPr>
        <p:spPr>
          <a:xfrm>
            <a:off x="19838348" y="13015383"/>
            <a:ext cx="602110" cy="508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000">
                <a:latin typeface="Calibri"/>
                <a:ea typeface="Calibri"/>
                <a:cs typeface="Calibri"/>
                <a:sym typeface="Calibri"/>
              </a:defRPr>
            </a:lvl1pPr>
          </a:lstStyle>
          <a:p>
            <a:pPr/>
            <a:r>
              <a:t>250</a:t>
            </a:r>
          </a:p>
        </p:txBody>
      </p:sp>
      <p:sp>
        <p:nvSpPr>
          <p:cNvPr id="251" name="300"/>
          <p:cNvSpPr txBox="1"/>
          <p:nvPr/>
        </p:nvSpPr>
        <p:spPr>
          <a:xfrm>
            <a:off x="20668958" y="13015383"/>
            <a:ext cx="602110" cy="508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000">
                <a:latin typeface="Calibri"/>
                <a:ea typeface="Calibri"/>
                <a:cs typeface="Calibri"/>
                <a:sym typeface="Calibri"/>
              </a:defRPr>
            </a:lvl1pPr>
          </a:lstStyle>
          <a:p>
            <a:pPr/>
            <a:r>
              <a:t>300</a:t>
            </a:r>
          </a:p>
        </p:txBody>
      </p:sp>
      <p:sp>
        <p:nvSpPr>
          <p:cNvPr id="252" name="350"/>
          <p:cNvSpPr txBox="1"/>
          <p:nvPr/>
        </p:nvSpPr>
        <p:spPr>
          <a:xfrm>
            <a:off x="21485282" y="13015383"/>
            <a:ext cx="602110" cy="508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sz="2000">
                <a:latin typeface="Calibri"/>
                <a:ea typeface="Calibri"/>
                <a:cs typeface="Calibri"/>
                <a:sym typeface="Calibri"/>
              </a:defRPr>
            </a:lvl1pPr>
          </a:lstStyle>
          <a:p>
            <a:pPr/>
            <a:r>
              <a:t>350</a:t>
            </a:r>
          </a:p>
        </p:txBody>
      </p:sp>
      <p:grpSp>
        <p:nvGrpSpPr>
          <p:cNvPr id="259" name="Group"/>
          <p:cNvGrpSpPr/>
          <p:nvPr/>
        </p:nvGrpSpPr>
        <p:grpSpPr>
          <a:xfrm>
            <a:off x="15462248" y="9401175"/>
            <a:ext cx="1525144" cy="5007118"/>
            <a:chOff x="253999" y="254000"/>
            <a:chExt cx="1525142" cy="5007117"/>
          </a:xfrm>
        </p:grpSpPr>
        <p:sp>
          <p:nvSpPr>
            <p:cNvPr id="253" name="Time (s)"/>
            <p:cNvSpPr/>
            <p:nvPr/>
          </p:nvSpPr>
          <p:spPr>
            <a:xfrm flipV="1">
              <a:off x="253999" y="917264"/>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ctr">
              <a:spAutoFit/>
            </a:bodyPr>
            <a:lstStyle>
              <a:lvl1pPr>
                <a:defRPr sz="2000">
                  <a:latin typeface="Calibri"/>
                  <a:ea typeface="Calibri"/>
                  <a:cs typeface="Calibri"/>
                  <a:sym typeface="Calibri"/>
                </a:defRPr>
              </a:lvl1pPr>
            </a:lstStyle>
            <a:p>
              <a:pPr/>
              <a:r>
                <a:t>Time (s)</a:t>
              </a:r>
            </a:p>
          </p:txBody>
        </p:sp>
        <p:sp>
          <p:nvSpPr>
            <p:cNvPr id="254" name="0"/>
            <p:cNvSpPr/>
            <p:nvPr/>
          </p:nvSpPr>
          <p:spPr>
            <a:xfrm>
              <a:off x="509142" y="254000"/>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ctr">
              <a:spAutoFit/>
            </a:bodyPr>
            <a:lstStyle>
              <a:lvl1pPr>
                <a:defRPr sz="2000">
                  <a:latin typeface="Calibri"/>
                  <a:ea typeface="Calibri"/>
                  <a:cs typeface="Calibri"/>
                  <a:sym typeface="Calibri"/>
                </a:defRPr>
              </a:lvl1pPr>
            </a:lstStyle>
            <a:p>
              <a:pPr/>
              <a:r>
                <a:t>0</a:t>
              </a:r>
            </a:p>
          </p:txBody>
        </p:sp>
        <p:sp>
          <p:nvSpPr>
            <p:cNvPr id="255" name="5"/>
            <p:cNvSpPr/>
            <p:nvPr/>
          </p:nvSpPr>
          <p:spPr>
            <a:xfrm>
              <a:off x="509142" y="1203325"/>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ctr">
              <a:spAutoFit/>
            </a:bodyPr>
            <a:lstStyle>
              <a:lvl1pPr>
                <a:defRPr sz="2000">
                  <a:latin typeface="Calibri"/>
                  <a:ea typeface="Calibri"/>
                  <a:cs typeface="Calibri"/>
                  <a:sym typeface="Calibri"/>
                </a:defRPr>
              </a:lvl1pPr>
            </a:lstStyle>
            <a:p>
              <a:pPr/>
              <a:r>
                <a:t>5</a:t>
              </a:r>
            </a:p>
          </p:txBody>
        </p:sp>
        <p:sp>
          <p:nvSpPr>
            <p:cNvPr id="256" name="10"/>
            <p:cNvSpPr/>
            <p:nvPr/>
          </p:nvSpPr>
          <p:spPr>
            <a:xfrm>
              <a:off x="380406" y="2128308"/>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ctr">
              <a:spAutoFit/>
            </a:bodyPr>
            <a:lstStyle>
              <a:lvl1pPr>
                <a:defRPr sz="2000">
                  <a:latin typeface="Calibri"/>
                  <a:ea typeface="Calibri"/>
                  <a:cs typeface="Calibri"/>
                  <a:sym typeface="Calibri"/>
                </a:defRPr>
              </a:lvl1pPr>
            </a:lstStyle>
            <a:p>
              <a:pPr/>
              <a:r>
                <a:t>10</a:t>
              </a:r>
            </a:p>
          </p:txBody>
        </p:sp>
        <p:sp>
          <p:nvSpPr>
            <p:cNvPr id="257" name="15"/>
            <p:cNvSpPr/>
            <p:nvPr/>
          </p:nvSpPr>
          <p:spPr>
            <a:xfrm>
              <a:off x="380406" y="3049058"/>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ctr">
              <a:spAutoFit/>
            </a:bodyPr>
            <a:lstStyle>
              <a:lvl1pPr>
                <a:defRPr sz="2000">
                  <a:latin typeface="Calibri"/>
                  <a:ea typeface="Calibri"/>
                  <a:cs typeface="Calibri"/>
                  <a:sym typeface="Calibri"/>
                </a:defRPr>
              </a:lvl1pPr>
            </a:lstStyle>
            <a:p>
              <a:pPr/>
              <a:r>
                <a:t>15</a:t>
              </a:r>
            </a:p>
          </p:txBody>
        </p:sp>
        <p:sp>
          <p:nvSpPr>
            <p:cNvPr id="258" name="20"/>
            <p:cNvSpPr/>
            <p:nvPr/>
          </p:nvSpPr>
          <p:spPr>
            <a:xfrm>
              <a:off x="380406" y="3991117"/>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ctr">
              <a:spAutoFit/>
            </a:bodyPr>
            <a:lstStyle>
              <a:lvl1pPr>
                <a:defRPr sz="2000">
                  <a:latin typeface="Calibri"/>
                  <a:ea typeface="Calibri"/>
                  <a:cs typeface="Calibri"/>
                  <a:sym typeface="Calibri"/>
                </a:defRPr>
              </a:lvl1pPr>
            </a:lstStyle>
            <a:p>
              <a:pPr/>
              <a:r>
                <a:t>20</a:t>
              </a:r>
            </a:p>
          </p:txBody>
        </p:sp>
      </p:grpSp>
      <p:grpSp>
        <p:nvGrpSpPr>
          <p:cNvPr id="266" name="Group"/>
          <p:cNvGrpSpPr/>
          <p:nvPr/>
        </p:nvGrpSpPr>
        <p:grpSpPr>
          <a:xfrm>
            <a:off x="15462248" y="3667135"/>
            <a:ext cx="1525144" cy="5007119"/>
            <a:chOff x="253999" y="254000"/>
            <a:chExt cx="1525142" cy="5007117"/>
          </a:xfrm>
        </p:grpSpPr>
        <p:sp>
          <p:nvSpPr>
            <p:cNvPr id="260" name="Time (s)"/>
            <p:cNvSpPr/>
            <p:nvPr/>
          </p:nvSpPr>
          <p:spPr>
            <a:xfrm flipV="1">
              <a:off x="253999" y="917264"/>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ctr">
              <a:spAutoFit/>
            </a:bodyPr>
            <a:lstStyle>
              <a:lvl1pPr>
                <a:defRPr sz="2000">
                  <a:latin typeface="Calibri"/>
                  <a:ea typeface="Calibri"/>
                  <a:cs typeface="Calibri"/>
                  <a:sym typeface="Calibri"/>
                </a:defRPr>
              </a:lvl1pPr>
            </a:lstStyle>
            <a:p>
              <a:pPr/>
              <a:r>
                <a:t>Time (s)</a:t>
              </a:r>
            </a:p>
          </p:txBody>
        </p:sp>
        <p:sp>
          <p:nvSpPr>
            <p:cNvPr id="261" name="0"/>
            <p:cNvSpPr/>
            <p:nvPr/>
          </p:nvSpPr>
          <p:spPr>
            <a:xfrm>
              <a:off x="509142" y="254000"/>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ctr">
              <a:spAutoFit/>
            </a:bodyPr>
            <a:lstStyle>
              <a:lvl1pPr>
                <a:defRPr sz="2000">
                  <a:latin typeface="Calibri"/>
                  <a:ea typeface="Calibri"/>
                  <a:cs typeface="Calibri"/>
                  <a:sym typeface="Calibri"/>
                </a:defRPr>
              </a:lvl1pPr>
            </a:lstStyle>
            <a:p>
              <a:pPr/>
              <a:r>
                <a:t>0</a:t>
              </a:r>
            </a:p>
          </p:txBody>
        </p:sp>
        <p:sp>
          <p:nvSpPr>
            <p:cNvPr id="262" name="5"/>
            <p:cNvSpPr/>
            <p:nvPr/>
          </p:nvSpPr>
          <p:spPr>
            <a:xfrm>
              <a:off x="509142" y="1203325"/>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ctr">
              <a:spAutoFit/>
            </a:bodyPr>
            <a:lstStyle>
              <a:lvl1pPr>
                <a:defRPr sz="2000">
                  <a:latin typeface="Calibri"/>
                  <a:ea typeface="Calibri"/>
                  <a:cs typeface="Calibri"/>
                  <a:sym typeface="Calibri"/>
                </a:defRPr>
              </a:lvl1pPr>
            </a:lstStyle>
            <a:p>
              <a:pPr/>
              <a:r>
                <a:t>5</a:t>
              </a:r>
            </a:p>
          </p:txBody>
        </p:sp>
        <p:sp>
          <p:nvSpPr>
            <p:cNvPr id="263" name="10"/>
            <p:cNvSpPr/>
            <p:nvPr/>
          </p:nvSpPr>
          <p:spPr>
            <a:xfrm>
              <a:off x="380406" y="2128308"/>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ctr">
              <a:spAutoFit/>
            </a:bodyPr>
            <a:lstStyle>
              <a:lvl1pPr>
                <a:defRPr sz="2000">
                  <a:latin typeface="Calibri"/>
                  <a:ea typeface="Calibri"/>
                  <a:cs typeface="Calibri"/>
                  <a:sym typeface="Calibri"/>
                </a:defRPr>
              </a:lvl1pPr>
            </a:lstStyle>
            <a:p>
              <a:pPr/>
              <a:r>
                <a:t>10</a:t>
              </a:r>
            </a:p>
          </p:txBody>
        </p:sp>
        <p:sp>
          <p:nvSpPr>
            <p:cNvPr id="264" name="15"/>
            <p:cNvSpPr/>
            <p:nvPr/>
          </p:nvSpPr>
          <p:spPr>
            <a:xfrm>
              <a:off x="380406" y="3049058"/>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ctr">
              <a:spAutoFit/>
            </a:bodyPr>
            <a:lstStyle>
              <a:lvl1pPr>
                <a:defRPr sz="2000">
                  <a:latin typeface="Calibri"/>
                  <a:ea typeface="Calibri"/>
                  <a:cs typeface="Calibri"/>
                  <a:sym typeface="Calibri"/>
                </a:defRPr>
              </a:lvl1pPr>
            </a:lstStyle>
            <a:p>
              <a:pPr/>
              <a:r>
                <a:t>15</a:t>
              </a:r>
            </a:p>
          </p:txBody>
        </p:sp>
        <p:sp>
          <p:nvSpPr>
            <p:cNvPr id="265" name="20"/>
            <p:cNvSpPr/>
            <p:nvPr/>
          </p:nvSpPr>
          <p:spPr>
            <a:xfrm>
              <a:off x="380406" y="3991117"/>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ctr">
              <a:spAutoFit/>
            </a:bodyPr>
            <a:lstStyle>
              <a:lvl1pPr>
                <a:defRPr sz="2000">
                  <a:latin typeface="Calibri"/>
                  <a:ea typeface="Calibri"/>
                  <a:cs typeface="Calibri"/>
                  <a:sym typeface="Calibri"/>
                </a:defRPr>
              </a:lvl1pPr>
            </a:lstStyle>
            <a:p>
              <a:pPr/>
              <a:r>
                <a:t>20</a:t>
              </a:r>
            </a:p>
          </p:txBody>
        </p:sp>
      </p:grpSp>
      <p:pic>
        <p:nvPicPr>
          <p:cNvPr id="267" name="IU_HRV_3.jpg" descr="IU_HRV_3.jpg"/>
          <p:cNvPicPr>
            <a:picLocks noChangeAspect="1"/>
          </p:cNvPicPr>
          <p:nvPr/>
        </p:nvPicPr>
        <p:blipFill>
          <a:blip r:embed="rId5">
            <a:extLst/>
          </a:blip>
          <a:srcRect l="0" t="5605" r="0" b="0"/>
          <a:stretch>
            <a:fillRect/>
          </a:stretch>
        </p:blipFill>
        <p:spPr>
          <a:xfrm>
            <a:off x="1408013" y="3693509"/>
            <a:ext cx="4978401" cy="9398695"/>
          </a:xfrm>
          <a:prstGeom prst="rect">
            <a:avLst/>
          </a:prstGeom>
          <a:ln w="25400">
            <a:miter lim="400000"/>
          </a:ln>
        </p:spPr>
      </p:pic>
      <p:sp>
        <p:nvSpPr>
          <p:cNvPr id="268" name="Stacked RF   0 - 200 km"/>
          <p:cNvSpPr txBox="1"/>
          <p:nvPr/>
        </p:nvSpPr>
        <p:spPr>
          <a:xfrm>
            <a:off x="2527200" y="3168650"/>
            <a:ext cx="3094981" cy="5715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b="1">
                <a:latin typeface="Calibri"/>
                <a:ea typeface="Calibri"/>
                <a:cs typeface="Calibri"/>
                <a:sym typeface="Calibri"/>
              </a:defRPr>
            </a:lvl1pPr>
          </a:lstStyle>
          <a:p>
            <a:pPr/>
            <a:r>
              <a:t>Stacked RF   0 - 200 km</a:t>
            </a:r>
          </a:p>
        </p:txBody>
      </p:sp>
      <p:sp>
        <p:nvSpPr>
          <p:cNvPr id="269" name="Line"/>
          <p:cNvSpPr/>
          <p:nvPr/>
        </p:nvSpPr>
        <p:spPr>
          <a:xfrm flipH="1">
            <a:off x="5983023" y="4998746"/>
            <a:ext cx="678931" cy="1"/>
          </a:xfrm>
          <a:prstGeom prst="line">
            <a:avLst/>
          </a:prstGeom>
          <a:ln w="76200">
            <a:solidFill>
              <a:srgbClr val="000000"/>
            </a:solidFill>
            <a:miter lim="400000"/>
            <a:tailEnd type="triangle"/>
          </a:ln>
        </p:spPr>
        <p:txBody>
          <a:bodyPr lIns="101600" tIns="101600" rIns="101600" bIns="101600" anchor="ct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0" name="Line"/>
          <p:cNvSpPr/>
          <p:nvPr/>
        </p:nvSpPr>
        <p:spPr>
          <a:xfrm flipH="1">
            <a:off x="3971366" y="6158283"/>
            <a:ext cx="678930" cy="1"/>
          </a:xfrm>
          <a:prstGeom prst="line">
            <a:avLst/>
          </a:prstGeom>
          <a:ln w="76200">
            <a:solidFill>
              <a:srgbClr val="000000"/>
            </a:solidFill>
            <a:miter lim="400000"/>
            <a:tailEnd type="triangle"/>
          </a:ln>
        </p:spPr>
        <p:txBody>
          <a:bodyPr lIns="101600" tIns="101600" rIns="101600" bIns="101600" anchor="ct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1" name="Line"/>
          <p:cNvSpPr/>
          <p:nvPr/>
        </p:nvSpPr>
        <p:spPr>
          <a:xfrm flipH="1">
            <a:off x="3971366" y="7673340"/>
            <a:ext cx="678930" cy="1"/>
          </a:xfrm>
          <a:prstGeom prst="line">
            <a:avLst/>
          </a:prstGeom>
          <a:ln w="76200">
            <a:solidFill>
              <a:srgbClr val="000000"/>
            </a:solidFill>
            <a:miter lim="400000"/>
            <a:tailEnd type="triangle"/>
          </a:ln>
        </p:spPr>
        <p:txBody>
          <a:bodyPr lIns="101600" tIns="101600" rIns="101600" bIns="101600" anchor="ct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2" name="Moho"/>
          <p:cNvSpPr txBox="1"/>
          <p:nvPr/>
        </p:nvSpPr>
        <p:spPr>
          <a:xfrm>
            <a:off x="6757566" y="4674336"/>
            <a:ext cx="1163763" cy="635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b="1" sz="2800"/>
            </a:lvl1pPr>
          </a:lstStyle>
          <a:p>
            <a:pPr/>
            <a:r>
              <a:t>Moho</a:t>
            </a:r>
          </a:p>
        </p:txBody>
      </p:sp>
      <p:sp>
        <p:nvSpPr>
          <p:cNvPr id="273" name="MLD"/>
          <p:cNvSpPr txBox="1"/>
          <p:nvPr/>
        </p:nvSpPr>
        <p:spPr>
          <a:xfrm>
            <a:off x="4758180" y="5840783"/>
            <a:ext cx="986137" cy="635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b="1" sz="2800"/>
            </a:lvl1pPr>
          </a:lstStyle>
          <a:p>
            <a:pPr/>
            <a:r>
              <a:t>MLD</a:t>
            </a:r>
          </a:p>
        </p:txBody>
      </p:sp>
      <p:sp>
        <p:nvSpPr>
          <p:cNvPr id="274" name="LAB"/>
          <p:cNvSpPr txBox="1"/>
          <p:nvPr/>
        </p:nvSpPr>
        <p:spPr>
          <a:xfrm>
            <a:off x="4758180" y="7355840"/>
            <a:ext cx="946722" cy="635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b="1" sz="2800"/>
            </a:lvl1pPr>
          </a:lstStyle>
          <a:p>
            <a:pPr/>
            <a:r>
              <a:t>LAB</a:t>
            </a:r>
          </a:p>
        </p:txBody>
      </p:sp>
      <p:pic>
        <p:nvPicPr>
          <p:cNvPr id="275" name="IU_HRV_4.jpg" descr="IU_HRV_4.jpg"/>
          <p:cNvPicPr>
            <a:picLocks noChangeAspect="1"/>
          </p:cNvPicPr>
          <p:nvPr/>
        </p:nvPicPr>
        <p:blipFill>
          <a:blip r:embed="rId6">
            <a:extLst/>
          </a:blip>
          <a:srcRect l="0" t="6040" r="0" b="0"/>
          <a:stretch>
            <a:fillRect/>
          </a:stretch>
        </p:blipFill>
        <p:spPr>
          <a:xfrm>
            <a:off x="8314037" y="3741458"/>
            <a:ext cx="4973134" cy="9345479"/>
          </a:xfrm>
          <a:prstGeom prst="rect">
            <a:avLst/>
          </a:prstGeom>
          <a:ln w="25400">
            <a:miter lim="400000"/>
          </a:ln>
        </p:spPr>
      </p:pic>
      <p:sp>
        <p:nvSpPr>
          <p:cNvPr id="276" name="Stacked RF   0 - 800 km"/>
          <p:cNvSpPr txBox="1"/>
          <p:nvPr/>
        </p:nvSpPr>
        <p:spPr>
          <a:xfrm>
            <a:off x="9450069" y="3168650"/>
            <a:ext cx="3094981" cy="5715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b="1">
                <a:latin typeface="Calibri"/>
                <a:ea typeface="Calibri"/>
                <a:cs typeface="Calibri"/>
                <a:sym typeface="Calibri"/>
              </a:defRPr>
            </a:lvl1pPr>
          </a:lstStyle>
          <a:p>
            <a:pPr/>
            <a:r>
              <a:t>Stacked RF   0 - 800 km</a:t>
            </a:r>
          </a:p>
        </p:txBody>
      </p:sp>
      <p:pic>
        <p:nvPicPr>
          <p:cNvPr id="277" name="IU_HRV_2-small.jpg" descr="IU_HRV_2-small.jpg"/>
          <p:cNvPicPr>
            <a:picLocks noChangeAspect="0"/>
          </p:cNvPicPr>
          <p:nvPr/>
        </p:nvPicPr>
        <p:blipFill>
          <a:blip r:embed="rId7">
            <a:extLst/>
          </a:blip>
          <a:srcRect l="27062" t="20085" r="63049" b="20079"/>
          <a:stretch>
            <a:fillRect/>
          </a:stretch>
        </p:blipFill>
        <p:spPr>
          <a:xfrm>
            <a:off x="9252517" y="3894267"/>
            <a:ext cx="3559401" cy="8096153"/>
          </a:xfrm>
          <a:prstGeom prst="rect">
            <a:avLst/>
          </a:prstGeom>
          <a:ln w="25400">
            <a:miter lim="400000"/>
          </a:ln>
        </p:spPr>
      </p:pic>
      <p:sp>
        <p:nvSpPr>
          <p:cNvPr id="278" name="Line"/>
          <p:cNvSpPr/>
          <p:nvPr/>
        </p:nvSpPr>
        <p:spPr>
          <a:xfrm flipH="1">
            <a:off x="11693144" y="8129271"/>
            <a:ext cx="678930" cy="1"/>
          </a:xfrm>
          <a:prstGeom prst="line">
            <a:avLst/>
          </a:prstGeom>
          <a:ln w="76200">
            <a:solidFill>
              <a:srgbClr val="000000"/>
            </a:solidFill>
            <a:miter lim="400000"/>
            <a:tailEnd type="triangle"/>
          </a:ln>
        </p:spPr>
        <p:txBody>
          <a:bodyPr lIns="101600" tIns="101600" rIns="101600" bIns="101600" anchor="ct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9" name="Line"/>
          <p:cNvSpPr/>
          <p:nvPr/>
        </p:nvSpPr>
        <p:spPr>
          <a:xfrm flipH="1">
            <a:off x="11693144" y="10585491"/>
            <a:ext cx="678930" cy="1"/>
          </a:xfrm>
          <a:prstGeom prst="line">
            <a:avLst/>
          </a:prstGeom>
          <a:ln w="76200">
            <a:solidFill>
              <a:srgbClr val="000000"/>
            </a:solidFill>
            <a:miter lim="400000"/>
            <a:tailEnd type="triangle"/>
          </a:ln>
        </p:spPr>
        <p:txBody>
          <a:bodyPr lIns="101600" tIns="101600" rIns="101600" bIns="101600" anchor="ct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80" name="Rectangle"/>
          <p:cNvSpPr/>
          <p:nvPr/>
        </p:nvSpPr>
        <p:spPr>
          <a:xfrm>
            <a:off x="12429066" y="7918745"/>
            <a:ext cx="986137" cy="396479"/>
          </a:xfrm>
          <a:prstGeom prst="rect">
            <a:avLst/>
          </a:prstGeom>
          <a:solidFill>
            <a:srgbClr val="FFFFFF">
              <a:alpha val="59527"/>
            </a:srgbClr>
          </a:solidFill>
          <a:ln w="25400">
            <a:miter lim="400000"/>
          </a:ln>
        </p:spPr>
        <p:txBody>
          <a:bodyPr lIns="101600" tIns="101600" rIns="101600" bIns="101600" anchor="ct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81" name="410"/>
          <p:cNvSpPr txBox="1"/>
          <p:nvPr/>
        </p:nvSpPr>
        <p:spPr>
          <a:xfrm>
            <a:off x="12428748" y="7786371"/>
            <a:ext cx="809204" cy="635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b="1" sz="2800"/>
            </a:lvl1pPr>
          </a:lstStyle>
          <a:p>
            <a:pPr/>
            <a:r>
              <a:t>410</a:t>
            </a:r>
          </a:p>
        </p:txBody>
      </p:sp>
      <p:sp>
        <p:nvSpPr>
          <p:cNvPr id="282" name="Rectangle"/>
          <p:cNvSpPr/>
          <p:nvPr/>
        </p:nvSpPr>
        <p:spPr>
          <a:xfrm>
            <a:off x="12429066" y="10399539"/>
            <a:ext cx="986137" cy="371906"/>
          </a:xfrm>
          <a:prstGeom prst="rect">
            <a:avLst/>
          </a:prstGeom>
          <a:solidFill>
            <a:srgbClr val="FFFFFF">
              <a:alpha val="59719"/>
            </a:srgbClr>
          </a:solidFill>
          <a:ln w="25400">
            <a:miter lim="400000"/>
          </a:ln>
        </p:spPr>
        <p:txBody>
          <a:bodyPr lIns="101600" tIns="101600" rIns="101600" bIns="101600" anchor="ct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83" name="660"/>
          <p:cNvSpPr txBox="1"/>
          <p:nvPr/>
        </p:nvSpPr>
        <p:spPr>
          <a:xfrm>
            <a:off x="12428748" y="10267991"/>
            <a:ext cx="809204" cy="635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b="1" sz="2800"/>
            </a:lvl1pPr>
          </a:lstStyle>
          <a:p>
            <a:pPr/>
            <a:r>
              <a:t>660</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Rectangle"/>
          <p:cNvSpPr/>
          <p:nvPr/>
        </p:nvSpPr>
        <p:spPr>
          <a:xfrm>
            <a:off x="10692854" y="12835647"/>
            <a:ext cx="3426074" cy="1018615"/>
          </a:xfrm>
          <a:prstGeom prst="rect">
            <a:avLst/>
          </a:prstGeom>
          <a:solidFill>
            <a:srgbClr val="FFFFFF"/>
          </a:solidFill>
          <a:ln w="25400">
            <a:miter lim="400000"/>
          </a:ln>
        </p:spPr>
        <p:txBody>
          <a:bodyPr lIns="101600" tIns="101600" rIns="101600" bIns="101600" anchor="ct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288" name="Screen Shot 2017-04-11 at 14.04.21.png" descr="Screen Shot 2017-04-11 at 14.04.21.png"/>
          <p:cNvPicPr>
            <a:picLocks noChangeAspect="1"/>
          </p:cNvPicPr>
          <p:nvPr/>
        </p:nvPicPr>
        <p:blipFill>
          <a:blip r:embed="rId3">
            <a:extLst/>
          </a:blip>
          <a:stretch>
            <a:fillRect/>
          </a:stretch>
        </p:blipFill>
        <p:spPr>
          <a:xfrm>
            <a:off x="4705350" y="3105150"/>
            <a:ext cx="14973300" cy="7505700"/>
          </a:xfrm>
          <a:prstGeom prst="rect">
            <a:avLst/>
          </a:prstGeom>
          <a:ln w="25400">
            <a:miter lim="400000"/>
          </a:ln>
        </p:spPr>
      </p:pic>
      <p:sp>
        <p:nvSpPr>
          <p:cNvPr id="289" name="Mantle transition zone across North America"/>
          <p:cNvSpPr txBox="1"/>
          <p:nvPr/>
        </p:nvSpPr>
        <p:spPr>
          <a:xfrm>
            <a:off x="2918338" y="357187"/>
            <a:ext cx="18975105" cy="1428751"/>
          </a:xfrm>
          <a:prstGeom prst="rect">
            <a:avLst/>
          </a:prstGeom>
          <a:ln w="254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1168400">
              <a:defRPr b="1" sz="6800">
                <a:solidFill>
                  <a:srgbClr val="BC1900"/>
                </a:solidFill>
                <a:latin typeface="+mj-lt"/>
                <a:ea typeface="+mj-ea"/>
                <a:cs typeface="+mj-cs"/>
                <a:sym typeface="Century Gothic"/>
              </a:defRPr>
            </a:lvl1pPr>
          </a:lstStyle>
          <a:p>
            <a:pPr/>
            <a:r>
              <a:t>Mantle transition zone across North America</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Lucasfilm-2x.mp4" descr="Lucasfilm-2x.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0650" y="682763"/>
            <a:ext cx="24362701" cy="13704019"/>
          </a:xfrm>
          <a:prstGeom prst="rect">
            <a:avLst/>
          </a:prstGeom>
          <a:ln w="12700">
            <a:miter lim="400000"/>
          </a:ln>
        </p:spPr>
      </p:pic>
      <p:sp>
        <p:nvSpPr>
          <p:cNvPr id="294" name="Rectangle"/>
          <p:cNvSpPr/>
          <p:nvPr/>
        </p:nvSpPr>
        <p:spPr>
          <a:xfrm>
            <a:off x="-78682" y="-273602"/>
            <a:ext cx="24541364" cy="2470964"/>
          </a:xfrm>
          <a:prstGeom prst="rect">
            <a:avLst/>
          </a:prstGeom>
          <a:solidFill>
            <a:srgbClr val="F2F2F2"/>
          </a:solidFill>
          <a:ln w="25400">
            <a:miter lim="400000"/>
          </a:ln>
        </p:spPr>
        <p:txBody>
          <a:bodyPr lIns="101600" tIns="101600" rIns="101600" bIns="101600" anchor="ct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95" name="Rectangle"/>
          <p:cNvSpPr/>
          <p:nvPr/>
        </p:nvSpPr>
        <p:spPr>
          <a:xfrm>
            <a:off x="-78682" y="12807471"/>
            <a:ext cx="24541364" cy="1726586"/>
          </a:xfrm>
          <a:prstGeom prst="rect">
            <a:avLst/>
          </a:prstGeom>
          <a:solidFill>
            <a:srgbClr val="F2F2F2"/>
          </a:solidFill>
          <a:ln w="25400">
            <a:miter lim="400000"/>
          </a:ln>
        </p:spPr>
        <p:txBody>
          <a:bodyPr lIns="101600" tIns="101600" rIns="101600" bIns="101600" anchor="ctr"/>
          <a:lstStyle/>
          <a:p>
            <a:pPr algn="ctr" defTabSz="812800">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96" name="Mantle transition zone across North America"/>
          <p:cNvSpPr txBox="1"/>
          <p:nvPr>
            <p:ph type="title"/>
          </p:nvPr>
        </p:nvSpPr>
        <p:spPr>
          <a:xfrm>
            <a:off x="2918338" y="357187"/>
            <a:ext cx="18975105" cy="1428751"/>
          </a:xfrm>
          <a:prstGeom prst="rect">
            <a:avLst/>
          </a:prstGeom>
        </p:spPr>
        <p:txBody>
          <a:bodyPr lIns="71437" tIns="71437" rIns="71437" bIns="71437"/>
          <a:lstStyle>
            <a:lvl1pPr defTabSz="1168400"/>
          </a:lstStyle>
          <a:p>
            <a:pPr/>
            <a:r>
              <a:t>Mantle transition zone across North America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8748699" fill="hold"/>
                                        <p:tgtEl>
                                          <p:spTgt spid="29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93"/>
                </p:tgtEl>
              </p:cMediaNode>
            </p:video>
          </p:childTnLst>
        </p:cTn>
      </p:par>
    </p:tn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011891"/>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entury Gothic"/>
        <a:ea typeface="Century Gothic"/>
        <a:cs typeface="Century Gothic"/>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50800" dir="5400000">
              <a:srgbClr val="000000">
                <a:alpha val="50000"/>
              </a:srgbClr>
            </a:outerShdw>
          </a:effectLst>
        </a:effectStyle>
        <a:effectStyle>
          <a:effectLst>
            <a:outerShdw sx="100000" sy="100000" kx="0" ky="0" algn="b" rotWithShape="0" blurRad="101600" dist="25400" dir="0">
              <a:srgbClr val="000000">
                <a:alpha val="50000"/>
              </a:srgbClr>
            </a:outerShdw>
          </a:effectLst>
        </a:effectStyle>
        <a:effectStyle>
          <a:effectLst>
            <a:outerShdw sx="100000" sy="100000" kx="0" ky="0" algn="b" rotWithShape="0" blurRad="76200" dist="508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noFill/>
          <a:miter lim="400000"/>
        </a:ln>
        <a:effectLst>
          <a:outerShdw sx="100000" sy="100000" kx="0" ky="0" algn="b" rotWithShape="0" blurRad="76200" dist="50800" dir="5400000">
            <a:srgbClr val="000000">
              <a:alpha val="50000"/>
            </a:srgbClr>
          </a:outerShdw>
        </a:effectLst>
        <a:sp3d/>
      </a:spPr>
      <a:bodyPr rot="0" spcFirstLastPara="1" vertOverflow="overflow" horzOverflow="overflow" vert="horz" wrap="square" lIns="101600" tIns="101600" rIns="101600" bIns="101600" numCol="1" spcCol="38100" rtlCol="0" anchor="ctr" upright="0">
        <a:spAutoFit/>
      </a:bodyPr>
      <a:lstStyle>
        <a:defPPr marL="0" marR="0" indent="0" algn="ctr" defTabSz="8128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101600" tIns="101600" rIns="101600" bIns="101600"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entury Gothic"/>
        <a:ea typeface="Century Gothic"/>
        <a:cs typeface="Century Gothic"/>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50800" dir="5400000">
              <a:srgbClr val="000000">
                <a:alpha val="50000"/>
              </a:srgbClr>
            </a:outerShdw>
          </a:effectLst>
        </a:effectStyle>
        <a:effectStyle>
          <a:effectLst>
            <a:outerShdw sx="100000" sy="100000" kx="0" ky="0" algn="b" rotWithShape="0" blurRad="101600" dist="25400" dir="0">
              <a:srgbClr val="000000">
                <a:alpha val="50000"/>
              </a:srgbClr>
            </a:outerShdw>
          </a:effectLst>
        </a:effectStyle>
        <a:effectStyle>
          <a:effectLst>
            <a:outerShdw sx="100000" sy="100000" kx="0" ky="0" algn="b" rotWithShape="0" blurRad="76200" dist="508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noFill/>
          <a:miter lim="400000"/>
        </a:ln>
        <a:effectLst>
          <a:outerShdw sx="100000" sy="100000" kx="0" ky="0" algn="b" rotWithShape="0" blurRad="76200" dist="50800" dir="5400000">
            <a:srgbClr val="000000">
              <a:alpha val="50000"/>
            </a:srgbClr>
          </a:outerShdw>
        </a:effectLst>
        <a:sp3d/>
      </a:spPr>
      <a:bodyPr rot="0" spcFirstLastPara="1" vertOverflow="overflow" horzOverflow="overflow" vert="horz" wrap="square" lIns="101600" tIns="101600" rIns="101600" bIns="101600" numCol="1" spcCol="38100" rtlCol="0" anchor="ctr" upright="0">
        <a:spAutoFit/>
      </a:bodyPr>
      <a:lstStyle>
        <a:defPPr marL="0" marR="0" indent="0" algn="ctr" defTabSz="8128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101600" tIns="101600" rIns="101600" bIns="101600"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