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29" r:id="rId3"/>
    <p:sldId id="258" r:id="rId4"/>
    <p:sldId id="299" r:id="rId5"/>
    <p:sldId id="328" r:id="rId6"/>
    <p:sldId id="341" r:id="rId7"/>
    <p:sldId id="265" r:id="rId8"/>
    <p:sldId id="271" r:id="rId9"/>
    <p:sldId id="274" r:id="rId10"/>
    <p:sldId id="275" r:id="rId11"/>
    <p:sldId id="277" r:id="rId12"/>
    <p:sldId id="278" r:id="rId13"/>
    <p:sldId id="322" r:id="rId14"/>
    <p:sldId id="302" r:id="rId15"/>
    <p:sldId id="342" r:id="rId16"/>
    <p:sldId id="346" r:id="rId17"/>
    <p:sldId id="330" r:id="rId18"/>
    <p:sldId id="338" r:id="rId19"/>
    <p:sldId id="312" r:id="rId20"/>
    <p:sldId id="261" r:id="rId21"/>
    <p:sldId id="339" r:id="rId22"/>
    <p:sldId id="264"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D294A-7A23-4C27-A5DE-C8C2EE45271D}" v="76" dt="2020-05-04T07:16:10.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Zixu" userId="a81a480d32e7b64c" providerId="LiveId" clId="{7BCD294A-7A23-4C27-A5DE-C8C2EE45271D}"/>
    <pc:docChg chg="undo custSel addSld delSld modSld">
      <pc:chgData name="Liu Zixu" userId="a81a480d32e7b64c" providerId="LiveId" clId="{7BCD294A-7A23-4C27-A5DE-C8C2EE45271D}" dt="2020-05-04T07:17:08.149" v="2494" actId="1076"/>
      <pc:docMkLst>
        <pc:docMk/>
      </pc:docMkLst>
      <pc:sldChg chg="modSp add mod">
        <pc:chgData name="Liu Zixu" userId="a81a480d32e7b64c" providerId="LiveId" clId="{7BCD294A-7A23-4C27-A5DE-C8C2EE45271D}" dt="2020-05-04T07:14:09.420" v="2421" actId="255"/>
        <pc:sldMkLst>
          <pc:docMk/>
          <pc:sldMk cId="1985746175" sldId="256"/>
        </pc:sldMkLst>
        <pc:spChg chg="mod">
          <ac:chgData name="Liu Zixu" userId="a81a480d32e7b64c" providerId="LiveId" clId="{7BCD294A-7A23-4C27-A5DE-C8C2EE45271D}" dt="2020-05-04T07:14:09.420" v="2421" actId="255"/>
          <ac:spMkLst>
            <pc:docMk/>
            <pc:sldMk cId="1985746175" sldId="256"/>
            <ac:spMk id="3" creationId="{D24BC6C9-FA66-4DE8-93CF-AD35023D32CC}"/>
          </ac:spMkLst>
        </pc:spChg>
      </pc:sldChg>
      <pc:sldChg chg="add">
        <pc:chgData name="Liu Zixu" userId="a81a480d32e7b64c" providerId="LiveId" clId="{7BCD294A-7A23-4C27-A5DE-C8C2EE45271D}" dt="2020-04-23T16:43:28.533" v="0"/>
        <pc:sldMkLst>
          <pc:docMk/>
          <pc:sldMk cId="1963255405" sldId="258"/>
        </pc:sldMkLst>
      </pc:sldChg>
      <pc:sldChg chg="add del">
        <pc:chgData name="Liu Zixu" userId="a81a480d32e7b64c" providerId="LiveId" clId="{7BCD294A-7A23-4C27-A5DE-C8C2EE45271D}" dt="2020-04-23T16:46:41.700" v="32" actId="47"/>
        <pc:sldMkLst>
          <pc:docMk/>
          <pc:sldMk cId="3939145683" sldId="259"/>
        </pc:sldMkLst>
      </pc:sldChg>
      <pc:sldChg chg="add del">
        <pc:chgData name="Liu Zixu" userId="a81a480d32e7b64c" providerId="LiveId" clId="{7BCD294A-7A23-4C27-A5DE-C8C2EE45271D}" dt="2020-05-03T14:54:20.773" v="2153"/>
        <pc:sldMkLst>
          <pc:docMk/>
          <pc:sldMk cId="3363612957" sldId="261"/>
        </pc:sldMkLst>
      </pc:sldChg>
      <pc:sldChg chg="add">
        <pc:chgData name="Liu Zixu" userId="a81a480d32e7b64c" providerId="LiveId" clId="{7BCD294A-7A23-4C27-A5DE-C8C2EE45271D}" dt="2020-04-23T16:43:28.533" v="0"/>
        <pc:sldMkLst>
          <pc:docMk/>
          <pc:sldMk cId="3674457544" sldId="263"/>
        </pc:sldMkLst>
      </pc:sldChg>
      <pc:sldChg chg="addSp delSp modSp add mod">
        <pc:chgData name="Liu Zixu" userId="a81a480d32e7b64c" providerId="LiveId" clId="{7BCD294A-7A23-4C27-A5DE-C8C2EE45271D}" dt="2020-05-04T07:07:44.855" v="2263" actId="20577"/>
        <pc:sldMkLst>
          <pc:docMk/>
          <pc:sldMk cId="1808670967" sldId="264"/>
        </pc:sldMkLst>
        <pc:spChg chg="mod">
          <ac:chgData name="Liu Zixu" userId="a81a480d32e7b64c" providerId="LiveId" clId="{7BCD294A-7A23-4C27-A5DE-C8C2EE45271D}" dt="2020-04-23T17:15:43.895" v="862" actId="20577"/>
          <ac:spMkLst>
            <pc:docMk/>
            <pc:sldMk cId="1808670967" sldId="264"/>
            <ac:spMk id="2" creationId="{7430E5FB-B859-40F3-A861-BF6B439E7B3D}"/>
          </ac:spMkLst>
        </pc:spChg>
        <pc:spChg chg="add del mod">
          <ac:chgData name="Liu Zixu" userId="a81a480d32e7b64c" providerId="LiveId" clId="{7BCD294A-7A23-4C27-A5DE-C8C2EE45271D}" dt="2020-04-23T17:16:12.730" v="878"/>
          <ac:spMkLst>
            <pc:docMk/>
            <pc:sldMk cId="1808670967" sldId="264"/>
            <ac:spMk id="3" creationId="{1D20C487-B864-441F-904A-64D884C561F9}"/>
          </ac:spMkLst>
        </pc:spChg>
        <pc:spChg chg="mod">
          <ac:chgData name="Liu Zixu" userId="a81a480d32e7b64c" providerId="LiveId" clId="{7BCD294A-7A23-4C27-A5DE-C8C2EE45271D}" dt="2020-04-23T17:15:39.072" v="854" actId="1076"/>
          <ac:spMkLst>
            <pc:docMk/>
            <pc:sldMk cId="1808670967" sldId="264"/>
            <ac:spMk id="5" creationId="{2F5CFDD9-8B9C-476F-8A5F-7A3A14CA5692}"/>
          </ac:spMkLst>
        </pc:spChg>
        <pc:spChg chg="mod">
          <ac:chgData name="Liu Zixu" userId="a81a480d32e7b64c" providerId="LiveId" clId="{7BCD294A-7A23-4C27-A5DE-C8C2EE45271D}" dt="2020-04-23T17:15:36.312" v="853" actId="1076"/>
          <ac:spMkLst>
            <pc:docMk/>
            <pc:sldMk cId="1808670967" sldId="264"/>
            <ac:spMk id="6" creationId="{8D8B28F4-96BD-40A2-9E66-5B2D7B5F5B8D}"/>
          </ac:spMkLst>
        </pc:spChg>
        <pc:spChg chg="mod">
          <ac:chgData name="Liu Zixu" userId="a81a480d32e7b64c" providerId="LiveId" clId="{7BCD294A-7A23-4C27-A5DE-C8C2EE45271D}" dt="2020-05-04T07:07:44.855" v="2263" actId="20577"/>
          <ac:spMkLst>
            <pc:docMk/>
            <pc:sldMk cId="1808670967" sldId="264"/>
            <ac:spMk id="7" creationId="{B354C4EC-6DFE-4E52-B605-C140578F9E1F}"/>
          </ac:spMkLst>
        </pc:spChg>
        <pc:spChg chg="mod">
          <ac:chgData name="Liu Zixu" userId="a81a480d32e7b64c" providerId="LiveId" clId="{7BCD294A-7A23-4C27-A5DE-C8C2EE45271D}" dt="2020-05-03T14:56:54.326" v="2262" actId="20577"/>
          <ac:spMkLst>
            <pc:docMk/>
            <pc:sldMk cId="1808670967" sldId="264"/>
            <ac:spMk id="8" creationId="{D4D8F44C-A8D8-4BBC-801C-12059AF7636C}"/>
          </ac:spMkLst>
        </pc:spChg>
        <pc:picChg chg="add mod">
          <ac:chgData name="Liu Zixu" userId="a81a480d32e7b64c" providerId="LiveId" clId="{7BCD294A-7A23-4C27-A5DE-C8C2EE45271D}" dt="2020-04-23T17:16:01.058" v="875" actId="1076"/>
          <ac:picMkLst>
            <pc:docMk/>
            <pc:sldMk cId="1808670967" sldId="264"/>
            <ac:picMk id="10" creationId="{0919F4F0-09C8-4353-92AD-D22819A5E541}"/>
          </ac:picMkLst>
        </pc:picChg>
        <pc:picChg chg="mod">
          <ac:chgData name="Liu Zixu" userId="a81a480d32e7b64c" providerId="LiveId" clId="{7BCD294A-7A23-4C27-A5DE-C8C2EE45271D}" dt="2020-04-23T17:15:33.079" v="852" actId="1076"/>
          <ac:picMkLst>
            <pc:docMk/>
            <pc:sldMk cId="1808670967" sldId="264"/>
            <ac:picMk id="12" creationId="{706B88E4-9F33-4B17-AE50-28B072B927B3}"/>
          </ac:picMkLst>
        </pc:picChg>
      </pc:sldChg>
      <pc:sldChg chg="addSp delSp modSp add mod modNotesTx">
        <pc:chgData name="Liu Zixu" userId="a81a480d32e7b64c" providerId="LiveId" clId="{7BCD294A-7A23-4C27-A5DE-C8C2EE45271D}" dt="2020-05-03T14:35:14.812" v="1296" actId="20577"/>
        <pc:sldMkLst>
          <pc:docMk/>
          <pc:sldMk cId="198640688" sldId="265"/>
        </pc:sldMkLst>
        <pc:spChg chg="mod">
          <ac:chgData name="Liu Zixu" userId="a81a480d32e7b64c" providerId="LiveId" clId="{7BCD294A-7A23-4C27-A5DE-C8C2EE45271D}" dt="2020-05-03T14:31:00.964" v="1153" actId="20577"/>
          <ac:spMkLst>
            <pc:docMk/>
            <pc:sldMk cId="198640688" sldId="265"/>
            <ac:spMk id="2" creationId="{25ED69E5-BD99-4F47-A1B1-0ACF377E3C28}"/>
          </ac:spMkLst>
        </pc:spChg>
        <pc:spChg chg="add mod">
          <ac:chgData name="Liu Zixu" userId="a81a480d32e7b64c" providerId="LiveId" clId="{7BCD294A-7A23-4C27-A5DE-C8C2EE45271D}" dt="2020-05-03T14:32:08.149" v="1240" actId="20577"/>
          <ac:spMkLst>
            <pc:docMk/>
            <pc:sldMk cId="198640688" sldId="265"/>
            <ac:spMk id="3" creationId="{4CA256EE-7056-4907-8EBA-670BE2D91EAA}"/>
          </ac:spMkLst>
        </pc:spChg>
        <pc:spChg chg="del">
          <ac:chgData name="Liu Zixu" userId="a81a480d32e7b64c" providerId="LiveId" clId="{7BCD294A-7A23-4C27-A5DE-C8C2EE45271D}" dt="2020-04-23T17:01:37.882" v="353" actId="478"/>
          <ac:spMkLst>
            <pc:docMk/>
            <pc:sldMk cId="198640688" sldId="265"/>
            <ac:spMk id="3" creationId="{FFCD1543-D465-4E28-82E7-CD4956CC9D28}"/>
          </ac:spMkLst>
        </pc:spChg>
        <pc:spChg chg="mod">
          <ac:chgData name="Liu Zixu" userId="a81a480d32e7b64c" providerId="LiveId" clId="{7BCD294A-7A23-4C27-A5DE-C8C2EE45271D}" dt="2020-05-03T14:33:37.627" v="1244" actId="21"/>
          <ac:spMkLst>
            <pc:docMk/>
            <pc:sldMk cId="198640688" sldId="265"/>
            <ac:spMk id="7" creationId="{5F6B9643-387B-4FD4-9037-4226C2AD96A5}"/>
          </ac:spMkLst>
        </pc:spChg>
        <pc:spChg chg="del">
          <ac:chgData name="Liu Zixu" userId="a81a480d32e7b64c" providerId="LiveId" clId="{7BCD294A-7A23-4C27-A5DE-C8C2EE45271D}" dt="2020-04-23T17:01:41.314" v="355" actId="478"/>
          <ac:spMkLst>
            <pc:docMk/>
            <pc:sldMk cId="198640688" sldId="265"/>
            <ac:spMk id="8" creationId="{73D6FFF2-FC19-45BD-973E-5D1A53C6735D}"/>
          </ac:spMkLst>
        </pc:spChg>
        <pc:spChg chg="add del mod">
          <ac:chgData name="Liu Zixu" userId="a81a480d32e7b64c" providerId="LiveId" clId="{7BCD294A-7A23-4C27-A5DE-C8C2EE45271D}" dt="2020-04-23T17:01:39.286" v="354" actId="478"/>
          <ac:spMkLst>
            <pc:docMk/>
            <pc:sldMk cId="198640688" sldId="265"/>
            <ac:spMk id="11" creationId="{75637220-22D2-4AFF-8855-ED23BD5D1290}"/>
          </ac:spMkLst>
        </pc:spChg>
        <pc:spChg chg="add mod">
          <ac:chgData name="Liu Zixu" userId="a81a480d32e7b64c" providerId="LiveId" clId="{7BCD294A-7A23-4C27-A5DE-C8C2EE45271D}" dt="2020-04-23T17:03:32.673" v="434" actId="1076"/>
          <ac:spMkLst>
            <pc:docMk/>
            <pc:sldMk cId="198640688" sldId="265"/>
            <ac:spMk id="13" creationId="{1D376431-42B9-414B-9AD8-2D8327D7F3C7}"/>
          </ac:spMkLst>
        </pc:spChg>
        <pc:spChg chg="add mod">
          <ac:chgData name="Liu Zixu" userId="a81a480d32e7b64c" providerId="LiveId" clId="{7BCD294A-7A23-4C27-A5DE-C8C2EE45271D}" dt="2020-05-03T14:30:07.770" v="1135" actId="1076"/>
          <ac:spMkLst>
            <pc:docMk/>
            <pc:sldMk cId="198640688" sldId="265"/>
            <ac:spMk id="14" creationId="{5FA7C3F0-BCF4-4FC7-BE1E-427EDD5810B3}"/>
          </ac:spMkLst>
        </pc:spChg>
        <pc:spChg chg="add mod">
          <ac:chgData name="Liu Zixu" userId="a81a480d32e7b64c" providerId="LiveId" clId="{7BCD294A-7A23-4C27-A5DE-C8C2EE45271D}" dt="2020-04-23T17:03:06.267" v="376" actId="1076"/>
          <ac:spMkLst>
            <pc:docMk/>
            <pc:sldMk cId="198640688" sldId="265"/>
            <ac:spMk id="15" creationId="{99B2935F-1D43-4D83-968D-B667606F2765}"/>
          </ac:spMkLst>
        </pc:spChg>
        <pc:picChg chg="del">
          <ac:chgData name="Liu Zixu" userId="a81a480d32e7b64c" providerId="LiveId" clId="{7BCD294A-7A23-4C27-A5DE-C8C2EE45271D}" dt="2020-04-23T17:00:46.757" v="293" actId="478"/>
          <ac:picMkLst>
            <pc:docMk/>
            <pc:sldMk cId="198640688" sldId="265"/>
            <ac:picMk id="5" creationId="{00A37122-B4A8-4B21-8EEC-228FCE1BAFD5}"/>
          </ac:picMkLst>
        </pc:picChg>
        <pc:picChg chg="mod">
          <ac:chgData name="Liu Zixu" userId="a81a480d32e7b64c" providerId="LiveId" clId="{7BCD294A-7A23-4C27-A5DE-C8C2EE45271D}" dt="2020-05-03T14:30:14.071" v="1136" actId="1076"/>
          <ac:picMkLst>
            <pc:docMk/>
            <pc:sldMk cId="198640688" sldId="265"/>
            <ac:picMk id="6" creationId="{B7D2FC48-FBCF-44AB-869D-DB5E14A2AD67}"/>
          </ac:picMkLst>
        </pc:picChg>
        <pc:picChg chg="add mod">
          <ac:chgData name="Liu Zixu" userId="a81a480d32e7b64c" providerId="LiveId" clId="{7BCD294A-7A23-4C27-A5DE-C8C2EE45271D}" dt="2020-04-23T17:02:38.447" v="369" actId="1076"/>
          <ac:picMkLst>
            <pc:docMk/>
            <pc:sldMk cId="198640688" sldId="265"/>
            <ac:picMk id="12" creationId="{4FA00F7B-F0FC-4598-83C7-52E844697A83}"/>
          </ac:picMkLst>
        </pc:picChg>
        <pc:picChg chg="add mod">
          <ac:chgData name="Liu Zixu" userId="a81a480d32e7b64c" providerId="LiveId" clId="{7BCD294A-7A23-4C27-A5DE-C8C2EE45271D}" dt="2020-05-03T14:30:28.548" v="1137" actId="1076"/>
          <ac:picMkLst>
            <pc:docMk/>
            <pc:sldMk cId="198640688" sldId="265"/>
            <ac:picMk id="16" creationId="{D2564C48-9140-42BF-A0A3-D81D5F1F1F55}"/>
          </ac:picMkLst>
        </pc:picChg>
        <pc:cxnChg chg="del">
          <ac:chgData name="Liu Zixu" userId="a81a480d32e7b64c" providerId="LiveId" clId="{7BCD294A-7A23-4C27-A5DE-C8C2EE45271D}" dt="2020-04-23T17:02:06.177" v="362" actId="478"/>
          <ac:cxnSpMkLst>
            <pc:docMk/>
            <pc:sldMk cId="198640688" sldId="265"/>
            <ac:cxnSpMk id="10" creationId="{440BE9CB-89FB-48CC-99EC-F9E585FB326D}"/>
          </ac:cxnSpMkLst>
        </pc:cxnChg>
      </pc:sldChg>
      <pc:sldChg chg="add del">
        <pc:chgData name="Liu Zixu" userId="a81a480d32e7b64c" providerId="LiveId" clId="{7BCD294A-7A23-4C27-A5DE-C8C2EE45271D}" dt="2020-04-23T17:03:39.342" v="435" actId="47"/>
        <pc:sldMkLst>
          <pc:docMk/>
          <pc:sldMk cId="1124870982" sldId="266"/>
        </pc:sldMkLst>
      </pc:sldChg>
      <pc:sldChg chg="delSp add del">
        <pc:chgData name="Liu Zixu" userId="a81a480d32e7b64c" providerId="LiveId" clId="{7BCD294A-7A23-4C27-A5DE-C8C2EE45271D}" dt="2020-04-23T17:20:56.453" v="920" actId="47"/>
        <pc:sldMkLst>
          <pc:docMk/>
          <pc:sldMk cId="1768276458" sldId="270"/>
        </pc:sldMkLst>
        <pc:picChg chg="del">
          <ac:chgData name="Liu Zixu" userId="a81a480d32e7b64c" providerId="LiveId" clId="{7BCD294A-7A23-4C27-A5DE-C8C2EE45271D}" dt="2020-04-23T17:20:43.083" v="915" actId="21"/>
          <ac:picMkLst>
            <pc:docMk/>
            <pc:sldMk cId="1768276458" sldId="270"/>
            <ac:picMk id="5" creationId="{9B39B146-AF31-4509-9AA9-44A38F12A618}"/>
          </ac:picMkLst>
        </pc:picChg>
      </pc:sldChg>
      <pc:sldChg chg="addSp delSp modSp add mod">
        <pc:chgData name="Liu Zixu" userId="a81a480d32e7b64c" providerId="LiveId" clId="{7BCD294A-7A23-4C27-A5DE-C8C2EE45271D}" dt="2020-05-03T14:38:11.907" v="1550" actId="20577"/>
        <pc:sldMkLst>
          <pc:docMk/>
          <pc:sldMk cId="1677814370" sldId="271"/>
        </pc:sldMkLst>
        <pc:spChg chg="mod">
          <ac:chgData name="Liu Zixu" userId="a81a480d32e7b64c" providerId="LiveId" clId="{7BCD294A-7A23-4C27-A5DE-C8C2EE45271D}" dt="2020-04-23T17:20:38.619" v="914" actId="20577"/>
          <ac:spMkLst>
            <pc:docMk/>
            <pc:sldMk cId="1677814370" sldId="271"/>
            <ac:spMk id="2" creationId="{BB193640-D6EB-4F8D-A1AD-6F8ED9CA2203}"/>
          </ac:spMkLst>
        </pc:spChg>
        <pc:spChg chg="add mod">
          <ac:chgData name="Liu Zixu" userId="a81a480d32e7b64c" providerId="LiveId" clId="{7BCD294A-7A23-4C27-A5DE-C8C2EE45271D}" dt="2020-05-03T14:37:30.435" v="1496" actId="1076"/>
          <ac:spMkLst>
            <pc:docMk/>
            <pc:sldMk cId="1677814370" sldId="271"/>
            <ac:spMk id="5" creationId="{FC32FB2D-4176-4131-83D3-2CEAA306A2FE}"/>
          </ac:spMkLst>
        </pc:spChg>
        <pc:spChg chg="mod">
          <ac:chgData name="Liu Zixu" userId="a81a480d32e7b64c" providerId="LiveId" clId="{7BCD294A-7A23-4C27-A5DE-C8C2EE45271D}" dt="2020-05-03T14:38:05.768" v="1532" actId="1076"/>
          <ac:spMkLst>
            <pc:docMk/>
            <pc:sldMk cId="1677814370" sldId="271"/>
            <ac:spMk id="6" creationId="{2D354E5A-CABC-4784-A4C7-52FD5796A7E5}"/>
          </ac:spMkLst>
        </pc:spChg>
        <pc:spChg chg="del">
          <ac:chgData name="Liu Zixu" userId="a81a480d32e7b64c" providerId="LiveId" clId="{7BCD294A-7A23-4C27-A5DE-C8C2EE45271D}" dt="2020-04-23T17:20:28.004" v="886" actId="478"/>
          <ac:spMkLst>
            <pc:docMk/>
            <pc:sldMk cId="1677814370" sldId="271"/>
            <ac:spMk id="7" creationId="{1F77F2DD-9DC8-4712-A81E-410A97B77310}"/>
          </ac:spMkLst>
        </pc:spChg>
        <pc:spChg chg="add mod">
          <ac:chgData name="Liu Zixu" userId="a81a480d32e7b64c" providerId="LiveId" clId="{7BCD294A-7A23-4C27-A5DE-C8C2EE45271D}" dt="2020-05-03T14:38:11.907" v="1550" actId="20577"/>
          <ac:spMkLst>
            <pc:docMk/>
            <pc:sldMk cId="1677814370" sldId="271"/>
            <ac:spMk id="7" creationId="{DC4BE24F-637E-4D1F-850F-601003EE47A4}"/>
          </ac:spMkLst>
        </pc:spChg>
        <pc:picChg chg="mod">
          <ac:chgData name="Liu Zixu" userId="a81a480d32e7b64c" providerId="LiveId" clId="{7BCD294A-7A23-4C27-A5DE-C8C2EE45271D}" dt="2020-04-23T17:20:30.802" v="887" actId="1076"/>
          <ac:picMkLst>
            <pc:docMk/>
            <pc:sldMk cId="1677814370" sldId="271"/>
            <ac:picMk id="4" creationId="{F2DBC316-9B8C-4386-9F55-D6448AD50375}"/>
          </ac:picMkLst>
        </pc:picChg>
        <pc:picChg chg="del">
          <ac:chgData name="Liu Zixu" userId="a81a480d32e7b64c" providerId="LiveId" clId="{7BCD294A-7A23-4C27-A5DE-C8C2EE45271D}" dt="2020-04-23T17:20:24.005" v="885" actId="478"/>
          <ac:picMkLst>
            <pc:docMk/>
            <pc:sldMk cId="1677814370" sldId="271"/>
            <ac:picMk id="5" creationId="{22DE489F-6960-4A17-BC40-B3E3B92726BC}"/>
          </ac:picMkLst>
        </pc:picChg>
        <pc:picChg chg="add mod">
          <ac:chgData name="Liu Zixu" userId="a81a480d32e7b64c" providerId="LiveId" clId="{7BCD294A-7A23-4C27-A5DE-C8C2EE45271D}" dt="2020-04-23T17:20:52.329" v="919" actId="1076"/>
          <ac:picMkLst>
            <pc:docMk/>
            <pc:sldMk cId="1677814370" sldId="271"/>
            <ac:picMk id="8" creationId="{00EE286D-D5D2-41E3-8079-F4244411FEF0}"/>
          </ac:picMkLst>
        </pc:picChg>
      </pc:sldChg>
      <pc:sldChg chg="add del">
        <pc:chgData name="Liu Zixu" userId="a81a480d32e7b64c" providerId="LiveId" clId="{7BCD294A-7A23-4C27-A5DE-C8C2EE45271D}" dt="2020-04-23T17:05:51.227" v="567" actId="47"/>
        <pc:sldMkLst>
          <pc:docMk/>
          <pc:sldMk cId="770032331" sldId="273"/>
        </pc:sldMkLst>
      </pc:sldChg>
      <pc:sldChg chg="addSp modSp add mod">
        <pc:chgData name="Liu Zixu" userId="a81a480d32e7b64c" providerId="LiveId" clId="{7BCD294A-7A23-4C27-A5DE-C8C2EE45271D}" dt="2020-05-03T14:41:07.481" v="1644" actId="20577"/>
        <pc:sldMkLst>
          <pc:docMk/>
          <pc:sldMk cId="1614763798" sldId="274"/>
        </pc:sldMkLst>
        <pc:spChg chg="mod">
          <ac:chgData name="Liu Zixu" userId="a81a480d32e7b64c" providerId="LiveId" clId="{7BCD294A-7A23-4C27-A5DE-C8C2EE45271D}" dt="2020-04-23T17:05:21.453" v="544" actId="255"/>
          <ac:spMkLst>
            <pc:docMk/>
            <pc:sldMk cId="1614763798" sldId="274"/>
            <ac:spMk id="2" creationId="{CECD7470-412A-41D7-BD1C-8FF59A8818DA}"/>
          </ac:spMkLst>
        </pc:spChg>
        <pc:spChg chg="mod">
          <ac:chgData name="Liu Zixu" userId="a81a480d32e7b64c" providerId="LiveId" clId="{7BCD294A-7A23-4C27-A5DE-C8C2EE45271D}" dt="2020-04-23T17:05:43.750" v="566" actId="20577"/>
          <ac:spMkLst>
            <pc:docMk/>
            <pc:sldMk cId="1614763798" sldId="274"/>
            <ac:spMk id="10" creationId="{6B2390ED-85A0-4103-B0DE-A42E4C054B74}"/>
          </ac:spMkLst>
        </pc:spChg>
        <pc:spChg chg="mod">
          <ac:chgData name="Liu Zixu" userId="a81a480d32e7b64c" providerId="LiveId" clId="{7BCD294A-7A23-4C27-A5DE-C8C2EE45271D}" dt="2020-04-23T17:21:06.544" v="934" actId="20577"/>
          <ac:spMkLst>
            <pc:docMk/>
            <pc:sldMk cId="1614763798" sldId="274"/>
            <ac:spMk id="11" creationId="{B35035C6-444C-4032-BB7F-362689BBE07D}"/>
          </ac:spMkLst>
        </pc:spChg>
        <pc:spChg chg="add mod">
          <ac:chgData name="Liu Zixu" userId="a81a480d32e7b64c" providerId="LiveId" clId="{7BCD294A-7A23-4C27-A5DE-C8C2EE45271D}" dt="2020-05-03T14:41:07.481" v="1644" actId="20577"/>
          <ac:spMkLst>
            <pc:docMk/>
            <pc:sldMk cId="1614763798" sldId="274"/>
            <ac:spMk id="12" creationId="{2F2B6CD3-D626-435F-9A8F-76BAAAFFEB15}"/>
          </ac:spMkLst>
        </pc:spChg>
      </pc:sldChg>
      <pc:sldChg chg="modSp add">
        <pc:chgData name="Liu Zixu" userId="a81a480d32e7b64c" providerId="LiveId" clId="{7BCD294A-7A23-4C27-A5DE-C8C2EE45271D}" dt="2020-04-23T17:06:03.144" v="568" actId="20577"/>
        <pc:sldMkLst>
          <pc:docMk/>
          <pc:sldMk cId="1780772850" sldId="275"/>
        </pc:sldMkLst>
        <pc:spChg chg="mod">
          <ac:chgData name="Liu Zixu" userId="a81a480d32e7b64c" providerId="LiveId" clId="{7BCD294A-7A23-4C27-A5DE-C8C2EE45271D}" dt="2020-04-23T17:06:03.144" v="568" actId="20577"/>
          <ac:spMkLst>
            <pc:docMk/>
            <pc:sldMk cId="1780772850" sldId="275"/>
            <ac:spMk id="9" creationId="{96E1996F-1E71-4D7F-9CE8-2FFB92E3DAE3}"/>
          </ac:spMkLst>
        </pc:spChg>
      </pc:sldChg>
      <pc:sldChg chg="addSp modSp add mod modNotesTx">
        <pc:chgData name="Liu Zixu" userId="a81a480d32e7b64c" providerId="LiveId" clId="{7BCD294A-7A23-4C27-A5DE-C8C2EE45271D}" dt="2020-05-03T14:44:35.499" v="1871" actId="20577"/>
        <pc:sldMkLst>
          <pc:docMk/>
          <pc:sldMk cId="2201518702" sldId="277"/>
        </pc:sldMkLst>
        <pc:spChg chg="add mod">
          <ac:chgData name="Liu Zixu" userId="a81a480d32e7b64c" providerId="LiveId" clId="{7BCD294A-7A23-4C27-A5DE-C8C2EE45271D}" dt="2020-05-03T14:43:49.731" v="1868" actId="1076"/>
          <ac:spMkLst>
            <pc:docMk/>
            <pc:sldMk cId="2201518702" sldId="277"/>
            <ac:spMk id="3" creationId="{D0E7689F-984C-4E92-9525-AD3B3BF7A30D}"/>
          </ac:spMkLst>
        </pc:spChg>
      </pc:sldChg>
      <pc:sldChg chg="addSp modSp add mod">
        <pc:chgData name="Liu Zixu" userId="a81a480d32e7b64c" providerId="LiveId" clId="{7BCD294A-7A23-4C27-A5DE-C8C2EE45271D}" dt="2020-05-03T14:45:34.049" v="1954" actId="1076"/>
        <pc:sldMkLst>
          <pc:docMk/>
          <pc:sldMk cId="4070594684" sldId="278"/>
        </pc:sldMkLst>
        <pc:spChg chg="add mod">
          <ac:chgData name="Liu Zixu" userId="a81a480d32e7b64c" providerId="LiveId" clId="{7BCD294A-7A23-4C27-A5DE-C8C2EE45271D}" dt="2020-05-03T14:45:34.049" v="1954" actId="1076"/>
          <ac:spMkLst>
            <pc:docMk/>
            <pc:sldMk cId="4070594684" sldId="278"/>
            <ac:spMk id="3" creationId="{71D440A8-A638-45BC-9767-8140A452751C}"/>
          </ac:spMkLst>
        </pc:spChg>
      </pc:sldChg>
      <pc:sldChg chg="addSp delSp modSp add">
        <pc:chgData name="Liu Zixu" userId="a81a480d32e7b64c" providerId="LiveId" clId="{7BCD294A-7A23-4C27-A5DE-C8C2EE45271D}" dt="2020-04-23T16:51:07.830" v="83" actId="1076"/>
        <pc:sldMkLst>
          <pc:docMk/>
          <pc:sldMk cId="1390416402" sldId="299"/>
        </pc:sldMkLst>
        <pc:spChg chg="mod">
          <ac:chgData name="Liu Zixu" userId="a81a480d32e7b64c" providerId="LiveId" clId="{7BCD294A-7A23-4C27-A5DE-C8C2EE45271D}" dt="2020-04-23T16:50:55.217" v="78" actId="20577"/>
          <ac:spMkLst>
            <pc:docMk/>
            <pc:sldMk cId="1390416402" sldId="299"/>
            <ac:spMk id="5" creationId="{27D7FDF0-FD4B-4D01-A69B-1CA87392488D}"/>
          </ac:spMkLst>
        </pc:spChg>
        <pc:spChg chg="del">
          <ac:chgData name="Liu Zixu" userId="a81a480d32e7b64c" providerId="LiveId" clId="{7BCD294A-7A23-4C27-A5DE-C8C2EE45271D}" dt="2020-04-23T16:50:48.539" v="66" actId="478"/>
          <ac:spMkLst>
            <pc:docMk/>
            <pc:sldMk cId="1390416402" sldId="299"/>
            <ac:spMk id="9" creationId="{B67F92EF-6E02-4298-A2E3-5FD65C3BC200}"/>
          </ac:spMkLst>
        </pc:spChg>
        <pc:picChg chg="del">
          <ac:chgData name="Liu Zixu" userId="a81a480d32e7b64c" providerId="LiveId" clId="{7BCD294A-7A23-4C27-A5DE-C8C2EE45271D}" dt="2020-04-23T16:50:46.998" v="65" actId="478"/>
          <ac:picMkLst>
            <pc:docMk/>
            <pc:sldMk cId="1390416402" sldId="299"/>
            <ac:picMk id="8" creationId="{F5D77507-C873-4C0B-96AC-4452E59512AC}"/>
          </ac:picMkLst>
        </pc:picChg>
        <pc:picChg chg="add mod">
          <ac:chgData name="Liu Zixu" userId="a81a480d32e7b64c" providerId="LiveId" clId="{7BCD294A-7A23-4C27-A5DE-C8C2EE45271D}" dt="2020-04-23T16:51:07.830" v="83" actId="1076"/>
          <ac:picMkLst>
            <pc:docMk/>
            <pc:sldMk cId="1390416402" sldId="299"/>
            <ac:picMk id="10" creationId="{6E339B11-07F6-4107-B9C5-E322ABA38C95}"/>
          </ac:picMkLst>
        </pc:picChg>
      </pc:sldChg>
      <pc:sldChg chg="addSp delSp modSp add mod">
        <pc:chgData name="Liu Zixu" userId="a81a480d32e7b64c" providerId="LiveId" clId="{7BCD294A-7A23-4C27-A5DE-C8C2EE45271D}" dt="2020-05-03T14:46:34.410" v="1959"/>
        <pc:sldMkLst>
          <pc:docMk/>
          <pc:sldMk cId="4191835457" sldId="302"/>
        </pc:sldMkLst>
        <pc:spChg chg="add mod">
          <ac:chgData name="Liu Zixu" userId="a81a480d32e7b64c" providerId="LiveId" clId="{7BCD294A-7A23-4C27-A5DE-C8C2EE45271D}" dt="2020-04-23T17:07:20.677" v="638" actId="1076"/>
          <ac:spMkLst>
            <pc:docMk/>
            <pc:sldMk cId="4191835457" sldId="302"/>
            <ac:spMk id="3" creationId="{C0864CB6-A469-41B4-8243-452A7B473216}"/>
          </ac:spMkLst>
        </pc:spChg>
        <pc:spChg chg="add del mod">
          <ac:chgData name="Liu Zixu" userId="a81a480d32e7b64c" providerId="LiveId" clId="{7BCD294A-7A23-4C27-A5DE-C8C2EE45271D}" dt="2020-05-03T14:46:34.410" v="1959"/>
          <ac:spMkLst>
            <pc:docMk/>
            <pc:sldMk cId="4191835457" sldId="302"/>
            <ac:spMk id="6" creationId="{A7DE1AEE-5384-4BC3-8150-34021B5F0FBC}"/>
          </ac:spMkLst>
        </pc:spChg>
        <pc:spChg chg="mod">
          <ac:chgData name="Liu Zixu" userId="a81a480d32e7b64c" providerId="LiveId" clId="{7BCD294A-7A23-4C27-A5DE-C8C2EE45271D}" dt="2020-05-03T14:46:03.396" v="1957" actId="1076"/>
          <ac:spMkLst>
            <pc:docMk/>
            <pc:sldMk cId="4191835457" sldId="302"/>
            <ac:spMk id="7" creationId="{676B9F80-8A12-49C0-A376-0DF7FD915725}"/>
          </ac:spMkLst>
        </pc:spChg>
        <pc:spChg chg="del mod">
          <ac:chgData name="Liu Zixu" userId="a81a480d32e7b64c" providerId="LiveId" clId="{7BCD294A-7A23-4C27-A5DE-C8C2EE45271D}" dt="2020-04-23T17:06:43.428" v="571"/>
          <ac:spMkLst>
            <pc:docMk/>
            <pc:sldMk cId="4191835457" sldId="302"/>
            <ac:spMk id="11" creationId="{FEF136B7-692F-486E-8947-0DD84A2CF4FA}"/>
          </ac:spMkLst>
        </pc:spChg>
      </pc:sldChg>
      <pc:sldChg chg="add del">
        <pc:chgData name="Liu Zixu" userId="a81a480d32e7b64c" providerId="LiveId" clId="{7BCD294A-7A23-4C27-A5DE-C8C2EE45271D}" dt="2020-04-23T16:47:20.737" v="48" actId="47"/>
        <pc:sldMkLst>
          <pc:docMk/>
          <pc:sldMk cId="179045509" sldId="303"/>
        </pc:sldMkLst>
      </pc:sldChg>
      <pc:sldChg chg="addSp delSp modSp add del">
        <pc:chgData name="Liu Zixu" userId="a81a480d32e7b64c" providerId="LiveId" clId="{7BCD294A-7A23-4C27-A5DE-C8C2EE45271D}" dt="2020-04-23T17:16:15.907" v="879" actId="47"/>
        <pc:sldMkLst>
          <pc:docMk/>
          <pc:sldMk cId="64507673" sldId="309"/>
        </pc:sldMkLst>
        <pc:spChg chg="mod">
          <ac:chgData name="Liu Zixu" userId="a81a480d32e7b64c" providerId="LiveId" clId="{7BCD294A-7A23-4C27-A5DE-C8C2EE45271D}" dt="2020-04-23T17:15:24.460" v="849" actId="1076"/>
          <ac:spMkLst>
            <pc:docMk/>
            <pc:sldMk cId="64507673" sldId="309"/>
            <ac:spMk id="2" creationId="{92791F63-5837-46B1-BC1E-D350AB217EFD}"/>
          </ac:spMkLst>
        </pc:spChg>
        <pc:spChg chg="add mod">
          <ac:chgData name="Liu Zixu" userId="a81a480d32e7b64c" providerId="LiveId" clId="{7BCD294A-7A23-4C27-A5DE-C8C2EE45271D}" dt="2020-04-23T17:15:55.349" v="871" actId="21"/>
          <ac:spMkLst>
            <pc:docMk/>
            <pc:sldMk cId="64507673" sldId="309"/>
            <ac:spMk id="5" creationId="{964FCC82-5548-4117-9C65-7DA454E05CA0}"/>
          </ac:spMkLst>
        </pc:spChg>
        <pc:picChg chg="del">
          <ac:chgData name="Liu Zixu" userId="a81a480d32e7b64c" providerId="LiveId" clId="{7BCD294A-7A23-4C27-A5DE-C8C2EE45271D}" dt="2020-04-23T17:15:55.349" v="871" actId="21"/>
          <ac:picMkLst>
            <pc:docMk/>
            <pc:sldMk cId="64507673" sldId="309"/>
            <ac:picMk id="10" creationId="{1348C320-818D-46FF-8213-796BE5437CDC}"/>
          </ac:picMkLst>
        </pc:picChg>
      </pc:sldChg>
      <pc:sldChg chg="add del">
        <pc:chgData name="Liu Zixu" userId="a81a480d32e7b64c" providerId="LiveId" clId="{7BCD294A-7A23-4C27-A5DE-C8C2EE45271D}" dt="2020-04-23T17:11:08.028" v="781" actId="47"/>
        <pc:sldMkLst>
          <pc:docMk/>
          <pc:sldMk cId="2471357160" sldId="311"/>
        </pc:sldMkLst>
      </pc:sldChg>
      <pc:sldChg chg="addSp modSp add mod">
        <pc:chgData name="Liu Zixu" userId="a81a480d32e7b64c" providerId="LiveId" clId="{7BCD294A-7A23-4C27-A5DE-C8C2EE45271D}" dt="2020-05-04T07:17:08.149" v="2494" actId="1076"/>
        <pc:sldMkLst>
          <pc:docMk/>
          <pc:sldMk cId="898332881" sldId="312"/>
        </pc:sldMkLst>
        <pc:spChg chg="add mod">
          <ac:chgData name="Liu Zixu" userId="a81a480d32e7b64c" providerId="LiveId" clId="{7BCD294A-7A23-4C27-A5DE-C8C2EE45271D}" dt="2020-05-04T07:17:08.149" v="2494" actId="1076"/>
          <ac:spMkLst>
            <pc:docMk/>
            <pc:sldMk cId="898332881" sldId="312"/>
            <ac:spMk id="5" creationId="{07851A79-34A5-495C-ABD6-C6B6337F3E74}"/>
          </ac:spMkLst>
        </pc:spChg>
        <pc:picChg chg="mod">
          <ac:chgData name="Liu Zixu" userId="a81a480d32e7b64c" providerId="LiveId" clId="{7BCD294A-7A23-4C27-A5DE-C8C2EE45271D}" dt="2020-04-23T17:24:21.756" v="1051" actId="1076"/>
          <ac:picMkLst>
            <pc:docMk/>
            <pc:sldMk cId="898332881" sldId="312"/>
            <ac:picMk id="7" creationId="{EE681A12-6B92-408B-92AE-4D125C368E7A}"/>
          </ac:picMkLst>
        </pc:picChg>
      </pc:sldChg>
      <pc:sldChg chg="add del">
        <pc:chgData name="Liu Zixu" userId="a81a480d32e7b64c" providerId="LiveId" clId="{7BCD294A-7A23-4C27-A5DE-C8C2EE45271D}" dt="2020-04-23T17:11:17.319" v="782" actId="47"/>
        <pc:sldMkLst>
          <pc:docMk/>
          <pc:sldMk cId="146677628" sldId="313"/>
        </pc:sldMkLst>
      </pc:sldChg>
      <pc:sldChg chg="modSp add">
        <pc:chgData name="Liu Zixu" userId="a81a480d32e7b64c" providerId="LiveId" clId="{7BCD294A-7A23-4C27-A5DE-C8C2EE45271D}" dt="2020-04-23T17:21:35.020" v="946" actId="14100"/>
        <pc:sldMkLst>
          <pc:docMk/>
          <pc:sldMk cId="3874758691" sldId="322"/>
        </pc:sldMkLst>
        <pc:spChg chg="mod">
          <ac:chgData name="Liu Zixu" userId="a81a480d32e7b64c" providerId="LiveId" clId="{7BCD294A-7A23-4C27-A5DE-C8C2EE45271D}" dt="2020-04-23T17:21:35.020" v="946" actId="14100"/>
          <ac:spMkLst>
            <pc:docMk/>
            <pc:sldMk cId="3874758691" sldId="322"/>
            <ac:spMk id="2" creationId="{0A962755-A6DA-4CC6-892B-02461113C706}"/>
          </ac:spMkLst>
        </pc:spChg>
      </pc:sldChg>
      <pc:sldChg chg="add del">
        <pc:chgData name="Liu Zixu" userId="a81a480d32e7b64c" providerId="LiveId" clId="{7BCD294A-7A23-4C27-A5DE-C8C2EE45271D}" dt="2020-04-23T16:47:42.672" v="49" actId="47"/>
        <pc:sldMkLst>
          <pc:docMk/>
          <pc:sldMk cId="3593644909" sldId="323"/>
        </pc:sldMkLst>
      </pc:sldChg>
      <pc:sldChg chg="modSp add">
        <pc:chgData name="Liu Zixu" userId="a81a480d32e7b64c" providerId="LiveId" clId="{7BCD294A-7A23-4C27-A5DE-C8C2EE45271D}" dt="2020-04-23T16:47:02.197" v="46" actId="20577"/>
        <pc:sldMkLst>
          <pc:docMk/>
          <pc:sldMk cId="4155519612" sldId="328"/>
        </pc:sldMkLst>
        <pc:spChg chg="mod">
          <ac:chgData name="Liu Zixu" userId="a81a480d32e7b64c" providerId="LiveId" clId="{7BCD294A-7A23-4C27-A5DE-C8C2EE45271D}" dt="2020-04-23T16:47:02.197" v="46" actId="20577"/>
          <ac:spMkLst>
            <pc:docMk/>
            <pc:sldMk cId="4155519612" sldId="328"/>
            <ac:spMk id="2" creationId="{5F918FB4-91A3-4418-B79B-8B0F275413FA}"/>
          </ac:spMkLst>
        </pc:spChg>
      </pc:sldChg>
      <pc:sldChg chg="add">
        <pc:chgData name="Liu Zixu" userId="a81a480d32e7b64c" providerId="LiveId" clId="{7BCD294A-7A23-4C27-A5DE-C8C2EE45271D}" dt="2020-04-23T16:43:28.533" v="0"/>
        <pc:sldMkLst>
          <pc:docMk/>
          <pc:sldMk cId="3808196666" sldId="329"/>
        </pc:sldMkLst>
      </pc:sldChg>
      <pc:sldChg chg="add">
        <pc:chgData name="Liu Zixu" userId="a81a480d32e7b64c" providerId="LiveId" clId="{7BCD294A-7A23-4C27-A5DE-C8C2EE45271D}" dt="2020-04-23T16:43:28.533" v="0"/>
        <pc:sldMkLst>
          <pc:docMk/>
          <pc:sldMk cId="4041335250" sldId="330"/>
        </pc:sldMkLst>
      </pc:sldChg>
      <pc:sldChg chg="addSp modSp add mod">
        <pc:chgData name="Liu Zixu" userId="a81a480d32e7b64c" providerId="LiveId" clId="{7BCD294A-7A23-4C27-A5DE-C8C2EE45271D}" dt="2020-05-04T07:16:30.275" v="2489" actId="20577"/>
        <pc:sldMkLst>
          <pc:docMk/>
          <pc:sldMk cId="3242873747" sldId="338"/>
        </pc:sldMkLst>
        <pc:spChg chg="add mod">
          <ac:chgData name="Liu Zixu" userId="a81a480d32e7b64c" providerId="LiveId" clId="{7BCD294A-7A23-4C27-A5DE-C8C2EE45271D}" dt="2020-05-04T07:16:30.275" v="2489" actId="20577"/>
          <ac:spMkLst>
            <pc:docMk/>
            <pc:sldMk cId="3242873747" sldId="338"/>
            <ac:spMk id="9" creationId="{19668439-9DFC-4CE7-8738-E6108EBD1D7B}"/>
          </ac:spMkLst>
        </pc:spChg>
      </pc:sldChg>
      <pc:sldChg chg="addSp delSp modSp add mod">
        <pc:chgData name="Liu Zixu" userId="a81a480d32e7b64c" providerId="LiveId" clId="{7BCD294A-7A23-4C27-A5DE-C8C2EE45271D}" dt="2020-05-03T14:55:49.531" v="2258" actId="20577"/>
        <pc:sldMkLst>
          <pc:docMk/>
          <pc:sldMk cId="2855011953" sldId="339"/>
        </pc:sldMkLst>
        <pc:spChg chg="add mod">
          <ac:chgData name="Liu Zixu" userId="a81a480d32e7b64c" providerId="LiveId" clId="{7BCD294A-7A23-4C27-A5DE-C8C2EE45271D}" dt="2020-05-03T14:55:49.531" v="2258" actId="20577"/>
          <ac:spMkLst>
            <pc:docMk/>
            <pc:sldMk cId="2855011953" sldId="339"/>
            <ac:spMk id="2" creationId="{127B7149-F00E-4DF9-AC72-3E3436B2186B}"/>
          </ac:spMkLst>
        </pc:spChg>
        <pc:spChg chg="del">
          <ac:chgData name="Liu Zixu" userId="a81a480d32e7b64c" providerId="LiveId" clId="{7BCD294A-7A23-4C27-A5DE-C8C2EE45271D}" dt="2020-04-23T17:12:47.995" v="786" actId="478"/>
          <ac:spMkLst>
            <pc:docMk/>
            <pc:sldMk cId="2855011953" sldId="339"/>
            <ac:spMk id="2" creationId="{1AD3273C-6B26-445C-B4AE-AE47DF8EA3E7}"/>
          </ac:spMkLst>
        </pc:spChg>
        <pc:spChg chg="mod">
          <ac:chgData name="Liu Zixu" userId="a81a480d32e7b64c" providerId="LiveId" clId="{7BCD294A-7A23-4C27-A5DE-C8C2EE45271D}" dt="2020-04-23T17:13:54.810" v="828" actId="1076"/>
          <ac:spMkLst>
            <pc:docMk/>
            <pc:sldMk cId="2855011953" sldId="339"/>
            <ac:spMk id="6" creationId="{366231D3-BDFF-4A6C-87EB-2909C46A85AF}"/>
          </ac:spMkLst>
        </pc:spChg>
        <pc:spChg chg="add del mod">
          <ac:chgData name="Liu Zixu" userId="a81a480d32e7b64c" providerId="LiveId" clId="{7BCD294A-7A23-4C27-A5DE-C8C2EE45271D}" dt="2020-04-23T17:12:44.974" v="785" actId="478"/>
          <ac:spMkLst>
            <pc:docMk/>
            <pc:sldMk cId="2855011953" sldId="339"/>
            <ac:spMk id="8" creationId="{45823FA2-C22D-4C19-A8B4-001F97FF8949}"/>
          </ac:spMkLst>
        </pc:spChg>
        <pc:spChg chg="add mod">
          <ac:chgData name="Liu Zixu" userId="a81a480d32e7b64c" providerId="LiveId" clId="{7BCD294A-7A23-4C27-A5DE-C8C2EE45271D}" dt="2020-04-23T17:24:56.209" v="1133" actId="255"/>
          <ac:spMkLst>
            <pc:docMk/>
            <pc:sldMk cId="2855011953" sldId="339"/>
            <ac:spMk id="12" creationId="{DA4F97A0-C3BD-46B2-B36B-8B6854052C01}"/>
          </ac:spMkLst>
        </pc:spChg>
        <pc:picChg chg="del">
          <ac:chgData name="Liu Zixu" userId="a81a480d32e7b64c" providerId="LiveId" clId="{7BCD294A-7A23-4C27-A5DE-C8C2EE45271D}" dt="2020-04-23T17:11:49.195" v="784" actId="478"/>
          <ac:picMkLst>
            <pc:docMk/>
            <pc:sldMk cId="2855011953" sldId="339"/>
            <ac:picMk id="5" creationId="{787727B4-178B-4A50-84B2-79662EB3D8ED}"/>
          </ac:picMkLst>
        </pc:picChg>
        <pc:picChg chg="mod">
          <ac:chgData name="Liu Zixu" userId="a81a480d32e7b64c" providerId="LiveId" clId="{7BCD294A-7A23-4C27-A5DE-C8C2EE45271D}" dt="2020-04-23T17:14:32.092" v="835" actId="1076"/>
          <ac:picMkLst>
            <pc:docMk/>
            <pc:sldMk cId="2855011953" sldId="339"/>
            <ac:picMk id="7" creationId="{D0F01A1A-D0F7-48CD-919D-311BDCABBB45}"/>
          </ac:picMkLst>
        </pc:picChg>
        <pc:picChg chg="add mod">
          <ac:chgData name="Liu Zixu" userId="a81a480d32e7b64c" providerId="LiveId" clId="{7BCD294A-7A23-4C27-A5DE-C8C2EE45271D}" dt="2020-04-23T17:14:33.382" v="836" actId="1076"/>
          <ac:picMkLst>
            <pc:docMk/>
            <pc:sldMk cId="2855011953" sldId="339"/>
            <ac:picMk id="10" creationId="{8C4CFE2E-0D0E-47DB-98CB-ABE9EF243DA8}"/>
          </ac:picMkLst>
        </pc:picChg>
        <pc:picChg chg="add mod modCrop">
          <ac:chgData name="Liu Zixu" userId="a81a480d32e7b64c" providerId="LiveId" clId="{7BCD294A-7A23-4C27-A5DE-C8C2EE45271D}" dt="2020-05-03T14:54:59.880" v="2155" actId="1076"/>
          <ac:picMkLst>
            <pc:docMk/>
            <pc:sldMk cId="2855011953" sldId="339"/>
            <ac:picMk id="11" creationId="{36BEA61F-0F6E-4DD6-85BF-84300E9C3D94}"/>
          </ac:picMkLst>
        </pc:picChg>
      </pc:sldChg>
      <pc:sldChg chg="addSp delSp modSp add del">
        <pc:chgData name="Liu Zixu" userId="a81a480d32e7b64c" providerId="LiveId" clId="{7BCD294A-7A23-4C27-A5DE-C8C2EE45271D}" dt="2020-04-23T17:15:14.043" v="848" actId="47"/>
        <pc:sldMkLst>
          <pc:docMk/>
          <pc:sldMk cId="534775101" sldId="340"/>
        </pc:sldMkLst>
        <pc:spChg chg="add mod">
          <ac:chgData name="Liu Zixu" userId="a81a480d32e7b64c" providerId="LiveId" clId="{7BCD294A-7A23-4C27-A5DE-C8C2EE45271D}" dt="2020-04-23T17:14:29.523" v="834" actId="21"/>
          <ac:spMkLst>
            <pc:docMk/>
            <pc:sldMk cId="534775101" sldId="340"/>
            <ac:spMk id="6" creationId="{57753755-B5B4-4EF0-81E7-CF4D11D82FE0}"/>
          </ac:spMkLst>
        </pc:spChg>
        <pc:picChg chg="del mod modCrop">
          <ac:chgData name="Liu Zixu" userId="a81a480d32e7b64c" providerId="LiveId" clId="{7BCD294A-7A23-4C27-A5DE-C8C2EE45271D}" dt="2020-04-23T17:14:29.523" v="834" actId="21"/>
          <ac:picMkLst>
            <pc:docMk/>
            <pc:sldMk cId="534775101" sldId="340"/>
            <ac:picMk id="5" creationId="{84837650-87AF-48FB-9480-32B3906B28A7}"/>
          </ac:picMkLst>
        </pc:picChg>
      </pc:sldChg>
      <pc:sldChg chg="addSp delSp modSp add mod">
        <pc:chgData name="Liu Zixu" userId="a81a480d32e7b64c" providerId="LiveId" clId="{7BCD294A-7A23-4C27-A5DE-C8C2EE45271D}" dt="2020-05-03T14:34:14.925" v="1294" actId="20577"/>
        <pc:sldMkLst>
          <pc:docMk/>
          <pc:sldMk cId="3232828596" sldId="341"/>
        </pc:sldMkLst>
        <pc:spChg chg="mod">
          <ac:chgData name="Liu Zixu" userId="a81a480d32e7b64c" providerId="LiveId" clId="{7BCD294A-7A23-4C27-A5DE-C8C2EE45271D}" dt="2020-04-23T16:51:54.213" v="141" actId="20577"/>
          <ac:spMkLst>
            <pc:docMk/>
            <pc:sldMk cId="3232828596" sldId="341"/>
            <ac:spMk id="2" creationId="{1B13E9CE-6CB2-4345-A7E4-D969A420AAE2}"/>
          </ac:spMkLst>
        </pc:spChg>
        <pc:spChg chg="add mod">
          <ac:chgData name="Liu Zixu" userId="a81a480d32e7b64c" providerId="LiveId" clId="{7BCD294A-7A23-4C27-A5DE-C8C2EE45271D}" dt="2020-05-03T14:34:14.925" v="1294" actId="20577"/>
          <ac:spMkLst>
            <pc:docMk/>
            <pc:sldMk cId="3232828596" sldId="341"/>
            <ac:spMk id="4" creationId="{1C7DDF3F-D6E2-4E16-BEAF-6CD41F098AE8}"/>
          </ac:spMkLst>
        </pc:spChg>
        <pc:spChg chg="del">
          <ac:chgData name="Liu Zixu" userId="a81a480d32e7b64c" providerId="LiveId" clId="{7BCD294A-7A23-4C27-A5DE-C8C2EE45271D}" dt="2020-04-23T16:52:00.875" v="142" actId="478"/>
          <ac:spMkLst>
            <pc:docMk/>
            <pc:sldMk cId="3232828596" sldId="341"/>
            <ac:spMk id="4" creationId="{6A779E24-A27D-469D-80AB-354620BD7A18}"/>
          </ac:spMkLst>
        </pc:spChg>
        <pc:spChg chg="add del mod">
          <ac:chgData name="Liu Zixu" userId="a81a480d32e7b64c" providerId="LiveId" clId="{7BCD294A-7A23-4C27-A5DE-C8C2EE45271D}" dt="2020-04-23T16:53:22.507" v="157" actId="478"/>
          <ac:spMkLst>
            <pc:docMk/>
            <pc:sldMk cId="3232828596" sldId="341"/>
            <ac:spMk id="18" creationId="{8E710791-76F7-4764-97BF-B06590DA3E7B}"/>
          </ac:spMkLst>
        </pc:spChg>
        <pc:spChg chg="add mod">
          <ac:chgData name="Liu Zixu" userId="a81a480d32e7b64c" providerId="LiveId" clId="{7BCD294A-7A23-4C27-A5DE-C8C2EE45271D}" dt="2020-04-23T16:59:31.359" v="280" actId="1076"/>
          <ac:spMkLst>
            <pc:docMk/>
            <pc:sldMk cId="3232828596" sldId="341"/>
            <ac:spMk id="23" creationId="{03C5C5D4-1990-420F-A96B-71594CD0B19A}"/>
          </ac:spMkLst>
        </pc:spChg>
        <pc:spChg chg="add mod">
          <ac:chgData name="Liu Zixu" userId="a81a480d32e7b64c" providerId="LiveId" clId="{7BCD294A-7A23-4C27-A5DE-C8C2EE45271D}" dt="2020-04-23T17:00:19.608" v="292" actId="1076"/>
          <ac:spMkLst>
            <pc:docMk/>
            <pc:sldMk cId="3232828596" sldId="341"/>
            <ac:spMk id="29" creationId="{C6297338-76B2-4DDD-92D3-2E49D6668099}"/>
          </ac:spMkLst>
        </pc:spChg>
        <pc:spChg chg="add mod">
          <ac:chgData name="Liu Zixu" userId="a81a480d32e7b64c" providerId="LiveId" clId="{7BCD294A-7A23-4C27-A5DE-C8C2EE45271D}" dt="2020-04-23T16:57:43.811" v="263" actId="207"/>
          <ac:spMkLst>
            <pc:docMk/>
            <pc:sldMk cId="3232828596" sldId="341"/>
            <ac:spMk id="30" creationId="{09829800-BDA2-4B69-8024-0613F97DDE07}"/>
          </ac:spMkLst>
        </pc:spChg>
        <pc:spChg chg="add mod">
          <ac:chgData name="Liu Zixu" userId="a81a480d32e7b64c" providerId="LiveId" clId="{7BCD294A-7A23-4C27-A5DE-C8C2EE45271D}" dt="2020-04-23T16:58:41.365" v="272" actId="207"/>
          <ac:spMkLst>
            <pc:docMk/>
            <pc:sldMk cId="3232828596" sldId="341"/>
            <ac:spMk id="31" creationId="{DBE01005-1B0A-4AF7-86A6-7CBAB35AC547}"/>
          </ac:spMkLst>
        </pc:spChg>
        <pc:cxnChg chg="add del mod">
          <ac:chgData name="Liu Zixu" userId="a81a480d32e7b64c" providerId="LiveId" clId="{7BCD294A-7A23-4C27-A5DE-C8C2EE45271D}" dt="2020-04-23T16:52:54.595" v="150" actId="478"/>
          <ac:cxnSpMkLst>
            <pc:docMk/>
            <pc:sldMk cId="3232828596" sldId="341"/>
            <ac:cxnSpMk id="7" creationId="{24674757-8211-496D-A86F-4C77AB061507}"/>
          </ac:cxnSpMkLst>
        </pc:cxnChg>
        <pc:cxnChg chg="add del mod">
          <ac:chgData name="Liu Zixu" userId="a81a480d32e7b64c" providerId="LiveId" clId="{7BCD294A-7A23-4C27-A5DE-C8C2EE45271D}" dt="2020-04-23T16:53:08.050" v="155" actId="478"/>
          <ac:cxnSpMkLst>
            <pc:docMk/>
            <pc:sldMk cId="3232828596" sldId="341"/>
            <ac:cxnSpMk id="9" creationId="{19983881-FEEB-4AB9-B2E2-9BAC6DD577C7}"/>
          </ac:cxnSpMkLst>
        </pc:cxnChg>
        <pc:cxnChg chg="add del mod">
          <ac:chgData name="Liu Zixu" userId="a81a480d32e7b64c" providerId="LiveId" clId="{7BCD294A-7A23-4C27-A5DE-C8C2EE45271D}" dt="2020-04-23T16:54:51.260" v="185" actId="478"/>
          <ac:cxnSpMkLst>
            <pc:docMk/>
            <pc:sldMk cId="3232828596" sldId="341"/>
            <ac:cxnSpMk id="20" creationId="{8F3C58A7-E4D8-4F6F-A514-53F7F9B1992D}"/>
          </ac:cxnSpMkLst>
        </pc:cxnChg>
        <pc:cxnChg chg="add mod">
          <ac:chgData name="Liu Zixu" userId="a81a480d32e7b64c" providerId="LiveId" clId="{7BCD294A-7A23-4C27-A5DE-C8C2EE45271D}" dt="2020-04-23T17:20:03.445" v="883" actId="1076"/>
          <ac:cxnSpMkLst>
            <pc:docMk/>
            <pc:sldMk cId="3232828596" sldId="341"/>
            <ac:cxnSpMk id="25" creationId="{464F14B5-DA74-4834-B505-F08C599C6DF7}"/>
          </ac:cxnSpMkLst>
        </pc:cxnChg>
        <pc:cxnChg chg="add mod">
          <ac:chgData name="Liu Zixu" userId="a81a480d32e7b64c" providerId="LiveId" clId="{7BCD294A-7A23-4C27-A5DE-C8C2EE45271D}" dt="2020-04-23T17:20:06.118" v="884" actId="1076"/>
          <ac:cxnSpMkLst>
            <pc:docMk/>
            <pc:sldMk cId="3232828596" sldId="341"/>
            <ac:cxnSpMk id="26" creationId="{E8A399DA-4AB1-40A5-B7D2-EE693B75FA94}"/>
          </ac:cxnSpMkLst>
        </pc:cxnChg>
        <pc:cxnChg chg="add mod">
          <ac:chgData name="Liu Zixu" userId="a81a480d32e7b64c" providerId="LiveId" clId="{7BCD294A-7A23-4C27-A5DE-C8C2EE45271D}" dt="2020-04-23T17:00:15.130" v="291" actId="14100"/>
          <ac:cxnSpMkLst>
            <pc:docMk/>
            <pc:sldMk cId="3232828596" sldId="341"/>
            <ac:cxnSpMk id="33" creationId="{CB1721BC-F300-455F-8E32-D78493EC123D}"/>
          </ac:cxnSpMkLst>
        </pc:cxnChg>
        <pc:cxnChg chg="add mod">
          <ac:chgData name="Liu Zixu" userId="a81a480d32e7b64c" providerId="LiveId" clId="{7BCD294A-7A23-4C27-A5DE-C8C2EE45271D}" dt="2020-04-23T17:00:12.007" v="290" actId="14100"/>
          <ac:cxnSpMkLst>
            <pc:docMk/>
            <pc:sldMk cId="3232828596" sldId="341"/>
            <ac:cxnSpMk id="34" creationId="{E0085836-6111-4113-BFC9-EA48B0DAFD47}"/>
          </ac:cxnSpMkLst>
        </pc:cxnChg>
      </pc:sldChg>
      <pc:sldChg chg="add del">
        <pc:chgData name="Liu Zixu" userId="a81a480d32e7b64c" providerId="LiveId" clId="{7BCD294A-7A23-4C27-A5DE-C8C2EE45271D}" dt="2020-04-23T16:51:34.057" v="85" actId="2696"/>
        <pc:sldMkLst>
          <pc:docMk/>
          <pc:sldMk cId="3761181533" sldId="341"/>
        </pc:sldMkLst>
      </pc:sldChg>
      <pc:sldChg chg="addSp modSp add mod">
        <pc:chgData name="Liu Zixu" userId="a81a480d32e7b64c" providerId="LiveId" clId="{7BCD294A-7A23-4C27-A5DE-C8C2EE45271D}" dt="2020-05-03T14:47:54.622" v="2022" actId="1076"/>
        <pc:sldMkLst>
          <pc:docMk/>
          <pc:sldMk cId="207480563" sldId="342"/>
        </pc:sldMkLst>
        <pc:spChg chg="mod">
          <ac:chgData name="Liu Zixu" userId="a81a480d32e7b64c" providerId="LiveId" clId="{7BCD294A-7A23-4C27-A5DE-C8C2EE45271D}" dt="2020-04-23T17:22:00.956" v="949" actId="1076"/>
          <ac:spMkLst>
            <pc:docMk/>
            <pc:sldMk cId="207480563" sldId="342"/>
            <ac:spMk id="7" creationId="{FE8C90FA-0CFF-4D95-B69D-A190A23B0914}"/>
          </ac:spMkLst>
        </pc:spChg>
        <pc:spChg chg="mod">
          <ac:chgData name="Liu Zixu" userId="a81a480d32e7b64c" providerId="LiveId" clId="{7BCD294A-7A23-4C27-A5DE-C8C2EE45271D}" dt="2020-04-23T17:08:32.412" v="760" actId="1076"/>
          <ac:spMkLst>
            <pc:docMk/>
            <pc:sldMk cId="207480563" sldId="342"/>
            <ac:spMk id="8" creationId="{B225C2F3-F411-4E38-96DB-AA99751161F3}"/>
          </ac:spMkLst>
        </pc:spChg>
        <pc:spChg chg="add mod">
          <ac:chgData name="Liu Zixu" userId="a81a480d32e7b64c" providerId="LiveId" clId="{7BCD294A-7A23-4C27-A5DE-C8C2EE45271D}" dt="2020-05-03T14:47:27.813" v="1975" actId="20577"/>
          <ac:spMkLst>
            <pc:docMk/>
            <pc:sldMk cId="207480563" sldId="342"/>
            <ac:spMk id="9" creationId="{8E18C473-63CA-422B-9F19-0B943DB7F816}"/>
          </ac:spMkLst>
        </pc:spChg>
        <pc:spChg chg="add mod">
          <ac:chgData name="Liu Zixu" userId="a81a480d32e7b64c" providerId="LiveId" clId="{7BCD294A-7A23-4C27-A5DE-C8C2EE45271D}" dt="2020-05-03T14:47:54.622" v="2022" actId="1076"/>
          <ac:spMkLst>
            <pc:docMk/>
            <pc:sldMk cId="207480563" sldId="342"/>
            <ac:spMk id="10" creationId="{A6FA594F-A8CD-46C5-AB5B-DD1B4E4003C4}"/>
          </ac:spMkLst>
        </pc:spChg>
        <pc:picChg chg="mod">
          <ac:chgData name="Liu Zixu" userId="a81a480d32e7b64c" providerId="LiveId" clId="{7BCD294A-7A23-4C27-A5DE-C8C2EE45271D}" dt="2020-04-23T17:21:47.922" v="947" actId="1076"/>
          <ac:picMkLst>
            <pc:docMk/>
            <pc:sldMk cId="207480563" sldId="342"/>
            <ac:picMk id="4" creationId="{E5E95A01-275D-4444-90DD-DF5449358ACE}"/>
          </ac:picMkLst>
        </pc:picChg>
      </pc:sldChg>
      <pc:sldChg chg="modSp add del">
        <pc:chgData name="Liu Zixu" userId="a81a480d32e7b64c" providerId="LiveId" clId="{7BCD294A-7A23-4C27-A5DE-C8C2EE45271D}" dt="2020-04-23T17:10:58.639" v="780" actId="47"/>
        <pc:sldMkLst>
          <pc:docMk/>
          <pc:sldMk cId="3832468050" sldId="343"/>
        </pc:sldMkLst>
        <pc:spChg chg="mod">
          <ac:chgData name="Liu Zixu" userId="a81a480d32e7b64c" providerId="LiveId" clId="{7BCD294A-7A23-4C27-A5DE-C8C2EE45271D}" dt="2020-04-23T16:48:14.884" v="51" actId="27636"/>
          <ac:spMkLst>
            <pc:docMk/>
            <pc:sldMk cId="3832468050" sldId="343"/>
            <ac:spMk id="3" creationId="{0F4D8057-9AD7-40BA-AE93-DECE4E4D4B58}"/>
          </ac:spMkLst>
        </pc:spChg>
      </pc:sldChg>
      <pc:sldChg chg="add del">
        <pc:chgData name="Liu Zixu" userId="a81a480d32e7b64c" providerId="LiveId" clId="{7BCD294A-7A23-4C27-A5DE-C8C2EE45271D}" dt="2020-04-23T16:47:11.963" v="47" actId="47"/>
        <pc:sldMkLst>
          <pc:docMk/>
          <pc:sldMk cId="157272714" sldId="344"/>
        </pc:sldMkLst>
      </pc:sldChg>
      <pc:sldChg chg="add del">
        <pc:chgData name="Liu Zixu" userId="a81a480d32e7b64c" providerId="LiveId" clId="{7BCD294A-7A23-4C27-A5DE-C8C2EE45271D}" dt="2020-04-23T17:16:16.723" v="880" actId="47"/>
        <pc:sldMkLst>
          <pc:docMk/>
          <pc:sldMk cId="4112235797" sldId="345"/>
        </pc:sldMkLst>
      </pc:sldChg>
      <pc:sldChg chg="add del">
        <pc:chgData name="Liu Zixu" userId="a81a480d32e7b64c" providerId="LiveId" clId="{7BCD294A-7A23-4C27-A5DE-C8C2EE45271D}" dt="2020-04-23T16:46:28.044" v="30" actId="47"/>
        <pc:sldMkLst>
          <pc:docMk/>
          <pc:sldMk cId="2728609532" sldId="346"/>
        </pc:sldMkLst>
      </pc:sldChg>
      <pc:sldChg chg="addSp delSp modSp add mod">
        <pc:chgData name="Liu Zixu" userId="a81a480d32e7b64c" providerId="LiveId" clId="{7BCD294A-7A23-4C27-A5DE-C8C2EE45271D}" dt="2020-05-03T14:52:32.493" v="2094" actId="20577"/>
        <pc:sldMkLst>
          <pc:docMk/>
          <pc:sldMk cId="2799475855" sldId="346"/>
        </pc:sldMkLst>
        <pc:spChg chg="add del mod">
          <ac:chgData name="Liu Zixu" userId="a81a480d32e7b64c" providerId="LiveId" clId="{7BCD294A-7A23-4C27-A5DE-C8C2EE45271D}" dt="2020-05-03T14:50:28.756" v="2043"/>
          <ac:spMkLst>
            <pc:docMk/>
            <pc:sldMk cId="2799475855" sldId="346"/>
            <ac:spMk id="3" creationId="{56F7AA03-AF66-45AC-AF8D-72B12D0C48E8}"/>
          </ac:spMkLst>
        </pc:spChg>
        <pc:spChg chg="del">
          <ac:chgData name="Liu Zixu" userId="a81a480d32e7b64c" providerId="LiveId" clId="{7BCD294A-7A23-4C27-A5DE-C8C2EE45271D}" dt="2020-04-23T17:09:09.442" v="761"/>
          <ac:spMkLst>
            <pc:docMk/>
            <pc:sldMk cId="2799475855" sldId="346"/>
            <ac:spMk id="3" creationId="{F514F1DB-FDE1-43A5-85B0-512A5DDE3F38}"/>
          </ac:spMkLst>
        </pc:spChg>
        <pc:spChg chg="add mod">
          <ac:chgData name="Liu Zixu" userId="a81a480d32e7b64c" providerId="LiveId" clId="{7BCD294A-7A23-4C27-A5DE-C8C2EE45271D}" dt="2020-05-03T14:52:32.493" v="2094" actId="20577"/>
          <ac:spMkLst>
            <pc:docMk/>
            <pc:sldMk cId="2799475855" sldId="346"/>
            <ac:spMk id="4" creationId="{B67C6FBD-B939-47D4-9FDD-5EB2D81E9055}"/>
          </ac:spMkLst>
        </pc:spChg>
        <pc:spChg chg="add mod">
          <ac:chgData name="Liu Zixu" userId="a81a480d32e7b64c" providerId="LiveId" clId="{7BCD294A-7A23-4C27-A5DE-C8C2EE45271D}" dt="2020-04-23T17:13:32.583" v="809" actId="20577"/>
          <ac:spMkLst>
            <pc:docMk/>
            <pc:sldMk cId="2799475855" sldId="346"/>
            <ac:spMk id="8" creationId="{BC4F88A3-C8DB-4E59-A333-CB0E11C3D69F}"/>
          </ac:spMkLst>
        </pc:spChg>
        <pc:spChg chg="add mod">
          <ac:chgData name="Liu Zixu" userId="a81a480d32e7b64c" providerId="LiveId" clId="{7BCD294A-7A23-4C27-A5DE-C8C2EE45271D}" dt="2020-04-23T17:23:20.719" v="1013" actId="1076"/>
          <ac:spMkLst>
            <pc:docMk/>
            <pc:sldMk cId="2799475855" sldId="346"/>
            <ac:spMk id="9" creationId="{30441A2A-1E3B-4C86-ADF7-751A7A6FAD95}"/>
          </ac:spMkLst>
        </pc:spChg>
        <pc:picChg chg="add mod modCrop">
          <ac:chgData name="Liu Zixu" userId="a81a480d32e7b64c" providerId="LiveId" clId="{7BCD294A-7A23-4C27-A5DE-C8C2EE45271D}" dt="2020-05-03T14:51:14.002" v="2047" actId="1076"/>
          <ac:picMkLst>
            <pc:docMk/>
            <pc:sldMk cId="2799475855" sldId="346"/>
            <ac:picMk id="5" creationId="{101F8E98-B6AC-43FA-B037-2728D0C7F99C}"/>
          </ac:picMkLst>
        </pc:picChg>
        <pc:picChg chg="add mod modCrop">
          <ac:chgData name="Liu Zixu" userId="a81a480d32e7b64c" providerId="LiveId" clId="{7BCD294A-7A23-4C27-A5DE-C8C2EE45271D}" dt="2020-04-23T17:10:29.495" v="778" actId="1076"/>
          <ac:picMkLst>
            <pc:docMk/>
            <pc:sldMk cId="2799475855" sldId="346"/>
            <ac:picMk id="7" creationId="{C555C25D-36DC-4BF0-9F9F-DC02873D4828}"/>
          </ac:picMkLst>
        </pc:picChg>
      </pc:sldChg>
      <pc:sldChg chg="new del">
        <pc:chgData name="Liu Zixu" userId="a81a480d32e7b64c" providerId="LiveId" clId="{7BCD294A-7A23-4C27-A5DE-C8C2EE45271D}" dt="2020-05-03T14:54:19.038" v="2152" actId="47"/>
        <pc:sldMkLst>
          <pc:docMk/>
          <pc:sldMk cId="1022474084" sldId="347"/>
        </pc:sldMkLst>
      </pc:sldChg>
      <pc:sldChg chg="delSp modSp add del">
        <pc:chgData name="Liu Zixu" userId="a81a480d32e7b64c" providerId="LiveId" clId="{7BCD294A-7A23-4C27-A5DE-C8C2EE45271D}" dt="2020-04-23T16:51:11.209" v="84" actId="47"/>
        <pc:sldMkLst>
          <pc:docMk/>
          <pc:sldMk cId="4188851621" sldId="347"/>
        </pc:sldMkLst>
        <pc:spChg chg="mod">
          <ac:chgData name="Liu Zixu" userId="a81a480d32e7b64c" providerId="LiveId" clId="{7BCD294A-7A23-4C27-A5DE-C8C2EE45271D}" dt="2020-04-23T16:46:55.546" v="37" actId="20577"/>
          <ac:spMkLst>
            <pc:docMk/>
            <pc:sldMk cId="4188851621" sldId="347"/>
            <ac:spMk id="5" creationId="{27D7FDF0-FD4B-4D01-A69B-1CA87392488D}"/>
          </ac:spMkLst>
        </pc:spChg>
        <pc:picChg chg="del">
          <ac:chgData name="Liu Zixu" userId="a81a480d32e7b64c" providerId="LiveId" clId="{7BCD294A-7A23-4C27-A5DE-C8C2EE45271D}" dt="2020-04-23T16:50:58.814" v="79" actId="21"/>
          <ac:picMkLst>
            <pc:docMk/>
            <pc:sldMk cId="4188851621" sldId="347"/>
            <ac:picMk id="6" creationId="{7CC51477-F6D2-4146-8208-5CDC36034F45}"/>
          </ac:picMkLst>
        </pc:picChg>
      </pc:sldChg>
      <pc:sldChg chg="add del">
        <pc:chgData name="Liu Zixu" userId="a81a480d32e7b64c" providerId="LiveId" clId="{7BCD294A-7A23-4C27-A5DE-C8C2EE45271D}" dt="2020-04-23T16:46:29.233" v="31" actId="47"/>
        <pc:sldMkLst>
          <pc:docMk/>
          <pc:sldMk cId="3322944817"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6407A-1880-436D-B82A-E9C1B30104EA}" type="datetimeFigureOut">
              <a:rPr lang="en-US" smtClean="0"/>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3E829-2DFE-4ECF-8C86-DAE75B79D43E}" type="slidenum">
              <a:rPr lang="en-US" smtClean="0"/>
              <a:t>‹#›</a:t>
            </a:fld>
            <a:endParaRPr lang="en-US"/>
          </a:p>
        </p:txBody>
      </p:sp>
    </p:spTree>
    <p:extLst>
      <p:ext uri="{BB962C8B-B14F-4D97-AF65-F5344CB8AC3E}">
        <p14:creationId xmlns:p14="http://schemas.microsoft.com/office/powerpoint/2010/main" val="234863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gupubs.onlinelibrary.wiley.com/doi/full/10.1029/2020JA02782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gupubs.onlinelibrary.wiley.com/doi/full/10.1029/2019GL08261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gupubs.onlinelibrary.wiley.com/doi/full/10.1002/2016GL06898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gupubs.onlinelibrary.wiley.com/doi/full/10.1002/2017JA02404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gupubs.onlinelibrary.wiley.com/doi/full/10.1002/2017JA02448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gupubs.onlinelibrary.wiley.com/doi/full/10.1002/2017JA02483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articles/s41586-018-0472-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dvances.sciencemag.org/content/5/7/eaaw136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9E31A-861E-4DEB-A35F-1F365F4C506D}" type="slidenum">
              <a:rPr lang="en-US" smtClean="0"/>
              <a:t>3</a:t>
            </a:fld>
            <a:endParaRPr lang="en-US"/>
          </a:p>
        </p:txBody>
      </p:sp>
    </p:spTree>
    <p:extLst>
      <p:ext uri="{BB962C8B-B14F-4D97-AF65-F5344CB8AC3E}">
        <p14:creationId xmlns:p14="http://schemas.microsoft.com/office/powerpoint/2010/main" val="368066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https://agupubs.onlinelibrary.wiley.com/doi/full/10.1029/2020JA027822</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16</a:t>
            </a:fld>
            <a:endParaRPr lang="en-US"/>
          </a:p>
        </p:txBody>
      </p:sp>
    </p:spTree>
    <p:extLst>
      <p:ext uri="{BB962C8B-B14F-4D97-AF65-F5344CB8AC3E}">
        <p14:creationId xmlns:p14="http://schemas.microsoft.com/office/powerpoint/2010/main" val="153718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https://agupubs.onlinelibrary.wiley.com/doi/full/10.1029/2019GL082614</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19</a:t>
            </a:fld>
            <a:endParaRPr lang="en-US"/>
          </a:p>
        </p:txBody>
      </p:sp>
    </p:spTree>
    <p:extLst>
      <p:ext uri="{BB962C8B-B14F-4D97-AF65-F5344CB8AC3E}">
        <p14:creationId xmlns:p14="http://schemas.microsoft.com/office/powerpoint/2010/main" val="45614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71CB3-50D3-49F9-A260-206609F5601B}" type="slidenum">
              <a:rPr lang="en-US" smtClean="0"/>
              <a:t>21</a:t>
            </a:fld>
            <a:endParaRPr lang="en-US"/>
          </a:p>
        </p:txBody>
      </p:sp>
    </p:spTree>
    <p:extLst>
      <p:ext uri="{BB962C8B-B14F-4D97-AF65-F5344CB8AC3E}">
        <p14:creationId xmlns:p14="http://schemas.microsoft.com/office/powerpoint/2010/main" val="38979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6</a:t>
            </a:fld>
            <a:endParaRPr lang="en-US"/>
          </a:p>
        </p:txBody>
      </p:sp>
    </p:spTree>
    <p:extLst>
      <p:ext uri="{BB962C8B-B14F-4D97-AF65-F5344CB8AC3E}">
        <p14:creationId xmlns:p14="http://schemas.microsoft.com/office/powerpoint/2010/main" val="390916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https://agupubs.onlinelibrary.wiley.com/doi/full/10.1002/2016GL068984</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7</a:t>
            </a:fld>
            <a:endParaRPr lang="en-US"/>
          </a:p>
        </p:txBody>
      </p:sp>
    </p:spTree>
    <p:extLst>
      <p:ext uri="{BB962C8B-B14F-4D97-AF65-F5344CB8AC3E}">
        <p14:creationId xmlns:p14="http://schemas.microsoft.com/office/powerpoint/2010/main" val="87575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https://agupubs.onlinelibrary.wiley.com/doi/full/10.1002/2017JA024043</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8</a:t>
            </a:fld>
            <a:endParaRPr lang="en-US"/>
          </a:p>
        </p:txBody>
      </p:sp>
    </p:spTree>
    <p:extLst>
      <p:ext uri="{BB962C8B-B14F-4D97-AF65-F5344CB8AC3E}">
        <p14:creationId xmlns:p14="http://schemas.microsoft.com/office/powerpoint/2010/main" val="32274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https://agupubs.onlinelibrary.wiley.com/doi/full/10.1002/2017JA024480</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9</a:t>
            </a:fld>
            <a:endParaRPr lang="en-US"/>
          </a:p>
        </p:txBody>
      </p:sp>
    </p:spTree>
    <p:extLst>
      <p:ext uri="{BB962C8B-B14F-4D97-AF65-F5344CB8AC3E}">
        <p14:creationId xmlns:p14="http://schemas.microsoft.com/office/powerpoint/2010/main" val="296529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9E31A-861E-4DEB-A35F-1F365F4C506D}" type="slidenum">
              <a:rPr lang="en-US" smtClean="0"/>
              <a:t>10</a:t>
            </a:fld>
            <a:endParaRPr lang="en-US"/>
          </a:p>
        </p:txBody>
      </p:sp>
    </p:spTree>
    <p:extLst>
      <p:ext uri="{BB962C8B-B14F-4D97-AF65-F5344CB8AC3E}">
        <p14:creationId xmlns:p14="http://schemas.microsoft.com/office/powerpoint/2010/main" val="24593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https://agupubs.onlinelibrary.wiley.com/doi/full/10.1002/2017JA024838</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11</a:t>
            </a:fld>
            <a:endParaRPr lang="en-US"/>
          </a:p>
        </p:txBody>
      </p:sp>
    </p:spTree>
    <p:extLst>
      <p:ext uri="{BB962C8B-B14F-4D97-AF65-F5344CB8AC3E}">
        <p14:creationId xmlns:p14="http://schemas.microsoft.com/office/powerpoint/2010/main" val="59484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https://www.nature.com/articles/s41586-018-0472-9</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14</a:t>
            </a:fld>
            <a:endParaRPr lang="en-US"/>
          </a:p>
        </p:txBody>
      </p:sp>
    </p:spTree>
    <p:extLst>
      <p:ext uri="{BB962C8B-B14F-4D97-AF65-F5344CB8AC3E}">
        <p14:creationId xmlns:p14="http://schemas.microsoft.com/office/powerpoint/2010/main" val="2773635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https://advances.sciencemag.org/content/5/7/eaaw1368</a:t>
            </a:r>
            <a:endParaRPr lang="en-US" dirty="0"/>
          </a:p>
        </p:txBody>
      </p:sp>
      <p:sp>
        <p:nvSpPr>
          <p:cNvPr id="4" name="Slide Number Placeholder 3"/>
          <p:cNvSpPr>
            <a:spLocks noGrp="1"/>
          </p:cNvSpPr>
          <p:nvPr>
            <p:ph type="sldNum" sz="quarter" idx="5"/>
          </p:nvPr>
        </p:nvSpPr>
        <p:spPr/>
        <p:txBody>
          <a:bodyPr/>
          <a:lstStyle/>
          <a:p>
            <a:fld id="{C903E829-2DFE-4ECF-8C86-DAE75B79D43E}" type="slidenum">
              <a:rPr lang="en-US" smtClean="0"/>
              <a:t>15</a:t>
            </a:fld>
            <a:endParaRPr lang="en-US"/>
          </a:p>
        </p:txBody>
      </p:sp>
    </p:spTree>
    <p:extLst>
      <p:ext uri="{BB962C8B-B14F-4D97-AF65-F5344CB8AC3E}">
        <p14:creationId xmlns:p14="http://schemas.microsoft.com/office/powerpoint/2010/main" val="90669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6B0C-77D3-4B51-94EE-7FEF58E3E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AE7B5E-C305-458F-870B-3789BCE80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BA01FC-9A87-4A7C-AF20-AE85129BC6EB}"/>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2FCC8117-2496-4184-9261-D4EFF9F34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13CF5-7E6C-484F-8798-DF4DB4B0A305}"/>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357372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6595-B206-4C26-93C2-2C68D934E1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E8B344-4AC9-4E5B-96F2-EF699914A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83E7F-88FD-4F05-B91F-02AAB3EC029B}"/>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A4B835B2-EA0F-4DBD-85A9-AFA983E12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BCEA6-7DEB-49AB-AFC4-44C66E728C87}"/>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95115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F9131A-EDEB-4EA4-9EBA-4235C41B2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D8E8A7-BB55-467F-8EDB-C26B6187A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07D33-AF76-4215-BADF-93B50E9081C9}"/>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F1750B94-04CB-4C8B-9EFD-CEF75DB4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1024D-22E5-401F-9A82-5088B19E9346}"/>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45729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8C83-1410-439E-9FA6-43D253F1A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2F12F-C8F6-45C3-843A-E9596E345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A49AD-6B68-4D53-A1DA-50D7E089FC3E}"/>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FDE3032B-98D1-4EB7-BF48-E4A50D664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27D0E-D1AD-4FB5-87D1-5F12AE8C7589}"/>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30099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49B-F686-4D6D-9E04-1D0B539274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50A37B-825A-470D-B681-7EFA657F9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E1A62C-96B9-406D-AE2F-85C69F5D98E1}"/>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C57F51C9-9CC4-4368-98A2-6FE6363D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1BC5-782C-4058-A773-BC059B8DE7DA}"/>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22655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0BA8-73D2-417A-AC50-AD39E39D8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47DBE-7373-4A1B-BC47-1A95689947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F2BA1-99FF-4E16-9690-D8C9BBF9CB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F8156-75D0-4E2E-BB98-4E9A94312516}"/>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6" name="Footer Placeholder 5">
            <a:extLst>
              <a:ext uri="{FF2B5EF4-FFF2-40B4-BE49-F238E27FC236}">
                <a16:creationId xmlns:a16="http://schemas.microsoft.com/office/drawing/2014/main" id="{A7F0E70C-ACC1-4132-8024-E1F6D5462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BA386-0183-4DFF-BD96-06BB72161F5D}"/>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325139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95FB-7EB6-4001-BF39-835517ECE1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C0965-4244-414C-8FE4-CCA61369D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02860A-8D54-4ED9-85FB-87398BE3D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2B4659-EECA-437B-A78C-203617D39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4482C-C981-43B0-B8B7-16CFF9D0C0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79573E-11D3-4510-A144-3E7443A20CD3}"/>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8" name="Footer Placeholder 7">
            <a:extLst>
              <a:ext uri="{FF2B5EF4-FFF2-40B4-BE49-F238E27FC236}">
                <a16:creationId xmlns:a16="http://schemas.microsoft.com/office/drawing/2014/main" id="{DE8BDC24-FDBA-4B45-976D-E1AE91FF1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5EDC1-7F53-47FB-891D-41BBAEC4EAB9}"/>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28322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FAE1-D717-4F4B-9FE4-8DE4102C0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EB74E-98D0-459A-89E4-42F1C5147A89}"/>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4" name="Footer Placeholder 3">
            <a:extLst>
              <a:ext uri="{FF2B5EF4-FFF2-40B4-BE49-F238E27FC236}">
                <a16:creationId xmlns:a16="http://schemas.microsoft.com/office/drawing/2014/main" id="{884EE9AC-D0A7-4643-AAC6-F167CCF60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8BFCF5-4BAC-49D8-843F-9A55390AAB72}"/>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212069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F1B9D-5160-468D-A904-1B5B698120FB}"/>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3" name="Footer Placeholder 2">
            <a:extLst>
              <a:ext uri="{FF2B5EF4-FFF2-40B4-BE49-F238E27FC236}">
                <a16:creationId xmlns:a16="http://schemas.microsoft.com/office/drawing/2014/main" id="{733041EA-1036-4731-AAA7-591AE940F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648FE9-5E9C-4A66-B36B-7FB9AAD649E1}"/>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02972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AE86-638A-4A42-A6E9-5563EC52E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F2B9B-406E-466B-9D6C-D3E3B036D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5BE3FA-E38C-42BA-B1AF-66BAC9582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96D0-58AE-4C44-ADB4-CBED6536DC1B}"/>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6" name="Footer Placeholder 5">
            <a:extLst>
              <a:ext uri="{FF2B5EF4-FFF2-40B4-BE49-F238E27FC236}">
                <a16:creationId xmlns:a16="http://schemas.microsoft.com/office/drawing/2014/main" id="{BAD1DD6D-EF45-4A85-B112-893EB615C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480FD-420F-4113-939D-2B02D053A490}"/>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178740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E82C-44A9-4EDB-A76B-52A0BD8FF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3CDD4-D08E-4F61-8443-1A3A35982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13305-6EDA-4AEA-B7F2-66C432398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E77603-6486-42A3-85E8-322E9C3ACBFC}"/>
              </a:ext>
            </a:extLst>
          </p:cNvPr>
          <p:cNvSpPr>
            <a:spLocks noGrp="1"/>
          </p:cNvSpPr>
          <p:nvPr>
            <p:ph type="dt" sz="half" idx="10"/>
          </p:nvPr>
        </p:nvSpPr>
        <p:spPr/>
        <p:txBody>
          <a:bodyPr/>
          <a:lstStyle/>
          <a:p>
            <a:fld id="{6F60C15F-9172-42AD-AB43-067F68756CDC}" type="datetimeFigureOut">
              <a:rPr lang="en-US" smtClean="0"/>
              <a:t>5/3/2020</a:t>
            </a:fld>
            <a:endParaRPr lang="en-US"/>
          </a:p>
        </p:txBody>
      </p:sp>
      <p:sp>
        <p:nvSpPr>
          <p:cNvPr id="6" name="Footer Placeholder 5">
            <a:extLst>
              <a:ext uri="{FF2B5EF4-FFF2-40B4-BE49-F238E27FC236}">
                <a16:creationId xmlns:a16="http://schemas.microsoft.com/office/drawing/2014/main" id="{4C30BA19-68C9-4EEB-B518-694C883A2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35B5C-2DF8-4FD2-A229-AE33E3583A7D}"/>
              </a:ext>
            </a:extLst>
          </p:cNvPr>
          <p:cNvSpPr>
            <a:spLocks noGrp="1"/>
          </p:cNvSpPr>
          <p:nvPr>
            <p:ph type="sldNum" sz="quarter" idx="12"/>
          </p:nvPr>
        </p:nvSpPr>
        <p:spPr/>
        <p:txBody>
          <a:bodyPr/>
          <a:lstStyle/>
          <a:p>
            <a:fld id="{3C2727D3-B9F4-4097-A86C-C914D4053739}" type="slidenum">
              <a:rPr lang="en-US" smtClean="0"/>
              <a:t>‹#›</a:t>
            </a:fld>
            <a:endParaRPr lang="en-US"/>
          </a:p>
        </p:txBody>
      </p:sp>
    </p:spTree>
    <p:extLst>
      <p:ext uri="{BB962C8B-B14F-4D97-AF65-F5344CB8AC3E}">
        <p14:creationId xmlns:p14="http://schemas.microsoft.com/office/powerpoint/2010/main" val="44977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006FB-B1FE-445C-BC4A-5B67028AD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FDFC20-EB95-4172-A2AF-3C4EF1C86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1CAD-7380-4928-9CB5-5227BA377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0C15F-9172-42AD-AB43-067F68756CDC}" type="datetimeFigureOut">
              <a:rPr lang="en-US" smtClean="0"/>
              <a:t>5/3/2020</a:t>
            </a:fld>
            <a:endParaRPr lang="en-US"/>
          </a:p>
        </p:txBody>
      </p:sp>
      <p:sp>
        <p:nvSpPr>
          <p:cNvPr id="5" name="Footer Placeholder 4">
            <a:extLst>
              <a:ext uri="{FF2B5EF4-FFF2-40B4-BE49-F238E27FC236}">
                <a16:creationId xmlns:a16="http://schemas.microsoft.com/office/drawing/2014/main" id="{D12321E7-75B6-4F29-8026-78CC43897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DB7AC3-1A8E-483C-921E-039034FD7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727D3-B9F4-4097-A86C-C914D4053739}" type="slidenum">
              <a:rPr lang="en-US" smtClean="0"/>
              <a:t>‹#›</a:t>
            </a:fld>
            <a:endParaRPr lang="en-US"/>
          </a:p>
        </p:txBody>
      </p:sp>
    </p:spTree>
    <p:extLst>
      <p:ext uri="{BB962C8B-B14F-4D97-AF65-F5344CB8AC3E}">
        <p14:creationId xmlns:p14="http://schemas.microsoft.com/office/powerpoint/2010/main" val="3577402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77D6-6549-459C-A6FF-314AC99372A9}"/>
              </a:ext>
            </a:extLst>
          </p:cNvPr>
          <p:cNvSpPr>
            <a:spLocks noGrp="1"/>
          </p:cNvSpPr>
          <p:nvPr>
            <p:ph type="ctrTitle"/>
          </p:nvPr>
        </p:nvSpPr>
        <p:spPr/>
        <p:txBody>
          <a:bodyPr>
            <a:normAutofit fontScale="90000"/>
          </a:bodyPr>
          <a:lstStyle/>
          <a:p>
            <a:r>
              <a:rPr lang="en-US" dirty="0"/>
              <a:t>Particle acceleration by transient structures around Earth’s bow shock</a:t>
            </a:r>
          </a:p>
        </p:txBody>
      </p:sp>
      <p:sp>
        <p:nvSpPr>
          <p:cNvPr id="3" name="Subtitle 2">
            <a:extLst>
              <a:ext uri="{FF2B5EF4-FFF2-40B4-BE49-F238E27FC236}">
                <a16:creationId xmlns:a16="http://schemas.microsoft.com/office/drawing/2014/main" id="{D24BC6C9-FA66-4DE8-93CF-AD35023D32CC}"/>
              </a:ext>
            </a:extLst>
          </p:cNvPr>
          <p:cNvSpPr>
            <a:spLocks noGrp="1"/>
          </p:cNvSpPr>
          <p:nvPr>
            <p:ph type="subTitle" idx="1"/>
          </p:nvPr>
        </p:nvSpPr>
        <p:spPr>
          <a:xfrm>
            <a:off x="1524000" y="3602037"/>
            <a:ext cx="9144000" cy="2695067"/>
          </a:xfrm>
        </p:spPr>
        <p:txBody>
          <a:bodyPr>
            <a:normAutofit/>
          </a:bodyPr>
          <a:lstStyle/>
          <a:p>
            <a:r>
              <a:rPr lang="en-US" sz="2800" dirty="0"/>
              <a:t>Terry Liu</a:t>
            </a:r>
            <a:r>
              <a:rPr lang="en-US" sz="2800" baseline="30000" dirty="0"/>
              <a:t>1,2</a:t>
            </a:r>
            <a:r>
              <a:rPr lang="en-US" sz="2800" dirty="0"/>
              <a:t>, </a:t>
            </a:r>
            <a:r>
              <a:rPr lang="en-US" sz="2800" dirty="0" err="1"/>
              <a:t>Vassilis</a:t>
            </a:r>
            <a:r>
              <a:rPr lang="en-US" sz="2800" dirty="0"/>
              <a:t> Angelopoulos</a:t>
            </a:r>
            <a:r>
              <a:rPr lang="en-US" sz="2800" baseline="30000" dirty="0"/>
              <a:t>3</a:t>
            </a:r>
            <a:r>
              <a:rPr lang="en-US" sz="2800" dirty="0"/>
              <a:t>, Heli Hietala</a:t>
            </a:r>
            <a:r>
              <a:rPr lang="en-US" sz="2800" baseline="30000" dirty="0"/>
              <a:t>4,5,3</a:t>
            </a:r>
            <a:r>
              <a:rPr lang="en-US" sz="2800" dirty="0"/>
              <a:t>, San Lu</a:t>
            </a:r>
            <a:r>
              <a:rPr lang="en-US" sz="2800" baseline="30000" dirty="0"/>
              <a:t>3</a:t>
            </a:r>
            <a:r>
              <a:rPr lang="en-US" sz="2800" dirty="0"/>
              <a:t>, and Drew Turner</a:t>
            </a:r>
            <a:r>
              <a:rPr lang="en-US" sz="2800" baseline="30000" dirty="0"/>
              <a:t>6</a:t>
            </a:r>
          </a:p>
          <a:p>
            <a:r>
              <a:rPr lang="en-US" sz="2000" dirty="0"/>
              <a:t>1. University Corporation for Atmospheric Research 2. University of Alaska, Fairbanks 3. University of California, Los Angeles 4. Imperial College London 5. University of Turku 6. Johns Hopkins University Applied Physics Laboratory</a:t>
            </a:r>
          </a:p>
        </p:txBody>
      </p:sp>
      <p:sp>
        <p:nvSpPr>
          <p:cNvPr id="4" name="Slide Number Placeholder 3">
            <a:extLst>
              <a:ext uri="{FF2B5EF4-FFF2-40B4-BE49-F238E27FC236}">
                <a16:creationId xmlns:a16="http://schemas.microsoft.com/office/drawing/2014/main" id="{456DC8BA-6B05-4BDD-B944-9EF041FC1CAC}"/>
              </a:ext>
            </a:extLst>
          </p:cNvPr>
          <p:cNvSpPr>
            <a:spLocks noGrp="1"/>
          </p:cNvSpPr>
          <p:nvPr>
            <p:ph type="sldNum" sz="quarter" idx="12"/>
          </p:nvPr>
        </p:nvSpPr>
        <p:spPr/>
        <p:txBody>
          <a:bodyPr/>
          <a:lstStyle/>
          <a:p>
            <a:fld id="{28A9642E-7EBA-444E-B0C2-5AB9CF9A1265}" type="slidenum">
              <a:rPr lang="en-US" smtClean="0"/>
              <a:t>1</a:t>
            </a:fld>
            <a:endParaRPr lang="en-US"/>
          </a:p>
        </p:txBody>
      </p:sp>
    </p:spTree>
    <p:extLst>
      <p:ext uri="{BB962C8B-B14F-4D97-AF65-F5344CB8AC3E}">
        <p14:creationId xmlns:p14="http://schemas.microsoft.com/office/powerpoint/2010/main" val="198574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CC157C1-F132-419C-A869-652431A1FA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4994" y="571871"/>
            <a:ext cx="3724242" cy="6023694"/>
          </a:xfrm>
        </p:spPr>
      </p:pic>
      <p:sp>
        <p:nvSpPr>
          <p:cNvPr id="4" name="Slide Number Placeholder 3">
            <a:extLst>
              <a:ext uri="{FF2B5EF4-FFF2-40B4-BE49-F238E27FC236}">
                <a16:creationId xmlns:a16="http://schemas.microsoft.com/office/drawing/2014/main" id="{500AE728-AA99-448F-9AF2-5033DC4485B4}"/>
              </a:ext>
            </a:extLst>
          </p:cNvPr>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7" name="Picture 6" descr="C:\Users\terry\AppData\Local\Microsoft\Windows\INetCache\Content.Word\Figure 7.png">
            <a:extLst>
              <a:ext uri="{FF2B5EF4-FFF2-40B4-BE49-F238E27FC236}">
                <a16:creationId xmlns:a16="http://schemas.microsoft.com/office/drawing/2014/main" id="{34D569D9-BDBD-4FF2-B3E7-924457CB00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12696" y="2689257"/>
            <a:ext cx="5274310" cy="3313430"/>
          </a:xfrm>
          <a:prstGeom prst="rect">
            <a:avLst/>
          </a:prstGeom>
          <a:noFill/>
          <a:ln>
            <a:noFill/>
          </a:ln>
        </p:spPr>
      </p:pic>
      <p:sp>
        <p:nvSpPr>
          <p:cNvPr id="11" name="TextBox 10">
            <a:extLst>
              <a:ext uri="{FF2B5EF4-FFF2-40B4-BE49-F238E27FC236}">
                <a16:creationId xmlns:a16="http://schemas.microsoft.com/office/drawing/2014/main" id="{C7AEADDA-8D78-43B0-9A9F-F1A0EF16852A}"/>
              </a:ext>
            </a:extLst>
          </p:cNvPr>
          <p:cNvSpPr txBox="1"/>
          <p:nvPr/>
        </p:nvSpPr>
        <p:spPr>
          <a:xfrm>
            <a:off x="7557398" y="196280"/>
            <a:ext cx="2520280" cy="369332"/>
          </a:xfrm>
          <a:prstGeom prst="rect">
            <a:avLst/>
          </a:prstGeom>
          <a:noFill/>
        </p:spPr>
        <p:txBody>
          <a:bodyPr wrap="square" rtlCol="0">
            <a:spAutoFit/>
          </a:bodyPr>
          <a:lstStyle/>
          <a:p>
            <a:r>
              <a:rPr lang="en-US" dirty="0"/>
              <a:t>Simulation setup</a:t>
            </a:r>
          </a:p>
        </p:txBody>
      </p:sp>
      <p:pic>
        <p:nvPicPr>
          <p:cNvPr id="13" name="Picture 12">
            <a:extLst>
              <a:ext uri="{FF2B5EF4-FFF2-40B4-BE49-F238E27FC236}">
                <a16:creationId xmlns:a16="http://schemas.microsoft.com/office/drawing/2014/main" id="{9A27AB88-CCDC-4966-936A-A58EC1149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794" y="654109"/>
            <a:ext cx="4024114" cy="1891069"/>
          </a:xfrm>
          <a:prstGeom prst="rect">
            <a:avLst/>
          </a:prstGeom>
        </p:spPr>
      </p:pic>
      <p:sp>
        <p:nvSpPr>
          <p:cNvPr id="9" name="TextBox 8">
            <a:extLst>
              <a:ext uri="{FF2B5EF4-FFF2-40B4-BE49-F238E27FC236}">
                <a16:creationId xmlns:a16="http://schemas.microsoft.com/office/drawing/2014/main" id="{96E1996F-1E71-4D7F-9CE8-2FFB92E3DAE3}"/>
              </a:ext>
            </a:extLst>
          </p:cNvPr>
          <p:cNvSpPr txBox="1"/>
          <p:nvPr/>
        </p:nvSpPr>
        <p:spPr>
          <a:xfrm>
            <a:off x="6113282" y="6317763"/>
            <a:ext cx="1800520" cy="369332"/>
          </a:xfrm>
          <a:prstGeom prst="rect">
            <a:avLst/>
          </a:prstGeom>
          <a:noFill/>
        </p:spPr>
        <p:txBody>
          <a:bodyPr wrap="square" rtlCol="0">
            <a:spAutoFit/>
          </a:bodyPr>
          <a:lstStyle/>
          <a:p>
            <a:r>
              <a:rPr lang="en-US" dirty="0"/>
              <a:t>Liu et al. [2017b]</a:t>
            </a:r>
          </a:p>
        </p:txBody>
      </p:sp>
      <p:sp>
        <p:nvSpPr>
          <p:cNvPr id="10" name="Title 1">
            <a:extLst>
              <a:ext uri="{FF2B5EF4-FFF2-40B4-BE49-F238E27FC236}">
                <a16:creationId xmlns:a16="http://schemas.microsoft.com/office/drawing/2014/main" id="{05AA1330-2C84-4A4E-9C87-CDE022116869}"/>
              </a:ext>
            </a:extLst>
          </p:cNvPr>
          <p:cNvSpPr>
            <a:spLocks noGrp="1"/>
          </p:cNvSpPr>
          <p:nvPr>
            <p:ph type="title"/>
          </p:nvPr>
        </p:nvSpPr>
        <p:spPr>
          <a:xfrm>
            <a:off x="4229236" y="1711399"/>
            <a:ext cx="2723745" cy="1325563"/>
          </a:xfrm>
        </p:spPr>
        <p:txBody>
          <a:bodyPr>
            <a:normAutofit fontScale="90000"/>
          </a:bodyPr>
          <a:lstStyle/>
          <a:p>
            <a:pPr algn="ctr"/>
            <a:r>
              <a:rPr lang="en-US" sz="4000" dirty="0"/>
              <a:t>Observation </a:t>
            </a:r>
            <a:br>
              <a:rPr lang="en-US" sz="4000" dirty="0"/>
            </a:br>
            <a:r>
              <a:rPr lang="en-US" sz="4000" dirty="0"/>
              <a:t>vs</a:t>
            </a:r>
            <a:br>
              <a:rPr lang="en-US" sz="4000" dirty="0"/>
            </a:br>
            <a:r>
              <a:rPr lang="en-US" sz="4000" dirty="0"/>
              <a:t>Simulation</a:t>
            </a:r>
          </a:p>
        </p:txBody>
      </p:sp>
      <p:sp>
        <p:nvSpPr>
          <p:cNvPr id="2" name="TextBox 1">
            <a:extLst>
              <a:ext uri="{FF2B5EF4-FFF2-40B4-BE49-F238E27FC236}">
                <a16:creationId xmlns:a16="http://schemas.microsoft.com/office/drawing/2014/main" id="{432B1F31-4E2D-4977-9825-70981A5AC29C}"/>
              </a:ext>
            </a:extLst>
          </p:cNvPr>
          <p:cNvSpPr txBox="1"/>
          <p:nvPr/>
        </p:nvSpPr>
        <p:spPr>
          <a:xfrm>
            <a:off x="1703183" y="77769"/>
            <a:ext cx="1327864" cy="369332"/>
          </a:xfrm>
          <a:prstGeom prst="rect">
            <a:avLst/>
          </a:prstGeom>
          <a:noFill/>
        </p:spPr>
        <p:txBody>
          <a:bodyPr wrap="none" rtlCol="0">
            <a:spAutoFit/>
          </a:bodyPr>
          <a:lstStyle/>
          <a:p>
            <a:r>
              <a:rPr lang="en-US" dirty="0"/>
              <a:t>Observation</a:t>
            </a:r>
          </a:p>
        </p:txBody>
      </p:sp>
    </p:spTree>
    <p:extLst>
      <p:ext uri="{BB962C8B-B14F-4D97-AF65-F5344CB8AC3E}">
        <p14:creationId xmlns:p14="http://schemas.microsoft.com/office/powerpoint/2010/main" val="178077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BF9381C-82C7-4809-B197-8E9BECE1A94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167"/>
          <a:stretch/>
        </p:blipFill>
        <p:spPr>
          <a:xfrm>
            <a:off x="6868654" y="676274"/>
            <a:ext cx="5323346" cy="5239055"/>
          </a:xfrm>
        </p:spPr>
      </p:pic>
      <p:sp>
        <p:nvSpPr>
          <p:cNvPr id="2" name="Title 1">
            <a:extLst>
              <a:ext uri="{FF2B5EF4-FFF2-40B4-BE49-F238E27FC236}">
                <a16:creationId xmlns:a16="http://schemas.microsoft.com/office/drawing/2014/main" id="{E57512C5-96FD-427D-A053-06292C696D10}"/>
              </a:ext>
            </a:extLst>
          </p:cNvPr>
          <p:cNvSpPr>
            <a:spLocks noGrp="1"/>
          </p:cNvSpPr>
          <p:nvPr>
            <p:ph type="title"/>
          </p:nvPr>
        </p:nvSpPr>
        <p:spPr>
          <a:xfrm>
            <a:off x="-22424" y="-256565"/>
            <a:ext cx="6118423" cy="1294790"/>
          </a:xfrm>
        </p:spPr>
        <p:txBody>
          <a:bodyPr>
            <a:normAutofit/>
          </a:bodyPr>
          <a:lstStyle/>
          <a:p>
            <a:r>
              <a:rPr lang="en-US" sz="3200" dirty="0"/>
              <a:t>Ion acceleration in the core</a:t>
            </a:r>
          </a:p>
        </p:txBody>
      </p:sp>
      <p:sp>
        <p:nvSpPr>
          <p:cNvPr id="4" name="Slide Number Placeholder 3">
            <a:extLst>
              <a:ext uri="{FF2B5EF4-FFF2-40B4-BE49-F238E27FC236}">
                <a16:creationId xmlns:a16="http://schemas.microsoft.com/office/drawing/2014/main" id="{FC84E0DF-B688-4188-82B5-57BC2B563678}"/>
              </a:ext>
            </a:extLst>
          </p:cNvPr>
          <p:cNvSpPr>
            <a:spLocks noGrp="1"/>
          </p:cNvSpPr>
          <p:nvPr>
            <p:ph type="sldNum" sz="quarter" idx="12"/>
          </p:nvPr>
        </p:nvSpPr>
        <p:spPr/>
        <p:txBody>
          <a:bodyPr/>
          <a:lstStyle/>
          <a:p>
            <a:fld id="{0C913308-F349-4B6D-A68A-DD1791B4A57B}" type="slidenum">
              <a:rPr lang="zh-CN" altLang="en-US" smtClean="0"/>
              <a:t>11</a:t>
            </a:fld>
            <a:endParaRPr lang="zh-CN" altLang="en-US"/>
          </a:p>
        </p:txBody>
      </p:sp>
      <p:pic>
        <p:nvPicPr>
          <p:cNvPr id="9" name="Picture 8" descr="C:\Users\terry\AppData\Local\Microsoft\Windows\INetCache\Content.Word\sketch improved.png">
            <a:extLst>
              <a:ext uri="{FF2B5EF4-FFF2-40B4-BE49-F238E27FC236}">
                <a16:creationId xmlns:a16="http://schemas.microsoft.com/office/drawing/2014/main" id="{98AEF6FD-6E41-439D-AEAD-9087EBAEED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8480" y="676274"/>
            <a:ext cx="3377266" cy="2892566"/>
          </a:xfrm>
          <a:prstGeom prst="rect">
            <a:avLst/>
          </a:prstGeom>
          <a:noFill/>
          <a:ln>
            <a:noFill/>
          </a:ln>
        </p:spPr>
      </p:pic>
      <p:pic>
        <p:nvPicPr>
          <p:cNvPr id="11" name="Picture 10">
            <a:extLst>
              <a:ext uri="{FF2B5EF4-FFF2-40B4-BE49-F238E27FC236}">
                <a16:creationId xmlns:a16="http://schemas.microsoft.com/office/drawing/2014/main" id="{2FEBE1DA-62BD-4123-BBBB-FBBBF109ED9D}"/>
              </a:ext>
            </a:extLst>
          </p:cNvPr>
          <p:cNvPicPr>
            <a:picLocks noChangeAspect="1"/>
          </p:cNvPicPr>
          <p:nvPr/>
        </p:nvPicPr>
        <p:blipFill rotWithShape="1">
          <a:blip r:embed="rId5">
            <a:extLst>
              <a:ext uri="{28A0092B-C50C-407E-A947-70E740481C1C}">
                <a14:useLocalDpi xmlns:a14="http://schemas.microsoft.com/office/drawing/2010/main" val="0"/>
              </a:ext>
            </a:extLst>
          </a:blip>
          <a:srcRect t="10054" r="80366"/>
          <a:stretch/>
        </p:blipFill>
        <p:spPr bwMode="auto">
          <a:xfrm>
            <a:off x="2162416" y="3723763"/>
            <a:ext cx="1843226" cy="3099357"/>
          </a:xfrm>
          <a:prstGeom prst="rect">
            <a:avLst/>
          </a:prstGeom>
          <a:noFill/>
          <a:ln>
            <a:noFill/>
          </a:ln>
        </p:spPr>
      </p:pic>
      <p:pic>
        <p:nvPicPr>
          <p:cNvPr id="13" name="Picture 12">
            <a:extLst>
              <a:ext uri="{FF2B5EF4-FFF2-40B4-BE49-F238E27FC236}">
                <a16:creationId xmlns:a16="http://schemas.microsoft.com/office/drawing/2014/main" id="{553134D1-B837-429F-951B-52DC205A3E2F}"/>
              </a:ext>
            </a:extLst>
          </p:cNvPr>
          <p:cNvPicPr>
            <a:picLocks noChangeAspect="1"/>
          </p:cNvPicPr>
          <p:nvPr/>
        </p:nvPicPr>
        <p:blipFill rotWithShape="1">
          <a:blip r:embed="rId6">
            <a:extLst>
              <a:ext uri="{28A0092B-C50C-407E-A947-70E740481C1C}">
                <a14:useLocalDpi xmlns:a14="http://schemas.microsoft.com/office/drawing/2010/main" val="0"/>
              </a:ext>
            </a:extLst>
          </a:blip>
          <a:srcRect l="75088" t="4823"/>
          <a:stretch/>
        </p:blipFill>
        <p:spPr bwMode="auto">
          <a:xfrm>
            <a:off x="347341" y="521348"/>
            <a:ext cx="2283296" cy="3202417"/>
          </a:xfrm>
          <a:prstGeom prst="rect">
            <a:avLst/>
          </a:prstGeom>
          <a:noFill/>
          <a:ln>
            <a:noFill/>
          </a:ln>
        </p:spPr>
      </p:pic>
      <p:sp>
        <p:nvSpPr>
          <p:cNvPr id="10" name="TextBox 9">
            <a:extLst>
              <a:ext uri="{FF2B5EF4-FFF2-40B4-BE49-F238E27FC236}">
                <a16:creationId xmlns:a16="http://schemas.microsoft.com/office/drawing/2014/main" id="{E7E2A2EF-F79D-4318-9389-8B4D18A068CA}"/>
              </a:ext>
            </a:extLst>
          </p:cNvPr>
          <p:cNvSpPr txBox="1"/>
          <p:nvPr/>
        </p:nvSpPr>
        <p:spPr>
          <a:xfrm>
            <a:off x="8634650" y="6254885"/>
            <a:ext cx="3456384" cy="369332"/>
          </a:xfrm>
          <a:prstGeom prst="rect">
            <a:avLst/>
          </a:prstGeom>
          <a:noFill/>
        </p:spPr>
        <p:txBody>
          <a:bodyPr wrap="square" rtlCol="0">
            <a:spAutoFit/>
          </a:bodyPr>
          <a:lstStyle/>
          <a:p>
            <a:r>
              <a:rPr lang="en-US" dirty="0"/>
              <a:t>Liu et al. [2018]</a:t>
            </a:r>
          </a:p>
        </p:txBody>
      </p:sp>
      <p:sp>
        <p:nvSpPr>
          <p:cNvPr id="6" name="TextBox 5">
            <a:extLst>
              <a:ext uri="{FF2B5EF4-FFF2-40B4-BE49-F238E27FC236}">
                <a16:creationId xmlns:a16="http://schemas.microsoft.com/office/drawing/2014/main" id="{9D890985-5E4A-4AC5-9F14-BCB92AE1E2CB}"/>
              </a:ext>
            </a:extLst>
          </p:cNvPr>
          <p:cNvSpPr txBox="1"/>
          <p:nvPr/>
        </p:nvSpPr>
        <p:spPr>
          <a:xfrm>
            <a:off x="9052378" y="413616"/>
            <a:ext cx="2376250" cy="369332"/>
          </a:xfrm>
          <a:prstGeom prst="rect">
            <a:avLst/>
          </a:prstGeom>
          <a:noFill/>
        </p:spPr>
        <p:txBody>
          <a:bodyPr wrap="square" rtlCol="0">
            <a:spAutoFit/>
          </a:bodyPr>
          <a:lstStyle/>
          <a:p>
            <a:r>
              <a:rPr lang="en-US" dirty="0">
                <a:solidFill>
                  <a:srgbClr val="FF0000"/>
                </a:solidFill>
              </a:rPr>
              <a:t>1    2    3</a:t>
            </a:r>
          </a:p>
        </p:txBody>
      </p:sp>
      <p:pic>
        <p:nvPicPr>
          <p:cNvPr id="14" name="Picture 13">
            <a:extLst>
              <a:ext uri="{FF2B5EF4-FFF2-40B4-BE49-F238E27FC236}">
                <a16:creationId xmlns:a16="http://schemas.microsoft.com/office/drawing/2014/main" id="{58158265-9751-4863-B740-D86D9A4DB968}"/>
              </a:ext>
            </a:extLst>
          </p:cNvPr>
          <p:cNvPicPr>
            <a:picLocks noChangeAspect="1"/>
          </p:cNvPicPr>
          <p:nvPr/>
        </p:nvPicPr>
        <p:blipFill rotWithShape="1">
          <a:blip r:embed="rId5">
            <a:extLst>
              <a:ext uri="{28A0092B-C50C-407E-A947-70E740481C1C}">
                <a14:useLocalDpi xmlns:a14="http://schemas.microsoft.com/office/drawing/2010/main" val="0"/>
              </a:ext>
            </a:extLst>
          </a:blip>
          <a:srcRect l="25765" t="10054" r="50499"/>
          <a:stretch/>
        </p:blipFill>
        <p:spPr bwMode="auto">
          <a:xfrm>
            <a:off x="4405785" y="3723764"/>
            <a:ext cx="2228280" cy="3099357"/>
          </a:xfrm>
          <a:prstGeom prst="rect">
            <a:avLst/>
          </a:prstGeom>
          <a:noFill/>
          <a:ln>
            <a:noFill/>
          </a:ln>
        </p:spPr>
      </p:pic>
      <p:sp>
        <p:nvSpPr>
          <p:cNvPr id="7" name="Rectangle 6">
            <a:extLst>
              <a:ext uri="{FF2B5EF4-FFF2-40B4-BE49-F238E27FC236}">
                <a16:creationId xmlns:a16="http://schemas.microsoft.com/office/drawing/2014/main" id="{5B3F15C3-9EC9-437D-AD2E-348E9B4765AE}"/>
              </a:ext>
            </a:extLst>
          </p:cNvPr>
          <p:cNvSpPr/>
          <p:nvPr/>
        </p:nvSpPr>
        <p:spPr>
          <a:xfrm>
            <a:off x="2374876" y="3723761"/>
            <a:ext cx="1843226" cy="3134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CD9FFD-7F98-4CEC-8884-13564C52C2B8}"/>
              </a:ext>
            </a:extLst>
          </p:cNvPr>
          <p:cNvSpPr/>
          <p:nvPr/>
        </p:nvSpPr>
        <p:spPr>
          <a:xfrm>
            <a:off x="4482139" y="3723763"/>
            <a:ext cx="2151926" cy="3134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24B537-AAFD-4190-978A-AC93C6C0EE51}"/>
              </a:ext>
            </a:extLst>
          </p:cNvPr>
          <p:cNvSpPr txBox="1"/>
          <p:nvPr/>
        </p:nvSpPr>
        <p:spPr>
          <a:xfrm>
            <a:off x="2335011" y="3676134"/>
            <a:ext cx="450979" cy="369332"/>
          </a:xfrm>
          <a:prstGeom prst="rect">
            <a:avLst/>
          </a:prstGeom>
          <a:noFill/>
        </p:spPr>
        <p:txBody>
          <a:bodyPr wrap="square" rtlCol="0">
            <a:spAutoFit/>
          </a:bodyPr>
          <a:lstStyle/>
          <a:p>
            <a:r>
              <a:rPr lang="en-US" dirty="0">
                <a:solidFill>
                  <a:srgbClr val="FF0000"/>
                </a:solidFill>
              </a:rPr>
              <a:t>1</a:t>
            </a:r>
          </a:p>
        </p:txBody>
      </p:sp>
      <p:sp>
        <p:nvSpPr>
          <p:cNvPr id="18" name="TextBox 17">
            <a:extLst>
              <a:ext uri="{FF2B5EF4-FFF2-40B4-BE49-F238E27FC236}">
                <a16:creationId xmlns:a16="http://schemas.microsoft.com/office/drawing/2014/main" id="{F883C45F-7322-4F92-AF66-8C7C7E923B4C}"/>
              </a:ext>
            </a:extLst>
          </p:cNvPr>
          <p:cNvSpPr txBox="1"/>
          <p:nvPr/>
        </p:nvSpPr>
        <p:spPr>
          <a:xfrm>
            <a:off x="4482139" y="3676136"/>
            <a:ext cx="450979" cy="369332"/>
          </a:xfrm>
          <a:prstGeom prst="rect">
            <a:avLst/>
          </a:prstGeom>
          <a:noFill/>
        </p:spPr>
        <p:txBody>
          <a:bodyPr wrap="square" rtlCol="0">
            <a:spAutoFit/>
          </a:bodyPr>
          <a:lstStyle/>
          <a:p>
            <a:r>
              <a:rPr lang="en-US" dirty="0">
                <a:solidFill>
                  <a:srgbClr val="FF0000"/>
                </a:solidFill>
              </a:rPr>
              <a:t>2</a:t>
            </a:r>
          </a:p>
        </p:txBody>
      </p:sp>
      <p:sp>
        <p:nvSpPr>
          <p:cNvPr id="20" name="Rectangle 19">
            <a:extLst>
              <a:ext uri="{FF2B5EF4-FFF2-40B4-BE49-F238E27FC236}">
                <a16:creationId xmlns:a16="http://schemas.microsoft.com/office/drawing/2014/main" id="{E6ECD9B8-823A-47D2-BDA8-99BC9AFA8147}"/>
              </a:ext>
            </a:extLst>
          </p:cNvPr>
          <p:cNvSpPr/>
          <p:nvPr/>
        </p:nvSpPr>
        <p:spPr>
          <a:xfrm>
            <a:off x="659022" y="561474"/>
            <a:ext cx="2026550" cy="316302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49EC9A5-0F12-4C44-B65D-26CCE95B87C7}"/>
              </a:ext>
            </a:extLst>
          </p:cNvPr>
          <p:cNvSpPr txBox="1"/>
          <p:nvPr/>
        </p:nvSpPr>
        <p:spPr>
          <a:xfrm>
            <a:off x="678195" y="561474"/>
            <a:ext cx="301686" cy="369332"/>
          </a:xfrm>
          <a:prstGeom prst="rect">
            <a:avLst/>
          </a:prstGeom>
          <a:noFill/>
        </p:spPr>
        <p:txBody>
          <a:bodyPr wrap="none" rtlCol="0">
            <a:spAutoFit/>
          </a:bodyPr>
          <a:lstStyle/>
          <a:p>
            <a:r>
              <a:rPr lang="en-US" dirty="0">
                <a:solidFill>
                  <a:srgbClr val="FF0000"/>
                </a:solidFill>
              </a:rPr>
              <a:t>3</a:t>
            </a:r>
          </a:p>
        </p:txBody>
      </p:sp>
      <p:cxnSp>
        <p:nvCxnSpPr>
          <p:cNvPr id="5" name="Straight Connector 4">
            <a:extLst>
              <a:ext uri="{FF2B5EF4-FFF2-40B4-BE49-F238E27FC236}">
                <a16:creationId xmlns:a16="http://schemas.microsoft.com/office/drawing/2014/main" id="{27FE349E-7B61-4D71-BE1B-3133D75CF154}"/>
              </a:ext>
            </a:extLst>
          </p:cNvPr>
          <p:cNvCxnSpPr/>
          <p:nvPr/>
        </p:nvCxnSpPr>
        <p:spPr>
          <a:xfrm>
            <a:off x="0" y="1362270"/>
            <a:ext cx="3088480" cy="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C02D6C4-DEAC-4C6B-8D68-E206C5BD5DD2}"/>
              </a:ext>
            </a:extLst>
          </p:cNvPr>
          <p:cNvCxnSpPr/>
          <p:nvPr/>
        </p:nvCxnSpPr>
        <p:spPr>
          <a:xfrm>
            <a:off x="0" y="1477347"/>
            <a:ext cx="3088480" cy="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0E7689F-984C-4E92-9525-AD3B3BF7A30D}"/>
              </a:ext>
            </a:extLst>
          </p:cNvPr>
          <p:cNvSpPr txBox="1"/>
          <p:nvPr/>
        </p:nvSpPr>
        <p:spPr>
          <a:xfrm>
            <a:off x="-9769" y="3749575"/>
            <a:ext cx="2196962" cy="3139321"/>
          </a:xfrm>
          <a:prstGeom prst="rect">
            <a:avLst/>
          </a:prstGeom>
          <a:noFill/>
        </p:spPr>
        <p:txBody>
          <a:bodyPr wrap="square" rtlCol="0">
            <a:spAutoFit/>
          </a:bodyPr>
          <a:lstStyle/>
          <a:p>
            <a:r>
              <a:rPr lang="en-US" dirty="0"/>
              <a:t>Sunward foreshock ions can be reflected by the compressional boundary and gain energy in the </a:t>
            </a:r>
            <a:r>
              <a:rPr lang="en-US" dirty="0" err="1"/>
              <a:t>sc</a:t>
            </a:r>
            <a:r>
              <a:rPr lang="en-US" dirty="0"/>
              <a:t> frame (lose energy in the </a:t>
            </a:r>
            <a:r>
              <a:rPr lang="en-US" dirty="0" err="1"/>
              <a:t>sw</a:t>
            </a:r>
            <a:r>
              <a:rPr lang="en-US" dirty="0"/>
              <a:t> rest frame) through partial gyration along (against) the electric field</a:t>
            </a:r>
          </a:p>
        </p:txBody>
      </p:sp>
    </p:spTree>
    <p:extLst>
      <p:ext uri="{BB962C8B-B14F-4D97-AF65-F5344CB8AC3E}">
        <p14:creationId xmlns:p14="http://schemas.microsoft.com/office/powerpoint/2010/main" val="22015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AD64-AF17-4B27-AECF-83C82F8019A5}"/>
              </a:ext>
            </a:extLst>
          </p:cNvPr>
          <p:cNvSpPr>
            <a:spLocks noGrp="1"/>
          </p:cNvSpPr>
          <p:nvPr>
            <p:ph type="title"/>
          </p:nvPr>
        </p:nvSpPr>
        <p:spPr>
          <a:xfrm>
            <a:off x="676529" y="-33791"/>
            <a:ext cx="10515600" cy="1325563"/>
          </a:xfrm>
        </p:spPr>
        <p:txBody>
          <a:bodyPr/>
          <a:lstStyle/>
          <a:p>
            <a:r>
              <a:rPr lang="en-US" dirty="0"/>
              <a:t>Virtual spacecraft observation in 3D hybrid </a:t>
            </a:r>
          </a:p>
        </p:txBody>
      </p:sp>
      <p:pic>
        <p:nvPicPr>
          <p:cNvPr id="4" name="Content Placeholder 7">
            <a:extLst>
              <a:ext uri="{FF2B5EF4-FFF2-40B4-BE49-F238E27FC236}">
                <a16:creationId xmlns:a16="http://schemas.microsoft.com/office/drawing/2014/main" id="{B6C6FF71-6C1A-47C7-9F43-34C666467DF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2379" y="1291772"/>
            <a:ext cx="7351024" cy="4564197"/>
          </a:xfrm>
          <a:prstGeom prst="rect">
            <a:avLst/>
          </a:prstGeom>
          <a:noFill/>
          <a:ln>
            <a:noFill/>
          </a:ln>
        </p:spPr>
      </p:pic>
      <p:sp>
        <p:nvSpPr>
          <p:cNvPr id="5" name="TextBox 4">
            <a:extLst>
              <a:ext uri="{FF2B5EF4-FFF2-40B4-BE49-F238E27FC236}">
                <a16:creationId xmlns:a16="http://schemas.microsoft.com/office/drawing/2014/main" id="{6354FDA0-FDDC-4264-8327-B8A4EA3B0BDD}"/>
              </a:ext>
            </a:extLst>
          </p:cNvPr>
          <p:cNvSpPr txBox="1"/>
          <p:nvPr/>
        </p:nvSpPr>
        <p:spPr>
          <a:xfrm>
            <a:off x="8634650" y="6254885"/>
            <a:ext cx="3456384" cy="369332"/>
          </a:xfrm>
          <a:prstGeom prst="rect">
            <a:avLst/>
          </a:prstGeom>
          <a:noFill/>
        </p:spPr>
        <p:txBody>
          <a:bodyPr wrap="square" rtlCol="0">
            <a:spAutoFit/>
          </a:bodyPr>
          <a:lstStyle/>
          <a:p>
            <a:r>
              <a:rPr lang="en-US" dirty="0"/>
              <a:t>Liu et al. [2018]</a:t>
            </a:r>
          </a:p>
        </p:txBody>
      </p:sp>
      <p:sp>
        <p:nvSpPr>
          <p:cNvPr id="6" name="Slide Number Placeholder 5">
            <a:extLst>
              <a:ext uri="{FF2B5EF4-FFF2-40B4-BE49-F238E27FC236}">
                <a16:creationId xmlns:a16="http://schemas.microsoft.com/office/drawing/2014/main" id="{705BAFD9-D320-431F-97D7-EDB96827115E}"/>
              </a:ext>
            </a:extLst>
          </p:cNvPr>
          <p:cNvSpPr>
            <a:spLocks noGrp="1"/>
          </p:cNvSpPr>
          <p:nvPr>
            <p:ph type="sldNum" sz="quarter" idx="12"/>
          </p:nvPr>
        </p:nvSpPr>
        <p:spPr/>
        <p:txBody>
          <a:bodyPr/>
          <a:lstStyle/>
          <a:p>
            <a:fld id="{E8E0D454-2495-4675-AF50-D1EF5F534825}" type="slidenum">
              <a:rPr lang="en-US" smtClean="0"/>
              <a:t>12</a:t>
            </a:fld>
            <a:endParaRPr lang="en-US" dirty="0"/>
          </a:p>
        </p:txBody>
      </p:sp>
      <p:pic>
        <p:nvPicPr>
          <p:cNvPr id="7" name="Content Placeholder 4">
            <a:extLst>
              <a:ext uri="{FF2B5EF4-FFF2-40B4-BE49-F238E27FC236}">
                <a16:creationId xmlns:a16="http://schemas.microsoft.com/office/drawing/2014/main" id="{CE17BC03-C274-446D-89DC-A055E4285C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9096" y="1643973"/>
            <a:ext cx="4302904" cy="3311305"/>
          </a:xfrm>
          <a:prstGeom prst="rect">
            <a:avLst/>
          </a:prstGeom>
          <a:noFill/>
          <a:ln>
            <a:noFill/>
          </a:ln>
        </p:spPr>
      </p:pic>
      <p:sp>
        <p:nvSpPr>
          <p:cNvPr id="3" name="TextBox 2">
            <a:extLst>
              <a:ext uri="{FF2B5EF4-FFF2-40B4-BE49-F238E27FC236}">
                <a16:creationId xmlns:a16="http://schemas.microsoft.com/office/drawing/2014/main" id="{71D440A8-A638-45BC-9767-8140A452751C}"/>
              </a:ext>
            </a:extLst>
          </p:cNvPr>
          <p:cNvSpPr txBox="1"/>
          <p:nvPr/>
        </p:nvSpPr>
        <p:spPr>
          <a:xfrm>
            <a:off x="8710368" y="5122813"/>
            <a:ext cx="2868349" cy="369332"/>
          </a:xfrm>
          <a:prstGeom prst="rect">
            <a:avLst/>
          </a:prstGeom>
          <a:noFill/>
        </p:spPr>
        <p:txBody>
          <a:bodyPr wrap="none" rtlCol="0">
            <a:spAutoFit/>
          </a:bodyPr>
          <a:lstStyle/>
          <a:p>
            <a:r>
              <a:rPr lang="en-US" dirty="0"/>
              <a:t>Trajectory of two traced ions</a:t>
            </a:r>
          </a:p>
        </p:txBody>
      </p:sp>
    </p:spTree>
    <p:extLst>
      <p:ext uri="{BB962C8B-B14F-4D97-AF65-F5344CB8AC3E}">
        <p14:creationId xmlns:p14="http://schemas.microsoft.com/office/powerpoint/2010/main" val="407059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2755-A6DA-4CC6-892B-02461113C706}"/>
              </a:ext>
            </a:extLst>
          </p:cNvPr>
          <p:cNvSpPr>
            <a:spLocks noGrp="1"/>
          </p:cNvSpPr>
          <p:nvPr>
            <p:ph type="title"/>
          </p:nvPr>
        </p:nvSpPr>
        <p:spPr>
          <a:xfrm>
            <a:off x="5137651" y="-161132"/>
            <a:ext cx="6315916" cy="1325563"/>
          </a:xfrm>
        </p:spPr>
        <p:txBody>
          <a:bodyPr/>
          <a:lstStyle/>
          <a:p>
            <a:r>
              <a:rPr lang="en-US" dirty="0"/>
              <a:t>Multi-bounces: ion Fermi</a:t>
            </a:r>
          </a:p>
        </p:txBody>
      </p:sp>
      <p:pic>
        <p:nvPicPr>
          <p:cNvPr id="5" name="Content Placeholder 4">
            <a:extLst>
              <a:ext uri="{FF2B5EF4-FFF2-40B4-BE49-F238E27FC236}">
                <a16:creationId xmlns:a16="http://schemas.microsoft.com/office/drawing/2014/main" id="{9BF2DEBE-B1E4-4A73-8CA5-DF760AA739D1}"/>
              </a:ext>
            </a:extLst>
          </p:cNvPr>
          <p:cNvPicPr>
            <a:picLocks noGrp="1" noChangeAspect="1"/>
          </p:cNvPicPr>
          <p:nvPr>
            <p:ph idx="1"/>
          </p:nvPr>
        </p:nvPicPr>
        <p:blipFill>
          <a:blip r:embed="rId2"/>
          <a:stretch>
            <a:fillRect/>
          </a:stretch>
        </p:blipFill>
        <p:spPr>
          <a:xfrm>
            <a:off x="357817" y="365125"/>
            <a:ext cx="4638390" cy="5891401"/>
          </a:xfrm>
          <a:prstGeom prst="rect">
            <a:avLst/>
          </a:prstGeom>
        </p:spPr>
      </p:pic>
      <p:sp>
        <p:nvSpPr>
          <p:cNvPr id="4" name="Slide Number Placeholder 3">
            <a:extLst>
              <a:ext uri="{FF2B5EF4-FFF2-40B4-BE49-F238E27FC236}">
                <a16:creationId xmlns:a16="http://schemas.microsoft.com/office/drawing/2014/main" id="{B5799AA3-5D5F-477D-805E-706CDBD49616}"/>
              </a:ext>
            </a:extLst>
          </p:cNvPr>
          <p:cNvSpPr>
            <a:spLocks noGrp="1"/>
          </p:cNvSpPr>
          <p:nvPr>
            <p:ph type="sldNum" sz="quarter" idx="12"/>
          </p:nvPr>
        </p:nvSpPr>
        <p:spPr/>
        <p:txBody>
          <a:bodyPr/>
          <a:lstStyle/>
          <a:p>
            <a:fld id="{FFD434BB-59B0-4517-9FC8-068904C04C14}" type="slidenum">
              <a:rPr lang="en-US" smtClean="0"/>
              <a:t>13</a:t>
            </a:fld>
            <a:endParaRPr lang="en-US"/>
          </a:p>
        </p:txBody>
      </p:sp>
      <p:pic>
        <p:nvPicPr>
          <p:cNvPr id="6" name="Picture 5">
            <a:extLst>
              <a:ext uri="{FF2B5EF4-FFF2-40B4-BE49-F238E27FC236}">
                <a16:creationId xmlns:a16="http://schemas.microsoft.com/office/drawing/2014/main" id="{3332286C-A00A-48A5-B89A-7F24E1BA502B}"/>
              </a:ext>
            </a:extLst>
          </p:cNvPr>
          <p:cNvPicPr>
            <a:picLocks noChangeAspect="1"/>
          </p:cNvPicPr>
          <p:nvPr/>
        </p:nvPicPr>
        <p:blipFill>
          <a:blip r:embed="rId3"/>
          <a:stretch>
            <a:fillRect/>
          </a:stretch>
        </p:blipFill>
        <p:spPr>
          <a:xfrm>
            <a:off x="5872417" y="1050513"/>
            <a:ext cx="5126794" cy="5305837"/>
          </a:xfrm>
          <a:prstGeom prst="rect">
            <a:avLst/>
          </a:prstGeom>
        </p:spPr>
      </p:pic>
      <p:sp>
        <p:nvSpPr>
          <p:cNvPr id="7" name="TextBox 6">
            <a:extLst>
              <a:ext uri="{FF2B5EF4-FFF2-40B4-BE49-F238E27FC236}">
                <a16:creationId xmlns:a16="http://schemas.microsoft.com/office/drawing/2014/main" id="{F3FB24EA-8988-4200-BD1F-FDB90528E9F5}"/>
              </a:ext>
            </a:extLst>
          </p:cNvPr>
          <p:cNvSpPr txBox="1"/>
          <p:nvPr/>
        </p:nvSpPr>
        <p:spPr>
          <a:xfrm>
            <a:off x="4996207" y="6254423"/>
            <a:ext cx="4010025" cy="369332"/>
          </a:xfrm>
          <a:prstGeom prst="rect">
            <a:avLst/>
          </a:prstGeom>
          <a:noFill/>
        </p:spPr>
        <p:txBody>
          <a:bodyPr wrap="square" rtlCol="0">
            <a:spAutoFit/>
          </a:bodyPr>
          <a:lstStyle/>
          <a:p>
            <a:r>
              <a:rPr lang="en-US" dirty="0"/>
              <a:t>Turner et al. [2018, Nature]</a:t>
            </a:r>
          </a:p>
        </p:txBody>
      </p:sp>
    </p:spTree>
    <p:extLst>
      <p:ext uri="{BB962C8B-B14F-4D97-AF65-F5344CB8AC3E}">
        <p14:creationId xmlns:p14="http://schemas.microsoft.com/office/powerpoint/2010/main" val="387475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B6C9-933C-4FD8-91A8-06AC290A58BB}"/>
              </a:ext>
            </a:extLst>
          </p:cNvPr>
          <p:cNvSpPr>
            <a:spLocks noGrp="1"/>
          </p:cNvSpPr>
          <p:nvPr>
            <p:ph type="title"/>
          </p:nvPr>
        </p:nvSpPr>
        <p:spPr>
          <a:xfrm>
            <a:off x="0" y="-161132"/>
            <a:ext cx="10515600" cy="1325563"/>
          </a:xfrm>
        </p:spPr>
        <p:txBody>
          <a:bodyPr/>
          <a:lstStyle/>
          <a:p>
            <a:r>
              <a:rPr lang="en-US" dirty="0"/>
              <a:t>Multi-bounces</a:t>
            </a:r>
          </a:p>
        </p:txBody>
      </p:sp>
      <p:sp>
        <p:nvSpPr>
          <p:cNvPr id="4" name="Slide Number Placeholder 3">
            <a:extLst>
              <a:ext uri="{FF2B5EF4-FFF2-40B4-BE49-F238E27FC236}">
                <a16:creationId xmlns:a16="http://schemas.microsoft.com/office/drawing/2014/main" id="{F056F3C9-5A92-4D2E-A405-A0A735426D3A}"/>
              </a:ext>
            </a:extLst>
          </p:cNvPr>
          <p:cNvSpPr>
            <a:spLocks noGrp="1"/>
          </p:cNvSpPr>
          <p:nvPr>
            <p:ph type="sldNum" sz="quarter" idx="12"/>
          </p:nvPr>
        </p:nvSpPr>
        <p:spPr/>
        <p:txBody>
          <a:bodyPr/>
          <a:lstStyle/>
          <a:p>
            <a:fld id="{8C387E95-9C25-4AA5-996F-1E4B7ECEDDFD}" type="slidenum">
              <a:rPr lang="en-US" smtClean="0"/>
              <a:t>14</a:t>
            </a:fld>
            <a:endParaRPr lang="en-US"/>
          </a:p>
        </p:txBody>
      </p:sp>
      <p:pic>
        <p:nvPicPr>
          <p:cNvPr id="5" name="Content Placeholder 4">
            <a:extLst>
              <a:ext uri="{FF2B5EF4-FFF2-40B4-BE49-F238E27FC236}">
                <a16:creationId xmlns:a16="http://schemas.microsoft.com/office/drawing/2014/main" id="{3B7E47AF-95E0-44E1-A298-0F5DDD346ACA}"/>
              </a:ext>
            </a:extLst>
          </p:cNvPr>
          <p:cNvPicPr>
            <a:picLocks noGrp="1" noChangeAspect="1"/>
          </p:cNvPicPr>
          <p:nvPr>
            <p:ph idx="1"/>
          </p:nvPr>
        </p:nvPicPr>
        <p:blipFill>
          <a:blip r:embed="rId3"/>
          <a:stretch>
            <a:fillRect/>
          </a:stretch>
        </p:blipFill>
        <p:spPr>
          <a:xfrm>
            <a:off x="6728388" y="1253331"/>
            <a:ext cx="5231274" cy="4351338"/>
          </a:xfrm>
          <a:prstGeom prst="rect">
            <a:avLst/>
          </a:prstGeom>
        </p:spPr>
      </p:pic>
      <p:sp>
        <p:nvSpPr>
          <p:cNvPr id="7" name="TextBox 6">
            <a:extLst>
              <a:ext uri="{FF2B5EF4-FFF2-40B4-BE49-F238E27FC236}">
                <a16:creationId xmlns:a16="http://schemas.microsoft.com/office/drawing/2014/main" id="{676B9F80-8A12-49C0-A376-0DF7FD915725}"/>
              </a:ext>
            </a:extLst>
          </p:cNvPr>
          <p:cNvSpPr txBox="1"/>
          <p:nvPr/>
        </p:nvSpPr>
        <p:spPr>
          <a:xfrm>
            <a:off x="5625899" y="6041656"/>
            <a:ext cx="4010025" cy="369332"/>
          </a:xfrm>
          <a:prstGeom prst="rect">
            <a:avLst/>
          </a:prstGeom>
          <a:noFill/>
        </p:spPr>
        <p:txBody>
          <a:bodyPr wrap="square" rtlCol="0">
            <a:spAutoFit/>
          </a:bodyPr>
          <a:lstStyle/>
          <a:p>
            <a:r>
              <a:rPr lang="en-US" dirty="0"/>
              <a:t>Turner et al. [2018, Nature]</a:t>
            </a:r>
          </a:p>
        </p:txBody>
      </p:sp>
      <p:pic>
        <p:nvPicPr>
          <p:cNvPr id="8" name="Picture 7">
            <a:extLst>
              <a:ext uri="{FF2B5EF4-FFF2-40B4-BE49-F238E27FC236}">
                <a16:creationId xmlns:a16="http://schemas.microsoft.com/office/drawing/2014/main" id="{90662AAE-5C89-43FA-A3BC-AE4E471E207C}"/>
              </a:ext>
            </a:extLst>
          </p:cNvPr>
          <p:cNvPicPr>
            <a:picLocks noChangeAspect="1"/>
          </p:cNvPicPr>
          <p:nvPr/>
        </p:nvPicPr>
        <p:blipFill>
          <a:blip r:embed="rId4"/>
          <a:stretch>
            <a:fillRect/>
          </a:stretch>
        </p:blipFill>
        <p:spPr>
          <a:xfrm>
            <a:off x="707234" y="1064815"/>
            <a:ext cx="4975445" cy="4657796"/>
          </a:xfrm>
          <a:prstGeom prst="rect">
            <a:avLst/>
          </a:prstGeom>
        </p:spPr>
      </p:pic>
      <p:pic>
        <p:nvPicPr>
          <p:cNvPr id="9" name="Picture 8">
            <a:extLst>
              <a:ext uri="{FF2B5EF4-FFF2-40B4-BE49-F238E27FC236}">
                <a16:creationId xmlns:a16="http://schemas.microsoft.com/office/drawing/2014/main" id="{6F990D51-3776-4D78-A99F-DA252D1F7DF3}"/>
              </a:ext>
            </a:extLst>
          </p:cNvPr>
          <p:cNvPicPr>
            <a:picLocks noChangeAspect="1"/>
          </p:cNvPicPr>
          <p:nvPr/>
        </p:nvPicPr>
        <p:blipFill>
          <a:blip r:embed="rId5"/>
          <a:stretch>
            <a:fillRect/>
          </a:stretch>
        </p:blipFill>
        <p:spPr>
          <a:xfrm>
            <a:off x="1931105" y="5793184"/>
            <a:ext cx="2345619" cy="488513"/>
          </a:xfrm>
          <a:prstGeom prst="rect">
            <a:avLst/>
          </a:prstGeom>
        </p:spPr>
      </p:pic>
      <p:pic>
        <p:nvPicPr>
          <p:cNvPr id="10" name="Picture 9">
            <a:extLst>
              <a:ext uri="{FF2B5EF4-FFF2-40B4-BE49-F238E27FC236}">
                <a16:creationId xmlns:a16="http://schemas.microsoft.com/office/drawing/2014/main" id="{F22D2491-CA78-40D9-91F3-90060A48D481}"/>
              </a:ext>
            </a:extLst>
          </p:cNvPr>
          <p:cNvPicPr>
            <a:picLocks noChangeAspect="1"/>
          </p:cNvPicPr>
          <p:nvPr/>
        </p:nvPicPr>
        <p:blipFill>
          <a:blip r:embed="rId6"/>
          <a:stretch>
            <a:fillRect/>
          </a:stretch>
        </p:blipFill>
        <p:spPr>
          <a:xfrm>
            <a:off x="1920894" y="6288183"/>
            <a:ext cx="2146923" cy="551888"/>
          </a:xfrm>
          <a:prstGeom prst="rect">
            <a:avLst/>
          </a:prstGeom>
        </p:spPr>
      </p:pic>
      <p:sp>
        <p:nvSpPr>
          <p:cNvPr id="3" name="TextBox 2">
            <a:extLst>
              <a:ext uri="{FF2B5EF4-FFF2-40B4-BE49-F238E27FC236}">
                <a16:creationId xmlns:a16="http://schemas.microsoft.com/office/drawing/2014/main" id="{C0864CB6-A469-41B4-8243-452A7B473216}"/>
              </a:ext>
            </a:extLst>
          </p:cNvPr>
          <p:cNvSpPr txBox="1"/>
          <p:nvPr/>
        </p:nvSpPr>
        <p:spPr>
          <a:xfrm>
            <a:off x="6495069" y="724544"/>
            <a:ext cx="5536644" cy="369332"/>
          </a:xfrm>
          <a:prstGeom prst="rect">
            <a:avLst/>
          </a:prstGeom>
          <a:noFill/>
        </p:spPr>
        <p:txBody>
          <a:bodyPr wrap="none" rtlCol="0">
            <a:spAutoFit/>
          </a:bodyPr>
          <a:lstStyle/>
          <a:p>
            <a:r>
              <a:rPr lang="en-US" dirty="0"/>
              <a:t>The observed spectra is consistent with theoretical model</a:t>
            </a:r>
          </a:p>
        </p:txBody>
      </p:sp>
    </p:spTree>
    <p:extLst>
      <p:ext uri="{BB962C8B-B14F-4D97-AF65-F5344CB8AC3E}">
        <p14:creationId xmlns:p14="http://schemas.microsoft.com/office/powerpoint/2010/main" val="4191835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0C99-E90E-489C-A3FE-A95E7769AEF8}"/>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5E95A01-275D-4444-90DD-DF5449358A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42887"/>
            <a:ext cx="5123798" cy="6372225"/>
          </a:xfrm>
          <a:prstGeom prst="rect">
            <a:avLst/>
          </a:prstGeom>
        </p:spPr>
      </p:pic>
      <p:pic>
        <p:nvPicPr>
          <p:cNvPr id="5" name="Picture 4">
            <a:extLst>
              <a:ext uri="{FF2B5EF4-FFF2-40B4-BE49-F238E27FC236}">
                <a16:creationId xmlns:a16="http://schemas.microsoft.com/office/drawing/2014/main" id="{430410B0-287B-4737-ACB6-32C99DAD55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9681" y="121709"/>
            <a:ext cx="2739117" cy="2626711"/>
          </a:xfrm>
          <a:prstGeom prst="rect">
            <a:avLst/>
          </a:prstGeom>
          <a:noFill/>
          <a:ln>
            <a:noFill/>
          </a:ln>
        </p:spPr>
      </p:pic>
      <p:pic>
        <p:nvPicPr>
          <p:cNvPr id="6" name="Picture 5">
            <a:extLst>
              <a:ext uri="{FF2B5EF4-FFF2-40B4-BE49-F238E27FC236}">
                <a16:creationId xmlns:a16="http://schemas.microsoft.com/office/drawing/2014/main" id="{59FEB63D-59F3-4C0C-9E0D-E3B35C64D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907" y="3178103"/>
            <a:ext cx="6884667" cy="236756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E8C90FA-0CFF-4D95-B69D-A190A23B0914}"/>
                  </a:ext>
                </a:extLst>
              </p:cNvPr>
              <p:cNvSpPr txBox="1"/>
              <p:nvPr/>
            </p:nvSpPr>
            <p:spPr>
              <a:xfrm>
                <a:off x="8690240" y="475938"/>
                <a:ext cx="3259666" cy="2272482"/>
              </a:xfrm>
              <a:prstGeom prst="rect">
                <a:avLst/>
              </a:prstGeom>
              <a:noFill/>
            </p:spPr>
            <p:txBody>
              <a:bodyPr wrap="square" rtlCol="0">
                <a:spAutoFit/>
              </a:bodyPr>
              <a:lstStyle/>
              <a:p>
                <a:pPr>
                  <a:spcBef>
                    <a:spcPts val="1200"/>
                  </a:spcBef>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m:t>
                              </m:r>
                            </m:sub>
                          </m:sSub>
                        </m:num>
                        <m:den>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m:t>
                              </m:r>
                            </m:sub>
                          </m:sSub>
                        </m:den>
                      </m:f>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𝐵</m:t>
                      </m:r>
                    </m:oMath>
                  </m:oMathPara>
                </a14:m>
                <a:endParaRPr lang="en-US" dirty="0"/>
              </a:p>
              <a:p>
                <a:r>
                  <a:rPr lang="en-US" dirty="0"/>
                  <a:t>Scattering results in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𝐸</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m:t>
                        </m:r>
                      </m:sub>
                    </m:sSub>
                  </m:oMath>
                </a14:m>
                <a:r>
                  <a:rPr lang="en-US" dirty="0"/>
                  <a:t>  </a:t>
                </a:r>
              </a:p>
              <a:p>
                <a:r>
                  <a:rPr lang="en-US" dirty="0"/>
                  <a:t>Energy increase does not change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𝐸</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m:t>
                        </m:r>
                      </m:sub>
                    </m:sSub>
                  </m:oMath>
                </a14:m>
                <a:r>
                  <a:rPr lang="en-US" dirty="0"/>
                  <a:t>. </a:t>
                </a:r>
              </a:p>
              <a:p>
                <a:r>
                  <a:rPr lang="en-US" dirty="0"/>
                  <a:t>Thus, </a:t>
                </a:r>
                <a14:m>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𝐸</m:t>
                            </m:r>
                          </m:e>
                        </m:d>
                      </m:num>
                      <m:den>
                        <m:d>
                          <m:dPr>
                            <m:begChr m:val="〈"/>
                            <m:endChr m:val="〉"/>
                            <m:ctrlPr>
                              <a:rPr lang="en-US" i="1">
                                <a:latin typeface="Cambria Math" panose="02040503050406030204" pitchFamily="18" charset="0"/>
                              </a:rPr>
                            </m:ctrlPr>
                          </m:dPr>
                          <m:e>
                            <m:r>
                              <a:rPr lang="en-US" i="1">
                                <a:latin typeface="Cambria Math" panose="02040503050406030204" pitchFamily="18" charset="0"/>
                              </a:rPr>
                              <m:t>𝐸</m:t>
                            </m:r>
                          </m:e>
                        </m: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𝐵</m:t>
                    </m:r>
                  </m:oMath>
                </a14:m>
                <a:r>
                  <a:rPr lang="en-US" dirty="0"/>
                  <a:t> and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𝐸</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𝐵</m:t>
                        </m:r>
                      </m:e>
                      <m:sup>
                        <m:r>
                          <a:rPr lang="en-US" i="1">
                            <a:latin typeface="Cambria Math" panose="02040503050406030204" pitchFamily="18" charset="0"/>
                          </a:rPr>
                          <m:t>2/3</m:t>
                        </m:r>
                        <m:r>
                          <a:rPr lang="en-US">
                            <a:latin typeface="Cambria Math" panose="02040503050406030204" pitchFamily="18" charset="0"/>
                          </a:rPr>
                          <m:t> </m:t>
                        </m:r>
                      </m:sup>
                    </m:sSup>
                  </m:oMath>
                </a14:m>
                <a:r>
                  <a:rPr lang="en-US" dirty="0"/>
                  <a:t>.</a:t>
                </a:r>
              </a:p>
              <a:p>
                <a:endParaRPr lang="en-US" dirty="0"/>
              </a:p>
            </p:txBody>
          </p:sp>
        </mc:Choice>
        <mc:Fallback xmlns="">
          <p:sp>
            <p:nvSpPr>
              <p:cNvPr id="7" name="TextBox 6">
                <a:extLst>
                  <a:ext uri="{FF2B5EF4-FFF2-40B4-BE49-F238E27FC236}">
                    <a16:creationId xmlns:a16="http://schemas.microsoft.com/office/drawing/2014/main" id="{FE8C90FA-0CFF-4D95-B69D-A190A23B0914}"/>
                  </a:ext>
                </a:extLst>
              </p:cNvPr>
              <p:cNvSpPr txBox="1">
                <a:spLocks noRot="1" noChangeAspect="1" noMove="1" noResize="1" noEditPoints="1" noAdjustHandles="1" noChangeArrowheads="1" noChangeShapeType="1" noTextEdit="1"/>
              </p:cNvSpPr>
              <p:nvPr/>
            </p:nvSpPr>
            <p:spPr>
              <a:xfrm>
                <a:off x="8690240" y="475938"/>
                <a:ext cx="3259666" cy="2272482"/>
              </a:xfrm>
              <a:prstGeom prst="rect">
                <a:avLst/>
              </a:prstGeom>
              <a:blipFill>
                <a:blip r:embed="rId6"/>
                <a:stretch>
                  <a:fillRect l="-1685" t="-19035" r="-2247" b="-80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225C2F3-F411-4E38-96DB-AA99751161F3}"/>
              </a:ext>
            </a:extLst>
          </p:cNvPr>
          <p:cNvSpPr txBox="1"/>
          <p:nvPr/>
        </p:nvSpPr>
        <p:spPr>
          <a:xfrm>
            <a:off x="6096000" y="6444207"/>
            <a:ext cx="3509487" cy="369332"/>
          </a:xfrm>
          <a:prstGeom prst="rect">
            <a:avLst/>
          </a:prstGeom>
          <a:noFill/>
        </p:spPr>
        <p:txBody>
          <a:bodyPr wrap="none" rtlCol="0">
            <a:spAutoFit/>
          </a:bodyPr>
          <a:lstStyle/>
          <a:p>
            <a:r>
              <a:rPr lang="en-US" dirty="0"/>
              <a:t>Liu et al. [2019a, Science Advances]</a:t>
            </a:r>
          </a:p>
        </p:txBody>
      </p:sp>
      <p:sp>
        <p:nvSpPr>
          <p:cNvPr id="3" name="Slide Number Placeholder 2">
            <a:extLst>
              <a:ext uri="{FF2B5EF4-FFF2-40B4-BE49-F238E27FC236}">
                <a16:creationId xmlns:a16="http://schemas.microsoft.com/office/drawing/2014/main" id="{86A74875-0900-4819-BEDC-20C6A95AEA29}"/>
              </a:ext>
            </a:extLst>
          </p:cNvPr>
          <p:cNvSpPr>
            <a:spLocks noGrp="1"/>
          </p:cNvSpPr>
          <p:nvPr>
            <p:ph type="sldNum" sz="quarter" idx="12"/>
          </p:nvPr>
        </p:nvSpPr>
        <p:spPr/>
        <p:txBody>
          <a:bodyPr/>
          <a:lstStyle/>
          <a:p>
            <a:fld id="{28A9642E-7EBA-444E-B0C2-5AB9CF9A1265}" type="slidenum">
              <a:rPr lang="en-US" smtClean="0"/>
              <a:t>15</a:t>
            </a:fld>
            <a:endParaRPr lang="en-US" dirty="0"/>
          </a:p>
        </p:txBody>
      </p:sp>
      <p:sp>
        <p:nvSpPr>
          <p:cNvPr id="9" name="TextBox 8">
            <a:extLst>
              <a:ext uri="{FF2B5EF4-FFF2-40B4-BE49-F238E27FC236}">
                <a16:creationId xmlns:a16="http://schemas.microsoft.com/office/drawing/2014/main" id="{8E18C473-63CA-422B-9F19-0B943DB7F816}"/>
              </a:ext>
            </a:extLst>
          </p:cNvPr>
          <p:cNvSpPr txBox="1"/>
          <p:nvPr/>
        </p:nvSpPr>
        <p:spPr>
          <a:xfrm>
            <a:off x="5860764" y="5652184"/>
            <a:ext cx="6184261" cy="646331"/>
          </a:xfrm>
          <a:prstGeom prst="rect">
            <a:avLst/>
          </a:prstGeom>
          <a:noFill/>
        </p:spPr>
        <p:txBody>
          <a:bodyPr wrap="square" rtlCol="0">
            <a:spAutoFit/>
          </a:bodyPr>
          <a:lstStyle/>
          <a:p>
            <a:r>
              <a:rPr lang="en-US" dirty="0"/>
              <a:t>Electron energy can be further enhanced from 10s of keV in the background foreshock to 100s of keV</a:t>
            </a:r>
          </a:p>
        </p:txBody>
      </p:sp>
      <p:sp>
        <p:nvSpPr>
          <p:cNvPr id="10" name="TextBox 9">
            <a:extLst>
              <a:ext uri="{FF2B5EF4-FFF2-40B4-BE49-F238E27FC236}">
                <a16:creationId xmlns:a16="http://schemas.microsoft.com/office/drawing/2014/main" id="{A6FA594F-A8CD-46C5-AB5B-DD1B4E4003C4}"/>
              </a:ext>
            </a:extLst>
          </p:cNvPr>
          <p:cNvSpPr txBox="1"/>
          <p:nvPr/>
        </p:nvSpPr>
        <p:spPr>
          <a:xfrm>
            <a:off x="3545262" y="-109124"/>
            <a:ext cx="8499763" cy="461665"/>
          </a:xfrm>
          <a:prstGeom prst="rect">
            <a:avLst/>
          </a:prstGeom>
          <a:noFill/>
        </p:spPr>
        <p:txBody>
          <a:bodyPr wrap="none" rtlCol="0">
            <a:spAutoFit/>
          </a:bodyPr>
          <a:lstStyle/>
          <a:p>
            <a:r>
              <a:rPr lang="en-US" sz="2400" dirty="0"/>
              <a:t>Betatron acceleration due to outward magnetic flux transportation</a:t>
            </a:r>
          </a:p>
        </p:txBody>
      </p:sp>
    </p:spTree>
    <p:extLst>
      <p:ext uri="{BB962C8B-B14F-4D97-AF65-F5344CB8AC3E}">
        <p14:creationId xmlns:p14="http://schemas.microsoft.com/office/powerpoint/2010/main" val="20748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335F-A84C-4F09-8D77-612654B55C71}"/>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101F8E98-B6AC-43FA-B037-2728D0C7F99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63969"/>
          <a:stretch/>
        </p:blipFill>
        <p:spPr>
          <a:xfrm>
            <a:off x="5524039" y="-20914"/>
            <a:ext cx="3542039" cy="7120393"/>
          </a:xfrm>
        </p:spPr>
      </p:pic>
      <p:pic>
        <p:nvPicPr>
          <p:cNvPr id="7" name="Picture 6" descr="A close up of a map&#10;&#10;Description automatically generated">
            <a:extLst>
              <a:ext uri="{FF2B5EF4-FFF2-40B4-BE49-F238E27FC236}">
                <a16:creationId xmlns:a16="http://schemas.microsoft.com/office/drawing/2014/main" id="{C555C25D-36DC-4BF0-9F9F-DC02873D4828}"/>
              </a:ext>
            </a:extLst>
          </p:cNvPr>
          <p:cNvPicPr>
            <a:picLocks noChangeAspect="1"/>
          </p:cNvPicPr>
          <p:nvPr/>
        </p:nvPicPr>
        <p:blipFill rotWithShape="1">
          <a:blip r:embed="rId4">
            <a:extLst>
              <a:ext uri="{28A0092B-C50C-407E-A947-70E740481C1C}">
                <a14:useLocalDpi xmlns:a14="http://schemas.microsoft.com/office/drawing/2010/main" val="0"/>
              </a:ext>
            </a:extLst>
          </a:blip>
          <a:srcRect r="65691"/>
          <a:stretch/>
        </p:blipFill>
        <p:spPr>
          <a:xfrm>
            <a:off x="838200" y="377918"/>
            <a:ext cx="4182895" cy="6322730"/>
          </a:xfrm>
          <a:prstGeom prst="rect">
            <a:avLst/>
          </a:prstGeom>
        </p:spPr>
      </p:pic>
      <p:sp>
        <p:nvSpPr>
          <p:cNvPr id="8" name="TextBox 7">
            <a:extLst>
              <a:ext uri="{FF2B5EF4-FFF2-40B4-BE49-F238E27FC236}">
                <a16:creationId xmlns:a16="http://schemas.microsoft.com/office/drawing/2014/main" id="{BC4F88A3-C8DB-4E59-A333-CB0E11C3D69F}"/>
              </a:ext>
            </a:extLst>
          </p:cNvPr>
          <p:cNvSpPr txBox="1"/>
          <p:nvPr/>
        </p:nvSpPr>
        <p:spPr>
          <a:xfrm>
            <a:off x="9709608" y="6174557"/>
            <a:ext cx="1606915" cy="369332"/>
          </a:xfrm>
          <a:prstGeom prst="rect">
            <a:avLst/>
          </a:prstGeom>
          <a:noFill/>
        </p:spPr>
        <p:txBody>
          <a:bodyPr wrap="none" rtlCol="0">
            <a:spAutoFit/>
          </a:bodyPr>
          <a:lstStyle/>
          <a:p>
            <a:r>
              <a:rPr lang="en-US" dirty="0"/>
              <a:t>Liu et al. 2020a</a:t>
            </a:r>
          </a:p>
        </p:txBody>
      </p:sp>
      <p:sp>
        <p:nvSpPr>
          <p:cNvPr id="9" name="TextBox 8">
            <a:extLst>
              <a:ext uri="{FF2B5EF4-FFF2-40B4-BE49-F238E27FC236}">
                <a16:creationId xmlns:a16="http://schemas.microsoft.com/office/drawing/2014/main" id="{30441A2A-1E3B-4C86-ADF7-751A7A6FAD95}"/>
              </a:ext>
            </a:extLst>
          </p:cNvPr>
          <p:cNvSpPr txBox="1"/>
          <p:nvPr/>
        </p:nvSpPr>
        <p:spPr>
          <a:xfrm>
            <a:off x="838200" y="-96540"/>
            <a:ext cx="4480265" cy="461665"/>
          </a:xfrm>
          <a:prstGeom prst="rect">
            <a:avLst/>
          </a:prstGeom>
          <a:noFill/>
        </p:spPr>
        <p:txBody>
          <a:bodyPr wrap="none" rtlCol="0">
            <a:spAutoFit/>
          </a:bodyPr>
          <a:lstStyle/>
          <a:p>
            <a:r>
              <a:rPr lang="en-US" sz="2400" dirty="0"/>
              <a:t>Magnetic reconnection in the core</a:t>
            </a:r>
          </a:p>
        </p:txBody>
      </p:sp>
      <p:sp>
        <p:nvSpPr>
          <p:cNvPr id="4" name="Rectangle 3">
            <a:extLst>
              <a:ext uri="{FF2B5EF4-FFF2-40B4-BE49-F238E27FC236}">
                <a16:creationId xmlns:a16="http://schemas.microsoft.com/office/drawing/2014/main" id="{B67C6FBD-B939-47D4-9FDD-5EB2D81E9055}"/>
              </a:ext>
            </a:extLst>
          </p:cNvPr>
          <p:cNvSpPr/>
          <p:nvPr/>
        </p:nvSpPr>
        <p:spPr>
          <a:xfrm>
            <a:off x="8934435" y="1156671"/>
            <a:ext cx="2922309" cy="3693319"/>
          </a:xfrm>
          <a:prstGeom prst="rect">
            <a:avLst/>
          </a:prstGeom>
        </p:spPr>
        <p:txBody>
          <a:bodyPr wrap="square">
            <a:spAutoFit/>
          </a:bodyPr>
          <a:lstStyle/>
          <a:p>
            <a:r>
              <a:rPr lang="en-US" dirty="0">
                <a:solidFill>
                  <a:srgbClr val="1C1D1E"/>
                </a:solidFill>
                <a:latin typeface="Open Sans"/>
              </a:rPr>
              <a:t>A super‐ion‐Alfvénic electron jet was observed within a current sheet with thickness less than or comparable to 1 di. </a:t>
            </a:r>
          </a:p>
          <a:p>
            <a:r>
              <a:rPr lang="en-US" dirty="0">
                <a:solidFill>
                  <a:srgbClr val="1C1D1E"/>
                </a:solidFill>
                <a:latin typeface="Open Sans"/>
              </a:rPr>
              <a:t>Energy was converted from the magnetic field to electrons, manifested as an increase in electron temperature (mainly by </a:t>
            </a:r>
            <a:r>
              <a:rPr lang="en-US" dirty="0" err="1">
                <a:solidFill>
                  <a:srgbClr val="1C1D1E"/>
                </a:solidFill>
                <a:latin typeface="Open Sans"/>
              </a:rPr>
              <a:t>Epara</a:t>
            </a:r>
            <a:r>
              <a:rPr lang="en-US" dirty="0">
                <a:solidFill>
                  <a:srgbClr val="1C1D1E"/>
                </a:solidFill>
                <a:latin typeface="Open Sans"/>
              </a:rPr>
              <a:t>). </a:t>
            </a:r>
          </a:p>
          <a:p>
            <a:r>
              <a:rPr lang="en-US" dirty="0">
                <a:solidFill>
                  <a:srgbClr val="1C1D1E"/>
                </a:solidFill>
                <a:latin typeface="Open Sans"/>
              </a:rPr>
              <a:t>Weak or no ion coupling was observed</a:t>
            </a:r>
            <a:endParaRPr lang="en-US" dirty="0"/>
          </a:p>
        </p:txBody>
      </p:sp>
    </p:spTree>
    <p:extLst>
      <p:ext uri="{BB962C8B-B14F-4D97-AF65-F5344CB8AC3E}">
        <p14:creationId xmlns:p14="http://schemas.microsoft.com/office/powerpoint/2010/main" val="2799475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0390-2265-4516-8AB3-F9A8E8AF1BC1}"/>
              </a:ext>
            </a:extLst>
          </p:cNvPr>
          <p:cNvSpPr>
            <a:spLocks noGrp="1"/>
          </p:cNvSpPr>
          <p:nvPr>
            <p:ph type="title"/>
          </p:nvPr>
        </p:nvSpPr>
        <p:spPr>
          <a:xfrm>
            <a:off x="838200" y="2684119"/>
            <a:ext cx="10515600" cy="1325563"/>
          </a:xfrm>
        </p:spPr>
        <p:txBody>
          <a:bodyPr/>
          <a:lstStyle/>
          <a:p>
            <a:pPr algn="ctr"/>
            <a:r>
              <a:rPr lang="en-US" b="1" dirty="0"/>
              <a:t>Part II. </a:t>
            </a:r>
            <a:r>
              <a:rPr lang="en-US" dirty="0"/>
              <a:t>Magnetosheath jets</a:t>
            </a:r>
          </a:p>
        </p:txBody>
      </p:sp>
      <p:sp>
        <p:nvSpPr>
          <p:cNvPr id="3" name="Slide Number Placeholder 2">
            <a:extLst>
              <a:ext uri="{FF2B5EF4-FFF2-40B4-BE49-F238E27FC236}">
                <a16:creationId xmlns:a16="http://schemas.microsoft.com/office/drawing/2014/main" id="{B019B5B4-4837-4DB5-BAAF-977288761C5B}"/>
              </a:ext>
            </a:extLst>
          </p:cNvPr>
          <p:cNvSpPr>
            <a:spLocks noGrp="1"/>
          </p:cNvSpPr>
          <p:nvPr>
            <p:ph type="sldNum" sz="quarter" idx="12"/>
          </p:nvPr>
        </p:nvSpPr>
        <p:spPr/>
        <p:txBody>
          <a:bodyPr/>
          <a:lstStyle/>
          <a:p>
            <a:fld id="{28A9642E-7EBA-444E-B0C2-5AB9CF9A1265}" type="slidenum">
              <a:rPr lang="en-US" smtClean="0"/>
              <a:t>17</a:t>
            </a:fld>
            <a:endParaRPr lang="en-US"/>
          </a:p>
        </p:txBody>
      </p:sp>
    </p:spTree>
    <p:extLst>
      <p:ext uri="{BB962C8B-B14F-4D97-AF65-F5344CB8AC3E}">
        <p14:creationId xmlns:p14="http://schemas.microsoft.com/office/powerpoint/2010/main" val="404133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354A-A0A7-4FCD-A814-98DB5195E2EF}"/>
              </a:ext>
            </a:extLst>
          </p:cNvPr>
          <p:cNvSpPr>
            <a:spLocks noGrp="1"/>
          </p:cNvSpPr>
          <p:nvPr>
            <p:ph type="title"/>
          </p:nvPr>
        </p:nvSpPr>
        <p:spPr>
          <a:xfrm>
            <a:off x="238114" y="92363"/>
            <a:ext cx="11743354" cy="1325563"/>
          </a:xfrm>
        </p:spPr>
        <p:txBody>
          <a:bodyPr/>
          <a:lstStyle/>
          <a:p>
            <a:r>
              <a:rPr lang="en-US" dirty="0"/>
              <a:t>Introduction: magnetosheath jets</a:t>
            </a:r>
          </a:p>
        </p:txBody>
      </p:sp>
      <p:pic>
        <p:nvPicPr>
          <p:cNvPr id="5" name="Picture 4">
            <a:extLst>
              <a:ext uri="{FF2B5EF4-FFF2-40B4-BE49-F238E27FC236}">
                <a16:creationId xmlns:a16="http://schemas.microsoft.com/office/drawing/2014/main" id="{27C11DB6-67A4-4AA4-BF8A-AEC666C1241A}"/>
              </a:ext>
            </a:extLst>
          </p:cNvPr>
          <p:cNvPicPr>
            <a:picLocks noChangeAspect="1"/>
          </p:cNvPicPr>
          <p:nvPr/>
        </p:nvPicPr>
        <p:blipFill>
          <a:blip r:embed="rId2"/>
          <a:stretch>
            <a:fillRect/>
          </a:stretch>
        </p:blipFill>
        <p:spPr>
          <a:xfrm>
            <a:off x="4294211" y="1588538"/>
            <a:ext cx="4058987" cy="3879973"/>
          </a:xfrm>
          <a:prstGeom prst="rect">
            <a:avLst/>
          </a:prstGeom>
        </p:spPr>
      </p:pic>
      <p:sp>
        <p:nvSpPr>
          <p:cNvPr id="6" name="TextBox 5">
            <a:extLst>
              <a:ext uri="{FF2B5EF4-FFF2-40B4-BE49-F238E27FC236}">
                <a16:creationId xmlns:a16="http://schemas.microsoft.com/office/drawing/2014/main" id="{2F144A9C-7033-4C69-B531-AF508309F452}"/>
              </a:ext>
            </a:extLst>
          </p:cNvPr>
          <p:cNvSpPr txBox="1"/>
          <p:nvPr/>
        </p:nvSpPr>
        <p:spPr>
          <a:xfrm>
            <a:off x="5530842" y="5711235"/>
            <a:ext cx="2119009" cy="369332"/>
          </a:xfrm>
          <a:prstGeom prst="rect">
            <a:avLst/>
          </a:prstGeom>
          <a:noFill/>
        </p:spPr>
        <p:txBody>
          <a:bodyPr wrap="square" rtlCol="0">
            <a:spAutoFit/>
          </a:bodyPr>
          <a:lstStyle/>
          <a:p>
            <a:r>
              <a:rPr lang="en-US" dirty="0" err="1"/>
              <a:t>Hietala</a:t>
            </a:r>
            <a:r>
              <a:rPr lang="en-US" dirty="0"/>
              <a:t> et al. [2009]</a:t>
            </a:r>
          </a:p>
        </p:txBody>
      </p:sp>
      <p:sp>
        <p:nvSpPr>
          <p:cNvPr id="7" name="TextBox 6">
            <a:extLst>
              <a:ext uri="{FF2B5EF4-FFF2-40B4-BE49-F238E27FC236}">
                <a16:creationId xmlns:a16="http://schemas.microsoft.com/office/drawing/2014/main" id="{CBFC510E-193E-4C73-AA95-667B77F70690}"/>
              </a:ext>
            </a:extLst>
          </p:cNvPr>
          <p:cNvSpPr txBox="1"/>
          <p:nvPr/>
        </p:nvSpPr>
        <p:spPr>
          <a:xfrm>
            <a:off x="9332164" y="5711235"/>
            <a:ext cx="2119009" cy="369332"/>
          </a:xfrm>
          <a:prstGeom prst="rect">
            <a:avLst/>
          </a:prstGeom>
          <a:noFill/>
        </p:spPr>
        <p:txBody>
          <a:bodyPr wrap="square" rtlCol="0">
            <a:spAutoFit/>
          </a:bodyPr>
          <a:lstStyle/>
          <a:p>
            <a:r>
              <a:rPr lang="en-US" dirty="0" err="1"/>
              <a:t>Hietala</a:t>
            </a:r>
            <a:r>
              <a:rPr lang="en-US" dirty="0"/>
              <a:t> et al. [2013]</a:t>
            </a:r>
          </a:p>
        </p:txBody>
      </p:sp>
      <p:sp>
        <p:nvSpPr>
          <p:cNvPr id="8" name="Slide Number Placeholder 7">
            <a:extLst>
              <a:ext uri="{FF2B5EF4-FFF2-40B4-BE49-F238E27FC236}">
                <a16:creationId xmlns:a16="http://schemas.microsoft.com/office/drawing/2014/main" id="{4F98A015-E6AF-4E64-9B7D-8B836B7E955E}"/>
              </a:ext>
            </a:extLst>
          </p:cNvPr>
          <p:cNvSpPr>
            <a:spLocks noGrp="1"/>
          </p:cNvSpPr>
          <p:nvPr>
            <p:ph type="sldNum" sz="quarter" idx="12"/>
          </p:nvPr>
        </p:nvSpPr>
        <p:spPr>
          <a:xfrm>
            <a:off x="8582319" y="6400512"/>
            <a:ext cx="2743200" cy="365125"/>
          </a:xfrm>
        </p:spPr>
        <p:txBody>
          <a:bodyPr/>
          <a:lstStyle/>
          <a:p>
            <a:fld id="{344B0DAC-8C85-49EC-83B2-6B90848A25F3}" type="slidenum">
              <a:rPr lang="en-US" smtClean="0"/>
              <a:t>18</a:t>
            </a:fld>
            <a:endParaRPr lang="en-US"/>
          </a:p>
        </p:txBody>
      </p:sp>
      <p:pic>
        <p:nvPicPr>
          <p:cNvPr id="4" name="Content Placeholder 3">
            <a:extLst>
              <a:ext uri="{FF2B5EF4-FFF2-40B4-BE49-F238E27FC236}">
                <a16:creationId xmlns:a16="http://schemas.microsoft.com/office/drawing/2014/main" id="{EDE8400C-55F4-4634-9D70-B4E9D457CB2C}"/>
              </a:ext>
            </a:extLst>
          </p:cNvPr>
          <p:cNvPicPr>
            <a:picLocks noGrp="1" noChangeAspect="1"/>
          </p:cNvPicPr>
          <p:nvPr>
            <p:ph idx="1"/>
          </p:nvPr>
        </p:nvPicPr>
        <p:blipFill>
          <a:blip r:embed="rId3"/>
          <a:stretch>
            <a:fillRect/>
          </a:stretch>
        </p:blipFill>
        <p:spPr>
          <a:xfrm>
            <a:off x="7830850" y="1649988"/>
            <a:ext cx="4650285" cy="3711324"/>
          </a:xfrm>
          <a:prstGeom prst="rect">
            <a:avLst/>
          </a:prstGeom>
        </p:spPr>
      </p:pic>
      <p:sp>
        <p:nvSpPr>
          <p:cNvPr id="10" name="TextBox 9">
            <a:extLst>
              <a:ext uri="{FF2B5EF4-FFF2-40B4-BE49-F238E27FC236}">
                <a16:creationId xmlns:a16="http://schemas.microsoft.com/office/drawing/2014/main" id="{FAA31256-5310-4DDC-A6E9-8B9FD8061421}"/>
              </a:ext>
            </a:extLst>
          </p:cNvPr>
          <p:cNvSpPr txBox="1"/>
          <p:nvPr/>
        </p:nvSpPr>
        <p:spPr>
          <a:xfrm>
            <a:off x="2212312" y="5882799"/>
            <a:ext cx="2427011" cy="369332"/>
          </a:xfrm>
          <a:prstGeom prst="rect">
            <a:avLst/>
          </a:prstGeom>
          <a:noFill/>
        </p:spPr>
        <p:txBody>
          <a:bodyPr wrap="none" rtlCol="0">
            <a:spAutoFit/>
          </a:bodyPr>
          <a:lstStyle/>
          <a:p>
            <a:r>
              <a:rPr lang="en-US" dirty="0" err="1"/>
              <a:t>Karimabadi</a:t>
            </a:r>
            <a:r>
              <a:rPr lang="en-US" dirty="0"/>
              <a:t> et al. [2014]</a:t>
            </a:r>
          </a:p>
        </p:txBody>
      </p:sp>
      <p:pic>
        <p:nvPicPr>
          <p:cNvPr id="3" name="Picture 2">
            <a:extLst>
              <a:ext uri="{FF2B5EF4-FFF2-40B4-BE49-F238E27FC236}">
                <a16:creationId xmlns:a16="http://schemas.microsoft.com/office/drawing/2014/main" id="{1AC97744-FED1-494B-9071-0ED5043BAFFB}"/>
              </a:ext>
            </a:extLst>
          </p:cNvPr>
          <p:cNvPicPr>
            <a:picLocks noChangeAspect="1"/>
          </p:cNvPicPr>
          <p:nvPr/>
        </p:nvPicPr>
        <p:blipFill>
          <a:blip r:embed="rId4"/>
          <a:stretch>
            <a:fillRect/>
          </a:stretch>
        </p:blipFill>
        <p:spPr>
          <a:xfrm>
            <a:off x="-63474" y="1102637"/>
            <a:ext cx="4424625" cy="4552534"/>
          </a:xfrm>
          <a:prstGeom prst="rect">
            <a:avLst/>
          </a:prstGeom>
        </p:spPr>
      </p:pic>
      <p:sp>
        <p:nvSpPr>
          <p:cNvPr id="11" name="Arc 10">
            <a:extLst>
              <a:ext uri="{FF2B5EF4-FFF2-40B4-BE49-F238E27FC236}">
                <a16:creationId xmlns:a16="http://schemas.microsoft.com/office/drawing/2014/main" id="{FC84CCFF-4840-4273-9162-5B10B3EBE8CD}"/>
              </a:ext>
            </a:extLst>
          </p:cNvPr>
          <p:cNvSpPr/>
          <p:nvPr/>
        </p:nvSpPr>
        <p:spPr>
          <a:xfrm>
            <a:off x="2375555" y="-700876"/>
            <a:ext cx="7214845" cy="6123218"/>
          </a:xfrm>
          <a:prstGeom prst="arc">
            <a:avLst>
              <a:gd name="adj1" fmla="val 7500944"/>
              <a:gd name="adj2" fmla="val 1126140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59E85AD3-AE6C-4F4B-A8F4-116F113659B9}"/>
              </a:ext>
            </a:extLst>
          </p:cNvPr>
          <p:cNvSpPr txBox="1"/>
          <p:nvPr/>
        </p:nvSpPr>
        <p:spPr>
          <a:xfrm>
            <a:off x="1455341" y="4184377"/>
            <a:ext cx="1513941" cy="461665"/>
          </a:xfrm>
          <a:prstGeom prst="rect">
            <a:avLst/>
          </a:prstGeom>
          <a:noFill/>
        </p:spPr>
        <p:txBody>
          <a:bodyPr wrap="none" rtlCol="0">
            <a:spAutoFit/>
          </a:bodyPr>
          <a:lstStyle/>
          <a:p>
            <a:r>
              <a:rPr lang="en-US" sz="2400" dirty="0">
                <a:solidFill>
                  <a:schemeClr val="bg2"/>
                </a:solidFill>
              </a:rPr>
              <a:t>Bow shock</a:t>
            </a:r>
          </a:p>
        </p:txBody>
      </p:sp>
      <p:sp>
        <p:nvSpPr>
          <p:cNvPr id="14" name="TextBox 13">
            <a:extLst>
              <a:ext uri="{FF2B5EF4-FFF2-40B4-BE49-F238E27FC236}">
                <a16:creationId xmlns:a16="http://schemas.microsoft.com/office/drawing/2014/main" id="{4DD2C4A0-95A8-4C1E-9154-29DEDD07D7FD}"/>
              </a:ext>
            </a:extLst>
          </p:cNvPr>
          <p:cNvSpPr txBox="1"/>
          <p:nvPr/>
        </p:nvSpPr>
        <p:spPr>
          <a:xfrm>
            <a:off x="2907761" y="2143125"/>
            <a:ext cx="682559" cy="369332"/>
          </a:xfrm>
          <a:prstGeom prst="rect">
            <a:avLst/>
          </a:prstGeom>
          <a:noFill/>
        </p:spPr>
        <p:txBody>
          <a:bodyPr wrap="none" rtlCol="0">
            <a:spAutoFit/>
          </a:bodyPr>
          <a:lstStyle/>
          <a:p>
            <a:r>
              <a:rPr lang="en-US" dirty="0"/>
              <a:t>Earth</a:t>
            </a:r>
          </a:p>
        </p:txBody>
      </p:sp>
      <p:sp>
        <p:nvSpPr>
          <p:cNvPr id="15" name="TextBox 14">
            <a:extLst>
              <a:ext uri="{FF2B5EF4-FFF2-40B4-BE49-F238E27FC236}">
                <a16:creationId xmlns:a16="http://schemas.microsoft.com/office/drawing/2014/main" id="{9A9D840C-6916-43C0-BB4E-60C263C7F86B}"/>
              </a:ext>
            </a:extLst>
          </p:cNvPr>
          <p:cNvSpPr txBox="1"/>
          <p:nvPr/>
        </p:nvSpPr>
        <p:spPr>
          <a:xfrm>
            <a:off x="2912685" y="3009572"/>
            <a:ext cx="449547" cy="369332"/>
          </a:xfrm>
          <a:prstGeom prst="rect">
            <a:avLst/>
          </a:prstGeom>
          <a:noFill/>
        </p:spPr>
        <p:txBody>
          <a:bodyPr wrap="none" rtlCol="0">
            <a:spAutoFit/>
          </a:bodyPr>
          <a:lstStyle/>
          <a:p>
            <a:r>
              <a:rPr lang="en-US" dirty="0">
                <a:solidFill>
                  <a:schemeClr val="bg2"/>
                </a:solidFill>
              </a:rPr>
              <a:t>Jet</a:t>
            </a:r>
          </a:p>
        </p:txBody>
      </p:sp>
      <p:sp>
        <p:nvSpPr>
          <p:cNvPr id="9" name="TextBox 8">
            <a:extLst>
              <a:ext uri="{FF2B5EF4-FFF2-40B4-BE49-F238E27FC236}">
                <a16:creationId xmlns:a16="http://schemas.microsoft.com/office/drawing/2014/main" id="{19668439-9DFC-4CE7-8738-E6108EBD1D7B}"/>
              </a:ext>
            </a:extLst>
          </p:cNvPr>
          <p:cNvSpPr txBox="1"/>
          <p:nvPr/>
        </p:nvSpPr>
        <p:spPr>
          <a:xfrm>
            <a:off x="4854804" y="1202829"/>
            <a:ext cx="5029967" cy="369332"/>
          </a:xfrm>
          <a:prstGeom prst="rect">
            <a:avLst/>
          </a:prstGeom>
          <a:noFill/>
        </p:spPr>
        <p:txBody>
          <a:bodyPr wrap="none" rtlCol="0">
            <a:spAutoFit/>
          </a:bodyPr>
          <a:lstStyle/>
          <a:p>
            <a:r>
              <a:rPr lang="en-US" dirty="0"/>
              <a:t>A localized fast jet with enhanced dynamic pressure</a:t>
            </a:r>
          </a:p>
        </p:txBody>
      </p:sp>
    </p:spTree>
    <p:extLst>
      <p:ext uri="{BB962C8B-B14F-4D97-AF65-F5344CB8AC3E}">
        <p14:creationId xmlns:p14="http://schemas.microsoft.com/office/powerpoint/2010/main" val="324287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9BDFD2-1909-4C25-B460-BC5DD5F7C8AA}"/>
              </a:ext>
            </a:extLst>
          </p:cNvPr>
          <p:cNvSpPr>
            <a:spLocks noGrp="1"/>
          </p:cNvSpPr>
          <p:nvPr>
            <p:ph type="sldNum" sz="quarter" idx="12"/>
          </p:nvPr>
        </p:nvSpPr>
        <p:spPr/>
        <p:txBody>
          <a:bodyPr/>
          <a:lstStyle/>
          <a:p>
            <a:fld id="{344B0DAC-8C85-49EC-83B2-6B90848A25F3}" type="slidenum">
              <a:rPr lang="en-US" smtClean="0"/>
              <a:t>19</a:t>
            </a:fld>
            <a:endParaRPr lang="en-US"/>
          </a:p>
        </p:txBody>
      </p:sp>
      <p:pic>
        <p:nvPicPr>
          <p:cNvPr id="7" name="Content Placeholder 6">
            <a:extLst>
              <a:ext uri="{FF2B5EF4-FFF2-40B4-BE49-F238E27FC236}">
                <a16:creationId xmlns:a16="http://schemas.microsoft.com/office/drawing/2014/main" id="{EE681A12-6B92-408B-92AE-4D125C368E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866" y="408266"/>
            <a:ext cx="10257805" cy="6334786"/>
          </a:xfrm>
        </p:spPr>
      </p:pic>
      <p:sp>
        <p:nvSpPr>
          <p:cNvPr id="4" name="TextBox 3">
            <a:extLst>
              <a:ext uri="{FF2B5EF4-FFF2-40B4-BE49-F238E27FC236}">
                <a16:creationId xmlns:a16="http://schemas.microsoft.com/office/drawing/2014/main" id="{3414D29A-3240-4361-B3E2-9224CA7B6F89}"/>
              </a:ext>
            </a:extLst>
          </p:cNvPr>
          <p:cNvSpPr txBox="1"/>
          <p:nvPr/>
        </p:nvSpPr>
        <p:spPr>
          <a:xfrm>
            <a:off x="8883359" y="6445528"/>
            <a:ext cx="1759200" cy="369332"/>
          </a:xfrm>
          <a:prstGeom prst="rect">
            <a:avLst/>
          </a:prstGeom>
          <a:noFill/>
        </p:spPr>
        <p:txBody>
          <a:bodyPr wrap="none" rtlCol="0">
            <a:spAutoFit/>
          </a:bodyPr>
          <a:lstStyle/>
          <a:p>
            <a:r>
              <a:rPr lang="en-US" dirty="0"/>
              <a:t>Liu et al. [2019b]</a:t>
            </a:r>
          </a:p>
        </p:txBody>
      </p:sp>
      <p:sp>
        <p:nvSpPr>
          <p:cNvPr id="3" name="Rectangle 2">
            <a:extLst>
              <a:ext uri="{FF2B5EF4-FFF2-40B4-BE49-F238E27FC236}">
                <a16:creationId xmlns:a16="http://schemas.microsoft.com/office/drawing/2014/main" id="{12DBFC23-E31F-4A8D-B577-42E4F8C804C4}"/>
              </a:ext>
            </a:extLst>
          </p:cNvPr>
          <p:cNvSpPr/>
          <p:nvPr/>
        </p:nvSpPr>
        <p:spPr>
          <a:xfrm>
            <a:off x="4873658" y="1602557"/>
            <a:ext cx="725864" cy="23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6CA9B4-AD79-4618-850C-3D5B54C82E20}"/>
              </a:ext>
            </a:extLst>
          </p:cNvPr>
          <p:cNvSpPr/>
          <p:nvPr/>
        </p:nvSpPr>
        <p:spPr>
          <a:xfrm>
            <a:off x="10092796" y="1602557"/>
            <a:ext cx="725864" cy="23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7851A79-34A5-495C-ABD6-C6B6337F3E74}"/>
              </a:ext>
            </a:extLst>
          </p:cNvPr>
          <p:cNvSpPr txBox="1"/>
          <p:nvPr/>
        </p:nvSpPr>
        <p:spPr>
          <a:xfrm>
            <a:off x="1377436" y="20496"/>
            <a:ext cx="8444171" cy="400110"/>
          </a:xfrm>
          <a:prstGeom prst="rect">
            <a:avLst/>
          </a:prstGeom>
          <a:noFill/>
        </p:spPr>
        <p:txBody>
          <a:bodyPr wrap="none" rtlCol="0">
            <a:spAutoFit/>
          </a:bodyPr>
          <a:lstStyle/>
          <a:p>
            <a:r>
              <a:rPr lang="en-US" sz="2000" dirty="0"/>
              <a:t>Ion shock drift acceleration at the bow wave driven by a supermagnetosonic jet</a:t>
            </a:r>
          </a:p>
        </p:txBody>
      </p:sp>
    </p:spTree>
    <p:extLst>
      <p:ext uri="{BB962C8B-B14F-4D97-AF65-F5344CB8AC3E}">
        <p14:creationId xmlns:p14="http://schemas.microsoft.com/office/powerpoint/2010/main" val="89833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A3AA-603C-40D8-8AE9-BD83E169A24A}"/>
              </a:ext>
            </a:extLst>
          </p:cNvPr>
          <p:cNvSpPr>
            <a:spLocks noGrp="1"/>
          </p:cNvSpPr>
          <p:nvPr>
            <p:ph type="title"/>
          </p:nvPr>
        </p:nvSpPr>
        <p:spPr>
          <a:xfrm>
            <a:off x="838200" y="2618132"/>
            <a:ext cx="10515600" cy="1325563"/>
          </a:xfrm>
        </p:spPr>
        <p:txBody>
          <a:bodyPr/>
          <a:lstStyle/>
          <a:p>
            <a:pPr algn="ctr"/>
            <a:r>
              <a:rPr lang="en-US" b="1" dirty="0"/>
              <a:t>Part I. </a:t>
            </a:r>
            <a:r>
              <a:rPr lang="en-US" dirty="0"/>
              <a:t>Foreshock transients</a:t>
            </a:r>
          </a:p>
        </p:txBody>
      </p:sp>
      <p:sp>
        <p:nvSpPr>
          <p:cNvPr id="3" name="Slide Number Placeholder 2">
            <a:extLst>
              <a:ext uri="{FF2B5EF4-FFF2-40B4-BE49-F238E27FC236}">
                <a16:creationId xmlns:a16="http://schemas.microsoft.com/office/drawing/2014/main" id="{50BE0338-FF0C-4172-8335-4806C9551D00}"/>
              </a:ext>
            </a:extLst>
          </p:cNvPr>
          <p:cNvSpPr>
            <a:spLocks noGrp="1"/>
          </p:cNvSpPr>
          <p:nvPr>
            <p:ph type="sldNum" sz="quarter" idx="12"/>
          </p:nvPr>
        </p:nvSpPr>
        <p:spPr/>
        <p:txBody>
          <a:bodyPr/>
          <a:lstStyle/>
          <a:p>
            <a:fld id="{28A9642E-7EBA-444E-B0C2-5AB9CF9A1265}" type="slidenum">
              <a:rPr lang="en-US" smtClean="0"/>
              <a:t>2</a:t>
            </a:fld>
            <a:endParaRPr lang="en-US"/>
          </a:p>
        </p:txBody>
      </p:sp>
    </p:spTree>
    <p:extLst>
      <p:ext uri="{BB962C8B-B14F-4D97-AF65-F5344CB8AC3E}">
        <p14:creationId xmlns:p14="http://schemas.microsoft.com/office/powerpoint/2010/main" val="3808196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92A7-0F05-4670-BE6F-B02170E7EE9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C1CD359-BEC2-4660-8887-BDBEFC2A0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530" y="3429000"/>
            <a:ext cx="10515600" cy="3381323"/>
          </a:xfrm>
        </p:spPr>
      </p:pic>
      <p:pic>
        <p:nvPicPr>
          <p:cNvPr id="8" name="Picture 7" descr="A close up of a map&#10;&#10;Description automatically generated">
            <a:extLst>
              <a:ext uri="{FF2B5EF4-FFF2-40B4-BE49-F238E27FC236}">
                <a16:creationId xmlns:a16="http://schemas.microsoft.com/office/drawing/2014/main" id="{3650D6C2-A646-409C-8377-A3796BE7D7BA}"/>
              </a:ext>
            </a:extLst>
          </p:cNvPr>
          <p:cNvPicPr>
            <a:picLocks noChangeAspect="1"/>
          </p:cNvPicPr>
          <p:nvPr/>
        </p:nvPicPr>
        <p:blipFill rotWithShape="1">
          <a:blip r:embed="rId3">
            <a:extLst>
              <a:ext uri="{28A0092B-C50C-407E-A947-70E740481C1C}">
                <a14:useLocalDpi xmlns:a14="http://schemas.microsoft.com/office/drawing/2010/main" val="0"/>
              </a:ext>
            </a:extLst>
          </a:blip>
          <a:srcRect r="46739" b="50000"/>
          <a:stretch/>
        </p:blipFill>
        <p:spPr>
          <a:xfrm>
            <a:off x="713929" y="0"/>
            <a:ext cx="4208247" cy="3429000"/>
          </a:xfrm>
          <a:prstGeom prst="rect">
            <a:avLst/>
          </a:prstGeom>
        </p:spPr>
      </p:pic>
      <p:pic>
        <p:nvPicPr>
          <p:cNvPr id="10" name="Picture 9" descr="A close up of a map&#10;&#10;Description automatically generated">
            <a:extLst>
              <a:ext uri="{FF2B5EF4-FFF2-40B4-BE49-F238E27FC236}">
                <a16:creationId xmlns:a16="http://schemas.microsoft.com/office/drawing/2014/main" id="{8D3CDD8B-83E4-47F3-80E0-2B4AE8E2E8AF}"/>
              </a:ext>
            </a:extLst>
          </p:cNvPr>
          <p:cNvPicPr>
            <a:picLocks noChangeAspect="1"/>
          </p:cNvPicPr>
          <p:nvPr/>
        </p:nvPicPr>
        <p:blipFill rotWithShape="1">
          <a:blip r:embed="rId3">
            <a:extLst>
              <a:ext uri="{28A0092B-C50C-407E-A947-70E740481C1C}">
                <a14:useLocalDpi xmlns:a14="http://schemas.microsoft.com/office/drawing/2010/main" val="0"/>
              </a:ext>
            </a:extLst>
          </a:blip>
          <a:srcRect l="53857" t="56769" r="1283" b="1856"/>
          <a:stretch/>
        </p:blipFill>
        <p:spPr>
          <a:xfrm>
            <a:off x="6999970" y="186275"/>
            <a:ext cx="3995002" cy="3198126"/>
          </a:xfrm>
          <a:prstGeom prst="rect">
            <a:avLst/>
          </a:prstGeom>
        </p:spPr>
      </p:pic>
      <p:sp>
        <p:nvSpPr>
          <p:cNvPr id="11" name="Slide Number Placeholder 10">
            <a:extLst>
              <a:ext uri="{FF2B5EF4-FFF2-40B4-BE49-F238E27FC236}">
                <a16:creationId xmlns:a16="http://schemas.microsoft.com/office/drawing/2014/main" id="{DA9D9744-3BCA-41B6-97B2-C78007CEDF56}"/>
              </a:ext>
            </a:extLst>
          </p:cNvPr>
          <p:cNvSpPr>
            <a:spLocks noGrp="1"/>
          </p:cNvSpPr>
          <p:nvPr>
            <p:ph type="sldNum" sz="quarter" idx="12"/>
          </p:nvPr>
        </p:nvSpPr>
        <p:spPr/>
        <p:txBody>
          <a:bodyPr/>
          <a:lstStyle/>
          <a:p>
            <a:fld id="{64114C20-79E9-4AEB-9E26-A3B30B5D5292}" type="slidenum">
              <a:rPr lang="en-US" smtClean="0"/>
              <a:t>20</a:t>
            </a:fld>
            <a:endParaRPr lang="en-US"/>
          </a:p>
        </p:txBody>
      </p:sp>
      <p:cxnSp>
        <p:nvCxnSpPr>
          <p:cNvPr id="4" name="Straight Arrow Connector 3">
            <a:extLst>
              <a:ext uri="{FF2B5EF4-FFF2-40B4-BE49-F238E27FC236}">
                <a16:creationId xmlns:a16="http://schemas.microsoft.com/office/drawing/2014/main" id="{679BD2F3-7F6D-42F0-9153-948A629F29D8}"/>
              </a:ext>
            </a:extLst>
          </p:cNvPr>
          <p:cNvCxnSpPr/>
          <p:nvPr/>
        </p:nvCxnSpPr>
        <p:spPr>
          <a:xfrm>
            <a:off x="263165" y="4226108"/>
            <a:ext cx="7070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86043C0-DA5E-4796-A31B-E5FD6B4FB0D0}"/>
              </a:ext>
            </a:extLst>
          </p:cNvPr>
          <p:cNvCxnSpPr>
            <a:cxnSpLocks/>
          </p:cNvCxnSpPr>
          <p:nvPr/>
        </p:nvCxnSpPr>
        <p:spPr>
          <a:xfrm flipV="1">
            <a:off x="263165" y="3582186"/>
            <a:ext cx="0" cy="64392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C7BD287-75CC-48F4-86B8-841C296B0308}"/>
              </a:ext>
            </a:extLst>
          </p:cNvPr>
          <p:cNvSpPr txBox="1"/>
          <p:nvPr/>
        </p:nvSpPr>
        <p:spPr>
          <a:xfrm>
            <a:off x="713929" y="3856776"/>
            <a:ext cx="309700" cy="369332"/>
          </a:xfrm>
          <a:prstGeom prst="rect">
            <a:avLst/>
          </a:prstGeom>
          <a:noFill/>
        </p:spPr>
        <p:txBody>
          <a:bodyPr wrap="none" rtlCol="0">
            <a:spAutoFit/>
          </a:bodyPr>
          <a:lstStyle/>
          <a:p>
            <a:r>
              <a:rPr lang="en-US" dirty="0"/>
              <a:t>B</a:t>
            </a:r>
          </a:p>
        </p:txBody>
      </p:sp>
      <p:sp>
        <p:nvSpPr>
          <p:cNvPr id="12" name="TextBox 11">
            <a:extLst>
              <a:ext uri="{FF2B5EF4-FFF2-40B4-BE49-F238E27FC236}">
                <a16:creationId xmlns:a16="http://schemas.microsoft.com/office/drawing/2014/main" id="{D75D97E2-5468-421B-95F8-A481A08B4264}"/>
              </a:ext>
            </a:extLst>
          </p:cNvPr>
          <p:cNvSpPr txBox="1"/>
          <p:nvPr/>
        </p:nvSpPr>
        <p:spPr>
          <a:xfrm>
            <a:off x="255345" y="3339802"/>
            <a:ext cx="542136" cy="369332"/>
          </a:xfrm>
          <a:prstGeom prst="rect">
            <a:avLst/>
          </a:prstGeom>
          <a:noFill/>
        </p:spPr>
        <p:txBody>
          <a:bodyPr wrap="none" rtlCol="0">
            <a:spAutoFit/>
          </a:bodyPr>
          <a:lstStyle/>
          <a:p>
            <a:r>
              <a:rPr lang="en-US" dirty="0"/>
              <a:t>EXB</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611DB6-4258-4129-85DC-6E963F899957}"/>
                  </a:ext>
                </a:extLst>
              </p:cNvPr>
              <p:cNvSpPr txBox="1"/>
              <p:nvPr/>
            </p:nvSpPr>
            <p:spPr>
              <a:xfrm>
                <a:off x="4503698" y="722538"/>
                <a:ext cx="2137445" cy="3752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𝑉</m:t>
                          </m:r>
                        </m:e>
                        <m:sub>
                          <m:r>
                            <a:rPr lang="en-US" b="0" i="1" smtClean="0">
                              <a:latin typeface="Cambria Math" panose="02040503050406030204" pitchFamily="18" charset="0"/>
                            </a:rPr>
                            <m:t>𝐸𝑋𝐵</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𝐸𝑋𝐵</m:t>
                          </m:r>
                        </m:sub>
                      </m:sSub>
                    </m:oMath>
                  </m:oMathPara>
                </a14:m>
                <a:endParaRPr lang="en-US" dirty="0"/>
              </a:p>
            </p:txBody>
          </p:sp>
        </mc:Choice>
        <mc:Fallback xmlns="">
          <p:sp>
            <p:nvSpPr>
              <p:cNvPr id="14" name="TextBox 13">
                <a:extLst>
                  <a:ext uri="{FF2B5EF4-FFF2-40B4-BE49-F238E27FC236}">
                    <a16:creationId xmlns:a16="http://schemas.microsoft.com/office/drawing/2014/main" id="{39611DB6-4258-4129-85DC-6E963F899957}"/>
                  </a:ext>
                </a:extLst>
              </p:cNvPr>
              <p:cNvSpPr txBox="1">
                <a:spLocks noRot="1" noChangeAspect="1" noMove="1" noResize="1" noEditPoints="1" noAdjustHandles="1" noChangeArrowheads="1" noChangeShapeType="1" noTextEdit="1"/>
              </p:cNvSpPr>
              <p:nvPr/>
            </p:nvSpPr>
            <p:spPr>
              <a:xfrm>
                <a:off x="4503698" y="722538"/>
                <a:ext cx="2137445" cy="375231"/>
              </a:xfrm>
              <a:prstGeom prst="rect">
                <a:avLst/>
              </a:prstGeom>
              <a:blipFill>
                <a:blip r:embed="rId4"/>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336361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0F01A1A-D0F7-48CD-919D-311BDCABBB45}"/>
              </a:ext>
            </a:extLst>
          </p:cNvPr>
          <p:cNvPicPr>
            <a:picLocks noChangeAspect="1"/>
          </p:cNvPicPr>
          <p:nvPr/>
        </p:nvPicPr>
        <p:blipFill rotWithShape="1">
          <a:blip r:embed="rId3">
            <a:extLst>
              <a:ext uri="{28A0092B-C50C-407E-A947-70E740481C1C}">
                <a14:useLocalDpi xmlns:a14="http://schemas.microsoft.com/office/drawing/2010/main" val="0"/>
              </a:ext>
            </a:extLst>
          </a:blip>
          <a:srcRect l="67268"/>
          <a:stretch/>
        </p:blipFill>
        <p:spPr>
          <a:xfrm>
            <a:off x="0" y="-1244"/>
            <a:ext cx="4553145" cy="6722719"/>
          </a:xfrm>
          <a:prstGeom prst="rect">
            <a:avLst/>
          </a:prstGeom>
        </p:spPr>
      </p:pic>
      <p:sp>
        <p:nvSpPr>
          <p:cNvPr id="3" name="Slide Number Placeholder 2">
            <a:extLst>
              <a:ext uri="{FF2B5EF4-FFF2-40B4-BE49-F238E27FC236}">
                <a16:creationId xmlns:a16="http://schemas.microsoft.com/office/drawing/2014/main" id="{77C29415-80A0-4737-B622-F22746FB983A}"/>
              </a:ext>
            </a:extLst>
          </p:cNvPr>
          <p:cNvSpPr>
            <a:spLocks noGrp="1"/>
          </p:cNvSpPr>
          <p:nvPr>
            <p:ph type="sldNum" sz="quarter" idx="12"/>
          </p:nvPr>
        </p:nvSpPr>
        <p:spPr/>
        <p:txBody>
          <a:bodyPr/>
          <a:lstStyle/>
          <a:p>
            <a:fld id="{28A9642E-7EBA-444E-B0C2-5AB9CF9A1265}" type="slidenum">
              <a:rPr lang="en-US" smtClean="0"/>
              <a:t>21</a:t>
            </a:fld>
            <a:endParaRPr lang="en-US"/>
          </a:p>
        </p:txBody>
      </p:sp>
      <p:sp>
        <p:nvSpPr>
          <p:cNvPr id="6" name="TextBox 5">
            <a:extLst>
              <a:ext uri="{FF2B5EF4-FFF2-40B4-BE49-F238E27FC236}">
                <a16:creationId xmlns:a16="http://schemas.microsoft.com/office/drawing/2014/main" id="{366231D3-BDFF-4A6C-87EB-2909C46A85AF}"/>
              </a:ext>
            </a:extLst>
          </p:cNvPr>
          <p:cNvSpPr txBox="1"/>
          <p:nvPr/>
        </p:nvSpPr>
        <p:spPr>
          <a:xfrm>
            <a:off x="3266287" y="6488668"/>
            <a:ext cx="2912849" cy="369332"/>
          </a:xfrm>
          <a:prstGeom prst="rect">
            <a:avLst/>
          </a:prstGeom>
          <a:noFill/>
        </p:spPr>
        <p:txBody>
          <a:bodyPr wrap="none" rtlCol="0">
            <a:spAutoFit/>
          </a:bodyPr>
          <a:lstStyle/>
          <a:p>
            <a:r>
              <a:rPr lang="en-US" dirty="0"/>
              <a:t>Liu et al. 2020b under review</a:t>
            </a:r>
          </a:p>
        </p:txBody>
      </p:sp>
      <p:pic>
        <p:nvPicPr>
          <p:cNvPr id="10" name="Picture 9" descr="A screenshot of a cell phone&#10;&#10;Description automatically generated">
            <a:extLst>
              <a:ext uri="{FF2B5EF4-FFF2-40B4-BE49-F238E27FC236}">
                <a16:creationId xmlns:a16="http://schemas.microsoft.com/office/drawing/2014/main" id="{8C4CFE2E-0D0E-47DB-98CB-ABE9EF243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857" y="-96282"/>
            <a:ext cx="5270143" cy="6769616"/>
          </a:xfrm>
          <a:prstGeom prst="rect">
            <a:avLst/>
          </a:prstGeom>
        </p:spPr>
      </p:pic>
      <p:pic>
        <p:nvPicPr>
          <p:cNvPr id="11" name="Content Placeholder 4" descr="A close up of a map&#10;&#10;Description automatically generated">
            <a:extLst>
              <a:ext uri="{FF2B5EF4-FFF2-40B4-BE49-F238E27FC236}">
                <a16:creationId xmlns:a16="http://schemas.microsoft.com/office/drawing/2014/main" id="{36BEA61F-0F6E-4DD6-85BF-84300E9C3D9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34577" r="34287"/>
          <a:stretch/>
        </p:blipFill>
        <p:spPr>
          <a:xfrm>
            <a:off x="4253284" y="1092918"/>
            <a:ext cx="2574305" cy="2464354"/>
          </a:xfrm>
        </p:spPr>
      </p:pic>
      <p:sp>
        <p:nvSpPr>
          <p:cNvPr id="12" name="TextBox 11">
            <a:extLst>
              <a:ext uri="{FF2B5EF4-FFF2-40B4-BE49-F238E27FC236}">
                <a16:creationId xmlns:a16="http://schemas.microsoft.com/office/drawing/2014/main" id="{DA4F97A0-C3BD-46B2-B36B-8B6854052C01}"/>
              </a:ext>
            </a:extLst>
          </p:cNvPr>
          <p:cNvSpPr txBox="1"/>
          <p:nvPr/>
        </p:nvSpPr>
        <p:spPr>
          <a:xfrm>
            <a:off x="4392891" y="245097"/>
            <a:ext cx="2525371" cy="461665"/>
          </a:xfrm>
          <a:prstGeom prst="rect">
            <a:avLst/>
          </a:prstGeom>
          <a:noFill/>
        </p:spPr>
        <p:txBody>
          <a:bodyPr wrap="none" rtlCol="0">
            <a:spAutoFit/>
          </a:bodyPr>
          <a:lstStyle/>
          <a:p>
            <a:r>
              <a:rPr lang="en-US" sz="2400" dirty="0"/>
              <a:t>Electron fast Fermi</a:t>
            </a:r>
          </a:p>
        </p:txBody>
      </p:sp>
      <p:sp>
        <p:nvSpPr>
          <p:cNvPr id="2" name="TextBox 1">
            <a:extLst>
              <a:ext uri="{FF2B5EF4-FFF2-40B4-BE49-F238E27FC236}">
                <a16:creationId xmlns:a16="http://schemas.microsoft.com/office/drawing/2014/main" id="{127B7149-F00E-4DF9-AC72-3E3436B2186B}"/>
              </a:ext>
            </a:extLst>
          </p:cNvPr>
          <p:cNvSpPr txBox="1"/>
          <p:nvPr/>
        </p:nvSpPr>
        <p:spPr>
          <a:xfrm>
            <a:off x="4553144" y="3638158"/>
            <a:ext cx="2365117" cy="1477328"/>
          </a:xfrm>
          <a:prstGeom prst="rect">
            <a:avLst/>
          </a:prstGeom>
          <a:noFill/>
        </p:spPr>
        <p:txBody>
          <a:bodyPr wrap="square" rtlCol="0">
            <a:spAutoFit/>
          </a:bodyPr>
          <a:lstStyle/>
          <a:p>
            <a:r>
              <a:rPr lang="en-US" dirty="0"/>
              <a:t>Jet-driven bow waves can further enhance electron energy resulting in bi-directional energy flux</a:t>
            </a:r>
          </a:p>
        </p:txBody>
      </p:sp>
    </p:spTree>
    <p:extLst>
      <p:ext uri="{BB962C8B-B14F-4D97-AF65-F5344CB8AC3E}">
        <p14:creationId xmlns:p14="http://schemas.microsoft.com/office/powerpoint/2010/main" val="285501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E5FB-B859-40F3-A861-BF6B439E7B3D}"/>
              </a:ext>
            </a:extLst>
          </p:cNvPr>
          <p:cNvSpPr>
            <a:spLocks noGrp="1"/>
          </p:cNvSpPr>
          <p:nvPr>
            <p:ph type="title"/>
          </p:nvPr>
        </p:nvSpPr>
        <p:spPr>
          <a:xfrm>
            <a:off x="1635220" y="3290"/>
            <a:ext cx="10515600" cy="1325563"/>
          </a:xfrm>
        </p:spPr>
        <p:txBody>
          <a:bodyPr/>
          <a:lstStyle/>
          <a:p>
            <a:r>
              <a:rPr lang="en-US" dirty="0"/>
              <a:t>Statistical study-maximum particle energy</a:t>
            </a:r>
          </a:p>
        </p:txBody>
      </p:sp>
      <p:sp>
        <p:nvSpPr>
          <p:cNvPr id="5" name="TextBox 4">
            <a:extLst>
              <a:ext uri="{FF2B5EF4-FFF2-40B4-BE49-F238E27FC236}">
                <a16:creationId xmlns:a16="http://schemas.microsoft.com/office/drawing/2014/main" id="{2F5CFDD9-8B9C-476F-8A5F-7A3A14CA5692}"/>
              </a:ext>
            </a:extLst>
          </p:cNvPr>
          <p:cNvSpPr txBox="1"/>
          <p:nvPr/>
        </p:nvSpPr>
        <p:spPr>
          <a:xfrm>
            <a:off x="2551522" y="1778985"/>
            <a:ext cx="1206677" cy="369332"/>
          </a:xfrm>
          <a:prstGeom prst="rect">
            <a:avLst/>
          </a:prstGeom>
          <a:noFill/>
        </p:spPr>
        <p:txBody>
          <a:bodyPr wrap="none" rtlCol="0">
            <a:spAutoFit/>
          </a:bodyPr>
          <a:lstStyle/>
          <a:p>
            <a:r>
              <a:rPr lang="en-US" dirty="0"/>
              <a:t>346 events</a:t>
            </a:r>
          </a:p>
        </p:txBody>
      </p:sp>
      <p:sp>
        <p:nvSpPr>
          <p:cNvPr id="6" name="TextBox 5">
            <a:extLst>
              <a:ext uri="{FF2B5EF4-FFF2-40B4-BE49-F238E27FC236}">
                <a16:creationId xmlns:a16="http://schemas.microsoft.com/office/drawing/2014/main" id="{8D8B28F4-96BD-40A2-9E66-5B2D7B5F5B8D}"/>
              </a:ext>
            </a:extLst>
          </p:cNvPr>
          <p:cNvSpPr txBox="1"/>
          <p:nvPr/>
        </p:nvSpPr>
        <p:spPr>
          <a:xfrm>
            <a:off x="838200" y="1816506"/>
            <a:ext cx="1323696" cy="369332"/>
          </a:xfrm>
          <a:prstGeom prst="rect">
            <a:avLst/>
          </a:prstGeom>
          <a:noFill/>
        </p:spPr>
        <p:txBody>
          <a:bodyPr wrap="none" rtlCol="0">
            <a:spAutoFit/>
          </a:bodyPr>
          <a:lstStyle/>
          <a:p>
            <a:r>
              <a:rPr lang="en-US" dirty="0"/>
              <a:t>2513 events</a:t>
            </a:r>
          </a:p>
        </p:txBody>
      </p:sp>
      <p:sp>
        <p:nvSpPr>
          <p:cNvPr id="7" name="TextBox 6">
            <a:extLst>
              <a:ext uri="{FF2B5EF4-FFF2-40B4-BE49-F238E27FC236}">
                <a16:creationId xmlns:a16="http://schemas.microsoft.com/office/drawing/2014/main" id="{B354C4EC-6DFE-4E52-B605-C140578F9E1F}"/>
              </a:ext>
            </a:extLst>
          </p:cNvPr>
          <p:cNvSpPr txBox="1"/>
          <p:nvPr/>
        </p:nvSpPr>
        <p:spPr>
          <a:xfrm>
            <a:off x="838200" y="6171684"/>
            <a:ext cx="11382027" cy="369332"/>
          </a:xfrm>
          <a:prstGeom prst="rect">
            <a:avLst/>
          </a:prstGeom>
          <a:noFill/>
        </p:spPr>
        <p:txBody>
          <a:bodyPr wrap="none" rtlCol="0">
            <a:spAutoFit/>
          </a:bodyPr>
          <a:lstStyle/>
          <a:p>
            <a:r>
              <a:rPr lang="en-US" dirty="0"/>
              <a:t>Without preference in background thermal energy, jets with bow wave/shock have higher maximum particle energy</a:t>
            </a:r>
          </a:p>
        </p:txBody>
      </p:sp>
      <p:sp>
        <p:nvSpPr>
          <p:cNvPr id="9" name="Slide Number Placeholder 8">
            <a:extLst>
              <a:ext uri="{FF2B5EF4-FFF2-40B4-BE49-F238E27FC236}">
                <a16:creationId xmlns:a16="http://schemas.microsoft.com/office/drawing/2014/main" id="{03D681E4-9A6F-49BD-A3DA-9285BB0C1217}"/>
              </a:ext>
            </a:extLst>
          </p:cNvPr>
          <p:cNvSpPr>
            <a:spLocks noGrp="1"/>
          </p:cNvSpPr>
          <p:nvPr>
            <p:ph type="sldNum" sz="quarter" idx="12"/>
          </p:nvPr>
        </p:nvSpPr>
        <p:spPr/>
        <p:txBody>
          <a:bodyPr/>
          <a:lstStyle/>
          <a:p>
            <a:fld id="{64114C20-79E9-4AEB-9E26-A3B30B5D5292}" type="slidenum">
              <a:rPr lang="en-US" smtClean="0"/>
              <a:t>22</a:t>
            </a:fld>
            <a:endParaRPr lang="en-US"/>
          </a:p>
        </p:txBody>
      </p:sp>
      <p:pic>
        <p:nvPicPr>
          <p:cNvPr id="12" name="Content Placeholder 11" descr="A screenshot of a cell phone screen with text&#10;&#10;Description automatically generated">
            <a:extLst>
              <a:ext uri="{FF2B5EF4-FFF2-40B4-BE49-F238E27FC236}">
                <a16:creationId xmlns:a16="http://schemas.microsoft.com/office/drawing/2014/main" id="{706B88E4-9F33-4B17-AE50-28B072B92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5" y="2363770"/>
            <a:ext cx="5254671" cy="2562225"/>
          </a:xfrm>
        </p:spPr>
      </p:pic>
      <p:sp>
        <p:nvSpPr>
          <p:cNvPr id="8" name="TextBox 7">
            <a:extLst>
              <a:ext uri="{FF2B5EF4-FFF2-40B4-BE49-F238E27FC236}">
                <a16:creationId xmlns:a16="http://schemas.microsoft.com/office/drawing/2014/main" id="{D4D8F44C-A8D8-4BBC-801C-12059AF7636C}"/>
              </a:ext>
            </a:extLst>
          </p:cNvPr>
          <p:cNvSpPr txBox="1"/>
          <p:nvPr/>
        </p:nvSpPr>
        <p:spPr>
          <a:xfrm>
            <a:off x="4048712" y="6536809"/>
            <a:ext cx="2898614" cy="369332"/>
          </a:xfrm>
          <a:prstGeom prst="rect">
            <a:avLst/>
          </a:prstGeom>
          <a:noFill/>
        </p:spPr>
        <p:txBody>
          <a:bodyPr wrap="none" rtlCol="0">
            <a:spAutoFit/>
          </a:bodyPr>
          <a:lstStyle/>
          <a:p>
            <a:r>
              <a:rPr lang="en-US" dirty="0"/>
              <a:t>Liu et al. 2020c JGR accepted</a:t>
            </a:r>
          </a:p>
        </p:txBody>
      </p:sp>
      <p:pic>
        <p:nvPicPr>
          <p:cNvPr id="10" name="Content Placeholder 9" descr="A screenshot of a cell phone&#10;&#10;Description automatically generated">
            <a:extLst>
              <a:ext uri="{FF2B5EF4-FFF2-40B4-BE49-F238E27FC236}">
                <a16:creationId xmlns:a16="http://schemas.microsoft.com/office/drawing/2014/main" id="{0919F4F0-09C8-4353-92AD-D22819A5E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92" y="1569144"/>
            <a:ext cx="5919605" cy="4362248"/>
          </a:xfrm>
          <a:prstGeom prst="rect">
            <a:avLst/>
          </a:prstGeom>
        </p:spPr>
      </p:pic>
    </p:spTree>
    <p:extLst>
      <p:ext uri="{BB962C8B-B14F-4D97-AF65-F5344CB8AC3E}">
        <p14:creationId xmlns:p14="http://schemas.microsoft.com/office/powerpoint/2010/main" val="180867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524F63-FD43-43A4-A1C2-4AA2685268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4282" y="0"/>
            <a:ext cx="6754062" cy="5842189"/>
          </a:xfrm>
        </p:spPr>
      </p:pic>
      <p:sp>
        <p:nvSpPr>
          <p:cNvPr id="2" name="Slide Number Placeholder 1">
            <a:extLst>
              <a:ext uri="{FF2B5EF4-FFF2-40B4-BE49-F238E27FC236}">
                <a16:creationId xmlns:a16="http://schemas.microsoft.com/office/drawing/2014/main" id="{FF866336-566D-438D-9525-3788E623188B}"/>
              </a:ext>
            </a:extLst>
          </p:cNvPr>
          <p:cNvSpPr>
            <a:spLocks noGrp="1"/>
          </p:cNvSpPr>
          <p:nvPr>
            <p:ph type="sldNum" sz="quarter" idx="12"/>
          </p:nvPr>
        </p:nvSpPr>
        <p:spPr/>
        <p:txBody>
          <a:bodyPr/>
          <a:lstStyle/>
          <a:p>
            <a:fld id="{344B0DAC-8C85-49EC-83B2-6B90848A25F3}" type="slidenum">
              <a:rPr lang="en-US" smtClean="0"/>
              <a:t>23</a:t>
            </a:fld>
            <a:endParaRPr lang="en-US"/>
          </a:p>
        </p:txBody>
      </p:sp>
      <p:sp>
        <p:nvSpPr>
          <p:cNvPr id="9" name="TextBox 8">
            <a:extLst>
              <a:ext uri="{FF2B5EF4-FFF2-40B4-BE49-F238E27FC236}">
                <a16:creationId xmlns:a16="http://schemas.microsoft.com/office/drawing/2014/main" id="{80D2EC86-5743-4DB6-A5E8-CE133258FD7D}"/>
              </a:ext>
            </a:extLst>
          </p:cNvPr>
          <p:cNvSpPr txBox="1"/>
          <p:nvPr/>
        </p:nvSpPr>
        <p:spPr>
          <a:xfrm>
            <a:off x="2216730" y="5177456"/>
            <a:ext cx="8588924" cy="1200329"/>
          </a:xfrm>
          <a:prstGeom prst="rect">
            <a:avLst/>
          </a:prstGeom>
          <a:noFill/>
        </p:spPr>
        <p:txBody>
          <a:bodyPr wrap="square" rtlCol="0">
            <a:spAutoFit/>
          </a:bodyPr>
          <a:lstStyle/>
          <a:p>
            <a:r>
              <a:rPr lang="en-US" sz="2400" dirty="0"/>
              <a:t>Nonlinear structures both upstream and downstream of shocks can accelerate particles, especially for high Mach number shocks. </a:t>
            </a:r>
          </a:p>
          <a:p>
            <a:r>
              <a:rPr lang="en-US" sz="2400" dirty="0"/>
              <a:t>These nonlinear structures should be included in shock models. </a:t>
            </a:r>
          </a:p>
        </p:txBody>
      </p:sp>
    </p:spTree>
    <p:extLst>
      <p:ext uri="{BB962C8B-B14F-4D97-AF65-F5344CB8AC3E}">
        <p14:creationId xmlns:p14="http://schemas.microsoft.com/office/powerpoint/2010/main" val="3674457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2159-0A6C-4AC0-9E9D-739ECE19D125}"/>
              </a:ext>
            </a:extLst>
          </p:cNvPr>
          <p:cNvSpPr>
            <a:spLocks noGrp="1"/>
          </p:cNvSpPr>
          <p:nvPr>
            <p:ph type="title"/>
          </p:nvPr>
        </p:nvSpPr>
        <p:spPr>
          <a:xfrm>
            <a:off x="0" y="-8361"/>
            <a:ext cx="10515600" cy="1325563"/>
          </a:xfrm>
        </p:spPr>
        <p:txBody>
          <a:bodyPr/>
          <a:lstStyle/>
          <a:p>
            <a:r>
              <a:rPr lang="en-US" dirty="0"/>
              <a:t>Introduction: foreshock</a:t>
            </a:r>
          </a:p>
        </p:txBody>
      </p:sp>
      <p:sp>
        <p:nvSpPr>
          <p:cNvPr id="4" name="Slide Number Placeholder 3">
            <a:extLst>
              <a:ext uri="{FF2B5EF4-FFF2-40B4-BE49-F238E27FC236}">
                <a16:creationId xmlns:a16="http://schemas.microsoft.com/office/drawing/2014/main" id="{32E64A75-D2F9-42B8-8C61-BDC2D96C533A}"/>
              </a:ext>
            </a:extLst>
          </p:cNvPr>
          <p:cNvSpPr>
            <a:spLocks noGrp="1"/>
          </p:cNvSpPr>
          <p:nvPr>
            <p:ph type="sldNum" sz="quarter" idx="12"/>
          </p:nvPr>
        </p:nvSpPr>
        <p:spPr/>
        <p:txBody>
          <a:bodyPr/>
          <a:lstStyle/>
          <a:p>
            <a:fld id="{8C387E95-9C25-4AA5-996F-1E4B7ECEDDFD}" type="slidenum">
              <a:rPr lang="en-US" smtClean="0"/>
              <a:t>3</a:t>
            </a:fld>
            <a:endParaRPr lang="en-US"/>
          </a:p>
        </p:txBody>
      </p:sp>
      <p:pic>
        <p:nvPicPr>
          <p:cNvPr id="5" name="Picture 3">
            <a:extLst>
              <a:ext uri="{FF2B5EF4-FFF2-40B4-BE49-F238E27FC236}">
                <a16:creationId xmlns:a16="http://schemas.microsoft.com/office/drawing/2014/main" id="{FD53D3C4-C9E8-49A8-9F6F-957E70EC28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13664" y="1211652"/>
            <a:ext cx="4624826" cy="507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553F11A-8921-4209-964A-CE45F7CB12E2}"/>
              </a:ext>
            </a:extLst>
          </p:cNvPr>
          <p:cNvSpPr txBox="1"/>
          <p:nvPr/>
        </p:nvSpPr>
        <p:spPr>
          <a:xfrm>
            <a:off x="3005847" y="6356350"/>
            <a:ext cx="2966936" cy="369332"/>
          </a:xfrm>
          <a:prstGeom prst="rect">
            <a:avLst/>
          </a:prstGeom>
          <a:noFill/>
        </p:spPr>
        <p:txBody>
          <a:bodyPr wrap="square" rtlCol="0">
            <a:spAutoFit/>
          </a:bodyPr>
          <a:lstStyle/>
          <a:p>
            <a:r>
              <a:rPr lang="en-US" dirty="0"/>
              <a:t>Eastwood et al. [2005]</a:t>
            </a:r>
          </a:p>
        </p:txBody>
      </p:sp>
      <p:pic>
        <p:nvPicPr>
          <p:cNvPr id="47" name="Content Placeholder 4">
            <a:extLst>
              <a:ext uri="{FF2B5EF4-FFF2-40B4-BE49-F238E27FC236}">
                <a16:creationId xmlns:a16="http://schemas.microsoft.com/office/drawing/2014/main" id="{96F3C13D-8FC2-4FAE-B889-8D2F32D7590E}"/>
              </a:ext>
            </a:extLst>
          </p:cNvPr>
          <p:cNvPicPr>
            <a:picLocks noChangeAspect="1"/>
          </p:cNvPicPr>
          <p:nvPr/>
        </p:nvPicPr>
        <p:blipFill>
          <a:blip r:embed="rId4"/>
          <a:stretch>
            <a:fillRect/>
          </a:stretch>
        </p:blipFill>
        <p:spPr>
          <a:xfrm>
            <a:off x="6276974" y="782173"/>
            <a:ext cx="5915026" cy="5293653"/>
          </a:xfrm>
          <a:prstGeom prst="rect">
            <a:avLst/>
          </a:prstGeom>
        </p:spPr>
      </p:pic>
      <p:sp>
        <p:nvSpPr>
          <p:cNvPr id="48" name="TextBox 47">
            <a:extLst>
              <a:ext uri="{FF2B5EF4-FFF2-40B4-BE49-F238E27FC236}">
                <a16:creationId xmlns:a16="http://schemas.microsoft.com/office/drawing/2014/main" id="{23A16C93-B54F-4311-B54D-DD894AF29461}"/>
              </a:ext>
            </a:extLst>
          </p:cNvPr>
          <p:cNvSpPr txBox="1"/>
          <p:nvPr/>
        </p:nvSpPr>
        <p:spPr>
          <a:xfrm>
            <a:off x="8887433" y="6285974"/>
            <a:ext cx="1463862" cy="369332"/>
          </a:xfrm>
          <a:prstGeom prst="rect">
            <a:avLst/>
          </a:prstGeom>
          <a:noFill/>
        </p:spPr>
        <p:txBody>
          <a:bodyPr wrap="none" rtlCol="0">
            <a:spAutoFit/>
          </a:bodyPr>
          <a:lstStyle/>
          <a:p>
            <a:r>
              <a:rPr lang="en-US" dirty="0"/>
              <a:t>Omidi [2007] </a:t>
            </a:r>
          </a:p>
        </p:txBody>
      </p:sp>
    </p:spTree>
    <p:extLst>
      <p:ext uri="{BB962C8B-B14F-4D97-AF65-F5344CB8AC3E}">
        <p14:creationId xmlns:p14="http://schemas.microsoft.com/office/powerpoint/2010/main" val="196325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07871E-2FAD-42ED-B59D-BB210639150A}"/>
              </a:ext>
            </a:extLst>
          </p:cNvPr>
          <p:cNvSpPr>
            <a:spLocks noGrp="1"/>
          </p:cNvSpPr>
          <p:nvPr>
            <p:ph type="sldNum" sz="quarter" idx="12"/>
          </p:nvPr>
        </p:nvSpPr>
        <p:spPr/>
        <p:txBody>
          <a:bodyPr/>
          <a:lstStyle/>
          <a:p>
            <a:fld id="{8C387E95-9C25-4AA5-996F-1E4B7ECEDDFD}" type="slidenum">
              <a:rPr lang="en-US" smtClean="0"/>
              <a:t>4</a:t>
            </a:fld>
            <a:endParaRPr lang="en-US"/>
          </a:p>
        </p:txBody>
      </p:sp>
      <p:sp>
        <p:nvSpPr>
          <p:cNvPr id="5" name="Title 1">
            <a:extLst>
              <a:ext uri="{FF2B5EF4-FFF2-40B4-BE49-F238E27FC236}">
                <a16:creationId xmlns:a16="http://schemas.microsoft.com/office/drawing/2014/main" id="{27D7FDF0-FD4B-4D01-A69B-1CA87392488D}"/>
              </a:ext>
            </a:extLst>
          </p:cNvPr>
          <p:cNvSpPr>
            <a:spLocks noGrp="1"/>
          </p:cNvSpPr>
          <p:nvPr>
            <p:ph type="title"/>
          </p:nvPr>
        </p:nvSpPr>
        <p:spPr>
          <a:xfrm>
            <a:off x="0" y="0"/>
            <a:ext cx="10515600" cy="1325563"/>
          </a:xfrm>
        </p:spPr>
        <p:txBody>
          <a:bodyPr/>
          <a:lstStyle/>
          <a:p>
            <a:r>
              <a:rPr lang="en-US" dirty="0"/>
              <a:t>Introduction: HFAs and FBs</a:t>
            </a:r>
          </a:p>
        </p:txBody>
      </p:sp>
      <p:pic>
        <p:nvPicPr>
          <p:cNvPr id="7" name="Picture 6">
            <a:extLst>
              <a:ext uri="{FF2B5EF4-FFF2-40B4-BE49-F238E27FC236}">
                <a16:creationId xmlns:a16="http://schemas.microsoft.com/office/drawing/2014/main" id="{8B182FA9-ADAE-4E98-8C61-CD299B42ECBE}"/>
              </a:ext>
            </a:extLst>
          </p:cNvPr>
          <p:cNvPicPr>
            <a:picLocks noChangeAspect="1"/>
          </p:cNvPicPr>
          <p:nvPr/>
        </p:nvPicPr>
        <p:blipFill>
          <a:blip r:embed="rId2"/>
          <a:stretch>
            <a:fillRect/>
          </a:stretch>
        </p:blipFill>
        <p:spPr>
          <a:xfrm>
            <a:off x="142364" y="1030199"/>
            <a:ext cx="6263496" cy="5691276"/>
          </a:xfrm>
          <a:prstGeom prst="rect">
            <a:avLst/>
          </a:prstGeom>
        </p:spPr>
      </p:pic>
      <p:sp>
        <p:nvSpPr>
          <p:cNvPr id="2" name="TextBox 1">
            <a:extLst>
              <a:ext uri="{FF2B5EF4-FFF2-40B4-BE49-F238E27FC236}">
                <a16:creationId xmlns:a16="http://schemas.microsoft.com/office/drawing/2014/main" id="{9A03B38C-E17B-4428-9CB3-8E41435B1AB6}"/>
              </a:ext>
            </a:extLst>
          </p:cNvPr>
          <p:cNvSpPr txBox="1"/>
          <p:nvPr/>
        </p:nvSpPr>
        <p:spPr>
          <a:xfrm>
            <a:off x="3697872" y="6543625"/>
            <a:ext cx="1982146" cy="369332"/>
          </a:xfrm>
          <a:prstGeom prst="rect">
            <a:avLst/>
          </a:prstGeom>
          <a:noFill/>
        </p:spPr>
        <p:txBody>
          <a:bodyPr wrap="none" rtlCol="0">
            <a:spAutoFit/>
          </a:bodyPr>
          <a:lstStyle/>
          <a:p>
            <a:r>
              <a:rPr lang="en-US" dirty="0"/>
              <a:t>Turner et al. [2013]</a:t>
            </a:r>
          </a:p>
        </p:txBody>
      </p:sp>
      <p:pic>
        <p:nvPicPr>
          <p:cNvPr id="10" name="Picture 9">
            <a:extLst>
              <a:ext uri="{FF2B5EF4-FFF2-40B4-BE49-F238E27FC236}">
                <a16:creationId xmlns:a16="http://schemas.microsoft.com/office/drawing/2014/main" id="{6E339B11-07F6-4107-B9C5-E322ABA38C95}"/>
              </a:ext>
            </a:extLst>
          </p:cNvPr>
          <p:cNvPicPr>
            <a:picLocks noChangeAspect="1"/>
          </p:cNvPicPr>
          <p:nvPr/>
        </p:nvPicPr>
        <p:blipFill>
          <a:blip r:embed="rId3"/>
          <a:stretch>
            <a:fillRect/>
          </a:stretch>
        </p:blipFill>
        <p:spPr>
          <a:xfrm>
            <a:off x="6017437" y="1230800"/>
            <a:ext cx="6174563" cy="5290074"/>
          </a:xfrm>
          <a:prstGeom prst="rect">
            <a:avLst/>
          </a:prstGeom>
        </p:spPr>
      </p:pic>
    </p:spTree>
    <p:extLst>
      <p:ext uri="{BB962C8B-B14F-4D97-AF65-F5344CB8AC3E}">
        <p14:creationId xmlns:p14="http://schemas.microsoft.com/office/powerpoint/2010/main" val="139041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8FB4-91A3-4418-B79B-8B0F275413FA}"/>
              </a:ext>
            </a:extLst>
          </p:cNvPr>
          <p:cNvSpPr>
            <a:spLocks noGrp="1"/>
          </p:cNvSpPr>
          <p:nvPr>
            <p:ph type="title"/>
          </p:nvPr>
        </p:nvSpPr>
        <p:spPr>
          <a:xfrm>
            <a:off x="0" y="0"/>
            <a:ext cx="10515600" cy="1325563"/>
          </a:xfrm>
        </p:spPr>
        <p:txBody>
          <a:bodyPr/>
          <a:lstStyle/>
          <a:p>
            <a:r>
              <a:rPr lang="en-US" dirty="0"/>
              <a:t>3D global hybrid simulation of an FB</a:t>
            </a:r>
          </a:p>
        </p:txBody>
      </p:sp>
      <p:sp>
        <p:nvSpPr>
          <p:cNvPr id="4" name="Slide Number Placeholder 3">
            <a:extLst>
              <a:ext uri="{FF2B5EF4-FFF2-40B4-BE49-F238E27FC236}">
                <a16:creationId xmlns:a16="http://schemas.microsoft.com/office/drawing/2014/main" id="{4D61FEA7-A5C3-410F-8ECF-6CF5D9047BB3}"/>
              </a:ext>
            </a:extLst>
          </p:cNvPr>
          <p:cNvSpPr>
            <a:spLocks noGrp="1"/>
          </p:cNvSpPr>
          <p:nvPr>
            <p:ph type="sldNum" sz="quarter" idx="12"/>
          </p:nvPr>
        </p:nvSpPr>
        <p:spPr/>
        <p:txBody>
          <a:bodyPr/>
          <a:lstStyle/>
          <a:p>
            <a:fld id="{CE460DD1-AF06-498B-98C9-0F86954178E2}" type="slidenum">
              <a:rPr lang="en-US" smtClean="0"/>
              <a:t>5</a:t>
            </a:fld>
            <a:endParaRPr lang="en-US"/>
          </a:p>
        </p:txBody>
      </p:sp>
      <p:pic>
        <p:nvPicPr>
          <p:cNvPr id="5" name="kkk_NN">
            <a:hlinkClick r:id="" action="ppaction://media"/>
            <a:extLst>
              <a:ext uri="{FF2B5EF4-FFF2-40B4-BE49-F238E27FC236}">
                <a16:creationId xmlns:a16="http://schemas.microsoft.com/office/drawing/2014/main" id="{E04D2574-4607-4212-992C-45DF6B4527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3464" y="1095067"/>
            <a:ext cx="7080734" cy="5856905"/>
          </a:xfrm>
        </p:spPr>
      </p:pic>
      <p:sp>
        <p:nvSpPr>
          <p:cNvPr id="6" name="TextBox 5">
            <a:extLst>
              <a:ext uri="{FF2B5EF4-FFF2-40B4-BE49-F238E27FC236}">
                <a16:creationId xmlns:a16="http://schemas.microsoft.com/office/drawing/2014/main" id="{CDF08492-F730-40B7-AE94-E85886B66A12}"/>
              </a:ext>
            </a:extLst>
          </p:cNvPr>
          <p:cNvSpPr txBox="1"/>
          <p:nvPr/>
        </p:nvSpPr>
        <p:spPr>
          <a:xfrm>
            <a:off x="1972342" y="1325563"/>
            <a:ext cx="889518" cy="461665"/>
          </a:xfrm>
          <a:prstGeom prst="rect">
            <a:avLst/>
          </a:prstGeom>
          <a:noFill/>
        </p:spPr>
        <p:txBody>
          <a:bodyPr wrap="square" rtlCol="0">
            <a:spAutoFit/>
          </a:bodyPr>
          <a:lstStyle/>
          <a:p>
            <a:r>
              <a:rPr lang="en-US" sz="2400" dirty="0"/>
              <a:t>XZ</a:t>
            </a:r>
          </a:p>
        </p:txBody>
      </p:sp>
      <p:sp>
        <p:nvSpPr>
          <p:cNvPr id="7" name="TextBox 6">
            <a:extLst>
              <a:ext uri="{FF2B5EF4-FFF2-40B4-BE49-F238E27FC236}">
                <a16:creationId xmlns:a16="http://schemas.microsoft.com/office/drawing/2014/main" id="{2409DBAB-D70F-46DC-BFEB-120968C4DCC6}"/>
              </a:ext>
            </a:extLst>
          </p:cNvPr>
          <p:cNvSpPr txBox="1"/>
          <p:nvPr/>
        </p:nvSpPr>
        <p:spPr>
          <a:xfrm>
            <a:off x="5257800" y="1325562"/>
            <a:ext cx="889518" cy="461665"/>
          </a:xfrm>
          <a:prstGeom prst="rect">
            <a:avLst/>
          </a:prstGeom>
          <a:noFill/>
        </p:spPr>
        <p:txBody>
          <a:bodyPr wrap="square" rtlCol="0">
            <a:spAutoFit/>
          </a:bodyPr>
          <a:lstStyle/>
          <a:p>
            <a:r>
              <a:rPr lang="en-US" sz="2400" dirty="0"/>
              <a:t>XY</a:t>
            </a:r>
          </a:p>
        </p:txBody>
      </p:sp>
      <p:sp>
        <p:nvSpPr>
          <p:cNvPr id="8" name="TextBox 7">
            <a:extLst>
              <a:ext uri="{FF2B5EF4-FFF2-40B4-BE49-F238E27FC236}">
                <a16:creationId xmlns:a16="http://schemas.microsoft.com/office/drawing/2014/main" id="{1E9BA9FD-C2EE-410B-A5B1-7A79E640962D}"/>
              </a:ext>
            </a:extLst>
          </p:cNvPr>
          <p:cNvSpPr txBox="1"/>
          <p:nvPr/>
        </p:nvSpPr>
        <p:spPr>
          <a:xfrm>
            <a:off x="9209314" y="5831633"/>
            <a:ext cx="1886034" cy="369332"/>
          </a:xfrm>
          <a:prstGeom prst="rect">
            <a:avLst/>
          </a:prstGeom>
          <a:noFill/>
        </p:spPr>
        <p:txBody>
          <a:bodyPr wrap="square" rtlCol="0">
            <a:spAutoFit/>
          </a:bodyPr>
          <a:lstStyle/>
          <a:p>
            <a:r>
              <a:rPr lang="en-US" dirty="0"/>
              <a:t>By San Lu, UCLA</a:t>
            </a:r>
          </a:p>
        </p:txBody>
      </p:sp>
      <p:sp>
        <p:nvSpPr>
          <p:cNvPr id="9" name="TextBox 8">
            <a:extLst>
              <a:ext uri="{FF2B5EF4-FFF2-40B4-BE49-F238E27FC236}">
                <a16:creationId xmlns:a16="http://schemas.microsoft.com/office/drawing/2014/main" id="{3AB554FA-2F63-4276-B211-AE33E938E23E}"/>
              </a:ext>
            </a:extLst>
          </p:cNvPr>
          <p:cNvSpPr txBox="1"/>
          <p:nvPr/>
        </p:nvSpPr>
        <p:spPr>
          <a:xfrm>
            <a:off x="8052623" y="955004"/>
            <a:ext cx="1427584" cy="369332"/>
          </a:xfrm>
          <a:prstGeom prst="rect">
            <a:avLst/>
          </a:prstGeom>
          <a:noFill/>
        </p:spPr>
        <p:txBody>
          <a:bodyPr wrap="square" rtlCol="0">
            <a:spAutoFit/>
          </a:bodyPr>
          <a:lstStyle/>
          <a:p>
            <a:r>
              <a:rPr lang="en-US" dirty="0"/>
              <a:t>Density </a:t>
            </a:r>
          </a:p>
        </p:txBody>
      </p:sp>
      <p:cxnSp>
        <p:nvCxnSpPr>
          <p:cNvPr id="10" name="Straight Arrow Connector 9">
            <a:extLst>
              <a:ext uri="{FF2B5EF4-FFF2-40B4-BE49-F238E27FC236}">
                <a16:creationId xmlns:a16="http://schemas.microsoft.com/office/drawing/2014/main" id="{4414C9E2-C257-4E97-A109-05778A254D7A}"/>
              </a:ext>
            </a:extLst>
          </p:cNvPr>
          <p:cNvCxnSpPr/>
          <p:nvPr/>
        </p:nvCxnSpPr>
        <p:spPr>
          <a:xfrm flipH="1">
            <a:off x="8832915" y="1894788"/>
            <a:ext cx="1404594" cy="612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EF7682-1588-46C2-A2BC-6BF8B6F75965}"/>
              </a:ext>
            </a:extLst>
          </p:cNvPr>
          <p:cNvCxnSpPr>
            <a:cxnSpLocks/>
          </p:cNvCxnSpPr>
          <p:nvPr/>
        </p:nvCxnSpPr>
        <p:spPr>
          <a:xfrm flipH="1" flipV="1">
            <a:off x="10397365" y="1821995"/>
            <a:ext cx="1489835" cy="799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E83698-F59F-4CA4-B78D-65004F93007B}"/>
              </a:ext>
            </a:extLst>
          </p:cNvPr>
          <p:cNvCxnSpPr>
            <a:cxnSpLocks/>
          </p:cNvCxnSpPr>
          <p:nvPr/>
        </p:nvCxnSpPr>
        <p:spPr>
          <a:xfrm>
            <a:off x="10303497" y="754144"/>
            <a:ext cx="0" cy="3063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5A25F8-A5FE-43B9-8450-7E23DF9B30B7}"/>
              </a:ext>
            </a:extLst>
          </p:cNvPr>
          <p:cNvSpPr txBox="1"/>
          <p:nvPr/>
        </p:nvSpPr>
        <p:spPr>
          <a:xfrm>
            <a:off x="9142071" y="2387043"/>
            <a:ext cx="545342" cy="369332"/>
          </a:xfrm>
          <a:prstGeom prst="rect">
            <a:avLst/>
          </a:prstGeom>
          <a:noFill/>
        </p:spPr>
        <p:txBody>
          <a:bodyPr wrap="none" rtlCol="0">
            <a:spAutoFit/>
          </a:bodyPr>
          <a:lstStyle/>
          <a:p>
            <a:r>
              <a:rPr lang="en-US" dirty="0"/>
              <a:t>IMF</a:t>
            </a:r>
          </a:p>
        </p:txBody>
      </p:sp>
      <p:sp>
        <p:nvSpPr>
          <p:cNvPr id="20" name="TextBox 19">
            <a:extLst>
              <a:ext uri="{FF2B5EF4-FFF2-40B4-BE49-F238E27FC236}">
                <a16:creationId xmlns:a16="http://schemas.microsoft.com/office/drawing/2014/main" id="{65F817D0-68C7-4290-843E-3C4DF5DA15F2}"/>
              </a:ext>
            </a:extLst>
          </p:cNvPr>
          <p:cNvSpPr txBox="1"/>
          <p:nvPr/>
        </p:nvSpPr>
        <p:spPr>
          <a:xfrm>
            <a:off x="10152331" y="424206"/>
            <a:ext cx="452368" cy="369332"/>
          </a:xfrm>
          <a:prstGeom prst="rect">
            <a:avLst/>
          </a:prstGeom>
          <a:noFill/>
        </p:spPr>
        <p:txBody>
          <a:bodyPr wrap="none" rtlCol="0">
            <a:spAutoFit/>
          </a:bodyPr>
          <a:lstStyle/>
          <a:p>
            <a:r>
              <a:rPr lang="en-US" dirty="0"/>
              <a:t>RD</a:t>
            </a:r>
          </a:p>
        </p:txBody>
      </p:sp>
      <p:sp>
        <p:nvSpPr>
          <p:cNvPr id="3" name="TextBox 2">
            <a:extLst>
              <a:ext uri="{FF2B5EF4-FFF2-40B4-BE49-F238E27FC236}">
                <a16:creationId xmlns:a16="http://schemas.microsoft.com/office/drawing/2014/main" id="{3834720A-3370-480F-8651-35FA8C709226}"/>
              </a:ext>
            </a:extLst>
          </p:cNvPr>
          <p:cNvSpPr txBox="1"/>
          <p:nvPr/>
        </p:nvSpPr>
        <p:spPr>
          <a:xfrm>
            <a:off x="9762647" y="4017749"/>
            <a:ext cx="1225015" cy="369332"/>
          </a:xfrm>
          <a:prstGeom prst="rect">
            <a:avLst/>
          </a:prstGeom>
          <a:noFill/>
        </p:spPr>
        <p:txBody>
          <a:bodyPr wrap="none" rtlCol="0">
            <a:spAutoFit/>
          </a:bodyPr>
          <a:lstStyle/>
          <a:p>
            <a:r>
              <a:rPr lang="en-US" altLang="zh-CN" dirty="0"/>
              <a:t>In XY plane</a:t>
            </a:r>
            <a:endParaRPr lang="en-US" dirty="0"/>
          </a:p>
        </p:txBody>
      </p:sp>
    </p:spTree>
    <p:extLst>
      <p:ext uri="{BB962C8B-B14F-4D97-AF65-F5344CB8AC3E}">
        <p14:creationId xmlns:p14="http://schemas.microsoft.com/office/powerpoint/2010/main" val="41555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E9CE-6CB2-4345-A7E4-D969A420AAE2}"/>
              </a:ext>
            </a:extLst>
          </p:cNvPr>
          <p:cNvSpPr>
            <a:spLocks noGrp="1"/>
          </p:cNvSpPr>
          <p:nvPr>
            <p:ph type="title"/>
          </p:nvPr>
        </p:nvSpPr>
        <p:spPr>
          <a:xfrm>
            <a:off x="962025" y="-296002"/>
            <a:ext cx="10515600" cy="1325563"/>
          </a:xfrm>
        </p:spPr>
        <p:txBody>
          <a:bodyPr/>
          <a:lstStyle/>
          <a:p>
            <a:r>
              <a:rPr lang="en-US" dirty="0"/>
              <a:t>Possible acceleration mechanisms</a:t>
            </a:r>
          </a:p>
        </p:txBody>
      </p:sp>
      <p:pic>
        <p:nvPicPr>
          <p:cNvPr id="6" name="Picture 5">
            <a:extLst>
              <a:ext uri="{FF2B5EF4-FFF2-40B4-BE49-F238E27FC236}">
                <a16:creationId xmlns:a16="http://schemas.microsoft.com/office/drawing/2014/main" id="{B1F698C7-E962-4653-B33C-DAEB97A8D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1" y="1199740"/>
            <a:ext cx="11832884" cy="4937109"/>
          </a:xfrm>
          <a:prstGeom prst="rect">
            <a:avLst/>
          </a:prstGeom>
        </p:spPr>
      </p:pic>
      <p:sp>
        <p:nvSpPr>
          <p:cNvPr id="3" name="Slide Number Placeholder 2">
            <a:extLst>
              <a:ext uri="{FF2B5EF4-FFF2-40B4-BE49-F238E27FC236}">
                <a16:creationId xmlns:a16="http://schemas.microsoft.com/office/drawing/2014/main" id="{497CDAC7-7363-42FD-B6F1-88F6CD381061}"/>
              </a:ext>
            </a:extLst>
          </p:cNvPr>
          <p:cNvSpPr>
            <a:spLocks noGrp="1"/>
          </p:cNvSpPr>
          <p:nvPr>
            <p:ph type="sldNum" sz="quarter" idx="12"/>
          </p:nvPr>
        </p:nvSpPr>
        <p:spPr/>
        <p:txBody>
          <a:bodyPr/>
          <a:lstStyle/>
          <a:p>
            <a:fld id="{28A9642E-7EBA-444E-B0C2-5AB9CF9A1265}" type="slidenum">
              <a:rPr lang="en-US" smtClean="0"/>
              <a:t>6</a:t>
            </a:fld>
            <a:endParaRPr lang="en-US" dirty="0"/>
          </a:p>
        </p:txBody>
      </p:sp>
      <p:sp>
        <p:nvSpPr>
          <p:cNvPr id="23" name="TextBox 22">
            <a:extLst>
              <a:ext uri="{FF2B5EF4-FFF2-40B4-BE49-F238E27FC236}">
                <a16:creationId xmlns:a16="http://schemas.microsoft.com/office/drawing/2014/main" id="{03C5C5D4-1990-420F-A96B-71594CD0B19A}"/>
              </a:ext>
            </a:extLst>
          </p:cNvPr>
          <p:cNvSpPr txBox="1"/>
          <p:nvPr/>
        </p:nvSpPr>
        <p:spPr>
          <a:xfrm>
            <a:off x="5228656" y="1920646"/>
            <a:ext cx="1920077" cy="369332"/>
          </a:xfrm>
          <a:prstGeom prst="rect">
            <a:avLst/>
          </a:prstGeom>
          <a:noFill/>
        </p:spPr>
        <p:txBody>
          <a:bodyPr wrap="none" rtlCol="0">
            <a:spAutoFit/>
          </a:bodyPr>
          <a:lstStyle/>
          <a:p>
            <a:r>
              <a:rPr lang="en-US" dirty="0">
                <a:solidFill>
                  <a:srgbClr val="FF0000"/>
                </a:solidFill>
              </a:rPr>
              <a:t>Fermi acceleration</a:t>
            </a:r>
          </a:p>
        </p:txBody>
      </p:sp>
      <p:cxnSp>
        <p:nvCxnSpPr>
          <p:cNvPr id="25" name="Straight Arrow Connector 24">
            <a:extLst>
              <a:ext uri="{FF2B5EF4-FFF2-40B4-BE49-F238E27FC236}">
                <a16:creationId xmlns:a16="http://schemas.microsoft.com/office/drawing/2014/main" id="{464F14B5-DA74-4834-B505-F08C599C6DF7}"/>
              </a:ext>
            </a:extLst>
          </p:cNvPr>
          <p:cNvCxnSpPr/>
          <p:nvPr/>
        </p:nvCxnSpPr>
        <p:spPr>
          <a:xfrm flipV="1">
            <a:off x="5348140" y="3375304"/>
            <a:ext cx="1150070" cy="9238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8A399DA-4AB1-40A5-B7D2-EE693B75FA94}"/>
              </a:ext>
            </a:extLst>
          </p:cNvPr>
          <p:cNvCxnSpPr>
            <a:cxnSpLocks/>
          </p:cNvCxnSpPr>
          <p:nvPr/>
        </p:nvCxnSpPr>
        <p:spPr>
          <a:xfrm flipH="1">
            <a:off x="5245827" y="3207791"/>
            <a:ext cx="1084159" cy="8007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6297338-76B2-4DDD-92D3-2E49D6668099}"/>
              </a:ext>
            </a:extLst>
          </p:cNvPr>
          <p:cNvSpPr txBox="1"/>
          <p:nvPr/>
        </p:nvSpPr>
        <p:spPr>
          <a:xfrm>
            <a:off x="6312815" y="4800710"/>
            <a:ext cx="1349280" cy="646331"/>
          </a:xfrm>
          <a:prstGeom prst="rect">
            <a:avLst/>
          </a:prstGeom>
          <a:noFill/>
        </p:spPr>
        <p:txBody>
          <a:bodyPr wrap="none" rtlCol="0">
            <a:spAutoFit/>
          </a:bodyPr>
          <a:lstStyle/>
          <a:p>
            <a:r>
              <a:rPr lang="en-US" b="1" dirty="0">
                <a:solidFill>
                  <a:srgbClr val="FFFF00"/>
                </a:solidFill>
              </a:rPr>
              <a:t>Shock drift </a:t>
            </a:r>
          </a:p>
          <a:p>
            <a:r>
              <a:rPr lang="en-US" b="1" dirty="0">
                <a:solidFill>
                  <a:srgbClr val="FFFF00"/>
                </a:solidFill>
              </a:rPr>
              <a:t>acceleration</a:t>
            </a:r>
          </a:p>
        </p:txBody>
      </p:sp>
      <p:sp>
        <p:nvSpPr>
          <p:cNvPr id="30" name="TextBox 29">
            <a:extLst>
              <a:ext uri="{FF2B5EF4-FFF2-40B4-BE49-F238E27FC236}">
                <a16:creationId xmlns:a16="http://schemas.microsoft.com/office/drawing/2014/main" id="{09829800-BDA2-4B69-8024-0613F97DDE07}"/>
              </a:ext>
            </a:extLst>
          </p:cNvPr>
          <p:cNvSpPr txBox="1"/>
          <p:nvPr/>
        </p:nvSpPr>
        <p:spPr>
          <a:xfrm>
            <a:off x="9982200" y="2648932"/>
            <a:ext cx="1003544" cy="369332"/>
          </a:xfrm>
          <a:prstGeom prst="rect">
            <a:avLst/>
          </a:prstGeom>
          <a:noFill/>
        </p:spPr>
        <p:txBody>
          <a:bodyPr wrap="none" rtlCol="0">
            <a:spAutoFit/>
          </a:bodyPr>
          <a:lstStyle/>
          <a:p>
            <a:r>
              <a:rPr lang="en-US" dirty="0">
                <a:solidFill>
                  <a:srgbClr val="FFFF00"/>
                </a:solidFill>
              </a:rPr>
              <a:t>Betatron</a:t>
            </a:r>
          </a:p>
        </p:txBody>
      </p:sp>
      <p:sp>
        <p:nvSpPr>
          <p:cNvPr id="31" name="TextBox 30">
            <a:extLst>
              <a:ext uri="{FF2B5EF4-FFF2-40B4-BE49-F238E27FC236}">
                <a16:creationId xmlns:a16="http://schemas.microsoft.com/office/drawing/2014/main" id="{DBE01005-1B0A-4AF7-86A6-7CBAB35AC547}"/>
              </a:ext>
            </a:extLst>
          </p:cNvPr>
          <p:cNvSpPr txBox="1"/>
          <p:nvPr/>
        </p:nvSpPr>
        <p:spPr>
          <a:xfrm>
            <a:off x="9228840" y="2999907"/>
            <a:ext cx="429926" cy="369332"/>
          </a:xfrm>
          <a:prstGeom prst="rect">
            <a:avLst/>
          </a:prstGeom>
          <a:noFill/>
        </p:spPr>
        <p:txBody>
          <a:bodyPr wrap="none" rtlCol="0">
            <a:spAutoFit/>
          </a:bodyPr>
          <a:lstStyle/>
          <a:p>
            <a:r>
              <a:rPr lang="en-US" dirty="0">
                <a:solidFill>
                  <a:srgbClr val="FFC000"/>
                </a:solidFill>
              </a:rPr>
              <a:t>RX</a:t>
            </a:r>
          </a:p>
        </p:txBody>
      </p:sp>
      <p:cxnSp>
        <p:nvCxnSpPr>
          <p:cNvPr id="33" name="Straight Arrow Connector 32">
            <a:extLst>
              <a:ext uri="{FF2B5EF4-FFF2-40B4-BE49-F238E27FC236}">
                <a16:creationId xmlns:a16="http://schemas.microsoft.com/office/drawing/2014/main" id="{CB1721BC-F300-455F-8E32-D78493EC123D}"/>
              </a:ext>
            </a:extLst>
          </p:cNvPr>
          <p:cNvCxnSpPr>
            <a:cxnSpLocks/>
          </p:cNvCxnSpPr>
          <p:nvPr/>
        </p:nvCxnSpPr>
        <p:spPr>
          <a:xfrm flipH="1" flipV="1">
            <a:off x="6843861" y="4264589"/>
            <a:ext cx="631595" cy="303434"/>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E0085836-6111-4113-BFC9-EA48B0DAFD47}"/>
              </a:ext>
            </a:extLst>
          </p:cNvPr>
          <p:cNvCxnSpPr>
            <a:cxnSpLocks/>
          </p:cNvCxnSpPr>
          <p:nvPr/>
        </p:nvCxnSpPr>
        <p:spPr>
          <a:xfrm>
            <a:off x="6771195" y="4434241"/>
            <a:ext cx="817382" cy="4025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1C7DDF3F-D6E2-4E16-BEAF-6CD41F098AE8}"/>
              </a:ext>
            </a:extLst>
          </p:cNvPr>
          <p:cNvSpPr txBox="1"/>
          <p:nvPr/>
        </p:nvSpPr>
        <p:spPr>
          <a:xfrm>
            <a:off x="1498862" y="6356350"/>
            <a:ext cx="4251420" cy="369332"/>
          </a:xfrm>
          <a:prstGeom prst="rect">
            <a:avLst/>
          </a:prstGeom>
          <a:noFill/>
        </p:spPr>
        <p:txBody>
          <a:bodyPr wrap="none" rtlCol="0">
            <a:spAutoFit/>
          </a:bodyPr>
          <a:lstStyle/>
          <a:p>
            <a:r>
              <a:rPr lang="en-US" dirty="0"/>
              <a:t>Field line evolution in the hybrid simulation</a:t>
            </a:r>
          </a:p>
        </p:txBody>
      </p:sp>
    </p:spTree>
    <p:extLst>
      <p:ext uri="{BB962C8B-B14F-4D97-AF65-F5344CB8AC3E}">
        <p14:creationId xmlns:p14="http://schemas.microsoft.com/office/powerpoint/2010/main" val="323282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69E5-BD99-4F47-A1B1-0ACF377E3C28}"/>
              </a:ext>
            </a:extLst>
          </p:cNvPr>
          <p:cNvSpPr>
            <a:spLocks noGrp="1"/>
          </p:cNvSpPr>
          <p:nvPr>
            <p:ph type="title"/>
          </p:nvPr>
        </p:nvSpPr>
        <p:spPr>
          <a:xfrm>
            <a:off x="0" y="-244704"/>
            <a:ext cx="10515600" cy="1325563"/>
          </a:xfrm>
        </p:spPr>
        <p:txBody>
          <a:bodyPr/>
          <a:lstStyle/>
          <a:p>
            <a:r>
              <a:rPr lang="en-US" sz="3200" dirty="0"/>
              <a:t>FB foreshock: shock drift acceleration at FB shock</a:t>
            </a:r>
          </a:p>
        </p:txBody>
      </p:sp>
      <p:sp>
        <p:nvSpPr>
          <p:cNvPr id="4" name="Slide Number Placeholder 3">
            <a:extLst>
              <a:ext uri="{FF2B5EF4-FFF2-40B4-BE49-F238E27FC236}">
                <a16:creationId xmlns:a16="http://schemas.microsoft.com/office/drawing/2014/main" id="{ED8447B9-1C3A-4BE7-84E2-AA0500FC9181}"/>
              </a:ext>
            </a:extLst>
          </p:cNvPr>
          <p:cNvSpPr>
            <a:spLocks noGrp="1"/>
          </p:cNvSpPr>
          <p:nvPr>
            <p:ph type="sldNum" sz="quarter" idx="12"/>
          </p:nvPr>
        </p:nvSpPr>
        <p:spPr/>
        <p:txBody>
          <a:bodyPr/>
          <a:lstStyle/>
          <a:p>
            <a:fld id="{8C387E95-9C25-4AA5-996F-1E4B7ECEDDFD}" type="slidenum">
              <a:rPr lang="en-US" smtClean="0"/>
              <a:t>7</a:t>
            </a:fld>
            <a:endParaRPr lang="en-US"/>
          </a:p>
        </p:txBody>
      </p:sp>
      <p:pic>
        <p:nvPicPr>
          <p:cNvPr id="6" name="Picture 5">
            <a:extLst>
              <a:ext uri="{FF2B5EF4-FFF2-40B4-BE49-F238E27FC236}">
                <a16:creationId xmlns:a16="http://schemas.microsoft.com/office/drawing/2014/main" id="{B7D2FC48-FBCF-44AB-869D-DB5E14A2AD67}"/>
              </a:ext>
            </a:extLst>
          </p:cNvPr>
          <p:cNvPicPr>
            <a:picLocks noChangeAspect="1"/>
          </p:cNvPicPr>
          <p:nvPr/>
        </p:nvPicPr>
        <p:blipFill>
          <a:blip r:embed="rId3"/>
          <a:stretch>
            <a:fillRect/>
          </a:stretch>
        </p:blipFill>
        <p:spPr>
          <a:xfrm>
            <a:off x="0" y="743980"/>
            <a:ext cx="4729220" cy="6169794"/>
          </a:xfrm>
          <a:prstGeom prst="rect">
            <a:avLst/>
          </a:prstGeom>
        </p:spPr>
      </p:pic>
      <p:sp>
        <p:nvSpPr>
          <p:cNvPr id="7" name="TextBox 6">
            <a:extLst>
              <a:ext uri="{FF2B5EF4-FFF2-40B4-BE49-F238E27FC236}">
                <a16:creationId xmlns:a16="http://schemas.microsoft.com/office/drawing/2014/main" id="{5F6B9643-387B-4FD4-9037-4226C2AD96A5}"/>
              </a:ext>
            </a:extLst>
          </p:cNvPr>
          <p:cNvSpPr txBox="1"/>
          <p:nvPr/>
        </p:nvSpPr>
        <p:spPr>
          <a:xfrm>
            <a:off x="5086516" y="6352108"/>
            <a:ext cx="7211769" cy="369332"/>
          </a:xfrm>
          <a:prstGeom prst="rect">
            <a:avLst/>
          </a:prstGeom>
          <a:noFill/>
        </p:spPr>
        <p:txBody>
          <a:bodyPr wrap="square" rtlCol="0">
            <a:spAutoFit/>
          </a:bodyPr>
          <a:lstStyle/>
          <a:p>
            <a:r>
              <a:rPr lang="en-US" dirty="0"/>
              <a:t>Liu et al. [2016]</a:t>
            </a:r>
          </a:p>
        </p:txBody>
      </p:sp>
      <p:pic>
        <p:nvPicPr>
          <p:cNvPr id="12" name="Content Placeholder 4">
            <a:extLst>
              <a:ext uri="{FF2B5EF4-FFF2-40B4-BE49-F238E27FC236}">
                <a16:creationId xmlns:a16="http://schemas.microsoft.com/office/drawing/2014/main" id="{4FA00F7B-F0FC-4598-83C7-52E844697A83}"/>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t="8522" r="37178"/>
          <a:stretch/>
        </p:blipFill>
        <p:spPr bwMode="auto">
          <a:xfrm>
            <a:off x="4561816" y="552261"/>
            <a:ext cx="7211769" cy="3397794"/>
          </a:xfrm>
          <a:prstGeom prst="rect">
            <a:avLst/>
          </a:prstGeom>
          <a:noFill/>
          <a:ln>
            <a:noFill/>
          </a:ln>
        </p:spPr>
      </p:pic>
      <p:sp>
        <p:nvSpPr>
          <p:cNvPr id="13" name="TextBox 12">
            <a:extLst>
              <a:ext uri="{FF2B5EF4-FFF2-40B4-BE49-F238E27FC236}">
                <a16:creationId xmlns:a16="http://schemas.microsoft.com/office/drawing/2014/main" id="{1D376431-42B9-414B-9AD8-2D8327D7F3C7}"/>
              </a:ext>
            </a:extLst>
          </p:cNvPr>
          <p:cNvSpPr txBox="1"/>
          <p:nvPr/>
        </p:nvSpPr>
        <p:spPr>
          <a:xfrm>
            <a:off x="9243183" y="4230837"/>
            <a:ext cx="3137849" cy="1477328"/>
          </a:xfrm>
          <a:prstGeom prst="rect">
            <a:avLst/>
          </a:prstGeom>
          <a:noFill/>
        </p:spPr>
        <p:txBody>
          <a:bodyPr wrap="square" rtlCol="0">
            <a:spAutoFit/>
          </a:bodyPr>
          <a:lstStyle/>
          <a:p>
            <a:r>
              <a:rPr lang="en-US" dirty="0"/>
              <a:t>The reflected field-aligned beam is moving slightly earthward, as FB shock is moving earthward in the </a:t>
            </a:r>
            <a:r>
              <a:rPr lang="en-US" dirty="0" err="1"/>
              <a:t>sc</a:t>
            </a:r>
            <a:r>
              <a:rPr lang="en-US" dirty="0"/>
              <a:t> frame</a:t>
            </a:r>
          </a:p>
        </p:txBody>
      </p:sp>
      <p:sp>
        <p:nvSpPr>
          <p:cNvPr id="14" name="TextBox 13">
            <a:extLst>
              <a:ext uri="{FF2B5EF4-FFF2-40B4-BE49-F238E27FC236}">
                <a16:creationId xmlns:a16="http://schemas.microsoft.com/office/drawing/2014/main" id="{5FA7C3F0-BCF4-4FC7-BE1E-427EDD5810B3}"/>
              </a:ext>
            </a:extLst>
          </p:cNvPr>
          <p:cNvSpPr txBox="1"/>
          <p:nvPr/>
        </p:nvSpPr>
        <p:spPr>
          <a:xfrm>
            <a:off x="5777922" y="3628781"/>
            <a:ext cx="1136850" cy="461665"/>
          </a:xfrm>
          <a:prstGeom prst="rect">
            <a:avLst/>
          </a:prstGeom>
          <a:noFill/>
        </p:spPr>
        <p:txBody>
          <a:bodyPr wrap="none" rtlCol="0">
            <a:spAutoFit/>
          </a:bodyPr>
          <a:lstStyle/>
          <a:p>
            <a:r>
              <a:rPr lang="en-US" sz="2400" dirty="0"/>
              <a:t>Along B</a:t>
            </a:r>
          </a:p>
        </p:txBody>
      </p:sp>
      <p:sp>
        <p:nvSpPr>
          <p:cNvPr id="15" name="TextBox 14">
            <a:extLst>
              <a:ext uri="{FF2B5EF4-FFF2-40B4-BE49-F238E27FC236}">
                <a16:creationId xmlns:a16="http://schemas.microsoft.com/office/drawing/2014/main" id="{99B2935F-1D43-4D83-968D-B667606F2765}"/>
              </a:ext>
            </a:extLst>
          </p:cNvPr>
          <p:cNvSpPr txBox="1"/>
          <p:nvPr/>
        </p:nvSpPr>
        <p:spPr>
          <a:xfrm rot="16200000">
            <a:off x="4461468" y="1905436"/>
            <a:ext cx="662361" cy="461665"/>
          </a:xfrm>
          <a:prstGeom prst="rect">
            <a:avLst/>
          </a:prstGeom>
          <a:noFill/>
        </p:spPr>
        <p:txBody>
          <a:bodyPr wrap="none" rtlCol="0">
            <a:spAutoFit/>
          </a:bodyPr>
          <a:lstStyle/>
          <a:p>
            <a:r>
              <a:rPr lang="en-US" sz="2400" dirty="0"/>
              <a:t>EXB</a:t>
            </a:r>
          </a:p>
        </p:txBody>
      </p:sp>
      <p:pic>
        <p:nvPicPr>
          <p:cNvPr id="16" name="Picture 15">
            <a:extLst>
              <a:ext uri="{FF2B5EF4-FFF2-40B4-BE49-F238E27FC236}">
                <a16:creationId xmlns:a16="http://schemas.microsoft.com/office/drawing/2014/main" id="{D2564C48-9140-42BF-A0A3-D81D5F1F1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772" y="3429000"/>
            <a:ext cx="2376264" cy="3425228"/>
          </a:xfrm>
          <a:prstGeom prst="rect">
            <a:avLst/>
          </a:prstGeom>
        </p:spPr>
      </p:pic>
      <p:sp>
        <p:nvSpPr>
          <p:cNvPr id="3" name="TextBox 2">
            <a:extLst>
              <a:ext uri="{FF2B5EF4-FFF2-40B4-BE49-F238E27FC236}">
                <a16:creationId xmlns:a16="http://schemas.microsoft.com/office/drawing/2014/main" id="{4CA256EE-7056-4907-8EBA-670BE2D91EAA}"/>
              </a:ext>
            </a:extLst>
          </p:cNvPr>
          <p:cNvSpPr txBox="1"/>
          <p:nvPr/>
        </p:nvSpPr>
        <p:spPr>
          <a:xfrm>
            <a:off x="4729220" y="4230837"/>
            <a:ext cx="2491712" cy="1200329"/>
          </a:xfrm>
          <a:prstGeom prst="rect">
            <a:avLst/>
          </a:prstGeom>
          <a:noFill/>
        </p:spPr>
        <p:txBody>
          <a:bodyPr wrap="square" rtlCol="0">
            <a:spAutoFit/>
          </a:bodyPr>
          <a:lstStyle/>
          <a:p>
            <a:r>
              <a:rPr lang="en-US" dirty="0"/>
              <a:t>Solar wind particles can be reflected and shock drift accelerated at the FB shock </a:t>
            </a:r>
          </a:p>
        </p:txBody>
      </p:sp>
    </p:spTree>
    <p:extLst>
      <p:ext uri="{BB962C8B-B14F-4D97-AF65-F5344CB8AC3E}">
        <p14:creationId xmlns:p14="http://schemas.microsoft.com/office/powerpoint/2010/main" val="198640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3640-D6EB-4F8D-A1AD-6F8ED9CA2203}"/>
              </a:ext>
            </a:extLst>
          </p:cNvPr>
          <p:cNvSpPr>
            <a:spLocks noGrp="1"/>
          </p:cNvSpPr>
          <p:nvPr>
            <p:ph type="title"/>
          </p:nvPr>
        </p:nvSpPr>
        <p:spPr>
          <a:xfrm>
            <a:off x="0" y="0"/>
            <a:ext cx="10515600" cy="1325563"/>
          </a:xfrm>
        </p:spPr>
        <p:txBody>
          <a:bodyPr/>
          <a:lstStyle/>
          <a:p>
            <a:r>
              <a:rPr lang="en-US" dirty="0"/>
              <a:t>Statistical study: particle energy in the core</a:t>
            </a:r>
          </a:p>
        </p:txBody>
      </p:sp>
      <p:pic>
        <p:nvPicPr>
          <p:cNvPr id="4" name="Content Placeholder 6">
            <a:extLst>
              <a:ext uri="{FF2B5EF4-FFF2-40B4-BE49-F238E27FC236}">
                <a16:creationId xmlns:a16="http://schemas.microsoft.com/office/drawing/2014/main" id="{F2DBC316-9B8C-4386-9F55-D6448AD503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14" r="30058"/>
          <a:stretch/>
        </p:blipFill>
        <p:spPr>
          <a:xfrm>
            <a:off x="110463" y="921831"/>
            <a:ext cx="5985537" cy="5430312"/>
          </a:xfrm>
          <a:prstGeom prst="rect">
            <a:avLst/>
          </a:prstGeom>
        </p:spPr>
      </p:pic>
      <p:sp>
        <p:nvSpPr>
          <p:cNvPr id="6" name="TextBox 5">
            <a:extLst>
              <a:ext uri="{FF2B5EF4-FFF2-40B4-BE49-F238E27FC236}">
                <a16:creationId xmlns:a16="http://schemas.microsoft.com/office/drawing/2014/main" id="{2D354E5A-CABC-4784-A4C7-52FD5796A7E5}"/>
              </a:ext>
            </a:extLst>
          </p:cNvPr>
          <p:cNvSpPr txBox="1"/>
          <p:nvPr/>
        </p:nvSpPr>
        <p:spPr>
          <a:xfrm>
            <a:off x="5388249" y="6498333"/>
            <a:ext cx="2168165" cy="369332"/>
          </a:xfrm>
          <a:prstGeom prst="rect">
            <a:avLst/>
          </a:prstGeom>
          <a:noFill/>
        </p:spPr>
        <p:txBody>
          <a:bodyPr wrap="square" rtlCol="0">
            <a:spAutoFit/>
          </a:bodyPr>
          <a:lstStyle/>
          <a:p>
            <a:r>
              <a:rPr lang="en-US" dirty="0"/>
              <a:t>Liu et al. [2017a]</a:t>
            </a:r>
          </a:p>
        </p:txBody>
      </p:sp>
      <p:sp>
        <p:nvSpPr>
          <p:cNvPr id="3" name="Slide Number Placeholder 2">
            <a:extLst>
              <a:ext uri="{FF2B5EF4-FFF2-40B4-BE49-F238E27FC236}">
                <a16:creationId xmlns:a16="http://schemas.microsoft.com/office/drawing/2014/main" id="{DB495C04-457C-4E7D-94DB-674744192B59}"/>
              </a:ext>
            </a:extLst>
          </p:cNvPr>
          <p:cNvSpPr>
            <a:spLocks noGrp="1"/>
          </p:cNvSpPr>
          <p:nvPr>
            <p:ph type="sldNum" sz="quarter" idx="12"/>
          </p:nvPr>
        </p:nvSpPr>
        <p:spPr/>
        <p:txBody>
          <a:bodyPr/>
          <a:lstStyle/>
          <a:p>
            <a:fld id="{D7A35E48-0C2B-46DC-8141-908947D2A382}" type="slidenum">
              <a:rPr lang="en-US" smtClean="0"/>
              <a:t>8</a:t>
            </a:fld>
            <a:endParaRPr lang="en-US"/>
          </a:p>
        </p:txBody>
      </p:sp>
      <p:pic>
        <p:nvPicPr>
          <p:cNvPr id="8" name="Content Placeholder 4">
            <a:extLst>
              <a:ext uri="{FF2B5EF4-FFF2-40B4-BE49-F238E27FC236}">
                <a16:creationId xmlns:a16="http://schemas.microsoft.com/office/drawing/2014/main" id="{00EE286D-D5D2-41E3-8079-F4244411F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2314" y="1656419"/>
            <a:ext cx="4137019" cy="3780948"/>
          </a:xfrm>
          <a:prstGeom prst="rect">
            <a:avLst/>
          </a:prstGeom>
        </p:spPr>
      </p:pic>
      <p:sp>
        <p:nvSpPr>
          <p:cNvPr id="5" name="TextBox 4">
            <a:extLst>
              <a:ext uri="{FF2B5EF4-FFF2-40B4-BE49-F238E27FC236}">
                <a16:creationId xmlns:a16="http://schemas.microsoft.com/office/drawing/2014/main" id="{FC32FB2D-4176-4131-83D3-2CEAA306A2FE}"/>
              </a:ext>
            </a:extLst>
          </p:cNvPr>
          <p:cNvSpPr txBox="1"/>
          <p:nvPr/>
        </p:nvSpPr>
        <p:spPr>
          <a:xfrm>
            <a:off x="6206463" y="5437367"/>
            <a:ext cx="6096000" cy="923330"/>
          </a:xfrm>
          <a:prstGeom prst="rect">
            <a:avLst/>
          </a:prstGeom>
          <a:noFill/>
        </p:spPr>
        <p:txBody>
          <a:bodyPr wrap="square" rtlCol="0">
            <a:spAutoFit/>
          </a:bodyPr>
          <a:lstStyle/>
          <a:p>
            <a:r>
              <a:rPr lang="en-US" dirty="0"/>
              <a:t>Almost all events have electron energy in the core enhanced</a:t>
            </a:r>
          </a:p>
          <a:p>
            <a:r>
              <a:rPr lang="en-US" dirty="0"/>
              <a:t>Only some events have higher ion energy (foreshock ions lose energy to support the formation) </a:t>
            </a:r>
          </a:p>
        </p:txBody>
      </p:sp>
      <p:sp>
        <p:nvSpPr>
          <p:cNvPr id="7" name="TextBox 6">
            <a:extLst>
              <a:ext uri="{FF2B5EF4-FFF2-40B4-BE49-F238E27FC236}">
                <a16:creationId xmlns:a16="http://schemas.microsoft.com/office/drawing/2014/main" id="{DC4BE24F-637E-4D1F-850F-601003EE47A4}"/>
              </a:ext>
            </a:extLst>
          </p:cNvPr>
          <p:cNvSpPr txBox="1"/>
          <p:nvPr/>
        </p:nvSpPr>
        <p:spPr>
          <a:xfrm>
            <a:off x="631595" y="6352143"/>
            <a:ext cx="4951740" cy="369332"/>
          </a:xfrm>
          <a:prstGeom prst="rect">
            <a:avLst/>
          </a:prstGeom>
          <a:noFill/>
        </p:spPr>
        <p:txBody>
          <a:bodyPr wrap="none" rtlCol="0">
            <a:spAutoFit/>
          </a:bodyPr>
          <a:lstStyle/>
          <a:p>
            <a:r>
              <a:rPr lang="en-US" dirty="0"/>
              <a:t>Suprathermal electron energy vs solar wind energy</a:t>
            </a:r>
          </a:p>
        </p:txBody>
      </p:sp>
    </p:spTree>
    <p:extLst>
      <p:ext uri="{BB962C8B-B14F-4D97-AF65-F5344CB8AC3E}">
        <p14:creationId xmlns:p14="http://schemas.microsoft.com/office/powerpoint/2010/main" val="167781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A4445A-130B-40BF-9491-E0CF1074AC3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99360" y="332656"/>
            <a:ext cx="3724242" cy="6023694"/>
          </a:xfrm>
        </p:spPr>
      </p:pic>
      <p:sp>
        <p:nvSpPr>
          <p:cNvPr id="4" name="Slide Number Placeholder 3">
            <a:extLst>
              <a:ext uri="{FF2B5EF4-FFF2-40B4-BE49-F238E27FC236}">
                <a16:creationId xmlns:a16="http://schemas.microsoft.com/office/drawing/2014/main" id="{21C7E09A-C649-45FD-BD00-7D610F4F91C5}"/>
              </a:ext>
            </a:extLst>
          </p:cNvPr>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Picture 7">
            <a:extLst>
              <a:ext uri="{FF2B5EF4-FFF2-40B4-BE49-F238E27FC236}">
                <a16:creationId xmlns:a16="http://schemas.microsoft.com/office/drawing/2014/main" id="{A21C6E67-518A-4958-8A26-233958E54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7153" y="332656"/>
            <a:ext cx="4600157" cy="5668616"/>
          </a:xfrm>
          <a:prstGeom prst="rect">
            <a:avLst/>
          </a:prstGeom>
        </p:spPr>
      </p:pic>
      <p:sp>
        <p:nvSpPr>
          <p:cNvPr id="2" name="TextBox 1">
            <a:extLst>
              <a:ext uri="{FF2B5EF4-FFF2-40B4-BE49-F238E27FC236}">
                <a16:creationId xmlns:a16="http://schemas.microsoft.com/office/drawing/2014/main" id="{CECD7470-412A-41D7-BD1C-8FF59A8818DA}"/>
              </a:ext>
            </a:extLst>
          </p:cNvPr>
          <p:cNvSpPr txBox="1"/>
          <p:nvPr/>
        </p:nvSpPr>
        <p:spPr>
          <a:xfrm>
            <a:off x="484440" y="4110087"/>
            <a:ext cx="2714920" cy="369332"/>
          </a:xfrm>
          <a:prstGeom prst="rect">
            <a:avLst/>
          </a:prstGeom>
          <a:noFill/>
        </p:spPr>
        <p:txBody>
          <a:bodyPr wrap="square" rtlCol="0">
            <a:spAutoFit/>
          </a:bodyPr>
          <a:lstStyle/>
          <a:p>
            <a:r>
              <a:rPr lang="en-US" dirty="0"/>
              <a:t>Electron PSD is conserved</a:t>
            </a:r>
          </a:p>
        </p:txBody>
      </p:sp>
      <p:sp>
        <p:nvSpPr>
          <p:cNvPr id="5" name="TextBox 4">
            <a:extLst>
              <a:ext uri="{FF2B5EF4-FFF2-40B4-BE49-F238E27FC236}">
                <a16:creationId xmlns:a16="http://schemas.microsoft.com/office/drawing/2014/main" id="{5CB8EBA4-1745-41F3-B9EE-CFD02FB33F85}"/>
              </a:ext>
            </a:extLst>
          </p:cNvPr>
          <p:cNvSpPr txBox="1"/>
          <p:nvPr/>
        </p:nvSpPr>
        <p:spPr>
          <a:xfrm>
            <a:off x="8487411" y="6075144"/>
            <a:ext cx="2460395" cy="646331"/>
          </a:xfrm>
          <a:prstGeom prst="rect">
            <a:avLst/>
          </a:prstGeom>
          <a:noFill/>
        </p:spPr>
        <p:txBody>
          <a:bodyPr wrap="square" rtlCol="0">
            <a:spAutoFit/>
          </a:bodyPr>
          <a:lstStyle/>
          <a:p>
            <a:r>
              <a:rPr lang="en-US" dirty="0"/>
              <a:t>Energy increase rate is not a function of space</a:t>
            </a:r>
          </a:p>
        </p:txBody>
      </p:sp>
      <p:sp>
        <p:nvSpPr>
          <p:cNvPr id="7" name="TextBox 6">
            <a:extLst>
              <a:ext uri="{FF2B5EF4-FFF2-40B4-BE49-F238E27FC236}">
                <a16:creationId xmlns:a16="http://schemas.microsoft.com/office/drawing/2014/main" id="{5C1C9DF6-648A-4168-BFF9-297AEE8AF7FA}"/>
              </a:ext>
            </a:extLst>
          </p:cNvPr>
          <p:cNvSpPr txBox="1"/>
          <p:nvPr/>
        </p:nvSpPr>
        <p:spPr>
          <a:xfrm>
            <a:off x="490318" y="1100552"/>
            <a:ext cx="2554664" cy="1200329"/>
          </a:xfrm>
          <a:prstGeom prst="rect">
            <a:avLst/>
          </a:prstGeom>
          <a:noFill/>
        </p:spPr>
        <p:txBody>
          <a:bodyPr wrap="square" rtlCol="0">
            <a:spAutoFit/>
          </a:bodyPr>
          <a:lstStyle/>
          <a:p>
            <a:r>
              <a:rPr lang="en-US" dirty="0"/>
              <a:t>In the core, background B field ~0</a:t>
            </a:r>
          </a:p>
          <a:p>
            <a:r>
              <a:rPr lang="en-US" dirty="0"/>
              <a:t>Fluctuations dominates</a:t>
            </a:r>
          </a:p>
          <a:p>
            <a:r>
              <a:rPr lang="en-US" dirty="0"/>
              <a:t>Leakage could be ignored</a:t>
            </a:r>
          </a:p>
        </p:txBody>
      </p:sp>
      <p:sp>
        <p:nvSpPr>
          <p:cNvPr id="9" name="TextBox 8">
            <a:extLst>
              <a:ext uri="{FF2B5EF4-FFF2-40B4-BE49-F238E27FC236}">
                <a16:creationId xmlns:a16="http://schemas.microsoft.com/office/drawing/2014/main" id="{8946BE26-D835-4909-8B39-256AD6F31C5E}"/>
              </a:ext>
            </a:extLst>
          </p:cNvPr>
          <p:cNvSpPr txBox="1"/>
          <p:nvPr/>
        </p:nvSpPr>
        <p:spPr>
          <a:xfrm>
            <a:off x="518474" y="2818615"/>
            <a:ext cx="2234153" cy="923330"/>
          </a:xfrm>
          <a:prstGeom prst="rect">
            <a:avLst/>
          </a:prstGeom>
          <a:noFill/>
        </p:spPr>
        <p:txBody>
          <a:bodyPr wrap="square" rtlCol="0">
            <a:spAutoFit/>
          </a:bodyPr>
          <a:lstStyle/>
          <a:p>
            <a:r>
              <a:rPr lang="en-US" dirty="0" err="1"/>
              <a:t>Te</a:t>
            </a:r>
            <a:r>
              <a:rPr lang="en-US" dirty="0"/>
              <a:t> represents the energy increase of low energy electrons</a:t>
            </a:r>
          </a:p>
        </p:txBody>
      </p:sp>
      <p:sp>
        <p:nvSpPr>
          <p:cNvPr id="10" name="TextBox 9">
            <a:extLst>
              <a:ext uri="{FF2B5EF4-FFF2-40B4-BE49-F238E27FC236}">
                <a16:creationId xmlns:a16="http://schemas.microsoft.com/office/drawing/2014/main" id="{6B2390ED-85A0-4103-B0DE-A42E4C054B74}"/>
              </a:ext>
            </a:extLst>
          </p:cNvPr>
          <p:cNvSpPr txBox="1"/>
          <p:nvPr/>
        </p:nvSpPr>
        <p:spPr>
          <a:xfrm>
            <a:off x="5656082" y="6356350"/>
            <a:ext cx="1800520" cy="369332"/>
          </a:xfrm>
          <a:prstGeom prst="rect">
            <a:avLst/>
          </a:prstGeom>
          <a:noFill/>
        </p:spPr>
        <p:txBody>
          <a:bodyPr wrap="square" rtlCol="0">
            <a:spAutoFit/>
          </a:bodyPr>
          <a:lstStyle/>
          <a:p>
            <a:r>
              <a:rPr lang="en-US" dirty="0"/>
              <a:t>Liu et al. [2017b]</a:t>
            </a:r>
          </a:p>
        </p:txBody>
      </p:sp>
      <p:sp>
        <p:nvSpPr>
          <p:cNvPr id="11" name="Title 1">
            <a:extLst>
              <a:ext uri="{FF2B5EF4-FFF2-40B4-BE49-F238E27FC236}">
                <a16:creationId xmlns:a16="http://schemas.microsoft.com/office/drawing/2014/main" id="{B35035C6-444C-4032-BB7F-362689BBE07D}"/>
              </a:ext>
            </a:extLst>
          </p:cNvPr>
          <p:cNvSpPr>
            <a:spLocks noGrp="1"/>
          </p:cNvSpPr>
          <p:nvPr>
            <p:ph type="title"/>
          </p:nvPr>
        </p:nvSpPr>
        <p:spPr>
          <a:xfrm>
            <a:off x="0" y="7012"/>
            <a:ext cx="10515600" cy="1325563"/>
          </a:xfrm>
        </p:spPr>
        <p:txBody>
          <a:bodyPr/>
          <a:lstStyle/>
          <a:p>
            <a:r>
              <a:rPr lang="en-US" dirty="0"/>
              <a:t>Electron Fermi</a:t>
            </a:r>
          </a:p>
        </p:txBody>
      </p:sp>
      <p:sp>
        <p:nvSpPr>
          <p:cNvPr id="12" name="TextBox 11">
            <a:extLst>
              <a:ext uri="{FF2B5EF4-FFF2-40B4-BE49-F238E27FC236}">
                <a16:creationId xmlns:a16="http://schemas.microsoft.com/office/drawing/2014/main" id="{2F2B6CD3-D626-435F-9A8F-76BAAAFFEB15}"/>
              </a:ext>
            </a:extLst>
          </p:cNvPr>
          <p:cNvSpPr txBox="1"/>
          <p:nvPr/>
        </p:nvSpPr>
        <p:spPr>
          <a:xfrm>
            <a:off x="484440" y="4479419"/>
            <a:ext cx="2714920" cy="1846659"/>
          </a:xfrm>
          <a:prstGeom prst="rect">
            <a:avLst/>
          </a:prstGeom>
          <a:noFill/>
        </p:spPr>
        <p:txBody>
          <a:bodyPr wrap="square" rtlCol="0">
            <a:spAutoFit/>
          </a:bodyPr>
          <a:lstStyle/>
          <a:p>
            <a:r>
              <a:rPr lang="en-US" dirty="0"/>
              <a:t>The PSD contour follows the theoretical prediction (black lines E~L</a:t>
            </a:r>
            <a:r>
              <a:rPr lang="en-US" baseline="40000" dirty="0"/>
              <a:t>-2/3</a:t>
            </a:r>
            <a:r>
              <a:rPr lang="en-US" dirty="0"/>
              <a:t>)</a:t>
            </a:r>
          </a:p>
          <a:p>
            <a:r>
              <a:rPr lang="en-US" dirty="0"/>
              <a:t>The energy increase ratio is not a function of energy</a:t>
            </a:r>
          </a:p>
          <a:p>
            <a:endParaRPr lang="en-US" sz="2400" dirty="0"/>
          </a:p>
        </p:txBody>
      </p:sp>
    </p:spTree>
    <p:extLst>
      <p:ext uri="{BB962C8B-B14F-4D97-AF65-F5344CB8AC3E}">
        <p14:creationId xmlns:p14="http://schemas.microsoft.com/office/powerpoint/2010/main" val="1614763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860</Words>
  <Application>Microsoft Office PowerPoint</Application>
  <PresentationFormat>Widescreen</PresentationFormat>
  <Paragraphs>142</Paragraphs>
  <Slides>23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Open Sans</vt:lpstr>
      <vt:lpstr>Arial</vt:lpstr>
      <vt:lpstr>Calibri</vt:lpstr>
      <vt:lpstr>Calibri Light</vt:lpstr>
      <vt:lpstr>Cambria Math</vt:lpstr>
      <vt:lpstr>Office Theme</vt:lpstr>
      <vt:lpstr>Particle acceleration by transient structures around Earth’s bow shock</vt:lpstr>
      <vt:lpstr>Part I. Foreshock transients</vt:lpstr>
      <vt:lpstr>Introduction: foreshock</vt:lpstr>
      <vt:lpstr>Introduction: HFAs and FBs</vt:lpstr>
      <vt:lpstr>3D global hybrid simulation of an FB</vt:lpstr>
      <vt:lpstr>Possible acceleration mechanisms</vt:lpstr>
      <vt:lpstr>FB foreshock: shock drift acceleration at FB shock</vt:lpstr>
      <vt:lpstr>Statistical study: particle energy in the core</vt:lpstr>
      <vt:lpstr>Electron Fermi</vt:lpstr>
      <vt:lpstr>Observation  vs Simulation</vt:lpstr>
      <vt:lpstr>Ion acceleration in the core</vt:lpstr>
      <vt:lpstr>Virtual spacecraft observation in 3D hybrid </vt:lpstr>
      <vt:lpstr>Multi-bounces: ion Fermi</vt:lpstr>
      <vt:lpstr>Multi-bounces</vt:lpstr>
      <vt:lpstr>PowerPoint Presentation</vt:lpstr>
      <vt:lpstr>PowerPoint Presentation</vt:lpstr>
      <vt:lpstr>Part II. Magnetosheath jets</vt:lpstr>
      <vt:lpstr>Introduction: magnetosheath jets</vt:lpstr>
      <vt:lpstr>PowerPoint Presentation</vt:lpstr>
      <vt:lpstr>PowerPoint Presentation</vt:lpstr>
      <vt:lpstr>PowerPoint Presentation</vt:lpstr>
      <vt:lpstr>Statistical study-maximum particle energy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acceleration by transient structures around Earth’s bow shock</dc:title>
  <dc:creator>Liu Zixu</dc:creator>
  <cp:lastModifiedBy>Liu Zixu</cp:lastModifiedBy>
  <cp:revision>1</cp:revision>
  <dcterms:created xsi:type="dcterms:W3CDTF">2020-04-23T16:43:00Z</dcterms:created>
  <dcterms:modified xsi:type="dcterms:W3CDTF">2020-05-04T07:17:14Z</dcterms:modified>
</cp:coreProperties>
</file>